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82" r:id="rId7"/>
    <p:sldId id="308" r:id="rId8"/>
    <p:sldId id="309" r:id="rId9"/>
    <p:sldId id="310" r:id="rId10"/>
    <p:sldId id="311" r:id="rId11"/>
    <p:sldId id="312" r:id="rId12"/>
    <p:sldId id="313" r:id="rId13"/>
    <p:sldId id="315" r:id="rId14"/>
    <p:sldId id="316" r:id="rId15"/>
    <p:sldId id="317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Black" panose="020000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52DE1A-1F5B-441E-BA44-66B1B4DB8E5D}">
  <a:tblStyle styleId="{9452DE1A-1F5B-441E-BA44-66B1B4DB8E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86" y="72"/>
      </p:cViewPr>
      <p:guideLst>
        <p:guide orient="horz" pos="1620"/>
        <p:guide pos="2880"/>
        <p:guide orient="horz" pos="5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DC18C-4148-4A94-AFDF-FE55A84FBAC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315EC-AB20-4008-BF1A-12F78C0F5F7B}">
      <dgm:prSet phldrT="[Text]"/>
      <dgm:spPr/>
      <dgm:t>
        <a:bodyPr/>
        <a:lstStyle/>
        <a:p>
          <a:r>
            <a:rPr lang="en-US" dirty="0"/>
            <a:t>Set campaign objectives</a:t>
          </a:r>
        </a:p>
      </dgm:t>
    </dgm:pt>
    <dgm:pt modelId="{F5555B02-0E2D-4F53-B744-747D17B4DFEF}" type="parTrans" cxnId="{93F72033-5841-4AC4-9EF9-8298F5130596}">
      <dgm:prSet/>
      <dgm:spPr/>
      <dgm:t>
        <a:bodyPr/>
        <a:lstStyle/>
        <a:p>
          <a:endParaRPr lang="en-US"/>
        </a:p>
      </dgm:t>
    </dgm:pt>
    <dgm:pt modelId="{4231BC2F-3764-483E-80FB-6FEA4C602FFA}" type="sibTrans" cxnId="{93F72033-5841-4AC4-9EF9-8298F5130596}">
      <dgm:prSet/>
      <dgm:spPr/>
      <dgm:t>
        <a:bodyPr/>
        <a:lstStyle/>
        <a:p>
          <a:endParaRPr lang="en-US"/>
        </a:p>
      </dgm:t>
    </dgm:pt>
    <dgm:pt modelId="{70D41D9F-F8F5-4E2F-A7FB-73F65ABA5D3D}">
      <dgm:prSet phldrT="[Text]"/>
      <dgm:spPr/>
      <dgm:t>
        <a:bodyPr/>
        <a:lstStyle/>
        <a:p>
          <a:r>
            <a:rPr lang="en-US" dirty="0"/>
            <a:t>Define your audience</a:t>
          </a:r>
        </a:p>
      </dgm:t>
    </dgm:pt>
    <dgm:pt modelId="{72988BA0-0DDA-44BD-95C8-CFF41268E810}" type="parTrans" cxnId="{E4658BF5-1992-4682-902C-4C019E69BC34}">
      <dgm:prSet/>
      <dgm:spPr/>
      <dgm:t>
        <a:bodyPr/>
        <a:lstStyle/>
        <a:p>
          <a:endParaRPr lang="en-US"/>
        </a:p>
      </dgm:t>
    </dgm:pt>
    <dgm:pt modelId="{6BAA5A80-8F25-4A69-95EB-09E73227A1BF}" type="sibTrans" cxnId="{E4658BF5-1992-4682-902C-4C019E69BC34}">
      <dgm:prSet/>
      <dgm:spPr/>
      <dgm:t>
        <a:bodyPr/>
        <a:lstStyle/>
        <a:p>
          <a:endParaRPr lang="en-US"/>
        </a:p>
      </dgm:t>
    </dgm:pt>
    <dgm:pt modelId="{9D3B9BD5-F0EE-4D26-9F2F-C2701DE75869}">
      <dgm:prSet phldrT="[Text]"/>
      <dgm:spPr/>
      <dgm:t>
        <a:bodyPr/>
        <a:lstStyle/>
        <a:p>
          <a:r>
            <a:rPr lang="en-US" dirty="0"/>
            <a:t>Measurement and KPIs</a:t>
          </a:r>
        </a:p>
      </dgm:t>
    </dgm:pt>
    <dgm:pt modelId="{498CB3DF-0350-4D33-870F-88ECE962232B}" type="parTrans" cxnId="{3D6B4DB8-4897-4A86-8EAF-75E1D7E3FB1E}">
      <dgm:prSet/>
      <dgm:spPr/>
      <dgm:t>
        <a:bodyPr/>
        <a:lstStyle/>
        <a:p>
          <a:endParaRPr lang="en-US"/>
        </a:p>
      </dgm:t>
    </dgm:pt>
    <dgm:pt modelId="{435B2A04-BBD8-4871-ACB5-6CC6C2E0A4FC}" type="sibTrans" cxnId="{3D6B4DB8-4897-4A86-8EAF-75E1D7E3FB1E}">
      <dgm:prSet/>
      <dgm:spPr/>
      <dgm:t>
        <a:bodyPr/>
        <a:lstStyle/>
        <a:p>
          <a:endParaRPr lang="en-US"/>
        </a:p>
      </dgm:t>
    </dgm:pt>
    <dgm:pt modelId="{F3CA8657-3688-4165-89EC-16D8CF627A45}">
      <dgm:prSet/>
      <dgm:spPr/>
      <dgm:t>
        <a:bodyPr/>
        <a:lstStyle/>
        <a:p>
          <a:r>
            <a:rPr lang="en-US" dirty="0"/>
            <a:t>Set budgets and run dates</a:t>
          </a:r>
        </a:p>
      </dgm:t>
    </dgm:pt>
    <dgm:pt modelId="{34A123B0-6829-4963-8C17-066A3E515A1E}" type="parTrans" cxnId="{00B2656F-C6F4-4CFD-8E2E-E150D55E716E}">
      <dgm:prSet/>
      <dgm:spPr/>
      <dgm:t>
        <a:bodyPr/>
        <a:lstStyle/>
        <a:p>
          <a:endParaRPr lang="en-US"/>
        </a:p>
      </dgm:t>
    </dgm:pt>
    <dgm:pt modelId="{62725FD3-6EDC-41C1-B668-032F2409A14A}" type="sibTrans" cxnId="{00B2656F-C6F4-4CFD-8E2E-E150D55E716E}">
      <dgm:prSet/>
      <dgm:spPr/>
      <dgm:t>
        <a:bodyPr/>
        <a:lstStyle/>
        <a:p>
          <a:endParaRPr lang="en-US"/>
        </a:p>
      </dgm:t>
    </dgm:pt>
    <dgm:pt modelId="{D551AB34-7518-4DE2-8483-0A7F9F549195}">
      <dgm:prSet/>
      <dgm:spPr/>
      <dgm:t>
        <a:bodyPr/>
        <a:lstStyle/>
        <a:p>
          <a:r>
            <a:rPr lang="en-US" dirty="0"/>
            <a:t>Design creative content</a:t>
          </a:r>
        </a:p>
      </dgm:t>
    </dgm:pt>
    <dgm:pt modelId="{7EB7CB77-92B1-4929-96E9-06F793F25F40}" type="parTrans" cxnId="{68CFC7B9-C04D-40AE-AB31-156E68DAA8D1}">
      <dgm:prSet/>
      <dgm:spPr/>
      <dgm:t>
        <a:bodyPr/>
        <a:lstStyle/>
        <a:p>
          <a:endParaRPr lang="en-US"/>
        </a:p>
      </dgm:t>
    </dgm:pt>
    <dgm:pt modelId="{580FEC68-6653-4745-AF52-AA88AA08A1C5}" type="sibTrans" cxnId="{68CFC7B9-C04D-40AE-AB31-156E68DAA8D1}">
      <dgm:prSet/>
      <dgm:spPr/>
      <dgm:t>
        <a:bodyPr/>
        <a:lstStyle/>
        <a:p>
          <a:endParaRPr lang="en-US"/>
        </a:p>
      </dgm:t>
    </dgm:pt>
    <dgm:pt modelId="{83A47319-DF17-48C6-A0E8-92411DD13BBE}" type="pres">
      <dgm:prSet presAssocID="{9AFDC18C-4148-4A94-AFDF-FE55A84FBAC0}" presName="outerComposite" presStyleCnt="0">
        <dgm:presLayoutVars>
          <dgm:chMax val="5"/>
          <dgm:dir/>
          <dgm:resizeHandles val="exact"/>
        </dgm:presLayoutVars>
      </dgm:prSet>
      <dgm:spPr/>
    </dgm:pt>
    <dgm:pt modelId="{7A8C24DE-BA83-4B4D-A9DE-D77C83E90869}" type="pres">
      <dgm:prSet presAssocID="{9AFDC18C-4148-4A94-AFDF-FE55A84FBAC0}" presName="dummyMaxCanvas" presStyleCnt="0">
        <dgm:presLayoutVars/>
      </dgm:prSet>
      <dgm:spPr/>
    </dgm:pt>
    <dgm:pt modelId="{41E199B1-3887-4B83-A851-37F2B34A98EF}" type="pres">
      <dgm:prSet presAssocID="{9AFDC18C-4148-4A94-AFDF-FE55A84FBAC0}" presName="FiveNodes_1" presStyleLbl="node1" presStyleIdx="0" presStyleCnt="5">
        <dgm:presLayoutVars>
          <dgm:bulletEnabled val="1"/>
        </dgm:presLayoutVars>
      </dgm:prSet>
      <dgm:spPr/>
    </dgm:pt>
    <dgm:pt modelId="{083C6B1A-B049-44D8-AD43-391DA05200C1}" type="pres">
      <dgm:prSet presAssocID="{9AFDC18C-4148-4A94-AFDF-FE55A84FBAC0}" presName="FiveNodes_2" presStyleLbl="node1" presStyleIdx="1" presStyleCnt="5">
        <dgm:presLayoutVars>
          <dgm:bulletEnabled val="1"/>
        </dgm:presLayoutVars>
      </dgm:prSet>
      <dgm:spPr/>
    </dgm:pt>
    <dgm:pt modelId="{0CB5EE64-41A2-4EC7-A270-186B0D801CF2}" type="pres">
      <dgm:prSet presAssocID="{9AFDC18C-4148-4A94-AFDF-FE55A84FBAC0}" presName="FiveNodes_3" presStyleLbl="node1" presStyleIdx="2" presStyleCnt="5">
        <dgm:presLayoutVars>
          <dgm:bulletEnabled val="1"/>
        </dgm:presLayoutVars>
      </dgm:prSet>
      <dgm:spPr/>
    </dgm:pt>
    <dgm:pt modelId="{16D15124-A047-410B-9C91-A2A22DB04CC6}" type="pres">
      <dgm:prSet presAssocID="{9AFDC18C-4148-4A94-AFDF-FE55A84FBAC0}" presName="FiveNodes_4" presStyleLbl="node1" presStyleIdx="3" presStyleCnt="5">
        <dgm:presLayoutVars>
          <dgm:bulletEnabled val="1"/>
        </dgm:presLayoutVars>
      </dgm:prSet>
      <dgm:spPr/>
    </dgm:pt>
    <dgm:pt modelId="{7AF86004-C7EF-4A7A-9642-664F5049D0AA}" type="pres">
      <dgm:prSet presAssocID="{9AFDC18C-4148-4A94-AFDF-FE55A84FBAC0}" presName="FiveNodes_5" presStyleLbl="node1" presStyleIdx="4" presStyleCnt="5">
        <dgm:presLayoutVars>
          <dgm:bulletEnabled val="1"/>
        </dgm:presLayoutVars>
      </dgm:prSet>
      <dgm:spPr/>
    </dgm:pt>
    <dgm:pt modelId="{6C9715D5-6729-443B-90EE-355D26D9AF52}" type="pres">
      <dgm:prSet presAssocID="{9AFDC18C-4148-4A94-AFDF-FE55A84FBAC0}" presName="FiveConn_1-2" presStyleLbl="fgAccFollowNode1" presStyleIdx="0" presStyleCnt="4">
        <dgm:presLayoutVars>
          <dgm:bulletEnabled val="1"/>
        </dgm:presLayoutVars>
      </dgm:prSet>
      <dgm:spPr/>
    </dgm:pt>
    <dgm:pt modelId="{3C0EBE86-7A0B-4F44-BFE4-33E90106F8CD}" type="pres">
      <dgm:prSet presAssocID="{9AFDC18C-4148-4A94-AFDF-FE55A84FBAC0}" presName="FiveConn_2-3" presStyleLbl="fgAccFollowNode1" presStyleIdx="1" presStyleCnt="4">
        <dgm:presLayoutVars>
          <dgm:bulletEnabled val="1"/>
        </dgm:presLayoutVars>
      </dgm:prSet>
      <dgm:spPr/>
    </dgm:pt>
    <dgm:pt modelId="{4A8FFBFE-0183-4DCA-B48B-C9E01F7003AA}" type="pres">
      <dgm:prSet presAssocID="{9AFDC18C-4148-4A94-AFDF-FE55A84FBAC0}" presName="FiveConn_3-4" presStyleLbl="fgAccFollowNode1" presStyleIdx="2" presStyleCnt="4">
        <dgm:presLayoutVars>
          <dgm:bulletEnabled val="1"/>
        </dgm:presLayoutVars>
      </dgm:prSet>
      <dgm:spPr/>
    </dgm:pt>
    <dgm:pt modelId="{DF7E761D-FDDD-4455-913F-4B6273B83923}" type="pres">
      <dgm:prSet presAssocID="{9AFDC18C-4148-4A94-AFDF-FE55A84FBAC0}" presName="FiveConn_4-5" presStyleLbl="fgAccFollowNode1" presStyleIdx="3" presStyleCnt="4">
        <dgm:presLayoutVars>
          <dgm:bulletEnabled val="1"/>
        </dgm:presLayoutVars>
      </dgm:prSet>
      <dgm:spPr/>
    </dgm:pt>
    <dgm:pt modelId="{C66E3038-BF42-4324-B5D4-AB462E1B8D78}" type="pres">
      <dgm:prSet presAssocID="{9AFDC18C-4148-4A94-AFDF-FE55A84FBAC0}" presName="FiveNodes_1_text" presStyleLbl="node1" presStyleIdx="4" presStyleCnt="5">
        <dgm:presLayoutVars>
          <dgm:bulletEnabled val="1"/>
        </dgm:presLayoutVars>
      </dgm:prSet>
      <dgm:spPr/>
    </dgm:pt>
    <dgm:pt modelId="{4E467A12-49E0-4738-9744-45D03B76F1FE}" type="pres">
      <dgm:prSet presAssocID="{9AFDC18C-4148-4A94-AFDF-FE55A84FBAC0}" presName="FiveNodes_2_text" presStyleLbl="node1" presStyleIdx="4" presStyleCnt="5">
        <dgm:presLayoutVars>
          <dgm:bulletEnabled val="1"/>
        </dgm:presLayoutVars>
      </dgm:prSet>
      <dgm:spPr/>
    </dgm:pt>
    <dgm:pt modelId="{9070D809-6064-435D-9323-DE6B0C2BD8F2}" type="pres">
      <dgm:prSet presAssocID="{9AFDC18C-4148-4A94-AFDF-FE55A84FBAC0}" presName="FiveNodes_3_text" presStyleLbl="node1" presStyleIdx="4" presStyleCnt="5">
        <dgm:presLayoutVars>
          <dgm:bulletEnabled val="1"/>
        </dgm:presLayoutVars>
      </dgm:prSet>
      <dgm:spPr/>
    </dgm:pt>
    <dgm:pt modelId="{004377E1-BD7E-49A4-8FE1-1A96ED585E36}" type="pres">
      <dgm:prSet presAssocID="{9AFDC18C-4148-4A94-AFDF-FE55A84FBAC0}" presName="FiveNodes_4_text" presStyleLbl="node1" presStyleIdx="4" presStyleCnt="5">
        <dgm:presLayoutVars>
          <dgm:bulletEnabled val="1"/>
        </dgm:presLayoutVars>
      </dgm:prSet>
      <dgm:spPr/>
    </dgm:pt>
    <dgm:pt modelId="{851DDE58-C097-4462-97E8-CEBF19A97495}" type="pres">
      <dgm:prSet presAssocID="{9AFDC18C-4148-4A94-AFDF-FE55A84FBAC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E23A32D-A7BF-482B-A509-8960E2C6BFBA}" type="presOf" srcId="{A50315EC-AB20-4008-BF1A-12F78C0F5F7B}" destId="{41E199B1-3887-4B83-A851-37F2B34A98EF}" srcOrd="0" destOrd="0" presId="urn:microsoft.com/office/officeart/2005/8/layout/vProcess5"/>
    <dgm:cxn modelId="{93F72033-5841-4AC4-9EF9-8298F5130596}" srcId="{9AFDC18C-4148-4A94-AFDF-FE55A84FBAC0}" destId="{A50315EC-AB20-4008-BF1A-12F78C0F5F7B}" srcOrd="0" destOrd="0" parTransId="{F5555B02-0E2D-4F53-B744-747D17B4DFEF}" sibTransId="{4231BC2F-3764-483E-80FB-6FEA4C602FFA}"/>
    <dgm:cxn modelId="{CA8BAD6E-460A-45B7-975B-B3DA94B4E6A9}" type="presOf" srcId="{D551AB34-7518-4DE2-8483-0A7F9F549195}" destId="{7AF86004-C7EF-4A7A-9642-664F5049D0AA}" srcOrd="0" destOrd="0" presId="urn:microsoft.com/office/officeart/2005/8/layout/vProcess5"/>
    <dgm:cxn modelId="{00B2656F-C6F4-4CFD-8E2E-E150D55E716E}" srcId="{9AFDC18C-4148-4A94-AFDF-FE55A84FBAC0}" destId="{F3CA8657-3688-4165-89EC-16D8CF627A45}" srcOrd="3" destOrd="0" parTransId="{34A123B0-6829-4963-8C17-066A3E515A1E}" sibTransId="{62725FD3-6EDC-41C1-B668-032F2409A14A}"/>
    <dgm:cxn modelId="{50D3974F-1822-48D1-A56B-2BC72F2B76BF}" type="presOf" srcId="{6BAA5A80-8F25-4A69-95EB-09E73227A1BF}" destId="{3C0EBE86-7A0B-4F44-BFE4-33E90106F8CD}" srcOrd="0" destOrd="0" presId="urn:microsoft.com/office/officeart/2005/8/layout/vProcess5"/>
    <dgm:cxn modelId="{A1679B6F-B1F7-496B-BD23-7C02C69A803F}" type="presOf" srcId="{F3CA8657-3688-4165-89EC-16D8CF627A45}" destId="{16D15124-A047-410B-9C91-A2A22DB04CC6}" srcOrd="0" destOrd="0" presId="urn:microsoft.com/office/officeart/2005/8/layout/vProcess5"/>
    <dgm:cxn modelId="{2C6CC55A-7CC7-4D8D-B6C1-DF911DA1B31D}" type="presOf" srcId="{70D41D9F-F8F5-4E2F-A7FB-73F65ABA5D3D}" destId="{083C6B1A-B049-44D8-AD43-391DA05200C1}" srcOrd="0" destOrd="0" presId="urn:microsoft.com/office/officeart/2005/8/layout/vProcess5"/>
    <dgm:cxn modelId="{F7E16C7B-853D-459F-94B4-D781B70DA192}" type="presOf" srcId="{62725FD3-6EDC-41C1-B668-032F2409A14A}" destId="{DF7E761D-FDDD-4455-913F-4B6273B83923}" srcOrd="0" destOrd="0" presId="urn:microsoft.com/office/officeart/2005/8/layout/vProcess5"/>
    <dgm:cxn modelId="{138E727F-CADD-4C6D-A0AF-03208A3F4F37}" type="presOf" srcId="{9D3B9BD5-F0EE-4D26-9F2F-C2701DE75869}" destId="{0CB5EE64-41A2-4EC7-A270-186B0D801CF2}" srcOrd="0" destOrd="0" presId="urn:microsoft.com/office/officeart/2005/8/layout/vProcess5"/>
    <dgm:cxn modelId="{59BB068C-5407-442B-8759-315CF87C145B}" type="presOf" srcId="{F3CA8657-3688-4165-89EC-16D8CF627A45}" destId="{004377E1-BD7E-49A4-8FE1-1A96ED585E36}" srcOrd="1" destOrd="0" presId="urn:microsoft.com/office/officeart/2005/8/layout/vProcess5"/>
    <dgm:cxn modelId="{FC21F494-F3C3-4848-A837-62582F65061C}" type="presOf" srcId="{435B2A04-BBD8-4871-ACB5-6CC6C2E0A4FC}" destId="{4A8FFBFE-0183-4DCA-B48B-C9E01F7003AA}" srcOrd="0" destOrd="0" presId="urn:microsoft.com/office/officeart/2005/8/layout/vProcess5"/>
    <dgm:cxn modelId="{2D33B5A1-6633-4EF1-B13C-418D29975E29}" type="presOf" srcId="{4231BC2F-3764-483E-80FB-6FEA4C602FFA}" destId="{6C9715D5-6729-443B-90EE-355D26D9AF52}" srcOrd="0" destOrd="0" presId="urn:microsoft.com/office/officeart/2005/8/layout/vProcess5"/>
    <dgm:cxn modelId="{D400FAA7-EE4C-4363-BEFC-4715B4F5ED81}" type="presOf" srcId="{9D3B9BD5-F0EE-4D26-9F2F-C2701DE75869}" destId="{9070D809-6064-435D-9323-DE6B0C2BD8F2}" srcOrd="1" destOrd="0" presId="urn:microsoft.com/office/officeart/2005/8/layout/vProcess5"/>
    <dgm:cxn modelId="{3D6B4DB8-4897-4A86-8EAF-75E1D7E3FB1E}" srcId="{9AFDC18C-4148-4A94-AFDF-FE55A84FBAC0}" destId="{9D3B9BD5-F0EE-4D26-9F2F-C2701DE75869}" srcOrd="2" destOrd="0" parTransId="{498CB3DF-0350-4D33-870F-88ECE962232B}" sibTransId="{435B2A04-BBD8-4871-ACB5-6CC6C2E0A4FC}"/>
    <dgm:cxn modelId="{68CFC7B9-C04D-40AE-AB31-156E68DAA8D1}" srcId="{9AFDC18C-4148-4A94-AFDF-FE55A84FBAC0}" destId="{D551AB34-7518-4DE2-8483-0A7F9F549195}" srcOrd="4" destOrd="0" parTransId="{7EB7CB77-92B1-4929-96E9-06F793F25F40}" sibTransId="{580FEC68-6653-4745-AF52-AA88AA08A1C5}"/>
    <dgm:cxn modelId="{02D215C7-FE3C-46A4-A27F-8E2462E0B948}" type="presOf" srcId="{D551AB34-7518-4DE2-8483-0A7F9F549195}" destId="{851DDE58-C097-4462-97E8-CEBF19A97495}" srcOrd="1" destOrd="0" presId="urn:microsoft.com/office/officeart/2005/8/layout/vProcess5"/>
    <dgm:cxn modelId="{4004DBCE-C087-46BA-B56F-5BB7BC904028}" type="presOf" srcId="{A50315EC-AB20-4008-BF1A-12F78C0F5F7B}" destId="{C66E3038-BF42-4324-B5D4-AB462E1B8D78}" srcOrd="1" destOrd="0" presId="urn:microsoft.com/office/officeart/2005/8/layout/vProcess5"/>
    <dgm:cxn modelId="{54A777D4-2958-4237-99B7-A4B9EBB31E50}" type="presOf" srcId="{9AFDC18C-4148-4A94-AFDF-FE55A84FBAC0}" destId="{83A47319-DF17-48C6-A0E8-92411DD13BBE}" srcOrd="0" destOrd="0" presId="urn:microsoft.com/office/officeart/2005/8/layout/vProcess5"/>
    <dgm:cxn modelId="{78874CF5-7A60-4914-A04D-3935D020A761}" type="presOf" srcId="{70D41D9F-F8F5-4E2F-A7FB-73F65ABA5D3D}" destId="{4E467A12-49E0-4738-9744-45D03B76F1FE}" srcOrd="1" destOrd="0" presId="urn:microsoft.com/office/officeart/2005/8/layout/vProcess5"/>
    <dgm:cxn modelId="{E4658BF5-1992-4682-902C-4C019E69BC34}" srcId="{9AFDC18C-4148-4A94-AFDF-FE55A84FBAC0}" destId="{70D41D9F-F8F5-4E2F-A7FB-73F65ABA5D3D}" srcOrd="1" destOrd="0" parTransId="{72988BA0-0DDA-44BD-95C8-CFF41268E810}" sibTransId="{6BAA5A80-8F25-4A69-95EB-09E73227A1BF}"/>
    <dgm:cxn modelId="{66A32C7D-23B1-4027-87E1-0D44D53B4B31}" type="presParOf" srcId="{83A47319-DF17-48C6-A0E8-92411DD13BBE}" destId="{7A8C24DE-BA83-4B4D-A9DE-D77C83E90869}" srcOrd="0" destOrd="0" presId="urn:microsoft.com/office/officeart/2005/8/layout/vProcess5"/>
    <dgm:cxn modelId="{4A37DCEE-FF37-4125-A690-314C9C1F6D48}" type="presParOf" srcId="{83A47319-DF17-48C6-A0E8-92411DD13BBE}" destId="{41E199B1-3887-4B83-A851-37F2B34A98EF}" srcOrd="1" destOrd="0" presId="urn:microsoft.com/office/officeart/2005/8/layout/vProcess5"/>
    <dgm:cxn modelId="{9B45F9B2-75AA-49EE-8F7E-37CFCE13F841}" type="presParOf" srcId="{83A47319-DF17-48C6-A0E8-92411DD13BBE}" destId="{083C6B1A-B049-44D8-AD43-391DA05200C1}" srcOrd="2" destOrd="0" presId="urn:microsoft.com/office/officeart/2005/8/layout/vProcess5"/>
    <dgm:cxn modelId="{801BF093-262A-450D-8DE7-77FD955E9B5C}" type="presParOf" srcId="{83A47319-DF17-48C6-A0E8-92411DD13BBE}" destId="{0CB5EE64-41A2-4EC7-A270-186B0D801CF2}" srcOrd="3" destOrd="0" presId="urn:microsoft.com/office/officeart/2005/8/layout/vProcess5"/>
    <dgm:cxn modelId="{70FC0147-555E-464D-A539-BA4ECA15736C}" type="presParOf" srcId="{83A47319-DF17-48C6-A0E8-92411DD13BBE}" destId="{16D15124-A047-410B-9C91-A2A22DB04CC6}" srcOrd="4" destOrd="0" presId="urn:microsoft.com/office/officeart/2005/8/layout/vProcess5"/>
    <dgm:cxn modelId="{ABA0C9AA-7353-4008-B5B0-9F0A0AD43D0D}" type="presParOf" srcId="{83A47319-DF17-48C6-A0E8-92411DD13BBE}" destId="{7AF86004-C7EF-4A7A-9642-664F5049D0AA}" srcOrd="5" destOrd="0" presId="urn:microsoft.com/office/officeart/2005/8/layout/vProcess5"/>
    <dgm:cxn modelId="{67331CE0-6494-48EF-89A2-D89D99CD267F}" type="presParOf" srcId="{83A47319-DF17-48C6-A0E8-92411DD13BBE}" destId="{6C9715D5-6729-443B-90EE-355D26D9AF52}" srcOrd="6" destOrd="0" presId="urn:microsoft.com/office/officeart/2005/8/layout/vProcess5"/>
    <dgm:cxn modelId="{1382615D-4969-4B50-9347-6182FFC73BFF}" type="presParOf" srcId="{83A47319-DF17-48C6-A0E8-92411DD13BBE}" destId="{3C0EBE86-7A0B-4F44-BFE4-33E90106F8CD}" srcOrd="7" destOrd="0" presId="urn:microsoft.com/office/officeart/2005/8/layout/vProcess5"/>
    <dgm:cxn modelId="{50B14B43-3D73-4185-BBEF-CB2F80857ED1}" type="presParOf" srcId="{83A47319-DF17-48C6-A0E8-92411DD13BBE}" destId="{4A8FFBFE-0183-4DCA-B48B-C9E01F7003AA}" srcOrd="8" destOrd="0" presId="urn:microsoft.com/office/officeart/2005/8/layout/vProcess5"/>
    <dgm:cxn modelId="{65865261-58AE-4BB8-81D5-4A88ABC55FDF}" type="presParOf" srcId="{83A47319-DF17-48C6-A0E8-92411DD13BBE}" destId="{DF7E761D-FDDD-4455-913F-4B6273B83923}" srcOrd="9" destOrd="0" presId="urn:microsoft.com/office/officeart/2005/8/layout/vProcess5"/>
    <dgm:cxn modelId="{9D20D8F7-FB6D-462E-BDDC-25ACCA952B60}" type="presParOf" srcId="{83A47319-DF17-48C6-A0E8-92411DD13BBE}" destId="{C66E3038-BF42-4324-B5D4-AB462E1B8D78}" srcOrd="10" destOrd="0" presId="urn:microsoft.com/office/officeart/2005/8/layout/vProcess5"/>
    <dgm:cxn modelId="{AC4AE40B-2480-48BC-88B5-415D83405F98}" type="presParOf" srcId="{83A47319-DF17-48C6-A0E8-92411DD13BBE}" destId="{4E467A12-49E0-4738-9744-45D03B76F1FE}" srcOrd="11" destOrd="0" presId="urn:microsoft.com/office/officeart/2005/8/layout/vProcess5"/>
    <dgm:cxn modelId="{8ED7D12E-000F-42D7-A7CC-66EBD93D9A99}" type="presParOf" srcId="{83A47319-DF17-48C6-A0E8-92411DD13BBE}" destId="{9070D809-6064-435D-9323-DE6B0C2BD8F2}" srcOrd="12" destOrd="0" presId="urn:microsoft.com/office/officeart/2005/8/layout/vProcess5"/>
    <dgm:cxn modelId="{30EC03B0-6604-4761-93CC-9909EB85DA53}" type="presParOf" srcId="{83A47319-DF17-48C6-A0E8-92411DD13BBE}" destId="{004377E1-BD7E-49A4-8FE1-1A96ED585E36}" srcOrd="13" destOrd="0" presId="urn:microsoft.com/office/officeart/2005/8/layout/vProcess5"/>
    <dgm:cxn modelId="{8D3905C7-A4D6-4733-91C2-AEC6544AFB40}" type="presParOf" srcId="{83A47319-DF17-48C6-A0E8-92411DD13BBE}" destId="{851DDE58-C097-4462-97E8-CEBF19A974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199B1-3887-4B83-A851-37F2B34A98EF}">
      <dsp:nvSpPr>
        <dsp:cNvPr id="0" name=""/>
        <dsp:cNvSpPr/>
      </dsp:nvSpPr>
      <dsp:spPr>
        <a:xfrm>
          <a:off x="0" y="0"/>
          <a:ext cx="3968496" cy="549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campaign objectives</a:t>
          </a:r>
        </a:p>
      </dsp:txBody>
      <dsp:txXfrm>
        <a:off x="16106" y="16106"/>
        <a:ext cx="3310787" cy="517674"/>
      </dsp:txXfrm>
    </dsp:sp>
    <dsp:sp modelId="{083C6B1A-B049-44D8-AD43-391DA05200C1}">
      <dsp:nvSpPr>
        <dsp:cNvPr id="0" name=""/>
        <dsp:cNvSpPr/>
      </dsp:nvSpPr>
      <dsp:spPr>
        <a:xfrm>
          <a:off x="296348" y="626260"/>
          <a:ext cx="3968496" cy="549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your audience</a:t>
          </a:r>
        </a:p>
      </dsp:txBody>
      <dsp:txXfrm>
        <a:off x="312454" y="642366"/>
        <a:ext cx="3282508" cy="517674"/>
      </dsp:txXfrm>
    </dsp:sp>
    <dsp:sp modelId="{0CB5EE64-41A2-4EC7-A270-186B0D801CF2}">
      <dsp:nvSpPr>
        <dsp:cNvPr id="0" name=""/>
        <dsp:cNvSpPr/>
      </dsp:nvSpPr>
      <dsp:spPr>
        <a:xfrm>
          <a:off x="592697" y="1252520"/>
          <a:ext cx="3968496" cy="549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Measurement and KPIs</a:t>
          </a:r>
        </a:p>
      </dsp:txBody>
      <dsp:txXfrm>
        <a:off x="608803" y="1268626"/>
        <a:ext cx="3282508" cy="517674"/>
      </dsp:txXfrm>
    </dsp:sp>
    <dsp:sp modelId="{16D15124-A047-410B-9C91-A2A22DB04CC6}">
      <dsp:nvSpPr>
        <dsp:cNvPr id="0" name=""/>
        <dsp:cNvSpPr/>
      </dsp:nvSpPr>
      <dsp:spPr>
        <a:xfrm>
          <a:off x="889046" y="1878780"/>
          <a:ext cx="3968496" cy="549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budgets and run dates</a:t>
          </a:r>
        </a:p>
      </dsp:txBody>
      <dsp:txXfrm>
        <a:off x="905152" y="1894886"/>
        <a:ext cx="3282508" cy="517674"/>
      </dsp:txXfrm>
    </dsp:sp>
    <dsp:sp modelId="{7AF86004-C7EF-4A7A-9642-664F5049D0AA}">
      <dsp:nvSpPr>
        <dsp:cNvPr id="0" name=""/>
        <dsp:cNvSpPr/>
      </dsp:nvSpPr>
      <dsp:spPr>
        <a:xfrm>
          <a:off x="1185394" y="2505040"/>
          <a:ext cx="3968496" cy="549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creative content</a:t>
          </a:r>
        </a:p>
      </dsp:txBody>
      <dsp:txXfrm>
        <a:off x="1201500" y="2521146"/>
        <a:ext cx="3282508" cy="517674"/>
      </dsp:txXfrm>
    </dsp:sp>
    <dsp:sp modelId="{6C9715D5-6729-443B-90EE-355D26D9AF52}">
      <dsp:nvSpPr>
        <dsp:cNvPr id="0" name=""/>
        <dsp:cNvSpPr/>
      </dsp:nvSpPr>
      <dsp:spPr>
        <a:xfrm>
          <a:off x="3611069" y="401722"/>
          <a:ext cx="357426" cy="357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91490" y="401722"/>
        <a:ext cx="196584" cy="268963"/>
      </dsp:txXfrm>
    </dsp:sp>
    <dsp:sp modelId="{3C0EBE86-7A0B-4F44-BFE4-33E90106F8CD}">
      <dsp:nvSpPr>
        <dsp:cNvPr id="0" name=""/>
        <dsp:cNvSpPr/>
      </dsp:nvSpPr>
      <dsp:spPr>
        <a:xfrm>
          <a:off x="3907418" y="1027982"/>
          <a:ext cx="357426" cy="357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987839" y="1027982"/>
        <a:ext cx="196584" cy="268963"/>
      </dsp:txXfrm>
    </dsp:sp>
    <dsp:sp modelId="{4A8FFBFE-0183-4DCA-B48B-C9E01F7003AA}">
      <dsp:nvSpPr>
        <dsp:cNvPr id="0" name=""/>
        <dsp:cNvSpPr/>
      </dsp:nvSpPr>
      <dsp:spPr>
        <a:xfrm>
          <a:off x="4203767" y="1645078"/>
          <a:ext cx="357426" cy="357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84188" y="1645078"/>
        <a:ext cx="196584" cy="268963"/>
      </dsp:txXfrm>
    </dsp:sp>
    <dsp:sp modelId="{DF7E761D-FDDD-4455-913F-4B6273B83923}">
      <dsp:nvSpPr>
        <dsp:cNvPr id="0" name=""/>
        <dsp:cNvSpPr/>
      </dsp:nvSpPr>
      <dsp:spPr>
        <a:xfrm>
          <a:off x="4500115" y="2277448"/>
          <a:ext cx="357426" cy="357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580536" y="2277448"/>
        <a:ext cx="196584" cy="268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a98c05f39a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a98c05f39a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840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4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98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01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24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6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18ca45c7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18ca45c7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9c571267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9c571267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a98c05f39a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a98c05f39a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8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2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225" y="809450"/>
            <a:ext cx="1012500" cy="819600"/>
          </a:xfrm>
          <a:prstGeom prst="homePlate">
            <a:avLst>
              <a:gd name="adj" fmla="val 319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697400"/>
            <a:ext cx="30948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2588925"/>
            <a:ext cx="2510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 hasCustomPrompt="1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 hasCustomPrompt="1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572000" y="1538700"/>
            <a:ext cx="3858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ontserrat Black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5077550" y="2571600"/>
            <a:ext cx="33534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2638025" y="3374136"/>
            <a:ext cx="38589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bg>
      <p:bgPr>
        <a:solidFill>
          <a:schemeClr val="accen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 flipH="1">
            <a:off x="7431525" y="809450"/>
            <a:ext cx="1012500" cy="819600"/>
          </a:xfrm>
          <a:prstGeom prst="homePlate">
            <a:avLst>
              <a:gd name="adj" fmla="val 319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000000" y="1697400"/>
            <a:ext cx="34308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"/>
          </p:nvPr>
        </p:nvSpPr>
        <p:spPr>
          <a:xfrm>
            <a:off x="5920325" y="2591725"/>
            <a:ext cx="2510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 idx="2" hasCustomPrompt="1"/>
          </p:nvPr>
        </p:nvSpPr>
        <p:spPr>
          <a:xfrm>
            <a:off x="75019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67" r:id="rId6"/>
    <p:sldLayoutId id="2147483670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732929" y="1680014"/>
            <a:ext cx="4008300" cy="24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Marketing </a:t>
            </a:r>
            <a:br>
              <a:rPr lang="en-US" dirty="0"/>
            </a:br>
            <a:r>
              <a:rPr lang="en-US" dirty="0"/>
              <a:t>Scheme</a:t>
            </a:r>
            <a:endParaRPr dirty="0"/>
          </a:p>
        </p:txBody>
      </p:sp>
      <p:grpSp>
        <p:nvGrpSpPr>
          <p:cNvPr id="181" name="Google Shape;181;p31"/>
          <p:cNvGrpSpPr/>
          <p:nvPr/>
        </p:nvGrpSpPr>
        <p:grpSpPr>
          <a:xfrm>
            <a:off x="5176643" y="815392"/>
            <a:ext cx="3254079" cy="3414617"/>
            <a:chOff x="1313775" y="238125"/>
            <a:chExt cx="4992450" cy="5238750"/>
          </a:xfrm>
        </p:grpSpPr>
        <p:sp>
          <p:nvSpPr>
            <p:cNvPr id="182" name="Google Shape;182;p31"/>
            <p:cNvSpPr/>
            <p:nvPr/>
          </p:nvSpPr>
          <p:spPr>
            <a:xfrm>
              <a:off x="1456675" y="1987350"/>
              <a:ext cx="712850" cy="713750"/>
            </a:xfrm>
            <a:custGeom>
              <a:avLst/>
              <a:gdLst/>
              <a:ahLst/>
              <a:cxnLst/>
              <a:rect l="l" t="t" r="r" b="b"/>
              <a:pathLst>
                <a:path w="28514" h="28550" extrusionOk="0">
                  <a:moveTo>
                    <a:pt x="14168" y="1"/>
                  </a:moveTo>
                  <a:lnTo>
                    <a:pt x="13484" y="37"/>
                  </a:lnTo>
                  <a:lnTo>
                    <a:pt x="12765" y="109"/>
                  </a:lnTo>
                  <a:lnTo>
                    <a:pt x="12082" y="181"/>
                  </a:lnTo>
                  <a:lnTo>
                    <a:pt x="11363" y="324"/>
                  </a:lnTo>
                  <a:lnTo>
                    <a:pt x="10680" y="468"/>
                  </a:lnTo>
                  <a:lnTo>
                    <a:pt x="9997" y="684"/>
                  </a:lnTo>
                  <a:lnTo>
                    <a:pt x="9278" y="900"/>
                  </a:lnTo>
                  <a:lnTo>
                    <a:pt x="8594" y="1187"/>
                  </a:lnTo>
                  <a:lnTo>
                    <a:pt x="7947" y="1511"/>
                  </a:lnTo>
                  <a:lnTo>
                    <a:pt x="7300" y="1835"/>
                  </a:lnTo>
                  <a:lnTo>
                    <a:pt x="6689" y="2194"/>
                  </a:lnTo>
                  <a:lnTo>
                    <a:pt x="6113" y="2590"/>
                  </a:lnTo>
                  <a:lnTo>
                    <a:pt x="5538" y="2985"/>
                  </a:lnTo>
                  <a:lnTo>
                    <a:pt x="4999" y="3453"/>
                  </a:lnTo>
                  <a:lnTo>
                    <a:pt x="4459" y="3920"/>
                  </a:lnTo>
                  <a:lnTo>
                    <a:pt x="3992" y="4387"/>
                  </a:lnTo>
                  <a:lnTo>
                    <a:pt x="3525" y="4891"/>
                  </a:lnTo>
                  <a:lnTo>
                    <a:pt x="3093" y="5430"/>
                  </a:lnTo>
                  <a:lnTo>
                    <a:pt x="2662" y="5970"/>
                  </a:lnTo>
                  <a:lnTo>
                    <a:pt x="2266" y="6545"/>
                  </a:lnTo>
                  <a:lnTo>
                    <a:pt x="1907" y="7120"/>
                  </a:lnTo>
                  <a:lnTo>
                    <a:pt x="1583" y="7731"/>
                  </a:lnTo>
                  <a:lnTo>
                    <a:pt x="1295" y="8343"/>
                  </a:lnTo>
                  <a:lnTo>
                    <a:pt x="1008" y="8990"/>
                  </a:lnTo>
                  <a:lnTo>
                    <a:pt x="792" y="9637"/>
                  </a:lnTo>
                  <a:lnTo>
                    <a:pt x="576" y="10284"/>
                  </a:lnTo>
                  <a:lnTo>
                    <a:pt x="396" y="10931"/>
                  </a:lnTo>
                  <a:lnTo>
                    <a:pt x="253" y="11615"/>
                  </a:lnTo>
                  <a:lnTo>
                    <a:pt x="145" y="12298"/>
                  </a:lnTo>
                  <a:lnTo>
                    <a:pt x="73" y="12981"/>
                  </a:lnTo>
                  <a:lnTo>
                    <a:pt x="1" y="13664"/>
                  </a:lnTo>
                  <a:lnTo>
                    <a:pt x="1" y="14347"/>
                  </a:lnTo>
                  <a:lnTo>
                    <a:pt x="1" y="15066"/>
                  </a:lnTo>
                  <a:lnTo>
                    <a:pt x="73" y="15749"/>
                  </a:lnTo>
                  <a:lnTo>
                    <a:pt x="181" y="16469"/>
                  </a:lnTo>
                  <a:lnTo>
                    <a:pt x="289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900" y="19273"/>
                  </a:lnTo>
                  <a:lnTo>
                    <a:pt x="1152" y="19956"/>
                  </a:lnTo>
                  <a:lnTo>
                    <a:pt x="1475" y="20603"/>
                  </a:lnTo>
                  <a:lnTo>
                    <a:pt x="1799" y="21251"/>
                  </a:lnTo>
                  <a:lnTo>
                    <a:pt x="2158" y="21862"/>
                  </a:lnTo>
                  <a:lnTo>
                    <a:pt x="2554" y="22437"/>
                  </a:lnTo>
                  <a:lnTo>
                    <a:pt x="2985" y="23013"/>
                  </a:lnTo>
                  <a:lnTo>
                    <a:pt x="3417" y="23552"/>
                  </a:lnTo>
                  <a:lnTo>
                    <a:pt x="3884" y="24055"/>
                  </a:lnTo>
                  <a:lnTo>
                    <a:pt x="4352" y="24559"/>
                  </a:lnTo>
                  <a:lnTo>
                    <a:pt x="4891" y="25026"/>
                  </a:lnTo>
                  <a:lnTo>
                    <a:pt x="5394" y="25458"/>
                  </a:lnTo>
                  <a:lnTo>
                    <a:pt x="5970" y="25889"/>
                  </a:lnTo>
                  <a:lnTo>
                    <a:pt x="6509" y="26249"/>
                  </a:lnTo>
                  <a:lnTo>
                    <a:pt x="7120" y="26608"/>
                  </a:lnTo>
                  <a:lnTo>
                    <a:pt x="7695" y="26968"/>
                  </a:lnTo>
                  <a:lnTo>
                    <a:pt x="8307" y="27255"/>
                  </a:lnTo>
                  <a:lnTo>
                    <a:pt x="8954" y="27507"/>
                  </a:lnTo>
                  <a:lnTo>
                    <a:pt x="9601" y="27759"/>
                  </a:lnTo>
                  <a:lnTo>
                    <a:pt x="10248" y="27974"/>
                  </a:lnTo>
                  <a:lnTo>
                    <a:pt x="10896" y="28154"/>
                  </a:lnTo>
                  <a:lnTo>
                    <a:pt x="11579" y="28298"/>
                  </a:lnTo>
                  <a:lnTo>
                    <a:pt x="12262" y="28406"/>
                  </a:lnTo>
                  <a:lnTo>
                    <a:pt x="12945" y="28478"/>
                  </a:lnTo>
                  <a:lnTo>
                    <a:pt x="13628" y="28550"/>
                  </a:lnTo>
                  <a:lnTo>
                    <a:pt x="14347" y="28550"/>
                  </a:lnTo>
                  <a:lnTo>
                    <a:pt x="15030" y="28514"/>
                  </a:lnTo>
                  <a:lnTo>
                    <a:pt x="15714" y="28478"/>
                  </a:lnTo>
                  <a:lnTo>
                    <a:pt x="16433" y="28370"/>
                  </a:lnTo>
                  <a:lnTo>
                    <a:pt x="17116" y="28262"/>
                  </a:lnTo>
                  <a:lnTo>
                    <a:pt x="17835" y="28082"/>
                  </a:lnTo>
                  <a:lnTo>
                    <a:pt x="18518" y="27903"/>
                  </a:lnTo>
                  <a:lnTo>
                    <a:pt x="19237" y="27651"/>
                  </a:lnTo>
                  <a:lnTo>
                    <a:pt x="19920" y="27363"/>
                  </a:lnTo>
                  <a:lnTo>
                    <a:pt x="20568" y="27076"/>
                  </a:lnTo>
                  <a:lnTo>
                    <a:pt x="21215" y="26752"/>
                  </a:lnTo>
                  <a:lnTo>
                    <a:pt x="21826" y="26392"/>
                  </a:lnTo>
                  <a:lnTo>
                    <a:pt x="22437" y="25997"/>
                  </a:lnTo>
                  <a:lnTo>
                    <a:pt x="22977" y="25565"/>
                  </a:lnTo>
                  <a:lnTo>
                    <a:pt x="23516" y="25134"/>
                  </a:lnTo>
                  <a:lnTo>
                    <a:pt x="24055" y="24666"/>
                  </a:lnTo>
                  <a:lnTo>
                    <a:pt x="24559" y="24163"/>
                  </a:lnTo>
                  <a:lnTo>
                    <a:pt x="25026" y="23660"/>
                  </a:lnTo>
                  <a:lnTo>
                    <a:pt x="25458" y="23120"/>
                  </a:lnTo>
                  <a:lnTo>
                    <a:pt x="25853" y="22581"/>
                  </a:lnTo>
                  <a:lnTo>
                    <a:pt x="26249" y="22006"/>
                  </a:lnTo>
                  <a:lnTo>
                    <a:pt x="26608" y="21430"/>
                  </a:lnTo>
                  <a:lnTo>
                    <a:pt x="26932" y="20819"/>
                  </a:lnTo>
                  <a:lnTo>
                    <a:pt x="27219" y="20208"/>
                  </a:lnTo>
                  <a:lnTo>
                    <a:pt x="27507" y="19597"/>
                  </a:lnTo>
                  <a:lnTo>
                    <a:pt x="27759" y="18950"/>
                  </a:lnTo>
                  <a:lnTo>
                    <a:pt x="27939" y="18302"/>
                  </a:lnTo>
                  <a:lnTo>
                    <a:pt x="28118" y="17619"/>
                  </a:lnTo>
                  <a:lnTo>
                    <a:pt x="28262" y="16972"/>
                  </a:lnTo>
                  <a:lnTo>
                    <a:pt x="28370" y="16289"/>
                  </a:lnTo>
                  <a:lnTo>
                    <a:pt x="28478" y="15606"/>
                  </a:lnTo>
                  <a:lnTo>
                    <a:pt x="28514" y="14887"/>
                  </a:lnTo>
                  <a:lnTo>
                    <a:pt x="28514" y="14203"/>
                  </a:lnTo>
                  <a:lnTo>
                    <a:pt x="28514" y="13520"/>
                  </a:lnTo>
                  <a:lnTo>
                    <a:pt x="28442" y="12801"/>
                  </a:lnTo>
                  <a:lnTo>
                    <a:pt x="28370" y="12118"/>
                  </a:lnTo>
                  <a:lnTo>
                    <a:pt x="28226" y="11399"/>
                  </a:lnTo>
                  <a:lnTo>
                    <a:pt x="28082" y="10716"/>
                  </a:lnTo>
                  <a:lnTo>
                    <a:pt x="27867" y="9997"/>
                  </a:lnTo>
                  <a:lnTo>
                    <a:pt x="27615" y="9313"/>
                  </a:lnTo>
                  <a:lnTo>
                    <a:pt x="27363" y="8630"/>
                  </a:lnTo>
                  <a:lnTo>
                    <a:pt x="27040" y="7983"/>
                  </a:lnTo>
                  <a:lnTo>
                    <a:pt x="26716" y="7336"/>
                  </a:lnTo>
                  <a:lnTo>
                    <a:pt x="26356" y="6725"/>
                  </a:lnTo>
                  <a:lnTo>
                    <a:pt x="25961" y="6113"/>
                  </a:lnTo>
                  <a:lnTo>
                    <a:pt x="25530" y="5538"/>
                  </a:lnTo>
                  <a:lnTo>
                    <a:pt x="25098" y="4999"/>
                  </a:lnTo>
                  <a:lnTo>
                    <a:pt x="24631" y="4495"/>
                  </a:lnTo>
                  <a:lnTo>
                    <a:pt x="24163" y="3992"/>
                  </a:lnTo>
                  <a:lnTo>
                    <a:pt x="23660" y="3525"/>
                  </a:lnTo>
                  <a:lnTo>
                    <a:pt x="23120" y="3093"/>
                  </a:lnTo>
                  <a:lnTo>
                    <a:pt x="22581" y="2698"/>
                  </a:lnTo>
                  <a:lnTo>
                    <a:pt x="22006" y="2302"/>
                  </a:lnTo>
                  <a:lnTo>
                    <a:pt x="21395" y="1942"/>
                  </a:lnTo>
                  <a:lnTo>
                    <a:pt x="20819" y="1619"/>
                  </a:lnTo>
                  <a:lnTo>
                    <a:pt x="20208" y="1295"/>
                  </a:lnTo>
                  <a:lnTo>
                    <a:pt x="19561" y="1044"/>
                  </a:lnTo>
                  <a:lnTo>
                    <a:pt x="18914" y="792"/>
                  </a:lnTo>
                  <a:lnTo>
                    <a:pt x="18266" y="612"/>
                  </a:lnTo>
                  <a:lnTo>
                    <a:pt x="17619" y="432"/>
                  </a:lnTo>
                  <a:lnTo>
                    <a:pt x="16936" y="289"/>
                  </a:lnTo>
                  <a:lnTo>
                    <a:pt x="16253" y="145"/>
                  </a:lnTo>
                  <a:lnTo>
                    <a:pt x="15570" y="73"/>
                  </a:lnTo>
                  <a:lnTo>
                    <a:pt x="14887" y="37"/>
                  </a:lnTo>
                  <a:lnTo>
                    <a:pt x="14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605000" y="2164450"/>
              <a:ext cx="406325" cy="396425"/>
            </a:xfrm>
            <a:custGeom>
              <a:avLst/>
              <a:gdLst/>
              <a:ahLst/>
              <a:cxnLst/>
              <a:rect l="l" t="t" r="r" b="b"/>
              <a:pathLst>
                <a:path w="16253" h="15857" extrusionOk="0">
                  <a:moveTo>
                    <a:pt x="11902" y="0"/>
                  </a:moveTo>
                  <a:lnTo>
                    <a:pt x="11542" y="36"/>
                  </a:lnTo>
                  <a:lnTo>
                    <a:pt x="11255" y="108"/>
                  </a:lnTo>
                  <a:lnTo>
                    <a:pt x="10931" y="216"/>
                  </a:lnTo>
                  <a:lnTo>
                    <a:pt x="10679" y="360"/>
                  </a:lnTo>
                  <a:lnTo>
                    <a:pt x="10428" y="539"/>
                  </a:lnTo>
                  <a:lnTo>
                    <a:pt x="10176" y="719"/>
                  </a:lnTo>
                  <a:lnTo>
                    <a:pt x="9960" y="971"/>
                  </a:lnTo>
                  <a:lnTo>
                    <a:pt x="9745" y="1187"/>
                  </a:lnTo>
                  <a:lnTo>
                    <a:pt x="9565" y="1474"/>
                  </a:lnTo>
                  <a:lnTo>
                    <a:pt x="9385" y="1726"/>
                  </a:lnTo>
                  <a:lnTo>
                    <a:pt x="9097" y="2337"/>
                  </a:lnTo>
                  <a:lnTo>
                    <a:pt x="8882" y="2949"/>
                  </a:lnTo>
                  <a:lnTo>
                    <a:pt x="8666" y="3596"/>
                  </a:lnTo>
                  <a:lnTo>
                    <a:pt x="8522" y="4207"/>
                  </a:lnTo>
                  <a:lnTo>
                    <a:pt x="8414" y="4818"/>
                  </a:lnTo>
                  <a:lnTo>
                    <a:pt x="8342" y="5322"/>
                  </a:lnTo>
                  <a:lnTo>
                    <a:pt x="8270" y="6149"/>
                  </a:lnTo>
                  <a:lnTo>
                    <a:pt x="8235" y="6436"/>
                  </a:lnTo>
                  <a:lnTo>
                    <a:pt x="8163" y="6149"/>
                  </a:lnTo>
                  <a:lnTo>
                    <a:pt x="7875" y="5393"/>
                  </a:lnTo>
                  <a:lnTo>
                    <a:pt x="7695" y="4890"/>
                  </a:lnTo>
                  <a:lnTo>
                    <a:pt x="7443" y="4351"/>
                  </a:lnTo>
                  <a:lnTo>
                    <a:pt x="7156" y="3775"/>
                  </a:lnTo>
                  <a:lnTo>
                    <a:pt x="6832" y="3200"/>
                  </a:lnTo>
                  <a:lnTo>
                    <a:pt x="6437" y="2661"/>
                  </a:lnTo>
                  <a:lnTo>
                    <a:pt x="6005" y="2122"/>
                  </a:lnTo>
                  <a:lnTo>
                    <a:pt x="5790" y="1906"/>
                  </a:lnTo>
                  <a:lnTo>
                    <a:pt x="5538" y="1690"/>
                  </a:lnTo>
                  <a:lnTo>
                    <a:pt x="5286" y="1510"/>
                  </a:lnTo>
                  <a:lnTo>
                    <a:pt x="5034" y="1330"/>
                  </a:lnTo>
                  <a:lnTo>
                    <a:pt x="4747" y="1187"/>
                  </a:lnTo>
                  <a:lnTo>
                    <a:pt x="4459" y="1079"/>
                  </a:lnTo>
                  <a:lnTo>
                    <a:pt x="4172" y="1007"/>
                  </a:lnTo>
                  <a:lnTo>
                    <a:pt x="3848" y="971"/>
                  </a:lnTo>
                  <a:lnTo>
                    <a:pt x="3524" y="971"/>
                  </a:lnTo>
                  <a:lnTo>
                    <a:pt x="3201" y="1007"/>
                  </a:lnTo>
                  <a:lnTo>
                    <a:pt x="2841" y="1115"/>
                  </a:lnTo>
                  <a:lnTo>
                    <a:pt x="2482" y="1223"/>
                  </a:lnTo>
                  <a:lnTo>
                    <a:pt x="2014" y="1474"/>
                  </a:lnTo>
                  <a:lnTo>
                    <a:pt x="1583" y="1798"/>
                  </a:lnTo>
                  <a:lnTo>
                    <a:pt x="1187" y="2157"/>
                  </a:lnTo>
                  <a:lnTo>
                    <a:pt x="864" y="2589"/>
                  </a:lnTo>
                  <a:lnTo>
                    <a:pt x="576" y="3056"/>
                  </a:lnTo>
                  <a:lnTo>
                    <a:pt x="360" y="3560"/>
                  </a:lnTo>
                  <a:lnTo>
                    <a:pt x="180" y="4135"/>
                  </a:lnTo>
                  <a:lnTo>
                    <a:pt x="73" y="4710"/>
                  </a:lnTo>
                  <a:lnTo>
                    <a:pt x="1" y="5286"/>
                  </a:lnTo>
                  <a:lnTo>
                    <a:pt x="1" y="5933"/>
                  </a:lnTo>
                  <a:lnTo>
                    <a:pt x="73" y="6580"/>
                  </a:lnTo>
                  <a:lnTo>
                    <a:pt x="180" y="7227"/>
                  </a:lnTo>
                  <a:lnTo>
                    <a:pt x="360" y="7874"/>
                  </a:lnTo>
                  <a:lnTo>
                    <a:pt x="612" y="8522"/>
                  </a:lnTo>
                  <a:lnTo>
                    <a:pt x="935" y="9169"/>
                  </a:lnTo>
                  <a:lnTo>
                    <a:pt x="1295" y="9816"/>
                  </a:lnTo>
                  <a:lnTo>
                    <a:pt x="1834" y="10571"/>
                  </a:lnTo>
                  <a:lnTo>
                    <a:pt x="2410" y="11254"/>
                  </a:lnTo>
                  <a:lnTo>
                    <a:pt x="3021" y="11901"/>
                  </a:lnTo>
                  <a:lnTo>
                    <a:pt x="3668" y="12477"/>
                  </a:lnTo>
                  <a:lnTo>
                    <a:pt x="4315" y="13016"/>
                  </a:lnTo>
                  <a:lnTo>
                    <a:pt x="4998" y="13519"/>
                  </a:lnTo>
                  <a:lnTo>
                    <a:pt x="5646" y="13951"/>
                  </a:lnTo>
                  <a:lnTo>
                    <a:pt x="6293" y="14346"/>
                  </a:lnTo>
                  <a:lnTo>
                    <a:pt x="6904" y="14706"/>
                  </a:lnTo>
                  <a:lnTo>
                    <a:pt x="7479" y="15030"/>
                  </a:lnTo>
                  <a:lnTo>
                    <a:pt x="8450" y="15497"/>
                  </a:lnTo>
                  <a:lnTo>
                    <a:pt x="9097" y="15749"/>
                  </a:lnTo>
                  <a:lnTo>
                    <a:pt x="9349" y="15857"/>
                  </a:lnTo>
                  <a:lnTo>
                    <a:pt x="9529" y="15713"/>
                  </a:lnTo>
                  <a:lnTo>
                    <a:pt x="10104" y="15281"/>
                  </a:lnTo>
                  <a:lnTo>
                    <a:pt x="10931" y="14598"/>
                  </a:lnTo>
                  <a:lnTo>
                    <a:pt x="11435" y="14203"/>
                  </a:lnTo>
                  <a:lnTo>
                    <a:pt x="11938" y="13699"/>
                  </a:lnTo>
                  <a:lnTo>
                    <a:pt x="12477" y="13160"/>
                  </a:lnTo>
                  <a:lnTo>
                    <a:pt x="13017" y="12585"/>
                  </a:lnTo>
                  <a:lnTo>
                    <a:pt x="13556" y="11937"/>
                  </a:lnTo>
                  <a:lnTo>
                    <a:pt x="14059" y="11254"/>
                  </a:lnTo>
                  <a:lnTo>
                    <a:pt x="14563" y="10535"/>
                  </a:lnTo>
                  <a:lnTo>
                    <a:pt x="15030" y="9780"/>
                  </a:lnTo>
                  <a:lnTo>
                    <a:pt x="15426" y="8989"/>
                  </a:lnTo>
                  <a:lnTo>
                    <a:pt x="15749" y="8126"/>
                  </a:lnTo>
                  <a:lnTo>
                    <a:pt x="15965" y="7407"/>
                  </a:lnTo>
                  <a:lnTo>
                    <a:pt x="16145" y="6724"/>
                  </a:lnTo>
                  <a:lnTo>
                    <a:pt x="16217" y="6005"/>
                  </a:lnTo>
                  <a:lnTo>
                    <a:pt x="16253" y="5322"/>
                  </a:lnTo>
                  <a:lnTo>
                    <a:pt x="16217" y="4674"/>
                  </a:lnTo>
                  <a:lnTo>
                    <a:pt x="16145" y="4027"/>
                  </a:lnTo>
                  <a:lnTo>
                    <a:pt x="16001" y="3416"/>
                  </a:lnTo>
                  <a:lnTo>
                    <a:pt x="15785" y="2841"/>
                  </a:lnTo>
                  <a:lnTo>
                    <a:pt x="15534" y="2301"/>
                  </a:lnTo>
                  <a:lnTo>
                    <a:pt x="15246" y="1834"/>
                  </a:lnTo>
                  <a:lnTo>
                    <a:pt x="14922" y="1366"/>
                  </a:lnTo>
                  <a:lnTo>
                    <a:pt x="14527" y="1007"/>
                  </a:lnTo>
                  <a:lnTo>
                    <a:pt x="14131" y="647"/>
                  </a:lnTo>
                  <a:lnTo>
                    <a:pt x="13664" y="396"/>
                  </a:lnTo>
                  <a:lnTo>
                    <a:pt x="13160" y="180"/>
                  </a:lnTo>
                  <a:lnTo>
                    <a:pt x="12621" y="36"/>
                  </a:lnTo>
                  <a:lnTo>
                    <a:pt x="12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63275" y="2779275"/>
              <a:ext cx="712850" cy="712850"/>
            </a:xfrm>
            <a:custGeom>
              <a:avLst/>
              <a:gdLst/>
              <a:ahLst/>
              <a:cxnLst/>
              <a:rect l="l" t="t" r="r" b="b"/>
              <a:pathLst>
                <a:path w="28514" h="28514" extrusionOk="0">
                  <a:moveTo>
                    <a:pt x="13520" y="1"/>
                  </a:moveTo>
                  <a:lnTo>
                    <a:pt x="12801" y="73"/>
                  </a:lnTo>
                  <a:lnTo>
                    <a:pt x="12082" y="145"/>
                  </a:lnTo>
                  <a:lnTo>
                    <a:pt x="11362" y="289"/>
                  </a:lnTo>
                  <a:lnTo>
                    <a:pt x="10643" y="432"/>
                  </a:lnTo>
                  <a:lnTo>
                    <a:pt x="9960" y="648"/>
                  </a:lnTo>
                  <a:lnTo>
                    <a:pt x="9277" y="864"/>
                  </a:lnTo>
                  <a:lnTo>
                    <a:pt x="8630" y="1151"/>
                  </a:lnTo>
                  <a:lnTo>
                    <a:pt x="7983" y="1439"/>
                  </a:lnTo>
                  <a:lnTo>
                    <a:pt x="7371" y="1763"/>
                  </a:lnTo>
                  <a:lnTo>
                    <a:pt x="6760" y="2122"/>
                  </a:lnTo>
                  <a:lnTo>
                    <a:pt x="6185" y="2482"/>
                  </a:lnTo>
                  <a:lnTo>
                    <a:pt x="5610" y="2913"/>
                  </a:lnTo>
                  <a:lnTo>
                    <a:pt x="5070" y="3309"/>
                  </a:lnTo>
                  <a:lnTo>
                    <a:pt x="4567" y="3776"/>
                  </a:lnTo>
                  <a:lnTo>
                    <a:pt x="4063" y="4244"/>
                  </a:lnTo>
                  <a:lnTo>
                    <a:pt x="3596" y="4747"/>
                  </a:lnTo>
                  <a:lnTo>
                    <a:pt x="3165" y="5286"/>
                  </a:lnTo>
                  <a:lnTo>
                    <a:pt x="2733" y="5826"/>
                  </a:lnTo>
                  <a:lnTo>
                    <a:pt x="2374" y="6401"/>
                  </a:lnTo>
                  <a:lnTo>
                    <a:pt x="1978" y="6976"/>
                  </a:lnTo>
                  <a:lnTo>
                    <a:pt x="1654" y="7552"/>
                  </a:lnTo>
                  <a:lnTo>
                    <a:pt x="1367" y="8163"/>
                  </a:lnTo>
                  <a:lnTo>
                    <a:pt x="1079" y="8810"/>
                  </a:lnTo>
                  <a:lnTo>
                    <a:pt x="827" y="9457"/>
                  </a:lnTo>
                  <a:lnTo>
                    <a:pt x="612" y="10104"/>
                  </a:lnTo>
                  <a:lnTo>
                    <a:pt x="432" y="10788"/>
                  </a:lnTo>
                  <a:lnTo>
                    <a:pt x="252" y="11471"/>
                  </a:lnTo>
                  <a:lnTo>
                    <a:pt x="144" y="12154"/>
                  </a:lnTo>
                  <a:lnTo>
                    <a:pt x="72" y="12837"/>
                  </a:lnTo>
                  <a:lnTo>
                    <a:pt x="0" y="13556"/>
                  </a:lnTo>
                  <a:lnTo>
                    <a:pt x="0" y="14275"/>
                  </a:lnTo>
                  <a:lnTo>
                    <a:pt x="0" y="14994"/>
                  </a:lnTo>
                  <a:lnTo>
                    <a:pt x="72" y="15714"/>
                  </a:lnTo>
                  <a:lnTo>
                    <a:pt x="180" y="16433"/>
                  </a:lnTo>
                  <a:lnTo>
                    <a:pt x="288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899" y="19237"/>
                  </a:lnTo>
                  <a:lnTo>
                    <a:pt x="1151" y="19884"/>
                  </a:lnTo>
                  <a:lnTo>
                    <a:pt x="1439" y="20532"/>
                  </a:lnTo>
                  <a:lnTo>
                    <a:pt x="1762" y="21143"/>
                  </a:lnTo>
                  <a:lnTo>
                    <a:pt x="2122" y="21754"/>
                  </a:lnTo>
                  <a:lnTo>
                    <a:pt x="2517" y="22329"/>
                  </a:lnTo>
                  <a:lnTo>
                    <a:pt x="2913" y="22869"/>
                  </a:lnTo>
                  <a:lnTo>
                    <a:pt x="3344" y="23408"/>
                  </a:lnTo>
                  <a:lnTo>
                    <a:pt x="3776" y="23947"/>
                  </a:lnTo>
                  <a:lnTo>
                    <a:pt x="4279" y="24415"/>
                  </a:lnTo>
                  <a:lnTo>
                    <a:pt x="4783" y="24882"/>
                  </a:lnTo>
                  <a:lnTo>
                    <a:pt x="5286" y="25350"/>
                  </a:lnTo>
                  <a:lnTo>
                    <a:pt x="5825" y="25745"/>
                  </a:lnTo>
                  <a:lnTo>
                    <a:pt x="6401" y="26141"/>
                  </a:lnTo>
                  <a:lnTo>
                    <a:pt x="6976" y="26500"/>
                  </a:lnTo>
                  <a:lnTo>
                    <a:pt x="7587" y="26860"/>
                  </a:lnTo>
                  <a:lnTo>
                    <a:pt x="8198" y="27147"/>
                  </a:lnTo>
                  <a:lnTo>
                    <a:pt x="8810" y="27435"/>
                  </a:lnTo>
                  <a:lnTo>
                    <a:pt x="9457" y="27687"/>
                  </a:lnTo>
                  <a:lnTo>
                    <a:pt x="10104" y="27903"/>
                  </a:lnTo>
                  <a:lnTo>
                    <a:pt x="10787" y="28082"/>
                  </a:lnTo>
                  <a:lnTo>
                    <a:pt x="11470" y="28226"/>
                  </a:lnTo>
                  <a:lnTo>
                    <a:pt x="12153" y="28370"/>
                  </a:lnTo>
                  <a:lnTo>
                    <a:pt x="12837" y="28442"/>
                  </a:lnTo>
                  <a:lnTo>
                    <a:pt x="13556" y="28514"/>
                  </a:lnTo>
                  <a:lnTo>
                    <a:pt x="14275" y="28514"/>
                  </a:lnTo>
                  <a:lnTo>
                    <a:pt x="14994" y="28478"/>
                  </a:lnTo>
                  <a:lnTo>
                    <a:pt x="15713" y="28442"/>
                  </a:lnTo>
                  <a:lnTo>
                    <a:pt x="16432" y="28334"/>
                  </a:lnTo>
                  <a:lnTo>
                    <a:pt x="17008" y="28262"/>
                  </a:lnTo>
                  <a:lnTo>
                    <a:pt x="17547" y="28118"/>
                  </a:lnTo>
                  <a:lnTo>
                    <a:pt x="18086" y="27974"/>
                  </a:lnTo>
                  <a:lnTo>
                    <a:pt x="18626" y="27831"/>
                  </a:lnTo>
                  <a:lnTo>
                    <a:pt x="19129" y="27651"/>
                  </a:lnTo>
                  <a:lnTo>
                    <a:pt x="19668" y="27435"/>
                  </a:lnTo>
                  <a:lnTo>
                    <a:pt x="20172" y="27219"/>
                  </a:lnTo>
                  <a:lnTo>
                    <a:pt x="20675" y="26968"/>
                  </a:lnTo>
                  <a:lnTo>
                    <a:pt x="21178" y="26716"/>
                  </a:lnTo>
                  <a:lnTo>
                    <a:pt x="21682" y="26428"/>
                  </a:lnTo>
                  <a:lnTo>
                    <a:pt x="22185" y="26105"/>
                  </a:lnTo>
                  <a:lnTo>
                    <a:pt x="22653" y="25781"/>
                  </a:lnTo>
                  <a:lnTo>
                    <a:pt x="23084" y="25458"/>
                  </a:lnTo>
                  <a:lnTo>
                    <a:pt x="23516" y="25098"/>
                  </a:lnTo>
                  <a:lnTo>
                    <a:pt x="23947" y="24738"/>
                  </a:lnTo>
                  <a:lnTo>
                    <a:pt x="24342" y="24343"/>
                  </a:lnTo>
                  <a:lnTo>
                    <a:pt x="24738" y="23947"/>
                  </a:lnTo>
                  <a:lnTo>
                    <a:pt x="25098" y="23516"/>
                  </a:lnTo>
                  <a:lnTo>
                    <a:pt x="25781" y="22653"/>
                  </a:lnTo>
                  <a:lnTo>
                    <a:pt x="26392" y="21718"/>
                  </a:lnTo>
                  <a:lnTo>
                    <a:pt x="26931" y="20783"/>
                  </a:lnTo>
                  <a:lnTo>
                    <a:pt x="27399" y="19777"/>
                  </a:lnTo>
                  <a:lnTo>
                    <a:pt x="27794" y="18734"/>
                  </a:lnTo>
                  <a:lnTo>
                    <a:pt x="28118" y="17655"/>
                  </a:lnTo>
                  <a:lnTo>
                    <a:pt x="28226" y="17116"/>
                  </a:lnTo>
                  <a:lnTo>
                    <a:pt x="28334" y="16576"/>
                  </a:lnTo>
                  <a:lnTo>
                    <a:pt x="28405" y="16037"/>
                  </a:lnTo>
                  <a:lnTo>
                    <a:pt x="28477" y="15462"/>
                  </a:lnTo>
                  <a:lnTo>
                    <a:pt x="28513" y="14922"/>
                  </a:lnTo>
                  <a:lnTo>
                    <a:pt x="28513" y="14347"/>
                  </a:lnTo>
                  <a:lnTo>
                    <a:pt x="28513" y="13772"/>
                  </a:lnTo>
                  <a:lnTo>
                    <a:pt x="28477" y="13197"/>
                  </a:lnTo>
                  <a:lnTo>
                    <a:pt x="28441" y="12621"/>
                  </a:lnTo>
                  <a:lnTo>
                    <a:pt x="28370" y="12082"/>
                  </a:lnTo>
                  <a:lnTo>
                    <a:pt x="28226" y="11327"/>
                  </a:lnTo>
                  <a:lnTo>
                    <a:pt x="28046" y="10644"/>
                  </a:lnTo>
                  <a:lnTo>
                    <a:pt x="27866" y="9961"/>
                  </a:lnTo>
                  <a:lnTo>
                    <a:pt x="27614" y="9277"/>
                  </a:lnTo>
                  <a:lnTo>
                    <a:pt x="27363" y="8594"/>
                  </a:lnTo>
                  <a:lnTo>
                    <a:pt x="27075" y="7983"/>
                  </a:lnTo>
                  <a:lnTo>
                    <a:pt x="26752" y="7336"/>
                  </a:lnTo>
                  <a:lnTo>
                    <a:pt x="26392" y="6761"/>
                  </a:lnTo>
                  <a:lnTo>
                    <a:pt x="26032" y="6185"/>
                  </a:lnTo>
                  <a:lnTo>
                    <a:pt x="25601" y="5610"/>
                  </a:lnTo>
                  <a:lnTo>
                    <a:pt x="25169" y="5071"/>
                  </a:lnTo>
                  <a:lnTo>
                    <a:pt x="24738" y="4567"/>
                  </a:lnTo>
                  <a:lnTo>
                    <a:pt x="24235" y="4064"/>
                  </a:lnTo>
                  <a:lnTo>
                    <a:pt x="23731" y="3596"/>
                  </a:lnTo>
                  <a:lnTo>
                    <a:pt x="23228" y="3165"/>
                  </a:lnTo>
                  <a:lnTo>
                    <a:pt x="22689" y="2733"/>
                  </a:lnTo>
                  <a:lnTo>
                    <a:pt x="22113" y="2338"/>
                  </a:lnTo>
                  <a:lnTo>
                    <a:pt x="21538" y="1978"/>
                  </a:lnTo>
                  <a:lnTo>
                    <a:pt x="20927" y="1655"/>
                  </a:lnTo>
                  <a:lnTo>
                    <a:pt x="20315" y="1331"/>
                  </a:lnTo>
                  <a:lnTo>
                    <a:pt x="19704" y="1080"/>
                  </a:lnTo>
                  <a:lnTo>
                    <a:pt x="19057" y="828"/>
                  </a:lnTo>
                  <a:lnTo>
                    <a:pt x="18410" y="612"/>
                  </a:lnTo>
                  <a:lnTo>
                    <a:pt x="17727" y="396"/>
                  </a:lnTo>
                  <a:lnTo>
                    <a:pt x="17043" y="253"/>
                  </a:lnTo>
                  <a:lnTo>
                    <a:pt x="16360" y="145"/>
                  </a:lnTo>
                  <a:lnTo>
                    <a:pt x="15677" y="37"/>
                  </a:lnTo>
                  <a:lnTo>
                    <a:pt x="14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614975" y="2986925"/>
              <a:ext cx="216650" cy="216650"/>
            </a:xfrm>
            <a:custGeom>
              <a:avLst/>
              <a:gdLst/>
              <a:ahLst/>
              <a:cxnLst/>
              <a:rect l="l" t="t" r="r" b="b"/>
              <a:pathLst>
                <a:path w="8666" h="8666" extrusionOk="0">
                  <a:moveTo>
                    <a:pt x="3811" y="1"/>
                  </a:moveTo>
                  <a:lnTo>
                    <a:pt x="3416" y="73"/>
                  </a:lnTo>
                  <a:lnTo>
                    <a:pt x="2984" y="180"/>
                  </a:lnTo>
                  <a:lnTo>
                    <a:pt x="2589" y="324"/>
                  </a:lnTo>
                  <a:lnTo>
                    <a:pt x="2229" y="540"/>
                  </a:lnTo>
                  <a:lnTo>
                    <a:pt x="1870" y="756"/>
                  </a:lnTo>
                  <a:lnTo>
                    <a:pt x="1546" y="1007"/>
                  </a:lnTo>
                  <a:lnTo>
                    <a:pt x="1223" y="1295"/>
                  </a:lnTo>
                  <a:lnTo>
                    <a:pt x="971" y="1583"/>
                  </a:lnTo>
                  <a:lnTo>
                    <a:pt x="719" y="1942"/>
                  </a:lnTo>
                  <a:lnTo>
                    <a:pt x="503" y="2302"/>
                  </a:lnTo>
                  <a:lnTo>
                    <a:pt x="324" y="2661"/>
                  </a:lnTo>
                  <a:lnTo>
                    <a:pt x="180" y="3093"/>
                  </a:lnTo>
                  <a:lnTo>
                    <a:pt x="72" y="3488"/>
                  </a:lnTo>
                  <a:lnTo>
                    <a:pt x="0" y="3956"/>
                  </a:lnTo>
                  <a:lnTo>
                    <a:pt x="0" y="4387"/>
                  </a:lnTo>
                  <a:lnTo>
                    <a:pt x="36" y="4819"/>
                  </a:lnTo>
                  <a:lnTo>
                    <a:pt x="72" y="5250"/>
                  </a:lnTo>
                  <a:lnTo>
                    <a:pt x="216" y="5646"/>
                  </a:lnTo>
                  <a:lnTo>
                    <a:pt x="360" y="6041"/>
                  </a:lnTo>
                  <a:lnTo>
                    <a:pt x="539" y="6437"/>
                  </a:lnTo>
                  <a:lnTo>
                    <a:pt x="755" y="6796"/>
                  </a:lnTo>
                  <a:lnTo>
                    <a:pt x="1007" y="7120"/>
                  </a:lnTo>
                  <a:lnTo>
                    <a:pt x="1294" y="7408"/>
                  </a:lnTo>
                  <a:lnTo>
                    <a:pt x="1618" y="7695"/>
                  </a:lnTo>
                  <a:lnTo>
                    <a:pt x="1942" y="7947"/>
                  </a:lnTo>
                  <a:lnTo>
                    <a:pt x="2301" y="8163"/>
                  </a:lnTo>
                  <a:lnTo>
                    <a:pt x="2697" y="8342"/>
                  </a:lnTo>
                  <a:lnTo>
                    <a:pt x="3092" y="8486"/>
                  </a:lnTo>
                  <a:lnTo>
                    <a:pt x="3524" y="8594"/>
                  </a:lnTo>
                  <a:lnTo>
                    <a:pt x="3955" y="8630"/>
                  </a:lnTo>
                  <a:lnTo>
                    <a:pt x="4387" y="8666"/>
                  </a:lnTo>
                  <a:lnTo>
                    <a:pt x="4818" y="8630"/>
                  </a:lnTo>
                  <a:lnTo>
                    <a:pt x="5250" y="8558"/>
                  </a:lnTo>
                  <a:lnTo>
                    <a:pt x="5681" y="8450"/>
                  </a:lnTo>
                  <a:lnTo>
                    <a:pt x="6041" y="8306"/>
                  </a:lnTo>
                  <a:lnTo>
                    <a:pt x="6436" y="8127"/>
                  </a:lnTo>
                  <a:lnTo>
                    <a:pt x="6796" y="7911"/>
                  </a:lnTo>
                  <a:lnTo>
                    <a:pt x="7119" y="7659"/>
                  </a:lnTo>
                  <a:lnTo>
                    <a:pt x="7407" y="7372"/>
                  </a:lnTo>
                  <a:lnTo>
                    <a:pt x="7695" y="7048"/>
                  </a:lnTo>
                  <a:lnTo>
                    <a:pt x="7946" y="6724"/>
                  </a:lnTo>
                  <a:lnTo>
                    <a:pt x="8162" y="6365"/>
                  </a:lnTo>
                  <a:lnTo>
                    <a:pt x="8342" y="5969"/>
                  </a:lnTo>
                  <a:lnTo>
                    <a:pt x="8486" y="5574"/>
                  </a:lnTo>
                  <a:lnTo>
                    <a:pt x="8593" y="5142"/>
                  </a:lnTo>
                  <a:lnTo>
                    <a:pt x="8665" y="4711"/>
                  </a:lnTo>
                  <a:lnTo>
                    <a:pt x="8665" y="4243"/>
                  </a:lnTo>
                  <a:lnTo>
                    <a:pt x="8629" y="3812"/>
                  </a:lnTo>
                  <a:lnTo>
                    <a:pt x="8558" y="3380"/>
                  </a:lnTo>
                  <a:lnTo>
                    <a:pt x="8450" y="2985"/>
                  </a:lnTo>
                  <a:lnTo>
                    <a:pt x="8306" y="2589"/>
                  </a:lnTo>
                  <a:lnTo>
                    <a:pt x="8126" y="2230"/>
                  </a:lnTo>
                  <a:lnTo>
                    <a:pt x="7910" y="1870"/>
                  </a:lnTo>
                  <a:lnTo>
                    <a:pt x="7659" y="1547"/>
                  </a:lnTo>
                  <a:lnTo>
                    <a:pt x="7371" y="1223"/>
                  </a:lnTo>
                  <a:lnTo>
                    <a:pt x="7047" y="935"/>
                  </a:lnTo>
                  <a:lnTo>
                    <a:pt x="6724" y="720"/>
                  </a:lnTo>
                  <a:lnTo>
                    <a:pt x="6364" y="504"/>
                  </a:lnTo>
                  <a:lnTo>
                    <a:pt x="5969" y="324"/>
                  </a:lnTo>
                  <a:lnTo>
                    <a:pt x="5573" y="180"/>
                  </a:lnTo>
                  <a:lnTo>
                    <a:pt x="5142" y="73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507100" y="3205350"/>
              <a:ext cx="377550" cy="286775"/>
            </a:xfrm>
            <a:custGeom>
              <a:avLst/>
              <a:gdLst/>
              <a:ahLst/>
              <a:cxnLst/>
              <a:rect l="l" t="t" r="r" b="b"/>
              <a:pathLst>
                <a:path w="15102" h="11471" extrusionOk="0">
                  <a:moveTo>
                    <a:pt x="7479" y="1"/>
                  </a:moveTo>
                  <a:lnTo>
                    <a:pt x="6760" y="73"/>
                  </a:lnTo>
                  <a:lnTo>
                    <a:pt x="6005" y="181"/>
                  </a:lnTo>
                  <a:lnTo>
                    <a:pt x="5322" y="396"/>
                  </a:lnTo>
                  <a:lnTo>
                    <a:pt x="4639" y="648"/>
                  </a:lnTo>
                  <a:lnTo>
                    <a:pt x="3991" y="972"/>
                  </a:lnTo>
                  <a:lnTo>
                    <a:pt x="3380" y="1331"/>
                  </a:lnTo>
                  <a:lnTo>
                    <a:pt x="2805" y="1763"/>
                  </a:lnTo>
                  <a:lnTo>
                    <a:pt x="2266" y="2266"/>
                  </a:lnTo>
                  <a:lnTo>
                    <a:pt x="1798" y="2805"/>
                  </a:lnTo>
                  <a:lnTo>
                    <a:pt x="1367" y="3381"/>
                  </a:lnTo>
                  <a:lnTo>
                    <a:pt x="1007" y="4028"/>
                  </a:lnTo>
                  <a:lnTo>
                    <a:pt x="684" y="4675"/>
                  </a:lnTo>
                  <a:lnTo>
                    <a:pt x="432" y="5394"/>
                  </a:lnTo>
                  <a:lnTo>
                    <a:pt x="252" y="6113"/>
                  </a:lnTo>
                  <a:lnTo>
                    <a:pt x="144" y="6868"/>
                  </a:lnTo>
                  <a:lnTo>
                    <a:pt x="0" y="8666"/>
                  </a:lnTo>
                  <a:lnTo>
                    <a:pt x="576" y="9062"/>
                  </a:lnTo>
                  <a:lnTo>
                    <a:pt x="1187" y="9457"/>
                  </a:lnTo>
                  <a:lnTo>
                    <a:pt x="1798" y="9781"/>
                  </a:lnTo>
                  <a:lnTo>
                    <a:pt x="2445" y="10104"/>
                  </a:lnTo>
                  <a:lnTo>
                    <a:pt x="3093" y="10392"/>
                  </a:lnTo>
                  <a:lnTo>
                    <a:pt x="3740" y="10644"/>
                  </a:lnTo>
                  <a:lnTo>
                    <a:pt x="4387" y="10860"/>
                  </a:lnTo>
                  <a:lnTo>
                    <a:pt x="5070" y="11039"/>
                  </a:lnTo>
                  <a:lnTo>
                    <a:pt x="5753" y="11219"/>
                  </a:lnTo>
                  <a:lnTo>
                    <a:pt x="6472" y="11327"/>
                  </a:lnTo>
                  <a:lnTo>
                    <a:pt x="7156" y="11399"/>
                  </a:lnTo>
                  <a:lnTo>
                    <a:pt x="7839" y="11471"/>
                  </a:lnTo>
                  <a:lnTo>
                    <a:pt x="8558" y="11471"/>
                  </a:lnTo>
                  <a:lnTo>
                    <a:pt x="9277" y="11435"/>
                  </a:lnTo>
                  <a:lnTo>
                    <a:pt x="9996" y="11399"/>
                  </a:lnTo>
                  <a:lnTo>
                    <a:pt x="10679" y="11291"/>
                  </a:lnTo>
                  <a:lnTo>
                    <a:pt x="11255" y="11219"/>
                  </a:lnTo>
                  <a:lnTo>
                    <a:pt x="11794" y="11075"/>
                  </a:lnTo>
                  <a:lnTo>
                    <a:pt x="12333" y="10931"/>
                  </a:lnTo>
                  <a:lnTo>
                    <a:pt x="12873" y="10788"/>
                  </a:lnTo>
                  <a:lnTo>
                    <a:pt x="13376" y="10608"/>
                  </a:lnTo>
                  <a:lnTo>
                    <a:pt x="13915" y="10392"/>
                  </a:lnTo>
                  <a:lnTo>
                    <a:pt x="14419" y="10176"/>
                  </a:lnTo>
                  <a:lnTo>
                    <a:pt x="14922" y="9925"/>
                  </a:lnTo>
                  <a:lnTo>
                    <a:pt x="15102" y="8163"/>
                  </a:lnTo>
                  <a:lnTo>
                    <a:pt x="15102" y="7372"/>
                  </a:lnTo>
                  <a:lnTo>
                    <a:pt x="15066" y="6617"/>
                  </a:lnTo>
                  <a:lnTo>
                    <a:pt x="14958" y="5898"/>
                  </a:lnTo>
                  <a:lnTo>
                    <a:pt x="14742" y="5179"/>
                  </a:lnTo>
                  <a:lnTo>
                    <a:pt x="14491" y="4531"/>
                  </a:lnTo>
                  <a:lnTo>
                    <a:pt x="14167" y="3884"/>
                  </a:lnTo>
                  <a:lnTo>
                    <a:pt x="13807" y="3273"/>
                  </a:lnTo>
                  <a:lnTo>
                    <a:pt x="13340" y="2698"/>
                  </a:lnTo>
                  <a:lnTo>
                    <a:pt x="12873" y="2158"/>
                  </a:lnTo>
                  <a:lnTo>
                    <a:pt x="12333" y="1691"/>
                  </a:lnTo>
                  <a:lnTo>
                    <a:pt x="11758" y="1259"/>
                  </a:lnTo>
                  <a:lnTo>
                    <a:pt x="11111" y="864"/>
                  </a:lnTo>
                  <a:lnTo>
                    <a:pt x="10463" y="576"/>
                  </a:lnTo>
                  <a:lnTo>
                    <a:pt x="9744" y="324"/>
                  </a:lnTo>
                  <a:lnTo>
                    <a:pt x="9025" y="145"/>
                  </a:lnTo>
                  <a:lnTo>
                    <a:pt x="8270" y="37"/>
                  </a:lnTo>
                  <a:lnTo>
                    <a:pt x="7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62825" y="238125"/>
              <a:ext cx="783850" cy="782950"/>
            </a:xfrm>
            <a:custGeom>
              <a:avLst/>
              <a:gdLst/>
              <a:ahLst/>
              <a:cxnLst/>
              <a:rect l="l" t="t" r="r" b="b"/>
              <a:pathLst>
                <a:path w="31354" h="31318" extrusionOk="0">
                  <a:moveTo>
                    <a:pt x="15641" y="0"/>
                  </a:moveTo>
                  <a:lnTo>
                    <a:pt x="14850" y="36"/>
                  </a:lnTo>
                  <a:lnTo>
                    <a:pt x="14095" y="72"/>
                  </a:lnTo>
                  <a:lnTo>
                    <a:pt x="13340" y="180"/>
                  </a:lnTo>
                  <a:lnTo>
                    <a:pt x="12549" y="324"/>
                  </a:lnTo>
                  <a:lnTo>
                    <a:pt x="11794" y="503"/>
                  </a:lnTo>
                  <a:lnTo>
                    <a:pt x="11039" y="683"/>
                  </a:lnTo>
                  <a:lnTo>
                    <a:pt x="10284" y="971"/>
                  </a:lnTo>
                  <a:lnTo>
                    <a:pt x="9529" y="1258"/>
                  </a:lnTo>
                  <a:lnTo>
                    <a:pt x="8809" y="1582"/>
                  </a:lnTo>
                  <a:lnTo>
                    <a:pt x="8090" y="1942"/>
                  </a:lnTo>
                  <a:lnTo>
                    <a:pt x="7407" y="2337"/>
                  </a:lnTo>
                  <a:lnTo>
                    <a:pt x="6760" y="2769"/>
                  </a:lnTo>
                  <a:lnTo>
                    <a:pt x="6113" y="3236"/>
                  </a:lnTo>
                  <a:lnTo>
                    <a:pt x="5538" y="3739"/>
                  </a:lnTo>
                  <a:lnTo>
                    <a:pt x="4962" y="4243"/>
                  </a:lnTo>
                  <a:lnTo>
                    <a:pt x="4423" y="4782"/>
                  </a:lnTo>
                  <a:lnTo>
                    <a:pt x="3884" y="5321"/>
                  </a:lnTo>
                  <a:lnTo>
                    <a:pt x="3416" y="5933"/>
                  </a:lnTo>
                  <a:lnTo>
                    <a:pt x="2949" y="6508"/>
                  </a:lnTo>
                  <a:lnTo>
                    <a:pt x="2517" y="7155"/>
                  </a:lnTo>
                  <a:lnTo>
                    <a:pt x="2122" y="7802"/>
                  </a:lnTo>
                  <a:lnTo>
                    <a:pt x="1762" y="8450"/>
                  </a:lnTo>
                  <a:lnTo>
                    <a:pt x="1439" y="9133"/>
                  </a:lnTo>
                  <a:lnTo>
                    <a:pt x="1151" y="9816"/>
                  </a:lnTo>
                  <a:lnTo>
                    <a:pt x="863" y="10535"/>
                  </a:lnTo>
                  <a:lnTo>
                    <a:pt x="648" y="11218"/>
                  </a:lnTo>
                  <a:lnTo>
                    <a:pt x="468" y="11973"/>
                  </a:lnTo>
                  <a:lnTo>
                    <a:pt x="288" y="12692"/>
                  </a:lnTo>
                  <a:lnTo>
                    <a:pt x="180" y="13447"/>
                  </a:lnTo>
                  <a:lnTo>
                    <a:pt x="72" y="14203"/>
                  </a:lnTo>
                  <a:lnTo>
                    <a:pt x="36" y="14958"/>
                  </a:lnTo>
                  <a:lnTo>
                    <a:pt x="0" y="15713"/>
                  </a:lnTo>
                  <a:lnTo>
                    <a:pt x="36" y="16468"/>
                  </a:lnTo>
                  <a:lnTo>
                    <a:pt x="72" y="17259"/>
                  </a:lnTo>
                  <a:lnTo>
                    <a:pt x="180" y="18014"/>
                  </a:lnTo>
                  <a:lnTo>
                    <a:pt x="324" y="18769"/>
                  </a:lnTo>
                  <a:lnTo>
                    <a:pt x="504" y="19524"/>
                  </a:lnTo>
                  <a:lnTo>
                    <a:pt x="719" y="20315"/>
                  </a:lnTo>
                  <a:lnTo>
                    <a:pt x="971" y="21070"/>
                  </a:lnTo>
                  <a:lnTo>
                    <a:pt x="1259" y="21789"/>
                  </a:lnTo>
                  <a:lnTo>
                    <a:pt x="1582" y="22544"/>
                  </a:lnTo>
                  <a:lnTo>
                    <a:pt x="1978" y="23263"/>
                  </a:lnTo>
                  <a:lnTo>
                    <a:pt x="2373" y="23911"/>
                  </a:lnTo>
                  <a:lnTo>
                    <a:pt x="2805" y="24594"/>
                  </a:lnTo>
                  <a:lnTo>
                    <a:pt x="3236" y="25205"/>
                  </a:lnTo>
                  <a:lnTo>
                    <a:pt x="3740" y="25816"/>
                  </a:lnTo>
                  <a:lnTo>
                    <a:pt x="4243" y="26392"/>
                  </a:lnTo>
                  <a:lnTo>
                    <a:pt x="4782" y="26931"/>
                  </a:lnTo>
                  <a:lnTo>
                    <a:pt x="5358" y="27434"/>
                  </a:lnTo>
                  <a:lnTo>
                    <a:pt x="5933" y="27938"/>
                  </a:lnTo>
                  <a:lnTo>
                    <a:pt x="6544" y="28405"/>
                  </a:lnTo>
                  <a:lnTo>
                    <a:pt x="7156" y="28801"/>
                  </a:lnTo>
                  <a:lnTo>
                    <a:pt x="7803" y="29196"/>
                  </a:lnTo>
                  <a:lnTo>
                    <a:pt x="8450" y="29556"/>
                  </a:lnTo>
                  <a:lnTo>
                    <a:pt x="9133" y="29915"/>
                  </a:lnTo>
                  <a:lnTo>
                    <a:pt x="9816" y="30203"/>
                  </a:lnTo>
                  <a:lnTo>
                    <a:pt x="10535" y="30455"/>
                  </a:lnTo>
                  <a:lnTo>
                    <a:pt x="11254" y="30706"/>
                  </a:lnTo>
                  <a:lnTo>
                    <a:pt x="11974" y="30886"/>
                  </a:lnTo>
                  <a:lnTo>
                    <a:pt x="12693" y="31066"/>
                  </a:lnTo>
                  <a:lnTo>
                    <a:pt x="13448" y="31174"/>
                  </a:lnTo>
                  <a:lnTo>
                    <a:pt x="14203" y="31281"/>
                  </a:lnTo>
                  <a:lnTo>
                    <a:pt x="14958" y="31317"/>
                  </a:lnTo>
                  <a:lnTo>
                    <a:pt x="16468" y="31317"/>
                  </a:lnTo>
                  <a:lnTo>
                    <a:pt x="17259" y="31246"/>
                  </a:lnTo>
                  <a:lnTo>
                    <a:pt x="18014" y="31174"/>
                  </a:lnTo>
                  <a:lnTo>
                    <a:pt x="18769" y="31030"/>
                  </a:lnTo>
                  <a:lnTo>
                    <a:pt x="19560" y="30850"/>
                  </a:lnTo>
                  <a:lnTo>
                    <a:pt x="20315" y="30634"/>
                  </a:lnTo>
                  <a:lnTo>
                    <a:pt x="21070" y="30383"/>
                  </a:lnTo>
                  <a:lnTo>
                    <a:pt x="21825" y="30095"/>
                  </a:lnTo>
                  <a:lnTo>
                    <a:pt x="22545" y="29735"/>
                  </a:lnTo>
                  <a:lnTo>
                    <a:pt x="23264" y="29376"/>
                  </a:lnTo>
                  <a:lnTo>
                    <a:pt x="23947" y="28980"/>
                  </a:lnTo>
                  <a:lnTo>
                    <a:pt x="24594" y="28549"/>
                  </a:lnTo>
                  <a:lnTo>
                    <a:pt x="25205" y="28081"/>
                  </a:lnTo>
                  <a:lnTo>
                    <a:pt x="25817" y="27614"/>
                  </a:lnTo>
                  <a:lnTo>
                    <a:pt x="26392" y="27075"/>
                  </a:lnTo>
                  <a:lnTo>
                    <a:pt x="26931" y="26571"/>
                  </a:lnTo>
                  <a:lnTo>
                    <a:pt x="27471" y="25996"/>
                  </a:lnTo>
                  <a:lnTo>
                    <a:pt x="27938" y="25421"/>
                  </a:lnTo>
                  <a:lnTo>
                    <a:pt x="28405" y="24809"/>
                  </a:lnTo>
                  <a:lnTo>
                    <a:pt x="28837" y="24198"/>
                  </a:lnTo>
                  <a:lnTo>
                    <a:pt x="29232" y="23551"/>
                  </a:lnTo>
                  <a:lnTo>
                    <a:pt x="29592" y="22868"/>
                  </a:lnTo>
                  <a:lnTo>
                    <a:pt x="29915" y="22221"/>
                  </a:lnTo>
                  <a:lnTo>
                    <a:pt x="30203" y="21502"/>
                  </a:lnTo>
                  <a:lnTo>
                    <a:pt x="30455" y="20818"/>
                  </a:lnTo>
                  <a:lnTo>
                    <a:pt x="30707" y="20099"/>
                  </a:lnTo>
                  <a:lnTo>
                    <a:pt x="30886" y="19380"/>
                  </a:lnTo>
                  <a:lnTo>
                    <a:pt x="31066" y="18625"/>
                  </a:lnTo>
                  <a:lnTo>
                    <a:pt x="31174" y="17906"/>
                  </a:lnTo>
                  <a:lnTo>
                    <a:pt x="31282" y="17151"/>
                  </a:lnTo>
                  <a:lnTo>
                    <a:pt x="31318" y="16396"/>
                  </a:lnTo>
                  <a:lnTo>
                    <a:pt x="31354" y="15605"/>
                  </a:lnTo>
                  <a:lnTo>
                    <a:pt x="31318" y="14850"/>
                  </a:lnTo>
                  <a:lnTo>
                    <a:pt x="31246" y="14095"/>
                  </a:lnTo>
                  <a:lnTo>
                    <a:pt x="31174" y="13340"/>
                  </a:lnTo>
                  <a:lnTo>
                    <a:pt x="31030" y="12549"/>
                  </a:lnTo>
                  <a:lnTo>
                    <a:pt x="30850" y="11793"/>
                  </a:lnTo>
                  <a:lnTo>
                    <a:pt x="30635" y="11038"/>
                  </a:lnTo>
                  <a:lnTo>
                    <a:pt x="30383" y="10283"/>
                  </a:lnTo>
                  <a:lnTo>
                    <a:pt x="30095" y="9528"/>
                  </a:lnTo>
                  <a:lnTo>
                    <a:pt x="29736" y="8809"/>
                  </a:lnTo>
                  <a:lnTo>
                    <a:pt x="29376" y="8090"/>
                  </a:lnTo>
                  <a:lnTo>
                    <a:pt x="28981" y="7407"/>
                  </a:lnTo>
                  <a:lnTo>
                    <a:pt x="28549" y="6760"/>
                  </a:lnTo>
                  <a:lnTo>
                    <a:pt x="28082" y="6112"/>
                  </a:lnTo>
                  <a:lnTo>
                    <a:pt x="27614" y="5501"/>
                  </a:lnTo>
                  <a:lnTo>
                    <a:pt x="27111" y="4962"/>
                  </a:lnTo>
                  <a:lnTo>
                    <a:pt x="26572" y="4387"/>
                  </a:lnTo>
                  <a:lnTo>
                    <a:pt x="25996" y="3883"/>
                  </a:lnTo>
                  <a:lnTo>
                    <a:pt x="25421" y="3416"/>
                  </a:lnTo>
                  <a:lnTo>
                    <a:pt x="24810" y="2948"/>
                  </a:lnTo>
                  <a:lnTo>
                    <a:pt x="24199" y="2517"/>
                  </a:lnTo>
                  <a:lnTo>
                    <a:pt x="23551" y="2121"/>
                  </a:lnTo>
                  <a:lnTo>
                    <a:pt x="22904" y="1762"/>
                  </a:lnTo>
                  <a:lnTo>
                    <a:pt x="22221" y="1438"/>
                  </a:lnTo>
                  <a:lnTo>
                    <a:pt x="21538" y="1151"/>
                  </a:lnTo>
                  <a:lnTo>
                    <a:pt x="20819" y="863"/>
                  </a:lnTo>
                  <a:lnTo>
                    <a:pt x="20100" y="647"/>
                  </a:lnTo>
                  <a:lnTo>
                    <a:pt x="19380" y="431"/>
                  </a:lnTo>
                  <a:lnTo>
                    <a:pt x="18625" y="288"/>
                  </a:lnTo>
                  <a:lnTo>
                    <a:pt x="17906" y="144"/>
                  </a:lnTo>
                  <a:lnTo>
                    <a:pt x="17151" y="72"/>
                  </a:lnTo>
                  <a:lnTo>
                    <a:pt x="16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463950" y="365750"/>
              <a:ext cx="340700" cy="425200"/>
            </a:xfrm>
            <a:custGeom>
              <a:avLst/>
              <a:gdLst/>
              <a:ahLst/>
              <a:cxnLst/>
              <a:rect l="l" t="t" r="r" b="b"/>
              <a:pathLst>
                <a:path w="13628" h="17008" extrusionOk="0">
                  <a:moveTo>
                    <a:pt x="5502" y="1"/>
                  </a:moveTo>
                  <a:lnTo>
                    <a:pt x="5322" y="37"/>
                  </a:lnTo>
                  <a:lnTo>
                    <a:pt x="5142" y="73"/>
                  </a:lnTo>
                  <a:lnTo>
                    <a:pt x="4890" y="145"/>
                  </a:lnTo>
                  <a:lnTo>
                    <a:pt x="4783" y="216"/>
                  </a:lnTo>
                  <a:lnTo>
                    <a:pt x="4675" y="324"/>
                  </a:lnTo>
                  <a:lnTo>
                    <a:pt x="4639" y="396"/>
                  </a:lnTo>
                  <a:lnTo>
                    <a:pt x="4603" y="540"/>
                  </a:lnTo>
                  <a:lnTo>
                    <a:pt x="4567" y="684"/>
                  </a:lnTo>
                  <a:lnTo>
                    <a:pt x="4567" y="828"/>
                  </a:lnTo>
                  <a:lnTo>
                    <a:pt x="4639" y="1475"/>
                  </a:lnTo>
                  <a:lnTo>
                    <a:pt x="4675" y="2086"/>
                  </a:lnTo>
                  <a:lnTo>
                    <a:pt x="4603" y="2697"/>
                  </a:lnTo>
                  <a:lnTo>
                    <a:pt x="4495" y="3309"/>
                  </a:lnTo>
                  <a:lnTo>
                    <a:pt x="4315" y="3920"/>
                  </a:lnTo>
                  <a:lnTo>
                    <a:pt x="4064" y="4495"/>
                  </a:lnTo>
                  <a:lnTo>
                    <a:pt x="3776" y="5035"/>
                  </a:lnTo>
                  <a:lnTo>
                    <a:pt x="3416" y="5574"/>
                  </a:lnTo>
                  <a:lnTo>
                    <a:pt x="3057" y="6077"/>
                  </a:lnTo>
                  <a:lnTo>
                    <a:pt x="2733" y="6617"/>
                  </a:lnTo>
                  <a:lnTo>
                    <a:pt x="2374" y="7120"/>
                  </a:lnTo>
                  <a:lnTo>
                    <a:pt x="2014" y="7659"/>
                  </a:lnTo>
                  <a:lnTo>
                    <a:pt x="1654" y="8127"/>
                  </a:lnTo>
                  <a:lnTo>
                    <a:pt x="1223" y="8558"/>
                  </a:lnTo>
                  <a:lnTo>
                    <a:pt x="971" y="8774"/>
                  </a:lnTo>
                  <a:lnTo>
                    <a:pt x="720" y="8990"/>
                  </a:lnTo>
                  <a:lnTo>
                    <a:pt x="468" y="9133"/>
                  </a:lnTo>
                  <a:lnTo>
                    <a:pt x="180" y="9313"/>
                  </a:lnTo>
                  <a:lnTo>
                    <a:pt x="72" y="9385"/>
                  </a:lnTo>
                  <a:lnTo>
                    <a:pt x="1" y="9457"/>
                  </a:lnTo>
                  <a:lnTo>
                    <a:pt x="1" y="9565"/>
                  </a:lnTo>
                  <a:lnTo>
                    <a:pt x="1" y="9673"/>
                  </a:lnTo>
                  <a:lnTo>
                    <a:pt x="1" y="15929"/>
                  </a:lnTo>
                  <a:lnTo>
                    <a:pt x="1" y="16109"/>
                  </a:lnTo>
                  <a:lnTo>
                    <a:pt x="36" y="16181"/>
                  </a:lnTo>
                  <a:lnTo>
                    <a:pt x="360" y="16181"/>
                  </a:lnTo>
                  <a:lnTo>
                    <a:pt x="540" y="16217"/>
                  </a:lnTo>
                  <a:lnTo>
                    <a:pt x="720" y="16289"/>
                  </a:lnTo>
                  <a:lnTo>
                    <a:pt x="863" y="16361"/>
                  </a:lnTo>
                  <a:lnTo>
                    <a:pt x="1187" y="16576"/>
                  </a:lnTo>
                  <a:lnTo>
                    <a:pt x="1475" y="16792"/>
                  </a:lnTo>
                  <a:lnTo>
                    <a:pt x="1654" y="16900"/>
                  </a:lnTo>
                  <a:lnTo>
                    <a:pt x="1870" y="16972"/>
                  </a:lnTo>
                  <a:lnTo>
                    <a:pt x="2050" y="17008"/>
                  </a:lnTo>
                  <a:lnTo>
                    <a:pt x="2266" y="16972"/>
                  </a:lnTo>
                  <a:lnTo>
                    <a:pt x="11039" y="16972"/>
                  </a:lnTo>
                  <a:lnTo>
                    <a:pt x="11255" y="16900"/>
                  </a:lnTo>
                  <a:lnTo>
                    <a:pt x="11470" y="16756"/>
                  </a:lnTo>
                  <a:lnTo>
                    <a:pt x="11722" y="16612"/>
                  </a:lnTo>
                  <a:lnTo>
                    <a:pt x="11974" y="16397"/>
                  </a:lnTo>
                  <a:lnTo>
                    <a:pt x="12154" y="16181"/>
                  </a:lnTo>
                  <a:lnTo>
                    <a:pt x="12261" y="15929"/>
                  </a:lnTo>
                  <a:lnTo>
                    <a:pt x="12297" y="15677"/>
                  </a:lnTo>
                  <a:lnTo>
                    <a:pt x="12261" y="15426"/>
                  </a:lnTo>
                  <a:lnTo>
                    <a:pt x="12154" y="15210"/>
                  </a:lnTo>
                  <a:lnTo>
                    <a:pt x="11974" y="14958"/>
                  </a:lnTo>
                  <a:lnTo>
                    <a:pt x="11722" y="14743"/>
                  </a:lnTo>
                  <a:lnTo>
                    <a:pt x="11614" y="14671"/>
                  </a:lnTo>
                  <a:lnTo>
                    <a:pt x="11614" y="14599"/>
                  </a:lnTo>
                  <a:lnTo>
                    <a:pt x="11650" y="14563"/>
                  </a:lnTo>
                  <a:lnTo>
                    <a:pt x="11722" y="14491"/>
                  </a:lnTo>
                  <a:lnTo>
                    <a:pt x="12010" y="14383"/>
                  </a:lnTo>
                  <a:lnTo>
                    <a:pt x="12297" y="14239"/>
                  </a:lnTo>
                  <a:lnTo>
                    <a:pt x="12477" y="14023"/>
                  </a:lnTo>
                  <a:lnTo>
                    <a:pt x="12657" y="13772"/>
                  </a:lnTo>
                  <a:lnTo>
                    <a:pt x="12729" y="13520"/>
                  </a:lnTo>
                  <a:lnTo>
                    <a:pt x="12765" y="13232"/>
                  </a:lnTo>
                  <a:lnTo>
                    <a:pt x="12765" y="12981"/>
                  </a:lnTo>
                  <a:lnTo>
                    <a:pt x="12657" y="12765"/>
                  </a:lnTo>
                  <a:lnTo>
                    <a:pt x="12513" y="12549"/>
                  </a:lnTo>
                  <a:lnTo>
                    <a:pt x="12369" y="12477"/>
                  </a:lnTo>
                  <a:lnTo>
                    <a:pt x="12225" y="12405"/>
                  </a:lnTo>
                  <a:lnTo>
                    <a:pt x="12082" y="12334"/>
                  </a:lnTo>
                  <a:lnTo>
                    <a:pt x="12046" y="12262"/>
                  </a:lnTo>
                  <a:lnTo>
                    <a:pt x="12046" y="12190"/>
                  </a:lnTo>
                  <a:lnTo>
                    <a:pt x="12082" y="12118"/>
                  </a:lnTo>
                  <a:lnTo>
                    <a:pt x="12118" y="12046"/>
                  </a:lnTo>
                  <a:lnTo>
                    <a:pt x="12261" y="11974"/>
                  </a:lnTo>
                  <a:lnTo>
                    <a:pt x="12441" y="11938"/>
                  </a:lnTo>
                  <a:lnTo>
                    <a:pt x="12585" y="11866"/>
                  </a:lnTo>
                  <a:lnTo>
                    <a:pt x="12837" y="11650"/>
                  </a:lnTo>
                  <a:lnTo>
                    <a:pt x="13016" y="11399"/>
                  </a:lnTo>
                  <a:lnTo>
                    <a:pt x="13160" y="11147"/>
                  </a:lnTo>
                  <a:lnTo>
                    <a:pt x="13196" y="10895"/>
                  </a:lnTo>
                  <a:lnTo>
                    <a:pt x="13196" y="10644"/>
                  </a:lnTo>
                  <a:lnTo>
                    <a:pt x="13124" y="10392"/>
                  </a:lnTo>
                  <a:lnTo>
                    <a:pt x="13016" y="10176"/>
                  </a:lnTo>
                  <a:lnTo>
                    <a:pt x="12801" y="9996"/>
                  </a:lnTo>
                  <a:lnTo>
                    <a:pt x="12693" y="9960"/>
                  </a:lnTo>
                  <a:lnTo>
                    <a:pt x="12585" y="9924"/>
                  </a:lnTo>
                  <a:lnTo>
                    <a:pt x="12477" y="9853"/>
                  </a:lnTo>
                  <a:lnTo>
                    <a:pt x="12441" y="9817"/>
                  </a:lnTo>
                  <a:lnTo>
                    <a:pt x="12441" y="9745"/>
                  </a:lnTo>
                  <a:lnTo>
                    <a:pt x="12477" y="9673"/>
                  </a:lnTo>
                  <a:lnTo>
                    <a:pt x="12513" y="9601"/>
                  </a:lnTo>
                  <a:lnTo>
                    <a:pt x="12585" y="9565"/>
                  </a:lnTo>
                  <a:lnTo>
                    <a:pt x="12729" y="9565"/>
                  </a:lnTo>
                  <a:lnTo>
                    <a:pt x="12837" y="9529"/>
                  </a:lnTo>
                  <a:lnTo>
                    <a:pt x="13052" y="9385"/>
                  </a:lnTo>
                  <a:lnTo>
                    <a:pt x="13196" y="9241"/>
                  </a:lnTo>
                  <a:lnTo>
                    <a:pt x="13376" y="9062"/>
                  </a:lnTo>
                  <a:lnTo>
                    <a:pt x="13484" y="8882"/>
                  </a:lnTo>
                  <a:lnTo>
                    <a:pt x="13556" y="8666"/>
                  </a:lnTo>
                  <a:lnTo>
                    <a:pt x="13628" y="8450"/>
                  </a:lnTo>
                  <a:lnTo>
                    <a:pt x="13628" y="8235"/>
                  </a:lnTo>
                  <a:lnTo>
                    <a:pt x="13592" y="7983"/>
                  </a:lnTo>
                  <a:lnTo>
                    <a:pt x="13556" y="7803"/>
                  </a:lnTo>
                  <a:lnTo>
                    <a:pt x="13484" y="7659"/>
                  </a:lnTo>
                  <a:lnTo>
                    <a:pt x="13376" y="7551"/>
                  </a:lnTo>
                  <a:lnTo>
                    <a:pt x="13232" y="7444"/>
                  </a:lnTo>
                  <a:lnTo>
                    <a:pt x="13088" y="7372"/>
                  </a:lnTo>
                  <a:lnTo>
                    <a:pt x="12873" y="7336"/>
                  </a:lnTo>
                  <a:lnTo>
                    <a:pt x="12657" y="7300"/>
                  </a:lnTo>
                  <a:lnTo>
                    <a:pt x="6760" y="7300"/>
                  </a:lnTo>
                  <a:lnTo>
                    <a:pt x="6652" y="7228"/>
                  </a:lnTo>
                  <a:lnTo>
                    <a:pt x="6832" y="6365"/>
                  </a:lnTo>
                  <a:lnTo>
                    <a:pt x="6976" y="5502"/>
                  </a:lnTo>
                  <a:lnTo>
                    <a:pt x="7084" y="4927"/>
                  </a:lnTo>
                  <a:lnTo>
                    <a:pt x="7192" y="4351"/>
                  </a:lnTo>
                  <a:lnTo>
                    <a:pt x="7264" y="3776"/>
                  </a:lnTo>
                  <a:lnTo>
                    <a:pt x="7264" y="3452"/>
                  </a:lnTo>
                  <a:lnTo>
                    <a:pt x="7264" y="3165"/>
                  </a:lnTo>
                  <a:lnTo>
                    <a:pt x="7120" y="2482"/>
                  </a:lnTo>
                  <a:lnTo>
                    <a:pt x="6940" y="1763"/>
                  </a:lnTo>
                  <a:lnTo>
                    <a:pt x="6652" y="1079"/>
                  </a:lnTo>
                  <a:lnTo>
                    <a:pt x="6365" y="432"/>
                  </a:lnTo>
                  <a:lnTo>
                    <a:pt x="6221" y="324"/>
                  </a:lnTo>
                  <a:lnTo>
                    <a:pt x="6113" y="216"/>
                  </a:lnTo>
                  <a:lnTo>
                    <a:pt x="5969" y="109"/>
                  </a:lnTo>
                  <a:lnTo>
                    <a:pt x="5825" y="73"/>
                  </a:lnTo>
                  <a:lnTo>
                    <a:pt x="5646" y="37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304850" y="584175"/>
              <a:ext cx="139350" cy="220275"/>
            </a:xfrm>
            <a:custGeom>
              <a:avLst/>
              <a:gdLst/>
              <a:ahLst/>
              <a:cxnLst/>
              <a:rect l="l" t="t" r="r" b="b"/>
              <a:pathLst>
                <a:path w="5574" h="8811" extrusionOk="0">
                  <a:moveTo>
                    <a:pt x="144" y="1"/>
                  </a:moveTo>
                  <a:lnTo>
                    <a:pt x="108" y="37"/>
                  </a:lnTo>
                  <a:lnTo>
                    <a:pt x="36" y="73"/>
                  </a:lnTo>
                  <a:lnTo>
                    <a:pt x="0" y="217"/>
                  </a:lnTo>
                  <a:lnTo>
                    <a:pt x="0" y="396"/>
                  </a:lnTo>
                  <a:lnTo>
                    <a:pt x="0" y="4352"/>
                  </a:lnTo>
                  <a:lnTo>
                    <a:pt x="0" y="6365"/>
                  </a:lnTo>
                  <a:lnTo>
                    <a:pt x="0" y="8307"/>
                  </a:lnTo>
                  <a:lnTo>
                    <a:pt x="0" y="8558"/>
                  </a:lnTo>
                  <a:lnTo>
                    <a:pt x="36" y="8630"/>
                  </a:lnTo>
                  <a:lnTo>
                    <a:pt x="72" y="8702"/>
                  </a:lnTo>
                  <a:lnTo>
                    <a:pt x="108" y="8738"/>
                  </a:lnTo>
                  <a:lnTo>
                    <a:pt x="180" y="8774"/>
                  </a:lnTo>
                  <a:lnTo>
                    <a:pt x="432" y="8810"/>
                  </a:lnTo>
                  <a:lnTo>
                    <a:pt x="5142" y="8810"/>
                  </a:lnTo>
                  <a:lnTo>
                    <a:pt x="5358" y="8774"/>
                  </a:lnTo>
                  <a:lnTo>
                    <a:pt x="5466" y="8738"/>
                  </a:lnTo>
                  <a:lnTo>
                    <a:pt x="5538" y="8594"/>
                  </a:lnTo>
                  <a:lnTo>
                    <a:pt x="5573" y="8379"/>
                  </a:lnTo>
                  <a:lnTo>
                    <a:pt x="5573" y="361"/>
                  </a:lnTo>
                  <a:lnTo>
                    <a:pt x="5538" y="181"/>
                  </a:lnTo>
                  <a:lnTo>
                    <a:pt x="5502" y="7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698500" y="4149200"/>
              <a:ext cx="435075" cy="432400"/>
            </a:xfrm>
            <a:custGeom>
              <a:avLst/>
              <a:gdLst/>
              <a:ahLst/>
              <a:cxnLst/>
              <a:rect l="l" t="t" r="r" b="b"/>
              <a:pathLst>
                <a:path w="17403" h="17296" extrusionOk="0">
                  <a:moveTo>
                    <a:pt x="11182" y="0"/>
                  </a:moveTo>
                  <a:lnTo>
                    <a:pt x="10607" y="72"/>
                  </a:lnTo>
                  <a:lnTo>
                    <a:pt x="10283" y="108"/>
                  </a:lnTo>
                  <a:lnTo>
                    <a:pt x="9996" y="216"/>
                  </a:lnTo>
                  <a:lnTo>
                    <a:pt x="9636" y="360"/>
                  </a:lnTo>
                  <a:lnTo>
                    <a:pt x="9277" y="540"/>
                  </a:lnTo>
                  <a:lnTo>
                    <a:pt x="8953" y="755"/>
                  </a:lnTo>
                  <a:lnTo>
                    <a:pt x="8701" y="1007"/>
                  </a:lnTo>
                  <a:lnTo>
                    <a:pt x="8486" y="1259"/>
                  </a:lnTo>
                  <a:lnTo>
                    <a:pt x="8270" y="1546"/>
                  </a:lnTo>
                  <a:lnTo>
                    <a:pt x="8126" y="1834"/>
                  </a:lnTo>
                  <a:lnTo>
                    <a:pt x="8018" y="2158"/>
                  </a:lnTo>
                  <a:lnTo>
                    <a:pt x="7910" y="2481"/>
                  </a:lnTo>
                  <a:lnTo>
                    <a:pt x="7838" y="2805"/>
                  </a:lnTo>
                  <a:lnTo>
                    <a:pt x="7802" y="3164"/>
                  </a:lnTo>
                  <a:lnTo>
                    <a:pt x="7802" y="3524"/>
                  </a:lnTo>
                  <a:lnTo>
                    <a:pt x="7802" y="4243"/>
                  </a:lnTo>
                  <a:lnTo>
                    <a:pt x="7910" y="4962"/>
                  </a:lnTo>
                  <a:lnTo>
                    <a:pt x="8054" y="5681"/>
                  </a:lnTo>
                  <a:lnTo>
                    <a:pt x="8234" y="6365"/>
                  </a:lnTo>
                  <a:lnTo>
                    <a:pt x="8450" y="6976"/>
                  </a:lnTo>
                  <a:lnTo>
                    <a:pt x="8629" y="7551"/>
                  </a:lnTo>
                  <a:lnTo>
                    <a:pt x="8989" y="8342"/>
                  </a:lnTo>
                  <a:lnTo>
                    <a:pt x="9133" y="8666"/>
                  </a:lnTo>
                  <a:lnTo>
                    <a:pt x="8881" y="8414"/>
                  </a:lnTo>
                  <a:lnTo>
                    <a:pt x="8234" y="7839"/>
                  </a:lnTo>
                  <a:lnTo>
                    <a:pt x="7766" y="7443"/>
                  </a:lnTo>
                  <a:lnTo>
                    <a:pt x="7263" y="7048"/>
                  </a:lnTo>
                  <a:lnTo>
                    <a:pt x="6688" y="6652"/>
                  </a:lnTo>
                  <a:lnTo>
                    <a:pt x="6077" y="6293"/>
                  </a:lnTo>
                  <a:lnTo>
                    <a:pt x="5429" y="5933"/>
                  </a:lnTo>
                  <a:lnTo>
                    <a:pt x="4746" y="5681"/>
                  </a:lnTo>
                  <a:lnTo>
                    <a:pt x="4387" y="5574"/>
                  </a:lnTo>
                  <a:lnTo>
                    <a:pt x="4063" y="5502"/>
                  </a:lnTo>
                  <a:lnTo>
                    <a:pt x="3703" y="5430"/>
                  </a:lnTo>
                  <a:lnTo>
                    <a:pt x="3380" y="5394"/>
                  </a:lnTo>
                  <a:lnTo>
                    <a:pt x="3020" y="5430"/>
                  </a:lnTo>
                  <a:lnTo>
                    <a:pt x="2697" y="5466"/>
                  </a:lnTo>
                  <a:lnTo>
                    <a:pt x="2373" y="5538"/>
                  </a:lnTo>
                  <a:lnTo>
                    <a:pt x="2050" y="5681"/>
                  </a:lnTo>
                  <a:lnTo>
                    <a:pt x="1726" y="5861"/>
                  </a:lnTo>
                  <a:lnTo>
                    <a:pt x="1438" y="6077"/>
                  </a:lnTo>
                  <a:lnTo>
                    <a:pt x="1151" y="6329"/>
                  </a:lnTo>
                  <a:lnTo>
                    <a:pt x="863" y="6652"/>
                  </a:lnTo>
                  <a:lnTo>
                    <a:pt x="683" y="6868"/>
                  </a:lnTo>
                  <a:lnTo>
                    <a:pt x="539" y="7156"/>
                  </a:lnTo>
                  <a:lnTo>
                    <a:pt x="288" y="7659"/>
                  </a:lnTo>
                  <a:lnTo>
                    <a:pt x="108" y="8234"/>
                  </a:lnTo>
                  <a:lnTo>
                    <a:pt x="0" y="8810"/>
                  </a:lnTo>
                  <a:lnTo>
                    <a:pt x="0" y="9421"/>
                  </a:lnTo>
                  <a:lnTo>
                    <a:pt x="36" y="10032"/>
                  </a:lnTo>
                  <a:lnTo>
                    <a:pt x="144" y="10643"/>
                  </a:lnTo>
                  <a:lnTo>
                    <a:pt x="360" y="11255"/>
                  </a:lnTo>
                  <a:lnTo>
                    <a:pt x="611" y="11866"/>
                  </a:lnTo>
                  <a:lnTo>
                    <a:pt x="935" y="12477"/>
                  </a:lnTo>
                  <a:lnTo>
                    <a:pt x="1330" y="13052"/>
                  </a:lnTo>
                  <a:lnTo>
                    <a:pt x="1798" y="13628"/>
                  </a:lnTo>
                  <a:lnTo>
                    <a:pt x="2301" y="14167"/>
                  </a:lnTo>
                  <a:lnTo>
                    <a:pt x="2912" y="14670"/>
                  </a:lnTo>
                  <a:lnTo>
                    <a:pt x="3524" y="15102"/>
                  </a:lnTo>
                  <a:lnTo>
                    <a:pt x="4243" y="15533"/>
                  </a:lnTo>
                  <a:lnTo>
                    <a:pt x="5142" y="15965"/>
                  </a:lnTo>
                  <a:lnTo>
                    <a:pt x="6041" y="16324"/>
                  </a:lnTo>
                  <a:lnTo>
                    <a:pt x="6975" y="16612"/>
                  </a:lnTo>
                  <a:lnTo>
                    <a:pt x="7910" y="16864"/>
                  </a:lnTo>
                  <a:lnTo>
                    <a:pt x="8845" y="17043"/>
                  </a:lnTo>
                  <a:lnTo>
                    <a:pt x="9744" y="17151"/>
                  </a:lnTo>
                  <a:lnTo>
                    <a:pt x="10607" y="17259"/>
                  </a:lnTo>
                  <a:lnTo>
                    <a:pt x="11434" y="17295"/>
                  </a:lnTo>
                  <a:lnTo>
                    <a:pt x="12908" y="17295"/>
                  </a:lnTo>
                  <a:lnTo>
                    <a:pt x="14095" y="17259"/>
                  </a:lnTo>
                  <a:lnTo>
                    <a:pt x="14850" y="17187"/>
                  </a:lnTo>
                  <a:lnTo>
                    <a:pt x="15137" y="17151"/>
                  </a:lnTo>
                  <a:lnTo>
                    <a:pt x="15245" y="16900"/>
                  </a:lnTo>
                  <a:lnTo>
                    <a:pt x="15569" y="16180"/>
                  </a:lnTo>
                  <a:lnTo>
                    <a:pt x="16036" y="15102"/>
                  </a:lnTo>
                  <a:lnTo>
                    <a:pt x="16252" y="14455"/>
                  </a:lnTo>
                  <a:lnTo>
                    <a:pt x="16504" y="13735"/>
                  </a:lnTo>
                  <a:lnTo>
                    <a:pt x="16719" y="12909"/>
                  </a:lnTo>
                  <a:lnTo>
                    <a:pt x="16935" y="12082"/>
                  </a:lnTo>
                  <a:lnTo>
                    <a:pt x="17115" y="11183"/>
                  </a:lnTo>
                  <a:lnTo>
                    <a:pt x="17259" y="10248"/>
                  </a:lnTo>
                  <a:lnTo>
                    <a:pt x="17367" y="9313"/>
                  </a:lnTo>
                  <a:lnTo>
                    <a:pt x="17403" y="8342"/>
                  </a:lnTo>
                  <a:lnTo>
                    <a:pt x="17367" y="7335"/>
                  </a:lnTo>
                  <a:lnTo>
                    <a:pt x="17259" y="6365"/>
                  </a:lnTo>
                  <a:lnTo>
                    <a:pt x="17115" y="5538"/>
                  </a:lnTo>
                  <a:lnTo>
                    <a:pt x="16899" y="4783"/>
                  </a:lnTo>
                  <a:lnTo>
                    <a:pt x="16612" y="4063"/>
                  </a:lnTo>
                  <a:lnTo>
                    <a:pt x="16288" y="3416"/>
                  </a:lnTo>
                  <a:lnTo>
                    <a:pt x="15892" y="2769"/>
                  </a:lnTo>
                  <a:lnTo>
                    <a:pt x="15497" y="2230"/>
                  </a:lnTo>
                  <a:lnTo>
                    <a:pt x="15030" y="1690"/>
                  </a:lnTo>
                  <a:lnTo>
                    <a:pt x="14562" y="1259"/>
                  </a:lnTo>
                  <a:lnTo>
                    <a:pt x="14023" y="863"/>
                  </a:lnTo>
                  <a:lnTo>
                    <a:pt x="13483" y="540"/>
                  </a:lnTo>
                  <a:lnTo>
                    <a:pt x="12908" y="288"/>
                  </a:lnTo>
                  <a:lnTo>
                    <a:pt x="12369" y="108"/>
                  </a:lnTo>
                  <a:lnTo>
                    <a:pt x="11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06575" y="3773450"/>
              <a:ext cx="327225" cy="322725"/>
            </a:xfrm>
            <a:custGeom>
              <a:avLst/>
              <a:gdLst/>
              <a:ahLst/>
              <a:cxnLst/>
              <a:rect l="l" t="t" r="r" b="b"/>
              <a:pathLst>
                <a:path w="13089" h="12909" extrusionOk="0">
                  <a:moveTo>
                    <a:pt x="3201" y="1"/>
                  </a:moveTo>
                  <a:lnTo>
                    <a:pt x="2770" y="73"/>
                  </a:lnTo>
                  <a:lnTo>
                    <a:pt x="2374" y="217"/>
                  </a:lnTo>
                  <a:lnTo>
                    <a:pt x="1979" y="396"/>
                  </a:lnTo>
                  <a:lnTo>
                    <a:pt x="1619" y="648"/>
                  </a:lnTo>
                  <a:lnTo>
                    <a:pt x="1295" y="936"/>
                  </a:lnTo>
                  <a:lnTo>
                    <a:pt x="1008" y="1295"/>
                  </a:lnTo>
                  <a:lnTo>
                    <a:pt x="756" y="1655"/>
                  </a:lnTo>
                  <a:lnTo>
                    <a:pt x="504" y="2086"/>
                  </a:lnTo>
                  <a:lnTo>
                    <a:pt x="325" y="2518"/>
                  </a:lnTo>
                  <a:lnTo>
                    <a:pt x="181" y="3021"/>
                  </a:lnTo>
                  <a:lnTo>
                    <a:pt x="73" y="3525"/>
                  </a:lnTo>
                  <a:lnTo>
                    <a:pt x="1" y="4064"/>
                  </a:lnTo>
                  <a:lnTo>
                    <a:pt x="1" y="4603"/>
                  </a:lnTo>
                  <a:lnTo>
                    <a:pt x="37" y="5179"/>
                  </a:lnTo>
                  <a:lnTo>
                    <a:pt x="109" y="5754"/>
                  </a:lnTo>
                  <a:lnTo>
                    <a:pt x="253" y="6329"/>
                  </a:lnTo>
                  <a:lnTo>
                    <a:pt x="468" y="7012"/>
                  </a:lnTo>
                  <a:lnTo>
                    <a:pt x="756" y="7695"/>
                  </a:lnTo>
                  <a:lnTo>
                    <a:pt x="1080" y="8343"/>
                  </a:lnTo>
                  <a:lnTo>
                    <a:pt x="1439" y="8954"/>
                  </a:lnTo>
                  <a:lnTo>
                    <a:pt x="1835" y="9529"/>
                  </a:lnTo>
                  <a:lnTo>
                    <a:pt x="2230" y="10069"/>
                  </a:lnTo>
                  <a:lnTo>
                    <a:pt x="2626" y="10572"/>
                  </a:lnTo>
                  <a:lnTo>
                    <a:pt x="3021" y="11039"/>
                  </a:lnTo>
                  <a:lnTo>
                    <a:pt x="3776" y="11794"/>
                  </a:lnTo>
                  <a:lnTo>
                    <a:pt x="4388" y="12406"/>
                  </a:lnTo>
                  <a:lnTo>
                    <a:pt x="4999" y="12909"/>
                  </a:lnTo>
                  <a:lnTo>
                    <a:pt x="5718" y="12621"/>
                  </a:lnTo>
                  <a:lnTo>
                    <a:pt x="6509" y="12298"/>
                  </a:lnTo>
                  <a:lnTo>
                    <a:pt x="7516" y="11866"/>
                  </a:lnTo>
                  <a:lnTo>
                    <a:pt x="8055" y="11579"/>
                  </a:lnTo>
                  <a:lnTo>
                    <a:pt x="8594" y="11255"/>
                  </a:lnTo>
                  <a:lnTo>
                    <a:pt x="9170" y="10860"/>
                  </a:lnTo>
                  <a:lnTo>
                    <a:pt x="9745" y="10464"/>
                  </a:lnTo>
                  <a:lnTo>
                    <a:pt x="10284" y="10033"/>
                  </a:lnTo>
                  <a:lnTo>
                    <a:pt x="10824" y="9565"/>
                  </a:lnTo>
                  <a:lnTo>
                    <a:pt x="11327" y="9026"/>
                  </a:lnTo>
                  <a:lnTo>
                    <a:pt x="11794" y="8450"/>
                  </a:lnTo>
                  <a:lnTo>
                    <a:pt x="12118" y="7983"/>
                  </a:lnTo>
                  <a:lnTo>
                    <a:pt x="12406" y="7444"/>
                  </a:lnTo>
                  <a:lnTo>
                    <a:pt x="12657" y="6940"/>
                  </a:lnTo>
                  <a:lnTo>
                    <a:pt x="12837" y="6437"/>
                  </a:lnTo>
                  <a:lnTo>
                    <a:pt x="12981" y="5898"/>
                  </a:lnTo>
                  <a:lnTo>
                    <a:pt x="13053" y="5394"/>
                  </a:lnTo>
                  <a:lnTo>
                    <a:pt x="13089" y="4891"/>
                  </a:lnTo>
                  <a:lnTo>
                    <a:pt x="13089" y="4423"/>
                  </a:lnTo>
                  <a:lnTo>
                    <a:pt x="13017" y="3956"/>
                  </a:lnTo>
                  <a:lnTo>
                    <a:pt x="12909" y="3489"/>
                  </a:lnTo>
                  <a:lnTo>
                    <a:pt x="12729" y="3057"/>
                  </a:lnTo>
                  <a:lnTo>
                    <a:pt x="12549" y="2698"/>
                  </a:lnTo>
                  <a:lnTo>
                    <a:pt x="12298" y="2338"/>
                  </a:lnTo>
                  <a:lnTo>
                    <a:pt x="12010" y="2014"/>
                  </a:lnTo>
                  <a:lnTo>
                    <a:pt x="11687" y="1727"/>
                  </a:lnTo>
                  <a:lnTo>
                    <a:pt x="11291" y="1511"/>
                  </a:lnTo>
                  <a:lnTo>
                    <a:pt x="11003" y="1367"/>
                  </a:lnTo>
                  <a:lnTo>
                    <a:pt x="10752" y="1295"/>
                  </a:lnTo>
                  <a:lnTo>
                    <a:pt x="10464" y="1259"/>
                  </a:lnTo>
                  <a:lnTo>
                    <a:pt x="10212" y="1223"/>
                  </a:lnTo>
                  <a:lnTo>
                    <a:pt x="9961" y="1223"/>
                  </a:lnTo>
                  <a:lnTo>
                    <a:pt x="9709" y="1295"/>
                  </a:lnTo>
                  <a:lnTo>
                    <a:pt x="9457" y="1367"/>
                  </a:lnTo>
                  <a:lnTo>
                    <a:pt x="9242" y="1439"/>
                  </a:lnTo>
                  <a:lnTo>
                    <a:pt x="9026" y="1583"/>
                  </a:lnTo>
                  <a:lnTo>
                    <a:pt x="8810" y="1727"/>
                  </a:lnTo>
                  <a:lnTo>
                    <a:pt x="8415" y="2050"/>
                  </a:lnTo>
                  <a:lnTo>
                    <a:pt x="8019" y="2446"/>
                  </a:lnTo>
                  <a:lnTo>
                    <a:pt x="7695" y="2841"/>
                  </a:lnTo>
                  <a:lnTo>
                    <a:pt x="7408" y="3309"/>
                  </a:lnTo>
                  <a:lnTo>
                    <a:pt x="7120" y="3740"/>
                  </a:lnTo>
                  <a:lnTo>
                    <a:pt x="6725" y="4567"/>
                  </a:lnTo>
                  <a:lnTo>
                    <a:pt x="6473" y="5143"/>
                  </a:lnTo>
                  <a:lnTo>
                    <a:pt x="6365" y="5394"/>
                  </a:lnTo>
                  <a:lnTo>
                    <a:pt x="6365" y="5143"/>
                  </a:lnTo>
                  <a:lnTo>
                    <a:pt x="6365" y="4495"/>
                  </a:lnTo>
                  <a:lnTo>
                    <a:pt x="6257" y="3596"/>
                  </a:lnTo>
                  <a:lnTo>
                    <a:pt x="6185" y="3057"/>
                  </a:lnTo>
                  <a:lnTo>
                    <a:pt x="6077" y="2554"/>
                  </a:lnTo>
                  <a:lnTo>
                    <a:pt x="5898" y="2050"/>
                  </a:lnTo>
                  <a:lnTo>
                    <a:pt x="5718" y="1547"/>
                  </a:lnTo>
                  <a:lnTo>
                    <a:pt x="5430" y="1080"/>
                  </a:lnTo>
                  <a:lnTo>
                    <a:pt x="5286" y="864"/>
                  </a:lnTo>
                  <a:lnTo>
                    <a:pt x="5143" y="684"/>
                  </a:lnTo>
                  <a:lnTo>
                    <a:pt x="4963" y="504"/>
                  </a:lnTo>
                  <a:lnTo>
                    <a:pt x="4747" y="360"/>
                  </a:lnTo>
                  <a:lnTo>
                    <a:pt x="4531" y="217"/>
                  </a:lnTo>
                  <a:lnTo>
                    <a:pt x="4316" y="109"/>
                  </a:lnTo>
                  <a:lnTo>
                    <a:pt x="4064" y="37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862075" y="4954600"/>
              <a:ext cx="3895850" cy="522275"/>
            </a:xfrm>
            <a:custGeom>
              <a:avLst/>
              <a:gdLst/>
              <a:ahLst/>
              <a:cxnLst/>
              <a:rect l="l" t="t" r="r" b="b"/>
              <a:pathLst>
                <a:path w="155834" h="20891" extrusionOk="0">
                  <a:moveTo>
                    <a:pt x="77917" y="1"/>
                  </a:moveTo>
                  <a:lnTo>
                    <a:pt x="73926" y="37"/>
                  </a:lnTo>
                  <a:lnTo>
                    <a:pt x="69971" y="73"/>
                  </a:lnTo>
                  <a:lnTo>
                    <a:pt x="66052" y="145"/>
                  </a:lnTo>
                  <a:lnTo>
                    <a:pt x="62240" y="216"/>
                  </a:lnTo>
                  <a:lnTo>
                    <a:pt x="58465" y="324"/>
                  </a:lnTo>
                  <a:lnTo>
                    <a:pt x="54762" y="468"/>
                  </a:lnTo>
                  <a:lnTo>
                    <a:pt x="51130" y="648"/>
                  </a:lnTo>
                  <a:lnTo>
                    <a:pt x="47606" y="828"/>
                  </a:lnTo>
                  <a:lnTo>
                    <a:pt x="44155" y="1043"/>
                  </a:lnTo>
                  <a:lnTo>
                    <a:pt x="40811" y="1259"/>
                  </a:lnTo>
                  <a:lnTo>
                    <a:pt x="37539" y="1511"/>
                  </a:lnTo>
                  <a:lnTo>
                    <a:pt x="34375" y="1799"/>
                  </a:lnTo>
                  <a:lnTo>
                    <a:pt x="31318" y="2086"/>
                  </a:lnTo>
                  <a:lnTo>
                    <a:pt x="28370" y="2410"/>
                  </a:lnTo>
                  <a:lnTo>
                    <a:pt x="25530" y="2733"/>
                  </a:lnTo>
                  <a:lnTo>
                    <a:pt x="22833" y="3057"/>
                  </a:lnTo>
                  <a:lnTo>
                    <a:pt x="20244" y="3417"/>
                  </a:lnTo>
                  <a:lnTo>
                    <a:pt x="17799" y="3812"/>
                  </a:lnTo>
                  <a:lnTo>
                    <a:pt x="15498" y="4208"/>
                  </a:lnTo>
                  <a:lnTo>
                    <a:pt x="13341" y="4603"/>
                  </a:lnTo>
                  <a:lnTo>
                    <a:pt x="11291" y="5035"/>
                  </a:lnTo>
                  <a:lnTo>
                    <a:pt x="9421" y="5466"/>
                  </a:lnTo>
                  <a:lnTo>
                    <a:pt x="7696" y="5933"/>
                  </a:lnTo>
                  <a:lnTo>
                    <a:pt x="6149" y="6401"/>
                  </a:lnTo>
                  <a:lnTo>
                    <a:pt x="4747" y="6868"/>
                  </a:lnTo>
                  <a:lnTo>
                    <a:pt x="3525" y="7336"/>
                  </a:lnTo>
                  <a:lnTo>
                    <a:pt x="2482" y="7839"/>
                  </a:lnTo>
                  <a:lnTo>
                    <a:pt x="2015" y="8091"/>
                  </a:lnTo>
                  <a:lnTo>
                    <a:pt x="1619" y="8342"/>
                  </a:lnTo>
                  <a:lnTo>
                    <a:pt x="1223" y="8594"/>
                  </a:lnTo>
                  <a:lnTo>
                    <a:pt x="900" y="8846"/>
                  </a:lnTo>
                  <a:lnTo>
                    <a:pt x="648" y="9133"/>
                  </a:lnTo>
                  <a:lnTo>
                    <a:pt x="432" y="9385"/>
                  </a:lnTo>
                  <a:lnTo>
                    <a:pt x="253" y="9637"/>
                  </a:lnTo>
                  <a:lnTo>
                    <a:pt x="109" y="9925"/>
                  </a:lnTo>
                  <a:lnTo>
                    <a:pt x="37" y="10176"/>
                  </a:lnTo>
                  <a:lnTo>
                    <a:pt x="1" y="10428"/>
                  </a:lnTo>
                  <a:lnTo>
                    <a:pt x="37" y="10716"/>
                  </a:lnTo>
                  <a:lnTo>
                    <a:pt x="109" y="10967"/>
                  </a:lnTo>
                  <a:lnTo>
                    <a:pt x="253" y="11255"/>
                  </a:lnTo>
                  <a:lnTo>
                    <a:pt x="432" y="11507"/>
                  </a:lnTo>
                  <a:lnTo>
                    <a:pt x="648" y="11758"/>
                  </a:lnTo>
                  <a:lnTo>
                    <a:pt x="900" y="12046"/>
                  </a:lnTo>
                  <a:lnTo>
                    <a:pt x="1223" y="12298"/>
                  </a:lnTo>
                  <a:lnTo>
                    <a:pt x="1619" y="12549"/>
                  </a:lnTo>
                  <a:lnTo>
                    <a:pt x="2015" y="12801"/>
                  </a:lnTo>
                  <a:lnTo>
                    <a:pt x="2482" y="13053"/>
                  </a:lnTo>
                  <a:lnTo>
                    <a:pt x="3525" y="13556"/>
                  </a:lnTo>
                  <a:lnTo>
                    <a:pt x="4747" y="14023"/>
                  </a:lnTo>
                  <a:lnTo>
                    <a:pt x="6149" y="14491"/>
                  </a:lnTo>
                  <a:lnTo>
                    <a:pt x="7696" y="14958"/>
                  </a:lnTo>
                  <a:lnTo>
                    <a:pt x="9421" y="15426"/>
                  </a:lnTo>
                  <a:lnTo>
                    <a:pt x="11291" y="15857"/>
                  </a:lnTo>
                  <a:lnTo>
                    <a:pt x="13341" y="16289"/>
                  </a:lnTo>
                  <a:lnTo>
                    <a:pt x="15498" y="16684"/>
                  </a:lnTo>
                  <a:lnTo>
                    <a:pt x="17799" y="17080"/>
                  </a:lnTo>
                  <a:lnTo>
                    <a:pt x="20244" y="17475"/>
                  </a:lnTo>
                  <a:lnTo>
                    <a:pt x="22833" y="17835"/>
                  </a:lnTo>
                  <a:lnTo>
                    <a:pt x="25530" y="18158"/>
                  </a:lnTo>
                  <a:lnTo>
                    <a:pt x="28370" y="18482"/>
                  </a:lnTo>
                  <a:lnTo>
                    <a:pt x="31318" y="18806"/>
                  </a:lnTo>
                  <a:lnTo>
                    <a:pt x="34375" y="19093"/>
                  </a:lnTo>
                  <a:lnTo>
                    <a:pt x="37539" y="19381"/>
                  </a:lnTo>
                  <a:lnTo>
                    <a:pt x="40811" y="19633"/>
                  </a:lnTo>
                  <a:lnTo>
                    <a:pt x="44155" y="19848"/>
                  </a:lnTo>
                  <a:lnTo>
                    <a:pt x="47606" y="20064"/>
                  </a:lnTo>
                  <a:lnTo>
                    <a:pt x="51130" y="20244"/>
                  </a:lnTo>
                  <a:lnTo>
                    <a:pt x="54762" y="20424"/>
                  </a:lnTo>
                  <a:lnTo>
                    <a:pt x="58465" y="20531"/>
                  </a:lnTo>
                  <a:lnTo>
                    <a:pt x="62240" y="20675"/>
                  </a:lnTo>
                  <a:lnTo>
                    <a:pt x="66052" y="20747"/>
                  </a:lnTo>
                  <a:lnTo>
                    <a:pt x="69971" y="20819"/>
                  </a:lnTo>
                  <a:lnTo>
                    <a:pt x="73926" y="20855"/>
                  </a:lnTo>
                  <a:lnTo>
                    <a:pt x="77917" y="20891"/>
                  </a:lnTo>
                  <a:lnTo>
                    <a:pt x="81944" y="20855"/>
                  </a:lnTo>
                  <a:lnTo>
                    <a:pt x="85899" y="20819"/>
                  </a:lnTo>
                  <a:lnTo>
                    <a:pt x="89782" y="20747"/>
                  </a:lnTo>
                  <a:lnTo>
                    <a:pt x="93630" y="20675"/>
                  </a:lnTo>
                  <a:lnTo>
                    <a:pt x="97405" y="20531"/>
                  </a:lnTo>
                  <a:lnTo>
                    <a:pt x="101108" y="20424"/>
                  </a:lnTo>
                  <a:lnTo>
                    <a:pt x="104704" y="20244"/>
                  </a:lnTo>
                  <a:lnTo>
                    <a:pt x="108264" y="20064"/>
                  </a:lnTo>
                  <a:lnTo>
                    <a:pt x="111715" y="19848"/>
                  </a:lnTo>
                  <a:lnTo>
                    <a:pt x="115059" y="19633"/>
                  </a:lnTo>
                  <a:lnTo>
                    <a:pt x="118331" y="19381"/>
                  </a:lnTo>
                  <a:lnTo>
                    <a:pt x="121495" y="19093"/>
                  </a:lnTo>
                  <a:lnTo>
                    <a:pt x="124552" y="18806"/>
                  </a:lnTo>
                  <a:lnTo>
                    <a:pt x="127500" y="18482"/>
                  </a:lnTo>
                  <a:lnTo>
                    <a:pt x="130304" y="18158"/>
                  </a:lnTo>
                  <a:lnTo>
                    <a:pt x="133037" y="17835"/>
                  </a:lnTo>
                  <a:lnTo>
                    <a:pt x="135590" y="17475"/>
                  </a:lnTo>
                  <a:lnTo>
                    <a:pt x="138071" y="17080"/>
                  </a:lnTo>
                  <a:lnTo>
                    <a:pt x="140372" y="16684"/>
                  </a:lnTo>
                  <a:lnTo>
                    <a:pt x="142529" y="16289"/>
                  </a:lnTo>
                  <a:lnTo>
                    <a:pt x="144579" y="15857"/>
                  </a:lnTo>
                  <a:lnTo>
                    <a:pt x="146449" y="15426"/>
                  </a:lnTo>
                  <a:lnTo>
                    <a:pt x="148174" y="14958"/>
                  </a:lnTo>
                  <a:lnTo>
                    <a:pt x="149721" y="14491"/>
                  </a:lnTo>
                  <a:lnTo>
                    <a:pt x="151123" y="14023"/>
                  </a:lnTo>
                  <a:lnTo>
                    <a:pt x="152345" y="13556"/>
                  </a:lnTo>
                  <a:lnTo>
                    <a:pt x="153388" y="13053"/>
                  </a:lnTo>
                  <a:lnTo>
                    <a:pt x="153855" y="12801"/>
                  </a:lnTo>
                  <a:lnTo>
                    <a:pt x="154251" y="12549"/>
                  </a:lnTo>
                  <a:lnTo>
                    <a:pt x="154611" y="12298"/>
                  </a:lnTo>
                  <a:lnTo>
                    <a:pt x="154934" y="12046"/>
                  </a:lnTo>
                  <a:lnTo>
                    <a:pt x="155222" y="11758"/>
                  </a:lnTo>
                  <a:lnTo>
                    <a:pt x="155438" y="11507"/>
                  </a:lnTo>
                  <a:lnTo>
                    <a:pt x="155617" y="11255"/>
                  </a:lnTo>
                  <a:lnTo>
                    <a:pt x="155761" y="10967"/>
                  </a:lnTo>
                  <a:lnTo>
                    <a:pt x="155833" y="10716"/>
                  </a:lnTo>
                  <a:lnTo>
                    <a:pt x="155833" y="10428"/>
                  </a:lnTo>
                  <a:lnTo>
                    <a:pt x="155833" y="10176"/>
                  </a:lnTo>
                  <a:lnTo>
                    <a:pt x="155761" y="9925"/>
                  </a:lnTo>
                  <a:lnTo>
                    <a:pt x="155617" y="9637"/>
                  </a:lnTo>
                  <a:lnTo>
                    <a:pt x="155438" y="9385"/>
                  </a:lnTo>
                  <a:lnTo>
                    <a:pt x="155222" y="9133"/>
                  </a:lnTo>
                  <a:lnTo>
                    <a:pt x="154934" y="8846"/>
                  </a:lnTo>
                  <a:lnTo>
                    <a:pt x="154611" y="8594"/>
                  </a:lnTo>
                  <a:lnTo>
                    <a:pt x="154251" y="8342"/>
                  </a:lnTo>
                  <a:lnTo>
                    <a:pt x="153855" y="8091"/>
                  </a:lnTo>
                  <a:lnTo>
                    <a:pt x="153388" y="7839"/>
                  </a:lnTo>
                  <a:lnTo>
                    <a:pt x="152345" y="7336"/>
                  </a:lnTo>
                  <a:lnTo>
                    <a:pt x="151123" y="6868"/>
                  </a:lnTo>
                  <a:lnTo>
                    <a:pt x="149721" y="6401"/>
                  </a:lnTo>
                  <a:lnTo>
                    <a:pt x="148174" y="5933"/>
                  </a:lnTo>
                  <a:lnTo>
                    <a:pt x="146449" y="5466"/>
                  </a:lnTo>
                  <a:lnTo>
                    <a:pt x="144579" y="5035"/>
                  </a:lnTo>
                  <a:lnTo>
                    <a:pt x="142529" y="4603"/>
                  </a:lnTo>
                  <a:lnTo>
                    <a:pt x="140372" y="4208"/>
                  </a:lnTo>
                  <a:lnTo>
                    <a:pt x="138071" y="3812"/>
                  </a:lnTo>
                  <a:lnTo>
                    <a:pt x="135590" y="3417"/>
                  </a:lnTo>
                  <a:lnTo>
                    <a:pt x="133037" y="3057"/>
                  </a:lnTo>
                  <a:lnTo>
                    <a:pt x="130304" y="2733"/>
                  </a:lnTo>
                  <a:lnTo>
                    <a:pt x="127500" y="2410"/>
                  </a:lnTo>
                  <a:lnTo>
                    <a:pt x="124552" y="2086"/>
                  </a:lnTo>
                  <a:lnTo>
                    <a:pt x="121495" y="1799"/>
                  </a:lnTo>
                  <a:lnTo>
                    <a:pt x="118331" y="1511"/>
                  </a:lnTo>
                  <a:lnTo>
                    <a:pt x="115059" y="1259"/>
                  </a:lnTo>
                  <a:lnTo>
                    <a:pt x="111715" y="1043"/>
                  </a:lnTo>
                  <a:lnTo>
                    <a:pt x="108264" y="828"/>
                  </a:lnTo>
                  <a:lnTo>
                    <a:pt x="104704" y="648"/>
                  </a:lnTo>
                  <a:lnTo>
                    <a:pt x="101108" y="468"/>
                  </a:lnTo>
                  <a:lnTo>
                    <a:pt x="97405" y="324"/>
                  </a:lnTo>
                  <a:lnTo>
                    <a:pt x="93630" y="216"/>
                  </a:lnTo>
                  <a:lnTo>
                    <a:pt x="89782" y="145"/>
                  </a:lnTo>
                  <a:lnTo>
                    <a:pt x="85899" y="73"/>
                  </a:lnTo>
                  <a:lnTo>
                    <a:pt x="81944" y="37"/>
                  </a:lnTo>
                  <a:lnTo>
                    <a:pt x="77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13775" y="4985175"/>
              <a:ext cx="4992450" cy="12600"/>
            </a:xfrm>
            <a:custGeom>
              <a:avLst/>
              <a:gdLst/>
              <a:ahLst/>
              <a:cxnLst/>
              <a:rect l="l" t="t" r="r" b="b"/>
              <a:pathLst>
                <a:path w="199698" h="504" extrusionOk="0">
                  <a:moveTo>
                    <a:pt x="99849" y="0"/>
                  </a:moveTo>
                  <a:lnTo>
                    <a:pt x="49942" y="72"/>
                  </a:lnTo>
                  <a:lnTo>
                    <a:pt x="24989" y="144"/>
                  </a:lnTo>
                  <a:lnTo>
                    <a:pt x="0" y="252"/>
                  </a:lnTo>
                  <a:lnTo>
                    <a:pt x="24989" y="360"/>
                  </a:lnTo>
                  <a:lnTo>
                    <a:pt x="49942" y="396"/>
                  </a:lnTo>
                  <a:lnTo>
                    <a:pt x="99849" y="504"/>
                  </a:lnTo>
                  <a:lnTo>
                    <a:pt x="149791" y="396"/>
                  </a:lnTo>
                  <a:lnTo>
                    <a:pt x="174745" y="360"/>
                  </a:lnTo>
                  <a:lnTo>
                    <a:pt x="199698" y="252"/>
                  </a:lnTo>
                  <a:lnTo>
                    <a:pt x="174745" y="144"/>
                  </a:lnTo>
                  <a:lnTo>
                    <a:pt x="149791" y="72"/>
                  </a:lnTo>
                  <a:lnTo>
                    <a:pt x="99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561425" y="426875"/>
              <a:ext cx="2498950" cy="4707525"/>
            </a:xfrm>
            <a:custGeom>
              <a:avLst/>
              <a:gdLst/>
              <a:ahLst/>
              <a:cxnLst/>
              <a:rect l="l" t="t" r="r" b="b"/>
              <a:pathLst>
                <a:path w="99958" h="188301" extrusionOk="0">
                  <a:moveTo>
                    <a:pt x="87912" y="5430"/>
                  </a:moveTo>
                  <a:lnTo>
                    <a:pt x="88631" y="5502"/>
                  </a:lnTo>
                  <a:lnTo>
                    <a:pt x="89350" y="5610"/>
                  </a:lnTo>
                  <a:lnTo>
                    <a:pt x="90070" y="5754"/>
                  </a:lnTo>
                  <a:lnTo>
                    <a:pt x="90717" y="5969"/>
                  </a:lnTo>
                  <a:lnTo>
                    <a:pt x="91040" y="6113"/>
                  </a:lnTo>
                  <a:lnTo>
                    <a:pt x="91328" y="6257"/>
                  </a:lnTo>
                  <a:lnTo>
                    <a:pt x="91616" y="6437"/>
                  </a:lnTo>
                  <a:lnTo>
                    <a:pt x="91903" y="6617"/>
                  </a:lnTo>
                  <a:lnTo>
                    <a:pt x="92191" y="6832"/>
                  </a:lnTo>
                  <a:lnTo>
                    <a:pt x="92443" y="7084"/>
                  </a:lnTo>
                  <a:lnTo>
                    <a:pt x="92694" y="7372"/>
                  </a:lnTo>
                  <a:lnTo>
                    <a:pt x="92946" y="7659"/>
                  </a:lnTo>
                  <a:lnTo>
                    <a:pt x="93162" y="7983"/>
                  </a:lnTo>
                  <a:lnTo>
                    <a:pt x="93378" y="8306"/>
                  </a:lnTo>
                  <a:lnTo>
                    <a:pt x="93557" y="8702"/>
                  </a:lnTo>
                  <a:lnTo>
                    <a:pt x="93737" y="9098"/>
                  </a:lnTo>
                  <a:lnTo>
                    <a:pt x="93917" y="9529"/>
                  </a:lnTo>
                  <a:lnTo>
                    <a:pt x="94061" y="9996"/>
                  </a:lnTo>
                  <a:lnTo>
                    <a:pt x="94204" y="10500"/>
                  </a:lnTo>
                  <a:lnTo>
                    <a:pt x="94312" y="11039"/>
                  </a:lnTo>
                  <a:lnTo>
                    <a:pt x="94420" y="11614"/>
                  </a:lnTo>
                  <a:lnTo>
                    <a:pt x="94492" y="12226"/>
                  </a:lnTo>
                  <a:lnTo>
                    <a:pt x="94564" y="12873"/>
                  </a:lnTo>
                  <a:lnTo>
                    <a:pt x="94636" y="13556"/>
                  </a:lnTo>
                  <a:lnTo>
                    <a:pt x="94672" y="15066"/>
                  </a:lnTo>
                  <a:lnTo>
                    <a:pt x="94672" y="174422"/>
                  </a:lnTo>
                  <a:lnTo>
                    <a:pt x="94636" y="175249"/>
                  </a:lnTo>
                  <a:lnTo>
                    <a:pt x="94528" y="176076"/>
                  </a:lnTo>
                  <a:lnTo>
                    <a:pt x="94348" y="176867"/>
                  </a:lnTo>
                  <a:lnTo>
                    <a:pt x="94097" y="177586"/>
                  </a:lnTo>
                  <a:lnTo>
                    <a:pt x="93773" y="178305"/>
                  </a:lnTo>
                  <a:lnTo>
                    <a:pt x="93413" y="178988"/>
                  </a:lnTo>
                  <a:lnTo>
                    <a:pt x="92946" y="179600"/>
                  </a:lnTo>
                  <a:lnTo>
                    <a:pt x="92479" y="180175"/>
                  </a:lnTo>
                  <a:lnTo>
                    <a:pt x="91939" y="180714"/>
                  </a:lnTo>
                  <a:lnTo>
                    <a:pt x="91364" y="181182"/>
                  </a:lnTo>
                  <a:lnTo>
                    <a:pt x="90753" y="181613"/>
                  </a:lnTo>
                  <a:lnTo>
                    <a:pt x="90070" y="181937"/>
                  </a:lnTo>
                  <a:lnTo>
                    <a:pt x="89386" y="182224"/>
                  </a:lnTo>
                  <a:lnTo>
                    <a:pt x="88667" y="182404"/>
                  </a:lnTo>
                  <a:lnTo>
                    <a:pt x="87912" y="182548"/>
                  </a:lnTo>
                  <a:lnTo>
                    <a:pt x="87157" y="182584"/>
                  </a:lnTo>
                  <a:lnTo>
                    <a:pt x="12765" y="182584"/>
                  </a:lnTo>
                  <a:lnTo>
                    <a:pt x="12010" y="182548"/>
                  </a:lnTo>
                  <a:lnTo>
                    <a:pt x="11255" y="182404"/>
                  </a:lnTo>
                  <a:lnTo>
                    <a:pt x="10536" y="182224"/>
                  </a:lnTo>
                  <a:lnTo>
                    <a:pt x="9816" y="181937"/>
                  </a:lnTo>
                  <a:lnTo>
                    <a:pt x="9169" y="181613"/>
                  </a:lnTo>
                  <a:lnTo>
                    <a:pt x="8558" y="181182"/>
                  </a:lnTo>
                  <a:lnTo>
                    <a:pt x="7983" y="180714"/>
                  </a:lnTo>
                  <a:lnTo>
                    <a:pt x="7443" y="180175"/>
                  </a:lnTo>
                  <a:lnTo>
                    <a:pt x="6940" y="179600"/>
                  </a:lnTo>
                  <a:lnTo>
                    <a:pt x="6509" y="178988"/>
                  </a:lnTo>
                  <a:lnTo>
                    <a:pt x="6149" y="178305"/>
                  </a:lnTo>
                  <a:lnTo>
                    <a:pt x="5825" y="177586"/>
                  </a:lnTo>
                  <a:lnTo>
                    <a:pt x="5574" y="176867"/>
                  </a:lnTo>
                  <a:lnTo>
                    <a:pt x="5394" y="176076"/>
                  </a:lnTo>
                  <a:lnTo>
                    <a:pt x="5250" y="175249"/>
                  </a:lnTo>
                  <a:lnTo>
                    <a:pt x="5214" y="174422"/>
                  </a:lnTo>
                  <a:lnTo>
                    <a:pt x="5214" y="15066"/>
                  </a:lnTo>
                  <a:lnTo>
                    <a:pt x="5250" y="13448"/>
                  </a:lnTo>
                  <a:lnTo>
                    <a:pt x="5322" y="12693"/>
                  </a:lnTo>
                  <a:lnTo>
                    <a:pt x="5394" y="12010"/>
                  </a:lnTo>
                  <a:lnTo>
                    <a:pt x="5466" y="11363"/>
                  </a:lnTo>
                  <a:lnTo>
                    <a:pt x="5574" y="10751"/>
                  </a:lnTo>
                  <a:lnTo>
                    <a:pt x="5682" y="10212"/>
                  </a:lnTo>
                  <a:lnTo>
                    <a:pt x="5825" y="9673"/>
                  </a:lnTo>
                  <a:lnTo>
                    <a:pt x="5969" y="9205"/>
                  </a:lnTo>
                  <a:lnTo>
                    <a:pt x="6149" y="8738"/>
                  </a:lnTo>
                  <a:lnTo>
                    <a:pt x="6329" y="8342"/>
                  </a:lnTo>
                  <a:lnTo>
                    <a:pt x="6509" y="7983"/>
                  </a:lnTo>
                  <a:lnTo>
                    <a:pt x="6724" y="7623"/>
                  </a:lnTo>
                  <a:lnTo>
                    <a:pt x="6940" y="7336"/>
                  </a:lnTo>
                  <a:lnTo>
                    <a:pt x="7192" y="7048"/>
                  </a:lnTo>
                  <a:lnTo>
                    <a:pt x="7443" y="6796"/>
                  </a:lnTo>
                  <a:lnTo>
                    <a:pt x="7695" y="6581"/>
                  </a:lnTo>
                  <a:lnTo>
                    <a:pt x="7983" y="6365"/>
                  </a:lnTo>
                  <a:lnTo>
                    <a:pt x="8270" y="6221"/>
                  </a:lnTo>
                  <a:lnTo>
                    <a:pt x="8558" y="6041"/>
                  </a:lnTo>
                  <a:lnTo>
                    <a:pt x="8846" y="5933"/>
                  </a:lnTo>
                  <a:lnTo>
                    <a:pt x="9169" y="5826"/>
                  </a:lnTo>
                  <a:lnTo>
                    <a:pt x="9816" y="5646"/>
                  </a:lnTo>
                  <a:lnTo>
                    <a:pt x="10536" y="5538"/>
                  </a:lnTo>
                  <a:lnTo>
                    <a:pt x="11255" y="5466"/>
                  </a:lnTo>
                  <a:lnTo>
                    <a:pt x="12010" y="5430"/>
                  </a:lnTo>
                  <a:lnTo>
                    <a:pt x="27830" y="5430"/>
                  </a:lnTo>
                  <a:lnTo>
                    <a:pt x="27974" y="5466"/>
                  </a:lnTo>
                  <a:lnTo>
                    <a:pt x="28298" y="5610"/>
                  </a:lnTo>
                  <a:lnTo>
                    <a:pt x="28549" y="5790"/>
                  </a:lnTo>
                  <a:lnTo>
                    <a:pt x="28765" y="6077"/>
                  </a:lnTo>
                  <a:lnTo>
                    <a:pt x="28981" y="6401"/>
                  </a:lnTo>
                  <a:lnTo>
                    <a:pt x="29125" y="6760"/>
                  </a:lnTo>
                  <a:lnTo>
                    <a:pt x="29197" y="7192"/>
                  </a:lnTo>
                  <a:lnTo>
                    <a:pt x="29233" y="7623"/>
                  </a:lnTo>
                  <a:lnTo>
                    <a:pt x="29233" y="8163"/>
                  </a:lnTo>
                  <a:lnTo>
                    <a:pt x="29268" y="8666"/>
                  </a:lnTo>
                  <a:lnTo>
                    <a:pt x="29304" y="9098"/>
                  </a:lnTo>
                  <a:lnTo>
                    <a:pt x="29412" y="9493"/>
                  </a:lnTo>
                  <a:lnTo>
                    <a:pt x="29520" y="9817"/>
                  </a:lnTo>
                  <a:lnTo>
                    <a:pt x="29664" y="10104"/>
                  </a:lnTo>
                  <a:lnTo>
                    <a:pt x="29844" y="10320"/>
                  </a:lnTo>
                  <a:lnTo>
                    <a:pt x="30024" y="10500"/>
                  </a:lnTo>
                  <a:lnTo>
                    <a:pt x="30275" y="10680"/>
                  </a:lnTo>
                  <a:lnTo>
                    <a:pt x="30527" y="10787"/>
                  </a:lnTo>
                  <a:lnTo>
                    <a:pt x="30779" y="10859"/>
                  </a:lnTo>
                  <a:lnTo>
                    <a:pt x="31066" y="10931"/>
                  </a:lnTo>
                  <a:lnTo>
                    <a:pt x="31390" y="10967"/>
                  </a:lnTo>
                  <a:lnTo>
                    <a:pt x="32037" y="11003"/>
                  </a:lnTo>
                  <a:lnTo>
                    <a:pt x="32720" y="11039"/>
                  </a:lnTo>
                  <a:lnTo>
                    <a:pt x="67166" y="11039"/>
                  </a:lnTo>
                  <a:lnTo>
                    <a:pt x="67885" y="11003"/>
                  </a:lnTo>
                  <a:lnTo>
                    <a:pt x="68532" y="10967"/>
                  </a:lnTo>
                  <a:lnTo>
                    <a:pt x="68820" y="10931"/>
                  </a:lnTo>
                  <a:lnTo>
                    <a:pt x="69107" y="10859"/>
                  </a:lnTo>
                  <a:lnTo>
                    <a:pt x="69395" y="10787"/>
                  </a:lnTo>
                  <a:lnTo>
                    <a:pt x="69647" y="10680"/>
                  </a:lnTo>
                  <a:lnTo>
                    <a:pt x="69862" y="10500"/>
                  </a:lnTo>
                  <a:lnTo>
                    <a:pt x="70042" y="10320"/>
                  </a:lnTo>
                  <a:lnTo>
                    <a:pt x="70222" y="10104"/>
                  </a:lnTo>
                  <a:lnTo>
                    <a:pt x="70366" y="9817"/>
                  </a:lnTo>
                  <a:lnTo>
                    <a:pt x="70474" y="9493"/>
                  </a:lnTo>
                  <a:lnTo>
                    <a:pt x="70582" y="9098"/>
                  </a:lnTo>
                  <a:lnTo>
                    <a:pt x="70618" y="8666"/>
                  </a:lnTo>
                  <a:lnTo>
                    <a:pt x="70653" y="8163"/>
                  </a:lnTo>
                  <a:lnTo>
                    <a:pt x="70653" y="7623"/>
                  </a:lnTo>
                  <a:lnTo>
                    <a:pt x="70689" y="7192"/>
                  </a:lnTo>
                  <a:lnTo>
                    <a:pt x="70761" y="6760"/>
                  </a:lnTo>
                  <a:lnTo>
                    <a:pt x="70905" y="6401"/>
                  </a:lnTo>
                  <a:lnTo>
                    <a:pt x="71121" y="6077"/>
                  </a:lnTo>
                  <a:lnTo>
                    <a:pt x="71337" y="5790"/>
                  </a:lnTo>
                  <a:lnTo>
                    <a:pt x="71588" y="5610"/>
                  </a:lnTo>
                  <a:lnTo>
                    <a:pt x="71912" y="5466"/>
                  </a:lnTo>
                  <a:lnTo>
                    <a:pt x="72056" y="5430"/>
                  </a:lnTo>
                  <a:close/>
                  <a:moveTo>
                    <a:pt x="7983" y="1"/>
                  </a:moveTo>
                  <a:lnTo>
                    <a:pt x="7551" y="37"/>
                  </a:lnTo>
                  <a:lnTo>
                    <a:pt x="7120" y="109"/>
                  </a:lnTo>
                  <a:lnTo>
                    <a:pt x="6688" y="180"/>
                  </a:lnTo>
                  <a:lnTo>
                    <a:pt x="5897" y="396"/>
                  </a:lnTo>
                  <a:lnTo>
                    <a:pt x="5106" y="684"/>
                  </a:lnTo>
                  <a:lnTo>
                    <a:pt x="4351" y="1043"/>
                  </a:lnTo>
                  <a:lnTo>
                    <a:pt x="3668" y="1475"/>
                  </a:lnTo>
                  <a:lnTo>
                    <a:pt x="3021" y="1978"/>
                  </a:lnTo>
                  <a:lnTo>
                    <a:pt x="2410" y="2518"/>
                  </a:lnTo>
                  <a:lnTo>
                    <a:pt x="1870" y="3129"/>
                  </a:lnTo>
                  <a:lnTo>
                    <a:pt x="1403" y="3812"/>
                  </a:lnTo>
                  <a:lnTo>
                    <a:pt x="971" y="4495"/>
                  </a:lnTo>
                  <a:lnTo>
                    <a:pt x="612" y="5250"/>
                  </a:lnTo>
                  <a:lnTo>
                    <a:pt x="360" y="6041"/>
                  </a:lnTo>
                  <a:lnTo>
                    <a:pt x="144" y="6832"/>
                  </a:lnTo>
                  <a:lnTo>
                    <a:pt x="72" y="7264"/>
                  </a:lnTo>
                  <a:lnTo>
                    <a:pt x="36" y="7695"/>
                  </a:lnTo>
                  <a:lnTo>
                    <a:pt x="1" y="8127"/>
                  </a:lnTo>
                  <a:lnTo>
                    <a:pt x="1" y="8558"/>
                  </a:lnTo>
                  <a:lnTo>
                    <a:pt x="1" y="179707"/>
                  </a:lnTo>
                  <a:lnTo>
                    <a:pt x="1" y="180139"/>
                  </a:lnTo>
                  <a:lnTo>
                    <a:pt x="36" y="180570"/>
                  </a:lnTo>
                  <a:lnTo>
                    <a:pt x="72" y="181002"/>
                  </a:lnTo>
                  <a:lnTo>
                    <a:pt x="144" y="181433"/>
                  </a:lnTo>
                  <a:lnTo>
                    <a:pt x="360" y="182260"/>
                  </a:lnTo>
                  <a:lnTo>
                    <a:pt x="612" y="183015"/>
                  </a:lnTo>
                  <a:lnTo>
                    <a:pt x="971" y="183770"/>
                  </a:lnTo>
                  <a:lnTo>
                    <a:pt x="1403" y="184490"/>
                  </a:lnTo>
                  <a:lnTo>
                    <a:pt x="1870" y="185137"/>
                  </a:lnTo>
                  <a:lnTo>
                    <a:pt x="2410" y="185748"/>
                  </a:lnTo>
                  <a:lnTo>
                    <a:pt x="3021" y="186287"/>
                  </a:lnTo>
                  <a:lnTo>
                    <a:pt x="3668" y="186791"/>
                  </a:lnTo>
                  <a:lnTo>
                    <a:pt x="4351" y="187222"/>
                  </a:lnTo>
                  <a:lnTo>
                    <a:pt x="5106" y="187582"/>
                  </a:lnTo>
                  <a:lnTo>
                    <a:pt x="5897" y="187869"/>
                  </a:lnTo>
                  <a:lnTo>
                    <a:pt x="6688" y="188085"/>
                  </a:lnTo>
                  <a:lnTo>
                    <a:pt x="7120" y="188157"/>
                  </a:lnTo>
                  <a:lnTo>
                    <a:pt x="7551" y="188229"/>
                  </a:lnTo>
                  <a:lnTo>
                    <a:pt x="7983" y="188265"/>
                  </a:lnTo>
                  <a:lnTo>
                    <a:pt x="8414" y="188301"/>
                  </a:lnTo>
                  <a:lnTo>
                    <a:pt x="91508" y="188301"/>
                  </a:lnTo>
                  <a:lnTo>
                    <a:pt x="91975" y="188265"/>
                  </a:lnTo>
                  <a:lnTo>
                    <a:pt x="92407" y="188229"/>
                  </a:lnTo>
                  <a:lnTo>
                    <a:pt x="92802" y="188157"/>
                  </a:lnTo>
                  <a:lnTo>
                    <a:pt x="93234" y="188085"/>
                  </a:lnTo>
                  <a:lnTo>
                    <a:pt x="94061" y="187869"/>
                  </a:lnTo>
                  <a:lnTo>
                    <a:pt x="94816" y="187582"/>
                  </a:lnTo>
                  <a:lnTo>
                    <a:pt x="95571" y="187222"/>
                  </a:lnTo>
                  <a:lnTo>
                    <a:pt x="96254" y="186791"/>
                  </a:lnTo>
                  <a:lnTo>
                    <a:pt x="96901" y="186287"/>
                  </a:lnTo>
                  <a:lnTo>
                    <a:pt x="97512" y="185748"/>
                  </a:lnTo>
                  <a:lnTo>
                    <a:pt x="98052" y="185137"/>
                  </a:lnTo>
                  <a:lnTo>
                    <a:pt x="98519" y="184490"/>
                  </a:lnTo>
                  <a:lnTo>
                    <a:pt x="98951" y="183770"/>
                  </a:lnTo>
                  <a:lnTo>
                    <a:pt x="99310" y="183015"/>
                  </a:lnTo>
                  <a:lnTo>
                    <a:pt x="99598" y="182260"/>
                  </a:lnTo>
                  <a:lnTo>
                    <a:pt x="99778" y="181433"/>
                  </a:lnTo>
                  <a:lnTo>
                    <a:pt x="99850" y="181002"/>
                  </a:lnTo>
                  <a:lnTo>
                    <a:pt x="99921" y="180570"/>
                  </a:lnTo>
                  <a:lnTo>
                    <a:pt x="99921" y="180139"/>
                  </a:lnTo>
                  <a:lnTo>
                    <a:pt x="99957" y="179707"/>
                  </a:lnTo>
                  <a:lnTo>
                    <a:pt x="99957" y="8558"/>
                  </a:lnTo>
                  <a:lnTo>
                    <a:pt x="99921" y="8127"/>
                  </a:lnTo>
                  <a:lnTo>
                    <a:pt x="99921" y="7695"/>
                  </a:lnTo>
                  <a:lnTo>
                    <a:pt x="99850" y="7264"/>
                  </a:lnTo>
                  <a:lnTo>
                    <a:pt x="99778" y="6868"/>
                  </a:lnTo>
                  <a:lnTo>
                    <a:pt x="99598" y="6041"/>
                  </a:lnTo>
                  <a:lnTo>
                    <a:pt x="99310" y="5250"/>
                  </a:lnTo>
                  <a:lnTo>
                    <a:pt x="98951" y="4495"/>
                  </a:lnTo>
                  <a:lnTo>
                    <a:pt x="98519" y="3812"/>
                  </a:lnTo>
                  <a:lnTo>
                    <a:pt x="98052" y="3129"/>
                  </a:lnTo>
                  <a:lnTo>
                    <a:pt x="97512" y="2554"/>
                  </a:lnTo>
                  <a:lnTo>
                    <a:pt x="96901" y="1978"/>
                  </a:lnTo>
                  <a:lnTo>
                    <a:pt x="96254" y="1475"/>
                  </a:lnTo>
                  <a:lnTo>
                    <a:pt x="95571" y="1043"/>
                  </a:lnTo>
                  <a:lnTo>
                    <a:pt x="94816" y="684"/>
                  </a:lnTo>
                  <a:lnTo>
                    <a:pt x="94061" y="396"/>
                  </a:lnTo>
                  <a:lnTo>
                    <a:pt x="93234" y="180"/>
                  </a:lnTo>
                  <a:lnTo>
                    <a:pt x="92802" y="109"/>
                  </a:lnTo>
                  <a:lnTo>
                    <a:pt x="92407" y="37"/>
                  </a:lnTo>
                  <a:lnTo>
                    <a:pt x="91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678750" y="584175"/>
              <a:ext cx="263400" cy="28800"/>
            </a:xfrm>
            <a:custGeom>
              <a:avLst/>
              <a:gdLst/>
              <a:ahLst/>
              <a:cxnLst/>
              <a:rect l="l" t="t" r="r" b="b"/>
              <a:pathLst>
                <a:path w="10536" h="1152" extrusionOk="0">
                  <a:moveTo>
                    <a:pt x="432" y="1"/>
                  </a:moveTo>
                  <a:lnTo>
                    <a:pt x="324" y="37"/>
                  </a:lnTo>
                  <a:lnTo>
                    <a:pt x="252" y="109"/>
                  </a:lnTo>
                  <a:lnTo>
                    <a:pt x="144" y="181"/>
                  </a:lnTo>
                  <a:lnTo>
                    <a:pt x="72" y="253"/>
                  </a:lnTo>
                  <a:lnTo>
                    <a:pt x="36" y="361"/>
                  </a:lnTo>
                  <a:lnTo>
                    <a:pt x="0" y="468"/>
                  </a:lnTo>
                  <a:lnTo>
                    <a:pt x="0" y="576"/>
                  </a:lnTo>
                  <a:lnTo>
                    <a:pt x="0" y="684"/>
                  </a:lnTo>
                  <a:lnTo>
                    <a:pt x="36" y="792"/>
                  </a:lnTo>
                  <a:lnTo>
                    <a:pt x="72" y="900"/>
                  </a:lnTo>
                  <a:lnTo>
                    <a:pt x="144" y="1008"/>
                  </a:lnTo>
                  <a:lnTo>
                    <a:pt x="252" y="1080"/>
                  </a:lnTo>
                  <a:lnTo>
                    <a:pt x="324" y="1116"/>
                  </a:lnTo>
                  <a:lnTo>
                    <a:pt x="432" y="1152"/>
                  </a:lnTo>
                  <a:lnTo>
                    <a:pt x="10068" y="1152"/>
                  </a:lnTo>
                  <a:lnTo>
                    <a:pt x="10176" y="1116"/>
                  </a:lnTo>
                  <a:lnTo>
                    <a:pt x="10284" y="1080"/>
                  </a:lnTo>
                  <a:lnTo>
                    <a:pt x="10356" y="1008"/>
                  </a:lnTo>
                  <a:lnTo>
                    <a:pt x="10428" y="900"/>
                  </a:lnTo>
                  <a:lnTo>
                    <a:pt x="10500" y="792"/>
                  </a:lnTo>
                  <a:lnTo>
                    <a:pt x="10535" y="684"/>
                  </a:lnTo>
                  <a:lnTo>
                    <a:pt x="10535" y="576"/>
                  </a:lnTo>
                  <a:lnTo>
                    <a:pt x="10535" y="468"/>
                  </a:lnTo>
                  <a:lnTo>
                    <a:pt x="10500" y="361"/>
                  </a:lnTo>
                  <a:lnTo>
                    <a:pt x="10428" y="253"/>
                  </a:lnTo>
                  <a:lnTo>
                    <a:pt x="10356" y="181"/>
                  </a:lnTo>
                  <a:lnTo>
                    <a:pt x="10284" y="109"/>
                  </a:lnTo>
                  <a:lnTo>
                    <a:pt x="10176" y="37"/>
                  </a:lnTo>
                  <a:lnTo>
                    <a:pt x="10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extrusionOk="0">
                  <a:moveTo>
                    <a:pt x="6796" y="0"/>
                  </a:move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11"/>
                  </a:lnTo>
                  <a:lnTo>
                    <a:pt x="3056" y="791"/>
                  </a:lnTo>
                  <a:lnTo>
                    <a:pt x="2769" y="935"/>
                  </a:lnTo>
                  <a:lnTo>
                    <a:pt x="2481" y="1151"/>
                  </a:lnTo>
                  <a:lnTo>
                    <a:pt x="2229" y="1366"/>
                  </a:lnTo>
                  <a:lnTo>
                    <a:pt x="1978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115" y="2912"/>
                  </a:lnTo>
                  <a:lnTo>
                    <a:pt x="935" y="3308"/>
                  </a:lnTo>
                  <a:lnTo>
                    <a:pt x="755" y="3775"/>
                  </a:lnTo>
                  <a:lnTo>
                    <a:pt x="611" y="4243"/>
                  </a:lnTo>
                  <a:lnTo>
                    <a:pt x="468" y="4782"/>
                  </a:lnTo>
                  <a:lnTo>
                    <a:pt x="360" y="5321"/>
                  </a:lnTo>
                  <a:lnTo>
                    <a:pt x="252" y="5933"/>
                  </a:lnTo>
                  <a:lnTo>
                    <a:pt x="180" y="6580"/>
                  </a:lnTo>
                  <a:lnTo>
                    <a:pt x="108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168992"/>
                  </a:lnTo>
                  <a:lnTo>
                    <a:pt x="36" y="169819"/>
                  </a:lnTo>
                  <a:lnTo>
                    <a:pt x="180" y="170646"/>
                  </a:lnTo>
                  <a:lnTo>
                    <a:pt x="360" y="171437"/>
                  </a:lnTo>
                  <a:lnTo>
                    <a:pt x="611" y="172156"/>
                  </a:lnTo>
                  <a:lnTo>
                    <a:pt x="935" y="172875"/>
                  </a:lnTo>
                  <a:lnTo>
                    <a:pt x="1295" y="173558"/>
                  </a:lnTo>
                  <a:lnTo>
                    <a:pt x="1726" y="174170"/>
                  </a:lnTo>
                  <a:lnTo>
                    <a:pt x="2229" y="174745"/>
                  </a:lnTo>
                  <a:lnTo>
                    <a:pt x="2769" y="175284"/>
                  </a:lnTo>
                  <a:lnTo>
                    <a:pt x="3344" y="175752"/>
                  </a:lnTo>
                  <a:lnTo>
                    <a:pt x="3955" y="176183"/>
                  </a:lnTo>
                  <a:lnTo>
                    <a:pt x="4602" y="176507"/>
                  </a:lnTo>
                  <a:lnTo>
                    <a:pt x="5322" y="176794"/>
                  </a:lnTo>
                  <a:lnTo>
                    <a:pt x="6041" y="176974"/>
                  </a:lnTo>
                  <a:lnTo>
                    <a:pt x="6796" y="177118"/>
                  </a:lnTo>
                  <a:lnTo>
                    <a:pt x="7551" y="177154"/>
                  </a:lnTo>
                  <a:lnTo>
                    <a:pt x="81943" y="177154"/>
                  </a:lnTo>
                  <a:lnTo>
                    <a:pt x="82698" y="177118"/>
                  </a:lnTo>
                  <a:lnTo>
                    <a:pt x="83453" y="176974"/>
                  </a:lnTo>
                  <a:lnTo>
                    <a:pt x="84172" y="176794"/>
                  </a:lnTo>
                  <a:lnTo>
                    <a:pt x="84856" y="176507"/>
                  </a:lnTo>
                  <a:lnTo>
                    <a:pt x="85539" y="176183"/>
                  </a:lnTo>
                  <a:lnTo>
                    <a:pt x="86150" y="175752"/>
                  </a:lnTo>
                  <a:lnTo>
                    <a:pt x="86725" y="175284"/>
                  </a:lnTo>
                  <a:lnTo>
                    <a:pt x="87265" y="174745"/>
                  </a:lnTo>
                  <a:lnTo>
                    <a:pt x="87732" y="174170"/>
                  </a:lnTo>
                  <a:lnTo>
                    <a:pt x="88199" y="173558"/>
                  </a:lnTo>
                  <a:lnTo>
                    <a:pt x="88559" y="172875"/>
                  </a:lnTo>
                  <a:lnTo>
                    <a:pt x="88883" y="172156"/>
                  </a:lnTo>
                  <a:lnTo>
                    <a:pt x="89134" y="171437"/>
                  </a:lnTo>
                  <a:lnTo>
                    <a:pt x="89314" y="170646"/>
                  </a:lnTo>
                  <a:lnTo>
                    <a:pt x="89422" y="169819"/>
                  </a:lnTo>
                  <a:lnTo>
                    <a:pt x="89458" y="16899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64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03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42" y="0"/>
                  </a:lnTo>
                  <a:lnTo>
                    <a:pt x="66698" y="36"/>
                  </a:lnTo>
                  <a:lnTo>
                    <a:pt x="66374" y="180"/>
                  </a:lnTo>
                  <a:lnTo>
                    <a:pt x="66123" y="360"/>
                  </a:lnTo>
                  <a:lnTo>
                    <a:pt x="65907" y="647"/>
                  </a:lnTo>
                  <a:lnTo>
                    <a:pt x="65691" y="971"/>
                  </a:lnTo>
                  <a:lnTo>
                    <a:pt x="65547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04" y="3236"/>
                  </a:lnTo>
                  <a:lnTo>
                    <a:pt x="65368" y="3668"/>
                  </a:lnTo>
                  <a:lnTo>
                    <a:pt x="65260" y="4063"/>
                  </a:lnTo>
                  <a:lnTo>
                    <a:pt x="65152" y="4387"/>
                  </a:lnTo>
                  <a:lnTo>
                    <a:pt x="65008" y="4674"/>
                  </a:lnTo>
                  <a:lnTo>
                    <a:pt x="64828" y="4890"/>
                  </a:lnTo>
                  <a:lnTo>
                    <a:pt x="64648" y="5070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893" y="5429"/>
                  </a:lnTo>
                  <a:lnTo>
                    <a:pt x="63606" y="5501"/>
                  </a:lnTo>
                  <a:lnTo>
                    <a:pt x="63318" y="5537"/>
                  </a:lnTo>
                  <a:lnTo>
                    <a:pt x="62671" y="5573"/>
                  </a:lnTo>
                  <a:lnTo>
                    <a:pt x="61952" y="5609"/>
                  </a:lnTo>
                  <a:lnTo>
                    <a:pt x="27506" y="5609"/>
                  </a:lnTo>
                  <a:lnTo>
                    <a:pt x="26823" y="5573"/>
                  </a:lnTo>
                  <a:lnTo>
                    <a:pt x="26176" y="5537"/>
                  </a:lnTo>
                  <a:lnTo>
                    <a:pt x="25852" y="5501"/>
                  </a:lnTo>
                  <a:lnTo>
                    <a:pt x="25565" y="5429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070"/>
                  </a:lnTo>
                  <a:lnTo>
                    <a:pt x="24630" y="4890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668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193"/>
                  </a:lnTo>
                  <a:lnTo>
                    <a:pt x="23983" y="1762"/>
                  </a:lnTo>
                  <a:lnTo>
                    <a:pt x="23911" y="1330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60"/>
                  </a:lnTo>
                  <a:lnTo>
                    <a:pt x="23084" y="180"/>
                  </a:lnTo>
                  <a:lnTo>
                    <a:pt x="22760" y="36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fill="none" extrusionOk="0">
                  <a:moveTo>
                    <a:pt x="89458" y="9636"/>
                  </a:moveTo>
                  <a:lnTo>
                    <a:pt x="89458" y="168992"/>
                  </a:lnTo>
                  <a:lnTo>
                    <a:pt x="89458" y="168992"/>
                  </a:lnTo>
                  <a:lnTo>
                    <a:pt x="89422" y="169819"/>
                  </a:lnTo>
                  <a:lnTo>
                    <a:pt x="89314" y="170646"/>
                  </a:lnTo>
                  <a:lnTo>
                    <a:pt x="89134" y="171437"/>
                  </a:lnTo>
                  <a:lnTo>
                    <a:pt x="88883" y="172156"/>
                  </a:lnTo>
                  <a:lnTo>
                    <a:pt x="88559" y="172875"/>
                  </a:lnTo>
                  <a:lnTo>
                    <a:pt x="88199" y="173558"/>
                  </a:lnTo>
                  <a:lnTo>
                    <a:pt x="87732" y="174170"/>
                  </a:lnTo>
                  <a:lnTo>
                    <a:pt x="87265" y="174745"/>
                  </a:lnTo>
                  <a:lnTo>
                    <a:pt x="86725" y="175284"/>
                  </a:lnTo>
                  <a:lnTo>
                    <a:pt x="86150" y="175752"/>
                  </a:lnTo>
                  <a:lnTo>
                    <a:pt x="85539" y="176183"/>
                  </a:lnTo>
                  <a:lnTo>
                    <a:pt x="84856" y="176507"/>
                  </a:lnTo>
                  <a:lnTo>
                    <a:pt x="84172" y="176794"/>
                  </a:lnTo>
                  <a:lnTo>
                    <a:pt x="83453" y="176974"/>
                  </a:lnTo>
                  <a:lnTo>
                    <a:pt x="82698" y="177118"/>
                  </a:lnTo>
                  <a:lnTo>
                    <a:pt x="81943" y="177154"/>
                  </a:lnTo>
                  <a:lnTo>
                    <a:pt x="7551" y="177154"/>
                  </a:lnTo>
                  <a:lnTo>
                    <a:pt x="7551" y="177154"/>
                  </a:lnTo>
                  <a:lnTo>
                    <a:pt x="6796" y="177118"/>
                  </a:lnTo>
                  <a:lnTo>
                    <a:pt x="6041" y="176974"/>
                  </a:lnTo>
                  <a:lnTo>
                    <a:pt x="5322" y="176794"/>
                  </a:lnTo>
                  <a:lnTo>
                    <a:pt x="4602" y="176507"/>
                  </a:lnTo>
                  <a:lnTo>
                    <a:pt x="3955" y="176183"/>
                  </a:lnTo>
                  <a:lnTo>
                    <a:pt x="3344" y="175752"/>
                  </a:lnTo>
                  <a:lnTo>
                    <a:pt x="2769" y="175284"/>
                  </a:lnTo>
                  <a:lnTo>
                    <a:pt x="2229" y="174745"/>
                  </a:lnTo>
                  <a:lnTo>
                    <a:pt x="1726" y="174170"/>
                  </a:lnTo>
                  <a:lnTo>
                    <a:pt x="1295" y="173558"/>
                  </a:lnTo>
                  <a:lnTo>
                    <a:pt x="935" y="172875"/>
                  </a:lnTo>
                  <a:lnTo>
                    <a:pt x="611" y="172156"/>
                  </a:lnTo>
                  <a:lnTo>
                    <a:pt x="360" y="171437"/>
                  </a:lnTo>
                  <a:lnTo>
                    <a:pt x="180" y="170646"/>
                  </a:lnTo>
                  <a:lnTo>
                    <a:pt x="36" y="169819"/>
                  </a:lnTo>
                  <a:lnTo>
                    <a:pt x="0" y="168992"/>
                  </a:lnTo>
                  <a:lnTo>
                    <a:pt x="0" y="9636"/>
                  </a:lnTo>
                  <a:lnTo>
                    <a:pt x="0" y="9636"/>
                  </a:lnTo>
                  <a:lnTo>
                    <a:pt x="36" y="8018"/>
                  </a:lnTo>
                  <a:lnTo>
                    <a:pt x="108" y="7263"/>
                  </a:lnTo>
                  <a:lnTo>
                    <a:pt x="180" y="6580"/>
                  </a:lnTo>
                  <a:lnTo>
                    <a:pt x="252" y="5933"/>
                  </a:lnTo>
                  <a:lnTo>
                    <a:pt x="360" y="5321"/>
                  </a:lnTo>
                  <a:lnTo>
                    <a:pt x="468" y="4782"/>
                  </a:lnTo>
                  <a:lnTo>
                    <a:pt x="611" y="4243"/>
                  </a:lnTo>
                  <a:lnTo>
                    <a:pt x="755" y="3775"/>
                  </a:lnTo>
                  <a:lnTo>
                    <a:pt x="935" y="3308"/>
                  </a:lnTo>
                  <a:lnTo>
                    <a:pt x="1115" y="2912"/>
                  </a:lnTo>
                  <a:lnTo>
                    <a:pt x="1295" y="2553"/>
                  </a:lnTo>
                  <a:lnTo>
                    <a:pt x="1510" y="2193"/>
                  </a:lnTo>
                  <a:lnTo>
                    <a:pt x="1726" y="1906"/>
                  </a:lnTo>
                  <a:lnTo>
                    <a:pt x="1978" y="1618"/>
                  </a:lnTo>
                  <a:lnTo>
                    <a:pt x="2229" y="1366"/>
                  </a:lnTo>
                  <a:lnTo>
                    <a:pt x="2481" y="1151"/>
                  </a:lnTo>
                  <a:lnTo>
                    <a:pt x="2769" y="935"/>
                  </a:lnTo>
                  <a:lnTo>
                    <a:pt x="3056" y="791"/>
                  </a:lnTo>
                  <a:lnTo>
                    <a:pt x="3344" y="611"/>
                  </a:lnTo>
                  <a:lnTo>
                    <a:pt x="3632" y="503"/>
                  </a:lnTo>
                  <a:lnTo>
                    <a:pt x="3955" y="396"/>
                  </a:lnTo>
                  <a:lnTo>
                    <a:pt x="4602" y="216"/>
                  </a:lnTo>
                  <a:lnTo>
                    <a:pt x="5322" y="108"/>
                  </a:lnTo>
                  <a:lnTo>
                    <a:pt x="6041" y="36"/>
                  </a:lnTo>
                  <a:lnTo>
                    <a:pt x="6796" y="0"/>
                  </a:lnTo>
                  <a:lnTo>
                    <a:pt x="7551" y="0"/>
                  </a:lnTo>
                  <a:lnTo>
                    <a:pt x="22472" y="0"/>
                  </a:lnTo>
                  <a:lnTo>
                    <a:pt x="22472" y="0"/>
                  </a:lnTo>
                  <a:lnTo>
                    <a:pt x="22616" y="0"/>
                  </a:lnTo>
                  <a:lnTo>
                    <a:pt x="22760" y="36"/>
                  </a:lnTo>
                  <a:lnTo>
                    <a:pt x="23084" y="180"/>
                  </a:lnTo>
                  <a:lnTo>
                    <a:pt x="23335" y="360"/>
                  </a:lnTo>
                  <a:lnTo>
                    <a:pt x="23551" y="647"/>
                  </a:lnTo>
                  <a:lnTo>
                    <a:pt x="23767" y="971"/>
                  </a:lnTo>
                  <a:lnTo>
                    <a:pt x="23911" y="1330"/>
                  </a:lnTo>
                  <a:lnTo>
                    <a:pt x="23983" y="1762"/>
                  </a:lnTo>
                  <a:lnTo>
                    <a:pt x="24019" y="2193"/>
                  </a:lnTo>
                  <a:lnTo>
                    <a:pt x="24019" y="2733"/>
                  </a:lnTo>
                  <a:lnTo>
                    <a:pt x="24019" y="2733"/>
                  </a:lnTo>
                  <a:lnTo>
                    <a:pt x="24054" y="3236"/>
                  </a:lnTo>
                  <a:lnTo>
                    <a:pt x="24090" y="3668"/>
                  </a:lnTo>
                  <a:lnTo>
                    <a:pt x="24198" y="4063"/>
                  </a:lnTo>
                  <a:lnTo>
                    <a:pt x="24306" y="4387"/>
                  </a:lnTo>
                  <a:lnTo>
                    <a:pt x="24450" y="4674"/>
                  </a:lnTo>
                  <a:lnTo>
                    <a:pt x="24630" y="4890"/>
                  </a:lnTo>
                  <a:lnTo>
                    <a:pt x="24810" y="5070"/>
                  </a:lnTo>
                  <a:lnTo>
                    <a:pt x="25061" y="5250"/>
                  </a:lnTo>
                  <a:lnTo>
                    <a:pt x="25313" y="5357"/>
                  </a:lnTo>
                  <a:lnTo>
                    <a:pt x="25565" y="5429"/>
                  </a:lnTo>
                  <a:lnTo>
                    <a:pt x="25852" y="5501"/>
                  </a:lnTo>
                  <a:lnTo>
                    <a:pt x="26176" y="5537"/>
                  </a:lnTo>
                  <a:lnTo>
                    <a:pt x="26823" y="5573"/>
                  </a:lnTo>
                  <a:lnTo>
                    <a:pt x="27506" y="5609"/>
                  </a:lnTo>
                  <a:lnTo>
                    <a:pt x="61952" y="5609"/>
                  </a:lnTo>
                  <a:lnTo>
                    <a:pt x="61952" y="5609"/>
                  </a:lnTo>
                  <a:lnTo>
                    <a:pt x="62671" y="5573"/>
                  </a:lnTo>
                  <a:lnTo>
                    <a:pt x="63318" y="5537"/>
                  </a:lnTo>
                  <a:lnTo>
                    <a:pt x="63606" y="5501"/>
                  </a:lnTo>
                  <a:lnTo>
                    <a:pt x="63893" y="5429"/>
                  </a:lnTo>
                  <a:lnTo>
                    <a:pt x="64181" y="5357"/>
                  </a:lnTo>
                  <a:lnTo>
                    <a:pt x="64433" y="5250"/>
                  </a:lnTo>
                  <a:lnTo>
                    <a:pt x="64648" y="5070"/>
                  </a:lnTo>
                  <a:lnTo>
                    <a:pt x="64828" y="4890"/>
                  </a:lnTo>
                  <a:lnTo>
                    <a:pt x="65008" y="4674"/>
                  </a:lnTo>
                  <a:lnTo>
                    <a:pt x="65152" y="4387"/>
                  </a:lnTo>
                  <a:lnTo>
                    <a:pt x="65260" y="4063"/>
                  </a:lnTo>
                  <a:lnTo>
                    <a:pt x="65368" y="3668"/>
                  </a:lnTo>
                  <a:lnTo>
                    <a:pt x="65404" y="3236"/>
                  </a:lnTo>
                  <a:lnTo>
                    <a:pt x="65439" y="2733"/>
                  </a:lnTo>
                  <a:lnTo>
                    <a:pt x="65439" y="2193"/>
                  </a:lnTo>
                  <a:lnTo>
                    <a:pt x="65439" y="2193"/>
                  </a:lnTo>
                  <a:lnTo>
                    <a:pt x="65475" y="1762"/>
                  </a:lnTo>
                  <a:lnTo>
                    <a:pt x="65547" y="1330"/>
                  </a:lnTo>
                  <a:lnTo>
                    <a:pt x="65691" y="971"/>
                  </a:lnTo>
                  <a:lnTo>
                    <a:pt x="65907" y="647"/>
                  </a:lnTo>
                  <a:lnTo>
                    <a:pt x="66123" y="360"/>
                  </a:lnTo>
                  <a:lnTo>
                    <a:pt x="66374" y="180"/>
                  </a:lnTo>
                  <a:lnTo>
                    <a:pt x="66698" y="36"/>
                  </a:lnTo>
                  <a:lnTo>
                    <a:pt x="66842" y="0"/>
                  </a:lnTo>
                  <a:lnTo>
                    <a:pt x="67022" y="0"/>
                  </a:lnTo>
                  <a:lnTo>
                    <a:pt x="81907" y="0"/>
                  </a:lnTo>
                  <a:lnTo>
                    <a:pt x="81907" y="0"/>
                  </a:lnTo>
                  <a:lnTo>
                    <a:pt x="82698" y="0"/>
                  </a:lnTo>
                  <a:lnTo>
                    <a:pt x="83453" y="72"/>
                  </a:lnTo>
                  <a:lnTo>
                    <a:pt x="84172" y="180"/>
                  </a:lnTo>
                  <a:lnTo>
                    <a:pt x="84856" y="324"/>
                  </a:lnTo>
                  <a:lnTo>
                    <a:pt x="85503" y="539"/>
                  </a:lnTo>
                  <a:lnTo>
                    <a:pt x="85826" y="683"/>
                  </a:lnTo>
                  <a:lnTo>
                    <a:pt x="86150" y="827"/>
                  </a:lnTo>
                  <a:lnTo>
                    <a:pt x="86438" y="1007"/>
                  </a:lnTo>
                  <a:lnTo>
                    <a:pt x="86725" y="1223"/>
                  </a:lnTo>
                  <a:lnTo>
                    <a:pt x="87013" y="1438"/>
                  </a:lnTo>
                  <a:lnTo>
                    <a:pt x="87265" y="1654"/>
                  </a:lnTo>
                  <a:lnTo>
                    <a:pt x="87516" y="1942"/>
                  </a:lnTo>
                  <a:lnTo>
                    <a:pt x="87732" y="2229"/>
                  </a:lnTo>
                  <a:lnTo>
                    <a:pt x="87984" y="2553"/>
                  </a:lnTo>
                  <a:lnTo>
                    <a:pt x="88164" y="2876"/>
                  </a:lnTo>
                  <a:lnTo>
                    <a:pt x="88379" y="3272"/>
                  </a:lnTo>
                  <a:lnTo>
                    <a:pt x="88559" y="3668"/>
                  </a:lnTo>
                  <a:lnTo>
                    <a:pt x="88739" y="4099"/>
                  </a:lnTo>
                  <a:lnTo>
                    <a:pt x="88883" y="4566"/>
                  </a:lnTo>
                  <a:lnTo>
                    <a:pt x="89026" y="5070"/>
                  </a:lnTo>
                  <a:lnTo>
                    <a:pt x="89134" y="5609"/>
                  </a:lnTo>
                  <a:lnTo>
                    <a:pt x="89242" y="6184"/>
                  </a:lnTo>
                  <a:lnTo>
                    <a:pt x="89314" y="6796"/>
                  </a:lnTo>
                  <a:lnTo>
                    <a:pt x="89386" y="7443"/>
                  </a:lnTo>
                  <a:lnTo>
                    <a:pt x="89422" y="8126"/>
                  </a:lnTo>
                  <a:lnTo>
                    <a:pt x="89458" y="96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691775" y="562625"/>
              <a:ext cx="2236450" cy="537550"/>
            </a:xfrm>
            <a:custGeom>
              <a:avLst/>
              <a:gdLst/>
              <a:ahLst/>
              <a:cxnLst/>
              <a:rect l="l" t="t" r="r" b="b"/>
              <a:pathLst>
                <a:path w="89458" h="21502" extrusionOk="0">
                  <a:moveTo>
                    <a:pt x="7551" y="0"/>
                  </a:moveTo>
                  <a:lnTo>
                    <a:pt x="6796" y="36"/>
                  </a:ln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47"/>
                  </a:lnTo>
                  <a:lnTo>
                    <a:pt x="3020" y="791"/>
                  </a:lnTo>
                  <a:lnTo>
                    <a:pt x="2733" y="971"/>
                  </a:lnTo>
                  <a:lnTo>
                    <a:pt x="2481" y="1151"/>
                  </a:lnTo>
                  <a:lnTo>
                    <a:pt x="2193" y="1366"/>
                  </a:lnTo>
                  <a:lnTo>
                    <a:pt x="1942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079" y="2912"/>
                  </a:lnTo>
                  <a:lnTo>
                    <a:pt x="899" y="3344"/>
                  </a:lnTo>
                  <a:lnTo>
                    <a:pt x="719" y="3775"/>
                  </a:lnTo>
                  <a:lnTo>
                    <a:pt x="575" y="4243"/>
                  </a:lnTo>
                  <a:lnTo>
                    <a:pt x="432" y="4782"/>
                  </a:lnTo>
                  <a:lnTo>
                    <a:pt x="324" y="5321"/>
                  </a:lnTo>
                  <a:lnTo>
                    <a:pt x="216" y="5933"/>
                  </a:lnTo>
                  <a:lnTo>
                    <a:pt x="144" y="6580"/>
                  </a:lnTo>
                  <a:lnTo>
                    <a:pt x="72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21502"/>
                  </a:lnTo>
                  <a:lnTo>
                    <a:pt x="89458" y="2150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99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39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78" y="0"/>
                  </a:lnTo>
                  <a:lnTo>
                    <a:pt x="66698" y="36"/>
                  </a:lnTo>
                  <a:lnTo>
                    <a:pt x="66410" y="180"/>
                  </a:lnTo>
                  <a:lnTo>
                    <a:pt x="66159" y="360"/>
                  </a:lnTo>
                  <a:lnTo>
                    <a:pt x="65907" y="647"/>
                  </a:lnTo>
                  <a:lnTo>
                    <a:pt x="65727" y="971"/>
                  </a:lnTo>
                  <a:lnTo>
                    <a:pt x="65583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39" y="3236"/>
                  </a:lnTo>
                  <a:lnTo>
                    <a:pt x="65368" y="3703"/>
                  </a:lnTo>
                  <a:lnTo>
                    <a:pt x="65296" y="4063"/>
                  </a:lnTo>
                  <a:lnTo>
                    <a:pt x="65188" y="4387"/>
                  </a:lnTo>
                  <a:lnTo>
                    <a:pt x="65044" y="4674"/>
                  </a:lnTo>
                  <a:lnTo>
                    <a:pt x="64864" y="4926"/>
                  </a:lnTo>
                  <a:lnTo>
                    <a:pt x="64648" y="5106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929" y="5465"/>
                  </a:lnTo>
                  <a:lnTo>
                    <a:pt x="63642" y="5537"/>
                  </a:lnTo>
                  <a:lnTo>
                    <a:pt x="63318" y="5573"/>
                  </a:lnTo>
                  <a:lnTo>
                    <a:pt x="62671" y="5609"/>
                  </a:lnTo>
                  <a:lnTo>
                    <a:pt x="26823" y="5609"/>
                  </a:lnTo>
                  <a:lnTo>
                    <a:pt x="26140" y="5573"/>
                  </a:lnTo>
                  <a:lnTo>
                    <a:pt x="25852" y="5537"/>
                  </a:lnTo>
                  <a:lnTo>
                    <a:pt x="25565" y="5465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106"/>
                  </a:lnTo>
                  <a:lnTo>
                    <a:pt x="24630" y="4926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703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229"/>
                  </a:lnTo>
                  <a:lnTo>
                    <a:pt x="23983" y="1762"/>
                  </a:lnTo>
                  <a:lnTo>
                    <a:pt x="23911" y="1366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96"/>
                  </a:lnTo>
                  <a:lnTo>
                    <a:pt x="23084" y="180"/>
                  </a:lnTo>
                  <a:lnTo>
                    <a:pt x="22760" y="72"/>
                  </a:lnTo>
                  <a:lnTo>
                    <a:pt x="22616" y="36"/>
                  </a:lnTo>
                  <a:lnTo>
                    <a:pt x="22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838275" y="831375"/>
              <a:ext cx="75550" cy="124075"/>
            </a:xfrm>
            <a:custGeom>
              <a:avLst/>
              <a:gdLst/>
              <a:ahLst/>
              <a:cxnLst/>
              <a:rect l="l" t="t" r="r" b="b"/>
              <a:pathLst>
                <a:path w="3022" h="4963" extrusionOk="0">
                  <a:moveTo>
                    <a:pt x="2626" y="1"/>
                  </a:moveTo>
                  <a:lnTo>
                    <a:pt x="1" y="2482"/>
                  </a:lnTo>
                  <a:lnTo>
                    <a:pt x="2626" y="4963"/>
                  </a:lnTo>
                  <a:lnTo>
                    <a:pt x="3021" y="4531"/>
                  </a:lnTo>
                  <a:lnTo>
                    <a:pt x="864" y="2482"/>
                  </a:lnTo>
                  <a:lnTo>
                    <a:pt x="3021" y="432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635175" y="826900"/>
              <a:ext cx="136650" cy="133050"/>
            </a:xfrm>
            <a:custGeom>
              <a:avLst/>
              <a:gdLst/>
              <a:ahLst/>
              <a:cxnLst/>
              <a:rect l="l" t="t" r="r" b="b"/>
              <a:pathLst>
                <a:path w="5466" h="5322" extrusionOk="0">
                  <a:moveTo>
                    <a:pt x="2733" y="1690"/>
                  </a:moveTo>
                  <a:lnTo>
                    <a:pt x="2913" y="1726"/>
                  </a:lnTo>
                  <a:lnTo>
                    <a:pt x="3093" y="1798"/>
                  </a:lnTo>
                  <a:lnTo>
                    <a:pt x="3272" y="1870"/>
                  </a:lnTo>
                  <a:lnTo>
                    <a:pt x="3416" y="1978"/>
                  </a:lnTo>
                  <a:lnTo>
                    <a:pt x="3524" y="2121"/>
                  </a:lnTo>
                  <a:lnTo>
                    <a:pt x="3632" y="2301"/>
                  </a:lnTo>
                  <a:lnTo>
                    <a:pt x="3668" y="2481"/>
                  </a:lnTo>
                  <a:lnTo>
                    <a:pt x="3704" y="2697"/>
                  </a:lnTo>
                  <a:lnTo>
                    <a:pt x="3668" y="2912"/>
                  </a:lnTo>
                  <a:lnTo>
                    <a:pt x="3596" y="3092"/>
                  </a:lnTo>
                  <a:lnTo>
                    <a:pt x="3524" y="3236"/>
                  </a:lnTo>
                  <a:lnTo>
                    <a:pt x="3380" y="3380"/>
                  </a:lnTo>
                  <a:lnTo>
                    <a:pt x="3236" y="3524"/>
                  </a:lnTo>
                  <a:lnTo>
                    <a:pt x="3057" y="3596"/>
                  </a:lnTo>
                  <a:lnTo>
                    <a:pt x="2877" y="3632"/>
                  </a:lnTo>
                  <a:lnTo>
                    <a:pt x="2697" y="3667"/>
                  </a:lnTo>
                  <a:lnTo>
                    <a:pt x="2481" y="3632"/>
                  </a:lnTo>
                  <a:lnTo>
                    <a:pt x="2302" y="3560"/>
                  </a:lnTo>
                  <a:lnTo>
                    <a:pt x="2122" y="3488"/>
                  </a:lnTo>
                  <a:lnTo>
                    <a:pt x="1978" y="3344"/>
                  </a:lnTo>
                  <a:lnTo>
                    <a:pt x="1870" y="3200"/>
                  </a:lnTo>
                  <a:lnTo>
                    <a:pt x="1798" y="3056"/>
                  </a:lnTo>
                  <a:lnTo>
                    <a:pt x="1726" y="2841"/>
                  </a:lnTo>
                  <a:lnTo>
                    <a:pt x="1726" y="2661"/>
                  </a:lnTo>
                  <a:lnTo>
                    <a:pt x="1762" y="2445"/>
                  </a:lnTo>
                  <a:lnTo>
                    <a:pt x="1798" y="2265"/>
                  </a:lnTo>
                  <a:lnTo>
                    <a:pt x="1906" y="2121"/>
                  </a:lnTo>
                  <a:lnTo>
                    <a:pt x="2014" y="1978"/>
                  </a:lnTo>
                  <a:lnTo>
                    <a:pt x="2194" y="1834"/>
                  </a:lnTo>
                  <a:lnTo>
                    <a:pt x="2337" y="1762"/>
                  </a:lnTo>
                  <a:lnTo>
                    <a:pt x="2517" y="1726"/>
                  </a:lnTo>
                  <a:lnTo>
                    <a:pt x="2733" y="1690"/>
                  </a:lnTo>
                  <a:close/>
                  <a:moveTo>
                    <a:pt x="2733" y="1330"/>
                  </a:moveTo>
                  <a:lnTo>
                    <a:pt x="2445" y="1366"/>
                  </a:lnTo>
                  <a:lnTo>
                    <a:pt x="2194" y="1438"/>
                  </a:lnTo>
                  <a:lnTo>
                    <a:pt x="1978" y="1546"/>
                  </a:lnTo>
                  <a:lnTo>
                    <a:pt x="1798" y="1726"/>
                  </a:lnTo>
                  <a:lnTo>
                    <a:pt x="1618" y="1906"/>
                  </a:lnTo>
                  <a:lnTo>
                    <a:pt x="1510" y="2157"/>
                  </a:lnTo>
                  <a:lnTo>
                    <a:pt x="1439" y="2409"/>
                  </a:lnTo>
                  <a:lnTo>
                    <a:pt x="1403" y="2661"/>
                  </a:lnTo>
                  <a:lnTo>
                    <a:pt x="1439" y="2912"/>
                  </a:lnTo>
                  <a:lnTo>
                    <a:pt x="1510" y="3164"/>
                  </a:lnTo>
                  <a:lnTo>
                    <a:pt x="1618" y="3416"/>
                  </a:lnTo>
                  <a:lnTo>
                    <a:pt x="1798" y="3596"/>
                  </a:lnTo>
                  <a:lnTo>
                    <a:pt x="1978" y="3775"/>
                  </a:lnTo>
                  <a:lnTo>
                    <a:pt x="2230" y="3883"/>
                  </a:lnTo>
                  <a:lnTo>
                    <a:pt x="2481" y="3955"/>
                  </a:lnTo>
                  <a:lnTo>
                    <a:pt x="2733" y="3991"/>
                  </a:lnTo>
                  <a:lnTo>
                    <a:pt x="2985" y="3955"/>
                  </a:lnTo>
                  <a:lnTo>
                    <a:pt x="3236" y="3883"/>
                  </a:lnTo>
                  <a:lnTo>
                    <a:pt x="3488" y="3775"/>
                  </a:lnTo>
                  <a:lnTo>
                    <a:pt x="3668" y="3596"/>
                  </a:lnTo>
                  <a:lnTo>
                    <a:pt x="3848" y="3416"/>
                  </a:lnTo>
                  <a:lnTo>
                    <a:pt x="3955" y="3164"/>
                  </a:lnTo>
                  <a:lnTo>
                    <a:pt x="4027" y="2912"/>
                  </a:lnTo>
                  <a:lnTo>
                    <a:pt x="4063" y="2661"/>
                  </a:lnTo>
                  <a:lnTo>
                    <a:pt x="4027" y="2373"/>
                  </a:lnTo>
                  <a:lnTo>
                    <a:pt x="3955" y="2121"/>
                  </a:lnTo>
                  <a:lnTo>
                    <a:pt x="3848" y="1906"/>
                  </a:lnTo>
                  <a:lnTo>
                    <a:pt x="3668" y="1726"/>
                  </a:lnTo>
                  <a:lnTo>
                    <a:pt x="3452" y="1546"/>
                  </a:lnTo>
                  <a:lnTo>
                    <a:pt x="3236" y="1438"/>
                  </a:lnTo>
                  <a:lnTo>
                    <a:pt x="2985" y="1366"/>
                  </a:lnTo>
                  <a:lnTo>
                    <a:pt x="2733" y="1330"/>
                  </a:lnTo>
                  <a:close/>
                  <a:moveTo>
                    <a:pt x="3236" y="360"/>
                  </a:moveTo>
                  <a:lnTo>
                    <a:pt x="3236" y="611"/>
                  </a:lnTo>
                  <a:lnTo>
                    <a:pt x="3272" y="755"/>
                  </a:lnTo>
                  <a:lnTo>
                    <a:pt x="3344" y="899"/>
                  </a:lnTo>
                  <a:lnTo>
                    <a:pt x="3416" y="1007"/>
                  </a:lnTo>
                  <a:lnTo>
                    <a:pt x="3524" y="1079"/>
                  </a:lnTo>
                  <a:lnTo>
                    <a:pt x="3704" y="1187"/>
                  </a:lnTo>
                  <a:lnTo>
                    <a:pt x="3812" y="1223"/>
                  </a:lnTo>
                  <a:lnTo>
                    <a:pt x="3955" y="1258"/>
                  </a:lnTo>
                  <a:lnTo>
                    <a:pt x="4099" y="1223"/>
                  </a:lnTo>
                  <a:lnTo>
                    <a:pt x="4243" y="1187"/>
                  </a:lnTo>
                  <a:lnTo>
                    <a:pt x="4459" y="1043"/>
                  </a:lnTo>
                  <a:lnTo>
                    <a:pt x="4962" y="1942"/>
                  </a:lnTo>
                  <a:lnTo>
                    <a:pt x="4747" y="2085"/>
                  </a:lnTo>
                  <a:lnTo>
                    <a:pt x="4639" y="2157"/>
                  </a:lnTo>
                  <a:lnTo>
                    <a:pt x="4567" y="2265"/>
                  </a:lnTo>
                  <a:lnTo>
                    <a:pt x="4495" y="2409"/>
                  </a:lnTo>
                  <a:lnTo>
                    <a:pt x="4495" y="2553"/>
                  </a:lnTo>
                  <a:lnTo>
                    <a:pt x="4495" y="2733"/>
                  </a:lnTo>
                  <a:lnTo>
                    <a:pt x="4495" y="2912"/>
                  </a:lnTo>
                  <a:lnTo>
                    <a:pt x="4531" y="3020"/>
                  </a:lnTo>
                  <a:lnTo>
                    <a:pt x="4639" y="3164"/>
                  </a:lnTo>
                  <a:lnTo>
                    <a:pt x="4747" y="3236"/>
                  </a:lnTo>
                  <a:lnTo>
                    <a:pt x="4962" y="3380"/>
                  </a:lnTo>
                  <a:lnTo>
                    <a:pt x="4459" y="4243"/>
                  </a:lnTo>
                  <a:lnTo>
                    <a:pt x="4243" y="4135"/>
                  </a:lnTo>
                  <a:lnTo>
                    <a:pt x="4099" y="4063"/>
                  </a:lnTo>
                  <a:lnTo>
                    <a:pt x="3812" y="4063"/>
                  </a:lnTo>
                  <a:lnTo>
                    <a:pt x="3704" y="4135"/>
                  </a:lnTo>
                  <a:lnTo>
                    <a:pt x="3524" y="4243"/>
                  </a:lnTo>
                  <a:lnTo>
                    <a:pt x="3416" y="4315"/>
                  </a:lnTo>
                  <a:lnTo>
                    <a:pt x="3308" y="4423"/>
                  </a:lnTo>
                  <a:lnTo>
                    <a:pt x="3272" y="4566"/>
                  </a:lnTo>
                  <a:lnTo>
                    <a:pt x="3236" y="4674"/>
                  </a:lnTo>
                  <a:lnTo>
                    <a:pt x="3236" y="4926"/>
                  </a:lnTo>
                  <a:lnTo>
                    <a:pt x="2230" y="4926"/>
                  </a:lnTo>
                  <a:lnTo>
                    <a:pt x="2230" y="4674"/>
                  </a:lnTo>
                  <a:lnTo>
                    <a:pt x="2194" y="4566"/>
                  </a:lnTo>
                  <a:lnTo>
                    <a:pt x="2122" y="4423"/>
                  </a:lnTo>
                  <a:lnTo>
                    <a:pt x="2050" y="4315"/>
                  </a:lnTo>
                  <a:lnTo>
                    <a:pt x="1942" y="4243"/>
                  </a:lnTo>
                  <a:lnTo>
                    <a:pt x="1762" y="4135"/>
                  </a:lnTo>
                  <a:lnTo>
                    <a:pt x="1654" y="4063"/>
                  </a:lnTo>
                  <a:lnTo>
                    <a:pt x="1367" y="4063"/>
                  </a:lnTo>
                  <a:lnTo>
                    <a:pt x="1223" y="4135"/>
                  </a:lnTo>
                  <a:lnTo>
                    <a:pt x="1007" y="4243"/>
                  </a:lnTo>
                  <a:lnTo>
                    <a:pt x="540" y="3380"/>
                  </a:lnTo>
                  <a:lnTo>
                    <a:pt x="719" y="3236"/>
                  </a:lnTo>
                  <a:lnTo>
                    <a:pt x="863" y="3164"/>
                  </a:lnTo>
                  <a:lnTo>
                    <a:pt x="935" y="3020"/>
                  </a:lnTo>
                  <a:lnTo>
                    <a:pt x="971" y="2912"/>
                  </a:lnTo>
                  <a:lnTo>
                    <a:pt x="1007" y="2733"/>
                  </a:lnTo>
                  <a:lnTo>
                    <a:pt x="1007" y="2553"/>
                  </a:lnTo>
                  <a:lnTo>
                    <a:pt x="971" y="2409"/>
                  </a:lnTo>
                  <a:lnTo>
                    <a:pt x="935" y="2265"/>
                  </a:lnTo>
                  <a:lnTo>
                    <a:pt x="863" y="2157"/>
                  </a:lnTo>
                  <a:lnTo>
                    <a:pt x="719" y="2085"/>
                  </a:lnTo>
                  <a:lnTo>
                    <a:pt x="540" y="1942"/>
                  </a:lnTo>
                  <a:lnTo>
                    <a:pt x="1007" y="1043"/>
                  </a:lnTo>
                  <a:lnTo>
                    <a:pt x="1223" y="1187"/>
                  </a:lnTo>
                  <a:lnTo>
                    <a:pt x="1367" y="1223"/>
                  </a:lnTo>
                  <a:lnTo>
                    <a:pt x="1510" y="1258"/>
                  </a:lnTo>
                  <a:lnTo>
                    <a:pt x="1654" y="1223"/>
                  </a:lnTo>
                  <a:lnTo>
                    <a:pt x="1762" y="1187"/>
                  </a:lnTo>
                  <a:lnTo>
                    <a:pt x="1942" y="1079"/>
                  </a:lnTo>
                  <a:lnTo>
                    <a:pt x="2050" y="1007"/>
                  </a:lnTo>
                  <a:lnTo>
                    <a:pt x="2122" y="899"/>
                  </a:lnTo>
                  <a:lnTo>
                    <a:pt x="2194" y="755"/>
                  </a:lnTo>
                  <a:lnTo>
                    <a:pt x="2230" y="611"/>
                  </a:lnTo>
                  <a:lnTo>
                    <a:pt x="2230" y="360"/>
                  </a:lnTo>
                  <a:close/>
                  <a:moveTo>
                    <a:pt x="1834" y="0"/>
                  </a:moveTo>
                  <a:lnTo>
                    <a:pt x="1834" y="647"/>
                  </a:lnTo>
                  <a:lnTo>
                    <a:pt x="1834" y="719"/>
                  </a:lnTo>
                  <a:lnTo>
                    <a:pt x="1762" y="755"/>
                  </a:lnTo>
                  <a:lnTo>
                    <a:pt x="1582" y="863"/>
                  </a:lnTo>
                  <a:lnTo>
                    <a:pt x="1475" y="899"/>
                  </a:lnTo>
                  <a:lnTo>
                    <a:pt x="1403" y="863"/>
                  </a:lnTo>
                  <a:lnTo>
                    <a:pt x="863" y="575"/>
                  </a:lnTo>
                  <a:lnTo>
                    <a:pt x="0" y="2085"/>
                  </a:lnTo>
                  <a:lnTo>
                    <a:pt x="540" y="2409"/>
                  </a:lnTo>
                  <a:lnTo>
                    <a:pt x="576" y="2481"/>
                  </a:lnTo>
                  <a:lnTo>
                    <a:pt x="612" y="2553"/>
                  </a:lnTo>
                  <a:lnTo>
                    <a:pt x="612" y="2661"/>
                  </a:lnTo>
                  <a:lnTo>
                    <a:pt x="612" y="2769"/>
                  </a:lnTo>
                  <a:lnTo>
                    <a:pt x="576" y="2841"/>
                  </a:lnTo>
                  <a:lnTo>
                    <a:pt x="540" y="2912"/>
                  </a:lnTo>
                  <a:lnTo>
                    <a:pt x="0" y="3236"/>
                  </a:lnTo>
                  <a:lnTo>
                    <a:pt x="863" y="4746"/>
                  </a:lnTo>
                  <a:lnTo>
                    <a:pt x="1403" y="4459"/>
                  </a:lnTo>
                  <a:lnTo>
                    <a:pt x="1475" y="4423"/>
                  </a:lnTo>
                  <a:lnTo>
                    <a:pt x="1582" y="4459"/>
                  </a:lnTo>
                  <a:lnTo>
                    <a:pt x="1762" y="4566"/>
                  </a:lnTo>
                  <a:lnTo>
                    <a:pt x="1834" y="4602"/>
                  </a:lnTo>
                  <a:lnTo>
                    <a:pt x="1834" y="4674"/>
                  </a:lnTo>
                  <a:lnTo>
                    <a:pt x="1834" y="5321"/>
                  </a:lnTo>
                  <a:lnTo>
                    <a:pt x="3632" y="5321"/>
                  </a:lnTo>
                  <a:lnTo>
                    <a:pt x="3596" y="4674"/>
                  </a:lnTo>
                  <a:lnTo>
                    <a:pt x="3632" y="4602"/>
                  </a:lnTo>
                  <a:lnTo>
                    <a:pt x="3704" y="4566"/>
                  </a:lnTo>
                  <a:lnTo>
                    <a:pt x="3884" y="4459"/>
                  </a:lnTo>
                  <a:lnTo>
                    <a:pt x="3955" y="4423"/>
                  </a:lnTo>
                  <a:lnTo>
                    <a:pt x="4063" y="4459"/>
                  </a:lnTo>
                  <a:lnTo>
                    <a:pt x="4567" y="4746"/>
                  </a:lnTo>
                  <a:lnTo>
                    <a:pt x="5466" y="3200"/>
                  </a:lnTo>
                  <a:lnTo>
                    <a:pt x="4926" y="2912"/>
                  </a:lnTo>
                  <a:lnTo>
                    <a:pt x="4890" y="2841"/>
                  </a:lnTo>
                  <a:lnTo>
                    <a:pt x="4854" y="2769"/>
                  </a:lnTo>
                  <a:lnTo>
                    <a:pt x="4854" y="2661"/>
                  </a:lnTo>
                  <a:lnTo>
                    <a:pt x="4854" y="2553"/>
                  </a:lnTo>
                  <a:lnTo>
                    <a:pt x="4890" y="2481"/>
                  </a:lnTo>
                  <a:lnTo>
                    <a:pt x="4926" y="2409"/>
                  </a:lnTo>
                  <a:lnTo>
                    <a:pt x="5466" y="2085"/>
                  </a:lnTo>
                  <a:lnTo>
                    <a:pt x="4603" y="575"/>
                  </a:lnTo>
                  <a:lnTo>
                    <a:pt x="4063" y="863"/>
                  </a:lnTo>
                  <a:lnTo>
                    <a:pt x="3991" y="899"/>
                  </a:lnTo>
                  <a:lnTo>
                    <a:pt x="3884" y="863"/>
                  </a:lnTo>
                  <a:lnTo>
                    <a:pt x="3704" y="755"/>
                  </a:lnTo>
                  <a:lnTo>
                    <a:pt x="3632" y="719"/>
                  </a:lnTo>
                  <a:lnTo>
                    <a:pt x="3632" y="61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107950" y="635425"/>
              <a:ext cx="80925" cy="22500"/>
            </a:xfrm>
            <a:custGeom>
              <a:avLst/>
              <a:gdLst/>
              <a:ahLst/>
              <a:cxnLst/>
              <a:rect l="l" t="t" r="r" b="b"/>
              <a:pathLst>
                <a:path w="3237" h="900" extrusionOk="0">
                  <a:moveTo>
                    <a:pt x="1439" y="0"/>
                  </a:moveTo>
                  <a:lnTo>
                    <a:pt x="1331" y="36"/>
                  </a:lnTo>
                  <a:lnTo>
                    <a:pt x="1187" y="36"/>
                  </a:lnTo>
                  <a:lnTo>
                    <a:pt x="899" y="108"/>
                  </a:lnTo>
                  <a:lnTo>
                    <a:pt x="612" y="252"/>
                  </a:lnTo>
                  <a:lnTo>
                    <a:pt x="396" y="360"/>
                  </a:lnTo>
                  <a:lnTo>
                    <a:pt x="180" y="504"/>
                  </a:lnTo>
                  <a:lnTo>
                    <a:pt x="1" y="648"/>
                  </a:lnTo>
                  <a:lnTo>
                    <a:pt x="144" y="791"/>
                  </a:lnTo>
                  <a:lnTo>
                    <a:pt x="252" y="899"/>
                  </a:lnTo>
                  <a:lnTo>
                    <a:pt x="540" y="648"/>
                  </a:lnTo>
                  <a:lnTo>
                    <a:pt x="864" y="468"/>
                  </a:lnTo>
                  <a:lnTo>
                    <a:pt x="1223" y="360"/>
                  </a:lnTo>
                  <a:lnTo>
                    <a:pt x="1619" y="324"/>
                  </a:lnTo>
                  <a:lnTo>
                    <a:pt x="2014" y="360"/>
                  </a:lnTo>
                  <a:lnTo>
                    <a:pt x="2374" y="468"/>
                  </a:lnTo>
                  <a:lnTo>
                    <a:pt x="2697" y="648"/>
                  </a:lnTo>
                  <a:lnTo>
                    <a:pt x="3021" y="899"/>
                  </a:lnTo>
                  <a:lnTo>
                    <a:pt x="3057" y="827"/>
                  </a:lnTo>
                  <a:lnTo>
                    <a:pt x="3093" y="791"/>
                  </a:lnTo>
                  <a:lnTo>
                    <a:pt x="3237" y="648"/>
                  </a:lnTo>
                  <a:lnTo>
                    <a:pt x="3201" y="648"/>
                  </a:lnTo>
                  <a:lnTo>
                    <a:pt x="3057" y="540"/>
                  </a:lnTo>
                  <a:lnTo>
                    <a:pt x="2733" y="288"/>
                  </a:lnTo>
                  <a:lnTo>
                    <a:pt x="2374" y="144"/>
                  </a:lnTo>
                  <a:lnTo>
                    <a:pt x="2122" y="72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119650" y="651600"/>
              <a:ext cx="57550" cy="17100"/>
            </a:xfrm>
            <a:custGeom>
              <a:avLst/>
              <a:gdLst/>
              <a:ahLst/>
              <a:cxnLst/>
              <a:rect l="l" t="t" r="r" b="b"/>
              <a:pathLst>
                <a:path w="2302" h="684" extrusionOk="0">
                  <a:moveTo>
                    <a:pt x="1151" y="1"/>
                  </a:moveTo>
                  <a:lnTo>
                    <a:pt x="827" y="37"/>
                  </a:lnTo>
                  <a:lnTo>
                    <a:pt x="539" y="109"/>
                  </a:lnTo>
                  <a:lnTo>
                    <a:pt x="252" y="252"/>
                  </a:lnTo>
                  <a:lnTo>
                    <a:pt x="0" y="468"/>
                  </a:lnTo>
                  <a:lnTo>
                    <a:pt x="216" y="684"/>
                  </a:lnTo>
                  <a:lnTo>
                    <a:pt x="431" y="540"/>
                  </a:lnTo>
                  <a:lnTo>
                    <a:pt x="647" y="396"/>
                  </a:lnTo>
                  <a:lnTo>
                    <a:pt x="899" y="324"/>
                  </a:lnTo>
                  <a:lnTo>
                    <a:pt x="1402" y="324"/>
                  </a:lnTo>
                  <a:lnTo>
                    <a:pt x="1654" y="396"/>
                  </a:lnTo>
                  <a:lnTo>
                    <a:pt x="1870" y="540"/>
                  </a:lnTo>
                  <a:lnTo>
                    <a:pt x="2085" y="684"/>
                  </a:lnTo>
                  <a:lnTo>
                    <a:pt x="2301" y="468"/>
                  </a:lnTo>
                  <a:lnTo>
                    <a:pt x="2049" y="252"/>
                  </a:lnTo>
                  <a:lnTo>
                    <a:pt x="1762" y="109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130425" y="666875"/>
              <a:ext cx="35975" cy="13525"/>
            </a:xfrm>
            <a:custGeom>
              <a:avLst/>
              <a:gdLst/>
              <a:ahLst/>
              <a:cxnLst/>
              <a:rect l="l" t="t" r="r" b="b"/>
              <a:pathLst>
                <a:path w="1439" h="541" extrusionOk="0">
                  <a:moveTo>
                    <a:pt x="684" y="1"/>
                  </a:moveTo>
                  <a:lnTo>
                    <a:pt x="504" y="37"/>
                  </a:lnTo>
                  <a:lnTo>
                    <a:pt x="324" y="73"/>
                  </a:lnTo>
                  <a:lnTo>
                    <a:pt x="144" y="181"/>
                  </a:lnTo>
                  <a:lnTo>
                    <a:pt x="0" y="324"/>
                  </a:lnTo>
                  <a:lnTo>
                    <a:pt x="216" y="540"/>
                  </a:lnTo>
                  <a:lnTo>
                    <a:pt x="324" y="468"/>
                  </a:lnTo>
                  <a:lnTo>
                    <a:pt x="432" y="396"/>
                  </a:lnTo>
                  <a:lnTo>
                    <a:pt x="576" y="360"/>
                  </a:lnTo>
                  <a:lnTo>
                    <a:pt x="720" y="324"/>
                  </a:lnTo>
                  <a:lnTo>
                    <a:pt x="827" y="360"/>
                  </a:lnTo>
                  <a:lnTo>
                    <a:pt x="971" y="396"/>
                  </a:lnTo>
                  <a:lnTo>
                    <a:pt x="1079" y="468"/>
                  </a:lnTo>
                  <a:lnTo>
                    <a:pt x="1187" y="540"/>
                  </a:lnTo>
                  <a:lnTo>
                    <a:pt x="1439" y="324"/>
                  </a:lnTo>
                  <a:lnTo>
                    <a:pt x="1367" y="253"/>
                  </a:lnTo>
                  <a:lnTo>
                    <a:pt x="1223" y="145"/>
                  </a:lnTo>
                  <a:lnTo>
                    <a:pt x="1043" y="7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143000" y="681275"/>
              <a:ext cx="10825" cy="9900"/>
            </a:xfrm>
            <a:custGeom>
              <a:avLst/>
              <a:gdLst/>
              <a:ahLst/>
              <a:cxnLst/>
              <a:rect l="l" t="t" r="r" b="b"/>
              <a:pathLst>
                <a:path w="433" h="396" extrusionOk="0">
                  <a:moveTo>
                    <a:pt x="73" y="0"/>
                  </a:moveTo>
                  <a:lnTo>
                    <a:pt x="37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288"/>
                  </a:lnTo>
                  <a:lnTo>
                    <a:pt x="73" y="360"/>
                  </a:lnTo>
                  <a:lnTo>
                    <a:pt x="145" y="396"/>
                  </a:lnTo>
                  <a:lnTo>
                    <a:pt x="217" y="396"/>
                  </a:lnTo>
                  <a:lnTo>
                    <a:pt x="289" y="360"/>
                  </a:lnTo>
                  <a:lnTo>
                    <a:pt x="360" y="324"/>
                  </a:lnTo>
                  <a:lnTo>
                    <a:pt x="396" y="252"/>
                  </a:lnTo>
                  <a:lnTo>
                    <a:pt x="432" y="180"/>
                  </a:lnTo>
                  <a:lnTo>
                    <a:pt x="396" y="108"/>
                  </a:lnTo>
                  <a:lnTo>
                    <a:pt x="360" y="3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83737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9" y="109"/>
                  </a:lnTo>
                  <a:lnTo>
                    <a:pt x="181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1" y="1008"/>
                  </a:lnTo>
                  <a:lnTo>
                    <a:pt x="289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44" y="1008"/>
                  </a:lnTo>
                  <a:lnTo>
                    <a:pt x="1116" y="936"/>
                  </a:lnTo>
                  <a:lnTo>
                    <a:pt x="1152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2" y="360"/>
                  </a:lnTo>
                  <a:lnTo>
                    <a:pt x="1116" y="253"/>
                  </a:lnTo>
                  <a:lnTo>
                    <a:pt x="1044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288412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930875" y="648000"/>
              <a:ext cx="30575" cy="29700"/>
            </a:xfrm>
            <a:custGeom>
              <a:avLst/>
              <a:gdLst/>
              <a:ahLst/>
              <a:cxnLst/>
              <a:rect l="l" t="t" r="r" b="b"/>
              <a:pathLst>
                <a:path w="1223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504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977625" y="648000"/>
              <a:ext cx="29675" cy="29700"/>
            </a:xfrm>
            <a:custGeom>
              <a:avLst/>
              <a:gdLst/>
              <a:ahLst/>
              <a:cxnLst/>
              <a:rect l="l" t="t" r="r" b="b"/>
              <a:pathLst>
                <a:path w="1187" h="1188" extrusionOk="0">
                  <a:moveTo>
                    <a:pt x="503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7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024350" y="64800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468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8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07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07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39675" y="639025"/>
              <a:ext cx="121375" cy="56650"/>
            </a:xfrm>
            <a:custGeom>
              <a:avLst/>
              <a:gdLst/>
              <a:ahLst/>
              <a:cxnLst/>
              <a:rect l="l" t="t" r="r" b="b"/>
              <a:pathLst>
                <a:path w="4855" h="2266" extrusionOk="0">
                  <a:moveTo>
                    <a:pt x="4602" y="252"/>
                  </a:moveTo>
                  <a:lnTo>
                    <a:pt x="4602" y="2014"/>
                  </a:lnTo>
                  <a:lnTo>
                    <a:pt x="252" y="2014"/>
                  </a:lnTo>
                  <a:lnTo>
                    <a:pt x="288" y="252"/>
                  </a:lnTo>
                  <a:close/>
                  <a:moveTo>
                    <a:pt x="0" y="0"/>
                  </a:moveTo>
                  <a:lnTo>
                    <a:pt x="0" y="2265"/>
                  </a:lnTo>
                  <a:lnTo>
                    <a:pt x="4854" y="2265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650450" y="648900"/>
              <a:ext cx="77325" cy="36875"/>
            </a:xfrm>
            <a:custGeom>
              <a:avLst/>
              <a:gdLst/>
              <a:ahLst/>
              <a:cxnLst/>
              <a:rect l="l" t="t" r="r" b="b"/>
              <a:pathLst>
                <a:path w="3093" h="1475" extrusionOk="0">
                  <a:moveTo>
                    <a:pt x="1" y="1"/>
                  </a:moveTo>
                  <a:lnTo>
                    <a:pt x="1" y="1475"/>
                  </a:lnTo>
                  <a:lnTo>
                    <a:pt x="3093" y="147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761025" y="652500"/>
              <a:ext cx="10800" cy="29700"/>
            </a:xfrm>
            <a:custGeom>
              <a:avLst/>
              <a:gdLst/>
              <a:ahLst/>
              <a:cxnLst/>
              <a:rect l="l" t="t" r="r" b="b"/>
              <a:pathLst>
                <a:path w="432" h="1188" extrusionOk="0">
                  <a:moveTo>
                    <a:pt x="0" y="1"/>
                  </a:moveTo>
                  <a:lnTo>
                    <a:pt x="0" y="1187"/>
                  </a:lnTo>
                  <a:lnTo>
                    <a:pt x="432" y="118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877825" y="4668750"/>
              <a:ext cx="153750" cy="157350"/>
            </a:xfrm>
            <a:custGeom>
              <a:avLst/>
              <a:gdLst/>
              <a:ahLst/>
              <a:cxnLst/>
              <a:rect l="l" t="t" r="r" b="b"/>
              <a:pathLst>
                <a:path w="6150" h="6294" extrusionOk="0">
                  <a:moveTo>
                    <a:pt x="3093" y="1"/>
                  </a:moveTo>
                  <a:lnTo>
                    <a:pt x="1" y="3165"/>
                  </a:lnTo>
                  <a:lnTo>
                    <a:pt x="684" y="3165"/>
                  </a:lnTo>
                  <a:lnTo>
                    <a:pt x="684" y="6293"/>
                  </a:lnTo>
                  <a:lnTo>
                    <a:pt x="1943" y="6293"/>
                  </a:lnTo>
                  <a:lnTo>
                    <a:pt x="1943" y="4675"/>
                  </a:lnTo>
                  <a:lnTo>
                    <a:pt x="4208" y="4675"/>
                  </a:lnTo>
                  <a:lnTo>
                    <a:pt x="4208" y="6293"/>
                  </a:lnTo>
                  <a:lnTo>
                    <a:pt x="5466" y="6293"/>
                  </a:lnTo>
                  <a:lnTo>
                    <a:pt x="5466" y="3165"/>
                  </a:lnTo>
                  <a:lnTo>
                    <a:pt x="6149" y="316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556975" y="4668750"/>
              <a:ext cx="186100" cy="26100"/>
            </a:xfrm>
            <a:custGeom>
              <a:avLst/>
              <a:gdLst/>
              <a:ahLst/>
              <a:cxnLst/>
              <a:rect l="l" t="t" r="r" b="b"/>
              <a:pathLst>
                <a:path w="7444" h="1044" extrusionOk="0">
                  <a:moveTo>
                    <a:pt x="0" y="1"/>
                  </a:moveTo>
                  <a:lnTo>
                    <a:pt x="0" y="1044"/>
                  </a:lnTo>
                  <a:lnTo>
                    <a:pt x="7443" y="1044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556975" y="4733475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1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556975" y="4799100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44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720"/>
                  </a:lnTo>
                  <a:lnTo>
                    <a:pt x="2014" y="1007"/>
                  </a:lnTo>
                  <a:lnTo>
                    <a:pt x="1655" y="1295"/>
                  </a:lnTo>
                  <a:lnTo>
                    <a:pt x="1295" y="1655"/>
                  </a:lnTo>
                  <a:lnTo>
                    <a:pt x="1008" y="2014"/>
                  </a:lnTo>
                  <a:lnTo>
                    <a:pt x="720" y="2410"/>
                  </a:lnTo>
                  <a:lnTo>
                    <a:pt x="504" y="2841"/>
                  </a:lnTo>
                  <a:lnTo>
                    <a:pt x="325" y="3273"/>
                  </a:lnTo>
                  <a:lnTo>
                    <a:pt x="181" y="3740"/>
                  </a:lnTo>
                  <a:lnTo>
                    <a:pt x="73" y="4207"/>
                  </a:lnTo>
                  <a:lnTo>
                    <a:pt x="1" y="4711"/>
                  </a:lnTo>
                  <a:lnTo>
                    <a:pt x="1" y="5178"/>
                  </a:lnTo>
                  <a:lnTo>
                    <a:pt x="37" y="5682"/>
                  </a:lnTo>
                  <a:lnTo>
                    <a:pt x="145" y="6185"/>
                  </a:lnTo>
                  <a:lnTo>
                    <a:pt x="289" y="6688"/>
                  </a:lnTo>
                  <a:lnTo>
                    <a:pt x="468" y="7156"/>
                  </a:lnTo>
                  <a:lnTo>
                    <a:pt x="720" y="7587"/>
                  </a:lnTo>
                  <a:lnTo>
                    <a:pt x="1008" y="7983"/>
                  </a:lnTo>
                  <a:lnTo>
                    <a:pt x="1295" y="8378"/>
                  </a:lnTo>
                  <a:lnTo>
                    <a:pt x="1655" y="8702"/>
                  </a:lnTo>
                  <a:lnTo>
                    <a:pt x="2014" y="9026"/>
                  </a:lnTo>
                  <a:lnTo>
                    <a:pt x="2410" y="9277"/>
                  </a:lnTo>
                  <a:lnTo>
                    <a:pt x="2841" y="9529"/>
                  </a:lnTo>
                  <a:lnTo>
                    <a:pt x="3273" y="9709"/>
                  </a:lnTo>
                  <a:lnTo>
                    <a:pt x="3740" y="9853"/>
                  </a:lnTo>
                  <a:lnTo>
                    <a:pt x="4208" y="9960"/>
                  </a:lnTo>
                  <a:lnTo>
                    <a:pt x="4711" y="9996"/>
                  </a:lnTo>
                  <a:lnTo>
                    <a:pt x="5179" y="9996"/>
                  </a:lnTo>
                  <a:lnTo>
                    <a:pt x="5682" y="9960"/>
                  </a:lnTo>
                  <a:lnTo>
                    <a:pt x="6185" y="9853"/>
                  </a:lnTo>
                  <a:lnTo>
                    <a:pt x="6581" y="9745"/>
                  </a:lnTo>
                  <a:lnTo>
                    <a:pt x="6940" y="9601"/>
                  </a:lnTo>
                  <a:lnTo>
                    <a:pt x="7300" y="9457"/>
                  </a:lnTo>
                  <a:lnTo>
                    <a:pt x="7624" y="9241"/>
                  </a:lnTo>
                  <a:lnTo>
                    <a:pt x="7983" y="9026"/>
                  </a:lnTo>
                  <a:lnTo>
                    <a:pt x="8271" y="8774"/>
                  </a:lnTo>
                  <a:lnTo>
                    <a:pt x="8558" y="8522"/>
                  </a:lnTo>
                  <a:lnTo>
                    <a:pt x="8846" y="8235"/>
                  </a:lnTo>
                  <a:lnTo>
                    <a:pt x="9062" y="7911"/>
                  </a:lnTo>
                  <a:lnTo>
                    <a:pt x="9278" y="7587"/>
                  </a:lnTo>
                  <a:lnTo>
                    <a:pt x="9457" y="7264"/>
                  </a:lnTo>
                  <a:lnTo>
                    <a:pt x="9637" y="6904"/>
                  </a:lnTo>
                  <a:lnTo>
                    <a:pt x="9781" y="6545"/>
                  </a:lnTo>
                  <a:lnTo>
                    <a:pt x="9853" y="6149"/>
                  </a:lnTo>
                  <a:lnTo>
                    <a:pt x="9961" y="5790"/>
                  </a:lnTo>
                  <a:lnTo>
                    <a:pt x="9997" y="5394"/>
                  </a:lnTo>
                  <a:lnTo>
                    <a:pt x="9997" y="4999"/>
                  </a:lnTo>
                  <a:lnTo>
                    <a:pt x="9997" y="4603"/>
                  </a:lnTo>
                  <a:lnTo>
                    <a:pt x="9925" y="4207"/>
                  </a:lnTo>
                  <a:lnTo>
                    <a:pt x="9853" y="3812"/>
                  </a:lnTo>
                  <a:lnTo>
                    <a:pt x="9709" y="3309"/>
                  </a:lnTo>
                  <a:lnTo>
                    <a:pt x="9529" y="2841"/>
                  </a:lnTo>
                  <a:lnTo>
                    <a:pt x="9278" y="2410"/>
                  </a:lnTo>
                  <a:lnTo>
                    <a:pt x="9026" y="2014"/>
                  </a:lnTo>
                  <a:lnTo>
                    <a:pt x="8702" y="1655"/>
                  </a:lnTo>
                  <a:lnTo>
                    <a:pt x="8379" y="1295"/>
                  </a:lnTo>
                  <a:lnTo>
                    <a:pt x="7983" y="1007"/>
                  </a:lnTo>
                  <a:lnTo>
                    <a:pt x="7588" y="720"/>
                  </a:lnTo>
                  <a:lnTo>
                    <a:pt x="7156" y="504"/>
                  </a:lnTo>
                  <a:lnTo>
                    <a:pt x="6725" y="324"/>
                  </a:lnTo>
                  <a:lnTo>
                    <a:pt x="6257" y="180"/>
                  </a:lnTo>
                  <a:lnTo>
                    <a:pt x="5790" y="73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fill="none" extrusionOk="0">
                  <a:moveTo>
                    <a:pt x="7624" y="9241"/>
                  </a:moveTo>
                  <a:lnTo>
                    <a:pt x="7624" y="9241"/>
                  </a:lnTo>
                  <a:lnTo>
                    <a:pt x="7300" y="9457"/>
                  </a:lnTo>
                  <a:lnTo>
                    <a:pt x="6940" y="9601"/>
                  </a:lnTo>
                  <a:lnTo>
                    <a:pt x="6581" y="9745"/>
                  </a:lnTo>
                  <a:lnTo>
                    <a:pt x="6185" y="9853"/>
                  </a:lnTo>
                  <a:lnTo>
                    <a:pt x="6185" y="9853"/>
                  </a:lnTo>
                  <a:lnTo>
                    <a:pt x="5682" y="9960"/>
                  </a:lnTo>
                  <a:lnTo>
                    <a:pt x="5179" y="9996"/>
                  </a:lnTo>
                  <a:lnTo>
                    <a:pt x="4711" y="9996"/>
                  </a:lnTo>
                  <a:lnTo>
                    <a:pt x="4208" y="9960"/>
                  </a:lnTo>
                  <a:lnTo>
                    <a:pt x="3740" y="9853"/>
                  </a:lnTo>
                  <a:lnTo>
                    <a:pt x="3273" y="9709"/>
                  </a:lnTo>
                  <a:lnTo>
                    <a:pt x="2841" y="9529"/>
                  </a:lnTo>
                  <a:lnTo>
                    <a:pt x="2410" y="9277"/>
                  </a:lnTo>
                  <a:lnTo>
                    <a:pt x="2014" y="9026"/>
                  </a:lnTo>
                  <a:lnTo>
                    <a:pt x="1655" y="8702"/>
                  </a:lnTo>
                  <a:lnTo>
                    <a:pt x="1295" y="8378"/>
                  </a:lnTo>
                  <a:lnTo>
                    <a:pt x="1008" y="7983"/>
                  </a:lnTo>
                  <a:lnTo>
                    <a:pt x="720" y="7587"/>
                  </a:lnTo>
                  <a:lnTo>
                    <a:pt x="468" y="7156"/>
                  </a:lnTo>
                  <a:lnTo>
                    <a:pt x="289" y="6688"/>
                  </a:lnTo>
                  <a:lnTo>
                    <a:pt x="145" y="6185"/>
                  </a:lnTo>
                  <a:lnTo>
                    <a:pt x="145" y="6185"/>
                  </a:lnTo>
                  <a:lnTo>
                    <a:pt x="37" y="5682"/>
                  </a:lnTo>
                  <a:lnTo>
                    <a:pt x="1" y="5178"/>
                  </a:lnTo>
                  <a:lnTo>
                    <a:pt x="1" y="4711"/>
                  </a:lnTo>
                  <a:lnTo>
                    <a:pt x="73" y="4207"/>
                  </a:lnTo>
                  <a:lnTo>
                    <a:pt x="181" y="3740"/>
                  </a:lnTo>
                  <a:lnTo>
                    <a:pt x="325" y="3273"/>
                  </a:lnTo>
                  <a:lnTo>
                    <a:pt x="504" y="2841"/>
                  </a:lnTo>
                  <a:lnTo>
                    <a:pt x="720" y="2410"/>
                  </a:lnTo>
                  <a:lnTo>
                    <a:pt x="1008" y="2014"/>
                  </a:lnTo>
                  <a:lnTo>
                    <a:pt x="1295" y="1655"/>
                  </a:lnTo>
                  <a:lnTo>
                    <a:pt x="1655" y="1295"/>
                  </a:lnTo>
                  <a:lnTo>
                    <a:pt x="2014" y="1007"/>
                  </a:lnTo>
                  <a:lnTo>
                    <a:pt x="2410" y="720"/>
                  </a:lnTo>
                  <a:lnTo>
                    <a:pt x="2841" y="468"/>
                  </a:lnTo>
                  <a:lnTo>
                    <a:pt x="3309" y="288"/>
                  </a:lnTo>
                  <a:lnTo>
                    <a:pt x="3812" y="144"/>
                  </a:lnTo>
                  <a:lnTo>
                    <a:pt x="3812" y="144"/>
                  </a:lnTo>
                  <a:lnTo>
                    <a:pt x="4316" y="37"/>
                  </a:lnTo>
                  <a:lnTo>
                    <a:pt x="4819" y="1"/>
                  </a:lnTo>
                  <a:lnTo>
                    <a:pt x="5322" y="1"/>
                  </a:lnTo>
                  <a:lnTo>
                    <a:pt x="5790" y="73"/>
                  </a:lnTo>
                  <a:lnTo>
                    <a:pt x="6257" y="180"/>
                  </a:lnTo>
                  <a:lnTo>
                    <a:pt x="6725" y="324"/>
                  </a:lnTo>
                  <a:lnTo>
                    <a:pt x="7156" y="504"/>
                  </a:lnTo>
                  <a:lnTo>
                    <a:pt x="7588" y="720"/>
                  </a:lnTo>
                  <a:lnTo>
                    <a:pt x="7983" y="1007"/>
                  </a:lnTo>
                  <a:lnTo>
                    <a:pt x="8379" y="1295"/>
                  </a:lnTo>
                  <a:lnTo>
                    <a:pt x="8702" y="1655"/>
                  </a:lnTo>
                  <a:lnTo>
                    <a:pt x="9026" y="2014"/>
                  </a:lnTo>
                  <a:lnTo>
                    <a:pt x="9278" y="2410"/>
                  </a:lnTo>
                  <a:lnTo>
                    <a:pt x="9529" y="2841"/>
                  </a:lnTo>
                  <a:lnTo>
                    <a:pt x="9709" y="3309"/>
                  </a:lnTo>
                  <a:lnTo>
                    <a:pt x="9853" y="3812"/>
                  </a:lnTo>
                  <a:lnTo>
                    <a:pt x="9853" y="3812"/>
                  </a:lnTo>
                  <a:lnTo>
                    <a:pt x="9925" y="4207"/>
                  </a:lnTo>
                  <a:lnTo>
                    <a:pt x="9997" y="4603"/>
                  </a:lnTo>
                  <a:lnTo>
                    <a:pt x="9997" y="4999"/>
                  </a:lnTo>
                  <a:lnTo>
                    <a:pt x="9997" y="5394"/>
                  </a:lnTo>
                  <a:lnTo>
                    <a:pt x="9961" y="5790"/>
                  </a:lnTo>
                  <a:lnTo>
                    <a:pt x="9853" y="6149"/>
                  </a:lnTo>
                  <a:lnTo>
                    <a:pt x="9781" y="6545"/>
                  </a:lnTo>
                  <a:lnTo>
                    <a:pt x="9637" y="6904"/>
                  </a:lnTo>
                  <a:lnTo>
                    <a:pt x="9457" y="7264"/>
                  </a:lnTo>
                  <a:lnTo>
                    <a:pt x="9278" y="7587"/>
                  </a:lnTo>
                  <a:lnTo>
                    <a:pt x="9062" y="7911"/>
                  </a:lnTo>
                  <a:lnTo>
                    <a:pt x="8846" y="8235"/>
                  </a:lnTo>
                  <a:lnTo>
                    <a:pt x="8558" y="8522"/>
                  </a:lnTo>
                  <a:lnTo>
                    <a:pt x="8271" y="8774"/>
                  </a:lnTo>
                  <a:lnTo>
                    <a:pt x="7983" y="9026"/>
                  </a:lnTo>
                  <a:lnTo>
                    <a:pt x="7624" y="9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924575" y="1332975"/>
              <a:ext cx="76425" cy="76425"/>
            </a:xfrm>
            <a:custGeom>
              <a:avLst/>
              <a:gdLst/>
              <a:ahLst/>
              <a:cxnLst/>
              <a:rect l="l" t="t" r="r" b="b"/>
              <a:pathLst>
                <a:path w="3057" h="3057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44"/>
                  </a:lnTo>
                  <a:lnTo>
                    <a:pt x="684" y="252"/>
                  </a:lnTo>
                  <a:lnTo>
                    <a:pt x="432" y="468"/>
                  </a:lnTo>
                  <a:lnTo>
                    <a:pt x="252" y="683"/>
                  </a:lnTo>
                  <a:lnTo>
                    <a:pt x="108" y="935"/>
                  </a:lnTo>
                  <a:lnTo>
                    <a:pt x="37" y="1223"/>
                  </a:lnTo>
                  <a:lnTo>
                    <a:pt x="1" y="1546"/>
                  </a:lnTo>
                  <a:lnTo>
                    <a:pt x="37" y="1834"/>
                  </a:lnTo>
                  <a:lnTo>
                    <a:pt x="108" y="2121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805"/>
                  </a:lnTo>
                  <a:lnTo>
                    <a:pt x="935" y="2912"/>
                  </a:lnTo>
                  <a:lnTo>
                    <a:pt x="1223" y="3020"/>
                  </a:lnTo>
                  <a:lnTo>
                    <a:pt x="1511" y="3056"/>
                  </a:lnTo>
                  <a:lnTo>
                    <a:pt x="1834" y="3020"/>
                  </a:lnTo>
                  <a:lnTo>
                    <a:pt x="2122" y="2912"/>
                  </a:lnTo>
                  <a:lnTo>
                    <a:pt x="2374" y="2805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121"/>
                  </a:lnTo>
                  <a:lnTo>
                    <a:pt x="3021" y="1834"/>
                  </a:lnTo>
                  <a:lnTo>
                    <a:pt x="3057" y="1546"/>
                  </a:lnTo>
                  <a:lnTo>
                    <a:pt x="3021" y="1223"/>
                  </a:lnTo>
                  <a:lnTo>
                    <a:pt x="2913" y="935"/>
                  </a:lnTo>
                  <a:lnTo>
                    <a:pt x="2769" y="683"/>
                  </a:lnTo>
                  <a:lnTo>
                    <a:pt x="2589" y="468"/>
                  </a:lnTo>
                  <a:lnTo>
                    <a:pt x="2374" y="252"/>
                  </a:lnTo>
                  <a:lnTo>
                    <a:pt x="2122" y="144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517" y="0"/>
                  </a:moveTo>
                  <a:lnTo>
                    <a:pt x="2265" y="36"/>
                  </a:lnTo>
                  <a:lnTo>
                    <a:pt x="2014" y="72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84"/>
                  </a:lnTo>
                  <a:lnTo>
                    <a:pt x="719" y="863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0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81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812"/>
                  </a:lnTo>
                  <a:lnTo>
                    <a:pt x="1366" y="3956"/>
                  </a:lnTo>
                  <a:lnTo>
                    <a:pt x="1870" y="4063"/>
                  </a:lnTo>
                  <a:lnTo>
                    <a:pt x="2337" y="4099"/>
                  </a:lnTo>
                  <a:lnTo>
                    <a:pt x="2841" y="4099"/>
                  </a:lnTo>
                  <a:lnTo>
                    <a:pt x="3344" y="4063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511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3"/>
                  </a:lnTo>
                  <a:lnTo>
                    <a:pt x="4423" y="684"/>
                  </a:lnTo>
                  <a:lnTo>
                    <a:pt x="4207" y="540"/>
                  </a:lnTo>
                  <a:lnTo>
                    <a:pt x="4027" y="396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2"/>
                  </a:lnTo>
                  <a:lnTo>
                    <a:pt x="3056" y="36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fill="none" extrusionOk="0">
                  <a:moveTo>
                    <a:pt x="5250" y="2733"/>
                  </a:moveTo>
                  <a:lnTo>
                    <a:pt x="5250" y="3344"/>
                  </a:lnTo>
                  <a:lnTo>
                    <a:pt x="5250" y="3344"/>
                  </a:lnTo>
                  <a:lnTo>
                    <a:pt x="4926" y="3560"/>
                  </a:lnTo>
                  <a:lnTo>
                    <a:pt x="4566" y="3704"/>
                  </a:lnTo>
                  <a:lnTo>
                    <a:pt x="4207" y="3848"/>
                  </a:lnTo>
                  <a:lnTo>
                    <a:pt x="3811" y="3956"/>
                  </a:lnTo>
                  <a:lnTo>
                    <a:pt x="3811" y="3956"/>
                  </a:lnTo>
                  <a:lnTo>
                    <a:pt x="3344" y="4063"/>
                  </a:lnTo>
                  <a:lnTo>
                    <a:pt x="2841" y="4099"/>
                  </a:lnTo>
                  <a:lnTo>
                    <a:pt x="2337" y="4099"/>
                  </a:lnTo>
                  <a:lnTo>
                    <a:pt x="1870" y="4063"/>
                  </a:lnTo>
                  <a:lnTo>
                    <a:pt x="1366" y="3956"/>
                  </a:lnTo>
                  <a:lnTo>
                    <a:pt x="899" y="3812"/>
                  </a:lnTo>
                  <a:lnTo>
                    <a:pt x="467" y="3596"/>
                  </a:lnTo>
                  <a:lnTo>
                    <a:pt x="0" y="3344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481"/>
                  </a:lnTo>
                  <a:lnTo>
                    <a:pt x="36" y="2194"/>
                  </a:lnTo>
                  <a:lnTo>
                    <a:pt x="108" y="1942"/>
                  </a:lnTo>
                  <a:lnTo>
                    <a:pt x="180" y="1690"/>
                  </a:lnTo>
                  <a:lnTo>
                    <a:pt x="288" y="1475"/>
                  </a:lnTo>
                  <a:lnTo>
                    <a:pt x="396" y="1259"/>
                  </a:lnTo>
                  <a:lnTo>
                    <a:pt x="539" y="1043"/>
                  </a:lnTo>
                  <a:lnTo>
                    <a:pt x="719" y="863"/>
                  </a:lnTo>
                  <a:lnTo>
                    <a:pt x="899" y="684"/>
                  </a:lnTo>
                  <a:lnTo>
                    <a:pt x="1079" y="504"/>
                  </a:lnTo>
                  <a:lnTo>
                    <a:pt x="1294" y="360"/>
                  </a:lnTo>
                  <a:lnTo>
                    <a:pt x="1510" y="252"/>
                  </a:lnTo>
                  <a:lnTo>
                    <a:pt x="1762" y="144"/>
                  </a:lnTo>
                  <a:lnTo>
                    <a:pt x="2014" y="72"/>
                  </a:lnTo>
                  <a:lnTo>
                    <a:pt x="2265" y="36"/>
                  </a:lnTo>
                  <a:lnTo>
                    <a:pt x="2517" y="0"/>
                  </a:lnTo>
                  <a:lnTo>
                    <a:pt x="2517" y="0"/>
                  </a:lnTo>
                  <a:lnTo>
                    <a:pt x="2805" y="0"/>
                  </a:lnTo>
                  <a:lnTo>
                    <a:pt x="3056" y="36"/>
                  </a:lnTo>
                  <a:lnTo>
                    <a:pt x="3308" y="72"/>
                  </a:lnTo>
                  <a:lnTo>
                    <a:pt x="3560" y="144"/>
                  </a:lnTo>
                  <a:lnTo>
                    <a:pt x="3775" y="252"/>
                  </a:lnTo>
                  <a:lnTo>
                    <a:pt x="4027" y="396"/>
                  </a:lnTo>
                  <a:lnTo>
                    <a:pt x="4207" y="540"/>
                  </a:lnTo>
                  <a:lnTo>
                    <a:pt x="4423" y="684"/>
                  </a:lnTo>
                  <a:lnTo>
                    <a:pt x="4602" y="863"/>
                  </a:lnTo>
                  <a:lnTo>
                    <a:pt x="4746" y="1043"/>
                  </a:lnTo>
                  <a:lnTo>
                    <a:pt x="4890" y="1259"/>
                  </a:lnTo>
                  <a:lnTo>
                    <a:pt x="4998" y="1511"/>
                  </a:lnTo>
                  <a:lnTo>
                    <a:pt x="5106" y="1726"/>
                  </a:lnTo>
                  <a:lnTo>
                    <a:pt x="5178" y="1978"/>
                  </a:lnTo>
                  <a:lnTo>
                    <a:pt x="5250" y="2230"/>
                  </a:lnTo>
                  <a:lnTo>
                    <a:pt x="5250" y="2517"/>
                  </a:lnTo>
                  <a:lnTo>
                    <a:pt x="5250" y="2517"/>
                  </a:lnTo>
                  <a:lnTo>
                    <a:pt x="5250" y="27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extrusionOk="0">
                  <a:moveTo>
                    <a:pt x="1" y="0"/>
                  </a:moveTo>
                  <a:lnTo>
                    <a:pt x="1" y="2589"/>
                  </a:lnTo>
                  <a:lnTo>
                    <a:pt x="31750" y="258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fill="none" extrusionOk="0">
                  <a:moveTo>
                    <a:pt x="1" y="0"/>
                  </a:moveTo>
                  <a:lnTo>
                    <a:pt x="31750" y="0"/>
                  </a:lnTo>
                  <a:lnTo>
                    <a:pt x="31750" y="2589"/>
                  </a:lnTo>
                  <a:lnTo>
                    <a:pt x="1" y="258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27687" y="1727"/>
                  </a:lnTo>
                  <a:lnTo>
                    <a:pt x="27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fill="none" extrusionOk="0">
                  <a:moveTo>
                    <a:pt x="1" y="1"/>
                  </a:moveTo>
                  <a:lnTo>
                    <a:pt x="27687" y="1"/>
                  </a:lnTo>
                  <a:lnTo>
                    <a:pt x="27687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45808" y="1727"/>
                  </a:lnTo>
                  <a:lnTo>
                    <a:pt x="45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fill="none" extrusionOk="0">
                  <a:moveTo>
                    <a:pt x="1" y="1"/>
                  </a:moveTo>
                  <a:lnTo>
                    <a:pt x="45808" y="1"/>
                  </a:lnTo>
                  <a:lnTo>
                    <a:pt x="45808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extrusionOk="0">
                  <a:moveTo>
                    <a:pt x="0" y="0"/>
                  </a:moveTo>
                  <a:lnTo>
                    <a:pt x="0" y="62635"/>
                  </a:lnTo>
                  <a:lnTo>
                    <a:pt x="89458" y="62635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fill="none" extrusionOk="0">
                  <a:moveTo>
                    <a:pt x="89458" y="62635"/>
                  </a:moveTo>
                  <a:lnTo>
                    <a:pt x="0" y="62635"/>
                  </a:lnTo>
                  <a:lnTo>
                    <a:pt x="0" y="0"/>
                  </a:lnTo>
                  <a:lnTo>
                    <a:pt x="89458" y="0"/>
                  </a:lnTo>
                  <a:lnTo>
                    <a:pt x="89458" y="626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extrusionOk="0">
                  <a:moveTo>
                    <a:pt x="7407" y="0"/>
                  </a:move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fill="none" extrusionOk="0">
                  <a:moveTo>
                    <a:pt x="0" y="7407"/>
                  </a:move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lnTo>
                    <a:pt x="7407" y="0"/>
                  </a:ln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685050" y="1996350"/>
              <a:ext cx="1243175" cy="842275"/>
            </a:xfrm>
            <a:custGeom>
              <a:avLst/>
              <a:gdLst/>
              <a:ahLst/>
              <a:cxnLst/>
              <a:rect l="l" t="t" r="r" b="b"/>
              <a:pathLst>
                <a:path w="49727" h="33691" extrusionOk="0">
                  <a:moveTo>
                    <a:pt x="24882" y="0"/>
                  </a:moveTo>
                  <a:lnTo>
                    <a:pt x="0" y="33691"/>
                  </a:lnTo>
                  <a:lnTo>
                    <a:pt x="49727" y="33691"/>
                  </a:lnTo>
                  <a:lnTo>
                    <a:pt x="2488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197850" y="2293875"/>
              <a:ext cx="1026550" cy="549250"/>
            </a:xfrm>
            <a:custGeom>
              <a:avLst/>
              <a:gdLst/>
              <a:ahLst/>
              <a:cxnLst/>
              <a:rect l="l" t="t" r="r" b="b"/>
              <a:pathLst>
                <a:path w="41062" h="21970" extrusionOk="0">
                  <a:moveTo>
                    <a:pt x="20531" y="1"/>
                  </a:moveTo>
                  <a:lnTo>
                    <a:pt x="0" y="21970"/>
                  </a:lnTo>
                  <a:lnTo>
                    <a:pt x="41062" y="21970"/>
                  </a:lnTo>
                  <a:lnTo>
                    <a:pt x="205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691775" y="2842200"/>
              <a:ext cx="2236450" cy="337125"/>
            </a:xfrm>
            <a:custGeom>
              <a:avLst/>
              <a:gdLst/>
              <a:ahLst/>
              <a:cxnLst/>
              <a:rect l="l" t="t" r="r" b="b"/>
              <a:pathLst>
                <a:path w="89458" h="13485" extrusionOk="0">
                  <a:moveTo>
                    <a:pt x="0" y="1"/>
                  </a:moveTo>
                  <a:lnTo>
                    <a:pt x="0" y="13484"/>
                  </a:lnTo>
                  <a:lnTo>
                    <a:pt x="89458" y="13484"/>
                  </a:lnTo>
                  <a:lnTo>
                    <a:pt x="8945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838275" y="3775250"/>
              <a:ext cx="249025" cy="249025"/>
            </a:xfrm>
            <a:custGeom>
              <a:avLst/>
              <a:gdLst/>
              <a:ahLst/>
              <a:cxnLst/>
              <a:rect l="l" t="t" r="r" b="b"/>
              <a:pathLst>
                <a:path w="9961" h="9961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09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684"/>
                  </a:lnTo>
                  <a:lnTo>
                    <a:pt x="2014" y="972"/>
                  </a:lnTo>
                  <a:lnTo>
                    <a:pt x="1655" y="1259"/>
                  </a:lnTo>
                  <a:lnTo>
                    <a:pt x="1295" y="1619"/>
                  </a:lnTo>
                  <a:lnTo>
                    <a:pt x="1008" y="1978"/>
                  </a:lnTo>
                  <a:lnTo>
                    <a:pt x="720" y="2374"/>
                  </a:lnTo>
                  <a:lnTo>
                    <a:pt x="504" y="2805"/>
                  </a:lnTo>
                  <a:lnTo>
                    <a:pt x="324" y="3237"/>
                  </a:lnTo>
                  <a:lnTo>
                    <a:pt x="145" y="3704"/>
                  </a:lnTo>
                  <a:lnTo>
                    <a:pt x="73" y="4172"/>
                  </a:lnTo>
                  <a:lnTo>
                    <a:pt x="1" y="4639"/>
                  </a:lnTo>
                  <a:lnTo>
                    <a:pt x="1" y="5142"/>
                  </a:lnTo>
                  <a:lnTo>
                    <a:pt x="37" y="5646"/>
                  </a:lnTo>
                  <a:lnTo>
                    <a:pt x="145" y="6149"/>
                  </a:lnTo>
                  <a:lnTo>
                    <a:pt x="289" y="6653"/>
                  </a:lnTo>
                  <a:lnTo>
                    <a:pt x="468" y="7084"/>
                  </a:lnTo>
                  <a:lnTo>
                    <a:pt x="720" y="7552"/>
                  </a:lnTo>
                  <a:lnTo>
                    <a:pt x="972" y="7947"/>
                  </a:lnTo>
                  <a:lnTo>
                    <a:pt x="1295" y="8307"/>
                  </a:lnTo>
                  <a:lnTo>
                    <a:pt x="1619" y="8666"/>
                  </a:lnTo>
                  <a:lnTo>
                    <a:pt x="1978" y="8954"/>
                  </a:lnTo>
                  <a:lnTo>
                    <a:pt x="2374" y="9241"/>
                  </a:lnTo>
                  <a:lnTo>
                    <a:pt x="2805" y="9457"/>
                  </a:lnTo>
                  <a:lnTo>
                    <a:pt x="3237" y="9637"/>
                  </a:lnTo>
                  <a:lnTo>
                    <a:pt x="3704" y="9781"/>
                  </a:lnTo>
                  <a:lnTo>
                    <a:pt x="4172" y="9889"/>
                  </a:lnTo>
                  <a:lnTo>
                    <a:pt x="4675" y="9961"/>
                  </a:lnTo>
                  <a:lnTo>
                    <a:pt x="5143" y="9961"/>
                  </a:lnTo>
                  <a:lnTo>
                    <a:pt x="5646" y="9925"/>
                  </a:lnTo>
                  <a:lnTo>
                    <a:pt x="6149" y="9817"/>
                  </a:lnTo>
                  <a:lnTo>
                    <a:pt x="6545" y="9709"/>
                  </a:lnTo>
                  <a:lnTo>
                    <a:pt x="6904" y="9565"/>
                  </a:lnTo>
                  <a:lnTo>
                    <a:pt x="7264" y="9421"/>
                  </a:lnTo>
                  <a:lnTo>
                    <a:pt x="7588" y="9205"/>
                  </a:lnTo>
                  <a:lnTo>
                    <a:pt x="7947" y="8990"/>
                  </a:lnTo>
                  <a:lnTo>
                    <a:pt x="8235" y="8738"/>
                  </a:lnTo>
                  <a:lnTo>
                    <a:pt x="8522" y="8486"/>
                  </a:lnTo>
                  <a:lnTo>
                    <a:pt x="8810" y="8199"/>
                  </a:lnTo>
                  <a:lnTo>
                    <a:pt x="9026" y="7875"/>
                  </a:lnTo>
                  <a:lnTo>
                    <a:pt x="9242" y="7552"/>
                  </a:lnTo>
                  <a:lnTo>
                    <a:pt x="9421" y="7228"/>
                  </a:lnTo>
                  <a:lnTo>
                    <a:pt x="9601" y="6868"/>
                  </a:lnTo>
                  <a:lnTo>
                    <a:pt x="9709" y="6509"/>
                  </a:lnTo>
                  <a:lnTo>
                    <a:pt x="9817" y="6113"/>
                  </a:lnTo>
                  <a:lnTo>
                    <a:pt x="9889" y="5754"/>
                  </a:lnTo>
                  <a:lnTo>
                    <a:pt x="9961" y="5358"/>
                  </a:lnTo>
                  <a:lnTo>
                    <a:pt x="9961" y="4963"/>
                  </a:lnTo>
                  <a:lnTo>
                    <a:pt x="9961" y="4567"/>
                  </a:lnTo>
                  <a:lnTo>
                    <a:pt x="9889" y="4172"/>
                  </a:lnTo>
                  <a:lnTo>
                    <a:pt x="9817" y="3776"/>
                  </a:lnTo>
                  <a:lnTo>
                    <a:pt x="9673" y="3309"/>
                  </a:lnTo>
                  <a:lnTo>
                    <a:pt x="9493" y="2841"/>
                  </a:lnTo>
                  <a:lnTo>
                    <a:pt x="9242" y="2410"/>
                  </a:lnTo>
                  <a:lnTo>
                    <a:pt x="8990" y="2014"/>
                  </a:lnTo>
                  <a:lnTo>
                    <a:pt x="8666" y="1619"/>
                  </a:lnTo>
                  <a:lnTo>
                    <a:pt x="8343" y="1295"/>
                  </a:lnTo>
                  <a:lnTo>
                    <a:pt x="7983" y="972"/>
                  </a:lnTo>
                  <a:lnTo>
                    <a:pt x="7588" y="720"/>
                  </a:lnTo>
                  <a:lnTo>
                    <a:pt x="7156" y="468"/>
                  </a:lnTo>
                  <a:lnTo>
                    <a:pt x="6725" y="288"/>
                  </a:lnTo>
                  <a:lnTo>
                    <a:pt x="6257" y="145"/>
                  </a:lnTo>
                  <a:lnTo>
                    <a:pt x="5790" y="37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924575" y="3847175"/>
              <a:ext cx="76425" cy="75525"/>
            </a:xfrm>
            <a:custGeom>
              <a:avLst/>
              <a:gdLst/>
              <a:ahLst/>
              <a:cxnLst/>
              <a:rect l="l" t="t" r="r" b="b"/>
              <a:pathLst>
                <a:path w="3057" h="3021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08"/>
                  </a:lnTo>
                  <a:lnTo>
                    <a:pt x="684" y="252"/>
                  </a:lnTo>
                  <a:lnTo>
                    <a:pt x="432" y="432"/>
                  </a:lnTo>
                  <a:lnTo>
                    <a:pt x="252" y="647"/>
                  </a:lnTo>
                  <a:lnTo>
                    <a:pt x="108" y="899"/>
                  </a:lnTo>
                  <a:lnTo>
                    <a:pt x="37" y="1187"/>
                  </a:lnTo>
                  <a:lnTo>
                    <a:pt x="1" y="1510"/>
                  </a:lnTo>
                  <a:lnTo>
                    <a:pt x="37" y="1798"/>
                  </a:lnTo>
                  <a:lnTo>
                    <a:pt x="108" y="2086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769"/>
                  </a:lnTo>
                  <a:lnTo>
                    <a:pt x="935" y="2913"/>
                  </a:lnTo>
                  <a:lnTo>
                    <a:pt x="1223" y="2985"/>
                  </a:lnTo>
                  <a:lnTo>
                    <a:pt x="1511" y="3021"/>
                  </a:lnTo>
                  <a:lnTo>
                    <a:pt x="1834" y="2985"/>
                  </a:lnTo>
                  <a:lnTo>
                    <a:pt x="2122" y="2913"/>
                  </a:lnTo>
                  <a:lnTo>
                    <a:pt x="2374" y="2769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086"/>
                  </a:lnTo>
                  <a:lnTo>
                    <a:pt x="3021" y="1798"/>
                  </a:lnTo>
                  <a:lnTo>
                    <a:pt x="3057" y="1510"/>
                  </a:lnTo>
                  <a:lnTo>
                    <a:pt x="3021" y="1187"/>
                  </a:lnTo>
                  <a:lnTo>
                    <a:pt x="2913" y="899"/>
                  </a:lnTo>
                  <a:lnTo>
                    <a:pt x="2769" y="647"/>
                  </a:lnTo>
                  <a:lnTo>
                    <a:pt x="2589" y="432"/>
                  </a:lnTo>
                  <a:lnTo>
                    <a:pt x="2374" y="252"/>
                  </a:lnTo>
                  <a:lnTo>
                    <a:pt x="2122" y="108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896725" y="39217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265" y="1"/>
                  </a:moveTo>
                  <a:lnTo>
                    <a:pt x="2014" y="73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48"/>
                  </a:lnTo>
                  <a:lnTo>
                    <a:pt x="719" y="828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1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46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776"/>
                  </a:lnTo>
                  <a:lnTo>
                    <a:pt x="1366" y="3956"/>
                  </a:lnTo>
                  <a:lnTo>
                    <a:pt x="1870" y="4028"/>
                  </a:lnTo>
                  <a:lnTo>
                    <a:pt x="2337" y="4100"/>
                  </a:lnTo>
                  <a:lnTo>
                    <a:pt x="2841" y="4100"/>
                  </a:lnTo>
                  <a:lnTo>
                    <a:pt x="3344" y="4064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475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4"/>
                  </a:lnTo>
                  <a:lnTo>
                    <a:pt x="4423" y="684"/>
                  </a:lnTo>
                  <a:lnTo>
                    <a:pt x="4207" y="504"/>
                  </a:lnTo>
                  <a:lnTo>
                    <a:pt x="4027" y="360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3"/>
                  </a:lnTo>
                  <a:lnTo>
                    <a:pt x="3056" y="37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243675" y="3781550"/>
              <a:ext cx="1020275" cy="65650"/>
            </a:xfrm>
            <a:custGeom>
              <a:avLst/>
              <a:gdLst/>
              <a:ahLst/>
              <a:cxnLst/>
              <a:rect l="l" t="t" r="r" b="b"/>
              <a:pathLst>
                <a:path w="40811" h="2626" extrusionOk="0">
                  <a:moveTo>
                    <a:pt x="1" y="0"/>
                  </a:moveTo>
                  <a:lnTo>
                    <a:pt x="1" y="2625"/>
                  </a:lnTo>
                  <a:lnTo>
                    <a:pt x="40811" y="2625"/>
                  </a:lnTo>
                  <a:lnTo>
                    <a:pt x="40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3243675" y="3890325"/>
              <a:ext cx="1302525" cy="43175"/>
            </a:xfrm>
            <a:custGeom>
              <a:avLst/>
              <a:gdLst/>
              <a:ahLst/>
              <a:cxnLst/>
              <a:rect l="l" t="t" r="r" b="b"/>
              <a:pathLst>
                <a:path w="52101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52101" y="1726"/>
                  </a:lnTo>
                  <a:lnTo>
                    <a:pt x="5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243675" y="3973925"/>
              <a:ext cx="444100" cy="43150"/>
            </a:xfrm>
            <a:custGeom>
              <a:avLst/>
              <a:gdLst/>
              <a:ahLst/>
              <a:cxnLst/>
              <a:rect l="l" t="t" r="r" b="b"/>
              <a:pathLst>
                <a:path w="17764" h="1726" extrusionOk="0">
                  <a:moveTo>
                    <a:pt x="1" y="0"/>
                  </a:moveTo>
                  <a:lnTo>
                    <a:pt x="1" y="1726"/>
                  </a:lnTo>
                  <a:lnTo>
                    <a:pt x="17763" y="1726"/>
                  </a:lnTo>
                  <a:lnTo>
                    <a:pt x="17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691775" y="4127625"/>
              <a:ext cx="2236450" cy="382050"/>
            </a:xfrm>
            <a:custGeom>
              <a:avLst/>
              <a:gdLst/>
              <a:ahLst/>
              <a:cxnLst/>
              <a:rect l="l" t="t" r="r" b="b"/>
              <a:pathLst>
                <a:path w="89458" h="15282" extrusionOk="0">
                  <a:moveTo>
                    <a:pt x="0" y="0"/>
                  </a:moveTo>
                  <a:lnTo>
                    <a:pt x="0" y="15282"/>
                  </a:lnTo>
                  <a:lnTo>
                    <a:pt x="89458" y="15282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964125" y="4387400"/>
              <a:ext cx="348800" cy="122275"/>
            </a:xfrm>
            <a:custGeom>
              <a:avLst/>
              <a:gdLst/>
              <a:ahLst/>
              <a:cxnLst/>
              <a:rect l="l" t="t" r="r" b="b"/>
              <a:pathLst>
                <a:path w="13952" h="4891" extrusionOk="0">
                  <a:moveTo>
                    <a:pt x="6581" y="1"/>
                  </a:moveTo>
                  <a:lnTo>
                    <a:pt x="5861" y="73"/>
                  </a:lnTo>
                  <a:lnTo>
                    <a:pt x="5178" y="216"/>
                  </a:lnTo>
                  <a:lnTo>
                    <a:pt x="4495" y="432"/>
                  </a:lnTo>
                  <a:lnTo>
                    <a:pt x="3812" y="684"/>
                  </a:lnTo>
                  <a:lnTo>
                    <a:pt x="3201" y="1043"/>
                  </a:lnTo>
                  <a:lnTo>
                    <a:pt x="2589" y="1439"/>
                  </a:lnTo>
                  <a:lnTo>
                    <a:pt x="2050" y="1870"/>
                  </a:lnTo>
                  <a:lnTo>
                    <a:pt x="1547" y="2374"/>
                  </a:lnTo>
                  <a:lnTo>
                    <a:pt x="1079" y="2949"/>
                  </a:lnTo>
                  <a:lnTo>
                    <a:pt x="648" y="3560"/>
                  </a:lnTo>
                  <a:lnTo>
                    <a:pt x="288" y="4207"/>
                  </a:lnTo>
                  <a:lnTo>
                    <a:pt x="1" y="4891"/>
                  </a:lnTo>
                  <a:lnTo>
                    <a:pt x="13952" y="4891"/>
                  </a:lnTo>
                  <a:lnTo>
                    <a:pt x="13808" y="4495"/>
                  </a:lnTo>
                  <a:lnTo>
                    <a:pt x="13628" y="4136"/>
                  </a:lnTo>
                  <a:lnTo>
                    <a:pt x="13448" y="3776"/>
                  </a:lnTo>
                  <a:lnTo>
                    <a:pt x="13232" y="3416"/>
                  </a:lnTo>
                  <a:lnTo>
                    <a:pt x="13017" y="3093"/>
                  </a:lnTo>
                  <a:lnTo>
                    <a:pt x="12765" y="2769"/>
                  </a:lnTo>
                  <a:lnTo>
                    <a:pt x="12513" y="2446"/>
                  </a:lnTo>
                  <a:lnTo>
                    <a:pt x="12226" y="2158"/>
                  </a:lnTo>
                  <a:lnTo>
                    <a:pt x="11938" y="1870"/>
                  </a:lnTo>
                  <a:lnTo>
                    <a:pt x="11614" y="1619"/>
                  </a:lnTo>
                  <a:lnTo>
                    <a:pt x="11291" y="1367"/>
                  </a:lnTo>
                  <a:lnTo>
                    <a:pt x="10967" y="1151"/>
                  </a:lnTo>
                  <a:lnTo>
                    <a:pt x="10608" y="936"/>
                  </a:lnTo>
                  <a:lnTo>
                    <a:pt x="10248" y="756"/>
                  </a:lnTo>
                  <a:lnTo>
                    <a:pt x="9889" y="576"/>
                  </a:lnTo>
                  <a:lnTo>
                    <a:pt x="9493" y="432"/>
                  </a:lnTo>
                  <a:lnTo>
                    <a:pt x="8774" y="216"/>
                  </a:lnTo>
                  <a:lnTo>
                    <a:pt x="8019" y="73"/>
                  </a:lnTo>
                  <a:lnTo>
                    <a:pt x="73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40075" y="3271875"/>
              <a:ext cx="148350" cy="147450"/>
            </a:xfrm>
            <a:custGeom>
              <a:avLst/>
              <a:gdLst/>
              <a:ahLst/>
              <a:cxnLst/>
              <a:rect l="l" t="t" r="r" b="b"/>
              <a:pathLst>
                <a:path w="5934" h="5898" extrusionOk="0">
                  <a:moveTo>
                    <a:pt x="2662" y="1"/>
                  </a:moveTo>
                  <a:lnTo>
                    <a:pt x="2374" y="37"/>
                  </a:lnTo>
                  <a:lnTo>
                    <a:pt x="2086" y="108"/>
                  </a:lnTo>
                  <a:lnTo>
                    <a:pt x="1799" y="216"/>
                  </a:lnTo>
                  <a:lnTo>
                    <a:pt x="1547" y="324"/>
                  </a:lnTo>
                  <a:lnTo>
                    <a:pt x="1295" y="504"/>
                  </a:lnTo>
                  <a:lnTo>
                    <a:pt x="1079" y="648"/>
                  </a:lnTo>
                  <a:lnTo>
                    <a:pt x="864" y="864"/>
                  </a:lnTo>
                  <a:lnTo>
                    <a:pt x="684" y="1043"/>
                  </a:lnTo>
                  <a:lnTo>
                    <a:pt x="504" y="1295"/>
                  </a:lnTo>
                  <a:lnTo>
                    <a:pt x="360" y="1547"/>
                  </a:lnTo>
                  <a:lnTo>
                    <a:pt x="252" y="1798"/>
                  </a:lnTo>
                  <a:lnTo>
                    <a:pt x="145" y="2050"/>
                  </a:lnTo>
                  <a:lnTo>
                    <a:pt x="73" y="2338"/>
                  </a:lnTo>
                  <a:lnTo>
                    <a:pt x="1" y="2625"/>
                  </a:lnTo>
                  <a:lnTo>
                    <a:pt x="1" y="2949"/>
                  </a:lnTo>
                  <a:lnTo>
                    <a:pt x="1" y="3237"/>
                  </a:lnTo>
                  <a:lnTo>
                    <a:pt x="73" y="3524"/>
                  </a:lnTo>
                  <a:lnTo>
                    <a:pt x="145" y="3812"/>
                  </a:lnTo>
                  <a:lnTo>
                    <a:pt x="252" y="4100"/>
                  </a:lnTo>
                  <a:lnTo>
                    <a:pt x="360" y="4351"/>
                  </a:lnTo>
                  <a:lnTo>
                    <a:pt x="504" y="4603"/>
                  </a:lnTo>
                  <a:lnTo>
                    <a:pt x="684" y="4819"/>
                  </a:lnTo>
                  <a:lnTo>
                    <a:pt x="864" y="5034"/>
                  </a:lnTo>
                  <a:lnTo>
                    <a:pt x="1079" y="5214"/>
                  </a:lnTo>
                  <a:lnTo>
                    <a:pt x="1295" y="5394"/>
                  </a:lnTo>
                  <a:lnTo>
                    <a:pt x="1547" y="5538"/>
                  </a:lnTo>
                  <a:lnTo>
                    <a:pt x="1799" y="5682"/>
                  </a:lnTo>
                  <a:lnTo>
                    <a:pt x="2086" y="5754"/>
                  </a:lnTo>
                  <a:lnTo>
                    <a:pt x="2374" y="5861"/>
                  </a:lnTo>
                  <a:lnTo>
                    <a:pt x="2662" y="5897"/>
                  </a:lnTo>
                  <a:lnTo>
                    <a:pt x="3273" y="5897"/>
                  </a:lnTo>
                  <a:lnTo>
                    <a:pt x="3560" y="5861"/>
                  </a:lnTo>
                  <a:lnTo>
                    <a:pt x="3848" y="5754"/>
                  </a:lnTo>
                  <a:lnTo>
                    <a:pt x="4100" y="5682"/>
                  </a:lnTo>
                  <a:lnTo>
                    <a:pt x="4387" y="5538"/>
                  </a:lnTo>
                  <a:lnTo>
                    <a:pt x="4603" y="5394"/>
                  </a:lnTo>
                  <a:lnTo>
                    <a:pt x="4855" y="5214"/>
                  </a:lnTo>
                  <a:lnTo>
                    <a:pt x="5071" y="5034"/>
                  </a:lnTo>
                  <a:lnTo>
                    <a:pt x="5250" y="4819"/>
                  </a:lnTo>
                  <a:lnTo>
                    <a:pt x="5430" y="4603"/>
                  </a:lnTo>
                  <a:lnTo>
                    <a:pt x="5574" y="4351"/>
                  </a:lnTo>
                  <a:lnTo>
                    <a:pt x="5682" y="4100"/>
                  </a:lnTo>
                  <a:lnTo>
                    <a:pt x="5790" y="3812"/>
                  </a:lnTo>
                  <a:lnTo>
                    <a:pt x="5862" y="3524"/>
                  </a:lnTo>
                  <a:lnTo>
                    <a:pt x="5898" y="3237"/>
                  </a:lnTo>
                  <a:lnTo>
                    <a:pt x="5933" y="2949"/>
                  </a:lnTo>
                  <a:lnTo>
                    <a:pt x="5898" y="2625"/>
                  </a:lnTo>
                  <a:lnTo>
                    <a:pt x="5862" y="2338"/>
                  </a:lnTo>
                  <a:lnTo>
                    <a:pt x="5790" y="2050"/>
                  </a:lnTo>
                  <a:lnTo>
                    <a:pt x="5682" y="1798"/>
                  </a:lnTo>
                  <a:lnTo>
                    <a:pt x="5574" y="1547"/>
                  </a:lnTo>
                  <a:lnTo>
                    <a:pt x="5430" y="1295"/>
                  </a:lnTo>
                  <a:lnTo>
                    <a:pt x="5250" y="1043"/>
                  </a:lnTo>
                  <a:lnTo>
                    <a:pt x="5071" y="864"/>
                  </a:lnTo>
                  <a:lnTo>
                    <a:pt x="4855" y="648"/>
                  </a:lnTo>
                  <a:lnTo>
                    <a:pt x="4603" y="504"/>
                  </a:lnTo>
                  <a:lnTo>
                    <a:pt x="4387" y="324"/>
                  </a:lnTo>
                  <a:lnTo>
                    <a:pt x="4100" y="216"/>
                  </a:lnTo>
                  <a:lnTo>
                    <a:pt x="3848" y="108"/>
                  </a:lnTo>
                  <a:lnTo>
                    <a:pt x="3560" y="3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96725" y="3296150"/>
              <a:ext cx="64725" cy="80025"/>
            </a:xfrm>
            <a:custGeom>
              <a:avLst/>
              <a:gdLst/>
              <a:ahLst/>
              <a:cxnLst/>
              <a:rect l="l" t="t" r="r" b="b"/>
              <a:pathLst>
                <a:path w="2589" h="3201" extrusionOk="0">
                  <a:moveTo>
                    <a:pt x="1007" y="0"/>
                  </a:moveTo>
                  <a:lnTo>
                    <a:pt x="899" y="36"/>
                  </a:lnTo>
                  <a:lnTo>
                    <a:pt x="899" y="144"/>
                  </a:lnTo>
                  <a:lnTo>
                    <a:pt x="899" y="360"/>
                  </a:lnTo>
                  <a:lnTo>
                    <a:pt x="863" y="612"/>
                  </a:lnTo>
                  <a:lnTo>
                    <a:pt x="791" y="827"/>
                  </a:lnTo>
                  <a:lnTo>
                    <a:pt x="683" y="1043"/>
                  </a:lnTo>
                  <a:lnTo>
                    <a:pt x="396" y="1439"/>
                  </a:lnTo>
                  <a:lnTo>
                    <a:pt x="252" y="1618"/>
                  </a:lnTo>
                  <a:lnTo>
                    <a:pt x="36" y="1726"/>
                  </a:lnTo>
                  <a:lnTo>
                    <a:pt x="36" y="1762"/>
                  </a:lnTo>
                  <a:lnTo>
                    <a:pt x="0" y="1798"/>
                  </a:lnTo>
                  <a:lnTo>
                    <a:pt x="0" y="2985"/>
                  </a:lnTo>
                  <a:lnTo>
                    <a:pt x="0" y="3021"/>
                  </a:lnTo>
                  <a:lnTo>
                    <a:pt x="0" y="3057"/>
                  </a:lnTo>
                  <a:lnTo>
                    <a:pt x="180" y="3057"/>
                  </a:lnTo>
                  <a:lnTo>
                    <a:pt x="288" y="3165"/>
                  </a:lnTo>
                  <a:lnTo>
                    <a:pt x="360" y="3165"/>
                  </a:lnTo>
                  <a:lnTo>
                    <a:pt x="431" y="3200"/>
                  </a:lnTo>
                  <a:lnTo>
                    <a:pt x="2014" y="3200"/>
                  </a:lnTo>
                  <a:lnTo>
                    <a:pt x="2085" y="3165"/>
                  </a:lnTo>
                  <a:lnTo>
                    <a:pt x="2157" y="3129"/>
                  </a:lnTo>
                  <a:lnTo>
                    <a:pt x="2229" y="3129"/>
                  </a:lnTo>
                  <a:lnTo>
                    <a:pt x="2265" y="3093"/>
                  </a:lnTo>
                  <a:lnTo>
                    <a:pt x="2301" y="3021"/>
                  </a:lnTo>
                  <a:lnTo>
                    <a:pt x="2337" y="2949"/>
                  </a:lnTo>
                  <a:lnTo>
                    <a:pt x="2301" y="2877"/>
                  </a:lnTo>
                  <a:lnTo>
                    <a:pt x="2265" y="2805"/>
                  </a:lnTo>
                  <a:lnTo>
                    <a:pt x="2229" y="2769"/>
                  </a:lnTo>
                  <a:lnTo>
                    <a:pt x="2193" y="2733"/>
                  </a:lnTo>
                  <a:lnTo>
                    <a:pt x="2229" y="2733"/>
                  </a:lnTo>
                  <a:lnTo>
                    <a:pt x="2265" y="2697"/>
                  </a:lnTo>
                  <a:lnTo>
                    <a:pt x="2337" y="2661"/>
                  </a:lnTo>
                  <a:lnTo>
                    <a:pt x="2373" y="2589"/>
                  </a:lnTo>
                  <a:lnTo>
                    <a:pt x="2409" y="2517"/>
                  </a:lnTo>
                  <a:lnTo>
                    <a:pt x="2409" y="2409"/>
                  </a:lnTo>
                  <a:lnTo>
                    <a:pt x="2373" y="2338"/>
                  </a:lnTo>
                  <a:lnTo>
                    <a:pt x="2301" y="2338"/>
                  </a:lnTo>
                  <a:lnTo>
                    <a:pt x="2301" y="2302"/>
                  </a:lnTo>
                  <a:lnTo>
                    <a:pt x="2265" y="2266"/>
                  </a:lnTo>
                  <a:lnTo>
                    <a:pt x="2301" y="2230"/>
                  </a:lnTo>
                  <a:lnTo>
                    <a:pt x="2373" y="2230"/>
                  </a:lnTo>
                  <a:lnTo>
                    <a:pt x="2481" y="2122"/>
                  </a:lnTo>
                  <a:lnTo>
                    <a:pt x="2517" y="2014"/>
                  </a:lnTo>
                  <a:lnTo>
                    <a:pt x="2481" y="1942"/>
                  </a:lnTo>
                  <a:lnTo>
                    <a:pt x="2409" y="1870"/>
                  </a:lnTo>
                  <a:lnTo>
                    <a:pt x="2373" y="1834"/>
                  </a:lnTo>
                  <a:lnTo>
                    <a:pt x="2337" y="1798"/>
                  </a:lnTo>
                  <a:lnTo>
                    <a:pt x="2373" y="1762"/>
                  </a:lnTo>
                  <a:lnTo>
                    <a:pt x="2445" y="1762"/>
                  </a:lnTo>
                  <a:lnTo>
                    <a:pt x="2517" y="1726"/>
                  </a:lnTo>
                  <a:lnTo>
                    <a:pt x="2553" y="1654"/>
                  </a:lnTo>
                  <a:lnTo>
                    <a:pt x="2589" y="1582"/>
                  </a:lnTo>
                  <a:lnTo>
                    <a:pt x="2589" y="1475"/>
                  </a:lnTo>
                  <a:lnTo>
                    <a:pt x="2553" y="1439"/>
                  </a:lnTo>
                  <a:lnTo>
                    <a:pt x="2517" y="1367"/>
                  </a:lnTo>
                  <a:lnTo>
                    <a:pt x="2337" y="1331"/>
                  </a:lnTo>
                  <a:lnTo>
                    <a:pt x="1294" y="1331"/>
                  </a:lnTo>
                  <a:lnTo>
                    <a:pt x="1330" y="1187"/>
                  </a:lnTo>
                  <a:lnTo>
                    <a:pt x="1330" y="1007"/>
                  </a:lnTo>
                  <a:lnTo>
                    <a:pt x="1366" y="791"/>
                  </a:lnTo>
                  <a:lnTo>
                    <a:pt x="1402" y="576"/>
                  </a:lnTo>
                  <a:lnTo>
                    <a:pt x="1330" y="324"/>
                  </a:lnTo>
                  <a:lnTo>
                    <a:pt x="1222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67050" y="3336600"/>
              <a:ext cx="26100" cy="42275"/>
            </a:xfrm>
            <a:custGeom>
              <a:avLst/>
              <a:gdLst/>
              <a:ahLst/>
              <a:cxnLst/>
              <a:rect l="l" t="t" r="r" b="b"/>
              <a:pathLst>
                <a:path w="1044" h="1691" extrusionOk="0">
                  <a:moveTo>
                    <a:pt x="72" y="0"/>
                  </a:moveTo>
                  <a:lnTo>
                    <a:pt x="0" y="36"/>
                  </a:lnTo>
                  <a:lnTo>
                    <a:pt x="0" y="72"/>
                  </a:lnTo>
                  <a:lnTo>
                    <a:pt x="0" y="827"/>
                  </a:lnTo>
                  <a:lnTo>
                    <a:pt x="0" y="1582"/>
                  </a:lnTo>
                  <a:lnTo>
                    <a:pt x="0" y="1654"/>
                  </a:lnTo>
                  <a:lnTo>
                    <a:pt x="72" y="1690"/>
                  </a:lnTo>
                  <a:lnTo>
                    <a:pt x="971" y="1690"/>
                  </a:lnTo>
                  <a:lnTo>
                    <a:pt x="1043" y="1654"/>
                  </a:lnTo>
                  <a:lnTo>
                    <a:pt x="1043" y="1582"/>
                  </a:lnTo>
                  <a:lnTo>
                    <a:pt x="1043" y="72"/>
                  </a:lnTo>
                  <a:lnTo>
                    <a:pt x="1043" y="36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995600" y="3271875"/>
              <a:ext cx="147425" cy="147450"/>
            </a:xfrm>
            <a:custGeom>
              <a:avLst/>
              <a:gdLst/>
              <a:ahLst/>
              <a:cxnLst/>
              <a:rect l="l" t="t" r="r" b="b"/>
              <a:pathLst>
                <a:path w="5897" h="5898" extrusionOk="0">
                  <a:moveTo>
                    <a:pt x="2841" y="1"/>
                  </a:moveTo>
                  <a:lnTo>
                    <a:pt x="2553" y="37"/>
                  </a:lnTo>
                  <a:lnTo>
                    <a:pt x="2265" y="73"/>
                  </a:lnTo>
                  <a:lnTo>
                    <a:pt x="1978" y="180"/>
                  </a:lnTo>
                  <a:lnTo>
                    <a:pt x="1690" y="288"/>
                  </a:lnTo>
                  <a:lnTo>
                    <a:pt x="1438" y="432"/>
                  </a:lnTo>
                  <a:lnTo>
                    <a:pt x="1187" y="576"/>
                  </a:lnTo>
                  <a:lnTo>
                    <a:pt x="971" y="756"/>
                  </a:lnTo>
                  <a:lnTo>
                    <a:pt x="791" y="971"/>
                  </a:lnTo>
                  <a:lnTo>
                    <a:pt x="611" y="1187"/>
                  </a:lnTo>
                  <a:lnTo>
                    <a:pt x="432" y="1403"/>
                  </a:lnTo>
                  <a:lnTo>
                    <a:pt x="288" y="1655"/>
                  </a:lnTo>
                  <a:lnTo>
                    <a:pt x="180" y="1942"/>
                  </a:lnTo>
                  <a:lnTo>
                    <a:pt x="108" y="2194"/>
                  </a:lnTo>
                  <a:lnTo>
                    <a:pt x="36" y="2482"/>
                  </a:lnTo>
                  <a:lnTo>
                    <a:pt x="0" y="2769"/>
                  </a:lnTo>
                  <a:lnTo>
                    <a:pt x="0" y="3057"/>
                  </a:lnTo>
                  <a:lnTo>
                    <a:pt x="36" y="3344"/>
                  </a:lnTo>
                  <a:lnTo>
                    <a:pt x="72" y="3632"/>
                  </a:lnTo>
                  <a:lnTo>
                    <a:pt x="108" y="3668"/>
                  </a:lnTo>
                  <a:lnTo>
                    <a:pt x="180" y="3956"/>
                  </a:lnTo>
                  <a:lnTo>
                    <a:pt x="288" y="4243"/>
                  </a:lnTo>
                  <a:lnTo>
                    <a:pt x="432" y="4495"/>
                  </a:lnTo>
                  <a:lnTo>
                    <a:pt x="611" y="4711"/>
                  </a:lnTo>
                  <a:lnTo>
                    <a:pt x="791" y="4962"/>
                  </a:lnTo>
                  <a:lnTo>
                    <a:pt x="971" y="5142"/>
                  </a:lnTo>
                  <a:lnTo>
                    <a:pt x="1187" y="5322"/>
                  </a:lnTo>
                  <a:lnTo>
                    <a:pt x="1438" y="5502"/>
                  </a:lnTo>
                  <a:lnTo>
                    <a:pt x="1690" y="5610"/>
                  </a:lnTo>
                  <a:lnTo>
                    <a:pt x="1942" y="5718"/>
                  </a:lnTo>
                  <a:lnTo>
                    <a:pt x="2229" y="5825"/>
                  </a:lnTo>
                  <a:lnTo>
                    <a:pt x="2481" y="5861"/>
                  </a:lnTo>
                  <a:lnTo>
                    <a:pt x="2769" y="5897"/>
                  </a:lnTo>
                  <a:lnTo>
                    <a:pt x="3092" y="5897"/>
                  </a:lnTo>
                  <a:lnTo>
                    <a:pt x="3380" y="5861"/>
                  </a:lnTo>
                  <a:lnTo>
                    <a:pt x="3668" y="5825"/>
                  </a:lnTo>
                  <a:lnTo>
                    <a:pt x="3955" y="5718"/>
                  </a:lnTo>
                  <a:lnTo>
                    <a:pt x="4243" y="5610"/>
                  </a:lnTo>
                  <a:lnTo>
                    <a:pt x="4495" y="5466"/>
                  </a:lnTo>
                  <a:lnTo>
                    <a:pt x="4710" y="5322"/>
                  </a:lnTo>
                  <a:lnTo>
                    <a:pt x="4926" y="5142"/>
                  </a:lnTo>
                  <a:lnTo>
                    <a:pt x="5142" y="4927"/>
                  </a:lnTo>
                  <a:lnTo>
                    <a:pt x="5322" y="4711"/>
                  </a:lnTo>
                  <a:lnTo>
                    <a:pt x="5465" y="4495"/>
                  </a:lnTo>
                  <a:lnTo>
                    <a:pt x="5609" y="4243"/>
                  </a:lnTo>
                  <a:lnTo>
                    <a:pt x="5717" y="3992"/>
                  </a:lnTo>
                  <a:lnTo>
                    <a:pt x="5825" y="3704"/>
                  </a:lnTo>
                  <a:lnTo>
                    <a:pt x="5861" y="3416"/>
                  </a:lnTo>
                  <a:lnTo>
                    <a:pt x="5897" y="3165"/>
                  </a:lnTo>
                  <a:lnTo>
                    <a:pt x="5897" y="2841"/>
                  </a:lnTo>
                  <a:lnTo>
                    <a:pt x="5897" y="2553"/>
                  </a:lnTo>
                  <a:lnTo>
                    <a:pt x="5825" y="2266"/>
                  </a:lnTo>
                  <a:lnTo>
                    <a:pt x="5753" y="1978"/>
                  </a:lnTo>
                  <a:lnTo>
                    <a:pt x="5645" y="1691"/>
                  </a:lnTo>
                  <a:lnTo>
                    <a:pt x="5501" y="1439"/>
                  </a:lnTo>
                  <a:lnTo>
                    <a:pt x="5322" y="1187"/>
                  </a:lnTo>
                  <a:lnTo>
                    <a:pt x="5142" y="971"/>
                  </a:lnTo>
                  <a:lnTo>
                    <a:pt x="4962" y="792"/>
                  </a:lnTo>
                  <a:lnTo>
                    <a:pt x="4746" y="612"/>
                  </a:lnTo>
                  <a:lnTo>
                    <a:pt x="4495" y="432"/>
                  </a:lnTo>
                  <a:lnTo>
                    <a:pt x="4243" y="288"/>
                  </a:lnTo>
                  <a:lnTo>
                    <a:pt x="3991" y="180"/>
                  </a:lnTo>
                  <a:lnTo>
                    <a:pt x="3704" y="108"/>
                  </a:lnTo>
                  <a:lnTo>
                    <a:pt x="3452" y="3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027050" y="3310525"/>
              <a:ext cx="84525" cy="80025"/>
            </a:xfrm>
            <a:custGeom>
              <a:avLst/>
              <a:gdLst/>
              <a:ahLst/>
              <a:cxnLst/>
              <a:rect l="l" t="t" r="r" b="b"/>
              <a:pathLst>
                <a:path w="3381" h="3201" extrusionOk="0">
                  <a:moveTo>
                    <a:pt x="792" y="1"/>
                  </a:moveTo>
                  <a:lnTo>
                    <a:pt x="648" y="37"/>
                  </a:lnTo>
                  <a:lnTo>
                    <a:pt x="432" y="109"/>
                  </a:lnTo>
                  <a:lnTo>
                    <a:pt x="288" y="252"/>
                  </a:lnTo>
                  <a:lnTo>
                    <a:pt x="144" y="468"/>
                  </a:lnTo>
                  <a:lnTo>
                    <a:pt x="72" y="684"/>
                  </a:lnTo>
                  <a:lnTo>
                    <a:pt x="1" y="936"/>
                  </a:lnTo>
                  <a:lnTo>
                    <a:pt x="37" y="1223"/>
                  </a:lnTo>
                  <a:lnTo>
                    <a:pt x="72" y="1475"/>
                  </a:lnTo>
                  <a:lnTo>
                    <a:pt x="180" y="1763"/>
                  </a:lnTo>
                  <a:lnTo>
                    <a:pt x="504" y="2194"/>
                  </a:lnTo>
                  <a:lnTo>
                    <a:pt x="864" y="2590"/>
                  </a:lnTo>
                  <a:lnTo>
                    <a:pt x="1259" y="2913"/>
                  </a:lnTo>
                  <a:lnTo>
                    <a:pt x="1691" y="3201"/>
                  </a:lnTo>
                  <a:lnTo>
                    <a:pt x="2158" y="2913"/>
                  </a:lnTo>
                  <a:lnTo>
                    <a:pt x="2553" y="2590"/>
                  </a:lnTo>
                  <a:lnTo>
                    <a:pt x="2913" y="2194"/>
                  </a:lnTo>
                  <a:lnTo>
                    <a:pt x="3201" y="1763"/>
                  </a:lnTo>
                  <a:lnTo>
                    <a:pt x="3344" y="1475"/>
                  </a:lnTo>
                  <a:lnTo>
                    <a:pt x="3380" y="1223"/>
                  </a:lnTo>
                  <a:lnTo>
                    <a:pt x="3380" y="936"/>
                  </a:lnTo>
                  <a:lnTo>
                    <a:pt x="3344" y="684"/>
                  </a:lnTo>
                  <a:lnTo>
                    <a:pt x="3273" y="468"/>
                  </a:lnTo>
                  <a:lnTo>
                    <a:pt x="3129" y="252"/>
                  </a:lnTo>
                  <a:lnTo>
                    <a:pt x="2985" y="109"/>
                  </a:lnTo>
                  <a:lnTo>
                    <a:pt x="2769" y="37"/>
                  </a:lnTo>
                  <a:lnTo>
                    <a:pt x="2625" y="1"/>
                  </a:lnTo>
                  <a:lnTo>
                    <a:pt x="2482" y="1"/>
                  </a:lnTo>
                  <a:lnTo>
                    <a:pt x="2338" y="37"/>
                  </a:lnTo>
                  <a:lnTo>
                    <a:pt x="2230" y="109"/>
                  </a:lnTo>
                  <a:lnTo>
                    <a:pt x="2050" y="288"/>
                  </a:lnTo>
                  <a:lnTo>
                    <a:pt x="1906" y="540"/>
                  </a:lnTo>
                  <a:lnTo>
                    <a:pt x="1834" y="792"/>
                  </a:lnTo>
                  <a:lnTo>
                    <a:pt x="1762" y="1007"/>
                  </a:lnTo>
                  <a:lnTo>
                    <a:pt x="1691" y="1223"/>
                  </a:lnTo>
                  <a:lnTo>
                    <a:pt x="1655" y="1007"/>
                  </a:lnTo>
                  <a:lnTo>
                    <a:pt x="1583" y="792"/>
                  </a:lnTo>
                  <a:lnTo>
                    <a:pt x="1475" y="540"/>
                  </a:lnTo>
                  <a:lnTo>
                    <a:pt x="1367" y="288"/>
                  </a:lnTo>
                  <a:lnTo>
                    <a:pt x="1151" y="109"/>
                  </a:lnTo>
                  <a:lnTo>
                    <a:pt x="1043" y="37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56275" y="3335700"/>
              <a:ext cx="1050825" cy="43175"/>
            </a:xfrm>
            <a:custGeom>
              <a:avLst/>
              <a:gdLst/>
              <a:ahLst/>
              <a:cxnLst/>
              <a:rect l="l" t="t" r="r" b="b"/>
              <a:pathLst>
                <a:path w="42033" h="1727" extrusionOk="0">
                  <a:moveTo>
                    <a:pt x="0" y="0"/>
                  </a:moveTo>
                  <a:lnTo>
                    <a:pt x="0" y="1726"/>
                  </a:lnTo>
                  <a:lnTo>
                    <a:pt x="42033" y="1726"/>
                  </a:lnTo>
                  <a:lnTo>
                    <a:pt x="4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691775" y="3586500"/>
              <a:ext cx="2236450" cy="9000"/>
            </a:xfrm>
            <a:custGeom>
              <a:avLst/>
              <a:gdLst/>
              <a:ahLst/>
              <a:cxnLst/>
              <a:rect l="l" t="t" r="r" b="b"/>
              <a:pathLst>
                <a:path w="89458" h="360" extrusionOk="0">
                  <a:moveTo>
                    <a:pt x="44729" y="0"/>
                  </a:moveTo>
                  <a:lnTo>
                    <a:pt x="22365" y="72"/>
                  </a:lnTo>
                  <a:lnTo>
                    <a:pt x="11182" y="108"/>
                  </a:lnTo>
                  <a:lnTo>
                    <a:pt x="0" y="180"/>
                  </a:lnTo>
                  <a:lnTo>
                    <a:pt x="11182" y="252"/>
                  </a:lnTo>
                  <a:lnTo>
                    <a:pt x="22365" y="288"/>
                  </a:lnTo>
                  <a:lnTo>
                    <a:pt x="44729" y="360"/>
                  </a:lnTo>
                  <a:lnTo>
                    <a:pt x="67093" y="288"/>
                  </a:lnTo>
                  <a:lnTo>
                    <a:pt x="78276" y="252"/>
                  </a:lnTo>
                  <a:lnTo>
                    <a:pt x="89458" y="180"/>
                  </a:lnTo>
                  <a:lnTo>
                    <a:pt x="78276" y="108"/>
                  </a:lnTo>
                  <a:lnTo>
                    <a:pt x="67093" y="72"/>
                  </a:lnTo>
                  <a:lnTo>
                    <a:pt x="4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502525" y="2817925"/>
              <a:ext cx="955550" cy="955550"/>
            </a:xfrm>
            <a:custGeom>
              <a:avLst/>
              <a:gdLst/>
              <a:ahLst/>
              <a:cxnLst/>
              <a:rect l="l" t="t" r="r" b="b"/>
              <a:pathLst>
                <a:path w="38222" h="38222" extrusionOk="0">
                  <a:moveTo>
                    <a:pt x="30168" y="1"/>
                  </a:moveTo>
                  <a:lnTo>
                    <a:pt x="1" y="8055"/>
                  </a:lnTo>
                  <a:lnTo>
                    <a:pt x="8019" y="38222"/>
                  </a:lnTo>
                  <a:lnTo>
                    <a:pt x="38222" y="30168"/>
                  </a:lnTo>
                  <a:lnTo>
                    <a:pt x="30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799175" y="2976150"/>
              <a:ext cx="353275" cy="716425"/>
            </a:xfrm>
            <a:custGeom>
              <a:avLst/>
              <a:gdLst/>
              <a:ahLst/>
              <a:cxnLst/>
              <a:rect l="l" t="t" r="r" b="b"/>
              <a:pathLst>
                <a:path w="14131" h="28657" extrusionOk="0">
                  <a:moveTo>
                    <a:pt x="11146" y="0"/>
                  </a:moveTo>
                  <a:lnTo>
                    <a:pt x="9852" y="324"/>
                  </a:lnTo>
                  <a:lnTo>
                    <a:pt x="8594" y="611"/>
                  </a:lnTo>
                  <a:lnTo>
                    <a:pt x="7299" y="935"/>
                  </a:lnTo>
                  <a:lnTo>
                    <a:pt x="6688" y="1151"/>
                  </a:lnTo>
                  <a:lnTo>
                    <a:pt x="6113" y="1402"/>
                  </a:lnTo>
                  <a:lnTo>
                    <a:pt x="5645" y="1618"/>
                  </a:lnTo>
                  <a:lnTo>
                    <a:pt x="5214" y="1834"/>
                  </a:lnTo>
                  <a:lnTo>
                    <a:pt x="4818" y="2122"/>
                  </a:lnTo>
                  <a:lnTo>
                    <a:pt x="4459" y="2409"/>
                  </a:lnTo>
                  <a:lnTo>
                    <a:pt x="4135" y="2733"/>
                  </a:lnTo>
                  <a:lnTo>
                    <a:pt x="3847" y="3056"/>
                  </a:lnTo>
                  <a:lnTo>
                    <a:pt x="3596" y="3452"/>
                  </a:lnTo>
                  <a:lnTo>
                    <a:pt x="3380" y="3811"/>
                  </a:lnTo>
                  <a:lnTo>
                    <a:pt x="3164" y="4207"/>
                  </a:lnTo>
                  <a:lnTo>
                    <a:pt x="3020" y="4638"/>
                  </a:lnTo>
                  <a:lnTo>
                    <a:pt x="2912" y="5106"/>
                  </a:lnTo>
                  <a:lnTo>
                    <a:pt x="2841" y="5537"/>
                  </a:lnTo>
                  <a:lnTo>
                    <a:pt x="2805" y="6005"/>
                  </a:lnTo>
                  <a:lnTo>
                    <a:pt x="2769" y="6508"/>
                  </a:lnTo>
                  <a:lnTo>
                    <a:pt x="2805" y="7012"/>
                  </a:lnTo>
                  <a:lnTo>
                    <a:pt x="2877" y="7515"/>
                  </a:lnTo>
                  <a:lnTo>
                    <a:pt x="3056" y="8414"/>
                  </a:lnTo>
                  <a:lnTo>
                    <a:pt x="3308" y="9349"/>
                  </a:lnTo>
                  <a:lnTo>
                    <a:pt x="3775" y="11182"/>
                  </a:lnTo>
                  <a:lnTo>
                    <a:pt x="3955" y="12117"/>
                  </a:lnTo>
                  <a:lnTo>
                    <a:pt x="0" y="13160"/>
                  </a:lnTo>
                  <a:lnTo>
                    <a:pt x="1223" y="17798"/>
                  </a:lnTo>
                  <a:lnTo>
                    <a:pt x="5286" y="16720"/>
                  </a:lnTo>
                  <a:lnTo>
                    <a:pt x="8450" y="28657"/>
                  </a:lnTo>
                  <a:lnTo>
                    <a:pt x="13376" y="27327"/>
                  </a:lnTo>
                  <a:lnTo>
                    <a:pt x="10176" y="15425"/>
                  </a:lnTo>
                  <a:lnTo>
                    <a:pt x="11973" y="14958"/>
                  </a:lnTo>
                  <a:lnTo>
                    <a:pt x="13627" y="14490"/>
                  </a:lnTo>
                  <a:lnTo>
                    <a:pt x="13807" y="14382"/>
                  </a:lnTo>
                  <a:lnTo>
                    <a:pt x="13951" y="14275"/>
                  </a:lnTo>
                  <a:lnTo>
                    <a:pt x="14095" y="14131"/>
                  </a:lnTo>
                  <a:lnTo>
                    <a:pt x="14131" y="13987"/>
                  </a:lnTo>
                  <a:lnTo>
                    <a:pt x="13843" y="11794"/>
                  </a:lnTo>
                  <a:lnTo>
                    <a:pt x="13555" y="9492"/>
                  </a:lnTo>
                  <a:lnTo>
                    <a:pt x="8953" y="10751"/>
                  </a:lnTo>
                  <a:lnTo>
                    <a:pt x="8414" y="8881"/>
                  </a:lnTo>
                  <a:lnTo>
                    <a:pt x="8162" y="7982"/>
                  </a:lnTo>
                  <a:lnTo>
                    <a:pt x="7946" y="7083"/>
                  </a:lnTo>
                  <a:lnTo>
                    <a:pt x="7910" y="6796"/>
                  </a:lnTo>
                  <a:lnTo>
                    <a:pt x="7910" y="6508"/>
                  </a:lnTo>
                  <a:lnTo>
                    <a:pt x="7982" y="6256"/>
                  </a:lnTo>
                  <a:lnTo>
                    <a:pt x="8054" y="6005"/>
                  </a:lnTo>
                  <a:lnTo>
                    <a:pt x="8198" y="5753"/>
                  </a:lnTo>
                  <a:lnTo>
                    <a:pt x="8378" y="5573"/>
                  </a:lnTo>
                  <a:lnTo>
                    <a:pt x="8594" y="5394"/>
                  </a:lnTo>
                  <a:lnTo>
                    <a:pt x="8845" y="5250"/>
                  </a:lnTo>
                  <a:lnTo>
                    <a:pt x="9636" y="4962"/>
                  </a:lnTo>
                  <a:lnTo>
                    <a:pt x="10463" y="4710"/>
                  </a:lnTo>
                  <a:lnTo>
                    <a:pt x="12297" y="420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125975" y="3634125"/>
              <a:ext cx="856650" cy="855775"/>
            </a:xfrm>
            <a:custGeom>
              <a:avLst/>
              <a:gdLst/>
              <a:ahLst/>
              <a:cxnLst/>
              <a:rect l="l" t="t" r="r" b="b"/>
              <a:pathLst>
                <a:path w="34266" h="34231" extrusionOk="0">
                  <a:moveTo>
                    <a:pt x="3092" y="1"/>
                  </a:moveTo>
                  <a:lnTo>
                    <a:pt x="0" y="31138"/>
                  </a:lnTo>
                  <a:lnTo>
                    <a:pt x="31174" y="34231"/>
                  </a:lnTo>
                  <a:lnTo>
                    <a:pt x="34266" y="3057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251800" y="3758175"/>
              <a:ext cx="605900" cy="607675"/>
            </a:xfrm>
            <a:custGeom>
              <a:avLst/>
              <a:gdLst/>
              <a:ahLst/>
              <a:cxnLst/>
              <a:rect l="l" t="t" r="r" b="b"/>
              <a:pathLst>
                <a:path w="24236" h="24307" extrusionOk="0">
                  <a:moveTo>
                    <a:pt x="6689" y="2014"/>
                  </a:moveTo>
                  <a:lnTo>
                    <a:pt x="13053" y="2625"/>
                  </a:lnTo>
                  <a:lnTo>
                    <a:pt x="19417" y="3273"/>
                  </a:lnTo>
                  <a:lnTo>
                    <a:pt x="19741" y="3309"/>
                  </a:lnTo>
                  <a:lnTo>
                    <a:pt x="20100" y="3380"/>
                  </a:lnTo>
                  <a:lnTo>
                    <a:pt x="20388" y="3488"/>
                  </a:lnTo>
                  <a:lnTo>
                    <a:pt x="20675" y="3596"/>
                  </a:lnTo>
                  <a:lnTo>
                    <a:pt x="20963" y="3740"/>
                  </a:lnTo>
                  <a:lnTo>
                    <a:pt x="21179" y="3920"/>
                  </a:lnTo>
                  <a:lnTo>
                    <a:pt x="21395" y="4100"/>
                  </a:lnTo>
                  <a:lnTo>
                    <a:pt x="21574" y="4315"/>
                  </a:lnTo>
                  <a:lnTo>
                    <a:pt x="21754" y="4531"/>
                  </a:lnTo>
                  <a:lnTo>
                    <a:pt x="21898" y="4783"/>
                  </a:lnTo>
                  <a:lnTo>
                    <a:pt x="22006" y="5034"/>
                  </a:lnTo>
                  <a:lnTo>
                    <a:pt x="22078" y="5322"/>
                  </a:lnTo>
                  <a:lnTo>
                    <a:pt x="22150" y="5646"/>
                  </a:lnTo>
                  <a:lnTo>
                    <a:pt x="22186" y="5969"/>
                  </a:lnTo>
                  <a:lnTo>
                    <a:pt x="22186" y="6293"/>
                  </a:lnTo>
                  <a:lnTo>
                    <a:pt x="22150" y="6652"/>
                  </a:lnTo>
                  <a:lnTo>
                    <a:pt x="21862" y="9853"/>
                  </a:lnTo>
                  <a:lnTo>
                    <a:pt x="21538" y="13053"/>
                  </a:lnTo>
                  <a:lnTo>
                    <a:pt x="21215" y="16253"/>
                  </a:lnTo>
                  <a:lnTo>
                    <a:pt x="20891" y="19453"/>
                  </a:lnTo>
                  <a:lnTo>
                    <a:pt x="20855" y="19812"/>
                  </a:lnTo>
                  <a:lnTo>
                    <a:pt x="20747" y="20172"/>
                  </a:lnTo>
                  <a:lnTo>
                    <a:pt x="20675" y="20459"/>
                  </a:lnTo>
                  <a:lnTo>
                    <a:pt x="20568" y="20747"/>
                  </a:lnTo>
                  <a:lnTo>
                    <a:pt x="20424" y="20999"/>
                  </a:lnTo>
                  <a:lnTo>
                    <a:pt x="20244" y="21250"/>
                  </a:lnTo>
                  <a:lnTo>
                    <a:pt x="20064" y="21466"/>
                  </a:lnTo>
                  <a:lnTo>
                    <a:pt x="19884" y="21646"/>
                  </a:lnTo>
                  <a:lnTo>
                    <a:pt x="19633" y="21826"/>
                  </a:lnTo>
                  <a:lnTo>
                    <a:pt x="19417" y="21970"/>
                  </a:lnTo>
                  <a:lnTo>
                    <a:pt x="19129" y="22077"/>
                  </a:lnTo>
                  <a:lnTo>
                    <a:pt x="18842" y="22149"/>
                  </a:lnTo>
                  <a:lnTo>
                    <a:pt x="18554" y="22221"/>
                  </a:lnTo>
                  <a:lnTo>
                    <a:pt x="18231" y="22257"/>
                  </a:lnTo>
                  <a:lnTo>
                    <a:pt x="17907" y="22257"/>
                  </a:lnTo>
                  <a:lnTo>
                    <a:pt x="17547" y="22221"/>
                  </a:lnTo>
                  <a:lnTo>
                    <a:pt x="11183" y="21610"/>
                  </a:lnTo>
                  <a:lnTo>
                    <a:pt x="4819" y="20963"/>
                  </a:lnTo>
                  <a:lnTo>
                    <a:pt x="4459" y="20927"/>
                  </a:lnTo>
                  <a:lnTo>
                    <a:pt x="4136" y="20855"/>
                  </a:lnTo>
                  <a:lnTo>
                    <a:pt x="3848" y="20747"/>
                  </a:lnTo>
                  <a:lnTo>
                    <a:pt x="3561" y="20639"/>
                  </a:lnTo>
                  <a:lnTo>
                    <a:pt x="3273" y="20495"/>
                  </a:lnTo>
                  <a:lnTo>
                    <a:pt x="3057" y="20352"/>
                  </a:lnTo>
                  <a:lnTo>
                    <a:pt x="2841" y="20172"/>
                  </a:lnTo>
                  <a:lnTo>
                    <a:pt x="2626" y="19956"/>
                  </a:lnTo>
                  <a:lnTo>
                    <a:pt x="2482" y="19740"/>
                  </a:lnTo>
                  <a:lnTo>
                    <a:pt x="2338" y="19489"/>
                  </a:lnTo>
                  <a:lnTo>
                    <a:pt x="2230" y="19237"/>
                  </a:lnTo>
                  <a:lnTo>
                    <a:pt x="2158" y="18949"/>
                  </a:lnTo>
                  <a:lnTo>
                    <a:pt x="2086" y="18626"/>
                  </a:lnTo>
                  <a:lnTo>
                    <a:pt x="2050" y="18302"/>
                  </a:lnTo>
                  <a:lnTo>
                    <a:pt x="2050" y="17979"/>
                  </a:lnTo>
                  <a:lnTo>
                    <a:pt x="2086" y="17619"/>
                  </a:lnTo>
                  <a:lnTo>
                    <a:pt x="2698" y="11219"/>
                  </a:lnTo>
                  <a:lnTo>
                    <a:pt x="3345" y="4819"/>
                  </a:lnTo>
                  <a:lnTo>
                    <a:pt x="3381" y="4459"/>
                  </a:lnTo>
                  <a:lnTo>
                    <a:pt x="3453" y="4100"/>
                  </a:lnTo>
                  <a:lnTo>
                    <a:pt x="3561" y="3812"/>
                  </a:lnTo>
                  <a:lnTo>
                    <a:pt x="3668" y="3524"/>
                  </a:lnTo>
                  <a:lnTo>
                    <a:pt x="3812" y="3237"/>
                  </a:lnTo>
                  <a:lnTo>
                    <a:pt x="3992" y="3021"/>
                  </a:lnTo>
                  <a:lnTo>
                    <a:pt x="4172" y="2805"/>
                  </a:lnTo>
                  <a:lnTo>
                    <a:pt x="4352" y="2625"/>
                  </a:lnTo>
                  <a:lnTo>
                    <a:pt x="4567" y="2446"/>
                  </a:lnTo>
                  <a:lnTo>
                    <a:pt x="4819" y="2302"/>
                  </a:lnTo>
                  <a:lnTo>
                    <a:pt x="5107" y="2194"/>
                  </a:lnTo>
                  <a:lnTo>
                    <a:pt x="5394" y="2122"/>
                  </a:lnTo>
                  <a:lnTo>
                    <a:pt x="5682" y="2050"/>
                  </a:lnTo>
                  <a:lnTo>
                    <a:pt x="6006" y="2014"/>
                  </a:lnTo>
                  <a:close/>
                  <a:moveTo>
                    <a:pt x="5718" y="1"/>
                  </a:moveTo>
                  <a:lnTo>
                    <a:pt x="5215" y="73"/>
                  </a:lnTo>
                  <a:lnTo>
                    <a:pt x="4711" y="180"/>
                  </a:lnTo>
                  <a:lnTo>
                    <a:pt x="4280" y="360"/>
                  </a:lnTo>
                  <a:lnTo>
                    <a:pt x="3812" y="540"/>
                  </a:lnTo>
                  <a:lnTo>
                    <a:pt x="3417" y="792"/>
                  </a:lnTo>
                  <a:lnTo>
                    <a:pt x="3057" y="1043"/>
                  </a:lnTo>
                  <a:lnTo>
                    <a:pt x="2698" y="1367"/>
                  </a:lnTo>
                  <a:lnTo>
                    <a:pt x="2374" y="1727"/>
                  </a:lnTo>
                  <a:lnTo>
                    <a:pt x="2122" y="2122"/>
                  </a:lnTo>
                  <a:lnTo>
                    <a:pt x="1871" y="2554"/>
                  </a:lnTo>
                  <a:lnTo>
                    <a:pt x="1655" y="3021"/>
                  </a:lnTo>
                  <a:lnTo>
                    <a:pt x="1511" y="3488"/>
                  </a:lnTo>
                  <a:lnTo>
                    <a:pt x="1367" y="4028"/>
                  </a:lnTo>
                  <a:lnTo>
                    <a:pt x="1295" y="4567"/>
                  </a:lnTo>
                  <a:lnTo>
                    <a:pt x="972" y="7767"/>
                  </a:lnTo>
                  <a:lnTo>
                    <a:pt x="648" y="10967"/>
                  </a:lnTo>
                  <a:lnTo>
                    <a:pt x="325" y="14095"/>
                  </a:lnTo>
                  <a:lnTo>
                    <a:pt x="37" y="17223"/>
                  </a:lnTo>
                  <a:lnTo>
                    <a:pt x="1" y="17835"/>
                  </a:lnTo>
                  <a:lnTo>
                    <a:pt x="1" y="18374"/>
                  </a:lnTo>
                  <a:lnTo>
                    <a:pt x="73" y="18913"/>
                  </a:lnTo>
                  <a:lnTo>
                    <a:pt x="181" y="19417"/>
                  </a:lnTo>
                  <a:lnTo>
                    <a:pt x="325" y="19920"/>
                  </a:lnTo>
                  <a:lnTo>
                    <a:pt x="540" y="20352"/>
                  </a:lnTo>
                  <a:lnTo>
                    <a:pt x="756" y="20783"/>
                  </a:lnTo>
                  <a:lnTo>
                    <a:pt x="1044" y="21179"/>
                  </a:lnTo>
                  <a:lnTo>
                    <a:pt x="1367" y="21538"/>
                  </a:lnTo>
                  <a:lnTo>
                    <a:pt x="1727" y="21862"/>
                  </a:lnTo>
                  <a:lnTo>
                    <a:pt x="2122" y="22149"/>
                  </a:lnTo>
                  <a:lnTo>
                    <a:pt x="2554" y="22401"/>
                  </a:lnTo>
                  <a:lnTo>
                    <a:pt x="3021" y="22617"/>
                  </a:lnTo>
                  <a:lnTo>
                    <a:pt x="3525" y="22797"/>
                  </a:lnTo>
                  <a:lnTo>
                    <a:pt x="4064" y="22904"/>
                  </a:lnTo>
                  <a:lnTo>
                    <a:pt x="4639" y="23012"/>
                  </a:lnTo>
                  <a:lnTo>
                    <a:pt x="10967" y="23660"/>
                  </a:lnTo>
                  <a:lnTo>
                    <a:pt x="17332" y="24271"/>
                  </a:lnTo>
                  <a:lnTo>
                    <a:pt x="17907" y="24307"/>
                  </a:lnTo>
                  <a:lnTo>
                    <a:pt x="18446" y="24271"/>
                  </a:lnTo>
                  <a:lnTo>
                    <a:pt x="18986" y="24199"/>
                  </a:lnTo>
                  <a:lnTo>
                    <a:pt x="19489" y="24091"/>
                  </a:lnTo>
                  <a:lnTo>
                    <a:pt x="19956" y="23911"/>
                  </a:lnTo>
                  <a:lnTo>
                    <a:pt x="20388" y="23731"/>
                  </a:lnTo>
                  <a:lnTo>
                    <a:pt x="20783" y="23480"/>
                  </a:lnTo>
                  <a:lnTo>
                    <a:pt x="21179" y="23192"/>
                  </a:lnTo>
                  <a:lnTo>
                    <a:pt x="21538" y="22868"/>
                  </a:lnTo>
                  <a:lnTo>
                    <a:pt x="21826" y="22509"/>
                  </a:lnTo>
                  <a:lnTo>
                    <a:pt x="22114" y="22113"/>
                  </a:lnTo>
                  <a:lnTo>
                    <a:pt x="22365" y="21682"/>
                  </a:lnTo>
                  <a:lnTo>
                    <a:pt x="22581" y="21215"/>
                  </a:lnTo>
                  <a:lnTo>
                    <a:pt x="22725" y="20711"/>
                  </a:lnTo>
                  <a:lnTo>
                    <a:pt x="22869" y="20172"/>
                  </a:lnTo>
                  <a:lnTo>
                    <a:pt x="22941" y="19632"/>
                  </a:lnTo>
                  <a:lnTo>
                    <a:pt x="23588" y="13268"/>
                  </a:lnTo>
                  <a:lnTo>
                    <a:pt x="24199" y="6940"/>
                  </a:lnTo>
                  <a:lnTo>
                    <a:pt x="24235" y="6365"/>
                  </a:lnTo>
                  <a:lnTo>
                    <a:pt x="24199" y="5825"/>
                  </a:lnTo>
                  <a:lnTo>
                    <a:pt x="24163" y="5286"/>
                  </a:lnTo>
                  <a:lnTo>
                    <a:pt x="24055" y="4783"/>
                  </a:lnTo>
                  <a:lnTo>
                    <a:pt x="23912" y="4315"/>
                  </a:lnTo>
                  <a:lnTo>
                    <a:pt x="23696" y="3884"/>
                  </a:lnTo>
                  <a:lnTo>
                    <a:pt x="23480" y="3452"/>
                  </a:lnTo>
                  <a:lnTo>
                    <a:pt x="23192" y="3057"/>
                  </a:lnTo>
                  <a:lnTo>
                    <a:pt x="22869" y="2733"/>
                  </a:lnTo>
                  <a:lnTo>
                    <a:pt x="22509" y="2410"/>
                  </a:lnTo>
                  <a:lnTo>
                    <a:pt x="22114" y="2122"/>
                  </a:lnTo>
                  <a:lnTo>
                    <a:pt x="21718" y="1870"/>
                  </a:lnTo>
                  <a:lnTo>
                    <a:pt x="21251" y="1655"/>
                  </a:lnTo>
                  <a:lnTo>
                    <a:pt x="20747" y="1511"/>
                  </a:lnTo>
                  <a:lnTo>
                    <a:pt x="20208" y="1367"/>
                  </a:lnTo>
                  <a:lnTo>
                    <a:pt x="19669" y="1295"/>
                  </a:lnTo>
                  <a:lnTo>
                    <a:pt x="13233" y="612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03725" y="3910100"/>
              <a:ext cx="301150" cy="301150"/>
            </a:xfrm>
            <a:custGeom>
              <a:avLst/>
              <a:gdLst/>
              <a:ahLst/>
              <a:cxnLst/>
              <a:rect l="l" t="t" r="r" b="b"/>
              <a:pathLst>
                <a:path w="12046" h="12046" extrusionOk="0">
                  <a:moveTo>
                    <a:pt x="6041" y="2050"/>
                  </a:moveTo>
                  <a:lnTo>
                    <a:pt x="6437" y="2086"/>
                  </a:lnTo>
                  <a:lnTo>
                    <a:pt x="6832" y="2158"/>
                  </a:lnTo>
                  <a:lnTo>
                    <a:pt x="7228" y="2229"/>
                  </a:lnTo>
                  <a:lnTo>
                    <a:pt x="7623" y="2373"/>
                  </a:lnTo>
                  <a:lnTo>
                    <a:pt x="7947" y="2553"/>
                  </a:lnTo>
                  <a:lnTo>
                    <a:pt x="8306" y="2769"/>
                  </a:lnTo>
                  <a:lnTo>
                    <a:pt x="8594" y="2984"/>
                  </a:lnTo>
                  <a:lnTo>
                    <a:pt x="8882" y="3236"/>
                  </a:lnTo>
                  <a:lnTo>
                    <a:pt x="9133" y="3524"/>
                  </a:lnTo>
                  <a:lnTo>
                    <a:pt x="9385" y="3847"/>
                  </a:lnTo>
                  <a:lnTo>
                    <a:pt x="9565" y="4171"/>
                  </a:lnTo>
                  <a:lnTo>
                    <a:pt x="9744" y="4531"/>
                  </a:lnTo>
                  <a:lnTo>
                    <a:pt x="9888" y="4890"/>
                  </a:lnTo>
                  <a:lnTo>
                    <a:pt x="9960" y="5286"/>
                  </a:lnTo>
                  <a:lnTo>
                    <a:pt x="10032" y="5645"/>
                  </a:lnTo>
                  <a:lnTo>
                    <a:pt x="10068" y="6077"/>
                  </a:lnTo>
                  <a:lnTo>
                    <a:pt x="10032" y="6472"/>
                  </a:lnTo>
                  <a:lnTo>
                    <a:pt x="9960" y="6868"/>
                  </a:lnTo>
                  <a:lnTo>
                    <a:pt x="9852" y="7263"/>
                  </a:lnTo>
                  <a:lnTo>
                    <a:pt x="9709" y="7623"/>
                  </a:lnTo>
                  <a:lnTo>
                    <a:pt x="9529" y="7982"/>
                  </a:lnTo>
                  <a:lnTo>
                    <a:pt x="9313" y="8306"/>
                  </a:lnTo>
                  <a:lnTo>
                    <a:pt x="9097" y="8630"/>
                  </a:lnTo>
                  <a:lnTo>
                    <a:pt x="8810" y="8917"/>
                  </a:lnTo>
                  <a:lnTo>
                    <a:pt x="8522" y="9169"/>
                  </a:lnTo>
                  <a:lnTo>
                    <a:pt x="8234" y="9385"/>
                  </a:lnTo>
                  <a:lnTo>
                    <a:pt x="7875" y="9564"/>
                  </a:lnTo>
                  <a:lnTo>
                    <a:pt x="7551" y="9744"/>
                  </a:lnTo>
                  <a:lnTo>
                    <a:pt x="7156" y="9888"/>
                  </a:lnTo>
                  <a:lnTo>
                    <a:pt x="6796" y="9960"/>
                  </a:lnTo>
                  <a:lnTo>
                    <a:pt x="6401" y="10032"/>
                  </a:lnTo>
                  <a:lnTo>
                    <a:pt x="5574" y="10032"/>
                  </a:lnTo>
                  <a:lnTo>
                    <a:pt x="5178" y="9960"/>
                  </a:lnTo>
                  <a:lnTo>
                    <a:pt x="4819" y="9852"/>
                  </a:lnTo>
                  <a:lnTo>
                    <a:pt x="4459" y="9708"/>
                  </a:lnTo>
                  <a:lnTo>
                    <a:pt x="4099" y="9528"/>
                  </a:lnTo>
                  <a:lnTo>
                    <a:pt x="3776" y="9313"/>
                  </a:lnTo>
                  <a:lnTo>
                    <a:pt x="3488" y="9097"/>
                  </a:lnTo>
                  <a:lnTo>
                    <a:pt x="3201" y="8845"/>
                  </a:lnTo>
                  <a:lnTo>
                    <a:pt x="2949" y="8558"/>
                  </a:lnTo>
                  <a:lnTo>
                    <a:pt x="2733" y="8270"/>
                  </a:lnTo>
                  <a:lnTo>
                    <a:pt x="2517" y="7946"/>
                  </a:lnTo>
                  <a:lnTo>
                    <a:pt x="2374" y="7587"/>
                  </a:lnTo>
                  <a:lnTo>
                    <a:pt x="2230" y="7227"/>
                  </a:lnTo>
                  <a:lnTo>
                    <a:pt x="2122" y="6868"/>
                  </a:lnTo>
                  <a:lnTo>
                    <a:pt x="2050" y="6472"/>
                  </a:lnTo>
                  <a:lnTo>
                    <a:pt x="2014" y="6077"/>
                  </a:lnTo>
                  <a:lnTo>
                    <a:pt x="2050" y="5681"/>
                  </a:lnTo>
                  <a:lnTo>
                    <a:pt x="2086" y="5286"/>
                  </a:lnTo>
                  <a:lnTo>
                    <a:pt x="2194" y="4890"/>
                  </a:lnTo>
                  <a:lnTo>
                    <a:pt x="2338" y="4531"/>
                  </a:lnTo>
                  <a:lnTo>
                    <a:pt x="2517" y="4171"/>
                  </a:lnTo>
                  <a:lnTo>
                    <a:pt x="2697" y="3811"/>
                  </a:lnTo>
                  <a:lnTo>
                    <a:pt x="2949" y="3524"/>
                  </a:lnTo>
                  <a:lnTo>
                    <a:pt x="3201" y="3236"/>
                  </a:lnTo>
                  <a:lnTo>
                    <a:pt x="3488" y="2984"/>
                  </a:lnTo>
                  <a:lnTo>
                    <a:pt x="3812" y="2733"/>
                  </a:lnTo>
                  <a:lnTo>
                    <a:pt x="4135" y="2553"/>
                  </a:lnTo>
                  <a:lnTo>
                    <a:pt x="4495" y="2373"/>
                  </a:lnTo>
                  <a:lnTo>
                    <a:pt x="4854" y="2229"/>
                  </a:lnTo>
                  <a:lnTo>
                    <a:pt x="5214" y="2158"/>
                  </a:lnTo>
                  <a:lnTo>
                    <a:pt x="5610" y="2086"/>
                  </a:lnTo>
                  <a:lnTo>
                    <a:pt x="6041" y="2050"/>
                  </a:lnTo>
                  <a:close/>
                  <a:moveTo>
                    <a:pt x="6041" y="0"/>
                  </a:moveTo>
                  <a:lnTo>
                    <a:pt x="5430" y="36"/>
                  </a:lnTo>
                  <a:lnTo>
                    <a:pt x="4819" y="144"/>
                  </a:lnTo>
                  <a:lnTo>
                    <a:pt x="4279" y="288"/>
                  </a:lnTo>
                  <a:lnTo>
                    <a:pt x="3704" y="468"/>
                  </a:lnTo>
                  <a:lnTo>
                    <a:pt x="3201" y="719"/>
                  </a:lnTo>
                  <a:lnTo>
                    <a:pt x="2697" y="1007"/>
                  </a:lnTo>
                  <a:lnTo>
                    <a:pt x="2230" y="1366"/>
                  </a:lnTo>
                  <a:lnTo>
                    <a:pt x="1798" y="1762"/>
                  </a:lnTo>
                  <a:lnTo>
                    <a:pt x="1403" y="2158"/>
                  </a:lnTo>
                  <a:lnTo>
                    <a:pt x="1043" y="2625"/>
                  </a:lnTo>
                  <a:lnTo>
                    <a:pt x="756" y="3128"/>
                  </a:lnTo>
                  <a:lnTo>
                    <a:pt x="504" y="3668"/>
                  </a:lnTo>
                  <a:lnTo>
                    <a:pt x="288" y="4207"/>
                  </a:lnTo>
                  <a:lnTo>
                    <a:pt x="144" y="4818"/>
                  </a:lnTo>
                  <a:lnTo>
                    <a:pt x="36" y="5429"/>
                  </a:lnTo>
                  <a:lnTo>
                    <a:pt x="0" y="6041"/>
                  </a:lnTo>
                  <a:lnTo>
                    <a:pt x="36" y="6652"/>
                  </a:lnTo>
                  <a:lnTo>
                    <a:pt x="108" y="7227"/>
                  </a:lnTo>
                  <a:lnTo>
                    <a:pt x="252" y="7803"/>
                  </a:lnTo>
                  <a:lnTo>
                    <a:pt x="468" y="8342"/>
                  </a:lnTo>
                  <a:lnTo>
                    <a:pt x="720" y="8881"/>
                  </a:lnTo>
                  <a:lnTo>
                    <a:pt x="1007" y="9349"/>
                  </a:lnTo>
                  <a:lnTo>
                    <a:pt x="1367" y="9816"/>
                  </a:lnTo>
                  <a:lnTo>
                    <a:pt x="1726" y="10248"/>
                  </a:lnTo>
                  <a:lnTo>
                    <a:pt x="2158" y="10643"/>
                  </a:lnTo>
                  <a:lnTo>
                    <a:pt x="2625" y="11003"/>
                  </a:lnTo>
                  <a:lnTo>
                    <a:pt x="3129" y="11326"/>
                  </a:lnTo>
                  <a:lnTo>
                    <a:pt x="3668" y="11578"/>
                  </a:lnTo>
                  <a:lnTo>
                    <a:pt x="4207" y="11794"/>
                  </a:lnTo>
                  <a:lnTo>
                    <a:pt x="4783" y="11937"/>
                  </a:lnTo>
                  <a:lnTo>
                    <a:pt x="5394" y="12009"/>
                  </a:lnTo>
                  <a:lnTo>
                    <a:pt x="6005" y="12045"/>
                  </a:lnTo>
                  <a:lnTo>
                    <a:pt x="6616" y="12045"/>
                  </a:lnTo>
                  <a:lnTo>
                    <a:pt x="7192" y="11937"/>
                  </a:lnTo>
                  <a:lnTo>
                    <a:pt x="7767" y="11794"/>
                  </a:lnTo>
                  <a:lnTo>
                    <a:pt x="8306" y="11614"/>
                  </a:lnTo>
                  <a:lnTo>
                    <a:pt x="8846" y="11362"/>
                  </a:lnTo>
                  <a:lnTo>
                    <a:pt x="9349" y="11075"/>
                  </a:lnTo>
                  <a:lnTo>
                    <a:pt x="9780" y="10715"/>
                  </a:lnTo>
                  <a:lnTo>
                    <a:pt x="10212" y="10355"/>
                  </a:lnTo>
                  <a:lnTo>
                    <a:pt x="10607" y="9924"/>
                  </a:lnTo>
                  <a:lnTo>
                    <a:pt x="10967" y="9457"/>
                  </a:lnTo>
                  <a:lnTo>
                    <a:pt x="11291" y="8989"/>
                  </a:lnTo>
                  <a:lnTo>
                    <a:pt x="11542" y="8450"/>
                  </a:lnTo>
                  <a:lnTo>
                    <a:pt x="11758" y="7910"/>
                  </a:lnTo>
                  <a:lnTo>
                    <a:pt x="11902" y="7335"/>
                  </a:lnTo>
                  <a:lnTo>
                    <a:pt x="12010" y="6724"/>
                  </a:lnTo>
                  <a:lnTo>
                    <a:pt x="12046" y="6113"/>
                  </a:lnTo>
                  <a:lnTo>
                    <a:pt x="12010" y="5501"/>
                  </a:lnTo>
                  <a:lnTo>
                    <a:pt x="11938" y="4926"/>
                  </a:lnTo>
                  <a:lnTo>
                    <a:pt x="11794" y="4351"/>
                  </a:lnTo>
                  <a:lnTo>
                    <a:pt x="11614" y="3776"/>
                  </a:lnTo>
                  <a:lnTo>
                    <a:pt x="11362" y="3272"/>
                  </a:lnTo>
                  <a:lnTo>
                    <a:pt x="11075" y="2769"/>
                  </a:lnTo>
                  <a:lnTo>
                    <a:pt x="10751" y="2301"/>
                  </a:lnTo>
                  <a:lnTo>
                    <a:pt x="10356" y="1870"/>
                  </a:lnTo>
                  <a:lnTo>
                    <a:pt x="9924" y="1474"/>
                  </a:lnTo>
                  <a:lnTo>
                    <a:pt x="9493" y="1115"/>
                  </a:lnTo>
                  <a:lnTo>
                    <a:pt x="8989" y="791"/>
                  </a:lnTo>
                  <a:lnTo>
                    <a:pt x="8450" y="540"/>
                  </a:lnTo>
                  <a:lnTo>
                    <a:pt x="7911" y="324"/>
                  </a:lnTo>
                  <a:lnTo>
                    <a:pt x="7335" y="144"/>
                  </a:lnTo>
                  <a:lnTo>
                    <a:pt x="6724" y="72"/>
                  </a:lnTo>
                  <a:lnTo>
                    <a:pt x="6652" y="36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695875" y="3885825"/>
              <a:ext cx="69225" cy="69225"/>
            </a:xfrm>
            <a:custGeom>
              <a:avLst/>
              <a:gdLst/>
              <a:ahLst/>
              <a:cxnLst/>
              <a:rect l="l" t="t" r="r" b="b"/>
              <a:pathLst>
                <a:path w="2769" h="2769" extrusionOk="0">
                  <a:moveTo>
                    <a:pt x="1294" y="0"/>
                  </a:moveTo>
                  <a:lnTo>
                    <a:pt x="1043" y="36"/>
                  </a:lnTo>
                  <a:lnTo>
                    <a:pt x="791" y="108"/>
                  </a:lnTo>
                  <a:lnTo>
                    <a:pt x="575" y="216"/>
                  </a:lnTo>
                  <a:lnTo>
                    <a:pt x="360" y="396"/>
                  </a:lnTo>
                  <a:lnTo>
                    <a:pt x="216" y="576"/>
                  </a:lnTo>
                  <a:lnTo>
                    <a:pt x="108" y="827"/>
                  </a:lnTo>
                  <a:lnTo>
                    <a:pt x="36" y="1115"/>
                  </a:lnTo>
                  <a:lnTo>
                    <a:pt x="0" y="1439"/>
                  </a:lnTo>
                  <a:lnTo>
                    <a:pt x="0" y="1690"/>
                  </a:lnTo>
                  <a:lnTo>
                    <a:pt x="72" y="1906"/>
                  </a:lnTo>
                  <a:lnTo>
                    <a:pt x="180" y="2158"/>
                  </a:lnTo>
                  <a:lnTo>
                    <a:pt x="324" y="2337"/>
                  </a:lnTo>
                  <a:lnTo>
                    <a:pt x="503" y="2481"/>
                  </a:lnTo>
                  <a:lnTo>
                    <a:pt x="719" y="2625"/>
                  </a:lnTo>
                  <a:lnTo>
                    <a:pt x="935" y="2697"/>
                  </a:lnTo>
                  <a:lnTo>
                    <a:pt x="1187" y="2733"/>
                  </a:lnTo>
                  <a:lnTo>
                    <a:pt x="1366" y="2769"/>
                  </a:lnTo>
                  <a:lnTo>
                    <a:pt x="1618" y="2769"/>
                  </a:lnTo>
                  <a:lnTo>
                    <a:pt x="1870" y="2733"/>
                  </a:lnTo>
                  <a:lnTo>
                    <a:pt x="2086" y="2625"/>
                  </a:lnTo>
                  <a:lnTo>
                    <a:pt x="2301" y="2481"/>
                  </a:lnTo>
                  <a:lnTo>
                    <a:pt x="2481" y="2337"/>
                  </a:lnTo>
                  <a:lnTo>
                    <a:pt x="2589" y="2122"/>
                  </a:lnTo>
                  <a:lnTo>
                    <a:pt x="2697" y="1906"/>
                  </a:lnTo>
                  <a:lnTo>
                    <a:pt x="2733" y="1654"/>
                  </a:lnTo>
                  <a:lnTo>
                    <a:pt x="2769" y="1331"/>
                  </a:lnTo>
                  <a:lnTo>
                    <a:pt x="2733" y="1043"/>
                  </a:lnTo>
                  <a:lnTo>
                    <a:pt x="2661" y="791"/>
                  </a:lnTo>
                  <a:lnTo>
                    <a:pt x="2553" y="576"/>
                  </a:lnTo>
                  <a:lnTo>
                    <a:pt x="2373" y="396"/>
                  </a:lnTo>
                  <a:lnTo>
                    <a:pt x="2157" y="216"/>
                  </a:lnTo>
                  <a:lnTo>
                    <a:pt x="1906" y="108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134950" y="1813875"/>
              <a:ext cx="743425" cy="743400"/>
            </a:xfrm>
            <a:custGeom>
              <a:avLst/>
              <a:gdLst/>
              <a:ahLst/>
              <a:cxnLst/>
              <a:rect l="l" t="t" r="r" b="b"/>
              <a:pathLst>
                <a:path w="29737" h="29736" extrusionOk="0">
                  <a:moveTo>
                    <a:pt x="7803" y="0"/>
                  </a:moveTo>
                  <a:lnTo>
                    <a:pt x="1" y="21933"/>
                  </a:lnTo>
                  <a:lnTo>
                    <a:pt x="21934" y="29736"/>
                  </a:lnTo>
                  <a:lnTo>
                    <a:pt x="29736" y="7803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250025" y="1965775"/>
              <a:ext cx="511475" cy="379375"/>
            </a:xfrm>
            <a:custGeom>
              <a:avLst/>
              <a:gdLst/>
              <a:ahLst/>
              <a:cxnLst/>
              <a:rect l="l" t="t" r="r" b="b"/>
              <a:pathLst>
                <a:path w="20459" h="15175" extrusionOk="0">
                  <a:moveTo>
                    <a:pt x="5070" y="1"/>
                  </a:moveTo>
                  <a:lnTo>
                    <a:pt x="4854" y="217"/>
                  </a:lnTo>
                  <a:lnTo>
                    <a:pt x="4638" y="432"/>
                  </a:lnTo>
                  <a:lnTo>
                    <a:pt x="4459" y="648"/>
                  </a:lnTo>
                  <a:lnTo>
                    <a:pt x="4279" y="864"/>
                  </a:lnTo>
                  <a:lnTo>
                    <a:pt x="4171" y="1116"/>
                  </a:lnTo>
                  <a:lnTo>
                    <a:pt x="4063" y="1403"/>
                  </a:lnTo>
                  <a:lnTo>
                    <a:pt x="3955" y="1691"/>
                  </a:lnTo>
                  <a:lnTo>
                    <a:pt x="3919" y="1978"/>
                  </a:lnTo>
                  <a:lnTo>
                    <a:pt x="3883" y="2266"/>
                  </a:lnTo>
                  <a:lnTo>
                    <a:pt x="3883" y="2590"/>
                  </a:lnTo>
                  <a:lnTo>
                    <a:pt x="3883" y="2949"/>
                  </a:lnTo>
                  <a:lnTo>
                    <a:pt x="3919" y="3309"/>
                  </a:lnTo>
                  <a:lnTo>
                    <a:pt x="4099" y="4064"/>
                  </a:lnTo>
                  <a:lnTo>
                    <a:pt x="4351" y="4927"/>
                  </a:lnTo>
                  <a:lnTo>
                    <a:pt x="3056" y="4064"/>
                  </a:lnTo>
                  <a:lnTo>
                    <a:pt x="2984" y="4388"/>
                  </a:lnTo>
                  <a:lnTo>
                    <a:pt x="2948" y="4711"/>
                  </a:lnTo>
                  <a:lnTo>
                    <a:pt x="2912" y="5035"/>
                  </a:lnTo>
                  <a:lnTo>
                    <a:pt x="2912" y="5322"/>
                  </a:lnTo>
                  <a:lnTo>
                    <a:pt x="2912" y="5646"/>
                  </a:lnTo>
                  <a:lnTo>
                    <a:pt x="2948" y="5934"/>
                  </a:lnTo>
                  <a:lnTo>
                    <a:pt x="3020" y="6221"/>
                  </a:lnTo>
                  <a:lnTo>
                    <a:pt x="3092" y="6473"/>
                  </a:lnTo>
                  <a:lnTo>
                    <a:pt x="3200" y="6761"/>
                  </a:lnTo>
                  <a:lnTo>
                    <a:pt x="3308" y="7012"/>
                  </a:lnTo>
                  <a:lnTo>
                    <a:pt x="3632" y="7516"/>
                  </a:lnTo>
                  <a:lnTo>
                    <a:pt x="4027" y="7983"/>
                  </a:lnTo>
                  <a:lnTo>
                    <a:pt x="4495" y="8415"/>
                  </a:lnTo>
                  <a:lnTo>
                    <a:pt x="4495" y="8415"/>
                  </a:lnTo>
                  <a:lnTo>
                    <a:pt x="3128" y="8019"/>
                  </a:lnTo>
                  <a:lnTo>
                    <a:pt x="3128" y="8486"/>
                  </a:lnTo>
                  <a:lnTo>
                    <a:pt x="3200" y="8918"/>
                  </a:lnTo>
                  <a:lnTo>
                    <a:pt x="3308" y="9313"/>
                  </a:lnTo>
                  <a:lnTo>
                    <a:pt x="3560" y="9745"/>
                  </a:lnTo>
                  <a:lnTo>
                    <a:pt x="3847" y="10140"/>
                  </a:lnTo>
                  <a:lnTo>
                    <a:pt x="4279" y="10572"/>
                  </a:lnTo>
                  <a:lnTo>
                    <a:pt x="4782" y="11003"/>
                  </a:lnTo>
                  <a:lnTo>
                    <a:pt x="5393" y="11507"/>
                  </a:lnTo>
                  <a:lnTo>
                    <a:pt x="4746" y="11687"/>
                  </a:lnTo>
                  <a:lnTo>
                    <a:pt x="4063" y="11794"/>
                  </a:lnTo>
                  <a:lnTo>
                    <a:pt x="3380" y="11866"/>
                  </a:lnTo>
                  <a:lnTo>
                    <a:pt x="2661" y="11866"/>
                  </a:lnTo>
                  <a:lnTo>
                    <a:pt x="1978" y="11794"/>
                  </a:lnTo>
                  <a:lnTo>
                    <a:pt x="1294" y="11687"/>
                  </a:lnTo>
                  <a:lnTo>
                    <a:pt x="647" y="11507"/>
                  </a:lnTo>
                  <a:lnTo>
                    <a:pt x="0" y="11255"/>
                  </a:lnTo>
                  <a:lnTo>
                    <a:pt x="0" y="11255"/>
                  </a:lnTo>
                  <a:lnTo>
                    <a:pt x="252" y="11579"/>
                  </a:lnTo>
                  <a:lnTo>
                    <a:pt x="791" y="12154"/>
                  </a:lnTo>
                  <a:lnTo>
                    <a:pt x="1402" y="12693"/>
                  </a:lnTo>
                  <a:lnTo>
                    <a:pt x="2014" y="13197"/>
                  </a:lnTo>
                  <a:lnTo>
                    <a:pt x="2697" y="13628"/>
                  </a:lnTo>
                  <a:lnTo>
                    <a:pt x="3380" y="13988"/>
                  </a:lnTo>
                  <a:lnTo>
                    <a:pt x="4099" y="14347"/>
                  </a:lnTo>
                  <a:lnTo>
                    <a:pt x="4854" y="14599"/>
                  </a:lnTo>
                  <a:lnTo>
                    <a:pt x="5609" y="14851"/>
                  </a:lnTo>
                  <a:lnTo>
                    <a:pt x="6113" y="14959"/>
                  </a:lnTo>
                  <a:lnTo>
                    <a:pt x="6616" y="15030"/>
                  </a:lnTo>
                  <a:lnTo>
                    <a:pt x="7083" y="15102"/>
                  </a:lnTo>
                  <a:lnTo>
                    <a:pt x="7587" y="15138"/>
                  </a:lnTo>
                  <a:lnTo>
                    <a:pt x="8054" y="15174"/>
                  </a:lnTo>
                  <a:lnTo>
                    <a:pt x="8558" y="15174"/>
                  </a:lnTo>
                  <a:lnTo>
                    <a:pt x="9025" y="15138"/>
                  </a:lnTo>
                  <a:lnTo>
                    <a:pt x="9528" y="15066"/>
                  </a:lnTo>
                  <a:lnTo>
                    <a:pt x="9996" y="14994"/>
                  </a:lnTo>
                  <a:lnTo>
                    <a:pt x="10463" y="14923"/>
                  </a:lnTo>
                  <a:lnTo>
                    <a:pt x="10931" y="14815"/>
                  </a:lnTo>
                  <a:lnTo>
                    <a:pt x="11362" y="14671"/>
                  </a:lnTo>
                  <a:lnTo>
                    <a:pt x="11829" y="14527"/>
                  </a:lnTo>
                  <a:lnTo>
                    <a:pt x="12261" y="14347"/>
                  </a:lnTo>
                  <a:lnTo>
                    <a:pt x="13124" y="13916"/>
                  </a:lnTo>
                  <a:lnTo>
                    <a:pt x="13915" y="13448"/>
                  </a:lnTo>
                  <a:lnTo>
                    <a:pt x="14310" y="13197"/>
                  </a:lnTo>
                  <a:lnTo>
                    <a:pt x="14706" y="12909"/>
                  </a:lnTo>
                  <a:lnTo>
                    <a:pt x="15065" y="12585"/>
                  </a:lnTo>
                  <a:lnTo>
                    <a:pt x="15389" y="12262"/>
                  </a:lnTo>
                  <a:lnTo>
                    <a:pt x="15749" y="11938"/>
                  </a:lnTo>
                  <a:lnTo>
                    <a:pt x="16072" y="11579"/>
                  </a:lnTo>
                  <a:lnTo>
                    <a:pt x="16360" y="11219"/>
                  </a:lnTo>
                  <a:lnTo>
                    <a:pt x="16648" y="10824"/>
                  </a:lnTo>
                  <a:lnTo>
                    <a:pt x="16935" y="10428"/>
                  </a:lnTo>
                  <a:lnTo>
                    <a:pt x="17187" y="9997"/>
                  </a:lnTo>
                  <a:lnTo>
                    <a:pt x="17439" y="9565"/>
                  </a:lnTo>
                  <a:lnTo>
                    <a:pt x="17654" y="9134"/>
                  </a:lnTo>
                  <a:lnTo>
                    <a:pt x="17834" y="8666"/>
                  </a:lnTo>
                  <a:lnTo>
                    <a:pt x="18014" y="8199"/>
                  </a:lnTo>
                  <a:lnTo>
                    <a:pt x="18122" y="7983"/>
                  </a:lnTo>
                  <a:lnTo>
                    <a:pt x="18266" y="7803"/>
                  </a:lnTo>
                  <a:lnTo>
                    <a:pt x="18445" y="7659"/>
                  </a:lnTo>
                  <a:lnTo>
                    <a:pt x="18661" y="7588"/>
                  </a:lnTo>
                  <a:lnTo>
                    <a:pt x="19524" y="7192"/>
                  </a:lnTo>
                  <a:lnTo>
                    <a:pt x="20423" y="6761"/>
                  </a:lnTo>
                  <a:lnTo>
                    <a:pt x="20351" y="6653"/>
                  </a:lnTo>
                  <a:lnTo>
                    <a:pt x="18553" y="6509"/>
                  </a:lnTo>
                  <a:lnTo>
                    <a:pt x="18553" y="6365"/>
                  </a:lnTo>
                  <a:lnTo>
                    <a:pt x="18805" y="6293"/>
                  </a:lnTo>
                  <a:lnTo>
                    <a:pt x="19093" y="6185"/>
                  </a:lnTo>
                  <a:lnTo>
                    <a:pt x="19344" y="6077"/>
                  </a:lnTo>
                  <a:lnTo>
                    <a:pt x="19596" y="5934"/>
                  </a:lnTo>
                  <a:lnTo>
                    <a:pt x="19848" y="5754"/>
                  </a:lnTo>
                  <a:lnTo>
                    <a:pt x="20063" y="5574"/>
                  </a:lnTo>
                  <a:lnTo>
                    <a:pt x="20279" y="5358"/>
                  </a:lnTo>
                  <a:lnTo>
                    <a:pt x="20459" y="5143"/>
                  </a:lnTo>
                  <a:lnTo>
                    <a:pt x="18337" y="5143"/>
                  </a:lnTo>
                  <a:lnTo>
                    <a:pt x="18158" y="5035"/>
                  </a:lnTo>
                  <a:lnTo>
                    <a:pt x="17978" y="4891"/>
                  </a:lnTo>
                  <a:lnTo>
                    <a:pt x="17870" y="4711"/>
                  </a:lnTo>
                  <a:lnTo>
                    <a:pt x="17726" y="4495"/>
                  </a:lnTo>
                  <a:lnTo>
                    <a:pt x="17546" y="4244"/>
                  </a:lnTo>
                  <a:lnTo>
                    <a:pt x="17187" y="3848"/>
                  </a:lnTo>
                  <a:lnTo>
                    <a:pt x="16791" y="3525"/>
                  </a:lnTo>
                  <a:lnTo>
                    <a:pt x="16324" y="3237"/>
                  </a:lnTo>
                  <a:lnTo>
                    <a:pt x="15821" y="3021"/>
                  </a:lnTo>
                  <a:lnTo>
                    <a:pt x="15317" y="2913"/>
                  </a:lnTo>
                  <a:lnTo>
                    <a:pt x="14778" y="2877"/>
                  </a:lnTo>
                  <a:lnTo>
                    <a:pt x="14490" y="2877"/>
                  </a:lnTo>
                  <a:lnTo>
                    <a:pt x="14203" y="2913"/>
                  </a:lnTo>
                  <a:lnTo>
                    <a:pt x="13951" y="2949"/>
                  </a:lnTo>
                  <a:lnTo>
                    <a:pt x="13663" y="2985"/>
                  </a:lnTo>
                  <a:lnTo>
                    <a:pt x="13160" y="3165"/>
                  </a:lnTo>
                  <a:lnTo>
                    <a:pt x="12692" y="3417"/>
                  </a:lnTo>
                  <a:lnTo>
                    <a:pt x="12261" y="3740"/>
                  </a:lnTo>
                  <a:lnTo>
                    <a:pt x="11901" y="4100"/>
                  </a:lnTo>
                  <a:lnTo>
                    <a:pt x="11578" y="4531"/>
                  </a:lnTo>
                  <a:lnTo>
                    <a:pt x="11326" y="5035"/>
                  </a:lnTo>
                  <a:lnTo>
                    <a:pt x="11218" y="5286"/>
                  </a:lnTo>
                  <a:lnTo>
                    <a:pt x="11146" y="5538"/>
                  </a:lnTo>
                  <a:lnTo>
                    <a:pt x="11002" y="6113"/>
                  </a:lnTo>
                  <a:lnTo>
                    <a:pt x="10499" y="5898"/>
                  </a:lnTo>
                  <a:lnTo>
                    <a:pt x="9996" y="5646"/>
                  </a:lnTo>
                  <a:lnTo>
                    <a:pt x="9528" y="5358"/>
                  </a:lnTo>
                  <a:lnTo>
                    <a:pt x="9061" y="5071"/>
                  </a:lnTo>
                  <a:lnTo>
                    <a:pt x="8629" y="4747"/>
                  </a:lnTo>
                  <a:lnTo>
                    <a:pt x="8198" y="4423"/>
                  </a:lnTo>
                  <a:lnTo>
                    <a:pt x="7802" y="4064"/>
                  </a:lnTo>
                  <a:lnTo>
                    <a:pt x="7407" y="3668"/>
                  </a:lnTo>
                  <a:lnTo>
                    <a:pt x="7047" y="3273"/>
                  </a:lnTo>
                  <a:lnTo>
                    <a:pt x="6688" y="2877"/>
                  </a:lnTo>
                  <a:lnTo>
                    <a:pt x="6364" y="2410"/>
                  </a:lnTo>
                  <a:lnTo>
                    <a:pt x="6077" y="1978"/>
                  </a:lnTo>
                  <a:lnTo>
                    <a:pt x="5789" y="1511"/>
                  </a:lnTo>
                  <a:lnTo>
                    <a:pt x="5537" y="1008"/>
                  </a:lnTo>
                  <a:lnTo>
                    <a:pt x="5286" y="504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128675" y="890700"/>
              <a:ext cx="640025" cy="640050"/>
            </a:xfrm>
            <a:custGeom>
              <a:avLst/>
              <a:gdLst/>
              <a:ahLst/>
              <a:cxnLst/>
              <a:rect l="l" t="t" r="r" b="b"/>
              <a:pathLst>
                <a:path w="25601" h="25602" extrusionOk="0">
                  <a:moveTo>
                    <a:pt x="19200" y="1"/>
                  </a:moveTo>
                  <a:lnTo>
                    <a:pt x="0" y="6401"/>
                  </a:lnTo>
                  <a:lnTo>
                    <a:pt x="6400" y="25601"/>
                  </a:lnTo>
                  <a:lnTo>
                    <a:pt x="25600" y="19201"/>
                  </a:lnTo>
                  <a:lnTo>
                    <a:pt x="19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263500" y="1023750"/>
              <a:ext cx="372175" cy="424300"/>
            </a:xfrm>
            <a:custGeom>
              <a:avLst/>
              <a:gdLst/>
              <a:ahLst/>
              <a:cxnLst/>
              <a:rect l="l" t="t" r="r" b="b"/>
              <a:pathLst>
                <a:path w="14887" h="16972" extrusionOk="0">
                  <a:moveTo>
                    <a:pt x="7803" y="1187"/>
                  </a:moveTo>
                  <a:lnTo>
                    <a:pt x="8270" y="1223"/>
                  </a:lnTo>
                  <a:lnTo>
                    <a:pt x="8702" y="1295"/>
                  </a:lnTo>
                  <a:lnTo>
                    <a:pt x="9169" y="1403"/>
                  </a:lnTo>
                  <a:lnTo>
                    <a:pt x="9601" y="1510"/>
                  </a:lnTo>
                  <a:lnTo>
                    <a:pt x="9996" y="1690"/>
                  </a:lnTo>
                  <a:lnTo>
                    <a:pt x="10392" y="1870"/>
                  </a:lnTo>
                  <a:lnTo>
                    <a:pt x="10787" y="2122"/>
                  </a:lnTo>
                  <a:lnTo>
                    <a:pt x="11147" y="2373"/>
                  </a:lnTo>
                  <a:lnTo>
                    <a:pt x="11506" y="2625"/>
                  </a:lnTo>
                  <a:lnTo>
                    <a:pt x="11830" y="2949"/>
                  </a:lnTo>
                  <a:lnTo>
                    <a:pt x="12117" y="3272"/>
                  </a:lnTo>
                  <a:lnTo>
                    <a:pt x="12405" y="3632"/>
                  </a:lnTo>
                  <a:lnTo>
                    <a:pt x="12657" y="4027"/>
                  </a:lnTo>
                  <a:lnTo>
                    <a:pt x="12873" y="4423"/>
                  </a:lnTo>
                  <a:lnTo>
                    <a:pt x="13052" y="4746"/>
                  </a:lnTo>
                  <a:lnTo>
                    <a:pt x="13196" y="5070"/>
                  </a:lnTo>
                  <a:lnTo>
                    <a:pt x="13412" y="5717"/>
                  </a:lnTo>
                  <a:lnTo>
                    <a:pt x="13556" y="6400"/>
                  </a:lnTo>
                  <a:lnTo>
                    <a:pt x="13628" y="7048"/>
                  </a:lnTo>
                  <a:lnTo>
                    <a:pt x="13628" y="7731"/>
                  </a:lnTo>
                  <a:lnTo>
                    <a:pt x="13556" y="8378"/>
                  </a:lnTo>
                  <a:lnTo>
                    <a:pt x="13376" y="9025"/>
                  </a:lnTo>
                  <a:lnTo>
                    <a:pt x="13160" y="9672"/>
                  </a:lnTo>
                  <a:lnTo>
                    <a:pt x="12873" y="10284"/>
                  </a:lnTo>
                  <a:lnTo>
                    <a:pt x="12549" y="10859"/>
                  </a:lnTo>
                  <a:lnTo>
                    <a:pt x="12117" y="11398"/>
                  </a:lnTo>
                  <a:lnTo>
                    <a:pt x="11650" y="11902"/>
                  </a:lnTo>
                  <a:lnTo>
                    <a:pt x="11147" y="12333"/>
                  </a:lnTo>
                  <a:lnTo>
                    <a:pt x="10571" y="12729"/>
                  </a:lnTo>
                  <a:lnTo>
                    <a:pt x="9960" y="13052"/>
                  </a:lnTo>
                  <a:lnTo>
                    <a:pt x="9277" y="13304"/>
                  </a:lnTo>
                  <a:lnTo>
                    <a:pt x="8881" y="13412"/>
                  </a:lnTo>
                  <a:lnTo>
                    <a:pt x="8522" y="13484"/>
                  </a:lnTo>
                  <a:lnTo>
                    <a:pt x="8126" y="13556"/>
                  </a:lnTo>
                  <a:lnTo>
                    <a:pt x="7731" y="13592"/>
                  </a:lnTo>
                  <a:lnTo>
                    <a:pt x="6940" y="13592"/>
                  </a:lnTo>
                  <a:lnTo>
                    <a:pt x="6544" y="13556"/>
                  </a:lnTo>
                  <a:lnTo>
                    <a:pt x="6185" y="13484"/>
                  </a:lnTo>
                  <a:lnTo>
                    <a:pt x="6005" y="13484"/>
                  </a:lnTo>
                  <a:lnTo>
                    <a:pt x="5825" y="13520"/>
                  </a:lnTo>
                  <a:lnTo>
                    <a:pt x="5681" y="13556"/>
                  </a:lnTo>
                  <a:lnTo>
                    <a:pt x="5502" y="13628"/>
                  </a:lnTo>
                  <a:lnTo>
                    <a:pt x="4675" y="14131"/>
                  </a:lnTo>
                  <a:lnTo>
                    <a:pt x="3776" y="14742"/>
                  </a:lnTo>
                  <a:lnTo>
                    <a:pt x="3776" y="14706"/>
                  </a:lnTo>
                  <a:lnTo>
                    <a:pt x="3740" y="13735"/>
                  </a:lnTo>
                  <a:lnTo>
                    <a:pt x="3704" y="13268"/>
                  </a:lnTo>
                  <a:lnTo>
                    <a:pt x="3632" y="12801"/>
                  </a:lnTo>
                  <a:lnTo>
                    <a:pt x="3596" y="12585"/>
                  </a:lnTo>
                  <a:lnTo>
                    <a:pt x="3524" y="12441"/>
                  </a:lnTo>
                  <a:lnTo>
                    <a:pt x="3452" y="12261"/>
                  </a:lnTo>
                  <a:lnTo>
                    <a:pt x="3308" y="12117"/>
                  </a:lnTo>
                  <a:lnTo>
                    <a:pt x="2949" y="11794"/>
                  </a:lnTo>
                  <a:lnTo>
                    <a:pt x="2661" y="11434"/>
                  </a:lnTo>
                  <a:lnTo>
                    <a:pt x="2373" y="11075"/>
                  </a:lnTo>
                  <a:lnTo>
                    <a:pt x="2086" y="10715"/>
                  </a:lnTo>
                  <a:lnTo>
                    <a:pt x="1870" y="10320"/>
                  </a:lnTo>
                  <a:lnTo>
                    <a:pt x="1654" y="9924"/>
                  </a:lnTo>
                  <a:lnTo>
                    <a:pt x="1511" y="9529"/>
                  </a:lnTo>
                  <a:lnTo>
                    <a:pt x="1367" y="9133"/>
                  </a:lnTo>
                  <a:lnTo>
                    <a:pt x="1259" y="8702"/>
                  </a:lnTo>
                  <a:lnTo>
                    <a:pt x="1187" y="8306"/>
                  </a:lnTo>
                  <a:lnTo>
                    <a:pt x="1151" y="7875"/>
                  </a:lnTo>
                  <a:lnTo>
                    <a:pt x="1151" y="7443"/>
                  </a:lnTo>
                  <a:lnTo>
                    <a:pt x="1187" y="6976"/>
                  </a:lnTo>
                  <a:lnTo>
                    <a:pt x="1259" y="6544"/>
                  </a:lnTo>
                  <a:lnTo>
                    <a:pt x="1367" y="6077"/>
                  </a:lnTo>
                  <a:lnTo>
                    <a:pt x="1475" y="5609"/>
                  </a:lnTo>
                  <a:lnTo>
                    <a:pt x="1618" y="5142"/>
                  </a:lnTo>
                  <a:lnTo>
                    <a:pt x="1798" y="4711"/>
                  </a:lnTo>
                  <a:lnTo>
                    <a:pt x="2014" y="4279"/>
                  </a:lnTo>
                  <a:lnTo>
                    <a:pt x="2266" y="3884"/>
                  </a:lnTo>
                  <a:lnTo>
                    <a:pt x="2517" y="3524"/>
                  </a:lnTo>
                  <a:lnTo>
                    <a:pt x="2805" y="3164"/>
                  </a:lnTo>
                  <a:lnTo>
                    <a:pt x="3129" y="2841"/>
                  </a:lnTo>
                  <a:lnTo>
                    <a:pt x="3488" y="2553"/>
                  </a:lnTo>
                  <a:lnTo>
                    <a:pt x="3848" y="2266"/>
                  </a:lnTo>
                  <a:lnTo>
                    <a:pt x="4243" y="2014"/>
                  </a:lnTo>
                  <a:lnTo>
                    <a:pt x="4639" y="1834"/>
                  </a:lnTo>
                  <a:lnTo>
                    <a:pt x="5070" y="1618"/>
                  </a:lnTo>
                  <a:lnTo>
                    <a:pt x="5502" y="1474"/>
                  </a:lnTo>
                  <a:lnTo>
                    <a:pt x="5969" y="1367"/>
                  </a:lnTo>
                  <a:lnTo>
                    <a:pt x="6436" y="1295"/>
                  </a:lnTo>
                  <a:lnTo>
                    <a:pt x="6904" y="1259"/>
                  </a:lnTo>
                  <a:lnTo>
                    <a:pt x="7371" y="1187"/>
                  </a:lnTo>
                  <a:close/>
                  <a:moveTo>
                    <a:pt x="7659" y="0"/>
                  </a:moveTo>
                  <a:lnTo>
                    <a:pt x="6940" y="36"/>
                  </a:lnTo>
                  <a:lnTo>
                    <a:pt x="6221" y="108"/>
                  </a:lnTo>
                  <a:lnTo>
                    <a:pt x="5502" y="252"/>
                  </a:lnTo>
                  <a:lnTo>
                    <a:pt x="4818" y="504"/>
                  </a:lnTo>
                  <a:lnTo>
                    <a:pt x="4171" y="791"/>
                  </a:lnTo>
                  <a:lnTo>
                    <a:pt x="3524" y="1151"/>
                  </a:lnTo>
                  <a:lnTo>
                    <a:pt x="2877" y="1582"/>
                  </a:lnTo>
                  <a:lnTo>
                    <a:pt x="2302" y="2086"/>
                  </a:lnTo>
                  <a:lnTo>
                    <a:pt x="1798" y="2625"/>
                  </a:lnTo>
                  <a:lnTo>
                    <a:pt x="1331" y="3236"/>
                  </a:lnTo>
                  <a:lnTo>
                    <a:pt x="935" y="3848"/>
                  </a:lnTo>
                  <a:lnTo>
                    <a:pt x="612" y="4495"/>
                  </a:lnTo>
                  <a:lnTo>
                    <a:pt x="360" y="5178"/>
                  </a:lnTo>
                  <a:lnTo>
                    <a:pt x="180" y="5897"/>
                  </a:lnTo>
                  <a:lnTo>
                    <a:pt x="36" y="6616"/>
                  </a:lnTo>
                  <a:lnTo>
                    <a:pt x="0" y="7299"/>
                  </a:lnTo>
                  <a:lnTo>
                    <a:pt x="0" y="8018"/>
                  </a:lnTo>
                  <a:lnTo>
                    <a:pt x="108" y="8738"/>
                  </a:lnTo>
                  <a:lnTo>
                    <a:pt x="252" y="9457"/>
                  </a:lnTo>
                  <a:lnTo>
                    <a:pt x="468" y="10140"/>
                  </a:lnTo>
                  <a:lnTo>
                    <a:pt x="755" y="10823"/>
                  </a:lnTo>
                  <a:lnTo>
                    <a:pt x="1115" y="11470"/>
                  </a:lnTo>
                  <a:lnTo>
                    <a:pt x="1546" y="12081"/>
                  </a:lnTo>
                  <a:lnTo>
                    <a:pt x="2050" y="12657"/>
                  </a:lnTo>
                  <a:lnTo>
                    <a:pt x="2230" y="12837"/>
                  </a:lnTo>
                  <a:lnTo>
                    <a:pt x="2338" y="13052"/>
                  </a:lnTo>
                  <a:lnTo>
                    <a:pt x="2409" y="13304"/>
                  </a:lnTo>
                  <a:lnTo>
                    <a:pt x="2445" y="13556"/>
                  </a:lnTo>
                  <a:lnTo>
                    <a:pt x="2517" y="15246"/>
                  </a:lnTo>
                  <a:lnTo>
                    <a:pt x="2625" y="16971"/>
                  </a:lnTo>
                  <a:lnTo>
                    <a:pt x="5717" y="14922"/>
                  </a:lnTo>
                  <a:lnTo>
                    <a:pt x="5897" y="14850"/>
                  </a:lnTo>
                  <a:lnTo>
                    <a:pt x="6077" y="14778"/>
                  </a:lnTo>
                  <a:lnTo>
                    <a:pt x="6257" y="14742"/>
                  </a:lnTo>
                  <a:lnTo>
                    <a:pt x="6436" y="14742"/>
                  </a:lnTo>
                  <a:lnTo>
                    <a:pt x="6904" y="14778"/>
                  </a:lnTo>
                  <a:lnTo>
                    <a:pt x="7839" y="14778"/>
                  </a:lnTo>
                  <a:lnTo>
                    <a:pt x="8342" y="14742"/>
                  </a:lnTo>
                  <a:lnTo>
                    <a:pt x="8810" y="14634"/>
                  </a:lnTo>
                  <a:lnTo>
                    <a:pt x="9277" y="14562"/>
                  </a:lnTo>
                  <a:lnTo>
                    <a:pt x="9708" y="14419"/>
                  </a:lnTo>
                  <a:lnTo>
                    <a:pt x="10176" y="14275"/>
                  </a:lnTo>
                  <a:lnTo>
                    <a:pt x="10823" y="13951"/>
                  </a:lnTo>
                  <a:lnTo>
                    <a:pt x="11434" y="13592"/>
                  </a:lnTo>
                  <a:lnTo>
                    <a:pt x="12010" y="13196"/>
                  </a:lnTo>
                  <a:lnTo>
                    <a:pt x="12513" y="12765"/>
                  </a:lnTo>
                  <a:lnTo>
                    <a:pt x="12980" y="12261"/>
                  </a:lnTo>
                  <a:lnTo>
                    <a:pt x="13412" y="11722"/>
                  </a:lnTo>
                  <a:lnTo>
                    <a:pt x="13807" y="11147"/>
                  </a:lnTo>
                  <a:lnTo>
                    <a:pt x="14131" y="10571"/>
                  </a:lnTo>
                  <a:lnTo>
                    <a:pt x="14383" y="9960"/>
                  </a:lnTo>
                  <a:lnTo>
                    <a:pt x="14598" y="9313"/>
                  </a:lnTo>
                  <a:lnTo>
                    <a:pt x="14778" y="8630"/>
                  </a:lnTo>
                  <a:lnTo>
                    <a:pt x="14850" y="7947"/>
                  </a:lnTo>
                  <a:lnTo>
                    <a:pt x="14886" y="7263"/>
                  </a:lnTo>
                  <a:lnTo>
                    <a:pt x="14850" y="6580"/>
                  </a:lnTo>
                  <a:lnTo>
                    <a:pt x="14742" y="5861"/>
                  </a:lnTo>
                  <a:lnTo>
                    <a:pt x="14598" y="5178"/>
                  </a:lnTo>
                  <a:lnTo>
                    <a:pt x="14455" y="4782"/>
                  </a:lnTo>
                  <a:lnTo>
                    <a:pt x="14275" y="4387"/>
                  </a:lnTo>
                  <a:lnTo>
                    <a:pt x="14095" y="4027"/>
                  </a:lnTo>
                  <a:lnTo>
                    <a:pt x="13915" y="3668"/>
                  </a:lnTo>
                  <a:lnTo>
                    <a:pt x="13664" y="3308"/>
                  </a:lnTo>
                  <a:lnTo>
                    <a:pt x="13448" y="2985"/>
                  </a:lnTo>
                  <a:lnTo>
                    <a:pt x="13160" y="2625"/>
                  </a:lnTo>
                  <a:lnTo>
                    <a:pt x="12908" y="2337"/>
                  </a:lnTo>
                  <a:lnTo>
                    <a:pt x="12333" y="1798"/>
                  </a:lnTo>
                  <a:lnTo>
                    <a:pt x="11758" y="1331"/>
                  </a:lnTo>
                  <a:lnTo>
                    <a:pt x="11111" y="935"/>
                  </a:lnTo>
                  <a:lnTo>
                    <a:pt x="10463" y="612"/>
                  </a:lnTo>
                  <a:lnTo>
                    <a:pt x="9780" y="360"/>
                  </a:lnTo>
                  <a:lnTo>
                    <a:pt x="9097" y="180"/>
                  </a:lnTo>
                  <a:lnTo>
                    <a:pt x="8378" y="72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343500" y="1146000"/>
              <a:ext cx="213950" cy="134850"/>
            </a:xfrm>
            <a:custGeom>
              <a:avLst/>
              <a:gdLst/>
              <a:ahLst/>
              <a:cxnLst/>
              <a:rect l="l" t="t" r="r" b="b"/>
              <a:pathLst>
                <a:path w="8558" h="5394" extrusionOk="0">
                  <a:moveTo>
                    <a:pt x="791" y="0"/>
                  </a:moveTo>
                  <a:lnTo>
                    <a:pt x="612" y="72"/>
                  </a:lnTo>
                  <a:lnTo>
                    <a:pt x="432" y="216"/>
                  </a:lnTo>
                  <a:lnTo>
                    <a:pt x="252" y="432"/>
                  </a:lnTo>
                  <a:lnTo>
                    <a:pt x="144" y="683"/>
                  </a:lnTo>
                  <a:lnTo>
                    <a:pt x="72" y="1043"/>
                  </a:lnTo>
                  <a:lnTo>
                    <a:pt x="0" y="1403"/>
                  </a:lnTo>
                  <a:lnTo>
                    <a:pt x="36" y="1762"/>
                  </a:lnTo>
                  <a:lnTo>
                    <a:pt x="72" y="2122"/>
                  </a:lnTo>
                  <a:lnTo>
                    <a:pt x="252" y="2553"/>
                  </a:lnTo>
                  <a:lnTo>
                    <a:pt x="504" y="2913"/>
                  </a:lnTo>
                  <a:lnTo>
                    <a:pt x="827" y="3272"/>
                  </a:lnTo>
                  <a:lnTo>
                    <a:pt x="1151" y="3560"/>
                  </a:lnTo>
                  <a:lnTo>
                    <a:pt x="1762" y="3991"/>
                  </a:lnTo>
                  <a:lnTo>
                    <a:pt x="2374" y="4387"/>
                  </a:lnTo>
                  <a:lnTo>
                    <a:pt x="3021" y="4710"/>
                  </a:lnTo>
                  <a:lnTo>
                    <a:pt x="3704" y="4998"/>
                  </a:lnTo>
                  <a:lnTo>
                    <a:pt x="4387" y="5178"/>
                  </a:lnTo>
                  <a:lnTo>
                    <a:pt x="5106" y="5322"/>
                  </a:lnTo>
                  <a:lnTo>
                    <a:pt x="5825" y="5394"/>
                  </a:lnTo>
                  <a:lnTo>
                    <a:pt x="6580" y="5394"/>
                  </a:lnTo>
                  <a:lnTo>
                    <a:pt x="6868" y="5358"/>
                  </a:lnTo>
                  <a:lnTo>
                    <a:pt x="7120" y="5286"/>
                  </a:lnTo>
                  <a:lnTo>
                    <a:pt x="7407" y="5214"/>
                  </a:lnTo>
                  <a:lnTo>
                    <a:pt x="7659" y="5070"/>
                  </a:lnTo>
                  <a:lnTo>
                    <a:pt x="7875" y="4890"/>
                  </a:lnTo>
                  <a:lnTo>
                    <a:pt x="8090" y="4710"/>
                  </a:lnTo>
                  <a:lnTo>
                    <a:pt x="8234" y="4495"/>
                  </a:lnTo>
                  <a:lnTo>
                    <a:pt x="8414" y="4243"/>
                  </a:lnTo>
                  <a:lnTo>
                    <a:pt x="8486" y="4099"/>
                  </a:lnTo>
                  <a:lnTo>
                    <a:pt x="8522" y="3991"/>
                  </a:lnTo>
                  <a:lnTo>
                    <a:pt x="8558" y="3848"/>
                  </a:lnTo>
                  <a:lnTo>
                    <a:pt x="8558" y="3704"/>
                  </a:lnTo>
                  <a:lnTo>
                    <a:pt x="8558" y="3524"/>
                  </a:lnTo>
                  <a:lnTo>
                    <a:pt x="8486" y="3344"/>
                  </a:lnTo>
                  <a:lnTo>
                    <a:pt x="8414" y="3200"/>
                  </a:lnTo>
                  <a:lnTo>
                    <a:pt x="8306" y="3092"/>
                  </a:lnTo>
                  <a:lnTo>
                    <a:pt x="8162" y="2985"/>
                  </a:lnTo>
                  <a:lnTo>
                    <a:pt x="8019" y="2913"/>
                  </a:lnTo>
                  <a:lnTo>
                    <a:pt x="7839" y="2877"/>
                  </a:lnTo>
                  <a:lnTo>
                    <a:pt x="7695" y="2841"/>
                  </a:lnTo>
                  <a:lnTo>
                    <a:pt x="7335" y="2805"/>
                  </a:lnTo>
                  <a:lnTo>
                    <a:pt x="6724" y="2733"/>
                  </a:lnTo>
                  <a:lnTo>
                    <a:pt x="6544" y="2769"/>
                  </a:lnTo>
                  <a:lnTo>
                    <a:pt x="6401" y="2805"/>
                  </a:lnTo>
                  <a:lnTo>
                    <a:pt x="6257" y="2913"/>
                  </a:lnTo>
                  <a:lnTo>
                    <a:pt x="6149" y="3092"/>
                  </a:lnTo>
                  <a:lnTo>
                    <a:pt x="5933" y="3632"/>
                  </a:lnTo>
                  <a:lnTo>
                    <a:pt x="5825" y="3812"/>
                  </a:lnTo>
                  <a:lnTo>
                    <a:pt x="5681" y="3955"/>
                  </a:lnTo>
                  <a:lnTo>
                    <a:pt x="5502" y="3991"/>
                  </a:lnTo>
                  <a:lnTo>
                    <a:pt x="5322" y="3991"/>
                  </a:lnTo>
                  <a:lnTo>
                    <a:pt x="4962" y="3955"/>
                  </a:lnTo>
                  <a:lnTo>
                    <a:pt x="4567" y="3884"/>
                  </a:lnTo>
                  <a:lnTo>
                    <a:pt x="4207" y="3776"/>
                  </a:lnTo>
                  <a:lnTo>
                    <a:pt x="3848" y="3632"/>
                  </a:lnTo>
                  <a:lnTo>
                    <a:pt x="3524" y="3488"/>
                  </a:lnTo>
                  <a:lnTo>
                    <a:pt x="3201" y="3308"/>
                  </a:lnTo>
                  <a:lnTo>
                    <a:pt x="2877" y="3128"/>
                  </a:lnTo>
                  <a:lnTo>
                    <a:pt x="2553" y="2877"/>
                  </a:lnTo>
                  <a:lnTo>
                    <a:pt x="2409" y="2733"/>
                  </a:lnTo>
                  <a:lnTo>
                    <a:pt x="2302" y="2589"/>
                  </a:lnTo>
                  <a:lnTo>
                    <a:pt x="2302" y="2481"/>
                  </a:lnTo>
                  <a:lnTo>
                    <a:pt x="2302" y="2409"/>
                  </a:lnTo>
                  <a:lnTo>
                    <a:pt x="2374" y="2194"/>
                  </a:lnTo>
                  <a:lnTo>
                    <a:pt x="2481" y="2050"/>
                  </a:lnTo>
                  <a:lnTo>
                    <a:pt x="2517" y="1870"/>
                  </a:lnTo>
                  <a:lnTo>
                    <a:pt x="2517" y="1726"/>
                  </a:lnTo>
                  <a:lnTo>
                    <a:pt x="2517" y="1546"/>
                  </a:lnTo>
                  <a:lnTo>
                    <a:pt x="2481" y="1403"/>
                  </a:lnTo>
                  <a:lnTo>
                    <a:pt x="2409" y="1259"/>
                  </a:lnTo>
                  <a:lnTo>
                    <a:pt x="2338" y="1115"/>
                  </a:lnTo>
                  <a:lnTo>
                    <a:pt x="2230" y="1007"/>
                  </a:lnTo>
                  <a:lnTo>
                    <a:pt x="1942" y="683"/>
                  </a:lnTo>
                  <a:lnTo>
                    <a:pt x="1690" y="396"/>
                  </a:lnTo>
                  <a:lnTo>
                    <a:pt x="1475" y="216"/>
                  </a:lnTo>
                  <a:lnTo>
                    <a:pt x="1223" y="72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108850" y="3118175"/>
              <a:ext cx="1304325" cy="1873300"/>
            </a:xfrm>
            <a:custGeom>
              <a:avLst/>
              <a:gdLst/>
              <a:ahLst/>
              <a:cxnLst/>
              <a:rect l="l" t="t" r="r" b="b"/>
              <a:pathLst>
                <a:path w="52173" h="74932" extrusionOk="0">
                  <a:moveTo>
                    <a:pt x="22365" y="0"/>
                  </a:moveTo>
                  <a:lnTo>
                    <a:pt x="20064" y="7335"/>
                  </a:lnTo>
                  <a:lnTo>
                    <a:pt x="17583" y="15353"/>
                  </a:lnTo>
                  <a:lnTo>
                    <a:pt x="14491" y="25385"/>
                  </a:lnTo>
                  <a:lnTo>
                    <a:pt x="10679" y="37933"/>
                  </a:lnTo>
                  <a:lnTo>
                    <a:pt x="8702" y="44477"/>
                  </a:lnTo>
                  <a:lnTo>
                    <a:pt x="6760" y="51021"/>
                  </a:lnTo>
                  <a:lnTo>
                    <a:pt x="4891" y="57493"/>
                  </a:lnTo>
                  <a:lnTo>
                    <a:pt x="3093" y="63714"/>
                  </a:lnTo>
                  <a:lnTo>
                    <a:pt x="1439" y="69539"/>
                  </a:lnTo>
                  <a:lnTo>
                    <a:pt x="1" y="74932"/>
                  </a:lnTo>
                  <a:lnTo>
                    <a:pt x="32828" y="74932"/>
                  </a:lnTo>
                  <a:lnTo>
                    <a:pt x="34626" y="67885"/>
                  </a:lnTo>
                  <a:lnTo>
                    <a:pt x="37394" y="57062"/>
                  </a:lnTo>
                  <a:lnTo>
                    <a:pt x="41457" y="41313"/>
                  </a:lnTo>
                  <a:lnTo>
                    <a:pt x="45449" y="25924"/>
                  </a:lnTo>
                  <a:lnTo>
                    <a:pt x="52172" y="36"/>
                  </a:lnTo>
                  <a:lnTo>
                    <a:pt x="22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741675" y="3305125"/>
              <a:ext cx="519575" cy="1686350"/>
            </a:xfrm>
            <a:custGeom>
              <a:avLst/>
              <a:gdLst/>
              <a:ahLst/>
              <a:cxnLst/>
              <a:rect l="l" t="t" r="r" b="b"/>
              <a:pathLst>
                <a:path w="20783" h="67454" extrusionOk="0">
                  <a:moveTo>
                    <a:pt x="20711" y="1"/>
                  </a:moveTo>
                  <a:lnTo>
                    <a:pt x="20675" y="37"/>
                  </a:lnTo>
                  <a:lnTo>
                    <a:pt x="20603" y="217"/>
                  </a:lnTo>
                  <a:lnTo>
                    <a:pt x="20495" y="540"/>
                  </a:lnTo>
                  <a:lnTo>
                    <a:pt x="19920" y="2410"/>
                  </a:lnTo>
                  <a:lnTo>
                    <a:pt x="19345" y="4280"/>
                  </a:lnTo>
                  <a:lnTo>
                    <a:pt x="18697" y="6149"/>
                  </a:lnTo>
                  <a:lnTo>
                    <a:pt x="18122" y="8019"/>
                  </a:lnTo>
                  <a:lnTo>
                    <a:pt x="15749" y="15714"/>
                  </a:lnTo>
                  <a:lnTo>
                    <a:pt x="11111" y="30887"/>
                  </a:lnTo>
                  <a:lnTo>
                    <a:pt x="1870" y="61341"/>
                  </a:lnTo>
                  <a:lnTo>
                    <a:pt x="935" y="64398"/>
                  </a:lnTo>
                  <a:lnTo>
                    <a:pt x="0" y="67454"/>
                  </a:lnTo>
                  <a:lnTo>
                    <a:pt x="971" y="67454"/>
                  </a:lnTo>
                  <a:lnTo>
                    <a:pt x="4495" y="55696"/>
                  </a:lnTo>
                  <a:lnTo>
                    <a:pt x="13735" y="24810"/>
                  </a:lnTo>
                  <a:lnTo>
                    <a:pt x="18302" y="9242"/>
                  </a:lnTo>
                  <a:lnTo>
                    <a:pt x="19452" y="5322"/>
                  </a:lnTo>
                  <a:lnTo>
                    <a:pt x="20567" y="1367"/>
                  </a:lnTo>
                  <a:lnTo>
                    <a:pt x="20675" y="936"/>
                  </a:lnTo>
                  <a:lnTo>
                    <a:pt x="20747" y="540"/>
                  </a:lnTo>
                  <a:lnTo>
                    <a:pt x="20783" y="253"/>
                  </a:lnTo>
                  <a:lnTo>
                    <a:pt x="20783" y="73"/>
                  </a:lnTo>
                  <a:lnTo>
                    <a:pt x="20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752450" y="3118175"/>
              <a:ext cx="660725" cy="1697125"/>
            </a:xfrm>
            <a:custGeom>
              <a:avLst/>
              <a:gdLst/>
              <a:ahLst/>
              <a:cxnLst/>
              <a:rect l="l" t="t" r="r" b="b"/>
              <a:pathLst>
                <a:path w="26429" h="67885" extrusionOk="0">
                  <a:moveTo>
                    <a:pt x="1" y="0"/>
                  </a:moveTo>
                  <a:lnTo>
                    <a:pt x="4136" y="31785"/>
                  </a:lnTo>
                  <a:lnTo>
                    <a:pt x="8882" y="67885"/>
                  </a:lnTo>
                  <a:lnTo>
                    <a:pt x="14491" y="46131"/>
                  </a:lnTo>
                  <a:lnTo>
                    <a:pt x="20208" y="24055"/>
                  </a:lnTo>
                  <a:lnTo>
                    <a:pt x="264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3692225" y="3118175"/>
              <a:ext cx="1117350" cy="1873300"/>
            </a:xfrm>
            <a:custGeom>
              <a:avLst/>
              <a:gdLst/>
              <a:ahLst/>
              <a:cxnLst/>
              <a:rect l="l" t="t" r="r" b="b"/>
              <a:pathLst>
                <a:path w="44694" h="74932" extrusionOk="0">
                  <a:moveTo>
                    <a:pt x="1" y="0"/>
                  </a:moveTo>
                  <a:lnTo>
                    <a:pt x="37" y="647"/>
                  </a:lnTo>
                  <a:lnTo>
                    <a:pt x="145" y="2409"/>
                  </a:lnTo>
                  <a:lnTo>
                    <a:pt x="360" y="5142"/>
                  </a:lnTo>
                  <a:lnTo>
                    <a:pt x="720" y="8558"/>
                  </a:lnTo>
                  <a:lnTo>
                    <a:pt x="972" y="10499"/>
                  </a:lnTo>
                  <a:lnTo>
                    <a:pt x="1259" y="12513"/>
                  </a:lnTo>
                  <a:lnTo>
                    <a:pt x="1583" y="14634"/>
                  </a:lnTo>
                  <a:lnTo>
                    <a:pt x="1942" y="16827"/>
                  </a:lnTo>
                  <a:lnTo>
                    <a:pt x="2338" y="19021"/>
                  </a:lnTo>
                  <a:lnTo>
                    <a:pt x="2805" y="21250"/>
                  </a:lnTo>
                  <a:lnTo>
                    <a:pt x="3345" y="23443"/>
                  </a:lnTo>
                  <a:lnTo>
                    <a:pt x="3920" y="25601"/>
                  </a:lnTo>
                  <a:lnTo>
                    <a:pt x="4315" y="26967"/>
                  </a:lnTo>
                  <a:lnTo>
                    <a:pt x="4783" y="28333"/>
                  </a:lnTo>
                  <a:lnTo>
                    <a:pt x="5898" y="28801"/>
                  </a:lnTo>
                  <a:lnTo>
                    <a:pt x="7012" y="29268"/>
                  </a:lnTo>
                  <a:lnTo>
                    <a:pt x="8091" y="29807"/>
                  </a:lnTo>
                  <a:lnTo>
                    <a:pt x="9170" y="30347"/>
                  </a:lnTo>
                  <a:lnTo>
                    <a:pt x="10248" y="30922"/>
                  </a:lnTo>
                  <a:lnTo>
                    <a:pt x="11291" y="31497"/>
                  </a:lnTo>
                  <a:lnTo>
                    <a:pt x="12334" y="32109"/>
                  </a:lnTo>
                  <a:lnTo>
                    <a:pt x="13376" y="32756"/>
                  </a:lnTo>
                  <a:lnTo>
                    <a:pt x="13592" y="40091"/>
                  </a:lnTo>
                  <a:lnTo>
                    <a:pt x="14059" y="57026"/>
                  </a:lnTo>
                  <a:lnTo>
                    <a:pt x="14527" y="74932"/>
                  </a:lnTo>
                  <a:lnTo>
                    <a:pt x="44694" y="74932"/>
                  </a:lnTo>
                  <a:lnTo>
                    <a:pt x="44190" y="63714"/>
                  </a:lnTo>
                  <a:lnTo>
                    <a:pt x="43543" y="51309"/>
                  </a:lnTo>
                  <a:lnTo>
                    <a:pt x="42824" y="38509"/>
                  </a:lnTo>
                  <a:lnTo>
                    <a:pt x="42141" y="26248"/>
                  </a:lnTo>
                  <a:lnTo>
                    <a:pt x="41062" y="7587"/>
                  </a:lnTo>
                  <a:lnTo>
                    <a:pt x="40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627975" y="3243125"/>
              <a:ext cx="75525" cy="1748350"/>
            </a:xfrm>
            <a:custGeom>
              <a:avLst/>
              <a:gdLst/>
              <a:ahLst/>
              <a:cxnLst/>
              <a:rect l="l" t="t" r="r" b="b"/>
              <a:pathLst>
                <a:path w="3021" h="69934" extrusionOk="0">
                  <a:moveTo>
                    <a:pt x="109" y="0"/>
                  </a:moveTo>
                  <a:lnTo>
                    <a:pt x="37" y="36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468" y="16791"/>
                  </a:lnTo>
                  <a:lnTo>
                    <a:pt x="972" y="33439"/>
                  </a:lnTo>
                  <a:lnTo>
                    <a:pt x="1331" y="42536"/>
                  </a:lnTo>
                  <a:lnTo>
                    <a:pt x="1691" y="51668"/>
                  </a:lnTo>
                  <a:lnTo>
                    <a:pt x="2086" y="60801"/>
                  </a:lnTo>
                  <a:lnTo>
                    <a:pt x="2518" y="69934"/>
                  </a:lnTo>
                  <a:lnTo>
                    <a:pt x="3021" y="69934"/>
                  </a:lnTo>
                  <a:lnTo>
                    <a:pt x="2733" y="64469"/>
                  </a:lnTo>
                  <a:lnTo>
                    <a:pt x="2446" y="59039"/>
                  </a:lnTo>
                  <a:lnTo>
                    <a:pt x="1834" y="44297"/>
                  </a:lnTo>
                  <a:lnTo>
                    <a:pt x="1259" y="29592"/>
                  </a:lnTo>
                  <a:lnTo>
                    <a:pt x="756" y="14850"/>
                  </a:lnTo>
                  <a:lnTo>
                    <a:pt x="252" y="14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767750" y="3804925"/>
              <a:ext cx="260700" cy="137550"/>
            </a:xfrm>
            <a:custGeom>
              <a:avLst/>
              <a:gdLst/>
              <a:ahLst/>
              <a:cxnLst/>
              <a:rect l="l" t="t" r="r" b="b"/>
              <a:pathLst>
                <a:path w="10428" h="550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108"/>
                  </a:lnTo>
                  <a:lnTo>
                    <a:pt x="0" y="180"/>
                  </a:lnTo>
                  <a:lnTo>
                    <a:pt x="0" y="252"/>
                  </a:lnTo>
                  <a:lnTo>
                    <a:pt x="36" y="360"/>
                  </a:lnTo>
                  <a:lnTo>
                    <a:pt x="108" y="432"/>
                  </a:lnTo>
                  <a:lnTo>
                    <a:pt x="1330" y="1079"/>
                  </a:lnTo>
                  <a:lnTo>
                    <a:pt x="2589" y="1762"/>
                  </a:lnTo>
                  <a:lnTo>
                    <a:pt x="5142" y="3021"/>
                  </a:lnTo>
                  <a:lnTo>
                    <a:pt x="10247" y="5502"/>
                  </a:lnTo>
                  <a:lnTo>
                    <a:pt x="10319" y="5502"/>
                  </a:lnTo>
                  <a:lnTo>
                    <a:pt x="10391" y="5430"/>
                  </a:lnTo>
                  <a:lnTo>
                    <a:pt x="10427" y="5358"/>
                  </a:lnTo>
                  <a:lnTo>
                    <a:pt x="10355" y="5286"/>
                  </a:lnTo>
                  <a:lnTo>
                    <a:pt x="9169" y="4531"/>
                  </a:lnTo>
                  <a:lnTo>
                    <a:pt x="7946" y="3812"/>
                  </a:lnTo>
                  <a:lnTo>
                    <a:pt x="6688" y="3093"/>
                  </a:lnTo>
                  <a:lnTo>
                    <a:pt x="5465" y="2409"/>
                  </a:lnTo>
                  <a:lnTo>
                    <a:pt x="4171" y="1762"/>
                  </a:lnTo>
                  <a:lnTo>
                    <a:pt x="2913" y="1151"/>
                  </a:lnTo>
                  <a:lnTo>
                    <a:pt x="1618" y="57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719200" y="3408500"/>
              <a:ext cx="196875" cy="465650"/>
            </a:xfrm>
            <a:custGeom>
              <a:avLst/>
              <a:gdLst/>
              <a:ahLst/>
              <a:cxnLst/>
              <a:rect l="l" t="t" r="r" b="b"/>
              <a:pathLst>
                <a:path w="7875" h="18626" extrusionOk="0">
                  <a:moveTo>
                    <a:pt x="36" y="1"/>
                  </a:moveTo>
                  <a:lnTo>
                    <a:pt x="0" y="37"/>
                  </a:lnTo>
                  <a:lnTo>
                    <a:pt x="0" y="109"/>
                  </a:lnTo>
                  <a:lnTo>
                    <a:pt x="144" y="1367"/>
                  </a:lnTo>
                  <a:lnTo>
                    <a:pt x="288" y="2662"/>
                  </a:lnTo>
                  <a:lnTo>
                    <a:pt x="576" y="5214"/>
                  </a:lnTo>
                  <a:lnTo>
                    <a:pt x="684" y="6293"/>
                  </a:lnTo>
                  <a:lnTo>
                    <a:pt x="827" y="7372"/>
                  </a:lnTo>
                  <a:lnTo>
                    <a:pt x="1007" y="8450"/>
                  </a:lnTo>
                  <a:lnTo>
                    <a:pt x="1259" y="9529"/>
                  </a:lnTo>
                  <a:lnTo>
                    <a:pt x="1439" y="9997"/>
                  </a:lnTo>
                  <a:lnTo>
                    <a:pt x="1618" y="10464"/>
                  </a:lnTo>
                  <a:lnTo>
                    <a:pt x="1834" y="10931"/>
                  </a:lnTo>
                  <a:lnTo>
                    <a:pt x="2086" y="11363"/>
                  </a:lnTo>
                  <a:lnTo>
                    <a:pt x="2374" y="11794"/>
                  </a:lnTo>
                  <a:lnTo>
                    <a:pt x="2697" y="12190"/>
                  </a:lnTo>
                  <a:lnTo>
                    <a:pt x="3057" y="12549"/>
                  </a:lnTo>
                  <a:lnTo>
                    <a:pt x="3416" y="12873"/>
                  </a:lnTo>
                  <a:lnTo>
                    <a:pt x="4315" y="13592"/>
                  </a:lnTo>
                  <a:lnTo>
                    <a:pt x="5178" y="14203"/>
                  </a:lnTo>
                  <a:lnTo>
                    <a:pt x="6005" y="14851"/>
                  </a:lnTo>
                  <a:lnTo>
                    <a:pt x="6437" y="15174"/>
                  </a:lnTo>
                  <a:lnTo>
                    <a:pt x="6868" y="15462"/>
                  </a:lnTo>
                  <a:lnTo>
                    <a:pt x="6940" y="15929"/>
                  </a:lnTo>
                  <a:lnTo>
                    <a:pt x="7084" y="16576"/>
                  </a:lnTo>
                  <a:lnTo>
                    <a:pt x="7228" y="17224"/>
                  </a:lnTo>
                  <a:lnTo>
                    <a:pt x="7371" y="17907"/>
                  </a:lnTo>
                  <a:lnTo>
                    <a:pt x="7623" y="18554"/>
                  </a:lnTo>
                  <a:lnTo>
                    <a:pt x="7659" y="18590"/>
                  </a:lnTo>
                  <a:lnTo>
                    <a:pt x="7731" y="18626"/>
                  </a:lnTo>
                  <a:lnTo>
                    <a:pt x="7803" y="18590"/>
                  </a:lnTo>
                  <a:lnTo>
                    <a:pt x="7839" y="18554"/>
                  </a:lnTo>
                  <a:lnTo>
                    <a:pt x="7875" y="17871"/>
                  </a:lnTo>
                  <a:lnTo>
                    <a:pt x="7839" y="17188"/>
                  </a:lnTo>
                  <a:lnTo>
                    <a:pt x="7731" y="15857"/>
                  </a:lnTo>
                  <a:lnTo>
                    <a:pt x="7192" y="12334"/>
                  </a:lnTo>
                  <a:lnTo>
                    <a:pt x="6760" y="9889"/>
                  </a:lnTo>
                  <a:lnTo>
                    <a:pt x="6473" y="8235"/>
                  </a:lnTo>
                  <a:lnTo>
                    <a:pt x="6041" y="6365"/>
                  </a:lnTo>
                  <a:lnTo>
                    <a:pt x="5574" y="4531"/>
                  </a:lnTo>
                  <a:lnTo>
                    <a:pt x="4603" y="864"/>
                  </a:lnTo>
                  <a:lnTo>
                    <a:pt x="4567" y="828"/>
                  </a:lnTo>
                  <a:lnTo>
                    <a:pt x="4495" y="828"/>
                  </a:lnTo>
                  <a:lnTo>
                    <a:pt x="4459" y="900"/>
                  </a:lnTo>
                  <a:lnTo>
                    <a:pt x="4819" y="2769"/>
                  </a:lnTo>
                  <a:lnTo>
                    <a:pt x="5142" y="4639"/>
                  </a:lnTo>
                  <a:lnTo>
                    <a:pt x="5717" y="8415"/>
                  </a:lnTo>
                  <a:lnTo>
                    <a:pt x="6329" y="12226"/>
                  </a:lnTo>
                  <a:lnTo>
                    <a:pt x="6616" y="13952"/>
                  </a:lnTo>
                  <a:lnTo>
                    <a:pt x="6724" y="14563"/>
                  </a:lnTo>
                  <a:lnTo>
                    <a:pt x="5753" y="13808"/>
                  </a:lnTo>
                  <a:lnTo>
                    <a:pt x="4855" y="13089"/>
                  </a:lnTo>
                  <a:lnTo>
                    <a:pt x="3992" y="12370"/>
                  </a:lnTo>
                  <a:lnTo>
                    <a:pt x="3632" y="11974"/>
                  </a:lnTo>
                  <a:lnTo>
                    <a:pt x="3308" y="11579"/>
                  </a:lnTo>
                  <a:lnTo>
                    <a:pt x="3021" y="11183"/>
                  </a:lnTo>
                  <a:lnTo>
                    <a:pt x="2769" y="10716"/>
                  </a:lnTo>
                  <a:lnTo>
                    <a:pt x="2517" y="10284"/>
                  </a:lnTo>
                  <a:lnTo>
                    <a:pt x="2338" y="9781"/>
                  </a:lnTo>
                  <a:lnTo>
                    <a:pt x="2158" y="9313"/>
                  </a:lnTo>
                  <a:lnTo>
                    <a:pt x="2014" y="8810"/>
                  </a:lnTo>
                  <a:lnTo>
                    <a:pt x="1762" y="7767"/>
                  </a:lnTo>
                  <a:lnTo>
                    <a:pt x="1547" y="6689"/>
                  </a:lnTo>
                  <a:lnTo>
                    <a:pt x="1115" y="4567"/>
                  </a:lnTo>
                  <a:lnTo>
                    <a:pt x="612" y="2338"/>
                  </a:lnTo>
                  <a:lnTo>
                    <a:pt x="360" y="1223"/>
                  </a:lnTo>
                  <a:lnTo>
                    <a:pt x="144" y="73"/>
                  </a:lnTo>
                  <a:lnTo>
                    <a:pt x="108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985700" y="1910050"/>
              <a:ext cx="876450" cy="1357350"/>
            </a:xfrm>
            <a:custGeom>
              <a:avLst/>
              <a:gdLst/>
              <a:ahLst/>
              <a:cxnLst/>
              <a:rect l="l" t="t" r="r" b="b"/>
              <a:pathLst>
                <a:path w="35058" h="54294" extrusionOk="0">
                  <a:moveTo>
                    <a:pt x="32936" y="1"/>
                  </a:moveTo>
                  <a:lnTo>
                    <a:pt x="32648" y="109"/>
                  </a:lnTo>
                  <a:lnTo>
                    <a:pt x="32361" y="252"/>
                  </a:lnTo>
                  <a:lnTo>
                    <a:pt x="32001" y="504"/>
                  </a:lnTo>
                  <a:lnTo>
                    <a:pt x="31642" y="828"/>
                  </a:lnTo>
                  <a:lnTo>
                    <a:pt x="31282" y="1259"/>
                  </a:lnTo>
                  <a:lnTo>
                    <a:pt x="30887" y="1762"/>
                  </a:lnTo>
                  <a:lnTo>
                    <a:pt x="30455" y="2410"/>
                  </a:lnTo>
                  <a:lnTo>
                    <a:pt x="29988" y="3129"/>
                  </a:lnTo>
                  <a:lnTo>
                    <a:pt x="29520" y="3956"/>
                  </a:lnTo>
                  <a:lnTo>
                    <a:pt x="29053" y="4891"/>
                  </a:lnTo>
                  <a:lnTo>
                    <a:pt x="28514" y="5933"/>
                  </a:lnTo>
                  <a:lnTo>
                    <a:pt x="27687" y="7731"/>
                  </a:lnTo>
                  <a:lnTo>
                    <a:pt x="26967" y="9421"/>
                  </a:lnTo>
                  <a:lnTo>
                    <a:pt x="26284" y="11039"/>
                  </a:lnTo>
                  <a:lnTo>
                    <a:pt x="25709" y="12585"/>
                  </a:lnTo>
                  <a:lnTo>
                    <a:pt x="25170" y="14023"/>
                  </a:lnTo>
                  <a:lnTo>
                    <a:pt x="24666" y="15390"/>
                  </a:lnTo>
                  <a:lnTo>
                    <a:pt x="23875" y="17835"/>
                  </a:lnTo>
                  <a:lnTo>
                    <a:pt x="22761" y="21322"/>
                  </a:lnTo>
                  <a:lnTo>
                    <a:pt x="22581" y="21862"/>
                  </a:lnTo>
                  <a:lnTo>
                    <a:pt x="22401" y="22293"/>
                  </a:lnTo>
                  <a:lnTo>
                    <a:pt x="22257" y="22581"/>
                  </a:lnTo>
                  <a:lnTo>
                    <a:pt x="22185" y="22653"/>
                  </a:lnTo>
                  <a:lnTo>
                    <a:pt x="22113" y="22725"/>
                  </a:lnTo>
                  <a:lnTo>
                    <a:pt x="22077" y="22725"/>
                  </a:lnTo>
                  <a:lnTo>
                    <a:pt x="22041" y="22689"/>
                  </a:lnTo>
                  <a:lnTo>
                    <a:pt x="21898" y="22509"/>
                  </a:lnTo>
                  <a:lnTo>
                    <a:pt x="21718" y="22257"/>
                  </a:lnTo>
                  <a:lnTo>
                    <a:pt x="21538" y="21898"/>
                  </a:lnTo>
                  <a:lnTo>
                    <a:pt x="21035" y="20891"/>
                  </a:lnTo>
                  <a:lnTo>
                    <a:pt x="20423" y="19632"/>
                  </a:lnTo>
                  <a:lnTo>
                    <a:pt x="19057" y="16648"/>
                  </a:lnTo>
                  <a:lnTo>
                    <a:pt x="18302" y="15102"/>
                  </a:lnTo>
                  <a:lnTo>
                    <a:pt x="17511" y="13664"/>
                  </a:lnTo>
                  <a:lnTo>
                    <a:pt x="17439" y="13556"/>
                  </a:lnTo>
                  <a:lnTo>
                    <a:pt x="17331" y="13448"/>
                  </a:lnTo>
                  <a:lnTo>
                    <a:pt x="17223" y="13376"/>
                  </a:lnTo>
                  <a:lnTo>
                    <a:pt x="17080" y="13304"/>
                  </a:lnTo>
                  <a:lnTo>
                    <a:pt x="16720" y="13196"/>
                  </a:lnTo>
                  <a:lnTo>
                    <a:pt x="16325" y="13160"/>
                  </a:lnTo>
                  <a:lnTo>
                    <a:pt x="15821" y="13196"/>
                  </a:lnTo>
                  <a:lnTo>
                    <a:pt x="15282" y="13268"/>
                  </a:lnTo>
                  <a:lnTo>
                    <a:pt x="14671" y="13376"/>
                  </a:lnTo>
                  <a:lnTo>
                    <a:pt x="14023" y="13520"/>
                  </a:lnTo>
                  <a:lnTo>
                    <a:pt x="13340" y="13700"/>
                  </a:lnTo>
                  <a:lnTo>
                    <a:pt x="12621" y="13951"/>
                  </a:lnTo>
                  <a:lnTo>
                    <a:pt x="11075" y="14527"/>
                  </a:lnTo>
                  <a:lnTo>
                    <a:pt x="9457" y="15210"/>
                  </a:lnTo>
                  <a:lnTo>
                    <a:pt x="7839" y="15965"/>
                  </a:lnTo>
                  <a:lnTo>
                    <a:pt x="6257" y="16792"/>
                  </a:lnTo>
                  <a:lnTo>
                    <a:pt x="4711" y="17655"/>
                  </a:lnTo>
                  <a:lnTo>
                    <a:pt x="3345" y="18518"/>
                  </a:lnTo>
                  <a:lnTo>
                    <a:pt x="2697" y="18949"/>
                  </a:lnTo>
                  <a:lnTo>
                    <a:pt x="2122" y="19381"/>
                  </a:lnTo>
                  <a:lnTo>
                    <a:pt x="1583" y="19812"/>
                  </a:lnTo>
                  <a:lnTo>
                    <a:pt x="1151" y="20208"/>
                  </a:lnTo>
                  <a:lnTo>
                    <a:pt x="756" y="20603"/>
                  </a:lnTo>
                  <a:lnTo>
                    <a:pt x="432" y="20963"/>
                  </a:lnTo>
                  <a:lnTo>
                    <a:pt x="180" y="21322"/>
                  </a:lnTo>
                  <a:lnTo>
                    <a:pt x="37" y="21646"/>
                  </a:lnTo>
                  <a:lnTo>
                    <a:pt x="1" y="21790"/>
                  </a:lnTo>
                  <a:lnTo>
                    <a:pt x="1" y="21934"/>
                  </a:lnTo>
                  <a:lnTo>
                    <a:pt x="1" y="22077"/>
                  </a:lnTo>
                  <a:lnTo>
                    <a:pt x="37" y="22185"/>
                  </a:lnTo>
                  <a:lnTo>
                    <a:pt x="1187" y="24954"/>
                  </a:lnTo>
                  <a:lnTo>
                    <a:pt x="2769" y="28550"/>
                  </a:lnTo>
                  <a:lnTo>
                    <a:pt x="4711" y="32756"/>
                  </a:lnTo>
                  <a:lnTo>
                    <a:pt x="5754" y="34950"/>
                  </a:lnTo>
                  <a:lnTo>
                    <a:pt x="6868" y="37215"/>
                  </a:lnTo>
                  <a:lnTo>
                    <a:pt x="8019" y="39444"/>
                  </a:lnTo>
                  <a:lnTo>
                    <a:pt x="9169" y="41673"/>
                  </a:lnTo>
                  <a:lnTo>
                    <a:pt x="10320" y="43795"/>
                  </a:lnTo>
                  <a:lnTo>
                    <a:pt x="11435" y="45772"/>
                  </a:lnTo>
                  <a:lnTo>
                    <a:pt x="12549" y="47642"/>
                  </a:lnTo>
                  <a:lnTo>
                    <a:pt x="13628" y="49296"/>
                  </a:lnTo>
                  <a:lnTo>
                    <a:pt x="14131" y="50051"/>
                  </a:lnTo>
                  <a:lnTo>
                    <a:pt x="14635" y="50734"/>
                  </a:lnTo>
                  <a:lnTo>
                    <a:pt x="15102" y="51345"/>
                  </a:lnTo>
                  <a:lnTo>
                    <a:pt x="15569" y="51885"/>
                  </a:lnTo>
                  <a:lnTo>
                    <a:pt x="16145" y="52460"/>
                  </a:lnTo>
                  <a:lnTo>
                    <a:pt x="16720" y="52927"/>
                  </a:lnTo>
                  <a:lnTo>
                    <a:pt x="17295" y="53323"/>
                  </a:lnTo>
                  <a:lnTo>
                    <a:pt x="17907" y="53611"/>
                  </a:lnTo>
                  <a:lnTo>
                    <a:pt x="18518" y="53862"/>
                  </a:lnTo>
                  <a:lnTo>
                    <a:pt x="19129" y="54042"/>
                  </a:lnTo>
                  <a:lnTo>
                    <a:pt x="19740" y="54186"/>
                  </a:lnTo>
                  <a:lnTo>
                    <a:pt x="20316" y="54258"/>
                  </a:lnTo>
                  <a:lnTo>
                    <a:pt x="20855" y="54294"/>
                  </a:lnTo>
                  <a:lnTo>
                    <a:pt x="21394" y="54294"/>
                  </a:lnTo>
                  <a:lnTo>
                    <a:pt x="21898" y="54258"/>
                  </a:lnTo>
                  <a:lnTo>
                    <a:pt x="22365" y="54186"/>
                  </a:lnTo>
                  <a:lnTo>
                    <a:pt x="23120" y="54042"/>
                  </a:lnTo>
                  <a:lnTo>
                    <a:pt x="23624" y="53898"/>
                  </a:lnTo>
                  <a:lnTo>
                    <a:pt x="23911" y="53790"/>
                  </a:lnTo>
                  <a:lnTo>
                    <a:pt x="24163" y="53647"/>
                  </a:lnTo>
                  <a:lnTo>
                    <a:pt x="24415" y="53431"/>
                  </a:lnTo>
                  <a:lnTo>
                    <a:pt x="24666" y="53215"/>
                  </a:lnTo>
                  <a:lnTo>
                    <a:pt x="24918" y="52963"/>
                  </a:lnTo>
                  <a:lnTo>
                    <a:pt x="25170" y="52676"/>
                  </a:lnTo>
                  <a:lnTo>
                    <a:pt x="25673" y="51993"/>
                  </a:lnTo>
                  <a:lnTo>
                    <a:pt x="26140" y="51202"/>
                  </a:lnTo>
                  <a:lnTo>
                    <a:pt x="26608" y="50303"/>
                  </a:lnTo>
                  <a:lnTo>
                    <a:pt x="27075" y="49296"/>
                  </a:lnTo>
                  <a:lnTo>
                    <a:pt x="27507" y="48181"/>
                  </a:lnTo>
                  <a:lnTo>
                    <a:pt x="27938" y="46995"/>
                  </a:lnTo>
                  <a:lnTo>
                    <a:pt x="28370" y="45700"/>
                  </a:lnTo>
                  <a:lnTo>
                    <a:pt x="28765" y="44334"/>
                  </a:lnTo>
                  <a:lnTo>
                    <a:pt x="29161" y="42896"/>
                  </a:lnTo>
                  <a:lnTo>
                    <a:pt x="29556" y="41386"/>
                  </a:lnTo>
                  <a:lnTo>
                    <a:pt x="29916" y="39804"/>
                  </a:lnTo>
                  <a:lnTo>
                    <a:pt x="30635" y="36496"/>
                  </a:lnTo>
                  <a:lnTo>
                    <a:pt x="31282" y="33044"/>
                  </a:lnTo>
                  <a:lnTo>
                    <a:pt x="31929" y="29484"/>
                  </a:lnTo>
                  <a:lnTo>
                    <a:pt x="32505" y="25853"/>
                  </a:lnTo>
                  <a:lnTo>
                    <a:pt x="33044" y="22221"/>
                  </a:lnTo>
                  <a:lnTo>
                    <a:pt x="33583" y="18662"/>
                  </a:lnTo>
                  <a:lnTo>
                    <a:pt x="34051" y="15174"/>
                  </a:lnTo>
                  <a:lnTo>
                    <a:pt x="34878" y="8702"/>
                  </a:lnTo>
                  <a:lnTo>
                    <a:pt x="34986" y="7551"/>
                  </a:lnTo>
                  <a:lnTo>
                    <a:pt x="35057" y="6365"/>
                  </a:lnTo>
                  <a:lnTo>
                    <a:pt x="35057" y="5214"/>
                  </a:lnTo>
                  <a:lnTo>
                    <a:pt x="34986" y="4064"/>
                  </a:lnTo>
                  <a:lnTo>
                    <a:pt x="34878" y="3021"/>
                  </a:lnTo>
                  <a:lnTo>
                    <a:pt x="34770" y="2518"/>
                  </a:lnTo>
                  <a:lnTo>
                    <a:pt x="34698" y="2050"/>
                  </a:lnTo>
                  <a:lnTo>
                    <a:pt x="34554" y="1619"/>
                  </a:lnTo>
                  <a:lnTo>
                    <a:pt x="34446" y="1259"/>
                  </a:lnTo>
                  <a:lnTo>
                    <a:pt x="34266" y="900"/>
                  </a:lnTo>
                  <a:lnTo>
                    <a:pt x="34087" y="612"/>
                  </a:lnTo>
                  <a:lnTo>
                    <a:pt x="33907" y="360"/>
                  </a:lnTo>
                  <a:lnTo>
                    <a:pt x="33691" y="180"/>
                  </a:lnTo>
                  <a:lnTo>
                    <a:pt x="33475" y="37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extrusionOk="0">
                  <a:moveTo>
                    <a:pt x="11471" y="0"/>
                  </a:move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fill="none" extrusionOk="0">
                  <a:moveTo>
                    <a:pt x="181" y="17295"/>
                  </a:move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lnTo>
                    <a:pt x="11651" y="0"/>
                  </a:lnTo>
                  <a:lnTo>
                    <a:pt x="11471" y="0"/>
                  </a:ln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extrusionOk="0">
                  <a:moveTo>
                    <a:pt x="8306" y="0"/>
                  </a:move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fill="none" extrusionOk="0">
                  <a:moveTo>
                    <a:pt x="7156" y="19344"/>
                  </a:move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9062" y="72"/>
                  </a:lnTo>
                  <a:lnTo>
                    <a:pt x="8666" y="0"/>
                  </a:lnTo>
                  <a:lnTo>
                    <a:pt x="8306" y="0"/>
                  </a:ln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6005" y="18410"/>
                  </a:move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  <a:lnTo>
                    <a:pt x="6005" y="184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8882" y="7839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10643" y="1331"/>
                  </a:moveTo>
                  <a:lnTo>
                    <a:pt x="8882" y="7839"/>
                  </a:lnTo>
                  <a:lnTo>
                    <a:pt x="6005" y="18410"/>
                  </a:ln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extrusionOk="0">
                  <a:moveTo>
                    <a:pt x="1259" y="1"/>
                  </a:moveTo>
                  <a:lnTo>
                    <a:pt x="1" y="7156"/>
                  </a:lnTo>
                  <a:lnTo>
                    <a:pt x="9421" y="8810"/>
                  </a:lnTo>
                  <a:lnTo>
                    <a:pt x="10680" y="16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fill="none" extrusionOk="0">
                  <a:moveTo>
                    <a:pt x="1259" y="1"/>
                  </a:moveTo>
                  <a:lnTo>
                    <a:pt x="10680" y="1655"/>
                  </a:lnTo>
                  <a:lnTo>
                    <a:pt x="9421" y="8810"/>
                  </a:lnTo>
                  <a:lnTo>
                    <a:pt x="1" y="7156"/>
                  </a:lnTo>
                  <a:lnTo>
                    <a:pt x="1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extrusionOk="0">
                  <a:moveTo>
                    <a:pt x="2050" y="1"/>
                  </a:moveTo>
                  <a:lnTo>
                    <a:pt x="0" y="11578"/>
                  </a:lnTo>
                  <a:lnTo>
                    <a:pt x="7443" y="12154"/>
                  </a:lnTo>
                  <a:lnTo>
                    <a:pt x="9241" y="2014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fill="none" extrusionOk="0">
                  <a:moveTo>
                    <a:pt x="7443" y="12154"/>
                  </a:moveTo>
                  <a:lnTo>
                    <a:pt x="0" y="11578"/>
                  </a:lnTo>
                  <a:lnTo>
                    <a:pt x="2050" y="1"/>
                  </a:lnTo>
                  <a:lnTo>
                    <a:pt x="9241" y="2014"/>
                  </a:lnTo>
                  <a:lnTo>
                    <a:pt x="7443" y="12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extrusionOk="0">
                  <a:moveTo>
                    <a:pt x="7228" y="1"/>
                  </a:moveTo>
                  <a:lnTo>
                    <a:pt x="1" y="41062"/>
                  </a:lnTo>
                  <a:lnTo>
                    <a:pt x="30419" y="35597"/>
                  </a:lnTo>
                  <a:lnTo>
                    <a:pt x="42968" y="36280"/>
                  </a:lnTo>
                  <a:lnTo>
                    <a:pt x="45952" y="19201"/>
                  </a:lnTo>
                  <a:lnTo>
                    <a:pt x="33943" y="15570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fill="none" extrusionOk="0">
                  <a:moveTo>
                    <a:pt x="45952" y="19201"/>
                  </a:moveTo>
                  <a:lnTo>
                    <a:pt x="42968" y="36280"/>
                  </a:lnTo>
                  <a:lnTo>
                    <a:pt x="30419" y="35597"/>
                  </a:lnTo>
                  <a:lnTo>
                    <a:pt x="1" y="41062"/>
                  </a:lnTo>
                  <a:lnTo>
                    <a:pt x="7228" y="1"/>
                  </a:lnTo>
                  <a:lnTo>
                    <a:pt x="33943" y="15570"/>
                  </a:lnTo>
                  <a:lnTo>
                    <a:pt x="45952" y="19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extrusionOk="0">
                  <a:moveTo>
                    <a:pt x="10499" y="0"/>
                  </a:moveTo>
                  <a:lnTo>
                    <a:pt x="10140" y="72"/>
                  </a:lnTo>
                  <a:lnTo>
                    <a:pt x="9780" y="216"/>
                  </a:lnTo>
                  <a:lnTo>
                    <a:pt x="9421" y="360"/>
                  </a:lnTo>
                  <a:lnTo>
                    <a:pt x="9061" y="611"/>
                  </a:lnTo>
                  <a:lnTo>
                    <a:pt x="8702" y="863"/>
                  </a:lnTo>
                  <a:lnTo>
                    <a:pt x="8306" y="1187"/>
                  </a:lnTo>
                  <a:lnTo>
                    <a:pt x="7947" y="1546"/>
                  </a:lnTo>
                  <a:lnTo>
                    <a:pt x="7587" y="1942"/>
                  </a:lnTo>
                  <a:lnTo>
                    <a:pt x="7227" y="2409"/>
                  </a:lnTo>
                  <a:lnTo>
                    <a:pt x="6868" y="2877"/>
                  </a:lnTo>
                  <a:lnTo>
                    <a:pt x="6508" y="3416"/>
                  </a:lnTo>
                  <a:lnTo>
                    <a:pt x="6149" y="3991"/>
                  </a:lnTo>
                  <a:lnTo>
                    <a:pt x="5789" y="4602"/>
                  </a:lnTo>
                  <a:lnTo>
                    <a:pt x="5430" y="5250"/>
                  </a:lnTo>
                  <a:lnTo>
                    <a:pt x="4747" y="6616"/>
                  </a:lnTo>
                  <a:lnTo>
                    <a:pt x="4099" y="8162"/>
                  </a:lnTo>
                  <a:lnTo>
                    <a:pt x="3452" y="9780"/>
                  </a:lnTo>
                  <a:lnTo>
                    <a:pt x="2841" y="11542"/>
                  </a:lnTo>
                  <a:lnTo>
                    <a:pt x="2302" y="13412"/>
                  </a:lnTo>
                  <a:lnTo>
                    <a:pt x="1798" y="15353"/>
                  </a:lnTo>
                  <a:lnTo>
                    <a:pt x="1331" y="17367"/>
                  </a:lnTo>
                  <a:lnTo>
                    <a:pt x="935" y="19488"/>
                  </a:lnTo>
                  <a:lnTo>
                    <a:pt x="576" y="21609"/>
                  </a:lnTo>
                  <a:lnTo>
                    <a:pt x="324" y="23659"/>
                  </a:lnTo>
                  <a:lnTo>
                    <a:pt x="144" y="25672"/>
                  </a:lnTo>
                  <a:lnTo>
                    <a:pt x="36" y="27614"/>
                  </a:lnTo>
                  <a:lnTo>
                    <a:pt x="0" y="29448"/>
                  </a:lnTo>
                  <a:lnTo>
                    <a:pt x="0" y="31210"/>
                  </a:lnTo>
                  <a:lnTo>
                    <a:pt x="108" y="32864"/>
                  </a:lnTo>
                  <a:lnTo>
                    <a:pt x="288" y="34410"/>
                  </a:lnTo>
                  <a:lnTo>
                    <a:pt x="396" y="35129"/>
                  </a:lnTo>
                  <a:lnTo>
                    <a:pt x="540" y="35812"/>
                  </a:lnTo>
                  <a:lnTo>
                    <a:pt x="684" y="36495"/>
                  </a:lnTo>
                  <a:lnTo>
                    <a:pt x="827" y="37106"/>
                  </a:lnTo>
                  <a:lnTo>
                    <a:pt x="1007" y="37682"/>
                  </a:lnTo>
                  <a:lnTo>
                    <a:pt x="1187" y="38221"/>
                  </a:lnTo>
                  <a:lnTo>
                    <a:pt x="1403" y="38724"/>
                  </a:lnTo>
                  <a:lnTo>
                    <a:pt x="1618" y="39192"/>
                  </a:lnTo>
                  <a:lnTo>
                    <a:pt x="1834" y="39623"/>
                  </a:lnTo>
                  <a:lnTo>
                    <a:pt x="2086" y="40019"/>
                  </a:lnTo>
                  <a:lnTo>
                    <a:pt x="2373" y="40342"/>
                  </a:lnTo>
                  <a:lnTo>
                    <a:pt x="2661" y="40630"/>
                  </a:lnTo>
                  <a:lnTo>
                    <a:pt x="2949" y="40882"/>
                  </a:lnTo>
                  <a:lnTo>
                    <a:pt x="3236" y="41062"/>
                  </a:lnTo>
                  <a:lnTo>
                    <a:pt x="3560" y="41205"/>
                  </a:lnTo>
                  <a:lnTo>
                    <a:pt x="3920" y="41277"/>
                  </a:lnTo>
                  <a:lnTo>
                    <a:pt x="4243" y="41313"/>
                  </a:lnTo>
                  <a:lnTo>
                    <a:pt x="4603" y="41313"/>
                  </a:lnTo>
                  <a:lnTo>
                    <a:pt x="4962" y="41205"/>
                  </a:lnTo>
                  <a:lnTo>
                    <a:pt x="5322" y="41097"/>
                  </a:lnTo>
                  <a:lnTo>
                    <a:pt x="5681" y="40918"/>
                  </a:lnTo>
                  <a:lnTo>
                    <a:pt x="6041" y="40702"/>
                  </a:lnTo>
                  <a:lnTo>
                    <a:pt x="6400" y="40450"/>
                  </a:lnTo>
                  <a:lnTo>
                    <a:pt x="6760" y="40127"/>
                  </a:lnTo>
                  <a:lnTo>
                    <a:pt x="7156" y="39767"/>
                  </a:lnTo>
                  <a:lnTo>
                    <a:pt x="7515" y="39336"/>
                  </a:lnTo>
                  <a:lnTo>
                    <a:pt x="7875" y="38904"/>
                  </a:lnTo>
                  <a:lnTo>
                    <a:pt x="8234" y="38401"/>
                  </a:lnTo>
                  <a:lnTo>
                    <a:pt x="8594" y="37897"/>
                  </a:lnTo>
                  <a:lnTo>
                    <a:pt x="8953" y="37322"/>
                  </a:lnTo>
                  <a:lnTo>
                    <a:pt x="9313" y="36711"/>
                  </a:lnTo>
                  <a:lnTo>
                    <a:pt x="9672" y="36064"/>
                  </a:lnTo>
                  <a:lnTo>
                    <a:pt x="10356" y="34661"/>
                  </a:lnTo>
                  <a:lnTo>
                    <a:pt x="11003" y="33151"/>
                  </a:lnTo>
                  <a:lnTo>
                    <a:pt x="11650" y="31497"/>
                  </a:lnTo>
                  <a:lnTo>
                    <a:pt x="12225" y="29771"/>
                  </a:lnTo>
                  <a:lnTo>
                    <a:pt x="12801" y="27902"/>
                  </a:lnTo>
                  <a:lnTo>
                    <a:pt x="13304" y="25960"/>
                  </a:lnTo>
                  <a:lnTo>
                    <a:pt x="13771" y="23911"/>
                  </a:lnTo>
                  <a:lnTo>
                    <a:pt x="14167" y="21825"/>
                  </a:lnTo>
                  <a:lnTo>
                    <a:pt x="14526" y="19704"/>
                  </a:lnTo>
                  <a:lnTo>
                    <a:pt x="14778" y="17654"/>
                  </a:lnTo>
                  <a:lnTo>
                    <a:pt x="14958" y="15641"/>
                  </a:lnTo>
                  <a:lnTo>
                    <a:pt x="15066" y="13699"/>
                  </a:lnTo>
                  <a:lnTo>
                    <a:pt x="15102" y="11830"/>
                  </a:lnTo>
                  <a:lnTo>
                    <a:pt x="15066" y="10068"/>
                  </a:lnTo>
                  <a:lnTo>
                    <a:pt x="14994" y="8414"/>
                  </a:lnTo>
                  <a:lnTo>
                    <a:pt x="14814" y="6904"/>
                  </a:lnTo>
                  <a:lnTo>
                    <a:pt x="14706" y="6149"/>
                  </a:lnTo>
                  <a:lnTo>
                    <a:pt x="14562" y="5465"/>
                  </a:lnTo>
                  <a:lnTo>
                    <a:pt x="14419" y="4818"/>
                  </a:lnTo>
                  <a:lnTo>
                    <a:pt x="14275" y="4207"/>
                  </a:lnTo>
                  <a:lnTo>
                    <a:pt x="14095" y="3596"/>
                  </a:lnTo>
                  <a:lnTo>
                    <a:pt x="13915" y="3056"/>
                  </a:lnTo>
                  <a:lnTo>
                    <a:pt x="13699" y="2553"/>
                  </a:lnTo>
                  <a:lnTo>
                    <a:pt x="13484" y="2086"/>
                  </a:lnTo>
                  <a:lnTo>
                    <a:pt x="13232" y="1654"/>
                  </a:lnTo>
                  <a:lnTo>
                    <a:pt x="12980" y="1294"/>
                  </a:lnTo>
                  <a:lnTo>
                    <a:pt x="12729" y="971"/>
                  </a:lnTo>
                  <a:lnTo>
                    <a:pt x="12441" y="683"/>
                  </a:lnTo>
                  <a:lnTo>
                    <a:pt x="12153" y="432"/>
                  </a:lnTo>
                  <a:lnTo>
                    <a:pt x="11830" y="252"/>
                  </a:lnTo>
                  <a:lnTo>
                    <a:pt x="11506" y="108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fill="none" extrusionOk="0">
                  <a:moveTo>
                    <a:pt x="935" y="19488"/>
                  </a:moveTo>
                  <a:lnTo>
                    <a:pt x="935" y="19488"/>
                  </a:lnTo>
                  <a:lnTo>
                    <a:pt x="1331" y="17367"/>
                  </a:lnTo>
                  <a:lnTo>
                    <a:pt x="1798" y="15353"/>
                  </a:lnTo>
                  <a:lnTo>
                    <a:pt x="2302" y="13412"/>
                  </a:lnTo>
                  <a:lnTo>
                    <a:pt x="2841" y="11542"/>
                  </a:lnTo>
                  <a:lnTo>
                    <a:pt x="3452" y="9780"/>
                  </a:lnTo>
                  <a:lnTo>
                    <a:pt x="4099" y="8162"/>
                  </a:lnTo>
                  <a:lnTo>
                    <a:pt x="4747" y="6616"/>
                  </a:lnTo>
                  <a:lnTo>
                    <a:pt x="5430" y="5250"/>
                  </a:lnTo>
                  <a:lnTo>
                    <a:pt x="5789" y="4602"/>
                  </a:lnTo>
                  <a:lnTo>
                    <a:pt x="6149" y="3991"/>
                  </a:lnTo>
                  <a:lnTo>
                    <a:pt x="6508" y="3416"/>
                  </a:lnTo>
                  <a:lnTo>
                    <a:pt x="6868" y="2877"/>
                  </a:lnTo>
                  <a:lnTo>
                    <a:pt x="7227" y="2409"/>
                  </a:lnTo>
                  <a:lnTo>
                    <a:pt x="7587" y="1942"/>
                  </a:lnTo>
                  <a:lnTo>
                    <a:pt x="7947" y="1546"/>
                  </a:lnTo>
                  <a:lnTo>
                    <a:pt x="8306" y="1187"/>
                  </a:lnTo>
                  <a:lnTo>
                    <a:pt x="8702" y="863"/>
                  </a:lnTo>
                  <a:lnTo>
                    <a:pt x="9061" y="611"/>
                  </a:lnTo>
                  <a:lnTo>
                    <a:pt x="9421" y="360"/>
                  </a:lnTo>
                  <a:lnTo>
                    <a:pt x="9780" y="216"/>
                  </a:lnTo>
                  <a:lnTo>
                    <a:pt x="10140" y="72"/>
                  </a:lnTo>
                  <a:lnTo>
                    <a:pt x="10499" y="0"/>
                  </a:lnTo>
                  <a:lnTo>
                    <a:pt x="10823" y="0"/>
                  </a:lnTo>
                  <a:lnTo>
                    <a:pt x="11183" y="0"/>
                  </a:lnTo>
                  <a:lnTo>
                    <a:pt x="11183" y="0"/>
                  </a:lnTo>
                  <a:lnTo>
                    <a:pt x="11506" y="108"/>
                  </a:lnTo>
                  <a:lnTo>
                    <a:pt x="11830" y="252"/>
                  </a:lnTo>
                  <a:lnTo>
                    <a:pt x="12153" y="432"/>
                  </a:lnTo>
                  <a:lnTo>
                    <a:pt x="12441" y="683"/>
                  </a:lnTo>
                  <a:lnTo>
                    <a:pt x="12729" y="971"/>
                  </a:lnTo>
                  <a:lnTo>
                    <a:pt x="12980" y="1294"/>
                  </a:lnTo>
                  <a:lnTo>
                    <a:pt x="13232" y="1654"/>
                  </a:lnTo>
                  <a:lnTo>
                    <a:pt x="13484" y="2086"/>
                  </a:lnTo>
                  <a:lnTo>
                    <a:pt x="13699" y="2553"/>
                  </a:lnTo>
                  <a:lnTo>
                    <a:pt x="13915" y="3056"/>
                  </a:lnTo>
                  <a:lnTo>
                    <a:pt x="14095" y="3596"/>
                  </a:lnTo>
                  <a:lnTo>
                    <a:pt x="14275" y="4207"/>
                  </a:lnTo>
                  <a:lnTo>
                    <a:pt x="14419" y="4818"/>
                  </a:lnTo>
                  <a:lnTo>
                    <a:pt x="14562" y="5465"/>
                  </a:lnTo>
                  <a:lnTo>
                    <a:pt x="14706" y="6149"/>
                  </a:lnTo>
                  <a:lnTo>
                    <a:pt x="14814" y="6904"/>
                  </a:lnTo>
                  <a:lnTo>
                    <a:pt x="14994" y="8414"/>
                  </a:lnTo>
                  <a:lnTo>
                    <a:pt x="15066" y="10068"/>
                  </a:lnTo>
                  <a:lnTo>
                    <a:pt x="15102" y="11830"/>
                  </a:lnTo>
                  <a:lnTo>
                    <a:pt x="15066" y="13699"/>
                  </a:lnTo>
                  <a:lnTo>
                    <a:pt x="14958" y="15641"/>
                  </a:lnTo>
                  <a:lnTo>
                    <a:pt x="14778" y="17654"/>
                  </a:lnTo>
                  <a:lnTo>
                    <a:pt x="14526" y="19704"/>
                  </a:lnTo>
                  <a:lnTo>
                    <a:pt x="14167" y="21825"/>
                  </a:lnTo>
                  <a:lnTo>
                    <a:pt x="14167" y="21825"/>
                  </a:lnTo>
                  <a:lnTo>
                    <a:pt x="13771" y="23911"/>
                  </a:lnTo>
                  <a:lnTo>
                    <a:pt x="13304" y="25960"/>
                  </a:lnTo>
                  <a:lnTo>
                    <a:pt x="12801" y="27902"/>
                  </a:lnTo>
                  <a:lnTo>
                    <a:pt x="12225" y="29771"/>
                  </a:lnTo>
                  <a:lnTo>
                    <a:pt x="11650" y="31497"/>
                  </a:lnTo>
                  <a:lnTo>
                    <a:pt x="11003" y="33151"/>
                  </a:lnTo>
                  <a:lnTo>
                    <a:pt x="10356" y="34661"/>
                  </a:lnTo>
                  <a:lnTo>
                    <a:pt x="9672" y="36064"/>
                  </a:lnTo>
                  <a:lnTo>
                    <a:pt x="9313" y="36711"/>
                  </a:lnTo>
                  <a:lnTo>
                    <a:pt x="8953" y="37322"/>
                  </a:lnTo>
                  <a:lnTo>
                    <a:pt x="8594" y="37897"/>
                  </a:lnTo>
                  <a:lnTo>
                    <a:pt x="8234" y="38401"/>
                  </a:lnTo>
                  <a:lnTo>
                    <a:pt x="7875" y="38904"/>
                  </a:lnTo>
                  <a:lnTo>
                    <a:pt x="7515" y="39336"/>
                  </a:lnTo>
                  <a:lnTo>
                    <a:pt x="7156" y="39767"/>
                  </a:lnTo>
                  <a:lnTo>
                    <a:pt x="6760" y="40127"/>
                  </a:lnTo>
                  <a:lnTo>
                    <a:pt x="6400" y="40450"/>
                  </a:lnTo>
                  <a:lnTo>
                    <a:pt x="6041" y="40702"/>
                  </a:lnTo>
                  <a:lnTo>
                    <a:pt x="5681" y="40918"/>
                  </a:lnTo>
                  <a:lnTo>
                    <a:pt x="5322" y="41097"/>
                  </a:lnTo>
                  <a:lnTo>
                    <a:pt x="4962" y="41205"/>
                  </a:lnTo>
                  <a:lnTo>
                    <a:pt x="4603" y="41313"/>
                  </a:lnTo>
                  <a:lnTo>
                    <a:pt x="4243" y="41313"/>
                  </a:lnTo>
                  <a:lnTo>
                    <a:pt x="3920" y="41277"/>
                  </a:lnTo>
                  <a:lnTo>
                    <a:pt x="3920" y="41277"/>
                  </a:lnTo>
                  <a:lnTo>
                    <a:pt x="3560" y="41205"/>
                  </a:lnTo>
                  <a:lnTo>
                    <a:pt x="3236" y="41062"/>
                  </a:lnTo>
                  <a:lnTo>
                    <a:pt x="2949" y="40882"/>
                  </a:lnTo>
                  <a:lnTo>
                    <a:pt x="2661" y="40630"/>
                  </a:lnTo>
                  <a:lnTo>
                    <a:pt x="2373" y="40342"/>
                  </a:lnTo>
                  <a:lnTo>
                    <a:pt x="2086" y="40019"/>
                  </a:lnTo>
                  <a:lnTo>
                    <a:pt x="1834" y="39623"/>
                  </a:lnTo>
                  <a:lnTo>
                    <a:pt x="1618" y="39192"/>
                  </a:lnTo>
                  <a:lnTo>
                    <a:pt x="1403" y="38724"/>
                  </a:lnTo>
                  <a:lnTo>
                    <a:pt x="1187" y="38221"/>
                  </a:lnTo>
                  <a:lnTo>
                    <a:pt x="1007" y="37682"/>
                  </a:lnTo>
                  <a:lnTo>
                    <a:pt x="827" y="37106"/>
                  </a:lnTo>
                  <a:lnTo>
                    <a:pt x="684" y="36495"/>
                  </a:lnTo>
                  <a:lnTo>
                    <a:pt x="540" y="35812"/>
                  </a:lnTo>
                  <a:lnTo>
                    <a:pt x="396" y="35129"/>
                  </a:lnTo>
                  <a:lnTo>
                    <a:pt x="288" y="34410"/>
                  </a:lnTo>
                  <a:lnTo>
                    <a:pt x="108" y="32864"/>
                  </a:lnTo>
                  <a:lnTo>
                    <a:pt x="0" y="31210"/>
                  </a:lnTo>
                  <a:lnTo>
                    <a:pt x="0" y="29448"/>
                  </a:lnTo>
                  <a:lnTo>
                    <a:pt x="36" y="27614"/>
                  </a:lnTo>
                  <a:lnTo>
                    <a:pt x="144" y="25672"/>
                  </a:lnTo>
                  <a:lnTo>
                    <a:pt x="324" y="23659"/>
                  </a:lnTo>
                  <a:lnTo>
                    <a:pt x="576" y="21609"/>
                  </a:lnTo>
                  <a:lnTo>
                    <a:pt x="935" y="194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extrusionOk="0">
                  <a:moveTo>
                    <a:pt x="8953" y="1"/>
                  </a:move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fill="none" extrusionOk="0">
                  <a:moveTo>
                    <a:pt x="9241" y="1"/>
                  </a:moveTo>
                  <a:lnTo>
                    <a:pt x="9241" y="1"/>
                  </a:lnTo>
                  <a:lnTo>
                    <a:pt x="8953" y="1"/>
                  </a:ln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lnTo>
                    <a:pt x="9528" y="1"/>
                  </a:lnTo>
                  <a:lnTo>
                    <a:pt x="9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096700" y="1265550"/>
              <a:ext cx="190600" cy="256200"/>
            </a:xfrm>
            <a:custGeom>
              <a:avLst/>
              <a:gdLst/>
              <a:ahLst/>
              <a:cxnLst/>
              <a:rect l="l" t="t" r="r" b="b"/>
              <a:pathLst>
                <a:path w="7624" h="10248" extrusionOk="0">
                  <a:moveTo>
                    <a:pt x="4351" y="0"/>
                  </a:moveTo>
                  <a:lnTo>
                    <a:pt x="3956" y="36"/>
                  </a:lnTo>
                  <a:lnTo>
                    <a:pt x="3560" y="108"/>
                  </a:lnTo>
                  <a:lnTo>
                    <a:pt x="3165" y="216"/>
                  </a:lnTo>
                  <a:lnTo>
                    <a:pt x="2805" y="360"/>
                  </a:lnTo>
                  <a:lnTo>
                    <a:pt x="2445" y="540"/>
                  </a:lnTo>
                  <a:lnTo>
                    <a:pt x="2086" y="755"/>
                  </a:lnTo>
                  <a:lnTo>
                    <a:pt x="1798" y="1007"/>
                  </a:lnTo>
                  <a:lnTo>
                    <a:pt x="1511" y="1259"/>
                  </a:lnTo>
                  <a:lnTo>
                    <a:pt x="1223" y="1582"/>
                  </a:lnTo>
                  <a:lnTo>
                    <a:pt x="1007" y="1906"/>
                  </a:lnTo>
                  <a:lnTo>
                    <a:pt x="791" y="2266"/>
                  </a:lnTo>
                  <a:lnTo>
                    <a:pt x="612" y="2625"/>
                  </a:lnTo>
                  <a:lnTo>
                    <a:pt x="504" y="3021"/>
                  </a:lnTo>
                  <a:lnTo>
                    <a:pt x="396" y="3452"/>
                  </a:lnTo>
                  <a:lnTo>
                    <a:pt x="72" y="5394"/>
                  </a:lnTo>
                  <a:lnTo>
                    <a:pt x="0" y="5717"/>
                  </a:lnTo>
                  <a:lnTo>
                    <a:pt x="0" y="6077"/>
                  </a:lnTo>
                  <a:lnTo>
                    <a:pt x="0" y="6436"/>
                  </a:lnTo>
                  <a:lnTo>
                    <a:pt x="36" y="6796"/>
                  </a:lnTo>
                  <a:lnTo>
                    <a:pt x="108" y="7120"/>
                  </a:lnTo>
                  <a:lnTo>
                    <a:pt x="216" y="7479"/>
                  </a:lnTo>
                  <a:lnTo>
                    <a:pt x="360" y="7803"/>
                  </a:lnTo>
                  <a:lnTo>
                    <a:pt x="504" y="8126"/>
                  </a:lnTo>
                  <a:lnTo>
                    <a:pt x="755" y="8486"/>
                  </a:lnTo>
                  <a:lnTo>
                    <a:pt x="1007" y="8810"/>
                  </a:lnTo>
                  <a:lnTo>
                    <a:pt x="1295" y="9097"/>
                  </a:lnTo>
                  <a:lnTo>
                    <a:pt x="1582" y="9385"/>
                  </a:lnTo>
                  <a:lnTo>
                    <a:pt x="1906" y="9601"/>
                  </a:lnTo>
                  <a:lnTo>
                    <a:pt x="2266" y="9816"/>
                  </a:lnTo>
                  <a:lnTo>
                    <a:pt x="2625" y="9960"/>
                  </a:lnTo>
                  <a:lnTo>
                    <a:pt x="3021" y="10104"/>
                  </a:lnTo>
                  <a:lnTo>
                    <a:pt x="3416" y="10176"/>
                  </a:lnTo>
                  <a:lnTo>
                    <a:pt x="3812" y="10248"/>
                  </a:lnTo>
                  <a:lnTo>
                    <a:pt x="4603" y="10248"/>
                  </a:lnTo>
                  <a:lnTo>
                    <a:pt x="4998" y="10176"/>
                  </a:lnTo>
                  <a:lnTo>
                    <a:pt x="5394" y="10068"/>
                  </a:lnTo>
                  <a:lnTo>
                    <a:pt x="5789" y="9924"/>
                  </a:lnTo>
                  <a:lnTo>
                    <a:pt x="6185" y="9744"/>
                  </a:lnTo>
                  <a:lnTo>
                    <a:pt x="6401" y="8774"/>
                  </a:lnTo>
                  <a:lnTo>
                    <a:pt x="6616" y="7839"/>
                  </a:lnTo>
                  <a:lnTo>
                    <a:pt x="7012" y="5825"/>
                  </a:lnTo>
                  <a:lnTo>
                    <a:pt x="7192" y="4711"/>
                  </a:lnTo>
                  <a:lnTo>
                    <a:pt x="7335" y="3596"/>
                  </a:lnTo>
                  <a:lnTo>
                    <a:pt x="7479" y="2517"/>
                  </a:lnTo>
                  <a:lnTo>
                    <a:pt x="7623" y="1403"/>
                  </a:lnTo>
                  <a:lnTo>
                    <a:pt x="7371" y="1151"/>
                  </a:lnTo>
                  <a:lnTo>
                    <a:pt x="7120" y="935"/>
                  </a:lnTo>
                  <a:lnTo>
                    <a:pt x="6832" y="720"/>
                  </a:lnTo>
                  <a:lnTo>
                    <a:pt x="6508" y="540"/>
                  </a:lnTo>
                  <a:lnTo>
                    <a:pt x="6221" y="360"/>
                  </a:lnTo>
                  <a:lnTo>
                    <a:pt x="5897" y="252"/>
                  </a:lnTo>
                  <a:lnTo>
                    <a:pt x="5538" y="144"/>
                  </a:lnTo>
                  <a:lnTo>
                    <a:pt x="5214" y="72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14383" y="23480"/>
                  </a:moveTo>
                  <a:lnTo>
                    <a:pt x="1" y="22401"/>
                  </a:lnTo>
                  <a:lnTo>
                    <a:pt x="3920" y="0"/>
                  </a:lnTo>
                  <a:lnTo>
                    <a:pt x="17835" y="3920"/>
                  </a:lnTo>
                  <a:lnTo>
                    <a:pt x="14383" y="234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extrusionOk="0">
                  <a:moveTo>
                    <a:pt x="2266" y="0"/>
                  </a:move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fill="none" extrusionOk="0">
                  <a:moveTo>
                    <a:pt x="2266" y="0"/>
                  </a:moveTo>
                  <a:lnTo>
                    <a:pt x="2266" y="0"/>
                  </a:ln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30" y="2194"/>
                  </a:lnTo>
                  <a:lnTo>
                    <a:pt x="22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152425" y="970700"/>
              <a:ext cx="201375" cy="874650"/>
            </a:xfrm>
            <a:custGeom>
              <a:avLst/>
              <a:gdLst/>
              <a:ahLst/>
              <a:cxnLst/>
              <a:rect l="l" t="t" r="r" b="b"/>
              <a:pathLst>
                <a:path w="8055" h="34986" extrusionOk="0">
                  <a:moveTo>
                    <a:pt x="6221" y="1"/>
                  </a:moveTo>
                  <a:lnTo>
                    <a:pt x="6473" y="540"/>
                  </a:lnTo>
                  <a:lnTo>
                    <a:pt x="6688" y="1080"/>
                  </a:lnTo>
                  <a:lnTo>
                    <a:pt x="6868" y="1619"/>
                  </a:lnTo>
                  <a:lnTo>
                    <a:pt x="7048" y="2194"/>
                  </a:lnTo>
                  <a:lnTo>
                    <a:pt x="7192" y="2770"/>
                  </a:lnTo>
                  <a:lnTo>
                    <a:pt x="7300" y="3345"/>
                  </a:lnTo>
                  <a:lnTo>
                    <a:pt x="7408" y="3920"/>
                  </a:lnTo>
                  <a:lnTo>
                    <a:pt x="7479" y="4495"/>
                  </a:lnTo>
                  <a:lnTo>
                    <a:pt x="7587" y="5646"/>
                  </a:lnTo>
                  <a:lnTo>
                    <a:pt x="7695" y="6833"/>
                  </a:lnTo>
                  <a:lnTo>
                    <a:pt x="7731" y="7983"/>
                  </a:lnTo>
                  <a:lnTo>
                    <a:pt x="7731" y="9170"/>
                  </a:lnTo>
                  <a:lnTo>
                    <a:pt x="7659" y="10320"/>
                  </a:lnTo>
                  <a:lnTo>
                    <a:pt x="7623" y="11507"/>
                  </a:lnTo>
                  <a:lnTo>
                    <a:pt x="7515" y="12657"/>
                  </a:lnTo>
                  <a:lnTo>
                    <a:pt x="7408" y="13808"/>
                  </a:lnTo>
                  <a:lnTo>
                    <a:pt x="7264" y="14994"/>
                  </a:lnTo>
                  <a:lnTo>
                    <a:pt x="7120" y="16145"/>
                  </a:lnTo>
                  <a:lnTo>
                    <a:pt x="6940" y="17296"/>
                  </a:lnTo>
                  <a:lnTo>
                    <a:pt x="6724" y="18446"/>
                  </a:lnTo>
                  <a:lnTo>
                    <a:pt x="6509" y="19597"/>
                  </a:lnTo>
                  <a:lnTo>
                    <a:pt x="6293" y="20747"/>
                  </a:lnTo>
                  <a:lnTo>
                    <a:pt x="6041" y="21898"/>
                  </a:lnTo>
                  <a:lnTo>
                    <a:pt x="5754" y="23013"/>
                  </a:lnTo>
                  <a:lnTo>
                    <a:pt x="5466" y="24163"/>
                  </a:lnTo>
                  <a:lnTo>
                    <a:pt x="5142" y="25278"/>
                  </a:lnTo>
                  <a:lnTo>
                    <a:pt x="4783" y="26392"/>
                  </a:lnTo>
                  <a:lnTo>
                    <a:pt x="4387" y="27507"/>
                  </a:lnTo>
                  <a:lnTo>
                    <a:pt x="3992" y="28586"/>
                  </a:lnTo>
                  <a:lnTo>
                    <a:pt x="3524" y="29664"/>
                  </a:lnTo>
                  <a:lnTo>
                    <a:pt x="3021" y="30743"/>
                  </a:lnTo>
                  <a:lnTo>
                    <a:pt x="2482" y="31750"/>
                  </a:lnTo>
                  <a:lnTo>
                    <a:pt x="2194" y="32289"/>
                  </a:lnTo>
                  <a:lnTo>
                    <a:pt x="1906" y="32757"/>
                  </a:lnTo>
                  <a:lnTo>
                    <a:pt x="1547" y="33260"/>
                  </a:lnTo>
                  <a:lnTo>
                    <a:pt x="1187" y="33727"/>
                  </a:lnTo>
                  <a:lnTo>
                    <a:pt x="828" y="34159"/>
                  </a:lnTo>
                  <a:lnTo>
                    <a:pt x="396" y="34590"/>
                  </a:lnTo>
                  <a:lnTo>
                    <a:pt x="1" y="34986"/>
                  </a:lnTo>
                  <a:lnTo>
                    <a:pt x="468" y="34626"/>
                  </a:lnTo>
                  <a:lnTo>
                    <a:pt x="900" y="34195"/>
                  </a:lnTo>
                  <a:lnTo>
                    <a:pt x="1295" y="33799"/>
                  </a:lnTo>
                  <a:lnTo>
                    <a:pt x="1655" y="33332"/>
                  </a:lnTo>
                  <a:lnTo>
                    <a:pt x="2014" y="32864"/>
                  </a:lnTo>
                  <a:lnTo>
                    <a:pt x="2338" y="32361"/>
                  </a:lnTo>
                  <a:lnTo>
                    <a:pt x="2661" y="31858"/>
                  </a:lnTo>
                  <a:lnTo>
                    <a:pt x="3237" y="30851"/>
                  </a:lnTo>
                  <a:lnTo>
                    <a:pt x="3776" y="29808"/>
                  </a:lnTo>
                  <a:lnTo>
                    <a:pt x="4279" y="28730"/>
                  </a:lnTo>
                  <a:lnTo>
                    <a:pt x="4711" y="27615"/>
                  </a:lnTo>
                  <a:lnTo>
                    <a:pt x="5286" y="25997"/>
                  </a:lnTo>
                  <a:lnTo>
                    <a:pt x="5790" y="24343"/>
                  </a:lnTo>
                  <a:lnTo>
                    <a:pt x="6185" y="22941"/>
                  </a:lnTo>
                  <a:lnTo>
                    <a:pt x="6509" y="21466"/>
                  </a:lnTo>
                  <a:lnTo>
                    <a:pt x="6832" y="19956"/>
                  </a:lnTo>
                  <a:lnTo>
                    <a:pt x="7120" y="18446"/>
                  </a:lnTo>
                  <a:lnTo>
                    <a:pt x="7336" y="17224"/>
                  </a:lnTo>
                  <a:lnTo>
                    <a:pt x="7515" y="16037"/>
                  </a:lnTo>
                  <a:lnTo>
                    <a:pt x="7659" y="14851"/>
                  </a:lnTo>
                  <a:lnTo>
                    <a:pt x="7803" y="13700"/>
                  </a:lnTo>
                  <a:lnTo>
                    <a:pt x="7875" y="12585"/>
                  </a:lnTo>
                  <a:lnTo>
                    <a:pt x="7983" y="11471"/>
                  </a:lnTo>
                  <a:lnTo>
                    <a:pt x="8019" y="10356"/>
                  </a:lnTo>
                  <a:lnTo>
                    <a:pt x="8055" y="9313"/>
                  </a:lnTo>
                  <a:lnTo>
                    <a:pt x="8055" y="9170"/>
                  </a:lnTo>
                  <a:lnTo>
                    <a:pt x="8019" y="7983"/>
                  </a:lnTo>
                  <a:lnTo>
                    <a:pt x="7983" y="6797"/>
                  </a:lnTo>
                  <a:lnTo>
                    <a:pt x="7839" y="5610"/>
                  </a:lnTo>
                  <a:lnTo>
                    <a:pt x="7695" y="4459"/>
                  </a:lnTo>
                  <a:lnTo>
                    <a:pt x="7587" y="3884"/>
                  </a:lnTo>
                  <a:lnTo>
                    <a:pt x="7479" y="3309"/>
                  </a:lnTo>
                  <a:lnTo>
                    <a:pt x="7336" y="2734"/>
                  </a:lnTo>
                  <a:lnTo>
                    <a:pt x="7156" y="2158"/>
                  </a:lnTo>
                  <a:lnTo>
                    <a:pt x="6940" y="1619"/>
                  </a:lnTo>
                  <a:lnTo>
                    <a:pt x="6724" y="1044"/>
                  </a:lnTo>
                  <a:lnTo>
                    <a:pt x="6473" y="504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140750" y="970700"/>
              <a:ext cx="213050" cy="884550"/>
            </a:xfrm>
            <a:custGeom>
              <a:avLst/>
              <a:gdLst/>
              <a:ahLst/>
              <a:cxnLst/>
              <a:rect l="l" t="t" r="r" b="b"/>
              <a:pathLst>
                <a:path w="8522" h="35382" fill="none" extrusionOk="0">
                  <a:moveTo>
                    <a:pt x="6688" y="1"/>
                  </a:moveTo>
                  <a:lnTo>
                    <a:pt x="6688" y="1"/>
                  </a:lnTo>
                  <a:lnTo>
                    <a:pt x="6940" y="540"/>
                  </a:lnTo>
                  <a:lnTo>
                    <a:pt x="7155" y="1080"/>
                  </a:lnTo>
                  <a:lnTo>
                    <a:pt x="7335" y="1619"/>
                  </a:lnTo>
                  <a:lnTo>
                    <a:pt x="7515" y="2194"/>
                  </a:lnTo>
                  <a:lnTo>
                    <a:pt x="7659" y="2770"/>
                  </a:lnTo>
                  <a:lnTo>
                    <a:pt x="7767" y="3345"/>
                  </a:lnTo>
                  <a:lnTo>
                    <a:pt x="7875" y="3920"/>
                  </a:lnTo>
                  <a:lnTo>
                    <a:pt x="7946" y="4495"/>
                  </a:lnTo>
                  <a:lnTo>
                    <a:pt x="7946" y="4495"/>
                  </a:lnTo>
                  <a:lnTo>
                    <a:pt x="8054" y="5646"/>
                  </a:lnTo>
                  <a:lnTo>
                    <a:pt x="8162" y="6833"/>
                  </a:lnTo>
                  <a:lnTo>
                    <a:pt x="8198" y="7983"/>
                  </a:lnTo>
                  <a:lnTo>
                    <a:pt x="8198" y="9170"/>
                  </a:lnTo>
                  <a:lnTo>
                    <a:pt x="8198" y="9170"/>
                  </a:lnTo>
                  <a:lnTo>
                    <a:pt x="8126" y="10320"/>
                  </a:lnTo>
                  <a:lnTo>
                    <a:pt x="8090" y="11507"/>
                  </a:lnTo>
                  <a:lnTo>
                    <a:pt x="7982" y="12657"/>
                  </a:lnTo>
                  <a:lnTo>
                    <a:pt x="7875" y="13808"/>
                  </a:lnTo>
                  <a:lnTo>
                    <a:pt x="7731" y="14994"/>
                  </a:lnTo>
                  <a:lnTo>
                    <a:pt x="7587" y="16145"/>
                  </a:lnTo>
                  <a:lnTo>
                    <a:pt x="7407" y="17296"/>
                  </a:lnTo>
                  <a:lnTo>
                    <a:pt x="7191" y="18446"/>
                  </a:lnTo>
                  <a:lnTo>
                    <a:pt x="7191" y="18446"/>
                  </a:lnTo>
                  <a:lnTo>
                    <a:pt x="6976" y="19597"/>
                  </a:lnTo>
                  <a:lnTo>
                    <a:pt x="6760" y="20747"/>
                  </a:lnTo>
                  <a:lnTo>
                    <a:pt x="6508" y="21898"/>
                  </a:lnTo>
                  <a:lnTo>
                    <a:pt x="6221" y="23013"/>
                  </a:lnTo>
                  <a:lnTo>
                    <a:pt x="5933" y="24163"/>
                  </a:lnTo>
                  <a:lnTo>
                    <a:pt x="5609" y="25278"/>
                  </a:lnTo>
                  <a:lnTo>
                    <a:pt x="5250" y="26392"/>
                  </a:lnTo>
                  <a:lnTo>
                    <a:pt x="4854" y="27507"/>
                  </a:lnTo>
                  <a:lnTo>
                    <a:pt x="4854" y="27507"/>
                  </a:lnTo>
                  <a:lnTo>
                    <a:pt x="4459" y="28586"/>
                  </a:lnTo>
                  <a:lnTo>
                    <a:pt x="3991" y="29664"/>
                  </a:lnTo>
                  <a:lnTo>
                    <a:pt x="3488" y="30743"/>
                  </a:lnTo>
                  <a:lnTo>
                    <a:pt x="2949" y="31750"/>
                  </a:lnTo>
                  <a:lnTo>
                    <a:pt x="2949" y="31750"/>
                  </a:lnTo>
                  <a:lnTo>
                    <a:pt x="2661" y="32289"/>
                  </a:lnTo>
                  <a:lnTo>
                    <a:pt x="2373" y="32757"/>
                  </a:lnTo>
                  <a:lnTo>
                    <a:pt x="2014" y="33260"/>
                  </a:lnTo>
                  <a:lnTo>
                    <a:pt x="1654" y="33727"/>
                  </a:lnTo>
                  <a:lnTo>
                    <a:pt x="1295" y="34159"/>
                  </a:lnTo>
                  <a:lnTo>
                    <a:pt x="863" y="34590"/>
                  </a:lnTo>
                  <a:lnTo>
                    <a:pt x="468" y="34986"/>
                  </a:lnTo>
                  <a:lnTo>
                    <a:pt x="0" y="35381"/>
                  </a:lnTo>
                  <a:lnTo>
                    <a:pt x="0" y="35381"/>
                  </a:lnTo>
                  <a:lnTo>
                    <a:pt x="468" y="34986"/>
                  </a:lnTo>
                  <a:lnTo>
                    <a:pt x="935" y="34626"/>
                  </a:lnTo>
                  <a:lnTo>
                    <a:pt x="1367" y="34195"/>
                  </a:lnTo>
                  <a:lnTo>
                    <a:pt x="1762" y="33799"/>
                  </a:lnTo>
                  <a:lnTo>
                    <a:pt x="2122" y="33332"/>
                  </a:lnTo>
                  <a:lnTo>
                    <a:pt x="2481" y="32864"/>
                  </a:lnTo>
                  <a:lnTo>
                    <a:pt x="2805" y="32361"/>
                  </a:lnTo>
                  <a:lnTo>
                    <a:pt x="3128" y="31858"/>
                  </a:lnTo>
                  <a:lnTo>
                    <a:pt x="3128" y="31858"/>
                  </a:lnTo>
                  <a:lnTo>
                    <a:pt x="3704" y="30851"/>
                  </a:lnTo>
                  <a:lnTo>
                    <a:pt x="4243" y="29808"/>
                  </a:lnTo>
                  <a:lnTo>
                    <a:pt x="4746" y="28730"/>
                  </a:lnTo>
                  <a:lnTo>
                    <a:pt x="5178" y="27615"/>
                  </a:lnTo>
                  <a:lnTo>
                    <a:pt x="5178" y="27615"/>
                  </a:lnTo>
                  <a:lnTo>
                    <a:pt x="5753" y="25997"/>
                  </a:lnTo>
                  <a:lnTo>
                    <a:pt x="6257" y="24343"/>
                  </a:lnTo>
                  <a:lnTo>
                    <a:pt x="6257" y="24343"/>
                  </a:lnTo>
                  <a:lnTo>
                    <a:pt x="6652" y="22941"/>
                  </a:lnTo>
                  <a:lnTo>
                    <a:pt x="6976" y="21466"/>
                  </a:lnTo>
                  <a:lnTo>
                    <a:pt x="7299" y="19956"/>
                  </a:lnTo>
                  <a:lnTo>
                    <a:pt x="7587" y="18446"/>
                  </a:lnTo>
                  <a:lnTo>
                    <a:pt x="7587" y="18446"/>
                  </a:lnTo>
                  <a:lnTo>
                    <a:pt x="7803" y="17224"/>
                  </a:lnTo>
                  <a:lnTo>
                    <a:pt x="7982" y="16037"/>
                  </a:lnTo>
                  <a:lnTo>
                    <a:pt x="8126" y="14851"/>
                  </a:lnTo>
                  <a:lnTo>
                    <a:pt x="8270" y="13700"/>
                  </a:lnTo>
                  <a:lnTo>
                    <a:pt x="8342" y="12585"/>
                  </a:lnTo>
                  <a:lnTo>
                    <a:pt x="8450" y="11471"/>
                  </a:lnTo>
                  <a:lnTo>
                    <a:pt x="8486" y="10356"/>
                  </a:lnTo>
                  <a:lnTo>
                    <a:pt x="8522" y="9313"/>
                  </a:lnTo>
                  <a:lnTo>
                    <a:pt x="8522" y="9313"/>
                  </a:lnTo>
                  <a:lnTo>
                    <a:pt x="8522" y="9170"/>
                  </a:lnTo>
                  <a:lnTo>
                    <a:pt x="8522" y="9170"/>
                  </a:lnTo>
                  <a:lnTo>
                    <a:pt x="8486" y="7983"/>
                  </a:lnTo>
                  <a:lnTo>
                    <a:pt x="8450" y="6797"/>
                  </a:lnTo>
                  <a:lnTo>
                    <a:pt x="8306" y="5610"/>
                  </a:lnTo>
                  <a:lnTo>
                    <a:pt x="8162" y="4459"/>
                  </a:lnTo>
                  <a:lnTo>
                    <a:pt x="8162" y="4459"/>
                  </a:lnTo>
                  <a:lnTo>
                    <a:pt x="8054" y="3884"/>
                  </a:lnTo>
                  <a:lnTo>
                    <a:pt x="7946" y="3309"/>
                  </a:lnTo>
                  <a:lnTo>
                    <a:pt x="7803" y="2734"/>
                  </a:lnTo>
                  <a:lnTo>
                    <a:pt x="7623" y="2158"/>
                  </a:lnTo>
                  <a:lnTo>
                    <a:pt x="7407" y="1619"/>
                  </a:lnTo>
                  <a:lnTo>
                    <a:pt x="7191" y="1044"/>
                  </a:lnTo>
                  <a:lnTo>
                    <a:pt x="6940" y="504"/>
                  </a:lnTo>
                  <a:lnTo>
                    <a:pt x="6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933100" y="881725"/>
              <a:ext cx="234625" cy="223850"/>
            </a:xfrm>
            <a:custGeom>
              <a:avLst/>
              <a:gdLst/>
              <a:ahLst/>
              <a:cxnLst/>
              <a:rect l="l" t="t" r="r" b="b"/>
              <a:pathLst>
                <a:path w="9385" h="8954" extrusionOk="0">
                  <a:moveTo>
                    <a:pt x="0" y="0"/>
                  </a:moveTo>
                  <a:lnTo>
                    <a:pt x="1079" y="1187"/>
                  </a:lnTo>
                  <a:lnTo>
                    <a:pt x="2194" y="2373"/>
                  </a:lnTo>
                  <a:lnTo>
                    <a:pt x="3344" y="3524"/>
                  </a:lnTo>
                  <a:lnTo>
                    <a:pt x="4531" y="4675"/>
                  </a:lnTo>
                  <a:lnTo>
                    <a:pt x="5717" y="5753"/>
                  </a:lnTo>
                  <a:lnTo>
                    <a:pt x="6904" y="6868"/>
                  </a:lnTo>
                  <a:lnTo>
                    <a:pt x="8126" y="7947"/>
                  </a:lnTo>
                  <a:lnTo>
                    <a:pt x="8774" y="8450"/>
                  </a:lnTo>
                  <a:lnTo>
                    <a:pt x="9385" y="8953"/>
                  </a:lnTo>
                  <a:lnTo>
                    <a:pt x="9385" y="8953"/>
                  </a:lnTo>
                  <a:lnTo>
                    <a:pt x="8846" y="8378"/>
                  </a:lnTo>
                  <a:lnTo>
                    <a:pt x="8306" y="7767"/>
                  </a:lnTo>
                  <a:lnTo>
                    <a:pt x="7156" y="6580"/>
                  </a:lnTo>
                  <a:lnTo>
                    <a:pt x="6041" y="5430"/>
                  </a:lnTo>
                  <a:lnTo>
                    <a:pt x="4855" y="4315"/>
                  </a:lnTo>
                  <a:lnTo>
                    <a:pt x="2481" y="2086"/>
                  </a:lnTo>
                  <a:lnTo>
                    <a:pt x="1259" y="1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22750" y="1674550"/>
              <a:ext cx="361400" cy="62950"/>
            </a:xfrm>
            <a:custGeom>
              <a:avLst/>
              <a:gdLst/>
              <a:ahLst/>
              <a:cxnLst/>
              <a:rect l="l" t="t" r="r" b="b"/>
              <a:pathLst>
                <a:path w="14456" h="2518" extrusionOk="0">
                  <a:moveTo>
                    <a:pt x="14455" y="0"/>
                  </a:moveTo>
                  <a:lnTo>
                    <a:pt x="12657" y="216"/>
                  </a:lnTo>
                  <a:lnTo>
                    <a:pt x="10824" y="468"/>
                  </a:lnTo>
                  <a:lnTo>
                    <a:pt x="9026" y="719"/>
                  </a:lnTo>
                  <a:lnTo>
                    <a:pt x="7192" y="1007"/>
                  </a:lnTo>
                  <a:lnTo>
                    <a:pt x="5394" y="1331"/>
                  </a:lnTo>
                  <a:lnTo>
                    <a:pt x="3596" y="1690"/>
                  </a:lnTo>
                  <a:lnTo>
                    <a:pt x="1799" y="2086"/>
                  </a:lnTo>
                  <a:lnTo>
                    <a:pt x="1" y="2517"/>
                  </a:lnTo>
                  <a:lnTo>
                    <a:pt x="936" y="2409"/>
                  </a:lnTo>
                  <a:lnTo>
                    <a:pt x="1835" y="2337"/>
                  </a:lnTo>
                  <a:lnTo>
                    <a:pt x="3668" y="2086"/>
                  </a:lnTo>
                  <a:lnTo>
                    <a:pt x="5466" y="1798"/>
                  </a:lnTo>
                  <a:lnTo>
                    <a:pt x="7300" y="1510"/>
                  </a:lnTo>
                  <a:lnTo>
                    <a:pt x="9098" y="1187"/>
                  </a:lnTo>
                  <a:lnTo>
                    <a:pt x="10895" y="827"/>
                  </a:lnTo>
                  <a:lnTo>
                    <a:pt x="12693" y="432"/>
                  </a:lnTo>
                  <a:lnTo>
                    <a:pt x="14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521400" y="1554100"/>
              <a:ext cx="540275" cy="15300"/>
            </a:xfrm>
            <a:custGeom>
              <a:avLst/>
              <a:gdLst/>
              <a:ahLst/>
              <a:cxnLst/>
              <a:rect l="l" t="t" r="r" b="b"/>
              <a:pathLst>
                <a:path w="21611" h="612" extrusionOk="0">
                  <a:moveTo>
                    <a:pt x="16217" y="0"/>
                  </a:moveTo>
                  <a:lnTo>
                    <a:pt x="13484" y="36"/>
                  </a:lnTo>
                  <a:lnTo>
                    <a:pt x="10787" y="72"/>
                  </a:lnTo>
                  <a:lnTo>
                    <a:pt x="8127" y="144"/>
                  </a:lnTo>
                  <a:lnTo>
                    <a:pt x="5394" y="252"/>
                  </a:lnTo>
                  <a:lnTo>
                    <a:pt x="2697" y="396"/>
                  </a:lnTo>
                  <a:lnTo>
                    <a:pt x="1" y="575"/>
                  </a:lnTo>
                  <a:lnTo>
                    <a:pt x="2697" y="611"/>
                  </a:lnTo>
                  <a:lnTo>
                    <a:pt x="8091" y="611"/>
                  </a:lnTo>
                  <a:lnTo>
                    <a:pt x="10787" y="575"/>
                  </a:lnTo>
                  <a:lnTo>
                    <a:pt x="13520" y="504"/>
                  </a:lnTo>
                  <a:lnTo>
                    <a:pt x="16217" y="396"/>
                  </a:lnTo>
                  <a:lnTo>
                    <a:pt x="18913" y="252"/>
                  </a:lnTo>
                  <a:lnTo>
                    <a:pt x="20244" y="180"/>
                  </a:lnTo>
                  <a:lnTo>
                    <a:pt x="21610" y="72"/>
                  </a:lnTo>
                  <a:lnTo>
                    <a:pt x="20244" y="36"/>
                  </a:lnTo>
                  <a:lnTo>
                    <a:pt x="189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682300" y="890700"/>
              <a:ext cx="443200" cy="320050"/>
            </a:xfrm>
            <a:custGeom>
              <a:avLst/>
              <a:gdLst/>
              <a:ahLst/>
              <a:cxnLst/>
              <a:rect l="l" t="t" r="r" b="b"/>
              <a:pathLst>
                <a:path w="17728" h="12802" extrusionOk="0">
                  <a:moveTo>
                    <a:pt x="1" y="1"/>
                  </a:moveTo>
                  <a:lnTo>
                    <a:pt x="1080" y="864"/>
                  </a:lnTo>
                  <a:lnTo>
                    <a:pt x="2158" y="1691"/>
                  </a:lnTo>
                  <a:lnTo>
                    <a:pt x="4316" y="3345"/>
                  </a:lnTo>
                  <a:lnTo>
                    <a:pt x="6509" y="4999"/>
                  </a:lnTo>
                  <a:lnTo>
                    <a:pt x="8702" y="6617"/>
                  </a:lnTo>
                  <a:lnTo>
                    <a:pt x="10931" y="8199"/>
                  </a:lnTo>
                  <a:lnTo>
                    <a:pt x="13197" y="9745"/>
                  </a:lnTo>
                  <a:lnTo>
                    <a:pt x="15426" y="11291"/>
                  </a:lnTo>
                  <a:lnTo>
                    <a:pt x="16576" y="12082"/>
                  </a:lnTo>
                  <a:lnTo>
                    <a:pt x="17727" y="12801"/>
                  </a:lnTo>
                  <a:lnTo>
                    <a:pt x="15570" y="11111"/>
                  </a:lnTo>
                  <a:lnTo>
                    <a:pt x="13412" y="9457"/>
                  </a:lnTo>
                  <a:lnTo>
                    <a:pt x="11219" y="7803"/>
                  </a:lnTo>
                  <a:lnTo>
                    <a:pt x="8990" y="6185"/>
                  </a:lnTo>
                  <a:lnTo>
                    <a:pt x="6796" y="4603"/>
                  </a:lnTo>
                  <a:lnTo>
                    <a:pt x="4531" y="3057"/>
                  </a:lnTo>
                  <a:lnTo>
                    <a:pt x="2266" y="1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457575" y="1266450"/>
              <a:ext cx="621175" cy="116875"/>
            </a:xfrm>
            <a:custGeom>
              <a:avLst/>
              <a:gdLst/>
              <a:ahLst/>
              <a:cxnLst/>
              <a:rect l="l" t="t" r="r" b="b"/>
              <a:pathLst>
                <a:path w="24847" h="4675" extrusionOk="0">
                  <a:moveTo>
                    <a:pt x="1" y="0"/>
                  </a:moveTo>
                  <a:lnTo>
                    <a:pt x="1547" y="360"/>
                  </a:lnTo>
                  <a:lnTo>
                    <a:pt x="3093" y="719"/>
                  </a:lnTo>
                  <a:lnTo>
                    <a:pt x="6185" y="1367"/>
                  </a:lnTo>
                  <a:lnTo>
                    <a:pt x="9277" y="1978"/>
                  </a:lnTo>
                  <a:lnTo>
                    <a:pt x="12370" y="2589"/>
                  </a:lnTo>
                  <a:lnTo>
                    <a:pt x="18590" y="3668"/>
                  </a:lnTo>
                  <a:lnTo>
                    <a:pt x="21718" y="4207"/>
                  </a:lnTo>
                  <a:lnTo>
                    <a:pt x="24846" y="4675"/>
                  </a:lnTo>
                  <a:lnTo>
                    <a:pt x="21754" y="3955"/>
                  </a:lnTo>
                  <a:lnTo>
                    <a:pt x="18662" y="3272"/>
                  </a:lnTo>
                  <a:lnTo>
                    <a:pt x="15570" y="2661"/>
                  </a:lnTo>
                  <a:lnTo>
                    <a:pt x="12478" y="2050"/>
                  </a:lnTo>
                  <a:lnTo>
                    <a:pt x="9349" y="1510"/>
                  </a:lnTo>
                  <a:lnTo>
                    <a:pt x="6257" y="971"/>
                  </a:lnTo>
                  <a:lnTo>
                    <a:pt x="3129" y="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4125" y="1760850"/>
              <a:ext cx="485425" cy="577100"/>
            </a:xfrm>
            <a:custGeom>
              <a:avLst/>
              <a:gdLst/>
              <a:ahLst/>
              <a:cxnLst/>
              <a:rect l="l" t="t" r="r" b="b"/>
              <a:pathLst>
                <a:path w="19417" h="23084" extrusionOk="0">
                  <a:moveTo>
                    <a:pt x="8918" y="0"/>
                  </a:moveTo>
                  <a:lnTo>
                    <a:pt x="8558" y="36"/>
                  </a:lnTo>
                  <a:lnTo>
                    <a:pt x="8270" y="72"/>
                  </a:lnTo>
                  <a:lnTo>
                    <a:pt x="7983" y="180"/>
                  </a:lnTo>
                  <a:lnTo>
                    <a:pt x="7767" y="324"/>
                  </a:lnTo>
                  <a:lnTo>
                    <a:pt x="7551" y="503"/>
                  </a:lnTo>
                  <a:lnTo>
                    <a:pt x="7371" y="683"/>
                  </a:lnTo>
                  <a:lnTo>
                    <a:pt x="7264" y="899"/>
                  </a:lnTo>
                  <a:lnTo>
                    <a:pt x="7120" y="1115"/>
                  </a:lnTo>
                  <a:lnTo>
                    <a:pt x="6976" y="1582"/>
                  </a:lnTo>
                  <a:lnTo>
                    <a:pt x="6868" y="2014"/>
                  </a:lnTo>
                  <a:lnTo>
                    <a:pt x="6832" y="2445"/>
                  </a:lnTo>
                  <a:lnTo>
                    <a:pt x="6832" y="2769"/>
                  </a:lnTo>
                  <a:lnTo>
                    <a:pt x="6868" y="3056"/>
                  </a:lnTo>
                  <a:lnTo>
                    <a:pt x="6293" y="3056"/>
                  </a:lnTo>
                  <a:lnTo>
                    <a:pt x="5969" y="3092"/>
                  </a:lnTo>
                  <a:lnTo>
                    <a:pt x="5574" y="3164"/>
                  </a:lnTo>
                  <a:lnTo>
                    <a:pt x="5178" y="3308"/>
                  </a:lnTo>
                  <a:lnTo>
                    <a:pt x="4962" y="3416"/>
                  </a:lnTo>
                  <a:lnTo>
                    <a:pt x="4783" y="3560"/>
                  </a:lnTo>
                  <a:lnTo>
                    <a:pt x="4639" y="3739"/>
                  </a:lnTo>
                  <a:lnTo>
                    <a:pt x="4495" y="3919"/>
                  </a:lnTo>
                  <a:lnTo>
                    <a:pt x="4315" y="4171"/>
                  </a:lnTo>
                  <a:lnTo>
                    <a:pt x="4207" y="4423"/>
                  </a:lnTo>
                  <a:lnTo>
                    <a:pt x="4135" y="4674"/>
                  </a:lnTo>
                  <a:lnTo>
                    <a:pt x="4064" y="4926"/>
                  </a:lnTo>
                  <a:lnTo>
                    <a:pt x="4064" y="5178"/>
                  </a:lnTo>
                  <a:lnTo>
                    <a:pt x="4064" y="5429"/>
                  </a:lnTo>
                  <a:lnTo>
                    <a:pt x="4135" y="5861"/>
                  </a:lnTo>
                  <a:lnTo>
                    <a:pt x="4243" y="6220"/>
                  </a:lnTo>
                  <a:lnTo>
                    <a:pt x="4351" y="6508"/>
                  </a:lnTo>
                  <a:lnTo>
                    <a:pt x="4495" y="6796"/>
                  </a:lnTo>
                  <a:lnTo>
                    <a:pt x="3884" y="6796"/>
                  </a:lnTo>
                  <a:lnTo>
                    <a:pt x="3560" y="6832"/>
                  </a:lnTo>
                  <a:lnTo>
                    <a:pt x="3165" y="6939"/>
                  </a:lnTo>
                  <a:lnTo>
                    <a:pt x="2805" y="7047"/>
                  </a:lnTo>
                  <a:lnTo>
                    <a:pt x="2625" y="7155"/>
                  </a:lnTo>
                  <a:lnTo>
                    <a:pt x="2482" y="7263"/>
                  </a:lnTo>
                  <a:lnTo>
                    <a:pt x="2338" y="7371"/>
                  </a:lnTo>
                  <a:lnTo>
                    <a:pt x="2230" y="7515"/>
                  </a:lnTo>
                  <a:lnTo>
                    <a:pt x="2086" y="7838"/>
                  </a:lnTo>
                  <a:lnTo>
                    <a:pt x="1978" y="8126"/>
                  </a:lnTo>
                  <a:lnTo>
                    <a:pt x="1906" y="8450"/>
                  </a:lnTo>
                  <a:lnTo>
                    <a:pt x="1870" y="8737"/>
                  </a:lnTo>
                  <a:lnTo>
                    <a:pt x="1870" y="9025"/>
                  </a:lnTo>
                  <a:lnTo>
                    <a:pt x="1906" y="9313"/>
                  </a:lnTo>
                  <a:lnTo>
                    <a:pt x="2014" y="9852"/>
                  </a:lnTo>
                  <a:lnTo>
                    <a:pt x="2194" y="10283"/>
                  </a:lnTo>
                  <a:lnTo>
                    <a:pt x="2338" y="10643"/>
                  </a:lnTo>
                  <a:lnTo>
                    <a:pt x="2553" y="10967"/>
                  </a:lnTo>
                  <a:lnTo>
                    <a:pt x="2158" y="10967"/>
                  </a:lnTo>
                  <a:lnTo>
                    <a:pt x="1798" y="11038"/>
                  </a:lnTo>
                  <a:lnTo>
                    <a:pt x="1439" y="11146"/>
                  </a:lnTo>
                  <a:lnTo>
                    <a:pt x="1115" y="11326"/>
                  </a:lnTo>
                  <a:lnTo>
                    <a:pt x="828" y="11542"/>
                  </a:lnTo>
                  <a:lnTo>
                    <a:pt x="576" y="11829"/>
                  </a:lnTo>
                  <a:lnTo>
                    <a:pt x="396" y="12117"/>
                  </a:lnTo>
                  <a:lnTo>
                    <a:pt x="252" y="12477"/>
                  </a:lnTo>
                  <a:lnTo>
                    <a:pt x="144" y="12800"/>
                  </a:lnTo>
                  <a:lnTo>
                    <a:pt x="72" y="13124"/>
                  </a:lnTo>
                  <a:lnTo>
                    <a:pt x="37" y="13483"/>
                  </a:lnTo>
                  <a:lnTo>
                    <a:pt x="1" y="13807"/>
                  </a:lnTo>
                  <a:lnTo>
                    <a:pt x="37" y="14562"/>
                  </a:lnTo>
                  <a:lnTo>
                    <a:pt x="108" y="15317"/>
                  </a:lnTo>
                  <a:lnTo>
                    <a:pt x="252" y="16108"/>
                  </a:lnTo>
                  <a:lnTo>
                    <a:pt x="432" y="16863"/>
                  </a:lnTo>
                  <a:lnTo>
                    <a:pt x="648" y="17654"/>
                  </a:lnTo>
                  <a:lnTo>
                    <a:pt x="899" y="18373"/>
                  </a:lnTo>
                  <a:lnTo>
                    <a:pt x="1151" y="19093"/>
                  </a:lnTo>
                  <a:lnTo>
                    <a:pt x="1403" y="19740"/>
                  </a:lnTo>
                  <a:lnTo>
                    <a:pt x="1906" y="20818"/>
                  </a:lnTo>
                  <a:lnTo>
                    <a:pt x="2230" y="21573"/>
                  </a:lnTo>
                  <a:lnTo>
                    <a:pt x="2374" y="21825"/>
                  </a:lnTo>
                  <a:lnTo>
                    <a:pt x="3273" y="19704"/>
                  </a:lnTo>
                  <a:lnTo>
                    <a:pt x="4100" y="17690"/>
                  </a:lnTo>
                  <a:lnTo>
                    <a:pt x="4315" y="17762"/>
                  </a:lnTo>
                  <a:lnTo>
                    <a:pt x="4567" y="17870"/>
                  </a:lnTo>
                  <a:lnTo>
                    <a:pt x="5034" y="18194"/>
                  </a:lnTo>
                  <a:lnTo>
                    <a:pt x="5538" y="18589"/>
                  </a:lnTo>
                  <a:lnTo>
                    <a:pt x="6077" y="19057"/>
                  </a:lnTo>
                  <a:lnTo>
                    <a:pt x="7120" y="20135"/>
                  </a:lnTo>
                  <a:lnTo>
                    <a:pt x="8163" y="21250"/>
                  </a:lnTo>
                  <a:lnTo>
                    <a:pt x="8702" y="21753"/>
                  </a:lnTo>
                  <a:lnTo>
                    <a:pt x="9241" y="22221"/>
                  </a:lnTo>
                  <a:lnTo>
                    <a:pt x="9745" y="22580"/>
                  </a:lnTo>
                  <a:lnTo>
                    <a:pt x="9996" y="22760"/>
                  </a:lnTo>
                  <a:lnTo>
                    <a:pt x="10248" y="22868"/>
                  </a:lnTo>
                  <a:lnTo>
                    <a:pt x="10500" y="22976"/>
                  </a:lnTo>
                  <a:lnTo>
                    <a:pt x="10751" y="23048"/>
                  </a:lnTo>
                  <a:lnTo>
                    <a:pt x="10967" y="23084"/>
                  </a:lnTo>
                  <a:lnTo>
                    <a:pt x="11219" y="23084"/>
                  </a:lnTo>
                  <a:lnTo>
                    <a:pt x="11434" y="23048"/>
                  </a:lnTo>
                  <a:lnTo>
                    <a:pt x="11686" y="22940"/>
                  </a:lnTo>
                  <a:lnTo>
                    <a:pt x="11902" y="22832"/>
                  </a:lnTo>
                  <a:lnTo>
                    <a:pt x="12118" y="22652"/>
                  </a:lnTo>
                  <a:lnTo>
                    <a:pt x="12333" y="22400"/>
                  </a:lnTo>
                  <a:lnTo>
                    <a:pt x="12477" y="22113"/>
                  </a:lnTo>
                  <a:lnTo>
                    <a:pt x="12621" y="21825"/>
                  </a:lnTo>
                  <a:lnTo>
                    <a:pt x="12693" y="21502"/>
                  </a:lnTo>
                  <a:lnTo>
                    <a:pt x="12729" y="21178"/>
                  </a:lnTo>
                  <a:lnTo>
                    <a:pt x="12729" y="20854"/>
                  </a:lnTo>
                  <a:lnTo>
                    <a:pt x="12693" y="20531"/>
                  </a:lnTo>
                  <a:lnTo>
                    <a:pt x="12657" y="20207"/>
                  </a:lnTo>
                  <a:lnTo>
                    <a:pt x="12513" y="19632"/>
                  </a:lnTo>
                  <a:lnTo>
                    <a:pt x="12333" y="19128"/>
                  </a:lnTo>
                  <a:lnTo>
                    <a:pt x="12118" y="18625"/>
                  </a:lnTo>
                  <a:lnTo>
                    <a:pt x="12261" y="18769"/>
                  </a:lnTo>
                  <a:lnTo>
                    <a:pt x="12621" y="19021"/>
                  </a:lnTo>
                  <a:lnTo>
                    <a:pt x="13088" y="19344"/>
                  </a:lnTo>
                  <a:lnTo>
                    <a:pt x="13340" y="19488"/>
                  </a:lnTo>
                  <a:lnTo>
                    <a:pt x="13664" y="19632"/>
                  </a:lnTo>
                  <a:lnTo>
                    <a:pt x="13951" y="19776"/>
                  </a:lnTo>
                  <a:lnTo>
                    <a:pt x="14275" y="19848"/>
                  </a:lnTo>
                  <a:lnTo>
                    <a:pt x="14599" y="19884"/>
                  </a:lnTo>
                  <a:lnTo>
                    <a:pt x="14922" y="19848"/>
                  </a:lnTo>
                  <a:lnTo>
                    <a:pt x="15210" y="19776"/>
                  </a:lnTo>
                  <a:lnTo>
                    <a:pt x="15497" y="19632"/>
                  </a:lnTo>
                  <a:lnTo>
                    <a:pt x="15785" y="19416"/>
                  </a:lnTo>
                  <a:lnTo>
                    <a:pt x="16037" y="19093"/>
                  </a:lnTo>
                  <a:lnTo>
                    <a:pt x="16253" y="18697"/>
                  </a:lnTo>
                  <a:lnTo>
                    <a:pt x="16360" y="18301"/>
                  </a:lnTo>
                  <a:lnTo>
                    <a:pt x="16396" y="17906"/>
                  </a:lnTo>
                  <a:lnTo>
                    <a:pt x="16396" y="17510"/>
                  </a:lnTo>
                  <a:lnTo>
                    <a:pt x="16324" y="17115"/>
                  </a:lnTo>
                  <a:lnTo>
                    <a:pt x="16217" y="16719"/>
                  </a:lnTo>
                  <a:lnTo>
                    <a:pt x="16037" y="16324"/>
                  </a:lnTo>
                  <a:lnTo>
                    <a:pt x="15893" y="15964"/>
                  </a:lnTo>
                  <a:lnTo>
                    <a:pt x="15677" y="15605"/>
                  </a:lnTo>
                  <a:lnTo>
                    <a:pt x="15497" y="15281"/>
                  </a:lnTo>
                  <a:lnTo>
                    <a:pt x="15102" y="14742"/>
                  </a:lnTo>
                  <a:lnTo>
                    <a:pt x="14778" y="14382"/>
                  </a:lnTo>
                  <a:lnTo>
                    <a:pt x="14635" y="14203"/>
                  </a:lnTo>
                  <a:lnTo>
                    <a:pt x="15174" y="14526"/>
                  </a:lnTo>
                  <a:lnTo>
                    <a:pt x="15713" y="14778"/>
                  </a:lnTo>
                  <a:lnTo>
                    <a:pt x="16001" y="14886"/>
                  </a:lnTo>
                  <a:lnTo>
                    <a:pt x="16324" y="14994"/>
                  </a:lnTo>
                  <a:lnTo>
                    <a:pt x="16648" y="15065"/>
                  </a:lnTo>
                  <a:lnTo>
                    <a:pt x="16972" y="15101"/>
                  </a:lnTo>
                  <a:lnTo>
                    <a:pt x="17295" y="15101"/>
                  </a:lnTo>
                  <a:lnTo>
                    <a:pt x="17583" y="15065"/>
                  </a:lnTo>
                  <a:lnTo>
                    <a:pt x="17907" y="14958"/>
                  </a:lnTo>
                  <a:lnTo>
                    <a:pt x="18158" y="14778"/>
                  </a:lnTo>
                  <a:lnTo>
                    <a:pt x="18410" y="14526"/>
                  </a:lnTo>
                  <a:lnTo>
                    <a:pt x="18626" y="14203"/>
                  </a:lnTo>
                  <a:lnTo>
                    <a:pt x="18733" y="13987"/>
                  </a:lnTo>
                  <a:lnTo>
                    <a:pt x="18769" y="13807"/>
                  </a:lnTo>
                  <a:lnTo>
                    <a:pt x="18877" y="13376"/>
                  </a:lnTo>
                  <a:lnTo>
                    <a:pt x="18877" y="12944"/>
                  </a:lnTo>
                  <a:lnTo>
                    <a:pt x="18805" y="12549"/>
                  </a:lnTo>
                  <a:lnTo>
                    <a:pt x="18698" y="12117"/>
                  </a:lnTo>
                  <a:lnTo>
                    <a:pt x="18518" y="11686"/>
                  </a:lnTo>
                  <a:lnTo>
                    <a:pt x="18338" y="11290"/>
                  </a:lnTo>
                  <a:lnTo>
                    <a:pt x="18122" y="10931"/>
                  </a:lnTo>
                  <a:lnTo>
                    <a:pt x="17691" y="10247"/>
                  </a:lnTo>
                  <a:lnTo>
                    <a:pt x="17259" y="9672"/>
                  </a:lnTo>
                  <a:lnTo>
                    <a:pt x="16828" y="9205"/>
                  </a:lnTo>
                  <a:lnTo>
                    <a:pt x="17223" y="9384"/>
                  </a:lnTo>
                  <a:lnTo>
                    <a:pt x="17583" y="9564"/>
                  </a:lnTo>
                  <a:lnTo>
                    <a:pt x="18050" y="9672"/>
                  </a:lnTo>
                  <a:lnTo>
                    <a:pt x="18266" y="9708"/>
                  </a:lnTo>
                  <a:lnTo>
                    <a:pt x="18482" y="9672"/>
                  </a:lnTo>
                  <a:lnTo>
                    <a:pt x="18698" y="9636"/>
                  </a:lnTo>
                  <a:lnTo>
                    <a:pt x="18913" y="9564"/>
                  </a:lnTo>
                  <a:lnTo>
                    <a:pt x="19093" y="9420"/>
                  </a:lnTo>
                  <a:lnTo>
                    <a:pt x="19237" y="9205"/>
                  </a:lnTo>
                  <a:lnTo>
                    <a:pt x="19345" y="8917"/>
                  </a:lnTo>
                  <a:lnTo>
                    <a:pt x="19417" y="8557"/>
                  </a:lnTo>
                  <a:lnTo>
                    <a:pt x="19417" y="8126"/>
                  </a:lnTo>
                  <a:lnTo>
                    <a:pt x="19381" y="7730"/>
                  </a:lnTo>
                  <a:lnTo>
                    <a:pt x="19273" y="7299"/>
                  </a:lnTo>
                  <a:lnTo>
                    <a:pt x="19129" y="6868"/>
                  </a:lnTo>
                  <a:lnTo>
                    <a:pt x="18949" y="6436"/>
                  </a:lnTo>
                  <a:lnTo>
                    <a:pt x="18698" y="6005"/>
                  </a:lnTo>
                  <a:lnTo>
                    <a:pt x="18410" y="5573"/>
                  </a:lnTo>
                  <a:lnTo>
                    <a:pt x="18122" y="5142"/>
                  </a:lnTo>
                  <a:lnTo>
                    <a:pt x="17763" y="4746"/>
                  </a:lnTo>
                  <a:lnTo>
                    <a:pt x="17367" y="4315"/>
                  </a:lnTo>
                  <a:lnTo>
                    <a:pt x="16972" y="3919"/>
                  </a:lnTo>
                  <a:lnTo>
                    <a:pt x="16540" y="3524"/>
                  </a:lnTo>
                  <a:lnTo>
                    <a:pt x="16073" y="3164"/>
                  </a:lnTo>
                  <a:lnTo>
                    <a:pt x="15605" y="2805"/>
                  </a:lnTo>
                  <a:lnTo>
                    <a:pt x="14599" y="2121"/>
                  </a:lnTo>
                  <a:lnTo>
                    <a:pt x="13592" y="1510"/>
                  </a:lnTo>
                  <a:lnTo>
                    <a:pt x="12549" y="1007"/>
                  </a:lnTo>
                  <a:lnTo>
                    <a:pt x="11542" y="575"/>
                  </a:lnTo>
                  <a:lnTo>
                    <a:pt x="11039" y="396"/>
                  </a:lnTo>
                  <a:lnTo>
                    <a:pt x="10572" y="252"/>
                  </a:lnTo>
                  <a:lnTo>
                    <a:pt x="10140" y="144"/>
                  </a:lnTo>
                  <a:lnTo>
                    <a:pt x="9709" y="72"/>
                  </a:lnTo>
                  <a:lnTo>
                    <a:pt x="9277" y="36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981200" y="1836350"/>
              <a:ext cx="247225" cy="160925"/>
            </a:xfrm>
            <a:custGeom>
              <a:avLst/>
              <a:gdLst/>
              <a:ahLst/>
              <a:cxnLst/>
              <a:rect l="l" t="t" r="r" b="b"/>
              <a:pathLst>
                <a:path w="9889" h="6437" extrusionOk="0">
                  <a:moveTo>
                    <a:pt x="1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1331" y="683"/>
                  </a:lnTo>
                  <a:lnTo>
                    <a:pt x="2590" y="1367"/>
                  </a:lnTo>
                  <a:lnTo>
                    <a:pt x="3848" y="2122"/>
                  </a:lnTo>
                  <a:lnTo>
                    <a:pt x="5107" y="2877"/>
                  </a:lnTo>
                  <a:lnTo>
                    <a:pt x="6293" y="3704"/>
                  </a:lnTo>
                  <a:lnTo>
                    <a:pt x="7480" y="4567"/>
                  </a:lnTo>
                  <a:lnTo>
                    <a:pt x="8630" y="5466"/>
                  </a:lnTo>
                  <a:lnTo>
                    <a:pt x="9709" y="6400"/>
                  </a:lnTo>
                  <a:lnTo>
                    <a:pt x="9817" y="6436"/>
                  </a:lnTo>
                  <a:lnTo>
                    <a:pt x="9889" y="6400"/>
                  </a:lnTo>
                  <a:lnTo>
                    <a:pt x="9889" y="6329"/>
                  </a:lnTo>
                  <a:lnTo>
                    <a:pt x="9889" y="6257"/>
                  </a:lnTo>
                  <a:lnTo>
                    <a:pt x="9421" y="5681"/>
                  </a:lnTo>
                  <a:lnTo>
                    <a:pt x="8918" y="5142"/>
                  </a:lnTo>
                  <a:lnTo>
                    <a:pt x="8379" y="4639"/>
                  </a:lnTo>
                  <a:lnTo>
                    <a:pt x="7839" y="4135"/>
                  </a:lnTo>
                  <a:lnTo>
                    <a:pt x="7264" y="3668"/>
                  </a:lnTo>
                  <a:lnTo>
                    <a:pt x="6653" y="3200"/>
                  </a:lnTo>
                  <a:lnTo>
                    <a:pt x="6041" y="2769"/>
                  </a:lnTo>
                  <a:lnTo>
                    <a:pt x="5430" y="2373"/>
                  </a:lnTo>
                  <a:lnTo>
                    <a:pt x="4783" y="1978"/>
                  </a:lnTo>
                  <a:lnTo>
                    <a:pt x="4136" y="1618"/>
                  </a:lnTo>
                  <a:lnTo>
                    <a:pt x="3453" y="1295"/>
                  </a:lnTo>
                  <a:lnTo>
                    <a:pt x="2769" y="971"/>
                  </a:lnTo>
                  <a:lnTo>
                    <a:pt x="2086" y="683"/>
                  </a:lnTo>
                  <a:lnTo>
                    <a:pt x="1403" y="432"/>
                  </a:lnTo>
                  <a:lnTo>
                    <a:pt x="720" y="2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913800" y="1928025"/>
              <a:ext cx="260700" cy="192400"/>
            </a:xfrm>
            <a:custGeom>
              <a:avLst/>
              <a:gdLst/>
              <a:ahLst/>
              <a:cxnLst/>
              <a:rect l="l" t="t" r="r" b="b"/>
              <a:pathLst>
                <a:path w="10428" h="7696" extrusionOk="0">
                  <a:moveTo>
                    <a:pt x="0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683" y="360"/>
                  </a:lnTo>
                  <a:lnTo>
                    <a:pt x="1366" y="720"/>
                  </a:lnTo>
                  <a:lnTo>
                    <a:pt x="2050" y="1115"/>
                  </a:lnTo>
                  <a:lnTo>
                    <a:pt x="2805" y="1547"/>
                  </a:lnTo>
                  <a:lnTo>
                    <a:pt x="4279" y="2482"/>
                  </a:lnTo>
                  <a:lnTo>
                    <a:pt x="5753" y="3524"/>
                  </a:lnTo>
                  <a:lnTo>
                    <a:pt x="7155" y="4567"/>
                  </a:lnTo>
                  <a:lnTo>
                    <a:pt x="7803" y="5106"/>
                  </a:lnTo>
                  <a:lnTo>
                    <a:pt x="8414" y="5646"/>
                  </a:lnTo>
                  <a:lnTo>
                    <a:pt x="8989" y="6185"/>
                  </a:lnTo>
                  <a:lnTo>
                    <a:pt x="9492" y="6689"/>
                  </a:lnTo>
                  <a:lnTo>
                    <a:pt x="9924" y="7192"/>
                  </a:lnTo>
                  <a:lnTo>
                    <a:pt x="10319" y="7659"/>
                  </a:lnTo>
                  <a:lnTo>
                    <a:pt x="10355" y="7695"/>
                  </a:lnTo>
                  <a:lnTo>
                    <a:pt x="10427" y="7659"/>
                  </a:lnTo>
                  <a:lnTo>
                    <a:pt x="10427" y="7551"/>
                  </a:lnTo>
                  <a:lnTo>
                    <a:pt x="10391" y="7444"/>
                  </a:lnTo>
                  <a:lnTo>
                    <a:pt x="9924" y="6760"/>
                  </a:lnTo>
                  <a:lnTo>
                    <a:pt x="9421" y="6077"/>
                  </a:lnTo>
                  <a:lnTo>
                    <a:pt x="8881" y="5466"/>
                  </a:lnTo>
                  <a:lnTo>
                    <a:pt x="8306" y="4855"/>
                  </a:lnTo>
                  <a:lnTo>
                    <a:pt x="7695" y="4244"/>
                  </a:lnTo>
                  <a:lnTo>
                    <a:pt x="7083" y="3704"/>
                  </a:lnTo>
                  <a:lnTo>
                    <a:pt x="6436" y="3201"/>
                  </a:lnTo>
                  <a:lnTo>
                    <a:pt x="5753" y="2697"/>
                  </a:lnTo>
                  <a:lnTo>
                    <a:pt x="5070" y="2230"/>
                  </a:lnTo>
                  <a:lnTo>
                    <a:pt x="4387" y="1799"/>
                  </a:lnTo>
                  <a:lnTo>
                    <a:pt x="3668" y="1439"/>
                  </a:lnTo>
                  <a:lnTo>
                    <a:pt x="2949" y="1079"/>
                  </a:lnTo>
                  <a:lnTo>
                    <a:pt x="2229" y="756"/>
                  </a:lnTo>
                  <a:lnTo>
                    <a:pt x="1510" y="468"/>
                  </a:lnTo>
                  <a:lnTo>
                    <a:pt x="791" y="2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70650" y="2033200"/>
              <a:ext cx="240925" cy="201375"/>
            </a:xfrm>
            <a:custGeom>
              <a:avLst/>
              <a:gdLst/>
              <a:ahLst/>
              <a:cxnLst/>
              <a:rect l="l" t="t" r="r" b="b"/>
              <a:pathLst>
                <a:path w="9637" h="8055" extrusionOk="0">
                  <a:moveTo>
                    <a:pt x="36" y="1"/>
                  </a:moveTo>
                  <a:lnTo>
                    <a:pt x="36" y="37"/>
                  </a:lnTo>
                  <a:lnTo>
                    <a:pt x="0" y="37"/>
                  </a:lnTo>
                  <a:lnTo>
                    <a:pt x="0" y="73"/>
                  </a:lnTo>
                  <a:lnTo>
                    <a:pt x="0" y="108"/>
                  </a:lnTo>
                  <a:lnTo>
                    <a:pt x="1403" y="864"/>
                  </a:lnTo>
                  <a:lnTo>
                    <a:pt x="2733" y="1655"/>
                  </a:lnTo>
                  <a:lnTo>
                    <a:pt x="4027" y="2553"/>
                  </a:lnTo>
                  <a:lnTo>
                    <a:pt x="4639" y="2985"/>
                  </a:lnTo>
                  <a:lnTo>
                    <a:pt x="5250" y="3488"/>
                  </a:lnTo>
                  <a:lnTo>
                    <a:pt x="5861" y="3956"/>
                  </a:lnTo>
                  <a:lnTo>
                    <a:pt x="6436" y="4495"/>
                  </a:lnTo>
                  <a:lnTo>
                    <a:pt x="6976" y="4998"/>
                  </a:lnTo>
                  <a:lnTo>
                    <a:pt x="7515" y="5574"/>
                  </a:lnTo>
                  <a:lnTo>
                    <a:pt x="8054" y="6149"/>
                  </a:lnTo>
                  <a:lnTo>
                    <a:pt x="8558" y="6760"/>
                  </a:lnTo>
                  <a:lnTo>
                    <a:pt x="9025" y="7372"/>
                  </a:lnTo>
                  <a:lnTo>
                    <a:pt x="9493" y="8019"/>
                  </a:lnTo>
                  <a:lnTo>
                    <a:pt x="9565" y="8055"/>
                  </a:lnTo>
                  <a:lnTo>
                    <a:pt x="9600" y="8019"/>
                  </a:lnTo>
                  <a:lnTo>
                    <a:pt x="9636" y="7983"/>
                  </a:lnTo>
                  <a:lnTo>
                    <a:pt x="9636" y="7947"/>
                  </a:lnTo>
                  <a:lnTo>
                    <a:pt x="9313" y="7264"/>
                  </a:lnTo>
                  <a:lnTo>
                    <a:pt x="8989" y="6616"/>
                  </a:lnTo>
                  <a:lnTo>
                    <a:pt x="8594" y="6005"/>
                  </a:lnTo>
                  <a:lnTo>
                    <a:pt x="8162" y="5394"/>
                  </a:lnTo>
                  <a:lnTo>
                    <a:pt x="7695" y="4819"/>
                  </a:lnTo>
                  <a:lnTo>
                    <a:pt x="7191" y="4279"/>
                  </a:lnTo>
                  <a:lnTo>
                    <a:pt x="6652" y="3776"/>
                  </a:lnTo>
                  <a:lnTo>
                    <a:pt x="6077" y="3309"/>
                  </a:lnTo>
                  <a:lnTo>
                    <a:pt x="5430" y="2805"/>
                  </a:lnTo>
                  <a:lnTo>
                    <a:pt x="4746" y="2302"/>
                  </a:lnTo>
                  <a:lnTo>
                    <a:pt x="3991" y="1834"/>
                  </a:lnTo>
                  <a:lnTo>
                    <a:pt x="3236" y="1367"/>
                  </a:lnTo>
                  <a:lnTo>
                    <a:pt x="2445" y="935"/>
                  </a:lnTo>
                  <a:lnTo>
                    <a:pt x="1654" y="540"/>
                  </a:lnTo>
                  <a:lnTo>
                    <a:pt x="827" y="25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905700" y="1991850"/>
              <a:ext cx="380250" cy="351500"/>
            </a:xfrm>
            <a:custGeom>
              <a:avLst/>
              <a:gdLst/>
              <a:ahLst/>
              <a:cxnLst/>
              <a:rect l="l" t="t" r="r" b="b"/>
              <a:pathLst>
                <a:path w="15210" h="14060" extrusionOk="0">
                  <a:moveTo>
                    <a:pt x="12873" y="1"/>
                  </a:moveTo>
                  <a:lnTo>
                    <a:pt x="12873" y="37"/>
                  </a:lnTo>
                  <a:lnTo>
                    <a:pt x="12801" y="73"/>
                  </a:lnTo>
                  <a:lnTo>
                    <a:pt x="12765" y="109"/>
                  </a:lnTo>
                  <a:lnTo>
                    <a:pt x="12729" y="144"/>
                  </a:lnTo>
                  <a:lnTo>
                    <a:pt x="12765" y="180"/>
                  </a:lnTo>
                  <a:lnTo>
                    <a:pt x="12981" y="504"/>
                  </a:lnTo>
                  <a:lnTo>
                    <a:pt x="13304" y="1007"/>
                  </a:lnTo>
                  <a:lnTo>
                    <a:pt x="13664" y="1655"/>
                  </a:lnTo>
                  <a:lnTo>
                    <a:pt x="14023" y="2410"/>
                  </a:lnTo>
                  <a:lnTo>
                    <a:pt x="14311" y="3165"/>
                  </a:lnTo>
                  <a:lnTo>
                    <a:pt x="14419" y="3524"/>
                  </a:lnTo>
                  <a:lnTo>
                    <a:pt x="14491" y="3884"/>
                  </a:lnTo>
                  <a:lnTo>
                    <a:pt x="14527" y="4243"/>
                  </a:lnTo>
                  <a:lnTo>
                    <a:pt x="14491" y="4531"/>
                  </a:lnTo>
                  <a:lnTo>
                    <a:pt x="14419" y="4783"/>
                  </a:lnTo>
                  <a:lnTo>
                    <a:pt x="14311" y="5034"/>
                  </a:lnTo>
                  <a:lnTo>
                    <a:pt x="14167" y="5178"/>
                  </a:lnTo>
                  <a:lnTo>
                    <a:pt x="13987" y="5286"/>
                  </a:lnTo>
                  <a:lnTo>
                    <a:pt x="13808" y="5358"/>
                  </a:lnTo>
                  <a:lnTo>
                    <a:pt x="13628" y="5430"/>
                  </a:lnTo>
                  <a:lnTo>
                    <a:pt x="13196" y="5502"/>
                  </a:lnTo>
                  <a:lnTo>
                    <a:pt x="12801" y="5502"/>
                  </a:lnTo>
                  <a:lnTo>
                    <a:pt x="12369" y="5466"/>
                  </a:lnTo>
                  <a:lnTo>
                    <a:pt x="11974" y="5358"/>
                  </a:lnTo>
                  <a:lnTo>
                    <a:pt x="11650" y="5214"/>
                  </a:lnTo>
                  <a:lnTo>
                    <a:pt x="11399" y="5070"/>
                  </a:lnTo>
                  <a:lnTo>
                    <a:pt x="9960" y="4100"/>
                  </a:lnTo>
                  <a:lnTo>
                    <a:pt x="10967" y="5502"/>
                  </a:lnTo>
                  <a:lnTo>
                    <a:pt x="11255" y="6005"/>
                  </a:lnTo>
                  <a:lnTo>
                    <a:pt x="11542" y="6509"/>
                  </a:lnTo>
                  <a:lnTo>
                    <a:pt x="11758" y="7012"/>
                  </a:lnTo>
                  <a:lnTo>
                    <a:pt x="11938" y="7587"/>
                  </a:lnTo>
                  <a:lnTo>
                    <a:pt x="12010" y="7839"/>
                  </a:lnTo>
                  <a:lnTo>
                    <a:pt x="12082" y="8091"/>
                  </a:lnTo>
                  <a:lnTo>
                    <a:pt x="12082" y="8342"/>
                  </a:lnTo>
                  <a:lnTo>
                    <a:pt x="12082" y="8630"/>
                  </a:lnTo>
                  <a:lnTo>
                    <a:pt x="12046" y="8882"/>
                  </a:lnTo>
                  <a:lnTo>
                    <a:pt x="11974" y="9133"/>
                  </a:lnTo>
                  <a:lnTo>
                    <a:pt x="11902" y="9385"/>
                  </a:lnTo>
                  <a:lnTo>
                    <a:pt x="11794" y="9637"/>
                  </a:lnTo>
                  <a:lnTo>
                    <a:pt x="11650" y="9853"/>
                  </a:lnTo>
                  <a:lnTo>
                    <a:pt x="11470" y="10032"/>
                  </a:lnTo>
                  <a:lnTo>
                    <a:pt x="11291" y="10176"/>
                  </a:lnTo>
                  <a:lnTo>
                    <a:pt x="11075" y="10284"/>
                  </a:lnTo>
                  <a:lnTo>
                    <a:pt x="10823" y="10356"/>
                  </a:lnTo>
                  <a:lnTo>
                    <a:pt x="10607" y="10392"/>
                  </a:lnTo>
                  <a:lnTo>
                    <a:pt x="10356" y="10356"/>
                  </a:lnTo>
                  <a:lnTo>
                    <a:pt x="10104" y="10320"/>
                  </a:lnTo>
                  <a:lnTo>
                    <a:pt x="9601" y="10104"/>
                  </a:lnTo>
                  <a:lnTo>
                    <a:pt x="9097" y="9853"/>
                  </a:lnTo>
                  <a:lnTo>
                    <a:pt x="8666" y="9529"/>
                  </a:lnTo>
                  <a:lnTo>
                    <a:pt x="8270" y="9133"/>
                  </a:lnTo>
                  <a:lnTo>
                    <a:pt x="6832" y="7659"/>
                  </a:lnTo>
                  <a:lnTo>
                    <a:pt x="7695" y="9493"/>
                  </a:lnTo>
                  <a:lnTo>
                    <a:pt x="7875" y="9888"/>
                  </a:lnTo>
                  <a:lnTo>
                    <a:pt x="8019" y="10284"/>
                  </a:lnTo>
                  <a:lnTo>
                    <a:pt x="8127" y="10679"/>
                  </a:lnTo>
                  <a:lnTo>
                    <a:pt x="8234" y="11111"/>
                  </a:lnTo>
                  <a:lnTo>
                    <a:pt x="8306" y="11506"/>
                  </a:lnTo>
                  <a:lnTo>
                    <a:pt x="8306" y="11902"/>
                  </a:lnTo>
                  <a:lnTo>
                    <a:pt x="8270" y="12297"/>
                  </a:lnTo>
                  <a:lnTo>
                    <a:pt x="8163" y="12693"/>
                  </a:lnTo>
                  <a:lnTo>
                    <a:pt x="8055" y="12837"/>
                  </a:lnTo>
                  <a:lnTo>
                    <a:pt x="7983" y="12981"/>
                  </a:lnTo>
                  <a:lnTo>
                    <a:pt x="7839" y="13124"/>
                  </a:lnTo>
                  <a:lnTo>
                    <a:pt x="7695" y="13232"/>
                  </a:lnTo>
                  <a:lnTo>
                    <a:pt x="7551" y="13340"/>
                  </a:lnTo>
                  <a:lnTo>
                    <a:pt x="7371" y="13412"/>
                  </a:lnTo>
                  <a:lnTo>
                    <a:pt x="7228" y="13448"/>
                  </a:lnTo>
                  <a:lnTo>
                    <a:pt x="7048" y="13484"/>
                  </a:lnTo>
                  <a:lnTo>
                    <a:pt x="6616" y="13412"/>
                  </a:lnTo>
                  <a:lnTo>
                    <a:pt x="6257" y="13304"/>
                  </a:lnTo>
                  <a:lnTo>
                    <a:pt x="5861" y="13124"/>
                  </a:lnTo>
                  <a:lnTo>
                    <a:pt x="5538" y="12909"/>
                  </a:lnTo>
                  <a:lnTo>
                    <a:pt x="4819" y="12369"/>
                  </a:lnTo>
                  <a:lnTo>
                    <a:pt x="4135" y="11794"/>
                  </a:lnTo>
                  <a:lnTo>
                    <a:pt x="3488" y="11183"/>
                  </a:lnTo>
                  <a:lnTo>
                    <a:pt x="2841" y="10572"/>
                  </a:lnTo>
                  <a:lnTo>
                    <a:pt x="2194" y="9960"/>
                  </a:lnTo>
                  <a:lnTo>
                    <a:pt x="1511" y="9349"/>
                  </a:lnTo>
                  <a:lnTo>
                    <a:pt x="1187" y="9061"/>
                  </a:lnTo>
                  <a:lnTo>
                    <a:pt x="792" y="8810"/>
                  </a:lnTo>
                  <a:lnTo>
                    <a:pt x="396" y="8594"/>
                  </a:lnTo>
                  <a:lnTo>
                    <a:pt x="1" y="8414"/>
                  </a:lnTo>
                  <a:lnTo>
                    <a:pt x="360" y="8630"/>
                  </a:lnTo>
                  <a:lnTo>
                    <a:pt x="756" y="8882"/>
                  </a:lnTo>
                  <a:lnTo>
                    <a:pt x="1079" y="9169"/>
                  </a:lnTo>
                  <a:lnTo>
                    <a:pt x="1403" y="9493"/>
                  </a:lnTo>
                  <a:lnTo>
                    <a:pt x="2014" y="10140"/>
                  </a:lnTo>
                  <a:lnTo>
                    <a:pt x="2625" y="10787"/>
                  </a:lnTo>
                  <a:lnTo>
                    <a:pt x="3237" y="11471"/>
                  </a:lnTo>
                  <a:lnTo>
                    <a:pt x="3884" y="12118"/>
                  </a:lnTo>
                  <a:lnTo>
                    <a:pt x="4531" y="12729"/>
                  </a:lnTo>
                  <a:lnTo>
                    <a:pt x="5250" y="13304"/>
                  </a:lnTo>
                  <a:lnTo>
                    <a:pt x="5646" y="13592"/>
                  </a:lnTo>
                  <a:lnTo>
                    <a:pt x="6077" y="13808"/>
                  </a:lnTo>
                  <a:lnTo>
                    <a:pt x="6545" y="13987"/>
                  </a:lnTo>
                  <a:lnTo>
                    <a:pt x="7048" y="14059"/>
                  </a:lnTo>
                  <a:lnTo>
                    <a:pt x="7300" y="14023"/>
                  </a:lnTo>
                  <a:lnTo>
                    <a:pt x="7551" y="13987"/>
                  </a:lnTo>
                  <a:lnTo>
                    <a:pt x="7803" y="13880"/>
                  </a:lnTo>
                  <a:lnTo>
                    <a:pt x="8055" y="13772"/>
                  </a:lnTo>
                  <a:lnTo>
                    <a:pt x="8270" y="13592"/>
                  </a:lnTo>
                  <a:lnTo>
                    <a:pt x="8450" y="13412"/>
                  </a:lnTo>
                  <a:lnTo>
                    <a:pt x="8594" y="13196"/>
                  </a:lnTo>
                  <a:lnTo>
                    <a:pt x="8738" y="12945"/>
                  </a:lnTo>
                  <a:lnTo>
                    <a:pt x="8882" y="12477"/>
                  </a:lnTo>
                  <a:lnTo>
                    <a:pt x="8954" y="11974"/>
                  </a:lnTo>
                  <a:lnTo>
                    <a:pt x="8954" y="11471"/>
                  </a:lnTo>
                  <a:lnTo>
                    <a:pt x="8882" y="10967"/>
                  </a:lnTo>
                  <a:lnTo>
                    <a:pt x="8810" y="10500"/>
                  </a:lnTo>
                  <a:lnTo>
                    <a:pt x="8795" y="10457"/>
                  </a:lnTo>
                  <a:lnTo>
                    <a:pt x="8795" y="10457"/>
                  </a:lnTo>
                  <a:lnTo>
                    <a:pt x="9313" y="10715"/>
                  </a:lnTo>
                  <a:lnTo>
                    <a:pt x="9924" y="10967"/>
                  </a:lnTo>
                  <a:lnTo>
                    <a:pt x="10284" y="11039"/>
                  </a:lnTo>
                  <a:lnTo>
                    <a:pt x="10643" y="11075"/>
                  </a:lnTo>
                  <a:lnTo>
                    <a:pt x="11003" y="11003"/>
                  </a:lnTo>
                  <a:lnTo>
                    <a:pt x="11363" y="10895"/>
                  </a:lnTo>
                  <a:lnTo>
                    <a:pt x="11650" y="10715"/>
                  </a:lnTo>
                  <a:lnTo>
                    <a:pt x="11938" y="10500"/>
                  </a:lnTo>
                  <a:lnTo>
                    <a:pt x="12190" y="10248"/>
                  </a:lnTo>
                  <a:lnTo>
                    <a:pt x="12405" y="9960"/>
                  </a:lnTo>
                  <a:lnTo>
                    <a:pt x="12549" y="9673"/>
                  </a:lnTo>
                  <a:lnTo>
                    <a:pt x="12657" y="9349"/>
                  </a:lnTo>
                  <a:lnTo>
                    <a:pt x="12729" y="9026"/>
                  </a:lnTo>
                  <a:lnTo>
                    <a:pt x="12765" y="8666"/>
                  </a:lnTo>
                  <a:lnTo>
                    <a:pt x="12765" y="8342"/>
                  </a:lnTo>
                  <a:lnTo>
                    <a:pt x="12729" y="8019"/>
                  </a:lnTo>
                  <a:lnTo>
                    <a:pt x="12693" y="7695"/>
                  </a:lnTo>
                  <a:lnTo>
                    <a:pt x="12585" y="7372"/>
                  </a:lnTo>
                  <a:lnTo>
                    <a:pt x="12369" y="6760"/>
                  </a:lnTo>
                  <a:lnTo>
                    <a:pt x="12118" y="6185"/>
                  </a:lnTo>
                  <a:lnTo>
                    <a:pt x="11996" y="5981"/>
                  </a:lnTo>
                  <a:lnTo>
                    <a:pt x="11996" y="5981"/>
                  </a:lnTo>
                  <a:lnTo>
                    <a:pt x="12190" y="6041"/>
                  </a:lnTo>
                  <a:lnTo>
                    <a:pt x="12693" y="6149"/>
                  </a:lnTo>
                  <a:lnTo>
                    <a:pt x="13232" y="6149"/>
                  </a:lnTo>
                  <a:lnTo>
                    <a:pt x="13484" y="6113"/>
                  </a:lnTo>
                  <a:lnTo>
                    <a:pt x="13772" y="6041"/>
                  </a:lnTo>
                  <a:lnTo>
                    <a:pt x="14023" y="5969"/>
                  </a:lnTo>
                  <a:lnTo>
                    <a:pt x="14275" y="5861"/>
                  </a:lnTo>
                  <a:lnTo>
                    <a:pt x="14527" y="5682"/>
                  </a:lnTo>
                  <a:lnTo>
                    <a:pt x="14778" y="5502"/>
                  </a:lnTo>
                  <a:lnTo>
                    <a:pt x="14922" y="5322"/>
                  </a:lnTo>
                  <a:lnTo>
                    <a:pt x="15030" y="5142"/>
                  </a:lnTo>
                  <a:lnTo>
                    <a:pt x="15102" y="4963"/>
                  </a:lnTo>
                  <a:lnTo>
                    <a:pt x="15138" y="4783"/>
                  </a:lnTo>
                  <a:lnTo>
                    <a:pt x="15210" y="4387"/>
                  </a:lnTo>
                  <a:lnTo>
                    <a:pt x="15174" y="3992"/>
                  </a:lnTo>
                  <a:lnTo>
                    <a:pt x="15102" y="3560"/>
                  </a:lnTo>
                  <a:lnTo>
                    <a:pt x="14958" y="3129"/>
                  </a:lnTo>
                  <a:lnTo>
                    <a:pt x="14778" y="2697"/>
                  </a:lnTo>
                  <a:lnTo>
                    <a:pt x="14563" y="2302"/>
                  </a:lnTo>
                  <a:lnTo>
                    <a:pt x="14347" y="1870"/>
                  </a:lnTo>
                  <a:lnTo>
                    <a:pt x="14095" y="1511"/>
                  </a:lnTo>
                  <a:lnTo>
                    <a:pt x="13592" y="828"/>
                  </a:lnTo>
                  <a:lnTo>
                    <a:pt x="13160" y="288"/>
                  </a:lnTo>
                  <a:lnTo>
                    <a:pt x="12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24800" y="1926225"/>
              <a:ext cx="71950" cy="83625"/>
            </a:xfrm>
            <a:custGeom>
              <a:avLst/>
              <a:gdLst/>
              <a:ahLst/>
              <a:cxnLst/>
              <a:rect l="l" t="t" r="r" b="b"/>
              <a:pathLst>
                <a:path w="2878" h="3345" extrusionOk="0">
                  <a:moveTo>
                    <a:pt x="2194" y="1"/>
                  </a:moveTo>
                  <a:lnTo>
                    <a:pt x="2302" y="648"/>
                  </a:lnTo>
                  <a:lnTo>
                    <a:pt x="2374" y="1295"/>
                  </a:lnTo>
                  <a:lnTo>
                    <a:pt x="2374" y="1583"/>
                  </a:lnTo>
                  <a:lnTo>
                    <a:pt x="2338" y="1871"/>
                  </a:lnTo>
                  <a:lnTo>
                    <a:pt x="2266" y="2158"/>
                  </a:lnTo>
                  <a:lnTo>
                    <a:pt x="2194" y="2410"/>
                  </a:lnTo>
                  <a:lnTo>
                    <a:pt x="2014" y="2626"/>
                  </a:lnTo>
                  <a:lnTo>
                    <a:pt x="1799" y="2769"/>
                  </a:lnTo>
                  <a:lnTo>
                    <a:pt x="1547" y="2841"/>
                  </a:lnTo>
                  <a:lnTo>
                    <a:pt x="1295" y="2841"/>
                  </a:lnTo>
                  <a:lnTo>
                    <a:pt x="972" y="2805"/>
                  </a:lnTo>
                  <a:lnTo>
                    <a:pt x="648" y="2769"/>
                  </a:lnTo>
                  <a:lnTo>
                    <a:pt x="324" y="2698"/>
                  </a:lnTo>
                  <a:lnTo>
                    <a:pt x="1" y="2590"/>
                  </a:lnTo>
                  <a:lnTo>
                    <a:pt x="253" y="2841"/>
                  </a:lnTo>
                  <a:lnTo>
                    <a:pt x="576" y="3057"/>
                  </a:lnTo>
                  <a:lnTo>
                    <a:pt x="900" y="3201"/>
                  </a:lnTo>
                  <a:lnTo>
                    <a:pt x="1223" y="3309"/>
                  </a:lnTo>
                  <a:lnTo>
                    <a:pt x="1439" y="3345"/>
                  </a:lnTo>
                  <a:lnTo>
                    <a:pt x="1619" y="3345"/>
                  </a:lnTo>
                  <a:lnTo>
                    <a:pt x="1835" y="3309"/>
                  </a:lnTo>
                  <a:lnTo>
                    <a:pt x="2014" y="3273"/>
                  </a:lnTo>
                  <a:lnTo>
                    <a:pt x="2230" y="3165"/>
                  </a:lnTo>
                  <a:lnTo>
                    <a:pt x="2374" y="3057"/>
                  </a:lnTo>
                  <a:lnTo>
                    <a:pt x="2554" y="2913"/>
                  </a:lnTo>
                  <a:lnTo>
                    <a:pt x="2662" y="2734"/>
                  </a:lnTo>
                  <a:lnTo>
                    <a:pt x="2805" y="2374"/>
                  </a:lnTo>
                  <a:lnTo>
                    <a:pt x="2877" y="2014"/>
                  </a:lnTo>
                  <a:lnTo>
                    <a:pt x="2877" y="1619"/>
                  </a:lnTo>
                  <a:lnTo>
                    <a:pt x="2805" y="1223"/>
                  </a:lnTo>
                  <a:lnTo>
                    <a:pt x="2698" y="900"/>
                  </a:lnTo>
                  <a:lnTo>
                    <a:pt x="2590" y="576"/>
                  </a:lnTo>
                  <a:lnTo>
                    <a:pt x="2410" y="289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953350" y="1886675"/>
              <a:ext cx="924075" cy="1406800"/>
            </a:xfrm>
            <a:custGeom>
              <a:avLst/>
              <a:gdLst/>
              <a:ahLst/>
              <a:cxnLst/>
              <a:rect l="l" t="t" r="r" b="b"/>
              <a:pathLst>
                <a:path w="36963" h="56272" extrusionOk="0">
                  <a:moveTo>
                    <a:pt x="34877" y="1"/>
                  </a:moveTo>
                  <a:lnTo>
                    <a:pt x="34590" y="37"/>
                  </a:lnTo>
                  <a:lnTo>
                    <a:pt x="34266" y="145"/>
                  </a:lnTo>
                  <a:lnTo>
                    <a:pt x="33942" y="324"/>
                  </a:lnTo>
                  <a:lnTo>
                    <a:pt x="33619" y="576"/>
                  </a:lnTo>
                  <a:lnTo>
                    <a:pt x="33259" y="900"/>
                  </a:lnTo>
                  <a:lnTo>
                    <a:pt x="32864" y="1331"/>
                  </a:lnTo>
                  <a:lnTo>
                    <a:pt x="32468" y="1835"/>
                  </a:lnTo>
                  <a:lnTo>
                    <a:pt x="32037" y="2410"/>
                  </a:lnTo>
                  <a:lnTo>
                    <a:pt x="31569" y="3093"/>
                  </a:lnTo>
                  <a:lnTo>
                    <a:pt x="31138" y="3812"/>
                  </a:lnTo>
                  <a:lnTo>
                    <a:pt x="30670" y="4567"/>
                  </a:lnTo>
                  <a:lnTo>
                    <a:pt x="29843" y="6149"/>
                  </a:lnTo>
                  <a:lnTo>
                    <a:pt x="29016" y="7803"/>
                  </a:lnTo>
                  <a:lnTo>
                    <a:pt x="28261" y="9493"/>
                  </a:lnTo>
                  <a:lnTo>
                    <a:pt x="27578" y="11183"/>
                  </a:lnTo>
                  <a:lnTo>
                    <a:pt x="26931" y="12837"/>
                  </a:lnTo>
                  <a:lnTo>
                    <a:pt x="26320" y="14491"/>
                  </a:lnTo>
                  <a:lnTo>
                    <a:pt x="25780" y="16037"/>
                  </a:lnTo>
                  <a:lnTo>
                    <a:pt x="24846" y="18878"/>
                  </a:lnTo>
                  <a:lnTo>
                    <a:pt x="24126" y="21179"/>
                  </a:lnTo>
                  <a:lnTo>
                    <a:pt x="23659" y="22689"/>
                  </a:lnTo>
                  <a:lnTo>
                    <a:pt x="23515" y="23084"/>
                  </a:lnTo>
                  <a:lnTo>
                    <a:pt x="23443" y="23264"/>
                  </a:lnTo>
                  <a:lnTo>
                    <a:pt x="23335" y="23156"/>
                  </a:lnTo>
                  <a:lnTo>
                    <a:pt x="23156" y="22869"/>
                  </a:lnTo>
                  <a:lnTo>
                    <a:pt x="22580" y="21826"/>
                  </a:lnTo>
                  <a:lnTo>
                    <a:pt x="21825" y="20316"/>
                  </a:lnTo>
                  <a:lnTo>
                    <a:pt x="20962" y="18626"/>
                  </a:lnTo>
                  <a:lnTo>
                    <a:pt x="19380" y="15390"/>
                  </a:lnTo>
                  <a:lnTo>
                    <a:pt x="18661" y="13952"/>
                  </a:lnTo>
                  <a:lnTo>
                    <a:pt x="0" y="28909"/>
                  </a:lnTo>
                  <a:lnTo>
                    <a:pt x="2158" y="32253"/>
                  </a:lnTo>
                  <a:lnTo>
                    <a:pt x="4387" y="35741"/>
                  </a:lnTo>
                  <a:lnTo>
                    <a:pt x="7048" y="39804"/>
                  </a:lnTo>
                  <a:lnTo>
                    <a:pt x="9816" y="44011"/>
                  </a:lnTo>
                  <a:lnTo>
                    <a:pt x="12405" y="47822"/>
                  </a:lnTo>
                  <a:lnTo>
                    <a:pt x="13556" y="49440"/>
                  </a:lnTo>
                  <a:lnTo>
                    <a:pt x="14526" y="50806"/>
                  </a:lnTo>
                  <a:lnTo>
                    <a:pt x="15353" y="51849"/>
                  </a:lnTo>
                  <a:lnTo>
                    <a:pt x="15677" y="52244"/>
                  </a:lnTo>
                  <a:lnTo>
                    <a:pt x="15929" y="52532"/>
                  </a:lnTo>
                  <a:lnTo>
                    <a:pt x="16720" y="53251"/>
                  </a:lnTo>
                  <a:lnTo>
                    <a:pt x="17151" y="53683"/>
                  </a:lnTo>
                  <a:lnTo>
                    <a:pt x="17654" y="54078"/>
                  </a:lnTo>
                  <a:lnTo>
                    <a:pt x="18230" y="54510"/>
                  </a:lnTo>
                  <a:lnTo>
                    <a:pt x="18805" y="54941"/>
                  </a:lnTo>
                  <a:lnTo>
                    <a:pt x="19452" y="55301"/>
                  </a:lnTo>
                  <a:lnTo>
                    <a:pt x="20099" y="55660"/>
                  </a:lnTo>
                  <a:lnTo>
                    <a:pt x="20783" y="55912"/>
                  </a:lnTo>
                  <a:lnTo>
                    <a:pt x="21502" y="56128"/>
                  </a:lnTo>
                  <a:lnTo>
                    <a:pt x="21897" y="56200"/>
                  </a:lnTo>
                  <a:lnTo>
                    <a:pt x="22257" y="56236"/>
                  </a:lnTo>
                  <a:lnTo>
                    <a:pt x="22652" y="56272"/>
                  </a:lnTo>
                  <a:lnTo>
                    <a:pt x="23048" y="56272"/>
                  </a:lnTo>
                  <a:lnTo>
                    <a:pt x="23407" y="56236"/>
                  </a:lnTo>
                  <a:lnTo>
                    <a:pt x="23803" y="56164"/>
                  </a:lnTo>
                  <a:lnTo>
                    <a:pt x="24234" y="56056"/>
                  </a:lnTo>
                  <a:lnTo>
                    <a:pt x="24630" y="55948"/>
                  </a:lnTo>
                  <a:lnTo>
                    <a:pt x="25025" y="55768"/>
                  </a:lnTo>
                  <a:lnTo>
                    <a:pt x="25421" y="55588"/>
                  </a:lnTo>
                  <a:lnTo>
                    <a:pt x="25852" y="55337"/>
                  </a:lnTo>
                  <a:lnTo>
                    <a:pt x="26248" y="55049"/>
                  </a:lnTo>
                  <a:lnTo>
                    <a:pt x="26464" y="54869"/>
                  </a:lnTo>
                  <a:lnTo>
                    <a:pt x="26679" y="54654"/>
                  </a:lnTo>
                  <a:lnTo>
                    <a:pt x="26895" y="54402"/>
                  </a:lnTo>
                  <a:lnTo>
                    <a:pt x="27075" y="54078"/>
                  </a:lnTo>
                  <a:lnTo>
                    <a:pt x="27506" y="53359"/>
                  </a:lnTo>
                  <a:lnTo>
                    <a:pt x="27938" y="52460"/>
                  </a:lnTo>
                  <a:lnTo>
                    <a:pt x="28333" y="51418"/>
                  </a:lnTo>
                  <a:lnTo>
                    <a:pt x="28765" y="50267"/>
                  </a:lnTo>
                  <a:lnTo>
                    <a:pt x="29196" y="48973"/>
                  </a:lnTo>
                  <a:lnTo>
                    <a:pt x="29592" y="47570"/>
                  </a:lnTo>
                  <a:lnTo>
                    <a:pt x="29987" y="46060"/>
                  </a:lnTo>
                  <a:lnTo>
                    <a:pt x="30419" y="44478"/>
                  </a:lnTo>
                  <a:lnTo>
                    <a:pt x="31210" y="41098"/>
                  </a:lnTo>
                  <a:lnTo>
                    <a:pt x="31965" y="37503"/>
                  </a:lnTo>
                  <a:lnTo>
                    <a:pt x="32720" y="33763"/>
                  </a:lnTo>
                  <a:lnTo>
                    <a:pt x="33403" y="29988"/>
                  </a:lnTo>
                  <a:lnTo>
                    <a:pt x="34050" y="26284"/>
                  </a:lnTo>
                  <a:lnTo>
                    <a:pt x="34662" y="22725"/>
                  </a:lnTo>
                  <a:lnTo>
                    <a:pt x="35201" y="19381"/>
                  </a:lnTo>
                  <a:lnTo>
                    <a:pt x="36639" y="10104"/>
                  </a:lnTo>
                  <a:lnTo>
                    <a:pt x="36783" y="8918"/>
                  </a:lnTo>
                  <a:lnTo>
                    <a:pt x="36891" y="7659"/>
                  </a:lnTo>
                  <a:lnTo>
                    <a:pt x="36963" y="6437"/>
                  </a:lnTo>
                  <a:lnTo>
                    <a:pt x="36963" y="5250"/>
                  </a:lnTo>
                  <a:lnTo>
                    <a:pt x="36891" y="4100"/>
                  </a:lnTo>
                  <a:lnTo>
                    <a:pt x="36783" y="3057"/>
                  </a:lnTo>
                  <a:lnTo>
                    <a:pt x="36675" y="2554"/>
                  </a:lnTo>
                  <a:lnTo>
                    <a:pt x="36603" y="2122"/>
                  </a:lnTo>
                  <a:lnTo>
                    <a:pt x="36459" y="1691"/>
                  </a:lnTo>
                  <a:lnTo>
                    <a:pt x="36315" y="1295"/>
                  </a:lnTo>
                  <a:lnTo>
                    <a:pt x="36172" y="972"/>
                  </a:lnTo>
                  <a:lnTo>
                    <a:pt x="35992" y="684"/>
                  </a:lnTo>
                  <a:lnTo>
                    <a:pt x="35812" y="432"/>
                  </a:lnTo>
                  <a:lnTo>
                    <a:pt x="35596" y="217"/>
                  </a:lnTo>
                  <a:lnTo>
                    <a:pt x="35381" y="73"/>
                  </a:lnTo>
                  <a:lnTo>
                    <a:pt x="35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42325" y="2352300"/>
              <a:ext cx="396450" cy="302075"/>
            </a:xfrm>
            <a:custGeom>
              <a:avLst/>
              <a:gdLst/>
              <a:ahLst/>
              <a:cxnLst/>
              <a:rect l="l" t="t" r="r" b="b"/>
              <a:pathLst>
                <a:path w="15858" h="12083" extrusionOk="0">
                  <a:moveTo>
                    <a:pt x="15749" y="1"/>
                  </a:moveTo>
                  <a:lnTo>
                    <a:pt x="14707" y="684"/>
                  </a:lnTo>
                  <a:lnTo>
                    <a:pt x="13664" y="1439"/>
                  </a:lnTo>
                  <a:lnTo>
                    <a:pt x="11686" y="2949"/>
                  </a:lnTo>
                  <a:lnTo>
                    <a:pt x="7767" y="5826"/>
                  </a:lnTo>
                  <a:lnTo>
                    <a:pt x="6113" y="7120"/>
                  </a:lnTo>
                  <a:lnTo>
                    <a:pt x="3632" y="9062"/>
                  </a:lnTo>
                  <a:lnTo>
                    <a:pt x="1295" y="10895"/>
                  </a:lnTo>
                  <a:lnTo>
                    <a:pt x="468" y="11579"/>
                  </a:lnTo>
                  <a:lnTo>
                    <a:pt x="37" y="11974"/>
                  </a:lnTo>
                  <a:lnTo>
                    <a:pt x="1" y="12010"/>
                  </a:lnTo>
                  <a:lnTo>
                    <a:pt x="37" y="12046"/>
                  </a:lnTo>
                  <a:lnTo>
                    <a:pt x="37" y="12082"/>
                  </a:lnTo>
                  <a:lnTo>
                    <a:pt x="73" y="12082"/>
                  </a:lnTo>
                  <a:lnTo>
                    <a:pt x="576" y="11758"/>
                  </a:lnTo>
                  <a:lnTo>
                    <a:pt x="1439" y="11147"/>
                  </a:lnTo>
                  <a:lnTo>
                    <a:pt x="3812" y="9421"/>
                  </a:lnTo>
                  <a:lnTo>
                    <a:pt x="6329" y="7552"/>
                  </a:lnTo>
                  <a:lnTo>
                    <a:pt x="7983" y="6293"/>
                  </a:lnTo>
                  <a:lnTo>
                    <a:pt x="11902" y="3237"/>
                  </a:lnTo>
                  <a:lnTo>
                    <a:pt x="13880" y="1691"/>
                  </a:lnTo>
                  <a:lnTo>
                    <a:pt x="14886" y="900"/>
                  </a:lnTo>
                  <a:lnTo>
                    <a:pt x="15821" y="109"/>
                  </a:lnTo>
                  <a:lnTo>
                    <a:pt x="15857" y="37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39425" y="2467375"/>
              <a:ext cx="107000" cy="347900"/>
            </a:xfrm>
            <a:custGeom>
              <a:avLst/>
              <a:gdLst/>
              <a:ahLst/>
              <a:cxnLst/>
              <a:rect l="l" t="t" r="r" b="b"/>
              <a:pathLst>
                <a:path w="4280" h="13916" extrusionOk="0">
                  <a:moveTo>
                    <a:pt x="0" y="0"/>
                  </a:moveTo>
                  <a:lnTo>
                    <a:pt x="252" y="863"/>
                  </a:lnTo>
                  <a:lnTo>
                    <a:pt x="504" y="1762"/>
                  </a:lnTo>
                  <a:lnTo>
                    <a:pt x="1079" y="3524"/>
                  </a:lnTo>
                  <a:lnTo>
                    <a:pt x="2158" y="6976"/>
                  </a:lnTo>
                  <a:lnTo>
                    <a:pt x="3236" y="10427"/>
                  </a:lnTo>
                  <a:lnTo>
                    <a:pt x="3776" y="12153"/>
                  </a:lnTo>
                  <a:lnTo>
                    <a:pt x="4027" y="13016"/>
                  </a:lnTo>
                  <a:lnTo>
                    <a:pt x="4279" y="13915"/>
                  </a:lnTo>
                  <a:lnTo>
                    <a:pt x="4135" y="12980"/>
                  </a:lnTo>
                  <a:lnTo>
                    <a:pt x="3991" y="12081"/>
                  </a:lnTo>
                  <a:lnTo>
                    <a:pt x="3812" y="11218"/>
                  </a:lnTo>
                  <a:lnTo>
                    <a:pt x="3596" y="10320"/>
                  </a:lnTo>
                  <a:lnTo>
                    <a:pt x="3128" y="8558"/>
                  </a:lnTo>
                  <a:lnTo>
                    <a:pt x="2625" y="6796"/>
                  </a:lnTo>
                  <a:lnTo>
                    <a:pt x="2014" y="5070"/>
                  </a:lnTo>
                  <a:lnTo>
                    <a:pt x="1403" y="3344"/>
                  </a:lnTo>
                  <a:lnTo>
                    <a:pt x="1079" y="2517"/>
                  </a:lnTo>
                  <a:lnTo>
                    <a:pt x="755" y="1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539425" y="1809375"/>
              <a:ext cx="1269250" cy="1623425"/>
            </a:xfrm>
            <a:custGeom>
              <a:avLst/>
              <a:gdLst/>
              <a:ahLst/>
              <a:cxnLst/>
              <a:rect l="l" t="t" r="r" b="b"/>
              <a:pathLst>
                <a:path w="50770" h="64937" extrusionOk="0">
                  <a:moveTo>
                    <a:pt x="19524" y="1"/>
                  </a:moveTo>
                  <a:lnTo>
                    <a:pt x="18733" y="37"/>
                  </a:lnTo>
                  <a:lnTo>
                    <a:pt x="17942" y="144"/>
                  </a:lnTo>
                  <a:lnTo>
                    <a:pt x="17115" y="288"/>
                  </a:lnTo>
                  <a:lnTo>
                    <a:pt x="16288" y="468"/>
                  </a:lnTo>
                  <a:lnTo>
                    <a:pt x="15461" y="720"/>
                  </a:lnTo>
                  <a:lnTo>
                    <a:pt x="14634" y="1007"/>
                  </a:lnTo>
                  <a:lnTo>
                    <a:pt x="13879" y="1295"/>
                  </a:lnTo>
                  <a:lnTo>
                    <a:pt x="13160" y="1619"/>
                  </a:lnTo>
                  <a:lnTo>
                    <a:pt x="12513" y="1978"/>
                  </a:lnTo>
                  <a:lnTo>
                    <a:pt x="11938" y="2302"/>
                  </a:lnTo>
                  <a:lnTo>
                    <a:pt x="11470" y="2661"/>
                  </a:lnTo>
                  <a:lnTo>
                    <a:pt x="11075" y="2985"/>
                  </a:lnTo>
                  <a:lnTo>
                    <a:pt x="10859" y="3237"/>
                  </a:lnTo>
                  <a:lnTo>
                    <a:pt x="10643" y="3632"/>
                  </a:lnTo>
                  <a:lnTo>
                    <a:pt x="10356" y="4136"/>
                  </a:lnTo>
                  <a:lnTo>
                    <a:pt x="10068" y="4783"/>
                  </a:lnTo>
                  <a:lnTo>
                    <a:pt x="9457" y="6257"/>
                  </a:lnTo>
                  <a:lnTo>
                    <a:pt x="8774" y="8055"/>
                  </a:lnTo>
                  <a:lnTo>
                    <a:pt x="8090" y="10068"/>
                  </a:lnTo>
                  <a:lnTo>
                    <a:pt x="7371" y="12226"/>
                  </a:lnTo>
                  <a:lnTo>
                    <a:pt x="6724" y="14419"/>
                  </a:lnTo>
                  <a:lnTo>
                    <a:pt x="6113" y="16612"/>
                  </a:lnTo>
                  <a:lnTo>
                    <a:pt x="5825" y="17727"/>
                  </a:lnTo>
                  <a:lnTo>
                    <a:pt x="5538" y="18985"/>
                  </a:lnTo>
                  <a:lnTo>
                    <a:pt x="5214" y="20388"/>
                  </a:lnTo>
                  <a:lnTo>
                    <a:pt x="4926" y="21898"/>
                  </a:lnTo>
                  <a:lnTo>
                    <a:pt x="4351" y="25206"/>
                  </a:lnTo>
                  <a:lnTo>
                    <a:pt x="3776" y="28837"/>
                  </a:lnTo>
                  <a:lnTo>
                    <a:pt x="3200" y="32684"/>
                  </a:lnTo>
                  <a:lnTo>
                    <a:pt x="2661" y="36640"/>
                  </a:lnTo>
                  <a:lnTo>
                    <a:pt x="2158" y="40703"/>
                  </a:lnTo>
                  <a:lnTo>
                    <a:pt x="1690" y="44694"/>
                  </a:lnTo>
                  <a:lnTo>
                    <a:pt x="1259" y="48577"/>
                  </a:lnTo>
                  <a:lnTo>
                    <a:pt x="863" y="52244"/>
                  </a:lnTo>
                  <a:lnTo>
                    <a:pt x="540" y="55588"/>
                  </a:lnTo>
                  <a:lnTo>
                    <a:pt x="288" y="58573"/>
                  </a:lnTo>
                  <a:lnTo>
                    <a:pt x="108" y="61053"/>
                  </a:lnTo>
                  <a:lnTo>
                    <a:pt x="0" y="62995"/>
                  </a:lnTo>
                  <a:lnTo>
                    <a:pt x="0" y="64254"/>
                  </a:lnTo>
                  <a:lnTo>
                    <a:pt x="36" y="64613"/>
                  </a:lnTo>
                  <a:lnTo>
                    <a:pt x="72" y="64793"/>
                  </a:lnTo>
                  <a:lnTo>
                    <a:pt x="144" y="64829"/>
                  </a:lnTo>
                  <a:lnTo>
                    <a:pt x="288" y="64865"/>
                  </a:lnTo>
                  <a:lnTo>
                    <a:pt x="791" y="64901"/>
                  </a:lnTo>
                  <a:lnTo>
                    <a:pt x="1510" y="64937"/>
                  </a:lnTo>
                  <a:lnTo>
                    <a:pt x="5034" y="64937"/>
                  </a:lnTo>
                  <a:lnTo>
                    <a:pt x="8306" y="64829"/>
                  </a:lnTo>
                  <a:lnTo>
                    <a:pt x="12153" y="64721"/>
                  </a:lnTo>
                  <a:lnTo>
                    <a:pt x="16396" y="64541"/>
                  </a:lnTo>
                  <a:lnTo>
                    <a:pt x="25637" y="64146"/>
                  </a:lnTo>
                  <a:lnTo>
                    <a:pt x="34805" y="63678"/>
                  </a:lnTo>
                  <a:lnTo>
                    <a:pt x="42824" y="63247"/>
                  </a:lnTo>
                  <a:lnTo>
                    <a:pt x="48541" y="62851"/>
                  </a:lnTo>
                  <a:lnTo>
                    <a:pt x="50159" y="62743"/>
                  </a:lnTo>
                  <a:lnTo>
                    <a:pt x="50590" y="62671"/>
                  </a:lnTo>
                  <a:lnTo>
                    <a:pt x="50734" y="62636"/>
                  </a:lnTo>
                  <a:lnTo>
                    <a:pt x="50770" y="62564"/>
                  </a:lnTo>
                  <a:lnTo>
                    <a:pt x="50734" y="62420"/>
                  </a:lnTo>
                  <a:lnTo>
                    <a:pt x="50662" y="61916"/>
                  </a:lnTo>
                  <a:lnTo>
                    <a:pt x="50446" y="61125"/>
                  </a:lnTo>
                  <a:lnTo>
                    <a:pt x="50159" y="60083"/>
                  </a:lnTo>
                  <a:lnTo>
                    <a:pt x="49332" y="57314"/>
                  </a:lnTo>
                  <a:lnTo>
                    <a:pt x="48181" y="53754"/>
                  </a:lnTo>
                  <a:lnTo>
                    <a:pt x="46707" y="49548"/>
                  </a:lnTo>
                  <a:lnTo>
                    <a:pt x="45017" y="44837"/>
                  </a:lnTo>
                  <a:lnTo>
                    <a:pt x="43075" y="39768"/>
                  </a:lnTo>
                  <a:lnTo>
                    <a:pt x="42069" y="37107"/>
                  </a:lnTo>
                  <a:lnTo>
                    <a:pt x="40990" y="34446"/>
                  </a:lnTo>
                  <a:lnTo>
                    <a:pt x="39875" y="31750"/>
                  </a:lnTo>
                  <a:lnTo>
                    <a:pt x="38761" y="29053"/>
                  </a:lnTo>
                  <a:lnTo>
                    <a:pt x="37574" y="26356"/>
                  </a:lnTo>
                  <a:lnTo>
                    <a:pt x="36388" y="23695"/>
                  </a:lnTo>
                  <a:lnTo>
                    <a:pt x="35201" y="21071"/>
                  </a:lnTo>
                  <a:lnTo>
                    <a:pt x="33978" y="18554"/>
                  </a:lnTo>
                  <a:lnTo>
                    <a:pt x="32756" y="16073"/>
                  </a:lnTo>
                  <a:lnTo>
                    <a:pt x="31498" y="13736"/>
                  </a:lnTo>
                  <a:lnTo>
                    <a:pt x="30275" y="11470"/>
                  </a:lnTo>
                  <a:lnTo>
                    <a:pt x="29053" y="9385"/>
                  </a:lnTo>
                  <a:lnTo>
                    <a:pt x="27830" y="7443"/>
                  </a:lnTo>
                  <a:lnTo>
                    <a:pt x="27219" y="6545"/>
                  </a:lnTo>
                  <a:lnTo>
                    <a:pt x="26644" y="5646"/>
                  </a:lnTo>
                  <a:lnTo>
                    <a:pt x="26032" y="4855"/>
                  </a:lnTo>
                  <a:lnTo>
                    <a:pt x="25457" y="4064"/>
                  </a:lnTo>
                  <a:lnTo>
                    <a:pt x="24846" y="3345"/>
                  </a:lnTo>
                  <a:lnTo>
                    <a:pt x="24270" y="2697"/>
                  </a:lnTo>
                  <a:lnTo>
                    <a:pt x="23695" y="2086"/>
                  </a:lnTo>
                  <a:lnTo>
                    <a:pt x="23156" y="1547"/>
                  </a:lnTo>
                  <a:lnTo>
                    <a:pt x="22581" y="1043"/>
                  </a:lnTo>
                  <a:lnTo>
                    <a:pt x="22041" y="648"/>
                  </a:lnTo>
                  <a:lnTo>
                    <a:pt x="21789" y="468"/>
                  </a:lnTo>
                  <a:lnTo>
                    <a:pt x="21502" y="360"/>
                  </a:lnTo>
                  <a:lnTo>
                    <a:pt x="21214" y="252"/>
                  </a:lnTo>
                  <a:lnTo>
                    <a:pt x="20927" y="144"/>
                  </a:lnTo>
                  <a:lnTo>
                    <a:pt x="20603" y="73"/>
                  </a:lnTo>
                  <a:lnTo>
                    <a:pt x="20243" y="37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793800" y="1791400"/>
              <a:ext cx="306550" cy="289475"/>
            </a:xfrm>
            <a:custGeom>
              <a:avLst/>
              <a:gdLst/>
              <a:ahLst/>
              <a:cxnLst/>
              <a:rect l="l" t="t" r="r" b="b"/>
              <a:pathLst>
                <a:path w="12262" h="11579" extrusionOk="0">
                  <a:moveTo>
                    <a:pt x="6329" y="1"/>
                  </a:moveTo>
                  <a:lnTo>
                    <a:pt x="5862" y="36"/>
                  </a:lnTo>
                  <a:lnTo>
                    <a:pt x="5430" y="72"/>
                  </a:lnTo>
                  <a:lnTo>
                    <a:pt x="4963" y="144"/>
                  </a:lnTo>
                  <a:lnTo>
                    <a:pt x="4495" y="252"/>
                  </a:lnTo>
                  <a:lnTo>
                    <a:pt x="4064" y="396"/>
                  </a:lnTo>
                  <a:lnTo>
                    <a:pt x="3596" y="540"/>
                  </a:lnTo>
                  <a:lnTo>
                    <a:pt x="3165" y="720"/>
                  </a:lnTo>
                  <a:lnTo>
                    <a:pt x="2733" y="935"/>
                  </a:lnTo>
                  <a:lnTo>
                    <a:pt x="2338" y="1187"/>
                  </a:lnTo>
                  <a:lnTo>
                    <a:pt x="1906" y="1475"/>
                  </a:lnTo>
                  <a:lnTo>
                    <a:pt x="1727" y="1619"/>
                  </a:lnTo>
                  <a:lnTo>
                    <a:pt x="1547" y="1798"/>
                  </a:lnTo>
                  <a:lnTo>
                    <a:pt x="1403" y="2050"/>
                  </a:lnTo>
                  <a:lnTo>
                    <a:pt x="1223" y="2266"/>
                  </a:lnTo>
                  <a:lnTo>
                    <a:pt x="900" y="2841"/>
                  </a:lnTo>
                  <a:lnTo>
                    <a:pt x="612" y="3524"/>
                  </a:lnTo>
                  <a:lnTo>
                    <a:pt x="396" y="4243"/>
                  </a:lnTo>
                  <a:lnTo>
                    <a:pt x="181" y="5034"/>
                  </a:lnTo>
                  <a:lnTo>
                    <a:pt x="73" y="5825"/>
                  </a:lnTo>
                  <a:lnTo>
                    <a:pt x="1" y="6652"/>
                  </a:lnTo>
                  <a:lnTo>
                    <a:pt x="37" y="7479"/>
                  </a:lnTo>
                  <a:lnTo>
                    <a:pt x="73" y="7875"/>
                  </a:lnTo>
                  <a:lnTo>
                    <a:pt x="145" y="8270"/>
                  </a:lnTo>
                  <a:lnTo>
                    <a:pt x="217" y="8630"/>
                  </a:lnTo>
                  <a:lnTo>
                    <a:pt x="324" y="9025"/>
                  </a:lnTo>
                  <a:lnTo>
                    <a:pt x="468" y="9349"/>
                  </a:lnTo>
                  <a:lnTo>
                    <a:pt x="612" y="9709"/>
                  </a:lnTo>
                  <a:lnTo>
                    <a:pt x="792" y="10032"/>
                  </a:lnTo>
                  <a:lnTo>
                    <a:pt x="1008" y="10320"/>
                  </a:lnTo>
                  <a:lnTo>
                    <a:pt x="1259" y="10571"/>
                  </a:lnTo>
                  <a:lnTo>
                    <a:pt x="1547" y="10823"/>
                  </a:lnTo>
                  <a:lnTo>
                    <a:pt x="1835" y="11039"/>
                  </a:lnTo>
                  <a:lnTo>
                    <a:pt x="2158" y="11219"/>
                  </a:lnTo>
                  <a:lnTo>
                    <a:pt x="2554" y="11363"/>
                  </a:lnTo>
                  <a:lnTo>
                    <a:pt x="2949" y="11506"/>
                  </a:lnTo>
                  <a:lnTo>
                    <a:pt x="3381" y="11578"/>
                  </a:lnTo>
                  <a:lnTo>
                    <a:pt x="4208" y="11578"/>
                  </a:lnTo>
                  <a:lnTo>
                    <a:pt x="4603" y="11506"/>
                  </a:lnTo>
                  <a:lnTo>
                    <a:pt x="4999" y="11434"/>
                  </a:lnTo>
                  <a:lnTo>
                    <a:pt x="5430" y="11291"/>
                  </a:lnTo>
                  <a:lnTo>
                    <a:pt x="5826" y="11147"/>
                  </a:lnTo>
                  <a:lnTo>
                    <a:pt x="6221" y="10931"/>
                  </a:lnTo>
                  <a:lnTo>
                    <a:pt x="6581" y="10715"/>
                  </a:lnTo>
                  <a:lnTo>
                    <a:pt x="6976" y="10464"/>
                  </a:lnTo>
                  <a:lnTo>
                    <a:pt x="7336" y="10176"/>
                  </a:lnTo>
                  <a:lnTo>
                    <a:pt x="7695" y="9888"/>
                  </a:lnTo>
                  <a:lnTo>
                    <a:pt x="8378" y="9241"/>
                  </a:lnTo>
                  <a:lnTo>
                    <a:pt x="9026" y="8558"/>
                  </a:lnTo>
                  <a:lnTo>
                    <a:pt x="9637" y="7803"/>
                  </a:lnTo>
                  <a:lnTo>
                    <a:pt x="10212" y="7048"/>
                  </a:lnTo>
                  <a:lnTo>
                    <a:pt x="10716" y="6293"/>
                  </a:lnTo>
                  <a:lnTo>
                    <a:pt x="11147" y="5538"/>
                  </a:lnTo>
                  <a:lnTo>
                    <a:pt x="11543" y="4855"/>
                  </a:lnTo>
                  <a:lnTo>
                    <a:pt x="11830" y="4171"/>
                  </a:lnTo>
                  <a:lnTo>
                    <a:pt x="12082" y="3596"/>
                  </a:lnTo>
                  <a:lnTo>
                    <a:pt x="12226" y="3129"/>
                  </a:lnTo>
                  <a:lnTo>
                    <a:pt x="12262" y="2913"/>
                  </a:lnTo>
                  <a:lnTo>
                    <a:pt x="12262" y="2697"/>
                  </a:lnTo>
                  <a:lnTo>
                    <a:pt x="12226" y="2481"/>
                  </a:lnTo>
                  <a:lnTo>
                    <a:pt x="12118" y="2266"/>
                  </a:lnTo>
                  <a:lnTo>
                    <a:pt x="12010" y="2050"/>
                  </a:lnTo>
                  <a:lnTo>
                    <a:pt x="11866" y="1870"/>
                  </a:lnTo>
                  <a:lnTo>
                    <a:pt x="11686" y="1654"/>
                  </a:lnTo>
                  <a:lnTo>
                    <a:pt x="11471" y="1475"/>
                  </a:lnTo>
                  <a:lnTo>
                    <a:pt x="11219" y="1259"/>
                  </a:lnTo>
                  <a:lnTo>
                    <a:pt x="10967" y="1115"/>
                  </a:lnTo>
                  <a:lnTo>
                    <a:pt x="10356" y="756"/>
                  </a:lnTo>
                  <a:lnTo>
                    <a:pt x="9673" y="504"/>
                  </a:lnTo>
                  <a:lnTo>
                    <a:pt x="8882" y="252"/>
                  </a:lnTo>
                  <a:lnTo>
                    <a:pt x="8091" y="108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755150" y="1574775"/>
              <a:ext cx="333525" cy="478225"/>
            </a:xfrm>
            <a:custGeom>
              <a:avLst/>
              <a:gdLst/>
              <a:ahLst/>
              <a:cxnLst/>
              <a:rect l="l" t="t" r="r" b="b"/>
              <a:pathLst>
                <a:path w="13341" h="19129" extrusionOk="0">
                  <a:moveTo>
                    <a:pt x="11291" y="0"/>
                  </a:moveTo>
                  <a:lnTo>
                    <a:pt x="1" y="4063"/>
                  </a:lnTo>
                  <a:lnTo>
                    <a:pt x="252" y="4710"/>
                  </a:lnTo>
                  <a:lnTo>
                    <a:pt x="504" y="5429"/>
                  </a:lnTo>
                  <a:lnTo>
                    <a:pt x="828" y="6328"/>
                  </a:lnTo>
                  <a:lnTo>
                    <a:pt x="1115" y="7407"/>
                  </a:lnTo>
                  <a:lnTo>
                    <a:pt x="1439" y="8594"/>
                  </a:lnTo>
                  <a:lnTo>
                    <a:pt x="1691" y="9816"/>
                  </a:lnTo>
                  <a:lnTo>
                    <a:pt x="1798" y="10427"/>
                  </a:lnTo>
                  <a:lnTo>
                    <a:pt x="1870" y="11039"/>
                  </a:lnTo>
                  <a:lnTo>
                    <a:pt x="1870" y="11434"/>
                  </a:lnTo>
                  <a:lnTo>
                    <a:pt x="1870" y="11830"/>
                  </a:lnTo>
                  <a:lnTo>
                    <a:pt x="1870" y="11937"/>
                  </a:lnTo>
                  <a:lnTo>
                    <a:pt x="1870" y="12657"/>
                  </a:lnTo>
                  <a:lnTo>
                    <a:pt x="1906" y="13627"/>
                  </a:lnTo>
                  <a:lnTo>
                    <a:pt x="1978" y="14203"/>
                  </a:lnTo>
                  <a:lnTo>
                    <a:pt x="2050" y="14778"/>
                  </a:lnTo>
                  <a:lnTo>
                    <a:pt x="2158" y="15353"/>
                  </a:lnTo>
                  <a:lnTo>
                    <a:pt x="2302" y="15965"/>
                  </a:lnTo>
                  <a:lnTo>
                    <a:pt x="2482" y="16540"/>
                  </a:lnTo>
                  <a:lnTo>
                    <a:pt x="2661" y="17079"/>
                  </a:lnTo>
                  <a:lnTo>
                    <a:pt x="2913" y="17618"/>
                  </a:lnTo>
                  <a:lnTo>
                    <a:pt x="3201" y="18050"/>
                  </a:lnTo>
                  <a:lnTo>
                    <a:pt x="3524" y="18445"/>
                  </a:lnTo>
                  <a:lnTo>
                    <a:pt x="3704" y="18625"/>
                  </a:lnTo>
                  <a:lnTo>
                    <a:pt x="3920" y="18769"/>
                  </a:lnTo>
                  <a:lnTo>
                    <a:pt x="4100" y="18913"/>
                  </a:lnTo>
                  <a:lnTo>
                    <a:pt x="4351" y="18985"/>
                  </a:lnTo>
                  <a:lnTo>
                    <a:pt x="4567" y="19093"/>
                  </a:lnTo>
                  <a:lnTo>
                    <a:pt x="4819" y="19129"/>
                  </a:lnTo>
                  <a:lnTo>
                    <a:pt x="5358" y="19129"/>
                  </a:lnTo>
                  <a:lnTo>
                    <a:pt x="5646" y="19093"/>
                  </a:lnTo>
                  <a:lnTo>
                    <a:pt x="5933" y="19021"/>
                  </a:lnTo>
                  <a:lnTo>
                    <a:pt x="6509" y="18841"/>
                  </a:lnTo>
                  <a:lnTo>
                    <a:pt x="7120" y="18553"/>
                  </a:lnTo>
                  <a:lnTo>
                    <a:pt x="7731" y="18194"/>
                  </a:lnTo>
                  <a:lnTo>
                    <a:pt x="8342" y="17726"/>
                  </a:lnTo>
                  <a:lnTo>
                    <a:pt x="8954" y="17223"/>
                  </a:lnTo>
                  <a:lnTo>
                    <a:pt x="9565" y="16684"/>
                  </a:lnTo>
                  <a:lnTo>
                    <a:pt x="10140" y="16072"/>
                  </a:lnTo>
                  <a:lnTo>
                    <a:pt x="10716" y="15425"/>
                  </a:lnTo>
                  <a:lnTo>
                    <a:pt x="11255" y="14742"/>
                  </a:lnTo>
                  <a:lnTo>
                    <a:pt x="11758" y="14059"/>
                  </a:lnTo>
                  <a:lnTo>
                    <a:pt x="12226" y="13340"/>
                  </a:lnTo>
                  <a:lnTo>
                    <a:pt x="12657" y="12621"/>
                  </a:lnTo>
                  <a:lnTo>
                    <a:pt x="13017" y="11937"/>
                  </a:lnTo>
                  <a:lnTo>
                    <a:pt x="13340" y="11254"/>
                  </a:lnTo>
                  <a:lnTo>
                    <a:pt x="13340" y="11075"/>
                  </a:lnTo>
                  <a:lnTo>
                    <a:pt x="13268" y="10679"/>
                  </a:lnTo>
                  <a:lnTo>
                    <a:pt x="13053" y="9457"/>
                  </a:lnTo>
                  <a:lnTo>
                    <a:pt x="12226" y="5645"/>
                  </a:lnTo>
                  <a:lnTo>
                    <a:pt x="11938" y="4279"/>
                  </a:lnTo>
                  <a:lnTo>
                    <a:pt x="11686" y="2877"/>
                  </a:lnTo>
                  <a:lnTo>
                    <a:pt x="11471" y="1438"/>
                  </a:lnTo>
                  <a:lnTo>
                    <a:pt x="1129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54250" y="1580150"/>
              <a:ext cx="270600" cy="293975"/>
            </a:xfrm>
            <a:custGeom>
              <a:avLst/>
              <a:gdLst/>
              <a:ahLst/>
              <a:cxnLst/>
              <a:rect l="l" t="t" r="r" b="b"/>
              <a:pathLst>
                <a:path w="10824" h="11759" extrusionOk="0">
                  <a:moveTo>
                    <a:pt x="10823" y="1"/>
                  </a:moveTo>
                  <a:lnTo>
                    <a:pt x="1" y="3848"/>
                  </a:lnTo>
                  <a:lnTo>
                    <a:pt x="252" y="4495"/>
                  </a:lnTo>
                  <a:lnTo>
                    <a:pt x="540" y="5214"/>
                  </a:lnTo>
                  <a:lnTo>
                    <a:pt x="828" y="6149"/>
                  </a:lnTo>
                  <a:lnTo>
                    <a:pt x="1151" y="7228"/>
                  </a:lnTo>
                  <a:lnTo>
                    <a:pt x="1475" y="8379"/>
                  </a:lnTo>
                  <a:lnTo>
                    <a:pt x="1727" y="9637"/>
                  </a:lnTo>
                  <a:lnTo>
                    <a:pt x="1799" y="10248"/>
                  </a:lnTo>
                  <a:lnTo>
                    <a:pt x="1906" y="10860"/>
                  </a:lnTo>
                  <a:lnTo>
                    <a:pt x="1906" y="11219"/>
                  </a:lnTo>
                  <a:lnTo>
                    <a:pt x="1906" y="11615"/>
                  </a:lnTo>
                  <a:lnTo>
                    <a:pt x="1906" y="11758"/>
                  </a:lnTo>
                  <a:lnTo>
                    <a:pt x="2482" y="11722"/>
                  </a:lnTo>
                  <a:lnTo>
                    <a:pt x="3093" y="11687"/>
                  </a:lnTo>
                  <a:lnTo>
                    <a:pt x="3704" y="11579"/>
                  </a:lnTo>
                  <a:lnTo>
                    <a:pt x="4279" y="11435"/>
                  </a:lnTo>
                  <a:lnTo>
                    <a:pt x="4819" y="11255"/>
                  </a:lnTo>
                  <a:lnTo>
                    <a:pt x="5358" y="11039"/>
                  </a:lnTo>
                  <a:lnTo>
                    <a:pt x="5826" y="10788"/>
                  </a:lnTo>
                  <a:lnTo>
                    <a:pt x="6293" y="10500"/>
                  </a:lnTo>
                  <a:lnTo>
                    <a:pt x="6724" y="10176"/>
                  </a:lnTo>
                  <a:lnTo>
                    <a:pt x="7120" y="9817"/>
                  </a:lnTo>
                  <a:lnTo>
                    <a:pt x="7480" y="9457"/>
                  </a:lnTo>
                  <a:lnTo>
                    <a:pt x="7839" y="9062"/>
                  </a:lnTo>
                  <a:lnTo>
                    <a:pt x="8163" y="8666"/>
                  </a:lnTo>
                  <a:lnTo>
                    <a:pt x="8450" y="8235"/>
                  </a:lnTo>
                  <a:lnTo>
                    <a:pt x="8738" y="7803"/>
                  </a:lnTo>
                  <a:lnTo>
                    <a:pt x="8990" y="7336"/>
                  </a:lnTo>
                  <a:lnTo>
                    <a:pt x="9205" y="6868"/>
                  </a:lnTo>
                  <a:lnTo>
                    <a:pt x="9421" y="6401"/>
                  </a:lnTo>
                  <a:lnTo>
                    <a:pt x="9781" y="5466"/>
                  </a:lnTo>
                  <a:lnTo>
                    <a:pt x="10068" y="4495"/>
                  </a:lnTo>
                  <a:lnTo>
                    <a:pt x="10320" y="3596"/>
                  </a:lnTo>
                  <a:lnTo>
                    <a:pt x="10500" y="2698"/>
                  </a:lnTo>
                  <a:lnTo>
                    <a:pt x="10644" y="1871"/>
                  </a:lnTo>
                  <a:lnTo>
                    <a:pt x="10716" y="1151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74475" y="1083975"/>
              <a:ext cx="488125" cy="712850"/>
            </a:xfrm>
            <a:custGeom>
              <a:avLst/>
              <a:gdLst/>
              <a:ahLst/>
              <a:cxnLst/>
              <a:rect l="l" t="t" r="r" b="b"/>
              <a:pathLst>
                <a:path w="19525" h="28514" extrusionOk="0">
                  <a:moveTo>
                    <a:pt x="9385" y="0"/>
                  </a:moveTo>
                  <a:lnTo>
                    <a:pt x="8810" y="36"/>
                  </a:lnTo>
                  <a:lnTo>
                    <a:pt x="8234" y="72"/>
                  </a:lnTo>
                  <a:lnTo>
                    <a:pt x="7695" y="144"/>
                  </a:lnTo>
                  <a:lnTo>
                    <a:pt x="7120" y="252"/>
                  </a:lnTo>
                  <a:lnTo>
                    <a:pt x="6581" y="360"/>
                  </a:lnTo>
                  <a:lnTo>
                    <a:pt x="6041" y="540"/>
                  </a:lnTo>
                  <a:lnTo>
                    <a:pt x="5502" y="719"/>
                  </a:lnTo>
                  <a:lnTo>
                    <a:pt x="4998" y="971"/>
                  </a:lnTo>
                  <a:lnTo>
                    <a:pt x="4495" y="1223"/>
                  </a:lnTo>
                  <a:lnTo>
                    <a:pt x="4028" y="1510"/>
                  </a:lnTo>
                  <a:lnTo>
                    <a:pt x="3560" y="1870"/>
                  </a:lnTo>
                  <a:lnTo>
                    <a:pt x="3129" y="2230"/>
                  </a:lnTo>
                  <a:lnTo>
                    <a:pt x="2841" y="2517"/>
                  </a:lnTo>
                  <a:lnTo>
                    <a:pt x="2589" y="2877"/>
                  </a:lnTo>
                  <a:lnTo>
                    <a:pt x="2302" y="3308"/>
                  </a:lnTo>
                  <a:lnTo>
                    <a:pt x="2050" y="3776"/>
                  </a:lnTo>
                  <a:lnTo>
                    <a:pt x="1834" y="4351"/>
                  </a:lnTo>
                  <a:lnTo>
                    <a:pt x="1583" y="4962"/>
                  </a:lnTo>
                  <a:lnTo>
                    <a:pt x="1367" y="5609"/>
                  </a:lnTo>
                  <a:lnTo>
                    <a:pt x="1187" y="6329"/>
                  </a:lnTo>
                  <a:lnTo>
                    <a:pt x="971" y="7048"/>
                  </a:lnTo>
                  <a:lnTo>
                    <a:pt x="828" y="7839"/>
                  </a:lnTo>
                  <a:lnTo>
                    <a:pt x="504" y="9493"/>
                  </a:lnTo>
                  <a:lnTo>
                    <a:pt x="288" y="11254"/>
                  </a:lnTo>
                  <a:lnTo>
                    <a:pt x="108" y="13052"/>
                  </a:lnTo>
                  <a:lnTo>
                    <a:pt x="37" y="14886"/>
                  </a:lnTo>
                  <a:lnTo>
                    <a:pt x="1" y="15785"/>
                  </a:lnTo>
                  <a:lnTo>
                    <a:pt x="37" y="16684"/>
                  </a:lnTo>
                  <a:lnTo>
                    <a:pt x="37" y="17583"/>
                  </a:lnTo>
                  <a:lnTo>
                    <a:pt x="108" y="18446"/>
                  </a:lnTo>
                  <a:lnTo>
                    <a:pt x="180" y="19309"/>
                  </a:lnTo>
                  <a:lnTo>
                    <a:pt x="288" y="20136"/>
                  </a:lnTo>
                  <a:lnTo>
                    <a:pt x="432" y="20927"/>
                  </a:lnTo>
                  <a:lnTo>
                    <a:pt x="576" y="21718"/>
                  </a:lnTo>
                  <a:lnTo>
                    <a:pt x="756" y="22437"/>
                  </a:lnTo>
                  <a:lnTo>
                    <a:pt x="971" y="23120"/>
                  </a:lnTo>
                  <a:lnTo>
                    <a:pt x="1223" y="23731"/>
                  </a:lnTo>
                  <a:lnTo>
                    <a:pt x="1475" y="24342"/>
                  </a:lnTo>
                  <a:lnTo>
                    <a:pt x="1762" y="24846"/>
                  </a:lnTo>
                  <a:lnTo>
                    <a:pt x="2086" y="25313"/>
                  </a:lnTo>
                  <a:lnTo>
                    <a:pt x="2446" y="25745"/>
                  </a:lnTo>
                  <a:lnTo>
                    <a:pt x="2841" y="26176"/>
                  </a:lnTo>
                  <a:lnTo>
                    <a:pt x="3237" y="26536"/>
                  </a:lnTo>
                  <a:lnTo>
                    <a:pt x="3632" y="26859"/>
                  </a:lnTo>
                  <a:lnTo>
                    <a:pt x="4064" y="27147"/>
                  </a:lnTo>
                  <a:lnTo>
                    <a:pt x="4495" y="27435"/>
                  </a:lnTo>
                  <a:lnTo>
                    <a:pt x="4927" y="27650"/>
                  </a:lnTo>
                  <a:lnTo>
                    <a:pt x="5394" y="27866"/>
                  </a:lnTo>
                  <a:lnTo>
                    <a:pt x="5861" y="28046"/>
                  </a:lnTo>
                  <a:lnTo>
                    <a:pt x="6329" y="28190"/>
                  </a:lnTo>
                  <a:lnTo>
                    <a:pt x="6832" y="28298"/>
                  </a:lnTo>
                  <a:lnTo>
                    <a:pt x="7336" y="28405"/>
                  </a:lnTo>
                  <a:lnTo>
                    <a:pt x="7803" y="28477"/>
                  </a:lnTo>
                  <a:lnTo>
                    <a:pt x="8306" y="28477"/>
                  </a:lnTo>
                  <a:lnTo>
                    <a:pt x="8810" y="28513"/>
                  </a:lnTo>
                  <a:lnTo>
                    <a:pt x="9313" y="28477"/>
                  </a:lnTo>
                  <a:lnTo>
                    <a:pt x="9817" y="28441"/>
                  </a:lnTo>
                  <a:lnTo>
                    <a:pt x="10320" y="28333"/>
                  </a:lnTo>
                  <a:lnTo>
                    <a:pt x="10823" y="28262"/>
                  </a:lnTo>
                  <a:lnTo>
                    <a:pt x="11327" y="28118"/>
                  </a:lnTo>
                  <a:lnTo>
                    <a:pt x="11830" y="27974"/>
                  </a:lnTo>
                  <a:lnTo>
                    <a:pt x="12297" y="27794"/>
                  </a:lnTo>
                  <a:lnTo>
                    <a:pt x="12801" y="27614"/>
                  </a:lnTo>
                  <a:lnTo>
                    <a:pt x="13268" y="27399"/>
                  </a:lnTo>
                  <a:lnTo>
                    <a:pt x="13736" y="27147"/>
                  </a:lnTo>
                  <a:lnTo>
                    <a:pt x="14203" y="26859"/>
                  </a:lnTo>
                  <a:lnTo>
                    <a:pt x="14635" y="26572"/>
                  </a:lnTo>
                  <a:lnTo>
                    <a:pt x="15066" y="26284"/>
                  </a:lnTo>
                  <a:lnTo>
                    <a:pt x="15498" y="25960"/>
                  </a:lnTo>
                  <a:lnTo>
                    <a:pt x="15893" y="25601"/>
                  </a:lnTo>
                  <a:lnTo>
                    <a:pt x="16289" y="25241"/>
                  </a:lnTo>
                  <a:lnTo>
                    <a:pt x="16648" y="24846"/>
                  </a:lnTo>
                  <a:lnTo>
                    <a:pt x="16900" y="24522"/>
                  </a:lnTo>
                  <a:lnTo>
                    <a:pt x="17151" y="24199"/>
                  </a:lnTo>
                  <a:lnTo>
                    <a:pt x="17367" y="23767"/>
                  </a:lnTo>
                  <a:lnTo>
                    <a:pt x="17583" y="23336"/>
                  </a:lnTo>
                  <a:lnTo>
                    <a:pt x="17799" y="22868"/>
                  </a:lnTo>
                  <a:lnTo>
                    <a:pt x="17978" y="22329"/>
                  </a:lnTo>
                  <a:lnTo>
                    <a:pt x="18338" y="21178"/>
                  </a:lnTo>
                  <a:lnTo>
                    <a:pt x="18662" y="19920"/>
                  </a:lnTo>
                  <a:lnTo>
                    <a:pt x="18913" y="18589"/>
                  </a:lnTo>
                  <a:lnTo>
                    <a:pt x="19129" y="17151"/>
                  </a:lnTo>
                  <a:lnTo>
                    <a:pt x="19309" y="15713"/>
                  </a:lnTo>
                  <a:lnTo>
                    <a:pt x="19417" y="14239"/>
                  </a:lnTo>
                  <a:lnTo>
                    <a:pt x="19489" y="12801"/>
                  </a:lnTo>
                  <a:lnTo>
                    <a:pt x="19525" y="11398"/>
                  </a:lnTo>
                  <a:lnTo>
                    <a:pt x="19489" y="10032"/>
                  </a:lnTo>
                  <a:lnTo>
                    <a:pt x="19381" y="8774"/>
                  </a:lnTo>
                  <a:lnTo>
                    <a:pt x="19237" y="7623"/>
                  </a:lnTo>
                  <a:lnTo>
                    <a:pt x="19129" y="7120"/>
                  </a:lnTo>
                  <a:lnTo>
                    <a:pt x="19021" y="6616"/>
                  </a:lnTo>
                  <a:lnTo>
                    <a:pt x="18877" y="6185"/>
                  </a:lnTo>
                  <a:lnTo>
                    <a:pt x="18734" y="5789"/>
                  </a:lnTo>
                  <a:lnTo>
                    <a:pt x="18482" y="5250"/>
                  </a:lnTo>
                  <a:lnTo>
                    <a:pt x="18194" y="4747"/>
                  </a:lnTo>
                  <a:lnTo>
                    <a:pt x="17871" y="4243"/>
                  </a:lnTo>
                  <a:lnTo>
                    <a:pt x="17547" y="3776"/>
                  </a:lnTo>
                  <a:lnTo>
                    <a:pt x="17151" y="3344"/>
                  </a:lnTo>
                  <a:lnTo>
                    <a:pt x="16756" y="2913"/>
                  </a:lnTo>
                  <a:lnTo>
                    <a:pt x="16325" y="2517"/>
                  </a:lnTo>
                  <a:lnTo>
                    <a:pt x="15893" y="2158"/>
                  </a:lnTo>
                  <a:lnTo>
                    <a:pt x="15426" y="1834"/>
                  </a:lnTo>
                  <a:lnTo>
                    <a:pt x="14922" y="1510"/>
                  </a:lnTo>
                  <a:lnTo>
                    <a:pt x="14419" y="1259"/>
                  </a:lnTo>
                  <a:lnTo>
                    <a:pt x="13915" y="1007"/>
                  </a:lnTo>
                  <a:lnTo>
                    <a:pt x="13376" y="755"/>
                  </a:lnTo>
                  <a:lnTo>
                    <a:pt x="12837" y="576"/>
                  </a:lnTo>
                  <a:lnTo>
                    <a:pt x="12262" y="396"/>
                  </a:lnTo>
                  <a:lnTo>
                    <a:pt x="11686" y="288"/>
                  </a:lnTo>
                  <a:lnTo>
                    <a:pt x="11111" y="144"/>
                  </a:lnTo>
                  <a:lnTo>
                    <a:pt x="10536" y="72"/>
                  </a:lnTo>
                  <a:lnTo>
                    <a:pt x="9960" y="36"/>
                  </a:lnTo>
                  <a:lnTo>
                    <a:pt x="938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72225" y="1438125"/>
              <a:ext cx="20700" cy="54875"/>
            </a:xfrm>
            <a:custGeom>
              <a:avLst/>
              <a:gdLst/>
              <a:ahLst/>
              <a:cxnLst/>
              <a:rect l="l" t="t" r="r" b="b"/>
              <a:pathLst>
                <a:path w="828" h="2195" extrusionOk="0">
                  <a:moveTo>
                    <a:pt x="109" y="1"/>
                  </a:moveTo>
                  <a:lnTo>
                    <a:pt x="37" y="289"/>
                  </a:lnTo>
                  <a:lnTo>
                    <a:pt x="1" y="612"/>
                  </a:lnTo>
                  <a:lnTo>
                    <a:pt x="1" y="972"/>
                  </a:lnTo>
                  <a:lnTo>
                    <a:pt x="73" y="1295"/>
                  </a:lnTo>
                  <a:lnTo>
                    <a:pt x="145" y="1619"/>
                  </a:lnTo>
                  <a:lnTo>
                    <a:pt x="324" y="1871"/>
                  </a:lnTo>
                  <a:lnTo>
                    <a:pt x="396" y="1978"/>
                  </a:lnTo>
                  <a:lnTo>
                    <a:pt x="540" y="2086"/>
                  </a:lnTo>
                  <a:lnTo>
                    <a:pt x="684" y="2158"/>
                  </a:lnTo>
                  <a:lnTo>
                    <a:pt x="828" y="2194"/>
                  </a:lnTo>
                  <a:lnTo>
                    <a:pt x="828" y="2158"/>
                  </a:lnTo>
                  <a:lnTo>
                    <a:pt x="612" y="2014"/>
                  </a:lnTo>
                  <a:lnTo>
                    <a:pt x="432" y="1799"/>
                  </a:lnTo>
                  <a:lnTo>
                    <a:pt x="289" y="1583"/>
                  </a:lnTo>
                  <a:lnTo>
                    <a:pt x="217" y="1295"/>
                  </a:lnTo>
                  <a:lnTo>
                    <a:pt x="145" y="1008"/>
                  </a:lnTo>
                  <a:lnTo>
                    <a:pt x="145" y="684"/>
                  </a:lnTo>
                  <a:lnTo>
                    <a:pt x="181" y="7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773125" y="1418350"/>
              <a:ext cx="45875" cy="65650"/>
            </a:xfrm>
            <a:custGeom>
              <a:avLst/>
              <a:gdLst/>
              <a:ahLst/>
              <a:cxnLst/>
              <a:rect l="l" t="t" r="r" b="b"/>
              <a:pathLst>
                <a:path w="1835" h="2626" extrusionOk="0">
                  <a:moveTo>
                    <a:pt x="684" y="1"/>
                  </a:moveTo>
                  <a:lnTo>
                    <a:pt x="504" y="109"/>
                  </a:lnTo>
                  <a:lnTo>
                    <a:pt x="360" y="217"/>
                  </a:lnTo>
                  <a:lnTo>
                    <a:pt x="253" y="396"/>
                  </a:lnTo>
                  <a:lnTo>
                    <a:pt x="145" y="612"/>
                  </a:lnTo>
                  <a:lnTo>
                    <a:pt x="73" y="828"/>
                  </a:lnTo>
                  <a:lnTo>
                    <a:pt x="37" y="1044"/>
                  </a:lnTo>
                  <a:lnTo>
                    <a:pt x="1" y="1295"/>
                  </a:lnTo>
                  <a:lnTo>
                    <a:pt x="37" y="1547"/>
                  </a:lnTo>
                  <a:lnTo>
                    <a:pt x="73" y="1799"/>
                  </a:lnTo>
                  <a:lnTo>
                    <a:pt x="109" y="2014"/>
                  </a:lnTo>
                  <a:lnTo>
                    <a:pt x="217" y="2230"/>
                  </a:lnTo>
                  <a:lnTo>
                    <a:pt x="324" y="2374"/>
                  </a:lnTo>
                  <a:lnTo>
                    <a:pt x="504" y="2518"/>
                  </a:lnTo>
                  <a:lnTo>
                    <a:pt x="684" y="2590"/>
                  </a:lnTo>
                  <a:lnTo>
                    <a:pt x="900" y="2626"/>
                  </a:lnTo>
                  <a:lnTo>
                    <a:pt x="1115" y="2590"/>
                  </a:lnTo>
                  <a:lnTo>
                    <a:pt x="1295" y="2518"/>
                  </a:lnTo>
                  <a:lnTo>
                    <a:pt x="1439" y="2374"/>
                  </a:lnTo>
                  <a:lnTo>
                    <a:pt x="1583" y="2230"/>
                  </a:lnTo>
                  <a:lnTo>
                    <a:pt x="1691" y="2014"/>
                  </a:lnTo>
                  <a:lnTo>
                    <a:pt x="1763" y="1799"/>
                  </a:lnTo>
                  <a:lnTo>
                    <a:pt x="1799" y="1547"/>
                  </a:lnTo>
                  <a:lnTo>
                    <a:pt x="1835" y="1295"/>
                  </a:lnTo>
                  <a:lnTo>
                    <a:pt x="1835" y="1080"/>
                  </a:lnTo>
                  <a:lnTo>
                    <a:pt x="1799" y="828"/>
                  </a:lnTo>
                  <a:lnTo>
                    <a:pt x="1727" y="612"/>
                  </a:lnTo>
                  <a:lnTo>
                    <a:pt x="1619" y="396"/>
                  </a:lnTo>
                  <a:lnTo>
                    <a:pt x="1475" y="217"/>
                  </a:lnTo>
                  <a:lnTo>
                    <a:pt x="1295" y="10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636500" y="1433650"/>
              <a:ext cx="25200" cy="53050"/>
            </a:xfrm>
            <a:custGeom>
              <a:avLst/>
              <a:gdLst/>
              <a:ahLst/>
              <a:cxnLst/>
              <a:rect l="l" t="t" r="r" b="b"/>
              <a:pathLst>
                <a:path w="1008" h="2122" extrusionOk="0">
                  <a:moveTo>
                    <a:pt x="935" y="0"/>
                  </a:moveTo>
                  <a:lnTo>
                    <a:pt x="899" y="72"/>
                  </a:lnTo>
                  <a:lnTo>
                    <a:pt x="899" y="396"/>
                  </a:lnTo>
                  <a:lnTo>
                    <a:pt x="863" y="683"/>
                  </a:lnTo>
                  <a:lnTo>
                    <a:pt x="828" y="1007"/>
                  </a:lnTo>
                  <a:lnTo>
                    <a:pt x="720" y="1295"/>
                  </a:lnTo>
                  <a:lnTo>
                    <a:pt x="612" y="1546"/>
                  </a:lnTo>
                  <a:lnTo>
                    <a:pt x="468" y="1762"/>
                  </a:lnTo>
                  <a:lnTo>
                    <a:pt x="252" y="1942"/>
                  </a:lnTo>
                  <a:lnTo>
                    <a:pt x="1" y="2050"/>
                  </a:lnTo>
                  <a:lnTo>
                    <a:pt x="1" y="2122"/>
                  </a:lnTo>
                  <a:lnTo>
                    <a:pt x="144" y="2086"/>
                  </a:lnTo>
                  <a:lnTo>
                    <a:pt x="288" y="2014"/>
                  </a:lnTo>
                  <a:lnTo>
                    <a:pt x="432" y="1942"/>
                  </a:lnTo>
                  <a:lnTo>
                    <a:pt x="540" y="1870"/>
                  </a:lnTo>
                  <a:lnTo>
                    <a:pt x="756" y="1618"/>
                  </a:lnTo>
                  <a:lnTo>
                    <a:pt x="863" y="1330"/>
                  </a:lnTo>
                  <a:lnTo>
                    <a:pt x="971" y="971"/>
                  </a:lnTo>
                  <a:lnTo>
                    <a:pt x="1007" y="647"/>
                  </a:lnTo>
                  <a:lnTo>
                    <a:pt x="1007" y="32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15825" y="1411175"/>
              <a:ext cx="45875" cy="65625"/>
            </a:xfrm>
            <a:custGeom>
              <a:avLst/>
              <a:gdLst/>
              <a:ahLst/>
              <a:cxnLst/>
              <a:rect l="l" t="t" r="r" b="b"/>
              <a:pathLst>
                <a:path w="1835" h="2625" extrusionOk="0">
                  <a:moveTo>
                    <a:pt x="864" y="0"/>
                  </a:moveTo>
                  <a:lnTo>
                    <a:pt x="648" y="72"/>
                  </a:lnTo>
                  <a:lnTo>
                    <a:pt x="468" y="180"/>
                  </a:lnTo>
                  <a:lnTo>
                    <a:pt x="324" y="324"/>
                  </a:lnTo>
                  <a:lnTo>
                    <a:pt x="216" y="504"/>
                  </a:lnTo>
                  <a:lnTo>
                    <a:pt x="108" y="719"/>
                  </a:lnTo>
                  <a:lnTo>
                    <a:pt x="37" y="971"/>
                  </a:lnTo>
                  <a:lnTo>
                    <a:pt x="1" y="1187"/>
                  </a:lnTo>
                  <a:lnTo>
                    <a:pt x="1" y="1438"/>
                  </a:lnTo>
                  <a:lnTo>
                    <a:pt x="1" y="1690"/>
                  </a:lnTo>
                  <a:lnTo>
                    <a:pt x="72" y="1906"/>
                  </a:lnTo>
                  <a:lnTo>
                    <a:pt x="144" y="2122"/>
                  </a:lnTo>
                  <a:lnTo>
                    <a:pt x="252" y="2301"/>
                  </a:lnTo>
                  <a:lnTo>
                    <a:pt x="396" y="2481"/>
                  </a:lnTo>
                  <a:lnTo>
                    <a:pt x="576" y="2589"/>
                  </a:lnTo>
                  <a:lnTo>
                    <a:pt x="792" y="2625"/>
                  </a:lnTo>
                  <a:lnTo>
                    <a:pt x="1007" y="2625"/>
                  </a:lnTo>
                  <a:lnTo>
                    <a:pt x="1187" y="2589"/>
                  </a:lnTo>
                  <a:lnTo>
                    <a:pt x="1367" y="2481"/>
                  </a:lnTo>
                  <a:lnTo>
                    <a:pt x="1511" y="2301"/>
                  </a:lnTo>
                  <a:lnTo>
                    <a:pt x="1619" y="2122"/>
                  </a:lnTo>
                  <a:lnTo>
                    <a:pt x="1726" y="1906"/>
                  </a:lnTo>
                  <a:lnTo>
                    <a:pt x="1762" y="1690"/>
                  </a:lnTo>
                  <a:lnTo>
                    <a:pt x="1798" y="1438"/>
                  </a:lnTo>
                  <a:lnTo>
                    <a:pt x="1834" y="1187"/>
                  </a:lnTo>
                  <a:lnTo>
                    <a:pt x="1798" y="935"/>
                  </a:lnTo>
                  <a:lnTo>
                    <a:pt x="1762" y="719"/>
                  </a:lnTo>
                  <a:lnTo>
                    <a:pt x="1690" y="504"/>
                  </a:lnTo>
                  <a:lnTo>
                    <a:pt x="1583" y="324"/>
                  </a:lnTo>
                  <a:lnTo>
                    <a:pt x="1439" y="180"/>
                  </a:lnTo>
                  <a:lnTo>
                    <a:pt x="1295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72225" y="1341050"/>
              <a:ext cx="69250" cy="48575"/>
            </a:xfrm>
            <a:custGeom>
              <a:avLst/>
              <a:gdLst/>
              <a:ahLst/>
              <a:cxnLst/>
              <a:rect l="l" t="t" r="r" b="b"/>
              <a:pathLst>
                <a:path w="2770" h="1943" extrusionOk="0">
                  <a:moveTo>
                    <a:pt x="864" y="1"/>
                  </a:moveTo>
                  <a:lnTo>
                    <a:pt x="684" y="37"/>
                  </a:lnTo>
                  <a:lnTo>
                    <a:pt x="504" y="73"/>
                  </a:lnTo>
                  <a:lnTo>
                    <a:pt x="324" y="145"/>
                  </a:lnTo>
                  <a:lnTo>
                    <a:pt x="181" y="216"/>
                  </a:lnTo>
                  <a:lnTo>
                    <a:pt x="73" y="396"/>
                  </a:lnTo>
                  <a:lnTo>
                    <a:pt x="1" y="540"/>
                  </a:lnTo>
                  <a:lnTo>
                    <a:pt x="1" y="720"/>
                  </a:lnTo>
                  <a:lnTo>
                    <a:pt x="73" y="900"/>
                  </a:lnTo>
                  <a:lnTo>
                    <a:pt x="253" y="1115"/>
                  </a:lnTo>
                  <a:lnTo>
                    <a:pt x="468" y="1295"/>
                  </a:lnTo>
                  <a:lnTo>
                    <a:pt x="720" y="1403"/>
                  </a:lnTo>
                  <a:lnTo>
                    <a:pt x="1008" y="1511"/>
                  </a:lnTo>
                  <a:lnTo>
                    <a:pt x="1511" y="1727"/>
                  </a:lnTo>
                  <a:lnTo>
                    <a:pt x="2014" y="1906"/>
                  </a:lnTo>
                  <a:lnTo>
                    <a:pt x="2230" y="1942"/>
                  </a:lnTo>
                  <a:lnTo>
                    <a:pt x="2446" y="1870"/>
                  </a:lnTo>
                  <a:lnTo>
                    <a:pt x="2554" y="1798"/>
                  </a:lnTo>
                  <a:lnTo>
                    <a:pt x="2626" y="1727"/>
                  </a:lnTo>
                  <a:lnTo>
                    <a:pt x="2698" y="1655"/>
                  </a:lnTo>
                  <a:lnTo>
                    <a:pt x="2734" y="1547"/>
                  </a:lnTo>
                  <a:lnTo>
                    <a:pt x="2769" y="1439"/>
                  </a:lnTo>
                  <a:lnTo>
                    <a:pt x="2769" y="1295"/>
                  </a:lnTo>
                  <a:lnTo>
                    <a:pt x="2769" y="1187"/>
                  </a:lnTo>
                  <a:lnTo>
                    <a:pt x="2734" y="1079"/>
                  </a:lnTo>
                  <a:lnTo>
                    <a:pt x="2518" y="756"/>
                  </a:lnTo>
                  <a:lnTo>
                    <a:pt x="2230" y="504"/>
                  </a:lnTo>
                  <a:lnTo>
                    <a:pt x="1942" y="288"/>
                  </a:lnTo>
                  <a:lnTo>
                    <a:pt x="1583" y="145"/>
                  </a:lnTo>
                  <a:lnTo>
                    <a:pt x="1403" y="73"/>
                  </a:lnTo>
                  <a:lnTo>
                    <a:pt x="1223" y="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602350" y="1333875"/>
              <a:ext cx="71925" cy="43150"/>
            </a:xfrm>
            <a:custGeom>
              <a:avLst/>
              <a:gdLst/>
              <a:ahLst/>
              <a:cxnLst/>
              <a:rect l="l" t="t" r="r" b="b"/>
              <a:pathLst>
                <a:path w="2877" h="1726" extrusionOk="0">
                  <a:moveTo>
                    <a:pt x="1762" y="0"/>
                  </a:moveTo>
                  <a:lnTo>
                    <a:pt x="1582" y="36"/>
                  </a:lnTo>
                  <a:lnTo>
                    <a:pt x="1403" y="72"/>
                  </a:lnTo>
                  <a:lnTo>
                    <a:pt x="1043" y="144"/>
                  </a:lnTo>
                  <a:lnTo>
                    <a:pt x="683" y="324"/>
                  </a:lnTo>
                  <a:lnTo>
                    <a:pt x="396" y="539"/>
                  </a:lnTo>
                  <a:lnTo>
                    <a:pt x="144" y="791"/>
                  </a:lnTo>
                  <a:lnTo>
                    <a:pt x="72" y="899"/>
                  </a:lnTo>
                  <a:lnTo>
                    <a:pt x="36" y="1007"/>
                  </a:lnTo>
                  <a:lnTo>
                    <a:pt x="0" y="1115"/>
                  </a:lnTo>
                  <a:lnTo>
                    <a:pt x="36" y="1223"/>
                  </a:lnTo>
                  <a:lnTo>
                    <a:pt x="72" y="1366"/>
                  </a:lnTo>
                  <a:lnTo>
                    <a:pt x="108" y="1438"/>
                  </a:lnTo>
                  <a:lnTo>
                    <a:pt x="180" y="1546"/>
                  </a:lnTo>
                  <a:lnTo>
                    <a:pt x="252" y="1618"/>
                  </a:lnTo>
                  <a:lnTo>
                    <a:pt x="468" y="1726"/>
                  </a:lnTo>
                  <a:lnTo>
                    <a:pt x="683" y="1726"/>
                  </a:lnTo>
                  <a:lnTo>
                    <a:pt x="1223" y="1618"/>
                  </a:lnTo>
                  <a:lnTo>
                    <a:pt x="1726" y="1510"/>
                  </a:lnTo>
                  <a:lnTo>
                    <a:pt x="2014" y="1474"/>
                  </a:lnTo>
                  <a:lnTo>
                    <a:pt x="2301" y="1366"/>
                  </a:lnTo>
                  <a:lnTo>
                    <a:pt x="2553" y="1223"/>
                  </a:lnTo>
                  <a:lnTo>
                    <a:pt x="2769" y="1079"/>
                  </a:lnTo>
                  <a:lnTo>
                    <a:pt x="2877" y="899"/>
                  </a:lnTo>
                  <a:lnTo>
                    <a:pt x="2877" y="719"/>
                  </a:lnTo>
                  <a:lnTo>
                    <a:pt x="2877" y="539"/>
                  </a:lnTo>
                  <a:lnTo>
                    <a:pt x="2769" y="396"/>
                  </a:lnTo>
                  <a:lnTo>
                    <a:pt x="2625" y="252"/>
                  </a:lnTo>
                  <a:lnTo>
                    <a:pt x="2481" y="180"/>
                  </a:lnTo>
                  <a:lnTo>
                    <a:pt x="2301" y="108"/>
                  </a:lnTo>
                  <a:lnTo>
                    <a:pt x="2122" y="36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761450" y="1629600"/>
              <a:ext cx="42275" cy="18000"/>
            </a:xfrm>
            <a:custGeom>
              <a:avLst/>
              <a:gdLst/>
              <a:ahLst/>
              <a:cxnLst/>
              <a:rect l="l" t="t" r="r" b="b"/>
              <a:pathLst>
                <a:path w="1691" h="720" extrusionOk="0">
                  <a:moveTo>
                    <a:pt x="1582" y="0"/>
                  </a:moveTo>
                  <a:lnTo>
                    <a:pt x="1295" y="288"/>
                  </a:lnTo>
                  <a:lnTo>
                    <a:pt x="1115" y="396"/>
                  </a:lnTo>
                  <a:lnTo>
                    <a:pt x="1007" y="432"/>
                  </a:lnTo>
                  <a:lnTo>
                    <a:pt x="648" y="432"/>
                  </a:lnTo>
                  <a:lnTo>
                    <a:pt x="432" y="360"/>
                  </a:lnTo>
                  <a:lnTo>
                    <a:pt x="216" y="288"/>
                  </a:lnTo>
                  <a:lnTo>
                    <a:pt x="36" y="216"/>
                  </a:lnTo>
                  <a:lnTo>
                    <a:pt x="0" y="216"/>
                  </a:lnTo>
                  <a:lnTo>
                    <a:pt x="0" y="252"/>
                  </a:lnTo>
                  <a:lnTo>
                    <a:pt x="180" y="468"/>
                  </a:lnTo>
                  <a:lnTo>
                    <a:pt x="432" y="612"/>
                  </a:lnTo>
                  <a:lnTo>
                    <a:pt x="720" y="720"/>
                  </a:lnTo>
                  <a:lnTo>
                    <a:pt x="1007" y="720"/>
                  </a:lnTo>
                  <a:lnTo>
                    <a:pt x="1259" y="648"/>
                  </a:lnTo>
                  <a:lnTo>
                    <a:pt x="1439" y="504"/>
                  </a:lnTo>
                  <a:lnTo>
                    <a:pt x="1582" y="288"/>
                  </a:lnTo>
                  <a:lnTo>
                    <a:pt x="1690" y="36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664375" y="1341950"/>
              <a:ext cx="118675" cy="255325"/>
            </a:xfrm>
            <a:custGeom>
              <a:avLst/>
              <a:gdLst/>
              <a:ahLst/>
              <a:cxnLst/>
              <a:rect l="l" t="t" r="r" b="b"/>
              <a:pathLst>
                <a:path w="4747" h="10213" extrusionOk="0">
                  <a:moveTo>
                    <a:pt x="1546" y="1"/>
                  </a:moveTo>
                  <a:lnTo>
                    <a:pt x="1474" y="37"/>
                  </a:lnTo>
                  <a:lnTo>
                    <a:pt x="1438" y="73"/>
                  </a:lnTo>
                  <a:lnTo>
                    <a:pt x="1151" y="1079"/>
                  </a:lnTo>
                  <a:lnTo>
                    <a:pt x="899" y="2086"/>
                  </a:lnTo>
                  <a:lnTo>
                    <a:pt x="683" y="3165"/>
                  </a:lnTo>
                  <a:lnTo>
                    <a:pt x="504" y="4207"/>
                  </a:lnTo>
                  <a:lnTo>
                    <a:pt x="360" y="5286"/>
                  </a:lnTo>
                  <a:lnTo>
                    <a:pt x="252" y="6329"/>
                  </a:lnTo>
                  <a:lnTo>
                    <a:pt x="0" y="8414"/>
                  </a:lnTo>
                  <a:lnTo>
                    <a:pt x="36" y="8486"/>
                  </a:lnTo>
                  <a:lnTo>
                    <a:pt x="72" y="8522"/>
                  </a:lnTo>
                  <a:lnTo>
                    <a:pt x="180" y="8558"/>
                  </a:lnTo>
                  <a:lnTo>
                    <a:pt x="396" y="8522"/>
                  </a:lnTo>
                  <a:lnTo>
                    <a:pt x="611" y="8450"/>
                  </a:lnTo>
                  <a:lnTo>
                    <a:pt x="1079" y="8306"/>
                  </a:lnTo>
                  <a:lnTo>
                    <a:pt x="1402" y="8163"/>
                  </a:lnTo>
                  <a:lnTo>
                    <a:pt x="1402" y="8163"/>
                  </a:lnTo>
                  <a:lnTo>
                    <a:pt x="1367" y="8738"/>
                  </a:lnTo>
                  <a:lnTo>
                    <a:pt x="1331" y="9241"/>
                  </a:lnTo>
                  <a:lnTo>
                    <a:pt x="1295" y="9745"/>
                  </a:lnTo>
                  <a:lnTo>
                    <a:pt x="1295" y="9817"/>
                  </a:lnTo>
                  <a:lnTo>
                    <a:pt x="1295" y="9924"/>
                  </a:lnTo>
                  <a:lnTo>
                    <a:pt x="1331" y="9996"/>
                  </a:lnTo>
                  <a:lnTo>
                    <a:pt x="1367" y="10032"/>
                  </a:lnTo>
                  <a:lnTo>
                    <a:pt x="1402" y="10068"/>
                  </a:lnTo>
                  <a:lnTo>
                    <a:pt x="1474" y="10104"/>
                  </a:lnTo>
                  <a:lnTo>
                    <a:pt x="1654" y="10140"/>
                  </a:lnTo>
                  <a:lnTo>
                    <a:pt x="1834" y="10176"/>
                  </a:lnTo>
                  <a:lnTo>
                    <a:pt x="2337" y="10212"/>
                  </a:lnTo>
                  <a:lnTo>
                    <a:pt x="2805" y="10176"/>
                  </a:lnTo>
                  <a:lnTo>
                    <a:pt x="3092" y="10104"/>
                  </a:lnTo>
                  <a:lnTo>
                    <a:pt x="3380" y="10032"/>
                  </a:lnTo>
                  <a:lnTo>
                    <a:pt x="3632" y="9924"/>
                  </a:lnTo>
                  <a:lnTo>
                    <a:pt x="3883" y="9781"/>
                  </a:lnTo>
                  <a:lnTo>
                    <a:pt x="4135" y="9637"/>
                  </a:lnTo>
                  <a:lnTo>
                    <a:pt x="4351" y="9457"/>
                  </a:lnTo>
                  <a:lnTo>
                    <a:pt x="4531" y="9241"/>
                  </a:lnTo>
                  <a:lnTo>
                    <a:pt x="4710" y="9026"/>
                  </a:lnTo>
                  <a:lnTo>
                    <a:pt x="4746" y="8954"/>
                  </a:lnTo>
                  <a:lnTo>
                    <a:pt x="4746" y="8918"/>
                  </a:lnTo>
                  <a:lnTo>
                    <a:pt x="4710" y="8918"/>
                  </a:lnTo>
                  <a:lnTo>
                    <a:pt x="4638" y="8954"/>
                  </a:lnTo>
                  <a:lnTo>
                    <a:pt x="4279" y="9169"/>
                  </a:lnTo>
                  <a:lnTo>
                    <a:pt x="3919" y="9385"/>
                  </a:lnTo>
                  <a:lnTo>
                    <a:pt x="3560" y="9529"/>
                  </a:lnTo>
                  <a:lnTo>
                    <a:pt x="3200" y="9637"/>
                  </a:lnTo>
                  <a:lnTo>
                    <a:pt x="2841" y="9709"/>
                  </a:lnTo>
                  <a:lnTo>
                    <a:pt x="2481" y="9781"/>
                  </a:lnTo>
                  <a:lnTo>
                    <a:pt x="2122" y="9745"/>
                  </a:lnTo>
                  <a:lnTo>
                    <a:pt x="1726" y="9709"/>
                  </a:lnTo>
                  <a:lnTo>
                    <a:pt x="1726" y="9673"/>
                  </a:lnTo>
                  <a:lnTo>
                    <a:pt x="1762" y="9241"/>
                  </a:lnTo>
                  <a:lnTo>
                    <a:pt x="1870" y="8522"/>
                  </a:lnTo>
                  <a:lnTo>
                    <a:pt x="1942" y="7875"/>
                  </a:lnTo>
                  <a:lnTo>
                    <a:pt x="1978" y="7659"/>
                  </a:lnTo>
                  <a:lnTo>
                    <a:pt x="1942" y="7551"/>
                  </a:lnTo>
                  <a:lnTo>
                    <a:pt x="1618" y="7623"/>
                  </a:lnTo>
                  <a:lnTo>
                    <a:pt x="1259" y="7695"/>
                  </a:lnTo>
                  <a:lnTo>
                    <a:pt x="935" y="7767"/>
                  </a:lnTo>
                  <a:lnTo>
                    <a:pt x="611" y="7911"/>
                  </a:lnTo>
                  <a:lnTo>
                    <a:pt x="719" y="6904"/>
                  </a:lnTo>
                  <a:lnTo>
                    <a:pt x="827" y="5933"/>
                  </a:lnTo>
                  <a:lnTo>
                    <a:pt x="1115" y="3992"/>
                  </a:lnTo>
                  <a:lnTo>
                    <a:pt x="1402" y="2014"/>
                  </a:lnTo>
                  <a:lnTo>
                    <a:pt x="1510" y="1043"/>
                  </a:lnTo>
                  <a:lnTo>
                    <a:pt x="1618" y="73"/>
                  </a:lnTo>
                  <a:lnTo>
                    <a:pt x="1582" y="37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721000" y="1564875"/>
              <a:ext cx="71025" cy="53075"/>
            </a:xfrm>
            <a:custGeom>
              <a:avLst/>
              <a:gdLst/>
              <a:ahLst/>
              <a:cxnLst/>
              <a:rect l="l" t="t" r="r" b="b"/>
              <a:pathLst>
                <a:path w="2841" h="2123" extrusionOk="0">
                  <a:moveTo>
                    <a:pt x="2445" y="1"/>
                  </a:moveTo>
                  <a:lnTo>
                    <a:pt x="2158" y="216"/>
                  </a:lnTo>
                  <a:lnTo>
                    <a:pt x="1906" y="432"/>
                  </a:lnTo>
                  <a:lnTo>
                    <a:pt x="1618" y="576"/>
                  </a:lnTo>
                  <a:lnTo>
                    <a:pt x="1331" y="756"/>
                  </a:lnTo>
                  <a:lnTo>
                    <a:pt x="1007" y="864"/>
                  </a:lnTo>
                  <a:lnTo>
                    <a:pt x="684" y="971"/>
                  </a:lnTo>
                  <a:lnTo>
                    <a:pt x="360" y="1043"/>
                  </a:lnTo>
                  <a:lnTo>
                    <a:pt x="0" y="1115"/>
                  </a:lnTo>
                  <a:lnTo>
                    <a:pt x="288" y="1403"/>
                  </a:lnTo>
                  <a:lnTo>
                    <a:pt x="648" y="1655"/>
                  </a:lnTo>
                  <a:lnTo>
                    <a:pt x="971" y="1870"/>
                  </a:lnTo>
                  <a:lnTo>
                    <a:pt x="1367" y="2050"/>
                  </a:lnTo>
                  <a:lnTo>
                    <a:pt x="1582" y="2122"/>
                  </a:lnTo>
                  <a:lnTo>
                    <a:pt x="2050" y="2122"/>
                  </a:lnTo>
                  <a:lnTo>
                    <a:pt x="2266" y="2050"/>
                  </a:lnTo>
                  <a:lnTo>
                    <a:pt x="2481" y="1978"/>
                  </a:lnTo>
                  <a:lnTo>
                    <a:pt x="2625" y="1834"/>
                  </a:lnTo>
                  <a:lnTo>
                    <a:pt x="2733" y="1691"/>
                  </a:lnTo>
                  <a:lnTo>
                    <a:pt x="2805" y="1511"/>
                  </a:lnTo>
                  <a:lnTo>
                    <a:pt x="2841" y="1331"/>
                  </a:lnTo>
                  <a:lnTo>
                    <a:pt x="2841" y="1151"/>
                  </a:lnTo>
                  <a:lnTo>
                    <a:pt x="2769" y="756"/>
                  </a:lnTo>
                  <a:lnTo>
                    <a:pt x="2625" y="360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755150" y="1583750"/>
              <a:ext cx="36875" cy="34200"/>
            </a:xfrm>
            <a:custGeom>
              <a:avLst/>
              <a:gdLst/>
              <a:ahLst/>
              <a:cxnLst/>
              <a:rect l="l" t="t" r="r" b="b"/>
              <a:pathLst>
                <a:path w="1475" h="1368" extrusionOk="0">
                  <a:moveTo>
                    <a:pt x="1403" y="1"/>
                  </a:moveTo>
                  <a:lnTo>
                    <a:pt x="1151" y="37"/>
                  </a:lnTo>
                  <a:lnTo>
                    <a:pt x="900" y="145"/>
                  </a:lnTo>
                  <a:lnTo>
                    <a:pt x="684" y="252"/>
                  </a:lnTo>
                  <a:lnTo>
                    <a:pt x="468" y="396"/>
                  </a:lnTo>
                  <a:lnTo>
                    <a:pt x="288" y="612"/>
                  </a:lnTo>
                  <a:lnTo>
                    <a:pt x="180" y="828"/>
                  </a:lnTo>
                  <a:lnTo>
                    <a:pt x="73" y="1043"/>
                  </a:lnTo>
                  <a:lnTo>
                    <a:pt x="1" y="1295"/>
                  </a:lnTo>
                  <a:lnTo>
                    <a:pt x="216" y="1367"/>
                  </a:lnTo>
                  <a:lnTo>
                    <a:pt x="684" y="1367"/>
                  </a:lnTo>
                  <a:lnTo>
                    <a:pt x="900" y="1295"/>
                  </a:lnTo>
                  <a:lnTo>
                    <a:pt x="1115" y="1223"/>
                  </a:lnTo>
                  <a:lnTo>
                    <a:pt x="1259" y="1079"/>
                  </a:lnTo>
                  <a:lnTo>
                    <a:pt x="1367" y="936"/>
                  </a:lnTo>
                  <a:lnTo>
                    <a:pt x="1439" y="756"/>
                  </a:lnTo>
                  <a:lnTo>
                    <a:pt x="1475" y="576"/>
                  </a:lnTo>
                  <a:lnTo>
                    <a:pt x="1475" y="396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39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600550" y="993175"/>
              <a:ext cx="516875" cy="508800"/>
            </a:xfrm>
            <a:custGeom>
              <a:avLst/>
              <a:gdLst/>
              <a:ahLst/>
              <a:cxnLst/>
              <a:rect l="l" t="t" r="r" b="b"/>
              <a:pathLst>
                <a:path w="20675" h="20352" extrusionOk="0">
                  <a:moveTo>
                    <a:pt x="6185" y="1"/>
                  </a:moveTo>
                  <a:lnTo>
                    <a:pt x="6041" y="37"/>
                  </a:lnTo>
                  <a:lnTo>
                    <a:pt x="5789" y="145"/>
                  </a:lnTo>
                  <a:lnTo>
                    <a:pt x="5609" y="288"/>
                  </a:lnTo>
                  <a:lnTo>
                    <a:pt x="5466" y="468"/>
                  </a:lnTo>
                  <a:lnTo>
                    <a:pt x="5358" y="648"/>
                  </a:lnTo>
                  <a:lnTo>
                    <a:pt x="5286" y="828"/>
                  </a:lnTo>
                  <a:lnTo>
                    <a:pt x="5250" y="972"/>
                  </a:lnTo>
                  <a:lnTo>
                    <a:pt x="5178" y="828"/>
                  </a:lnTo>
                  <a:lnTo>
                    <a:pt x="5106" y="684"/>
                  </a:lnTo>
                  <a:lnTo>
                    <a:pt x="4962" y="540"/>
                  </a:lnTo>
                  <a:lnTo>
                    <a:pt x="4818" y="360"/>
                  </a:lnTo>
                  <a:lnTo>
                    <a:pt x="4639" y="253"/>
                  </a:lnTo>
                  <a:lnTo>
                    <a:pt x="4387" y="145"/>
                  </a:lnTo>
                  <a:lnTo>
                    <a:pt x="3991" y="145"/>
                  </a:lnTo>
                  <a:lnTo>
                    <a:pt x="3884" y="217"/>
                  </a:lnTo>
                  <a:lnTo>
                    <a:pt x="3668" y="324"/>
                  </a:lnTo>
                  <a:lnTo>
                    <a:pt x="3488" y="504"/>
                  </a:lnTo>
                  <a:lnTo>
                    <a:pt x="3380" y="720"/>
                  </a:lnTo>
                  <a:lnTo>
                    <a:pt x="3272" y="936"/>
                  </a:lnTo>
                  <a:lnTo>
                    <a:pt x="3236" y="1115"/>
                  </a:lnTo>
                  <a:lnTo>
                    <a:pt x="3200" y="1259"/>
                  </a:lnTo>
                  <a:lnTo>
                    <a:pt x="3093" y="1115"/>
                  </a:lnTo>
                  <a:lnTo>
                    <a:pt x="3021" y="972"/>
                  </a:lnTo>
                  <a:lnTo>
                    <a:pt x="2877" y="828"/>
                  </a:lnTo>
                  <a:lnTo>
                    <a:pt x="2661" y="648"/>
                  </a:lnTo>
                  <a:lnTo>
                    <a:pt x="2445" y="540"/>
                  </a:lnTo>
                  <a:lnTo>
                    <a:pt x="2301" y="540"/>
                  </a:lnTo>
                  <a:lnTo>
                    <a:pt x="2158" y="504"/>
                  </a:lnTo>
                  <a:lnTo>
                    <a:pt x="2014" y="540"/>
                  </a:lnTo>
                  <a:lnTo>
                    <a:pt x="1870" y="576"/>
                  </a:lnTo>
                  <a:lnTo>
                    <a:pt x="1726" y="612"/>
                  </a:lnTo>
                  <a:lnTo>
                    <a:pt x="1618" y="720"/>
                  </a:lnTo>
                  <a:lnTo>
                    <a:pt x="1510" y="828"/>
                  </a:lnTo>
                  <a:lnTo>
                    <a:pt x="1403" y="1008"/>
                  </a:lnTo>
                  <a:lnTo>
                    <a:pt x="1187" y="1403"/>
                  </a:lnTo>
                  <a:lnTo>
                    <a:pt x="1043" y="1906"/>
                  </a:lnTo>
                  <a:lnTo>
                    <a:pt x="863" y="2482"/>
                  </a:lnTo>
                  <a:lnTo>
                    <a:pt x="755" y="3129"/>
                  </a:lnTo>
                  <a:lnTo>
                    <a:pt x="612" y="3848"/>
                  </a:lnTo>
                  <a:lnTo>
                    <a:pt x="540" y="4603"/>
                  </a:lnTo>
                  <a:lnTo>
                    <a:pt x="360" y="6221"/>
                  </a:lnTo>
                  <a:lnTo>
                    <a:pt x="216" y="7803"/>
                  </a:lnTo>
                  <a:lnTo>
                    <a:pt x="108" y="9277"/>
                  </a:lnTo>
                  <a:lnTo>
                    <a:pt x="0" y="10500"/>
                  </a:lnTo>
                  <a:lnTo>
                    <a:pt x="72" y="10284"/>
                  </a:lnTo>
                  <a:lnTo>
                    <a:pt x="252" y="9817"/>
                  </a:lnTo>
                  <a:lnTo>
                    <a:pt x="396" y="9529"/>
                  </a:lnTo>
                  <a:lnTo>
                    <a:pt x="576" y="9313"/>
                  </a:lnTo>
                  <a:lnTo>
                    <a:pt x="755" y="9134"/>
                  </a:lnTo>
                  <a:lnTo>
                    <a:pt x="863" y="9098"/>
                  </a:lnTo>
                  <a:lnTo>
                    <a:pt x="971" y="9062"/>
                  </a:lnTo>
                  <a:lnTo>
                    <a:pt x="1187" y="9098"/>
                  </a:lnTo>
                  <a:lnTo>
                    <a:pt x="1403" y="9205"/>
                  </a:lnTo>
                  <a:lnTo>
                    <a:pt x="1618" y="9349"/>
                  </a:lnTo>
                  <a:lnTo>
                    <a:pt x="1834" y="9529"/>
                  </a:lnTo>
                  <a:lnTo>
                    <a:pt x="2086" y="9709"/>
                  </a:lnTo>
                  <a:lnTo>
                    <a:pt x="2373" y="9925"/>
                  </a:lnTo>
                  <a:lnTo>
                    <a:pt x="2697" y="10068"/>
                  </a:lnTo>
                  <a:lnTo>
                    <a:pt x="3093" y="10212"/>
                  </a:lnTo>
                  <a:lnTo>
                    <a:pt x="3380" y="10248"/>
                  </a:lnTo>
                  <a:lnTo>
                    <a:pt x="3704" y="10248"/>
                  </a:lnTo>
                  <a:lnTo>
                    <a:pt x="4063" y="10176"/>
                  </a:lnTo>
                  <a:lnTo>
                    <a:pt x="4423" y="10104"/>
                  </a:lnTo>
                  <a:lnTo>
                    <a:pt x="5214" y="9889"/>
                  </a:lnTo>
                  <a:lnTo>
                    <a:pt x="6005" y="9637"/>
                  </a:lnTo>
                  <a:lnTo>
                    <a:pt x="6868" y="9385"/>
                  </a:lnTo>
                  <a:lnTo>
                    <a:pt x="7299" y="9277"/>
                  </a:lnTo>
                  <a:lnTo>
                    <a:pt x="7731" y="9205"/>
                  </a:lnTo>
                  <a:lnTo>
                    <a:pt x="8162" y="9134"/>
                  </a:lnTo>
                  <a:lnTo>
                    <a:pt x="8558" y="9098"/>
                  </a:lnTo>
                  <a:lnTo>
                    <a:pt x="8989" y="9098"/>
                  </a:lnTo>
                  <a:lnTo>
                    <a:pt x="9385" y="9170"/>
                  </a:lnTo>
                  <a:lnTo>
                    <a:pt x="9780" y="9277"/>
                  </a:lnTo>
                  <a:lnTo>
                    <a:pt x="10176" y="9421"/>
                  </a:lnTo>
                  <a:lnTo>
                    <a:pt x="10535" y="9601"/>
                  </a:lnTo>
                  <a:lnTo>
                    <a:pt x="10895" y="9817"/>
                  </a:lnTo>
                  <a:lnTo>
                    <a:pt x="11219" y="10068"/>
                  </a:lnTo>
                  <a:lnTo>
                    <a:pt x="11542" y="10392"/>
                  </a:lnTo>
                  <a:lnTo>
                    <a:pt x="11830" y="10716"/>
                  </a:lnTo>
                  <a:lnTo>
                    <a:pt x="12117" y="11075"/>
                  </a:lnTo>
                  <a:lnTo>
                    <a:pt x="12369" y="11471"/>
                  </a:lnTo>
                  <a:lnTo>
                    <a:pt x="12621" y="11902"/>
                  </a:lnTo>
                  <a:lnTo>
                    <a:pt x="12872" y="12334"/>
                  </a:lnTo>
                  <a:lnTo>
                    <a:pt x="13088" y="12837"/>
                  </a:lnTo>
                  <a:lnTo>
                    <a:pt x="13268" y="13340"/>
                  </a:lnTo>
                  <a:lnTo>
                    <a:pt x="13484" y="13916"/>
                  </a:lnTo>
                  <a:lnTo>
                    <a:pt x="13628" y="14491"/>
                  </a:lnTo>
                  <a:lnTo>
                    <a:pt x="13771" y="15066"/>
                  </a:lnTo>
                  <a:lnTo>
                    <a:pt x="13951" y="15785"/>
                  </a:lnTo>
                  <a:lnTo>
                    <a:pt x="14167" y="16433"/>
                  </a:lnTo>
                  <a:lnTo>
                    <a:pt x="14419" y="17080"/>
                  </a:lnTo>
                  <a:lnTo>
                    <a:pt x="14670" y="17691"/>
                  </a:lnTo>
                  <a:lnTo>
                    <a:pt x="14958" y="18266"/>
                  </a:lnTo>
                  <a:lnTo>
                    <a:pt x="15282" y="18770"/>
                  </a:lnTo>
                  <a:lnTo>
                    <a:pt x="15605" y="19237"/>
                  </a:lnTo>
                  <a:lnTo>
                    <a:pt x="15893" y="19633"/>
                  </a:lnTo>
                  <a:lnTo>
                    <a:pt x="16216" y="19956"/>
                  </a:lnTo>
                  <a:lnTo>
                    <a:pt x="16540" y="20172"/>
                  </a:lnTo>
                  <a:lnTo>
                    <a:pt x="16828" y="20316"/>
                  </a:lnTo>
                  <a:lnTo>
                    <a:pt x="16971" y="20352"/>
                  </a:lnTo>
                  <a:lnTo>
                    <a:pt x="17259" y="20352"/>
                  </a:lnTo>
                  <a:lnTo>
                    <a:pt x="17367" y="20316"/>
                  </a:lnTo>
                  <a:lnTo>
                    <a:pt x="17475" y="20244"/>
                  </a:lnTo>
                  <a:lnTo>
                    <a:pt x="17583" y="20136"/>
                  </a:lnTo>
                  <a:lnTo>
                    <a:pt x="17691" y="20028"/>
                  </a:lnTo>
                  <a:lnTo>
                    <a:pt x="17798" y="19884"/>
                  </a:lnTo>
                  <a:lnTo>
                    <a:pt x="17870" y="19669"/>
                  </a:lnTo>
                  <a:lnTo>
                    <a:pt x="17942" y="19453"/>
                  </a:lnTo>
                  <a:lnTo>
                    <a:pt x="18553" y="17044"/>
                  </a:lnTo>
                  <a:lnTo>
                    <a:pt x="19021" y="14994"/>
                  </a:lnTo>
                  <a:lnTo>
                    <a:pt x="19524" y="12693"/>
                  </a:lnTo>
                  <a:lnTo>
                    <a:pt x="20028" y="10356"/>
                  </a:lnTo>
                  <a:lnTo>
                    <a:pt x="20423" y="8271"/>
                  </a:lnTo>
                  <a:lnTo>
                    <a:pt x="20567" y="7408"/>
                  </a:lnTo>
                  <a:lnTo>
                    <a:pt x="20639" y="6653"/>
                  </a:lnTo>
                  <a:lnTo>
                    <a:pt x="20675" y="6113"/>
                  </a:lnTo>
                  <a:lnTo>
                    <a:pt x="20675" y="5754"/>
                  </a:lnTo>
                  <a:lnTo>
                    <a:pt x="20603" y="5574"/>
                  </a:lnTo>
                  <a:lnTo>
                    <a:pt x="20531" y="5394"/>
                  </a:lnTo>
                  <a:lnTo>
                    <a:pt x="20423" y="5286"/>
                  </a:lnTo>
                  <a:lnTo>
                    <a:pt x="20315" y="5178"/>
                  </a:lnTo>
                  <a:lnTo>
                    <a:pt x="20207" y="5107"/>
                  </a:lnTo>
                  <a:lnTo>
                    <a:pt x="20064" y="5035"/>
                  </a:lnTo>
                  <a:lnTo>
                    <a:pt x="19812" y="4999"/>
                  </a:lnTo>
                  <a:lnTo>
                    <a:pt x="19344" y="4999"/>
                  </a:lnTo>
                  <a:lnTo>
                    <a:pt x="19201" y="5035"/>
                  </a:lnTo>
                  <a:lnTo>
                    <a:pt x="19129" y="5035"/>
                  </a:lnTo>
                  <a:lnTo>
                    <a:pt x="19129" y="4819"/>
                  </a:lnTo>
                  <a:lnTo>
                    <a:pt x="19021" y="4423"/>
                  </a:lnTo>
                  <a:lnTo>
                    <a:pt x="18949" y="4172"/>
                  </a:lnTo>
                  <a:lnTo>
                    <a:pt x="18805" y="3920"/>
                  </a:lnTo>
                  <a:lnTo>
                    <a:pt x="18661" y="3740"/>
                  </a:lnTo>
                  <a:lnTo>
                    <a:pt x="18446" y="3560"/>
                  </a:lnTo>
                  <a:lnTo>
                    <a:pt x="18086" y="3453"/>
                  </a:lnTo>
                  <a:lnTo>
                    <a:pt x="17762" y="3417"/>
                  </a:lnTo>
                  <a:lnTo>
                    <a:pt x="17403" y="3453"/>
                  </a:lnTo>
                  <a:lnTo>
                    <a:pt x="17043" y="3560"/>
                  </a:lnTo>
                  <a:lnTo>
                    <a:pt x="17007" y="3381"/>
                  </a:lnTo>
                  <a:lnTo>
                    <a:pt x="16864" y="2985"/>
                  </a:lnTo>
                  <a:lnTo>
                    <a:pt x="16756" y="2733"/>
                  </a:lnTo>
                  <a:lnTo>
                    <a:pt x="16612" y="2518"/>
                  </a:lnTo>
                  <a:lnTo>
                    <a:pt x="16432" y="2302"/>
                  </a:lnTo>
                  <a:lnTo>
                    <a:pt x="16180" y="2158"/>
                  </a:lnTo>
                  <a:lnTo>
                    <a:pt x="16001" y="2122"/>
                  </a:lnTo>
                  <a:lnTo>
                    <a:pt x="15461" y="2122"/>
                  </a:lnTo>
                  <a:lnTo>
                    <a:pt x="15317" y="2194"/>
                  </a:lnTo>
                  <a:lnTo>
                    <a:pt x="15138" y="2266"/>
                  </a:lnTo>
                  <a:lnTo>
                    <a:pt x="14994" y="2338"/>
                  </a:lnTo>
                  <a:lnTo>
                    <a:pt x="14850" y="2446"/>
                  </a:lnTo>
                  <a:lnTo>
                    <a:pt x="14778" y="2230"/>
                  </a:lnTo>
                  <a:lnTo>
                    <a:pt x="14706" y="2050"/>
                  </a:lnTo>
                  <a:lnTo>
                    <a:pt x="14598" y="1871"/>
                  </a:lnTo>
                  <a:lnTo>
                    <a:pt x="14455" y="1691"/>
                  </a:lnTo>
                  <a:lnTo>
                    <a:pt x="14311" y="1511"/>
                  </a:lnTo>
                  <a:lnTo>
                    <a:pt x="14131" y="1367"/>
                  </a:lnTo>
                  <a:lnTo>
                    <a:pt x="13951" y="1259"/>
                  </a:lnTo>
                  <a:lnTo>
                    <a:pt x="13771" y="1151"/>
                  </a:lnTo>
                  <a:lnTo>
                    <a:pt x="13556" y="1115"/>
                  </a:lnTo>
                  <a:lnTo>
                    <a:pt x="13376" y="1115"/>
                  </a:lnTo>
                  <a:lnTo>
                    <a:pt x="13196" y="1151"/>
                  </a:lnTo>
                  <a:lnTo>
                    <a:pt x="13016" y="1187"/>
                  </a:lnTo>
                  <a:lnTo>
                    <a:pt x="12837" y="1259"/>
                  </a:lnTo>
                  <a:lnTo>
                    <a:pt x="12693" y="1367"/>
                  </a:lnTo>
                  <a:lnTo>
                    <a:pt x="12549" y="1511"/>
                  </a:lnTo>
                  <a:lnTo>
                    <a:pt x="12441" y="1655"/>
                  </a:lnTo>
                  <a:lnTo>
                    <a:pt x="12369" y="1475"/>
                  </a:lnTo>
                  <a:lnTo>
                    <a:pt x="12189" y="1115"/>
                  </a:lnTo>
                  <a:lnTo>
                    <a:pt x="12045" y="900"/>
                  </a:lnTo>
                  <a:lnTo>
                    <a:pt x="11902" y="684"/>
                  </a:lnTo>
                  <a:lnTo>
                    <a:pt x="11686" y="540"/>
                  </a:lnTo>
                  <a:lnTo>
                    <a:pt x="11434" y="432"/>
                  </a:lnTo>
                  <a:lnTo>
                    <a:pt x="11183" y="396"/>
                  </a:lnTo>
                  <a:lnTo>
                    <a:pt x="10931" y="432"/>
                  </a:lnTo>
                  <a:lnTo>
                    <a:pt x="10715" y="504"/>
                  </a:lnTo>
                  <a:lnTo>
                    <a:pt x="10535" y="612"/>
                  </a:lnTo>
                  <a:lnTo>
                    <a:pt x="10212" y="864"/>
                  </a:lnTo>
                  <a:lnTo>
                    <a:pt x="10104" y="972"/>
                  </a:lnTo>
                  <a:lnTo>
                    <a:pt x="10032" y="792"/>
                  </a:lnTo>
                  <a:lnTo>
                    <a:pt x="9924" y="612"/>
                  </a:lnTo>
                  <a:lnTo>
                    <a:pt x="9780" y="468"/>
                  </a:lnTo>
                  <a:lnTo>
                    <a:pt x="9636" y="324"/>
                  </a:lnTo>
                  <a:lnTo>
                    <a:pt x="9457" y="217"/>
                  </a:lnTo>
                  <a:lnTo>
                    <a:pt x="9277" y="109"/>
                  </a:lnTo>
                  <a:lnTo>
                    <a:pt x="9061" y="37"/>
                  </a:lnTo>
                  <a:lnTo>
                    <a:pt x="8845" y="1"/>
                  </a:lnTo>
                  <a:lnTo>
                    <a:pt x="8666" y="37"/>
                  </a:lnTo>
                  <a:lnTo>
                    <a:pt x="8450" y="109"/>
                  </a:lnTo>
                  <a:lnTo>
                    <a:pt x="8270" y="181"/>
                  </a:lnTo>
                  <a:lnTo>
                    <a:pt x="8126" y="288"/>
                  </a:lnTo>
                  <a:lnTo>
                    <a:pt x="7982" y="432"/>
                  </a:lnTo>
                  <a:lnTo>
                    <a:pt x="7839" y="576"/>
                  </a:lnTo>
                  <a:lnTo>
                    <a:pt x="7731" y="756"/>
                  </a:lnTo>
                  <a:lnTo>
                    <a:pt x="7659" y="936"/>
                  </a:lnTo>
                  <a:lnTo>
                    <a:pt x="7551" y="792"/>
                  </a:lnTo>
                  <a:lnTo>
                    <a:pt x="7299" y="468"/>
                  </a:lnTo>
                  <a:lnTo>
                    <a:pt x="7120" y="288"/>
                  </a:lnTo>
                  <a:lnTo>
                    <a:pt x="6904" y="145"/>
                  </a:lnTo>
                  <a:lnTo>
                    <a:pt x="6616" y="37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718300" y="1371625"/>
              <a:ext cx="169025" cy="168100"/>
            </a:xfrm>
            <a:custGeom>
              <a:avLst/>
              <a:gdLst/>
              <a:ahLst/>
              <a:cxnLst/>
              <a:rect l="l" t="t" r="r" b="b"/>
              <a:pathLst>
                <a:path w="6761" h="6724" extrusionOk="0">
                  <a:moveTo>
                    <a:pt x="3560" y="468"/>
                  </a:moveTo>
                  <a:lnTo>
                    <a:pt x="3920" y="504"/>
                  </a:lnTo>
                  <a:lnTo>
                    <a:pt x="4207" y="575"/>
                  </a:lnTo>
                  <a:lnTo>
                    <a:pt x="4459" y="683"/>
                  </a:lnTo>
                  <a:lnTo>
                    <a:pt x="4747" y="791"/>
                  </a:lnTo>
                  <a:lnTo>
                    <a:pt x="4998" y="935"/>
                  </a:lnTo>
                  <a:lnTo>
                    <a:pt x="5214" y="1115"/>
                  </a:lnTo>
                  <a:lnTo>
                    <a:pt x="5430" y="1295"/>
                  </a:lnTo>
                  <a:lnTo>
                    <a:pt x="5610" y="1474"/>
                  </a:lnTo>
                  <a:lnTo>
                    <a:pt x="5789" y="1726"/>
                  </a:lnTo>
                  <a:lnTo>
                    <a:pt x="5933" y="1942"/>
                  </a:lnTo>
                  <a:lnTo>
                    <a:pt x="6077" y="2193"/>
                  </a:lnTo>
                  <a:lnTo>
                    <a:pt x="6149" y="2481"/>
                  </a:lnTo>
                  <a:lnTo>
                    <a:pt x="6221" y="2733"/>
                  </a:lnTo>
                  <a:lnTo>
                    <a:pt x="6293" y="3020"/>
                  </a:lnTo>
                  <a:lnTo>
                    <a:pt x="6293" y="3308"/>
                  </a:lnTo>
                  <a:lnTo>
                    <a:pt x="6293" y="3596"/>
                  </a:lnTo>
                  <a:lnTo>
                    <a:pt x="6257" y="3883"/>
                  </a:lnTo>
                  <a:lnTo>
                    <a:pt x="6185" y="4207"/>
                  </a:lnTo>
                  <a:lnTo>
                    <a:pt x="6113" y="4459"/>
                  </a:lnTo>
                  <a:lnTo>
                    <a:pt x="5969" y="4746"/>
                  </a:lnTo>
                  <a:lnTo>
                    <a:pt x="5825" y="4962"/>
                  </a:lnTo>
                  <a:lnTo>
                    <a:pt x="5682" y="5214"/>
                  </a:lnTo>
                  <a:lnTo>
                    <a:pt x="5466" y="5429"/>
                  </a:lnTo>
                  <a:lnTo>
                    <a:pt x="5286" y="5609"/>
                  </a:lnTo>
                  <a:lnTo>
                    <a:pt x="5034" y="5789"/>
                  </a:lnTo>
                  <a:lnTo>
                    <a:pt x="4819" y="5933"/>
                  </a:lnTo>
                  <a:lnTo>
                    <a:pt x="4567" y="6041"/>
                  </a:lnTo>
                  <a:lnTo>
                    <a:pt x="4315" y="6149"/>
                  </a:lnTo>
                  <a:lnTo>
                    <a:pt x="4028" y="6221"/>
                  </a:lnTo>
                  <a:lnTo>
                    <a:pt x="3740" y="6292"/>
                  </a:lnTo>
                  <a:lnTo>
                    <a:pt x="3165" y="6292"/>
                  </a:lnTo>
                  <a:lnTo>
                    <a:pt x="2877" y="6256"/>
                  </a:lnTo>
                  <a:lnTo>
                    <a:pt x="2589" y="6185"/>
                  </a:lnTo>
                  <a:lnTo>
                    <a:pt x="2302" y="6077"/>
                  </a:lnTo>
                  <a:lnTo>
                    <a:pt x="2050" y="5969"/>
                  </a:lnTo>
                  <a:lnTo>
                    <a:pt x="1798" y="5825"/>
                  </a:lnTo>
                  <a:lnTo>
                    <a:pt x="1547" y="5645"/>
                  </a:lnTo>
                  <a:lnTo>
                    <a:pt x="1331" y="5465"/>
                  </a:lnTo>
                  <a:lnTo>
                    <a:pt x="1151" y="5286"/>
                  </a:lnTo>
                  <a:lnTo>
                    <a:pt x="971" y="5034"/>
                  </a:lnTo>
                  <a:lnTo>
                    <a:pt x="828" y="4818"/>
                  </a:lnTo>
                  <a:lnTo>
                    <a:pt x="720" y="4567"/>
                  </a:lnTo>
                  <a:lnTo>
                    <a:pt x="612" y="4279"/>
                  </a:lnTo>
                  <a:lnTo>
                    <a:pt x="540" y="4027"/>
                  </a:lnTo>
                  <a:lnTo>
                    <a:pt x="468" y="3740"/>
                  </a:lnTo>
                  <a:lnTo>
                    <a:pt x="468" y="3452"/>
                  </a:lnTo>
                  <a:lnTo>
                    <a:pt x="468" y="3164"/>
                  </a:lnTo>
                  <a:lnTo>
                    <a:pt x="504" y="2877"/>
                  </a:lnTo>
                  <a:lnTo>
                    <a:pt x="648" y="2373"/>
                  </a:lnTo>
                  <a:lnTo>
                    <a:pt x="828" y="1942"/>
                  </a:lnTo>
                  <a:lnTo>
                    <a:pt x="1115" y="1546"/>
                  </a:lnTo>
                  <a:lnTo>
                    <a:pt x="1439" y="1187"/>
                  </a:lnTo>
                  <a:lnTo>
                    <a:pt x="1798" y="899"/>
                  </a:lnTo>
                  <a:lnTo>
                    <a:pt x="2230" y="683"/>
                  </a:lnTo>
                  <a:lnTo>
                    <a:pt x="2697" y="540"/>
                  </a:lnTo>
                  <a:lnTo>
                    <a:pt x="3165" y="468"/>
                  </a:lnTo>
                  <a:close/>
                  <a:moveTo>
                    <a:pt x="3308" y="0"/>
                  </a:moveTo>
                  <a:lnTo>
                    <a:pt x="2985" y="36"/>
                  </a:lnTo>
                  <a:lnTo>
                    <a:pt x="2661" y="72"/>
                  </a:lnTo>
                  <a:lnTo>
                    <a:pt x="2338" y="180"/>
                  </a:lnTo>
                  <a:lnTo>
                    <a:pt x="2014" y="288"/>
                  </a:lnTo>
                  <a:lnTo>
                    <a:pt x="1726" y="432"/>
                  </a:lnTo>
                  <a:lnTo>
                    <a:pt x="1475" y="611"/>
                  </a:lnTo>
                  <a:lnTo>
                    <a:pt x="1223" y="791"/>
                  </a:lnTo>
                  <a:lnTo>
                    <a:pt x="971" y="1007"/>
                  </a:lnTo>
                  <a:lnTo>
                    <a:pt x="756" y="1259"/>
                  </a:lnTo>
                  <a:lnTo>
                    <a:pt x="576" y="1510"/>
                  </a:lnTo>
                  <a:lnTo>
                    <a:pt x="396" y="1798"/>
                  </a:lnTo>
                  <a:lnTo>
                    <a:pt x="252" y="2122"/>
                  </a:lnTo>
                  <a:lnTo>
                    <a:pt x="144" y="2409"/>
                  </a:lnTo>
                  <a:lnTo>
                    <a:pt x="72" y="2769"/>
                  </a:lnTo>
                  <a:lnTo>
                    <a:pt x="36" y="3092"/>
                  </a:lnTo>
                  <a:lnTo>
                    <a:pt x="1" y="3452"/>
                  </a:lnTo>
                  <a:lnTo>
                    <a:pt x="36" y="3776"/>
                  </a:lnTo>
                  <a:lnTo>
                    <a:pt x="108" y="4099"/>
                  </a:lnTo>
                  <a:lnTo>
                    <a:pt x="180" y="4423"/>
                  </a:lnTo>
                  <a:lnTo>
                    <a:pt x="288" y="4710"/>
                  </a:lnTo>
                  <a:lnTo>
                    <a:pt x="432" y="5034"/>
                  </a:lnTo>
                  <a:lnTo>
                    <a:pt x="612" y="5286"/>
                  </a:lnTo>
                  <a:lnTo>
                    <a:pt x="828" y="5537"/>
                  </a:lnTo>
                  <a:lnTo>
                    <a:pt x="1043" y="5789"/>
                  </a:lnTo>
                  <a:lnTo>
                    <a:pt x="1259" y="6005"/>
                  </a:lnTo>
                  <a:lnTo>
                    <a:pt x="1547" y="6185"/>
                  </a:lnTo>
                  <a:lnTo>
                    <a:pt x="1834" y="6364"/>
                  </a:lnTo>
                  <a:lnTo>
                    <a:pt x="2122" y="6508"/>
                  </a:lnTo>
                  <a:lnTo>
                    <a:pt x="2446" y="6616"/>
                  </a:lnTo>
                  <a:lnTo>
                    <a:pt x="2805" y="6688"/>
                  </a:lnTo>
                  <a:lnTo>
                    <a:pt x="3201" y="6724"/>
                  </a:lnTo>
                  <a:lnTo>
                    <a:pt x="3632" y="6724"/>
                  </a:lnTo>
                  <a:lnTo>
                    <a:pt x="3920" y="6688"/>
                  </a:lnTo>
                  <a:lnTo>
                    <a:pt x="4171" y="6652"/>
                  </a:lnTo>
                  <a:lnTo>
                    <a:pt x="4459" y="6544"/>
                  </a:lnTo>
                  <a:lnTo>
                    <a:pt x="4711" y="6472"/>
                  </a:lnTo>
                  <a:lnTo>
                    <a:pt x="4962" y="6328"/>
                  </a:lnTo>
                  <a:lnTo>
                    <a:pt x="5214" y="6221"/>
                  </a:lnTo>
                  <a:lnTo>
                    <a:pt x="5430" y="6041"/>
                  </a:lnTo>
                  <a:lnTo>
                    <a:pt x="5646" y="5861"/>
                  </a:lnTo>
                  <a:lnTo>
                    <a:pt x="5825" y="5681"/>
                  </a:lnTo>
                  <a:lnTo>
                    <a:pt x="6005" y="5465"/>
                  </a:lnTo>
                  <a:lnTo>
                    <a:pt x="6185" y="5250"/>
                  </a:lnTo>
                  <a:lnTo>
                    <a:pt x="6329" y="5034"/>
                  </a:lnTo>
                  <a:lnTo>
                    <a:pt x="6437" y="4782"/>
                  </a:lnTo>
                  <a:lnTo>
                    <a:pt x="6544" y="4531"/>
                  </a:lnTo>
                  <a:lnTo>
                    <a:pt x="6616" y="4243"/>
                  </a:lnTo>
                  <a:lnTo>
                    <a:pt x="6688" y="3955"/>
                  </a:lnTo>
                  <a:lnTo>
                    <a:pt x="6724" y="3632"/>
                  </a:lnTo>
                  <a:lnTo>
                    <a:pt x="6760" y="3272"/>
                  </a:lnTo>
                  <a:lnTo>
                    <a:pt x="6724" y="2949"/>
                  </a:lnTo>
                  <a:lnTo>
                    <a:pt x="6688" y="2625"/>
                  </a:lnTo>
                  <a:lnTo>
                    <a:pt x="6580" y="2301"/>
                  </a:lnTo>
                  <a:lnTo>
                    <a:pt x="6473" y="2014"/>
                  </a:lnTo>
                  <a:lnTo>
                    <a:pt x="6329" y="1726"/>
                  </a:lnTo>
                  <a:lnTo>
                    <a:pt x="6149" y="1438"/>
                  </a:lnTo>
                  <a:lnTo>
                    <a:pt x="5969" y="1187"/>
                  </a:lnTo>
                  <a:lnTo>
                    <a:pt x="5753" y="971"/>
                  </a:lnTo>
                  <a:lnTo>
                    <a:pt x="5502" y="755"/>
                  </a:lnTo>
                  <a:lnTo>
                    <a:pt x="5214" y="540"/>
                  </a:lnTo>
                  <a:lnTo>
                    <a:pt x="4962" y="396"/>
                  </a:lnTo>
                  <a:lnTo>
                    <a:pt x="4639" y="252"/>
                  </a:lnTo>
                  <a:lnTo>
                    <a:pt x="4315" y="144"/>
                  </a:lnTo>
                  <a:lnTo>
                    <a:pt x="3992" y="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551100" y="1361725"/>
              <a:ext cx="125875" cy="168125"/>
            </a:xfrm>
            <a:custGeom>
              <a:avLst/>
              <a:gdLst/>
              <a:ahLst/>
              <a:cxnLst/>
              <a:rect l="l" t="t" r="r" b="b"/>
              <a:pathLst>
                <a:path w="5035" h="6725" extrusionOk="0">
                  <a:moveTo>
                    <a:pt x="2661" y="468"/>
                  </a:moveTo>
                  <a:lnTo>
                    <a:pt x="2877" y="504"/>
                  </a:lnTo>
                  <a:lnTo>
                    <a:pt x="3093" y="540"/>
                  </a:lnTo>
                  <a:lnTo>
                    <a:pt x="3273" y="612"/>
                  </a:lnTo>
                  <a:lnTo>
                    <a:pt x="3453" y="720"/>
                  </a:lnTo>
                  <a:lnTo>
                    <a:pt x="3632" y="864"/>
                  </a:lnTo>
                  <a:lnTo>
                    <a:pt x="3776" y="1007"/>
                  </a:lnTo>
                  <a:lnTo>
                    <a:pt x="3920" y="1151"/>
                  </a:lnTo>
                  <a:lnTo>
                    <a:pt x="4064" y="1331"/>
                  </a:lnTo>
                  <a:lnTo>
                    <a:pt x="4315" y="1834"/>
                  </a:lnTo>
                  <a:lnTo>
                    <a:pt x="4495" y="2374"/>
                  </a:lnTo>
                  <a:lnTo>
                    <a:pt x="4567" y="2913"/>
                  </a:lnTo>
                  <a:lnTo>
                    <a:pt x="4567" y="3452"/>
                  </a:lnTo>
                  <a:lnTo>
                    <a:pt x="4495" y="4064"/>
                  </a:lnTo>
                  <a:lnTo>
                    <a:pt x="4351" y="4603"/>
                  </a:lnTo>
                  <a:lnTo>
                    <a:pt x="4136" y="5070"/>
                  </a:lnTo>
                  <a:lnTo>
                    <a:pt x="3884" y="5502"/>
                  </a:lnTo>
                  <a:lnTo>
                    <a:pt x="3704" y="5682"/>
                  </a:lnTo>
                  <a:lnTo>
                    <a:pt x="3560" y="5861"/>
                  </a:lnTo>
                  <a:lnTo>
                    <a:pt x="3381" y="6005"/>
                  </a:lnTo>
                  <a:lnTo>
                    <a:pt x="3201" y="6113"/>
                  </a:lnTo>
                  <a:lnTo>
                    <a:pt x="2985" y="6185"/>
                  </a:lnTo>
                  <a:lnTo>
                    <a:pt x="2805" y="6257"/>
                  </a:lnTo>
                  <a:lnTo>
                    <a:pt x="2590" y="6293"/>
                  </a:lnTo>
                  <a:lnTo>
                    <a:pt x="2374" y="6293"/>
                  </a:lnTo>
                  <a:lnTo>
                    <a:pt x="2158" y="6257"/>
                  </a:lnTo>
                  <a:lnTo>
                    <a:pt x="1978" y="6221"/>
                  </a:lnTo>
                  <a:lnTo>
                    <a:pt x="1763" y="6113"/>
                  </a:lnTo>
                  <a:lnTo>
                    <a:pt x="1583" y="6005"/>
                  </a:lnTo>
                  <a:lnTo>
                    <a:pt x="1439" y="5897"/>
                  </a:lnTo>
                  <a:lnTo>
                    <a:pt x="1259" y="5718"/>
                  </a:lnTo>
                  <a:lnTo>
                    <a:pt x="1115" y="5574"/>
                  </a:lnTo>
                  <a:lnTo>
                    <a:pt x="972" y="5358"/>
                  </a:lnTo>
                  <a:lnTo>
                    <a:pt x="756" y="4927"/>
                  </a:lnTo>
                  <a:lnTo>
                    <a:pt x="576" y="4423"/>
                  </a:lnTo>
                  <a:lnTo>
                    <a:pt x="468" y="3848"/>
                  </a:lnTo>
                  <a:lnTo>
                    <a:pt x="468" y="3273"/>
                  </a:lnTo>
                  <a:lnTo>
                    <a:pt x="468" y="2985"/>
                  </a:lnTo>
                  <a:lnTo>
                    <a:pt x="540" y="2733"/>
                  </a:lnTo>
                  <a:lnTo>
                    <a:pt x="648" y="2194"/>
                  </a:lnTo>
                  <a:lnTo>
                    <a:pt x="900" y="1691"/>
                  </a:lnTo>
                  <a:lnTo>
                    <a:pt x="1008" y="1439"/>
                  </a:lnTo>
                  <a:lnTo>
                    <a:pt x="1187" y="1223"/>
                  </a:lnTo>
                  <a:lnTo>
                    <a:pt x="1439" y="936"/>
                  </a:lnTo>
                  <a:lnTo>
                    <a:pt x="1763" y="684"/>
                  </a:lnTo>
                  <a:lnTo>
                    <a:pt x="2122" y="540"/>
                  </a:lnTo>
                  <a:lnTo>
                    <a:pt x="2518" y="468"/>
                  </a:lnTo>
                  <a:close/>
                  <a:moveTo>
                    <a:pt x="2590" y="1"/>
                  </a:moveTo>
                  <a:lnTo>
                    <a:pt x="2158" y="37"/>
                  </a:lnTo>
                  <a:lnTo>
                    <a:pt x="1799" y="144"/>
                  </a:lnTo>
                  <a:lnTo>
                    <a:pt x="1439" y="360"/>
                  </a:lnTo>
                  <a:lnTo>
                    <a:pt x="1115" y="612"/>
                  </a:lnTo>
                  <a:lnTo>
                    <a:pt x="972" y="756"/>
                  </a:lnTo>
                  <a:lnTo>
                    <a:pt x="828" y="936"/>
                  </a:lnTo>
                  <a:lnTo>
                    <a:pt x="648" y="1187"/>
                  </a:lnTo>
                  <a:lnTo>
                    <a:pt x="504" y="1475"/>
                  </a:lnTo>
                  <a:lnTo>
                    <a:pt x="360" y="1727"/>
                  </a:lnTo>
                  <a:lnTo>
                    <a:pt x="252" y="2014"/>
                  </a:lnTo>
                  <a:lnTo>
                    <a:pt x="145" y="2338"/>
                  </a:lnTo>
                  <a:lnTo>
                    <a:pt x="73" y="2625"/>
                  </a:lnTo>
                  <a:lnTo>
                    <a:pt x="37" y="2949"/>
                  </a:lnTo>
                  <a:lnTo>
                    <a:pt x="1" y="3273"/>
                  </a:lnTo>
                  <a:lnTo>
                    <a:pt x="1" y="3596"/>
                  </a:lnTo>
                  <a:lnTo>
                    <a:pt x="37" y="3920"/>
                  </a:lnTo>
                  <a:lnTo>
                    <a:pt x="73" y="4243"/>
                  </a:lnTo>
                  <a:lnTo>
                    <a:pt x="145" y="4567"/>
                  </a:lnTo>
                  <a:lnTo>
                    <a:pt x="252" y="4891"/>
                  </a:lnTo>
                  <a:lnTo>
                    <a:pt x="360" y="5142"/>
                  </a:lnTo>
                  <a:lnTo>
                    <a:pt x="504" y="5430"/>
                  </a:lnTo>
                  <a:lnTo>
                    <a:pt x="648" y="5682"/>
                  </a:lnTo>
                  <a:lnTo>
                    <a:pt x="792" y="5897"/>
                  </a:lnTo>
                  <a:lnTo>
                    <a:pt x="1008" y="6113"/>
                  </a:lnTo>
                  <a:lnTo>
                    <a:pt x="1187" y="6293"/>
                  </a:lnTo>
                  <a:lnTo>
                    <a:pt x="1403" y="6437"/>
                  </a:lnTo>
                  <a:lnTo>
                    <a:pt x="1619" y="6545"/>
                  </a:lnTo>
                  <a:lnTo>
                    <a:pt x="1870" y="6652"/>
                  </a:lnTo>
                  <a:lnTo>
                    <a:pt x="2122" y="6724"/>
                  </a:lnTo>
                  <a:lnTo>
                    <a:pt x="2554" y="6724"/>
                  </a:lnTo>
                  <a:lnTo>
                    <a:pt x="2805" y="6688"/>
                  </a:lnTo>
                  <a:lnTo>
                    <a:pt x="3057" y="6652"/>
                  </a:lnTo>
                  <a:lnTo>
                    <a:pt x="3273" y="6545"/>
                  </a:lnTo>
                  <a:lnTo>
                    <a:pt x="3488" y="6437"/>
                  </a:lnTo>
                  <a:lnTo>
                    <a:pt x="3704" y="6293"/>
                  </a:lnTo>
                  <a:lnTo>
                    <a:pt x="3884" y="6149"/>
                  </a:lnTo>
                  <a:lnTo>
                    <a:pt x="4064" y="5933"/>
                  </a:lnTo>
                  <a:lnTo>
                    <a:pt x="4244" y="5754"/>
                  </a:lnTo>
                  <a:lnTo>
                    <a:pt x="4423" y="5502"/>
                  </a:lnTo>
                  <a:lnTo>
                    <a:pt x="4567" y="5250"/>
                  </a:lnTo>
                  <a:lnTo>
                    <a:pt x="4675" y="4999"/>
                  </a:lnTo>
                  <a:lnTo>
                    <a:pt x="4783" y="4711"/>
                  </a:lnTo>
                  <a:lnTo>
                    <a:pt x="4891" y="4423"/>
                  </a:lnTo>
                  <a:lnTo>
                    <a:pt x="4963" y="4136"/>
                  </a:lnTo>
                  <a:lnTo>
                    <a:pt x="4999" y="3812"/>
                  </a:lnTo>
                  <a:lnTo>
                    <a:pt x="5035" y="3488"/>
                  </a:lnTo>
                  <a:lnTo>
                    <a:pt x="5035" y="3165"/>
                  </a:lnTo>
                  <a:lnTo>
                    <a:pt x="4999" y="2877"/>
                  </a:lnTo>
                  <a:lnTo>
                    <a:pt x="4963" y="2554"/>
                  </a:lnTo>
                  <a:lnTo>
                    <a:pt x="4927" y="2266"/>
                  </a:lnTo>
                  <a:lnTo>
                    <a:pt x="4819" y="1942"/>
                  </a:lnTo>
                  <a:lnTo>
                    <a:pt x="4711" y="1655"/>
                  </a:lnTo>
                  <a:lnTo>
                    <a:pt x="4567" y="1367"/>
                  </a:lnTo>
                  <a:lnTo>
                    <a:pt x="4423" y="1115"/>
                  </a:lnTo>
                  <a:lnTo>
                    <a:pt x="4279" y="900"/>
                  </a:lnTo>
                  <a:lnTo>
                    <a:pt x="4136" y="684"/>
                  </a:lnTo>
                  <a:lnTo>
                    <a:pt x="3956" y="504"/>
                  </a:lnTo>
                  <a:lnTo>
                    <a:pt x="3740" y="360"/>
                  </a:lnTo>
                  <a:lnTo>
                    <a:pt x="3560" y="252"/>
                  </a:lnTo>
                  <a:lnTo>
                    <a:pt x="3381" y="144"/>
                  </a:lnTo>
                  <a:lnTo>
                    <a:pt x="2985" y="3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67075" y="1426450"/>
              <a:ext cx="62925" cy="24300"/>
            </a:xfrm>
            <a:custGeom>
              <a:avLst/>
              <a:gdLst/>
              <a:ahLst/>
              <a:cxnLst/>
              <a:rect l="l" t="t" r="r" b="b"/>
              <a:pathLst>
                <a:path w="2517" h="972" extrusionOk="0">
                  <a:moveTo>
                    <a:pt x="863" y="0"/>
                  </a:moveTo>
                  <a:lnTo>
                    <a:pt x="683" y="36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180" y="252"/>
                  </a:lnTo>
                  <a:lnTo>
                    <a:pt x="0" y="396"/>
                  </a:lnTo>
                  <a:lnTo>
                    <a:pt x="324" y="720"/>
                  </a:lnTo>
                  <a:lnTo>
                    <a:pt x="467" y="612"/>
                  </a:lnTo>
                  <a:lnTo>
                    <a:pt x="611" y="504"/>
                  </a:lnTo>
                  <a:lnTo>
                    <a:pt x="791" y="468"/>
                  </a:lnTo>
                  <a:lnTo>
                    <a:pt x="935" y="432"/>
                  </a:lnTo>
                  <a:lnTo>
                    <a:pt x="1079" y="432"/>
                  </a:lnTo>
                  <a:lnTo>
                    <a:pt x="1259" y="468"/>
                  </a:lnTo>
                  <a:lnTo>
                    <a:pt x="1546" y="540"/>
                  </a:lnTo>
                  <a:lnTo>
                    <a:pt x="1798" y="684"/>
                  </a:lnTo>
                  <a:lnTo>
                    <a:pt x="2014" y="827"/>
                  </a:lnTo>
                  <a:lnTo>
                    <a:pt x="2193" y="971"/>
                  </a:lnTo>
                  <a:lnTo>
                    <a:pt x="2517" y="648"/>
                  </a:lnTo>
                  <a:lnTo>
                    <a:pt x="2301" y="468"/>
                  </a:lnTo>
                  <a:lnTo>
                    <a:pt x="2050" y="288"/>
                  </a:lnTo>
                  <a:lnTo>
                    <a:pt x="1726" y="144"/>
                  </a:lnTo>
                  <a:lnTo>
                    <a:pt x="1402" y="3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878300" y="1431850"/>
              <a:ext cx="228350" cy="58450"/>
            </a:xfrm>
            <a:custGeom>
              <a:avLst/>
              <a:gdLst/>
              <a:ahLst/>
              <a:cxnLst/>
              <a:rect l="l" t="t" r="r" b="b"/>
              <a:pathLst>
                <a:path w="9134" h="2338" extrusionOk="0">
                  <a:moveTo>
                    <a:pt x="5754" y="0"/>
                  </a:moveTo>
                  <a:lnTo>
                    <a:pt x="3345" y="36"/>
                  </a:lnTo>
                  <a:lnTo>
                    <a:pt x="1115" y="108"/>
                  </a:lnTo>
                  <a:lnTo>
                    <a:pt x="1" y="144"/>
                  </a:lnTo>
                  <a:lnTo>
                    <a:pt x="1" y="611"/>
                  </a:lnTo>
                  <a:lnTo>
                    <a:pt x="1727" y="540"/>
                  </a:lnTo>
                  <a:lnTo>
                    <a:pt x="3956" y="468"/>
                  </a:lnTo>
                  <a:lnTo>
                    <a:pt x="5933" y="432"/>
                  </a:lnTo>
                  <a:lnTo>
                    <a:pt x="6688" y="468"/>
                  </a:lnTo>
                  <a:lnTo>
                    <a:pt x="7120" y="504"/>
                  </a:lnTo>
                  <a:lnTo>
                    <a:pt x="7264" y="540"/>
                  </a:lnTo>
                  <a:lnTo>
                    <a:pt x="7408" y="611"/>
                  </a:lnTo>
                  <a:lnTo>
                    <a:pt x="7659" y="791"/>
                  </a:lnTo>
                  <a:lnTo>
                    <a:pt x="7911" y="1007"/>
                  </a:lnTo>
                  <a:lnTo>
                    <a:pt x="8127" y="1295"/>
                  </a:lnTo>
                  <a:lnTo>
                    <a:pt x="8306" y="1582"/>
                  </a:lnTo>
                  <a:lnTo>
                    <a:pt x="8486" y="1870"/>
                  </a:lnTo>
                  <a:lnTo>
                    <a:pt x="8738" y="2337"/>
                  </a:lnTo>
                  <a:lnTo>
                    <a:pt x="9133" y="2122"/>
                  </a:lnTo>
                  <a:lnTo>
                    <a:pt x="8954" y="1762"/>
                  </a:lnTo>
                  <a:lnTo>
                    <a:pt x="8774" y="1438"/>
                  </a:lnTo>
                  <a:lnTo>
                    <a:pt x="8522" y="1115"/>
                  </a:lnTo>
                  <a:lnTo>
                    <a:pt x="8270" y="755"/>
                  </a:lnTo>
                  <a:lnTo>
                    <a:pt x="7947" y="432"/>
                  </a:lnTo>
                  <a:lnTo>
                    <a:pt x="7803" y="324"/>
                  </a:lnTo>
                  <a:lnTo>
                    <a:pt x="7623" y="216"/>
                  </a:lnTo>
                  <a:lnTo>
                    <a:pt x="7443" y="108"/>
                  </a:lnTo>
                  <a:lnTo>
                    <a:pt x="7264" y="72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71800" y="1386000"/>
              <a:ext cx="136650" cy="195975"/>
            </a:xfrm>
            <a:custGeom>
              <a:avLst/>
              <a:gdLst/>
              <a:ahLst/>
              <a:cxnLst/>
              <a:rect l="l" t="t" r="r" b="b"/>
              <a:pathLst>
                <a:path w="5466" h="7839" extrusionOk="0">
                  <a:moveTo>
                    <a:pt x="3955" y="0"/>
                  </a:moveTo>
                  <a:lnTo>
                    <a:pt x="3596" y="108"/>
                  </a:lnTo>
                  <a:lnTo>
                    <a:pt x="3236" y="252"/>
                  </a:lnTo>
                  <a:lnTo>
                    <a:pt x="2876" y="504"/>
                  </a:lnTo>
                  <a:lnTo>
                    <a:pt x="2517" y="756"/>
                  </a:lnTo>
                  <a:lnTo>
                    <a:pt x="2193" y="1079"/>
                  </a:lnTo>
                  <a:lnTo>
                    <a:pt x="1870" y="1403"/>
                  </a:lnTo>
                  <a:lnTo>
                    <a:pt x="1294" y="2086"/>
                  </a:lnTo>
                  <a:lnTo>
                    <a:pt x="827" y="2697"/>
                  </a:lnTo>
                  <a:lnTo>
                    <a:pt x="432" y="3344"/>
                  </a:lnTo>
                  <a:lnTo>
                    <a:pt x="0" y="6688"/>
                  </a:lnTo>
                  <a:lnTo>
                    <a:pt x="36" y="6760"/>
                  </a:lnTo>
                  <a:lnTo>
                    <a:pt x="144" y="6940"/>
                  </a:lnTo>
                  <a:lnTo>
                    <a:pt x="288" y="7120"/>
                  </a:lnTo>
                  <a:lnTo>
                    <a:pt x="575" y="7407"/>
                  </a:lnTo>
                  <a:lnTo>
                    <a:pt x="899" y="7623"/>
                  </a:lnTo>
                  <a:lnTo>
                    <a:pt x="1294" y="7767"/>
                  </a:lnTo>
                  <a:lnTo>
                    <a:pt x="1690" y="7839"/>
                  </a:lnTo>
                  <a:lnTo>
                    <a:pt x="2085" y="7839"/>
                  </a:lnTo>
                  <a:lnTo>
                    <a:pt x="2481" y="7767"/>
                  </a:lnTo>
                  <a:lnTo>
                    <a:pt x="2697" y="7695"/>
                  </a:lnTo>
                  <a:lnTo>
                    <a:pt x="2876" y="7587"/>
                  </a:lnTo>
                  <a:lnTo>
                    <a:pt x="3056" y="7479"/>
                  </a:lnTo>
                  <a:lnTo>
                    <a:pt x="3236" y="7371"/>
                  </a:lnTo>
                  <a:lnTo>
                    <a:pt x="3596" y="7048"/>
                  </a:lnTo>
                  <a:lnTo>
                    <a:pt x="3919" y="6652"/>
                  </a:lnTo>
                  <a:lnTo>
                    <a:pt x="4243" y="6149"/>
                  </a:lnTo>
                  <a:lnTo>
                    <a:pt x="4530" y="5610"/>
                  </a:lnTo>
                  <a:lnTo>
                    <a:pt x="4782" y="5034"/>
                  </a:lnTo>
                  <a:lnTo>
                    <a:pt x="4998" y="4423"/>
                  </a:lnTo>
                  <a:lnTo>
                    <a:pt x="5214" y="3812"/>
                  </a:lnTo>
                  <a:lnTo>
                    <a:pt x="5321" y="3201"/>
                  </a:lnTo>
                  <a:lnTo>
                    <a:pt x="5429" y="2589"/>
                  </a:lnTo>
                  <a:lnTo>
                    <a:pt x="5465" y="2014"/>
                  </a:lnTo>
                  <a:lnTo>
                    <a:pt x="5429" y="1511"/>
                  </a:lnTo>
                  <a:lnTo>
                    <a:pt x="5357" y="1043"/>
                  </a:lnTo>
                  <a:lnTo>
                    <a:pt x="5286" y="827"/>
                  </a:lnTo>
                  <a:lnTo>
                    <a:pt x="5178" y="612"/>
                  </a:lnTo>
                  <a:lnTo>
                    <a:pt x="5070" y="468"/>
                  </a:lnTo>
                  <a:lnTo>
                    <a:pt x="4962" y="324"/>
                  </a:lnTo>
                  <a:lnTo>
                    <a:pt x="4818" y="216"/>
                  </a:lnTo>
                  <a:lnTo>
                    <a:pt x="4674" y="108"/>
                  </a:lnTo>
                  <a:lnTo>
                    <a:pt x="4494" y="36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8750" y="1429150"/>
              <a:ext cx="76425" cy="125875"/>
            </a:xfrm>
            <a:custGeom>
              <a:avLst/>
              <a:gdLst/>
              <a:ahLst/>
              <a:cxnLst/>
              <a:rect l="l" t="t" r="r" b="b"/>
              <a:pathLst>
                <a:path w="3057" h="5035" extrusionOk="0">
                  <a:moveTo>
                    <a:pt x="3057" y="0"/>
                  </a:moveTo>
                  <a:lnTo>
                    <a:pt x="2697" y="108"/>
                  </a:lnTo>
                  <a:lnTo>
                    <a:pt x="2374" y="252"/>
                  </a:lnTo>
                  <a:lnTo>
                    <a:pt x="2050" y="432"/>
                  </a:lnTo>
                  <a:lnTo>
                    <a:pt x="1727" y="648"/>
                  </a:lnTo>
                  <a:lnTo>
                    <a:pt x="1439" y="899"/>
                  </a:lnTo>
                  <a:lnTo>
                    <a:pt x="1187" y="1223"/>
                  </a:lnTo>
                  <a:lnTo>
                    <a:pt x="972" y="1546"/>
                  </a:lnTo>
                  <a:lnTo>
                    <a:pt x="756" y="1870"/>
                  </a:lnTo>
                  <a:lnTo>
                    <a:pt x="576" y="2230"/>
                  </a:lnTo>
                  <a:lnTo>
                    <a:pt x="396" y="2625"/>
                  </a:lnTo>
                  <a:lnTo>
                    <a:pt x="252" y="2985"/>
                  </a:lnTo>
                  <a:lnTo>
                    <a:pt x="145" y="3380"/>
                  </a:lnTo>
                  <a:lnTo>
                    <a:pt x="73" y="3776"/>
                  </a:lnTo>
                  <a:lnTo>
                    <a:pt x="37" y="4135"/>
                  </a:lnTo>
                  <a:lnTo>
                    <a:pt x="1" y="4495"/>
                  </a:lnTo>
                  <a:lnTo>
                    <a:pt x="1" y="4854"/>
                  </a:lnTo>
                  <a:lnTo>
                    <a:pt x="1" y="4890"/>
                  </a:lnTo>
                  <a:lnTo>
                    <a:pt x="1" y="4962"/>
                  </a:lnTo>
                  <a:lnTo>
                    <a:pt x="37" y="4998"/>
                  </a:lnTo>
                  <a:lnTo>
                    <a:pt x="109" y="5034"/>
                  </a:lnTo>
                  <a:lnTo>
                    <a:pt x="216" y="5034"/>
                  </a:lnTo>
                  <a:lnTo>
                    <a:pt x="288" y="4962"/>
                  </a:lnTo>
                  <a:lnTo>
                    <a:pt x="540" y="4351"/>
                  </a:lnTo>
                  <a:lnTo>
                    <a:pt x="864" y="3776"/>
                  </a:lnTo>
                  <a:lnTo>
                    <a:pt x="972" y="3596"/>
                  </a:lnTo>
                  <a:lnTo>
                    <a:pt x="1115" y="3452"/>
                  </a:lnTo>
                  <a:lnTo>
                    <a:pt x="1295" y="3344"/>
                  </a:lnTo>
                  <a:lnTo>
                    <a:pt x="1475" y="3272"/>
                  </a:lnTo>
                  <a:lnTo>
                    <a:pt x="1655" y="3200"/>
                  </a:lnTo>
                  <a:lnTo>
                    <a:pt x="1834" y="3164"/>
                  </a:lnTo>
                  <a:lnTo>
                    <a:pt x="2050" y="3164"/>
                  </a:lnTo>
                  <a:lnTo>
                    <a:pt x="2230" y="3200"/>
                  </a:lnTo>
                  <a:lnTo>
                    <a:pt x="2266" y="3200"/>
                  </a:lnTo>
                  <a:lnTo>
                    <a:pt x="2302" y="3164"/>
                  </a:lnTo>
                  <a:lnTo>
                    <a:pt x="2266" y="3128"/>
                  </a:lnTo>
                  <a:lnTo>
                    <a:pt x="2014" y="2985"/>
                  </a:lnTo>
                  <a:lnTo>
                    <a:pt x="1763" y="2913"/>
                  </a:lnTo>
                  <a:lnTo>
                    <a:pt x="1511" y="2913"/>
                  </a:lnTo>
                  <a:lnTo>
                    <a:pt x="1295" y="2985"/>
                  </a:lnTo>
                  <a:lnTo>
                    <a:pt x="1079" y="3057"/>
                  </a:lnTo>
                  <a:lnTo>
                    <a:pt x="900" y="3200"/>
                  </a:lnTo>
                  <a:lnTo>
                    <a:pt x="720" y="3380"/>
                  </a:lnTo>
                  <a:lnTo>
                    <a:pt x="576" y="3596"/>
                  </a:lnTo>
                  <a:lnTo>
                    <a:pt x="756" y="3057"/>
                  </a:lnTo>
                  <a:lnTo>
                    <a:pt x="936" y="2517"/>
                  </a:lnTo>
                  <a:lnTo>
                    <a:pt x="1187" y="2014"/>
                  </a:lnTo>
                  <a:lnTo>
                    <a:pt x="1439" y="1546"/>
                  </a:lnTo>
                  <a:lnTo>
                    <a:pt x="1763" y="1115"/>
                  </a:lnTo>
                  <a:lnTo>
                    <a:pt x="2158" y="719"/>
                  </a:lnTo>
                  <a:lnTo>
                    <a:pt x="2554" y="360"/>
                  </a:lnTo>
                  <a:lnTo>
                    <a:pt x="2805" y="216"/>
                  </a:lnTo>
                  <a:lnTo>
                    <a:pt x="3057" y="72"/>
                  </a:lnTo>
                  <a:lnTo>
                    <a:pt x="3057" y="36"/>
                  </a:lnTo>
                  <a:lnTo>
                    <a:pt x="30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135375" y="1872300"/>
              <a:ext cx="1031975" cy="1667475"/>
            </a:xfrm>
            <a:custGeom>
              <a:avLst/>
              <a:gdLst/>
              <a:ahLst/>
              <a:cxnLst/>
              <a:rect l="l" t="t" r="r" b="b"/>
              <a:pathLst>
                <a:path w="41279" h="66699" extrusionOk="0">
                  <a:moveTo>
                    <a:pt x="1367" y="1"/>
                  </a:moveTo>
                  <a:lnTo>
                    <a:pt x="1080" y="72"/>
                  </a:lnTo>
                  <a:lnTo>
                    <a:pt x="792" y="180"/>
                  </a:lnTo>
                  <a:lnTo>
                    <a:pt x="576" y="324"/>
                  </a:lnTo>
                  <a:lnTo>
                    <a:pt x="396" y="540"/>
                  </a:lnTo>
                  <a:lnTo>
                    <a:pt x="217" y="828"/>
                  </a:lnTo>
                  <a:lnTo>
                    <a:pt x="109" y="1115"/>
                  </a:lnTo>
                  <a:lnTo>
                    <a:pt x="37" y="1475"/>
                  </a:lnTo>
                  <a:lnTo>
                    <a:pt x="1" y="1870"/>
                  </a:lnTo>
                  <a:lnTo>
                    <a:pt x="1" y="2338"/>
                  </a:lnTo>
                  <a:lnTo>
                    <a:pt x="1" y="2841"/>
                  </a:lnTo>
                  <a:lnTo>
                    <a:pt x="73" y="3380"/>
                  </a:lnTo>
                  <a:lnTo>
                    <a:pt x="181" y="3956"/>
                  </a:lnTo>
                  <a:lnTo>
                    <a:pt x="325" y="4567"/>
                  </a:lnTo>
                  <a:lnTo>
                    <a:pt x="504" y="5214"/>
                  </a:lnTo>
                  <a:lnTo>
                    <a:pt x="720" y="5897"/>
                  </a:lnTo>
                  <a:lnTo>
                    <a:pt x="972" y="6652"/>
                  </a:lnTo>
                  <a:lnTo>
                    <a:pt x="1583" y="8234"/>
                  </a:lnTo>
                  <a:lnTo>
                    <a:pt x="2338" y="9924"/>
                  </a:lnTo>
                  <a:lnTo>
                    <a:pt x="3201" y="11758"/>
                  </a:lnTo>
                  <a:lnTo>
                    <a:pt x="4244" y="13736"/>
                  </a:lnTo>
                  <a:lnTo>
                    <a:pt x="8487" y="21502"/>
                  </a:lnTo>
                  <a:lnTo>
                    <a:pt x="12226" y="28298"/>
                  </a:lnTo>
                  <a:lnTo>
                    <a:pt x="13772" y="31174"/>
                  </a:lnTo>
                  <a:lnTo>
                    <a:pt x="15030" y="33547"/>
                  </a:lnTo>
                  <a:lnTo>
                    <a:pt x="15498" y="34518"/>
                  </a:lnTo>
                  <a:lnTo>
                    <a:pt x="15893" y="35381"/>
                  </a:lnTo>
                  <a:lnTo>
                    <a:pt x="16181" y="36064"/>
                  </a:lnTo>
                  <a:lnTo>
                    <a:pt x="16397" y="36568"/>
                  </a:lnTo>
                  <a:lnTo>
                    <a:pt x="17044" y="39839"/>
                  </a:lnTo>
                  <a:lnTo>
                    <a:pt x="17691" y="43219"/>
                  </a:lnTo>
                  <a:lnTo>
                    <a:pt x="18446" y="47318"/>
                  </a:lnTo>
                  <a:lnTo>
                    <a:pt x="19273" y="51849"/>
                  </a:lnTo>
                  <a:lnTo>
                    <a:pt x="20064" y="56379"/>
                  </a:lnTo>
                  <a:lnTo>
                    <a:pt x="20711" y="60658"/>
                  </a:lnTo>
                  <a:lnTo>
                    <a:pt x="20999" y="62599"/>
                  </a:lnTo>
                  <a:lnTo>
                    <a:pt x="21215" y="64325"/>
                  </a:lnTo>
                  <a:lnTo>
                    <a:pt x="21251" y="64469"/>
                  </a:lnTo>
                  <a:lnTo>
                    <a:pt x="21323" y="64577"/>
                  </a:lnTo>
                  <a:lnTo>
                    <a:pt x="21395" y="64721"/>
                  </a:lnTo>
                  <a:lnTo>
                    <a:pt x="21502" y="64829"/>
                  </a:lnTo>
                  <a:lnTo>
                    <a:pt x="21826" y="65044"/>
                  </a:lnTo>
                  <a:lnTo>
                    <a:pt x="22186" y="65260"/>
                  </a:lnTo>
                  <a:lnTo>
                    <a:pt x="22689" y="65476"/>
                  </a:lnTo>
                  <a:lnTo>
                    <a:pt x="23228" y="65656"/>
                  </a:lnTo>
                  <a:lnTo>
                    <a:pt x="23840" y="65800"/>
                  </a:lnTo>
                  <a:lnTo>
                    <a:pt x="24523" y="65979"/>
                  </a:lnTo>
                  <a:lnTo>
                    <a:pt x="25278" y="66123"/>
                  </a:lnTo>
                  <a:lnTo>
                    <a:pt x="26069" y="66231"/>
                  </a:lnTo>
                  <a:lnTo>
                    <a:pt x="27795" y="66447"/>
                  </a:lnTo>
                  <a:lnTo>
                    <a:pt x="29593" y="66591"/>
                  </a:lnTo>
                  <a:lnTo>
                    <a:pt x="31462" y="66662"/>
                  </a:lnTo>
                  <a:lnTo>
                    <a:pt x="33332" y="66698"/>
                  </a:lnTo>
                  <a:lnTo>
                    <a:pt x="35130" y="66662"/>
                  </a:lnTo>
                  <a:lnTo>
                    <a:pt x="36820" y="66555"/>
                  </a:lnTo>
                  <a:lnTo>
                    <a:pt x="37575" y="66447"/>
                  </a:lnTo>
                  <a:lnTo>
                    <a:pt x="38294" y="66375"/>
                  </a:lnTo>
                  <a:lnTo>
                    <a:pt x="38977" y="66267"/>
                  </a:lnTo>
                  <a:lnTo>
                    <a:pt x="39552" y="66123"/>
                  </a:lnTo>
                  <a:lnTo>
                    <a:pt x="40056" y="65979"/>
                  </a:lnTo>
                  <a:lnTo>
                    <a:pt x="40523" y="65800"/>
                  </a:lnTo>
                  <a:lnTo>
                    <a:pt x="40847" y="65620"/>
                  </a:lnTo>
                  <a:lnTo>
                    <a:pt x="41098" y="65440"/>
                  </a:lnTo>
                  <a:lnTo>
                    <a:pt x="41206" y="65332"/>
                  </a:lnTo>
                  <a:lnTo>
                    <a:pt x="41242" y="65224"/>
                  </a:lnTo>
                  <a:lnTo>
                    <a:pt x="41278" y="65116"/>
                  </a:lnTo>
                  <a:lnTo>
                    <a:pt x="41278" y="64973"/>
                  </a:lnTo>
                  <a:lnTo>
                    <a:pt x="41134" y="63570"/>
                  </a:lnTo>
                  <a:lnTo>
                    <a:pt x="40919" y="61988"/>
                  </a:lnTo>
                  <a:lnTo>
                    <a:pt x="40631" y="60226"/>
                  </a:lnTo>
                  <a:lnTo>
                    <a:pt x="40271" y="58357"/>
                  </a:lnTo>
                  <a:lnTo>
                    <a:pt x="39840" y="56379"/>
                  </a:lnTo>
                  <a:lnTo>
                    <a:pt x="39408" y="54294"/>
                  </a:lnTo>
                  <a:lnTo>
                    <a:pt x="38402" y="49943"/>
                  </a:lnTo>
                  <a:lnTo>
                    <a:pt x="37287" y="45520"/>
                  </a:lnTo>
                  <a:lnTo>
                    <a:pt x="36136" y="41206"/>
                  </a:lnTo>
                  <a:lnTo>
                    <a:pt x="35022" y="37143"/>
                  </a:lnTo>
                  <a:lnTo>
                    <a:pt x="33943" y="33547"/>
                  </a:lnTo>
                  <a:lnTo>
                    <a:pt x="33799" y="33152"/>
                  </a:lnTo>
                  <a:lnTo>
                    <a:pt x="33620" y="32720"/>
                  </a:lnTo>
                  <a:lnTo>
                    <a:pt x="33044" y="31570"/>
                  </a:lnTo>
                  <a:lnTo>
                    <a:pt x="32253" y="30203"/>
                  </a:lnTo>
                  <a:lnTo>
                    <a:pt x="31246" y="28549"/>
                  </a:lnTo>
                  <a:lnTo>
                    <a:pt x="30024" y="26752"/>
                  </a:lnTo>
                  <a:lnTo>
                    <a:pt x="28586" y="24738"/>
                  </a:lnTo>
                  <a:lnTo>
                    <a:pt x="26968" y="22581"/>
                  </a:lnTo>
                  <a:lnTo>
                    <a:pt x="25170" y="20316"/>
                  </a:lnTo>
                  <a:lnTo>
                    <a:pt x="23192" y="17978"/>
                  </a:lnTo>
                  <a:lnTo>
                    <a:pt x="22150" y="16792"/>
                  </a:lnTo>
                  <a:lnTo>
                    <a:pt x="21035" y="15569"/>
                  </a:lnTo>
                  <a:lnTo>
                    <a:pt x="19920" y="14347"/>
                  </a:lnTo>
                  <a:lnTo>
                    <a:pt x="18734" y="13160"/>
                  </a:lnTo>
                  <a:lnTo>
                    <a:pt x="17547" y="11938"/>
                  </a:lnTo>
                  <a:lnTo>
                    <a:pt x="16289" y="10715"/>
                  </a:lnTo>
                  <a:lnTo>
                    <a:pt x="15030" y="9493"/>
                  </a:lnTo>
                  <a:lnTo>
                    <a:pt x="13700" y="8306"/>
                  </a:lnTo>
                  <a:lnTo>
                    <a:pt x="12370" y="7120"/>
                  </a:lnTo>
                  <a:lnTo>
                    <a:pt x="11003" y="5969"/>
                  </a:lnTo>
                  <a:lnTo>
                    <a:pt x="9601" y="4819"/>
                  </a:lnTo>
                  <a:lnTo>
                    <a:pt x="8163" y="3704"/>
                  </a:lnTo>
                  <a:lnTo>
                    <a:pt x="6689" y="2625"/>
                  </a:lnTo>
                  <a:lnTo>
                    <a:pt x="5215" y="1583"/>
                  </a:lnTo>
                  <a:lnTo>
                    <a:pt x="4567" y="1151"/>
                  </a:lnTo>
                  <a:lnTo>
                    <a:pt x="3992" y="828"/>
                  </a:lnTo>
                  <a:lnTo>
                    <a:pt x="3453" y="540"/>
                  </a:lnTo>
                  <a:lnTo>
                    <a:pt x="2985" y="324"/>
                  </a:lnTo>
                  <a:lnTo>
                    <a:pt x="2518" y="144"/>
                  </a:lnTo>
                  <a:lnTo>
                    <a:pt x="2086" y="36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583025" y="3480425"/>
              <a:ext cx="665225" cy="695775"/>
            </a:xfrm>
            <a:custGeom>
              <a:avLst/>
              <a:gdLst/>
              <a:ahLst/>
              <a:cxnLst/>
              <a:rect l="l" t="t" r="r" b="b"/>
              <a:pathLst>
                <a:path w="26609" h="27831" extrusionOk="0">
                  <a:moveTo>
                    <a:pt x="3309" y="0"/>
                  </a:moveTo>
                  <a:lnTo>
                    <a:pt x="2734" y="2266"/>
                  </a:lnTo>
                  <a:lnTo>
                    <a:pt x="2122" y="4603"/>
                  </a:lnTo>
                  <a:lnTo>
                    <a:pt x="1475" y="7443"/>
                  </a:lnTo>
                  <a:lnTo>
                    <a:pt x="828" y="10427"/>
                  </a:lnTo>
                  <a:lnTo>
                    <a:pt x="576" y="11902"/>
                  </a:lnTo>
                  <a:lnTo>
                    <a:pt x="325" y="13304"/>
                  </a:lnTo>
                  <a:lnTo>
                    <a:pt x="145" y="14598"/>
                  </a:lnTo>
                  <a:lnTo>
                    <a:pt x="37" y="15785"/>
                  </a:lnTo>
                  <a:lnTo>
                    <a:pt x="1" y="16792"/>
                  </a:lnTo>
                  <a:lnTo>
                    <a:pt x="1" y="17223"/>
                  </a:lnTo>
                  <a:lnTo>
                    <a:pt x="37" y="17583"/>
                  </a:lnTo>
                  <a:lnTo>
                    <a:pt x="145" y="18194"/>
                  </a:lnTo>
                  <a:lnTo>
                    <a:pt x="289" y="18841"/>
                  </a:lnTo>
                  <a:lnTo>
                    <a:pt x="468" y="19560"/>
                  </a:lnTo>
                  <a:lnTo>
                    <a:pt x="684" y="20279"/>
                  </a:lnTo>
                  <a:lnTo>
                    <a:pt x="936" y="21034"/>
                  </a:lnTo>
                  <a:lnTo>
                    <a:pt x="1187" y="21825"/>
                  </a:lnTo>
                  <a:lnTo>
                    <a:pt x="1475" y="22581"/>
                  </a:lnTo>
                  <a:lnTo>
                    <a:pt x="1799" y="23300"/>
                  </a:lnTo>
                  <a:lnTo>
                    <a:pt x="2122" y="24019"/>
                  </a:lnTo>
                  <a:lnTo>
                    <a:pt x="2482" y="24702"/>
                  </a:lnTo>
                  <a:lnTo>
                    <a:pt x="2877" y="25349"/>
                  </a:lnTo>
                  <a:lnTo>
                    <a:pt x="3237" y="25924"/>
                  </a:lnTo>
                  <a:lnTo>
                    <a:pt x="3632" y="26392"/>
                  </a:lnTo>
                  <a:lnTo>
                    <a:pt x="4064" y="26823"/>
                  </a:lnTo>
                  <a:lnTo>
                    <a:pt x="4280" y="26967"/>
                  </a:lnTo>
                  <a:lnTo>
                    <a:pt x="4495" y="27111"/>
                  </a:lnTo>
                  <a:lnTo>
                    <a:pt x="4711" y="27255"/>
                  </a:lnTo>
                  <a:lnTo>
                    <a:pt x="4891" y="27327"/>
                  </a:lnTo>
                  <a:lnTo>
                    <a:pt x="5286" y="27435"/>
                  </a:lnTo>
                  <a:lnTo>
                    <a:pt x="5646" y="27471"/>
                  </a:lnTo>
                  <a:lnTo>
                    <a:pt x="5970" y="27471"/>
                  </a:lnTo>
                  <a:lnTo>
                    <a:pt x="6293" y="27435"/>
                  </a:lnTo>
                  <a:lnTo>
                    <a:pt x="6581" y="27399"/>
                  </a:lnTo>
                  <a:lnTo>
                    <a:pt x="6868" y="27291"/>
                  </a:lnTo>
                  <a:lnTo>
                    <a:pt x="7120" y="27183"/>
                  </a:lnTo>
                  <a:lnTo>
                    <a:pt x="7336" y="27039"/>
                  </a:lnTo>
                  <a:lnTo>
                    <a:pt x="7731" y="26751"/>
                  </a:lnTo>
                  <a:lnTo>
                    <a:pt x="8019" y="26500"/>
                  </a:lnTo>
                  <a:lnTo>
                    <a:pt x="8271" y="26212"/>
                  </a:lnTo>
                  <a:lnTo>
                    <a:pt x="8522" y="26536"/>
                  </a:lnTo>
                  <a:lnTo>
                    <a:pt x="8810" y="26787"/>
                  </a:lnTo>
                  <a:lnTo>
                    <a:pt x="9134" y="27039"/>
                  </a:lnTo>
                  <a:lnTo>
                    <a:pt x="9457" y="27255"/>
                  </a:lnTo>
                  <a:lnTo>
                    <a:pt x="9817" y="27435"/>
                  </a:lnTo>
                  <a:lnTo>
                    <a:pt x="10176" y="27614"/>
                  </a:lnTo>
                  <a:lnTo>
                    <a:pt x="10572" y="27722"/>
                  </a:lnTo>
                  <a:lnTo>
                    <a:pt x="10931" y="27830"/>
                  </a:lnTo>
                  <a:lnTo>
                    <a:pt x="11291" y="27830"/>
                  </a:lnTo>
                  <a:lnTo>
                    <a:pt x="11615" y="27794"/>
                  </a:lnTo>
                  <a:lnTo>
                    <a:pt x="11938" y="27686"/>
                  </a:lnTo>
                  <a:lnTo>
                    <a:pt x="12226" y="27542"/>
                  </a:lnTo>
                  <a:lnTo>
                    <a:pt x="12514" y="27363"/>
                  </a:lnTo>
                  <a:lnTo>
                    <a:pt x="12765" y="27147"/>
                  </a:lnTo>
                  <a:lnTo>
                    <a:pt x="12981" y="26895"/>
                  </a:lnTo>
                  <a:lnTo>
                    <a:pt x="13197" y="26644"/>
                  </a:lnTo>
                  <a:lnTo>
                    <a:pt x="13592" y="26176"/>
                  </a:lnTo>
                  <a:lnTo>
                    <a:pt x="13844" y="25709"/>
                  </a:lnTo>
                  <a:lnTo>
                    <a:pt x="14060" y="25277"/>
                  </a:lnTo>
                  <a:lnTo>
                    <a:pt x="14419" y="25529"/>
                  </a:lnTo>
                  <a:lnTo>
                    <a:pt x="14779" y="25781"/>
                  </a:lnTo>
                  <a:lnTo>
                    <a:pt x="15138" y="25960"/>
                  </a:lnTo>
                  <a:lnTo>
                    <a:pt x="15534" y="26140"/>
                  </a:lnTo>
                  <a:lnTo>
                    <a:pt x="15929" y="26284"/>
                  </a:lnTo>
                  <a:lnTo>
                    <a:pt x="16325" y="26392"/>
                  </a:lnTo>
                  <a:lnTo>
                    <a:pt x="16756" y="26464"/>
                  </a:lnTo>
                  <a:lnTo>
                    <a:pt x="17152" y="26536"/>
                  </a:lnTo>
                  <a:lnTo>
                    <a:pt x="17511" y="26500"/>
                  </a:lnTo>
                  <a:lnTo>
                    <a:pt x="17835" y="26428"/>
                  </a:lnTo>
                  <a:lnTo>
                    <a:pt x="18159" y="26320"/>
                  </a:lnTo>
                  <a:lnTo>
                    <a:pt x="18482" y="26140"/>
                  </a:lnTo>
                  <a:lnTo>
                    <a:pt x="18770" y="25960"/>
                  </a:lnTo>
                  <a:lnTo>
                    <a:pt x="19057" y="25745"/>
                  </a:lnTo>
                  <a:lnTo>
                    <a:pt x="19597" y="25277"/>
                  </a:lnTo>
                  <a:lnTo>
                    <a:pt x="20028" y="24774"/>
                  </a:lnTo>
                  <a:lnTo>
                    <a:pt x="20352" y="24342"/>
                  </a:lnTo>
                  <a:lnTo>
                    <a:pt x="20639" y="23947"/>
                  </a:lnTo>
                  <a:lnTo>
                    <a:pt x="21107" y="23983"/>
                  </a:lnTo>
                  <a:lnTo>
                    <a:pt x="21538" y="24019"/>
                  </a:lnTo>
                  <a:lnTo>
                    <a:pt x="21970" y="23983"/>
                  </a:lnTo>
                  <a:lnTo>
                    <a:pt x="22401" y="23947"/>
                  </a:lnTo>
                  <a:lnTo>
                    <a:pt x="22833" y="23839"/>
                  </a:lnTo>
                  <a:lnTo>
                    <a:pt x="23264" y="23695"/>
                  </a:lnTo>
                  <a:lnTo>
                    <a:pt x="23660" y="23515"/>
                  </a:lnTo>
                  <a:lnTo>
                    <a:pt x="24055" y="23300"/>
                  </a:lnTo>
                  <a:lnTo>
                    <a:pt x="24235" y="23192"/>
                  </a:lnTo>
                  <a:lnTo>
                    <a:pt x="24379" y="23048"/>
                  </a:lnTo>
                  <a:lnTo>
                    <a:pt x="24667" y="22688"/>
                  </a:lnTo>
                  <a:lnTo>
                    <a:pt x="24954" y="22257"/>
                  </a:lnTo>
                  <a:lnTo>
                    <a:pt x="25206" y="21754"/>
                  </a:lnTo>
                  <a:lnTo>
                    <a:pt x="25422" y="21178"/>
                  </a:lnTo>
                  <a:lnTo>
                    <a:pt x="25637" y="20567"/>
                  </a:lnTo>
                  <a:lnTo>
                    <a:pt x="25817" y="19920"/>
                  </a:lnTo>
                  <a:lnTo>
                    <a:pt x="25997" y="19201"/>
                  </a:lnTo>
                  <a:lnTo>
                    <a:pt x="26141" y="18482"/>
                  </a:lnTo>
                  <a:lnTo>
                    <a:pt x="26285" y="17727"/>
                  </a:lnTo>
                  <a:lnTo>
                    <a:pt x="26464" y="16252"/>
                  </a:lnTo>
                  <a:lnTo>
                    <a:pt x="26572" y="14850"/>
                  </a:lnTo>
                  <a:lnTo>
                    <a:pt x="26608" y="13592"/>
                  </a:lnTo>
                  <a:lnTo>
                    <a:pt x="26572" y="12944"/>
                  </a:lnTo>
                  <a:lnTo>
                    <a:pt x="26464" y="12189"/>
                  </a:lnTo>
                  <a:lnTo>
                    <a:pt x="26320" y="11362"/>
                  </a:lnTo>
                  <a:lnTo>
                    <a:pt x="26105" y="10427"/>
                  </a:lnTo>
                  <a:lnTo>
                    <a:pt x="25637" y="8414"/>
                  </a:lnTo>
                  <a:lnTo>
                    <a:pt x="25026" y="6293"/>
                  </a:lnTo>
                  <a:lnTo>
                    <a:pt x="23911" y="2445"/>
                  </a:lnTo>
                  <a:lnTo>
                    <a:pt x="23444" y="971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731350" y="3885825"/>
              <a:ext cx="53950" cy="248125"/>
            </a:xfrm>
            <a:custGeom>
              <a:avLst/>
              <a:gdLst/>
              <a:ahLst/>
              <a:cxnLst/>
              <a:rect l="l" t="t" r="r" b="b"/>
              <a:pathLst>
                <a:path w="2158" h="9925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24" y="2553"/>
                  </a:lnTo>
                  <a:lnTo>
                    <a:pt x="504" y="3812"/>
                  </a:lnTo>
                  <a:lnTo>
                    <a:pt x="684" y="5034"/>
                  </a:lnTo>
                  <a:lnTo>
                    <a:pt x="935" y="6257"/>
                  </a:lnTo>
                  <a:lnTo>
                    <a:pt x="1223" y="7479"/>
                  </a:lnTo>
                  <a:lnTo>
                    <a:pt x="1583" y="8702"/>
                  </a:lnTo>
                  <a:lnTo>
                    <a:pt x="1798" y="9277"/>
                  </a:lnTo>
                  <a:lnTo>
                    <a:pt x="2014" y="9888"/>
                  </a:lnTo>
                  <a:lnTo>
                    <a:pt x="2086" y="9924"/>
                  </a:lnTo>
                  <a:lnTo>
                    <a:pt x="2158" y="9888"/>
                  </a:lnTo>
                  <a:lnTo>
                    <a:pt x="2158" y="9852"/>
                  </a:lnTo>
                  <a:lnTo>
                    <a:pt x="1942" y="8630"/>
                  </a:lnTo>
                  <a:lnTo>
                    <a:pt x="1655" y="7407"/>
                  </a:lnTo>
                  <a:lnTo>
                    <a:pt x="1079" y="4962"/>
                  </a:lnTo>
                  <a:lnTo>
                    <a:pt x="792" y="3740"/>
                  </a:lnTo>
                  <a:lnTo>
                    <a:pt x="540" y="2517"/>
                  </a:lnTo>
                  <a:lnTo>
                    <a:pt x="288" y="1295"/>
                  </a:lnTo>
                  <a:lnTo>
                    <a:pt x="108" y="72"/>
                  </a:lnTo>
                  <a:lnTo>
                    <a:pt x="108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911125" y="3867850"/>
              <a:ext cx="22500" cy="244525"/>
            </a:xfrm>
            <a:custGeom>
              <a:avLst/>
              <a:gdLst/>
              <a:ahLst/>
              <a:cxnLst/>
              <a:rect l="l" t="t" r="r" b="b"/>
              <a:pathLst>
                <a:path w="900" h="9781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7" y="2517"/>
                  </a:lnTo>
                  <a:lnTo>
                    <a:pt x="145" y="4998"/>
                  </a:lnTo>
                  <a:lnTo>
                    <a:pt x="216" y="6221"/>
                  </a:lnTo>
                  <a:lnTo>
                    <a:pt x="324" y="7443"/>
                  </a:lnTo>
                  <a:lnTo>
                    <a:pt x="360" y="8018"/>
                  </a:lnTo>
                  <a:lnTo>
                    <a:pt x="432" y="8594"/>
                  </a:lnTo>
                  <a:lnTo>
                    <a:pt x="540" y="9169"/>
                  </a:lnTo>
                  <a:lnTo>
                    <a:pt x="684" y="9708"/>
                  </a:lnTo>
                  <a:lnTo>
                    <a:pt x="720" y="9780"/>
                  </a:lnTo>
                  <a:lnTo>
                    <a:pt x="864" y="9780"/>
                  </a:lnTo>
                  <a:lnTo>
                    <a:pt x="900" y="9708"/>
                  </a:lnTo>
                  <a:lnTo>
                    <a:pt x="900" y="9133"/>
                  </a:lnTo>
                  <a:lnTo>
                    <a:pt x="900" y="8558"/>
                  </a:lnTo>
                  <a:lnTo>
                    <a:pt x="828" y="7982"/>
                  </a:lnTo>
                  <a:lnTo>
                    <a:pt x="756" y="7407"/>
                  </a:lnTo>
                  <a:lnTo>
                    <a:pt x="468" y="4962"/>
                  </a:lnTo>
                  <a:lnTo>
                    <a:pt x="252" y="2517"/>
                  </a:lnTo>
                  <a:lnTo>
                    <a:pt x="109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084625" y="3856150"/>
              <a:ext cx="18900" cy="222050"/>
            </a:xfrm>
            <a:custGeom>
              <a:avLst/>
              <a:gdLst/>
              <a:ahLst/>
              <a:cxnLst/>
              <a:rect l="l" t="t" r="r" b="b"/>
              <a:pathLst>
                <a:path w="756" h="8882" extrusionOk="0">
                  <a:moveTo>
                    <a:pt x="72" y="1"/>
                  </a:moveTo>
                  <a:lnTo>
                    <a:pt x="36" y="37"/>
                  </a:lnTo>
                  <a:lnTo>
                    <a:pt x="0" y="73"/>
                  </a:lnTo>
                  <a:lnTo>
                    <a:pt x="144" y="2302"/>
                  </a:lnTo>
                  <a:lnTo>
                    <a:pt x="288" y="4531"/>
                  </a:lnTo>
                  <a:lnTo>
                    <a:pt x="360" y="6761"/>
                  </a:lnTo>
                  <a:lnTo>
                    <a:pt x="360" y="7300"/>
                  </a:lnTo>
                  <a:lnTo>
                    <a:pt x="396" y="7803"/>
                  </a:lnTo>
                  <a:lnTo>
                    <a:pt x="468" y="8343"/>
                  </a:lnTo>
                  <a:lnTo>
                    <a:pt x="575" y="8846"/>
                  </a:lnTo>
                  <a:lnTo>
                    <a:pt x="611" y="8882"/>
                  </a:lnTo>
                  <a:lnTo>
                    <a:pt x="647" y="8882"/>
                  </a:lnTo>
                  <a:lnTo>
                    <a:pt x="647" y="8846"/>
                  </a:lnTo>
                  <a:lnTo>
                    <a:pt x="719" y="8343"/>
                  </a:lnTo>
                  <a:lnTo>
                    <a:pt x="755" y="7839"/>
                  </a:lnTo>
                  <a:lnTo>
                    <a:pt x="755" y="7336"/>
                  </a:lnTo>
                  <a:lnTo>
                    <a:pt x="683" y="6832"/>
                  </a:lnTo>
                  <a:lnTo>
                    <a:pt x="540" y="4603"/>
                  </a:lnTo>
                  <a:lnTo>
                    <a:pt x="108" y="73"/>
                  </a:lnTo>
                  <a:lnTo>
                    <a:pt x="108" y="3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90450" y="1845325"/>
              <a:ext cx="1096675" cy="1641425"/>
            </a:xfrm>
            <a:custGeom>
              <a:avLst/>
              <a:gdLst/>
              <a:ahLst/>
              <a:cxnLst/>
              <a:rect l="l" t="t" r="r" b="b"/>
              <a:pathLst>
                <a:path w="43867" h="65657" extrusionOk="0">
                  <a:moveTo>
                    <a:pt x="1402" y="1"/>
                  </a:moveTo>
                  <a:lnTo>
                    <a:pt x="1079" y="37"/>
                  </a:lnTo>
                  <a:lnTo>
                    <a:pt x="791" y="145"/>
                  </a:lnTo>
                  <a:lnTo>
                    <a:pt x="575" y="253"/>
                  </a:lnTo>
                  <a:lnTo>
                    <a:pt x="360" y="468"/>
                  </a:lnTo>
                  <a:lnTo>
                    <a:pt x="216" y="684"/>
                  </a:lnTo>
                  <a:lnTo>
                    <a:pt x="108" y="972"/>
                  </a:lnTo>
                  <a:lnTo>
                    <a:pt x="36" y="1295"/>
                  </a:lnTo>
                  <a:lnTo>
                    <a:pt x="0" y="1655"/>
                  </a:lnTo>
                  <a:lnTo>
                    <a:pt x="0" y="2050"/>
                  </a:lnTo>
                  <a:lnTo>
                    <a:pt x="72" y="2482"/>
                  </a:lnTo>
                  <a:lnTo>
                    <a:pt x="144" y="2985"/>
                  </a:lnTo>
                  <a:lnTo>
                    <a:pt x="252" y="3489"/>
                  </a:lnTo>
                  <a:lnTo>
                    <a:pt x="396" y="4028"/>
                  </a:lnTo>
                  <a:lnTo>
                    <a:pt x="575" y="4603"/>
                  </a:lnTo>
                  <a:lnTo>
                    <a:pt x="1007" y="5862"/>
                  </a:lnTo>
                  <a:lnTo>
                    <a:pt x="1546" y="7192"/>
                  </a:lnTo>
                  <a:lnTo>
                    <a:pt x="2229" y="8666"/>
                  </a:lnTo>
                  <a:lnTo>
                    <a:pt x="2949" y="10176"/>
                  </a:lnTo>
                  <a:lnTo>
                    <a:pt x="7012" y="18051"/>
                  </a:lnTo>
                  <a:lnTo>
                    <a:pt x="11758" y="27255"/>
                  </a:lnTo>
                  <a:lnTo>
                    <a:pt x="13951" y="31570"/>
                  </a:lnTo>
                  <a:lnTo>
                    <a:pt x="15821" y="35202"/>
                  </a:lnTo>
                  <a:lnTo>
                    <a:pt x="17115" y="37862"/>
                  </a:lnTo>
                  <a:lnTo>
                    <a:pt x="17511" y="38725"/>
                  </a:lnTo>
                  <a:lnTo>
                    <a:pt x="17726" y="39193"/>
                  </a:lnTo>
                  <a:lnTo>
                    <a:pt x="17834" y="39732"/>
                  </a:lnTo>
                  <a:lnTo>
                    <a:pt x="18050" y="40775"/>
                  </a:lnTo>
                  <a:lnTo>
                    <a:pt x="18589" y="43975"/>
                  </a:lnTo>
                  <a:lnTo>
                    <a:pt x="20063" y="53000"/>
                  </a:lnTo>
                  <a:lnTo>
                    <a:pt x="21466" y="61737"/>
                  </a:lnTo>
                  <a:lnTo>
                    <a:pt x="22077" y="65656"/>
                  </a:lnTo>
                  <a:lnTo>
                    <a:pt x="43866" y="63894"/>
                  </a:lnTo>
                  <a:lnTo>
                    <a:pt x="43075" y="60119"/>
                  </a:lnTo>
                  <a:lnTo>
                    <a:pt x="42212" y="56128"/>
                  </a:lnTo>
                  <a:lnTo>
                    <a:pt x="41134" y="51346"/>
                  </a:lnTo>
                  <a:lnTo>
                    <a:pt x="39947" y="46276"/>
                  </a:lnTo>
                  <a:lnTo>
                    <a:pt x="39336" y="43795"/>
                  </a:lnTo>
                  <a:lnTo>
                    <a:pt x="38724" y="41386"/>
                  </a:lnTo>
                  <a:lnTo>
                    <a:pt x="38113" y="39157"/>
                  </a:lnTo>
                  <a:lnTo>
                    <a:pt x="37538" y="37143"/>
                  </a:lnTo>
                  <a:lnTo>
                    <a:pt x="36999" y="35417"/>
                  </a:lnTo>
                  <a:lnTo>
                    <a:pt x="36711" y="34698"/>
                  </a:lnTo>
                  <a:lnTo>
                    <a:pt x="36459" y="34051"/>
                  </a:lnTo>
                  <a:lnTo>
                    <a:pt x="36208" y="33440"/>
                  </a:lnTo>
                  <a:lnTo>
                    <a:pt x="35848" y="32757"/>
                  </a:lnTo>
                  <a:lnTo>
                    <a:pt x="35453" y="32037"/>
                  </a:lnTo>
                  <a:lnTo>
                    <a:pt x="35021" y="31282"/>
                  </a:lnTo>
                  <a:lnTo>
                    <a:pt x="34518" y="30455"/>
                  </a:lnTo>
                  <a:lnTo>
                    <a:pt x="33978" y="29592"/>
                  </a:lnTo>
                  <a:lnTo>
                    <a:pt x="32720" y="27795"/>
                  </a:lnTo>
                  <a:lnTo>
                    <a:pt x="31282" y="25853"/>
                  </a:lnTo>
                  <a:lnTo>
                    <a:pt x="29664" y="23804"/>
                  </a:lnTo>
                  <a:lnTo>
                    <a:pt x="27902" y="21682"/>
                  </a:lnTo>
                  <a:lnTo>
                    <a:pt x="25996" y="19489"/>
                  </a:lnTo>
                  <a:lnTo>
                    <a:pt x="23983" y="17296"/>
                  </a:lnTo>
                  <a:lnTo>
                    <a:pt x="21825" y="15066"/>
                  </a:lnTo>
                  <a:lnTo>
                    <a:pt x="19560" y="12837"/>
                  </a:lnTo>
                  <a:lnTo>
                    <a:pt x="18410" y="11758"/>
                  </a:lnTo>
                  <a:lnTo>
                    <a:pt x="17259" y="10680"/>
                  </a:lnTo>
                  <a:lnTo>
                    <a:pt x="16036" y="9601"/>
                  </a:lnTo>
                  <a:lnTo>
                    <a:pt x="14850" y="8558"/>
                  </a:lnTo>
                  <a:lnTo>
                    <a:pt x="13627" y="7516"/>
                  </a:lnTo>
                  <a:lnTo>
                    <a:pt x="12369" y="6509"/>
                  </a:lnTo>
                  <a:lnTo>
                    <a:pt x="11146" y="5538"/>
                  </a:lnTo>
                  <a:lnTo>
                    <a:pt x="9888" y="4567"/>
                  </a:lnTo>
                  <a:lnTo>
                    <a:pt x="8630" y="3632"/>
                  </a:lnTo>
                  <a:lnTo>
                    <a:pt x="7335" y="2769"/>
                  </a:lnTo>
                  <a:lnTo>
                    <a:pt x="6508" y="2194"/>
                  </a:lnTo>
                  <a:lnTo>
                    <a:pt x="5717" y="1691"/>
                  </a:lnTo>
                  <a:lnTo>
                    <a:pt x="4998" y="1295"/>
                  </a:lnTo>
                  <a:lnTo>
                    <a:pt x="4351" y="936"/>
                  </a:lnTo>
                  <a:lnTo>
                    <a:pt x="3740" y="612"/>
                  </a:lnTo>
                  <a:lnTo>
                    <a:pt x="3164" y="396"/>
                  </a:lnTo>
                  <a:lnTo>
                    <a:pt x="2661" y="217"/>
                  </a:lnTo>
                  <a:lnTo>
                    <a:pt x="2193" y="7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650450" y="3333900"/>
              <a:ext cx="495325" cy="43175"/>
            </a:xfrm>
            <a:custGeom>
              <a:avLst/>
              <a:gdLst/>
              <a:ahLst/>
              <a:cxnLst/>
              <a:rect l="l" t="t" r="r" b="b"/>
              <a:pathLst>
                <a:path w="19813" h="1727" extrusionOk="0">
                  <a:moveTo>
                    <a:pt x="19740" y="1"/>
                  </a:moveTo>
                  <a:lnTo>
                    <a:pt x="18482" y="37"/>
                  </a:lnTo>
                  <a:lnTo>
                    <a:pt x="17223" y="108"/>
                  </a:lnTo>
                  <a:lnTo>
                    <a:pt x="14706" y="288"/>
                  </a:lnTo>
                  <a:lnTo>
                    <a:pt x="9888" y="648"/>
                  </a:lnTo>
                  <a:lnTo>
                    <a:pt x="7767" y="792"/>
                  </a:lnTo>
                  <a:lnTo>
                    <a:pt x="4675" y="1079"/>
                  </a:lnTo>
                  <a:lnTo>
                    <a:pt x="1691" y="1403"/>
                  </a:lnTo>
                  <a:lnTo>
                    <a:pt x="648" y="1511"/>
                  </a:lnTo>
                  <a:lnTo>
                    <a:pt x="37" y="1619"/>
                  </a:lnTo>
                  <a:lnTo>
                    <a:pt x="1" y="1655"/>
                  </a:lnTo>
                  <a:lnTo>
                    <a:pt x="1" y="1690"/>
                  </a:lnTo>
                  <a:lnTo>
                    <a:pt x="37" y="1726"/>
                  </a:lnTo>
                  <a:lnTo>
                    <a:pt x="648" y="1726"/>
                  </a:lnTo>
                  <a:lnTo>
                    <a:pt x="1691" y="1655"/>
                  </a:lnTo>
                  <a:lnTo>
                    <a:pt x="4639" y="1511"/>
                  </a:lnTo>
                  <a:lnTo>
                    <a:pt x="7731" y="1295"/>
                  </a:lnTo>
                  <a:lnTo>
                    <a:pt x="9817" y="1115"/>
                  </a:lnTo>
                  <a:lnTo>
                    <a:pt x="14742" y="648"/>
                  </a:lnTo>
                  <a:lnTo>
                    <a:pt x="17259" y="432"/>
                  </a:lnTo>
                  <a:lnTo>
                    <a:pt x="18518" y="324"/>
                  </a:lnTo>
                  <a:lnTo>
                    <a:pt x="19740" y="108"/>
                  </a:lnTo>
                  <a:lnTo>
                    <a:pt x="19812" y="108"/>
                  </a:lnTo>
                  <a:lnTo>
                    <a:pt x="19812" y="37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57"/>
          <p:cNvSpPr txBox="1">
            <a:spLocks noGrp="1"/>
          </p:cNvSpPr>
          <p:nvPr>
            <p:ph type="title"/>
          </p:nvPr>
        </p:nvSpPr>
        <p:spPr>
          <a:xfrm>
            <a:off x="5473054" y="2020244"/>
            <a:ext cx="3230171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Set budgets    and run dates</a:t>
            </a:r>
            <a:br>
              <a:rPr lang="en-US" dirty="0"/>
            </a:br>
            <a:endParaRPr dirty="0"/>
          </a:p>
        </p:txBody>
      </p:sp>
      <p:sp>
        <p:nvSpPr>
          <p:cNvPr id="2099" name="Google Shape;2099;p57"/>
          <p:cNvSpPr txBox="1">
            <a:spLocks noGrp="1"/>
          </p:cNvSpPr>
          <p:nvPr>
            <p:ph type="subTitle" idx="1"/>
          </p:nvPr>
        </p:nvSpPr>
        <p:spPr>
          <a:xfrm>
            <a:off x="5468729" y="2819102"/>
            <a:ext cx="3044314" cy="1698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        </a:t>
            </a:r>
            <a:r>
              <a:rPr lang="en-US" dirty="0"/>
              <a:t>Decide how much to </a:t>
            </a:r>
            <a:r>
              <a:rPr lang="en-US" b="1" dirty="0"/>
              <a:t>spend</a:t>
            </a:r>
            <a:r>
              <a:rPr lang="en-US" dirty="0"/>
              <a:t> on each social </a:t>
            </a:r>
            <a:r>
              <a:rPr lang="en-US" b="1" dirty="0"/>
              <a:t>channel</a:t>
            </a:r>
            <a:r>
              <a:rPr lang="en-US" dirty="0"/>
              <a:t>, and when to start the campaign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100" name="Google Shape;2100;p57"/>
          <p:cNvSpPr txBox="1">
            <a:spLocks noGrp="1"/>
          </p:cNvSpPr>
          <p:nvPr>
            <p:ph type="title" idx="2"/>
          </p:nvPr>
        </p:nvSpPr>
        <p:spPr>
          <a:xfrm>
            <a:off x="75019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101" name="Google Shape;2101;p57"/>
          <p:cNvGrpSpPr/>
          <p:nvPr/>
        </p:nvGrpSpPr>
        <p:grpSpPr>
          <a:xfrm>
            <a:off x="567961" y="1427814"/>
            <a:ext cx="4187367" cy="2673551"/>
            <a:chOff x="238125" y="1565950"/>
            <a:chExt cx="3896675" cy="2487950"/>
          </a:xfrm>
        </p:grpSpPr>
        <p:sp>
          <p:nvSpPr>
            <p:cNvPr id="2102" name="Google Shape;2102;p57"/>
            <p:cNvSpPr/>
            <p:nvPr/>
          </p:nvSpPr>
          <p:spPr>
            <a:xfrm>
              <a:off x="3723125" y="1801175"/>
              <a:ext cx="338500" cy="335825"/>
            </a:xfrm>
            <a:custGeom>
              <a:avLst/>
              <a:gdLst/>
              <a:ahLst/>
              <a:cxnLst/>
              <a:rect l="l" t="t" r="r" b="b"/>
              <a:pathLst>
                <a:path w="13540" h="13433" extrusionOk="0">
                  <a:moveTo>
                    <a:pt x="6968" y="3628"/>
                  </a:moveTo>
                  <a:lnTo>
                    <a:pt x="7255" y="3664"/>
                  </a:lnTo>
                  <a:lnTo>
                    <a:pt x="7542" y="3717"/>
                  </a:lnTo>
                  <a:lnTo>
                    <a:pt x="7830" y="3807"/>
                  </a:lnTo>
                  <a:lnTo>
                    <a:pt x="8099" y="3933"/>
                  </a:lnTo>
                  <a:lnTo>
                    <a:pt x="8368" y="4077"/>
                  </a:lnTo>
                  <a:lnTo>
                    <a:pt x="8620" y="4238"/>
                  </a:lnTo>
                  <a:lnTo>
                    <a:pt x="8853" y="4436"/>
                  </a:lnTo>
                  <a:lnTo>
                    <a:pt x="9069" y="4669"/>
                  </a:lnTo>
                  <a:lnTo>
                    <a:pt x="9266" y="4903"/>
                  </a:lnTo>
                  <a:lnTo>
                    <a:pt x="9392" y="5082"/>
                  </a:lnTo>
                  <a:lnTo>
                    <a:pt x="9482" y="5262"/>
                  </a:lnTo>
                  <a:lnTo>
                    <a:pt x="9571" y="5441"/>
                  </a:lnTo>
                  <a:lnTo>
                    <a:pt x="9661" y="5621"/>
                  </a:lnTo>
                  <a:lnTo>
                    <a:pt x="9733" y="5872"/>
                  </a:lnTo>
                  <a:lnTo>
                    <a:pt x="9805" y="6124"/>
                  </a:lnTo>
                  <a:lnTo>
                    <a:pt x="9841" y="6375"/>
                  </a:lnTo>
                  <a:lnTo>
                    <a:pt x="9859" y="6627"/>
                  </a:lnTo>
                  <a:lnTo>
                    <a:pt x="9859" y="6878"/>
                  </a:lnTo>
                  <a:lnTo>
                    <a:pt x="9823" y="7129"/>
                  </a:lnTo>
                  <a:lnTo>
                    <a:pt x="9787" y="7381"/>
                  </a:lnTo>
                  <a:lnTo>
                    <a:pt x="9715" y="7614"/>
                  </a:lnTo>
                  <a:lnTo>
                    <a:pt x="9643" y="7848"/>
                  </a:lnTo>
                  <a:lnTo>
                    <a:pt x="9536" y="8081"/>
                  </a:lnTo>
                  <a:lnTo>
                    <a:pt x="9428" y="8297"/>
                  </a:lnTo>
                  <a:lnTo>
                    <a:pt x="9284" y="8512"/>
                  </a:lnTo>
                  <a:lnTo>
                    <a:pt x="9122" y="8710"/>
                  </a:lnTo>
                  <a:lnTo>
                    <a:pt x="8961" y="8907"/>
                  </a:lnTo>
                  <a:lnTo>
                    <a:pt x="8763" y="9069"/>
                  </a:lnTo>
                  <a:lnTo>
                    <a:pt x="8566" y="9230"/>
                  </a:lnTo>
                  <a:lnTo>
                    <a:pt x="8296" y="9410"/>
                  </a:lnTo>
                  <a:lnTo>
                    <a:pt x="8027" y="9553"/>
                  </a:lnTo>
                  <a:lnTo>
                    <a:pt x="7740" y="9661"/>
                  </a:lnTo>
                  <a:lnTo>
                    <a:pt x="7452" y="9733"/>
                  </a:lnTo>
                  <a:lnTo>
                    <a:pt x="7147" y="9787"/>
                  </a:lnTo>
                  <a:lnTo>
                    <a:pt x="6842" y="9823"/>
                  </a:lnTo>
                  <a:lnTo>
                    <a:pt x="6555" y="9805"/>
                  </a:lnTo>
                  <a:lnTo>
                    <a:pt x="6249" y="9769"/>
                  </a:lnTo>
                  <a:lnTo>
                    <a:pt x="5962" y="9715"/>
                  </a:lnTo>
                  <a:lnTo>
                    <a:pt x="5675" y="9625"/>
                  </a:lnTo>
                  <a:lnTo>
                    <a:pt x="5405" y="9500"/>
                  </a:lnTo>
                  <a:lnTo>
                    <a:pt x="5136" y="9356"/>
                  </a:lnTo>
                  <a:lnTo>
                    <a:pt x="4885" y="9194"/>
                  </a:lnTo>
                  <a:lnTo>
                    <a:pt x="4651" y="8997"/>
                  </a:lnTo>
                  <a:lnTo>
                    <a:pt x="4436" y="8781"/>
                  </a:lnTo>
                  <a:lnTo>
                    <a:pt x="4238" y="8530"/>
                  </a:lnTo>
                  <a:lnTo>
                    <a:pt x="4077" y="8261"/>
                  </a:lnTo>
                  <a:lnTo>
                    <a:pt x="3933" y="7991"/>
                  </a:lnTo>
                  <a:lnTo>
                    <a:pt x="3807" y="7704"/>
                  </a:lnTo>
                  <a:lnTo>
                    <a:pt x="3735" y="7399"/>
                  </a:lnTo>
                  <a:lnTo>
                    <a:pt x="3682" y="7111"/>
                  </a:lnTo>
                  <a:lnTo>
                    <a:pt x="3664" y="6806"/>
                  </a:lnTo>
                  <a:lnTo>
                    <a:pt x="3664" y="6519"/>
                  </a:lnTo>
                  <a:lnTo>
                    <a:pt x="3699" y="6214"/>
                  </a:lnTo>
                  <a:lnTo>
                    <a:pt x="3753" y="5926"/>
                  </a:lnTo>
                  <a:lnTo>
                    <a:pt x="3843" y="5639"/>
                  </a:lnTo>
                  <a:lnTo>
                    <a:pt x="3969" y="5370"/>
                  </a:lnTo>
                  <a:lnTo>
                    <a:pt x="4112" y="5100"/>
                  </a:lnTo>
                  <a:lnTo>
                    <a:pt x="4274" y="4849"/>
                  </a:lnTo>
                  <a:lnTo>
                    <a:pt x="4472" y="4615"/>
                  </a:lnTo>
                  <a:lnTo>
                    <a:pt x="4705" y="4400"/>
                  </a:lnTo>
                  <a:lnTo>
                    <a:pt x="4939" y="4202"/>
                  </a:lnTo>
                  <a:lnTo>
                    <a:pt x="5208" y="4041"/>
                  </a:lnTo>
                  <a:lnTo>
                    <a:pt x="5495" y="3897"/>
                  </a:lnTo>
                  <a:lnTo>
                    <a:pt x="5782" y="3771"/>
                  </a:lnTo>
                  <a:lnTo>
                    <a:pt x="6070" y="3700"/>
                  </a:lnTo>
                  <a:lnTo>
                    <a:pt x="6357" y="3646"/>
                  </a:lnTo>
                  <a:lnTo>
                    <a:pt x="6662" y="3628"/>
                  </a:lnTo>
                  <a:close/>
                  <a:moveTo>
                    <a:pt x="5082" y="0"/>
                  </a:moveTo>
                  <a:lnTo>
                    <a:pt x="5046" y="1168"/>
                  </a:lnTo>
                  <a:lnTo>
                    <a:pt x="5046" y="1293"/>
                  </a:lnTo>
                  <a:lnTo>
                    <a:pt x="5010" y="1401"/>
                  </a:lnTo>
                  <a:lnTo>
                    <a:pt x="4974" y="1527"/>
                  </a:lnTo>
                  <a:lnTo>
                    <a:pt x="4903" y="1617"/>
                  </a:lnTo>
                  <a:lnTo>
                    <a:pt x="4831" y="1724"/>
                  </a:lnTo>
                  <a:lnTo>
                    <a:pt x="4741" y="1814"/>
                  </a:lnTo>
                  <a:lnTo>
                    <a:pt x="4651" y="1886"/>
                  </a:lnTo>
                  <a:lnTo>
                    <a:pt x="4543" y="1940"/>
                  </a:lnTo>
                  <a:lnTo>
                    <a:pt x="4274" y="2065"/>
                  </a:lnTo>
                  <a:lnTo>
                    <a:pt x="4023" y="2209"/>
                  </a:lnTo>
                  <a:lnTo>
                    <a:pt x="3915" y="2281"/>
                  </a:lnTo>
                  <a:lnTo>
                    <a:pt x="3789" y="2317"/>
                  </a:lnTo>
                  <a:lnTo>
                    <a:pt x="3682" y="2335"/>
                  </a:lnTo>
                  <a:lnTo>
                    <a:pt x="3556" y="2353"/>
                  </a:lnTo>
                  <a:lnTo>
                    <a:pt x="3448" y="2335"/>
                  </a:lnTo>
                  <a:lnTo>
                    <a:pt x="3322" y="2317"/>
                  </a:lnTo>
                  <a:lnTo>
                    <a:pt x="3215" y="2281"/>
                  </a:lnTo>
                  <a:lnTo>
                    <a:pt x="3089" y="2209"/>
                  </a:lnTo>
                  <a:lnTo>
                    <a:pt x="2101" y="1599"/>
                  </a:lnTo>
                  <a:lnTo>
                    <a:pt x="108" y="4813"/>
                  </a:lnTo>
                  <a:lnTo>
                    <a:pt x="1096" y="5441"/>
                  </a:lnTo>
                  <a:lnTo>
                    <a:pt x="1185" y="5513"/>
                  </a:lnTo>
                  <a:lnTo>
                    <a:pt x="1275" y="5603"/>
                  </a:lnTo>
                  <a:lnTo>
                    <a:pt x="1365" y="5693"/>
                  </a:lnTo>
                  <a:lnTo>
                    <a:pt x="1419" y="5800"/>
                  </a:lnTo>
                  <a:lnTo>
                    <a:pt x="1455" y="5908"/>
                  </a:lnTo>
                  <a:lnTo>
                    <a:pt x="1491" y="6034"/>
                  </a:lnTo>
                  <a:lnTo>
                    <a:pt x="1509" y="6160"/>
                  </a:lnTo>
                  <a:lnTo>
                    <a:pt x="1509" y="6285"/>
                  </a:lnTo>
                  <a:lnTo>
                    <a:pt x="1491" y="6555"/>
                  </a:lnTo>
                  <a:lnTo>
                    <a:pt x="1491" y="6824"/>
                  </a:lnTo>
                  <a:lnTo>
                    <a:pt x="1473" y="6950"/>
                  </a:lnTo>
                  <a:lnTo>
                    <a:pt x="1455" y="7075"/>
                  </a:lnTo>
                  <a:lnTo>
                    <a:pt x="1419" y="7201"/>
                  </a:lnTo>
                  <a:lnTo>
                    <a:pt x="1365" y="7309"/>
                  </a:lnTo>
                  <a:lnTo>
                    <a:pt x="1293" y="7417"/>
                  </a:lnTo>
                  <a:lnTo>
                    <a:pt x="1221" y="7506"/>
                  </a:lnTo>
                  <a:lnTo>
                    <a:pt x="1114" y="7578"/>
                  </a:lnTo>
                  <a:lnTo>
                    <a:pt x="1024" y="7650"/>
                  </a:lnTo>
                  <a:lnTo>
                    <a:pt x="0" y="8207"/>
                  </a:lnTo>
                  <a:lnTo>
                    <a:pt x="1778" y="11529"/>
                  </a:lnTo>
                  <a:lnTo>
                    <a:pt x="2802" y="10990"/>
                  </a:lnTo>
                  <a:lnTo>
                    <a:pt x="2909" y="10936"/>
                  </a:lnTo>
                  <a:lnTo>
                    <a:pt x="3035" y="10900"/>
                  </a:lnTo>
                  <a:lnTo>
                    <a:pt x="3161" y="10882"/>
                  </a:lnTo>
                  <a:lnTo>
                    <a:pt x="3286" y="10882"/>
                  </a:lnTo>
                  <a:lnTo>
                    <a:pt x="3412" y="10900"/>
                  </a:lnTo>
                  <a:lnTo>
                    <a:pt x="3520" y="10936"/>
                  </a:lnTo>
                  <a:lnTo>
                    <a:pt x="3646" y="10990"/>
                  </a:lnTo>
                  <a:lnTo>
                    <a:pt x="3753" y="11062"/>
                  </a:lnTo>
                  <a:lnTo>
                    <a:pt x="3987" y="11206"/>
                  </a:lnTo>
                  <a:lnTo>
                    <a:pt x="4220" y="11349"/>
                  </a:lnTo>
                  <a:lnTo>
                    <a:pt x="4328" y="11403"/>
                  </a:lnTo>
                  <a:lnTo>
                    <a:pt x="4418" y="11493"/>
                  </a:lnTo>
                  <a:lnTo>
                    <a:pt x="4508" y="11583"/>
                  </a:lnTo>
                  <a:lnTo>
                    <a:pt x="4579" y="11672"/>
                  </a:lnTo>
                  <a:lnTo>
                    <a:pt x="4633" y="11780"/>
                  </a:lnTo>
                  <a:lnTo>
                    <a:pt x="4669" y="11906"/>
                  </a:lnTo>
                  <a:lnTo>
                    <a:pt x="4687" y="12032"/>
                  </a:lnTo>
                  <a:lnTo>
                    <a:pt x="4705" y="12157"/>
                  </a:lnTo>
                  <a:lnTo>
                    <a:pt x="4669" y="13324"/>
                  </a:lnTo>
                  <a:lnTo>
                    <a:pt x="8440" y="13432"/>
                  </a:lnTo>
                  <a:lnTo>
                    <a:pt x="8476" y="12283"/>
                  </a:lnTo>
                  <a:lnTo>
                    <a:pt x="8494" y="12157"/>
                  </a:lnTo>
                  <a:lnTo>
                    <a:pt x="8512" y="12032"/>
                  </a:lnTo>
                  <a:lnTo>
                    <a:pt x="8566" y="11924"/>
                  </a:lnTo>
                  <a:lnTo>
                    <a:pt x="8638" y="11816"/>
                  </a:lnTo>
                  <a:lnTo>
                    <a:pt x="8709" y="11708"/>
                  </a:lnTo>
                  <a:lnTo>
                    <a:pt x="8799" y="11636"/>
                  </a:lnTo>
                  <a:lnTo>
                    <a:pt x="8889" y="11547"/>
                  </a:lnTo>
                  <a:lnTo>
                    <a:pt x="8997" y="11493"/>
                  </a:lnTo>
                  <a:lnTo>
                    <a:pt x="9248" y="11367"/>
                  </a:lnTo>
                  <a:lnTo>
                    <a:pt x="9482" y="11223"/>
                  </a:lnTo>
                  <a:lnTo>
                    <a:pt x="9589" y="11170"/>
                  </a:lnTo>
                  <a:lnTo>
                    <a:pt x="9715" y="11134"/>
                  </a:lnTo>
                  <a:lnTo>
                    <a:pt x="9841" y="11098"/>
                  </a:lnTo>
                  <a:lnTo>
                    <a:pt x="10074" y="11098"/>
                  </a:lnTo>
                  <a:lnTo>
                    <a:pt x="10200" y="11134"/>
                  </a:lnTo>
                  <a:lnTo>
                    <a:pt x="10308" y="11170"/>
                  </a:lnTo>
                  <a:lnTo>
                    <a:pt x="10433" y="11223"/>
                  </a:lnTo>
                  <a:lnTo>
                    <a:pt x="11421" y="11834"/>
                  </a:lnTo>
                  <a:lnTo>
                    <a:pt x="13414" y="8620"/>
                  </a:lnTo>
                  <a:lnTo>
                    <a:pt x="12427" y="8009"/>
                  </a:lnTo>
                  <a:lnTo>
                    <a:pt x="12319" y="7937"/>
                  </a:lnTo>
                  <a:lnTo>
                    <a:pt x="12229" y="7848"/>
                  </a:lnTo>
                  <a:lnTo>
                    <a:pt x="12157" y="7758"/>
                  </a:lnTo>
                  <a:lnTo>
                    <a:pt x="12103" y="7650"/>
                  </a:lnTo>
                  <a:lnTo>
                    <a:pt x="12049" y="7524"/>
                  </a:lnTo>
                  <a:lnTo>
                    <a:pt x="12032" y="7417"/>
                  </a:lnTo>
                  <a:lnTo>
                    <a:pt x="12014" y="7291"/>
                  </a:lnTo>
                  <a:lnTo>
                    <a:pt x="12014" y="7165"/>
                  </a:lnTo>
                  <a:lnTo>
                    <a:pt x="12032" y="6878"/>
                  </a:lnTo>
                  <a:lnTo>
                    <a:pt x="12032" y="6609"/>
                  </a:lnTo>
                  <a:lnTo>
                    <a:pt x="12032" y="6483"/>
                  </a:lnTo>
                  <a:lnTo>
                    <a:pt x="12049" y="6357"/>
                  </a:lnTo>
                  <a:lnTo>
                    <a:pt x="12103" y="6231"/>
                  </a:lnTo>
                  <a:lnTo>
                    <a:pt x="12157" y="6124"/>
                  </a:lnTo>
                  <a:lnTo>
                    <a:pt x="12229" y="6034"/>
                  </a:lnTo>
                  <a:lnTo>
                    <a:pt x="12301" y="5926"/>
                  </a:lnTo>
                  <a:lnTo>
                    <a:pt x="12409" y="5854"/>
                  </a:lnTo>
                  <a:lnTo>
                    <a:pt x="12516" y="5783"/>
                  </a:lnTo>
                  <a:lnTo>
                    <a:pt x="13540" y="5244"/>
                  </a:lnTo>
                  <a:lnTo>
                    <a:pt x="11744" y="1904"/>
                  </a:lnTo>
                  <a:lnTo>
                    <a:pt x="10721" y="2461"/>
                  </a:lnTo>
                  <a:lnTo>
                    <a:pt x="10613" y="2496"/>
                  </a:lnTo>
                  <a:lnTo>
                    <a:pt x="10487" y="2532"/>
                  </a:lnTo>
                  <a:lnTo>
                    <a:pt x="10379" y="2550"/>
                  </a:lnTo>
                  <a:lnTo>
                    <a:pt x="10128" y="2550"/>
                  </a:lnTo>
                  <a:lnTo>
                    <a:pt x="10020" y="2514"/>
                  </a:lnTo>
                  <a:lnTo>
                    <a:pt x="9913" y="2461"/>
                  </a:lnTo>
                  <a:lnTo>
                    <a:pt x="9805" y="2407"/>
                  </a:lnTo>
                  <a:lnTo>
                    <a:pt x="9553" y="2227"/>
                  </a:lnTo>
                  <a:lnTo>
                    <a:pt x="9284" y="2083"/>
                  </a:lnTo>
                  <a:lnTo>
                    <a:pt x="9176" y="2012"/>
                  </a:lnTo>
                  <a:lnTo>
                    <a:pt x="9087" y="1940"/>
                  </a:lnTo>
                  <a:lnTo>
                    <a:pt x="9015" y="1850"/>
                  </a:lnTo>
                  <a:lnTo>
                    <a:pt x="8943" y="1742"/>
                  </a:lnTo>
                  <a:lnTo>
                    <a:pt x="8889" y="1634"/>
                  </a:lnTo>
                  <a:lnTo>
                    <a:pt x="8853" y="1527"/>
                  </a:lnTo>
                  <a:lnTo>
                    <a:pt x="8835" y="1401"/>
                  </a:lnTo>
                  <a:lnTo>
                    <a:pt x="8835" y="1275"/>
                  </a:lnTo>
                  <a:lnTo>
                    <a:pt x="8871" y="126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7"/>
            <p:cNvSpPr/>
            <p:nvPr/>
          </p:nvSpPr>
          <p:spPr>
            <a:xfrm>
              <a:off x="3435350" y="1565950"/>
              <a:ext cx="233475" cy="235250"/>
            </a:xfrm>
            <a:custGeom>
              <a:avLst/>
              <a:gdLst/>
              <a:ahLst/>
              <a:cxnLst/>
              <a:rect l="l" t="t" r="r" b="b"/>
              <a:pathLst>
                <a:path w="9339" h="9410" extrusionOk="0">
                  <a:moveTo>
                    <a:pt x="4670" y="2550"/>
                  </a:moveTo>
                  <a:lnTo>
                    <a:pt x="4885" y="2568"/>
                  </a:lnTo>
                  <a:lnTo>
                    <a:pt x="5101" y="2604"/>
                  </a:lnTo>
                  <a:lnTo>
                    <a:pt x="5316" y="2658"/>
                  </a:lnTo>
                  <a:lnTo>
                    <a:pt x="5514" y="2729"/>
                  </a:lnTo>
                  <a:lnTo>
                    <a:pt x="5693" y="2819"/>
                  </a:lnTo>
                  <a:lnTo>
                    <a:pt x="5873" y="2927"/>
                  </a:lnTo>
                  <a:lnTo>
                    <a:pt x="6052" y="3053"/>
                  </a:lnTo>
                  <a:lnTo>
                    <a:pt x="6196" y="3178"/>
                  </a:lnTo>
                  <a:lnTo>
                    <a:pt x="6340" y="3340"/>
                  </a:lnTo>
                  <a:lnTo>
                    <a:pt x="6465" y="3502"/>
                  </a:lnTo>
                  <a:lnTo>
                    <a:pt x="6573" y="3681"/>
                  </a:lnTo>
                  <a:lnTo>
                    <a:pt x="6663" y="3879"/>
                  </a:lnTo>
                  <a:lnTo>
                    <a:pt x="6735" y="4076"/>
                  </a:lnTo>
                  <a:lnTo>
                    <a:pt x="6789" y="4274"/>
                  </a:lnTo>
                  <a:lnTo>
                    <a:pt x="6825" y="4489"/>
                  </a:lnTo>
                  <a:lnTo>
                    <a:pt x="6825" y="4723"/>
                  </a:lnTo>
                  <a:lnTo>
                    <a:pt x="6825" y="4938"/>
                  </a:lnTo>
                  <a:lnTo>
                    <a:pt x="6789" y="5154"/>
                  </a:lnTo>
                  <a:lnTo>
                    <a:pt x="6735" y="5351"/>
                  </a:lnTo>
                  <a:lnTo>
                    <a:pt x="6663" y="5549"/>
                  </a:lnTo>
                  <a:lnTo>
                    <a:pt x="6573" y="5746"/>
                  </a:lnTo>
                  <a:lnTo>
                    <a:pt x="6465" y="5926"/>
                  </a:lnTo>
                  <a:lnTo>
                    <a:pt x="6340" y="6087"/>
                  </a:lnTo>
                  <a:lnTo>
                    <a:pt x="6196" y="6249"/>
                  </a:lnTo>
                  <a:lnTo>
                    <a:pt x="6052" y="6393"/>
                  </a:lnTo>
                  <a:lnTo>
                    <a:pt x="5873" y="6500"/>
                  </a:lnTo>
                  <a:lnTo>
                    <a:pt x="5693" y="6626"/>
                  </a:lnTo>
                  <a:lnTo>
                    <a:pt x="5514" y="6716"/>
                  </a:lnTo>
                  <a:lnTo>
                    <a:pt x="5316" y="6788"/>
                  </a:lnTo>
                  <a:lnTo>
                    <a:pt x="5101" y="6842"/>
                  </a:lnTo>
                  <a:lnTo>
                    <a:pt x="4885" y="6860"/>
                  </a:lnTo>
                  <a:lnTo>
                    <a:pt x="4670" y="6877"/>
                  </a:lnTo>
                  <a:lnTo>
                    <a:pt x="4454" y="6860"/>
                  </a:lnTo>
                  <a:lnTo>
                    <a:pt x="4239" y="6842"/>
                  </a:lnTo>
                  <a:lnTo>
                    <a:pt x="4023" y="6788"/>
                  </a:lnTo>
                  <a:lnTo>
                    <a:pt x="3826" y="6716"/>
                  </a:lnTo>
                  <a:lnTo>
                    <a:pt x="3628" y="6626"/>
                  </a:lnTo>
                  <a:lnTo>
                    <a:pt x="3467" y="6500"/>
                  </a:lnTo>
                  <a:lnTo>
                    <a:pt x="3287" y="6393"/>
                  </a:lnTo>
                  <a:lnTo>
                    <a:pt x="3143" y="6249"/>
                  </a:lnTo>
                  <a:lnTo>
                    <a:pt x="3000" y="6087"/>
                  </a:lnTo>
                  <a:lnTo>
                    <a:pt x="2874" y="5926"/>
                  </a:lnTo>
                  <a:lnTo>
                    <a:pt x="2766" y="5746"/>
                  </a:lnTo>
                  <a:lnTo>
                    <a:pt x="2676" y="5549"/>
                  </a:lnTo>
                  <a:lnTo>
                    <a:pt x="2605" y="5351"/>
                  </a:lnTo>
                  <a:lnTo>
                    <a:pt x="2551" y="5154"/>
                  </a:lnTo>
                  <a:lnTo>
                    <a:pt x="2515" y="4938"/>
                  </a:lnTo>
                  <a:lnTo>
                    <a:pt x="2497" y="4723"/>
                  </a:lnTo>
                  <a:lnTo>
                    <a:pt x="2515" y="4489"/>
                  </a:lnTo>
                  <a:lnTo>
                    <a:pt x="2551" y="4274"/>
                  </a:lnTo>
                  <a:lnTo>
                    <a:pt x="2605" y="4076"/>
                  </a:lnTo>
                  <a:lnTo>
                    <a:pt x="2676" y="3879"/>
                  </a:lnTo>
                  <a:lnTo>
                    <a:pt x="2766" y="3681"/>
                  </a:lnTo>
                  <a:lnTo>
                    <a:pt x="2874" y="3502"/>
                  </a:lnTo>
                  <a:lnTo>
                    <a:pt x="3000" y="3340"/>
                  </a:lnTo>
                  <a:lnTo>
                    <a:pt x="3143" y="3178"/>
                  </a:lnTo>
                  <a:lnTo>
                    <a:pt x="3287" y="3053"/>
                  </a:lnTo>
                  <a:lnTo>
                    <a:pt x="3467" y="2927"/>
                  </a:lnTo>
                  <a:lnTo>
                    <a:pt x="3628" y="2819"/>
                  </a:lnTo>
                  <a:lnTo>
                    <a:pt x="3826" y="2729"/>
                  </a:lnTo>
                  <a:lnTo>
                    <a:pt x="4023" y="2658"/>
                  </a:lnTo>
                  <a:lnTo>
                    <a:pt x="4239" y="2604"/>
                  </a:lnTo>
                  <a:lnTo>
                    <a:pt x="4454" y="2568"/>
                  </a:lnTo>
                  <a:lnTo>
                    <a:pt x="4670" y="2550"/>
                  </a:lnTo>
                  <a:close/>
                  <a:moveTo>
                    <a:pt x="3467" y="0"/>
                  </a:moveTo>
                  <a:lnTo>
                    <a:pt x="1186" y="1329"/>
                  </a:lnTo>
                  <a:lnTo>
                    <a:pt x="1581" y="2029"/>
                  </a:lnTo>
                  <a:lnTo>
                    <a:pt x="1617" y="2119"/>
                  </a:lnTo>
                  <a:lnTo>
                    <a:pt x="1653" y="2191"/>
                  </a:lnTo>
                  <a:lnTo>
                    <a:pt x="1671" y="2281"/>
                  </a:lnTo>
                  <a:lnTo>
                    <a:pt x="1671" y="2370"/>
                  </a:lnTo>
                  <a:lnTo>
                    <a:pt x="1653" y="2460"/>
                  </a:lnTo>
                  <a:lnTo>
                    <a:pt x="1635" y="2532"/>
                  </a:lnTo>
                  <a:lnTo>
                    <a:pt x="1599" y="2622"/>
                  </a:lnTo>
                  <a:lnTo>
                    <a:pt x="1563" y="2694"/>
                  </a:lnTo>
                  <a:lnTo>
                    <a:pt x="1366" y="3035"/>
                  </a:lnTo>
                  <a:lnTo>
                    <a:pt x="1312" y="3107"/>
                  </a:lnTo>
                  <a:lnTo>
                    <a:pt x="1258" y="3178"/>
                  </a:lnTo>
                  <a:lnTo>
                    <a:pt x="1204" y="3232"/>
                  </a:lnTo>
                  <a:lnTo>
                    <a:pt x="1132" y="3286"/>
                  </a:lnTo>
                  <a:lnTo>
                    <a:pt x="1060" y="3322"/>
                  </a:lnTo>
                  <a:lnTo>
                    <a:pt x="971" y="3358"/>
                  </a:lnTo>
                  <a:lnTo>
                    <a:pt x="899" y="3376"/>
                  </a:lnTo>
                  <a:lnTo>
                    <a:pt x="1" y="3376"/>
                  </a:lnTo>
                  <a:lnTo>
                    <a:pt x="1" y="6034"/>
                  </a:lnTo>
                  <a:lnTo>
                    <a:pt x="899" y="6034"/>
                  </a:lnTo>
                  <a:lnTo>
                    <a:pt x="971" y="6051"/>
                  </a:lnTo>
                  <a:lnTo>
                    <a:pt x="1060" y="6087"/>
                  </a:lnTo>
                  <a:lnTo>
                    <a:pt x="1132" y="6123"/>
                  </a:lnTo>
                  <a:lnTo>
                    <a:pt x="1204" y="6177"/>
                  </a:lnTo>
                  <a:lnTo>
                    <a:pt x="1258" y="6231"/>
                  </a:lnTo>
                  <a:lnTo>
                    <a:pt x="1312" y="6303"/>
                  </a:lnTo>
                  <a:lnTo>
                    <a:pt x="1366" y="6375"/>
                  </a:lnTo>
                  <a:lnTo>
                    <a:pt x="1455" y="6554"/>
                  </a:lnTo>
                  <a:lnTo>
                    <a:pt x="1563" y="6716"/>
                  </a:lnTo>
                  <a:lnTo>
                    <a:pt x="1599" y="6788"/>
                  </a:lnTo>
                  <a:lnTo>
                    <a:pt x="1635" y="6877"/>
                  </a:lnTo>
                  <a:lnTo>
                    <a:pt x="1653" y="6949"/>
                  </a:lnTo>
                  <a:lnTo>
                    <a:pt x="1671" y="7039"/>
                  </a:lnTo>
                  <a:lnTo>
                    <a:pt x="1671" y="7129"/>
                  </a:lnTo>
                  <a:lnTo>
                    <a:pt x="1653" y="7219"/>
                  </a:lnTo>
                  <a:lnTo>
                    <a:pt x="1617" y="7291"/>
                  </a:lnTo>
                  <a:lnTo>
                    <a:pt x="1581" y="7380"/>
                  </a:lnTo>
                  <a:lnTo>
                    <a:pt x="1186" y="8081"/>
                  </a:lnTo>
                  <a:lnTo>
                    <a:pt x="3467" y="9409"/>
                  </a:lnTo>
                  <a:lnTo>
                    <a:pt x="3880" y="8709"/>
                  </a:lnTo>
                  <a:lnTo>
                    <a:pt x="3933" y="8619"/>
                  </a:lnTo>
                  <a:lnTo>
                    <a:pt x="3987" y="8565"/>
                  </a:lnTo>
                  <a:lnTo>
                    <a:pt x="4059" y="8512"/>
                  </a:lnTo>
                  <a:lnTo>
                    <a:pt x="4131" y="8458"/>
                  </a:lnTo>
                  <a:lnTo>
                    <a:pt x="4203" y="8422"/>
                  </a:lnTo>
                  <a:lnTo>
                    <a:pt x="4293" y="8404"/>
                  </a:lnTo>
                  <a:lnTo>
                    <a:pt x="4364" y="8386"/>
                  </a:lnTo>
                  <a:lnTo>
                    <a:pt x="4939" y="8386"/>
                  </a:lnTo>
                  <a:lnTo>
                    <a:pt x="5029" y="8404"/>
                  </a:lnTo>
                  <a:lnTo>
                    <a:pt x="5119" y="8422"/>
                  </a:lnTo>
                  <a:lnTo>
                    <a:pt x="5190" y="8458"/>
                  </a:lnTo>
                  <a:lnTo>
                    <a:pt x="5262" y="8512"/>
                  </a:lnTo>
                  <a:lnTo>
                    <a:pt x="5334" y="8565"/>
                  </a:lnTo>
                  <a:lnTo>
                    <a:pt x="5388" y="8619"/>
                  </a:lnTo>
                  <a:lnTo>
                    <a:pt x="5442" y="8709"/>
                  </a:lnTo>
                  <a:lnTo>
                    <a:pt x="5855" y="9409"/>
                  </a:lnTo>
                  <a:lnTo>
                    <a:pt x="8153" y="8081"/>
                  </a:lnTo>
                  <a:lnTo>
                    <a:pt x="7740" y="7398"/>
                  </a:lnTo>
                  <a:lnTo>
                    <a:pt x="7704" y="7308"/>
                  </a:lnTo>
                  <a:lnTo>
                    <a:pt x="7669" y="7237"/>
                  </a:lnTo>
                  <a:lnTo>
                    <a:pt x="7669" y="7147"/>
                  </a:lnTo>
                  <a:lnTo>
                    <a:pt x="7651" y="7057"/>
                  </a:lnTo>
                  <a:lnTo>
                    <a:pt x="7669" y="6967"/>
                  </a:lnTo>
                  <a:lnTo>
                    <a:pt x="7686" y="6895"/>
                  </a:lnTo>
                  <a:lnTo>
                    <a:pt x="7722" y="6806"/>
                  </a:lnTo>
                  <a:lnTo>
                    <a:pt x="7758" y="6734"/>
                  </a:lnTo>
                  <a:lnTo>
                    <a:pt x="7866" y="6554"/>
                  </a:lnTo>
                  <a:lnTo>
                    <a:pt x="7974" y="6375"/>
                  </a:lnTo>
                  <a:lnTo>
                    <a:pt x="8010" y="6303"/>
                  </a:lnTo>
                  <a:lnTo>
                    <a:pt x="8064" y="6231"/>
                  </a:lnTo>
                  <a:lnTo>
                    <a:pt x="8117" y="6177"/>
                  </a:lnTo>
                  <a:lnTo>
                    <a:pt x="8189" y="6123"/>
                  </a:lnTo>
                  <a:lnTo>
                    <a:pt x="8279" y="6087"/>
                  </a:lnTo>
                  <a:lnTo>
                    <a:pt x="8351" y="6051"/>
                  </a:lnTo>
                  <a:lnTo>
                    <a:pt x="8441" y="6034"/>
                  </a:lnTo>
                  <a:lnTo>
                    <a:pt x="9339" y="6034"/>
                  </a:lnTo>
                  <a:lnTo>
                    <a:pt x="9339" y="3394"/>
                  </a:lnTo>
                  <a:lnTo>
                    <a:pt x="8530" y="3394"/>
                  </a:lnTo>
                  <a:lnTo>
                    <a:pt x="8441" y="3376"/>
                  </a:lnTo>
                  <a:lnTo>
                    <a:pt x="8351" y="3358"/>
                  </a:lnTo>
                  <a:lnTo>
                    <a:pt x="8279" y="3340"/>
                  </a:lnTo>
                  <a:lnTo>
                    <a:pt x="8189" y="3286"/>
                  </a:lnTo>
                  <a:lnTo>
                    <a:pt x="8117" y="3250"/>
                  </a:lnTo>
                  <a:lnTo>
                    <a:pt x="8064" y="3178"/>
                  </a:lnTo>
                  <a:lnTo>
                    <a:pt x="8010" y="3107"/>
                  </a:lnTo>
                  <a:lnTo>
                    <a:pt x="7974" y="3035"/>
                  </a:lnTo>
                  <a:lnTo>
                    <a:pt x="7758" y="2694"/>
                  </a:lnTo>
                  <a:lnTo>
                    <a:pt x="7722" y="2622"/>
                  </a:lnTo>
                  <a:lnTo>
                    <a:pt x="7686" y="2532"/>
                  </a:lnTo>
                  <a:lnTo>
                    <a:pt x="7669" y="2460"/>
                  </a:lnTo>
                  <a:lnTo>
                    <a:pt x="7669" y="2370"/>
                  </a:lnTo>
                  <a:lnTo>
                    <a:pt x="7669" y="2281"/>
                  </a:lnTo>
                  <a:lnTo>
                    <a:pt x="7686" y="2191"/>
                  </a:lnTo>
                  <a:lnTo>
                    <a:pt x="7704" y="2119"/>
                  </a:lnTo>
                  <a:lnTo>
                    <a:pt x="7740" y="2029"/>
                  </a:lnTo>
                  <a:lnTo>
                    <a:pt x="8153" y="1329"/>
                  </a:lnTo>
                  <a:lnTo>
                    <a:pt x="5855" y="0"/>
                  </a:lnTo>
                  <a:lnTo>
                    <a:pt x="5442" y="718"/>
                  </a:lnTo>
                  <a:lnTo>
                    <a:pt x="5406" y="790"/>
                  </a:lnTo>
                  <a:lnTo>
                    <a:pt x="5334" y="844"/>
                  </a:lnTo>
                  <a:lnTo>
                    <a:pt x="5280" y="898"/>
                  </a:lnTo>
                  <a:lnTo>
                    <a:pt x="5208" y="952"/>
                  </a:lnTo>
                  <a:lnTo>
                    <a:pt x="5119" y="988"/>
                  </a:lnTo>
                  <a:lnTo>
                    <a:pt x="5047" y="1006"/>
                  </a:lnTo>
                  <a:lnTo>
                    <a:pt x="4957" y="1024"/>
                  </a:lnTo>
                  <a:lnTo>
                    <a:pt x="4382" y="1024"/>
                  </a:lnTo>
                  <a:lnTo>
                    <a:pt x="4293" y="1006"/>
                  </a:lnTo>
                  <a:lnTo>
                    <a:pt x="4221" y="988"/>
                  </a:lnTo>
                  <a:lnTo>
                    <a:pt x="4131" y="952"/>
                  </a:lnTo>
                  <a:lnTo>
                    <a:pt x="4059" y="916"/>
                  </a:lnTo>
                  <a:lnTo>
                    <a:pt x="3987" y="844"/>
                  </a:lnTo>
                  <a:lnTo>
                    <a:pt x="3933" y="790"/>
                  </a:lnTo>
                  <a:lnTo>
                    <a:pt x="3880" y="718"/>
                  </a:lnTo>
                  <a:lnTo>
                    <a:pt x="3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7"/>
            <p:cNvSpPr/>
            <p:nvPr/>
          </p:nvSpPr>
          <p:spPr>
            <a:xfrm>
              <a:off x="311725" y="3097200"/>
              <a:ext cx="235275" cy="233925"/>
            </a:xfrm>
            <a:custGeom>
              <a:avLst/>
              <a:gdLst/>
              <a:ahLst/>
              <a:cxnLst/>
              <a:rect l="l" t="t" r="r" b="b"/>
              <a:pathLst>
                <a:path w="9411" h="9357" extrusionOk="0">
                  <a:moveTo>
                    <a:pt x="4706" y="2497"/>
                  </a:moveTo>
                  <a:lnTo>
                    <a:pt x="4921" y="2515"/>
                  </a:lnTo>
                  <a:lnTo>
                    <a:pt x="5137" y="2551"/>
                  </a:lnTo>
                  <a:lnTo>
                    <a:pt x="5352" y="2605"/>
                  </a:lnTo>
                  <a:lnTo>
                    <a:pt x="5550" y="2677"/>
                  </a:lnTo>
                  <a:lnTo>
                    <a:pt x="5729" y="2766"/>
                  </a:lnTo>
                  <a:lnTo>
                    <a:pt x="5909" y="2874"/>
                  </a:lnTo>
                  <a:lnTo>
                    <a:pt x="6088" y="3000"/>
                  </a:lnTo>
                  <a:lnTo>
                    <a:pt x="6232" y="3143"/>
                  </a:lnTo>
                  <a:lnTo>
                    <a:pt x="6376" y="3287"/>
                  </a:lnTo>
                  <a:lnTo>
                    <a:pt x="6501" y="3467"/>
                  </a:lnTo>
                  <a:lnTo>
                    <a:pt x="6609" y="3646"/>
                  </a:lnTo>
                  <a:lnTo>
                    <a:pt x="6699" y="3826"/>
                  </a:lnTo>
                  <a:lnTo>
                    <a:pt x="6771" y="4023"/>
                  </a:lnTo>
                  <a:lnTo>
                    <a:pt x="6825" y="4239"/>
                  </a:lnTo>
                  <a:lnTo>
                    <a:pt x="6861" y="4454"/>
                  </a:lnTo>
                  <a:lnTo>
                    <a:pt x="6878" y="4670"/>
                  </a:lnTo>
                  <a:lnTo>
                    <a:pt x="6861" y="4885"/>
                  </a:lnTo>
                  <a:lnTo>
                    <a:pt x="6825" y="5101"/>
                  </a:lnTo>
                  <a:lnTo>
                    <a:pt x="6771" y="5316"/>
                  </a:lnTo>
                  <a:lnTo>
                    <a:pt x="6699" y="5514"/>
                  </a:lnTo>
                  <a:lnTo>
                    <a:pt x="6609" y="5693"/>
                  </a:lnTo>
                  <a:lnTo>
                    <a:pt x="6501" y="5873"/>
                  </a:lnTo>
                  <a:lnTo>
                    <a:pt x="6376" y="6052"/>
                  </a:lnTo>
                  <a:lnTo>
                    <a:pt x="6232" y="6196"/>
                  </a:lnTo>
                  <a:lnTo>
                    <a:pt x="6088" y="6340"/>
                  </a:lnTo>
                  <a:lnTo>
                    <a:pt x="5909" y="6465"/>
                  </a:lnTo>
                  <a:lnTo>
                    <a:pt x="5729" y="6573"/>
                  </a:lnTo>
                  <a:lnTo>
                    <a:pt x="5550" y="6663"/>
                  </a:lnTo>
                  <a:lnTo>
                    <a:pt x="5352" y="6735"/>
                  </a:lnTo>
                  <a:lnTo>
                    <a:pt x="5137" y="6789"/>
                  </a:lnTo>
                  <a:lnTo>
                    <a:pt x="4921" y="6825"/>
                  </a:lnTo>
                  <a:lnTo>
                    <a:pt x="4490" y="6825"/>
                  </a:lnTo>
                  <a:lnTo>
                    <a:pt x="4275" y="6789"/>
                  </a:lnTo>
                  <a:lnTo>
                    <a:pt x="4059" y="6735"/>
                  </a:lnTo>
                  <a:lnTo>
                    <a:pt x="3862" y="6663"/>
                  </a:lnTo>
                  <a:lnTo>
                    <a:pt x="3682" y="6573"/>
                  </a:lnTo>
                  <a:lnTo>
                    <a:pt x="3503" y="6465"/>
                  </a:lnTo>
                  <a:lnTo>
                    <a:pt x="3323" y="6340"/>
                  </a:lnTo>
                  <a:lnTo>
                    <a:pt x="3179" y="6196"/>
                  </a:lnTo>
                  <a:lnTo>
                    <a:pt x="3036" y="6052"/>
                  </a:lnTo>
                  <a:lnTo>
                    <a:pt x="2910" y="5873"/>
                  </a:lnTo>
                  <a:lnTo>
                    <a:pt x="2802" y="5693"/>
                  </a:lnTo>
                  <a:lnTo>
                    <a:pt x="2712" y="5514"/>
                  </a:lnTo>
                  <a:lnTo>
                    <a:pt x="2641" y="5316"/>
                  </a:lnTo>
                  <a:lnTo>
                    <a:pt x="2587" y="5101"/>
                  </a:lnTo>
                  <a:lnTo>
                    <a:pt x="2551" y="4885"/>
                  </a:lnTo>
                  <a:lnTo>
                    <a:pt x="2551" y="4670"/>
                  </a:lnTo>
                  <a:lnTo>
                    <a:pt x="2551" y="4454"/>
                  </a:lnTo>
                  <a:lnTo>
                    <a:pt x="2587" y="4239"/>
                  </a:lnTo>
                  <a:lnTo>
                    <a:pt x="2641" y="4023"/>
                  </a:lnTo>
                  <a:lnTo>
                    <a:pt x="2712" y="3826"/>
                  </a:lnTo>
                  <a:lnTo>
                    <a:pt x="2802" y="3646"/>
                  </a:lnTo>
                  <a:lnTo>
                    <a:pt x="2910" y="3467"/>
                  </a:lnTo>
                  <a:lnTo>
                    <a:pt x="3036" y="3287"/>
                  </a:lnTo>
                  <a:lnTo>
                    <a:pt x="3179" y="3143"/>
                  </a:lnTo>
                  <a:lnTo>
                    <a:pt x="3323" y="3000"/>
                  </a:lnTo>
                  <a:lnTo>
                    <a:pt x="3503" y="2874"/>
                  </a:lnTo>
                  <a:lnTo>
                    <a:pt x="3682" y="2766"/>
                  </a:lnTo>
                  <a:lnTo>
                    <a:pt x="3862" y="2677"/>
                  </a:lnTo>
                  <a:lnTo>
                    <a:pt x="4059" y="2605"/>
                  </a:lnTo>
                  <a:lnTo>
                    <a:pt x="4275" y="2551"/>
                  </a:lnTo>
                  <a:lnTo>
                    <a:pt x="4490" y="2515"/>
                  </a:lnTo>
                  <a:lnTo>
                    <a:pt x="4706" y="2497"/>
                  </a:lnTo>
                  <a:close/>
                  <a:moveTo>
                    <a:pt x="3395" y="1"/>
                  </a:moveTo>
                  <a:lnTo>
                    <a:pt x="3395" y="809"/>
                  </a:lnTo>
                  <a:lnTo>
                    <a:pt x="3377" y="899"/>
                  </a:lnTo>
                  <a:lnTo>
                    <a:pt x="3359" y="989"/>
                  </a:lnTo>
                  <a:lnTo>
                    <a:pt x="3341" y="1060"/>
                  </a:lnTo>
                  <a:lnTo>
                    <a:pt x="3287" y="1150"/>
                  </a:lnTo>
                  <a:lnTo>
                    <a:pt x="3233" y="1204"/>
                  </a:lnTo>
                  <a:lnTo>
                    <a:pt x="3179" y="1276"/>
                  </a:lnTo>
                  <a:lnTo>
                    <a:pt x="3108" y="1330"/>
                  </a:lnTo>
                  <a:lnTo>
                    <a:pt x="3036" y="1366"/>
                  </a:lnTo>
                  <a:lnTo>
                    <a:pt x="2695" y="1563"/>
                  </a:lnTo>
                  <a:lnTo>
                    <a:pt x="2623" y="1617"/>
                  </a:lnTo>
                  <a:lnTo>
                    <a:pt x="2533" y="1653"/>
                  </a:lnTo>
                  <a:lnTo>
                    <a:pt x="2461" y="1671"/>
                  </a:lnTo>
                  <a:lnTo>
                    <a:pt x="2281" y="1671"/>
                  </a:lnTo>
                  <a:lnTo>
                    <a:pt x="2192" y="1653"/>
                  </a:lnTo>
                  <a:lnTo>
                    <a:pt x="2120" y="1635"/>
                  </a:lnTo>
                  <a:lnTo>
                    <a:pt x="2030" y="1599"/>
                  </a:lnTo>
                  <a:lnTo>
                    <a:pt x="1330" y="1186"/>
                  </a:lnTo>
                  <a:lnTo>
                    <a:pt x="1" y="3485"/>
                  </a:lnTo>
                  <a:lnTo>
                    <a:pt x="701" y="3898"/>
                  </a:lnTo>
                  <a:lnTo>
                    <a:pt x="773" y="3952"/>
                  </a:lnTo>
                  <a:lnTo>
                    <a:pt x="845" y="4005"/>
                  </a:lnTo>
                  <a:lnTo>
                    <a:pt x="899" y="4077"/>
                  </a:lnTo>
                  <a:lnTo>
                    <a:pt x="953" y="4149"/>
                  </a:lnTo>
                  <a:lnTo>
                    <a:pt x="971" y="4221"/>
                  </a:lnTo>
                  <a:lnTo>
                    <a:pt x="1007" y="4311"/>
                  </a:lnTo>
                  <a:lnTo>
                    <a:pt x="1007" y="4400"/>
                  </a:lnTo>
                  <a:lnTo>
                    <a:pt x="1007" y="4490"/>
                  </a:lnTo>
                  <a:lnTo>
                    <a:pt x="1007" y="4670"/>
                  </a:lnTo>
                  <a:lnTo>
                    <a:pt x="1007" y="4867"/>
                  </a:lnTo>
                  <a:lnTo>
                    <a:pt x="1007" y="4957"/>
                  </a:lnTo>
                  <a:lnTo>
                    <a:pt x="1007" y="5047"/>
                  </a:lnTo>
                  <a:lnTo>
                    <a:pt x="971" y="5137"/>
                  </a:lnTo>
                  <a:lnTo>
                    <a:pt x="953" y="5208"/>
                  </a:lnTo>
                  <a:lnTo>
                    <a:pt x="899" y="5280"/>
                  </a:lnTo>
                  <a:lnTo>
                    <a:pt x="845" y="5352"/>
                  </a:lnTo>
                  <a:lnTo>
                    <a:pt x="773" y="5406"/>
                  </a:lnTo>
                  <a:lnTo>
                    <a:pt x="701" y="5460"/>
                  </a:lnTo>
                  <a:lnTo>
                    <a:pt x="1" y="5855"/>
                  </a:lnTo>
                  <a:lnTo>
                    <a:pt x="1330" y="8153"/>
                  </a:lnTo>
                  <a:lnTo>
                    <a:pt x="2030" y="7740"/>
                  </a:lnTo>
                  <a:lnTo>
                    <a:pt x="2120" y="7705"/>
                  </a:lnTo>
                  <a:lnTo>
                    <a:pt x="2192" y="7669"/>
                  </a:lnTo>
                  <a:lnTo>
                    <a:pt x="2281" y="7669"/>
                  </a:lnTo>
                  <a:lnTo>
                    <a:pt x="2371" y="7651"/>
                  </a:lnTo>
                  <a:lnTo>
                    <a:pt x="2443" y="7669"/>
                  </a:lnTo>
                  <a:lnTo>
                    <a:pt x="2533" y="7687"/>
                  </a:lnTo>
                  <a:lnTo>
                    <a:pt x="2623" y="7722"/>
                  </a:lnTo>
                  <a:lnTo>
                    <a:pt x="2695" y="7758"/>
                  </a:lnTo>
                  <a:lnTo>
                    <a:pt x="3036" y="7956"/>
                  </a:lnTo>
                  <a:lnTo>
                    <a:pt x="3108" y="8010"/>
                  </a:lnTo>
                  <a:lnTo>
                    <a:pt x="3179" y="8064"/>
                  </a:lnTo>
                  <a:lnTo>
                    <a:pt x="3233" y="8118"/>
                  </a:lnTo>
                  <a:lnTo>
                    <a:pt x="3287" y="8189"/>
                  </a:lnTo>
                  <a:lnTo>
                    <a:pt x="3323" y="8261"/>
                  </a:lnTo>
                  <a:lnTo>
                    <a:pt x="3359" y="8351"/>
                  </a:lnTo>
                  <a:lnTo>
                    <a:pt x="3377" y="8441"/>
                  </a:lnTo>
                  <a:lnTo>
                    <a:pt x="3377" y="8513"/>
                  </a:lnTo>
                  <a:lnTo>
                    <a:pt x="3377" y="9357"/>
                  </a:lnTo>
                  <a:lnTo>
                    <a:pt x="6035" y="9357"/>
                  </a:lnTo>
                  <a:lnTo>
                    <a:pt x="6035" y="8531"/>
                  </a:lnTo>
                  <a:lnTo>
                    <a:pt x="6035" y="8459"/>
                  </a:lnTo>
                  <a:lnTo>
                    <a:pt x="6052" y="8369"/>
                  </a:lnTo>
                  <a:lnTo>
                    <a:pt x="6088" y="8279"/>
                  </a:lnTo>
                  <a:lnTo>
                    <a:pt x="6124" y="8207"/>
                  </a:lnTo>
                  <a:lnTo>
                    <a:pt x="6178" y="8135"/>
                  </a:lnTo>
                  <a:lnTo>
                    <a:pt x="6232" y="8082"/>
                  </a:lnTo>
                  <a:lnTo>
                    <a:pt x="6304" y="8028"/>
                  </a:lnTo>
                  <a:lnTo>
                    <a:pt x="6376" y="7974"/>
                  </a:lnTo>
                  <a:lnTo>
                    <a:pt x="6717" y="7776"/>
                  </a:lnTo>
                  <a:lnTo>
                    <a:pt x="6789" y="7740"/>
                  </a:lnTo>
                  <a:lnTo>
                    <a:pt x="6878" y="7705"/>
                  </a:lnTo>
                  <a:lnTo>
                    <a:pt x="6950" y="7687"/>
                  </a:lnTo>
                  <a:lnTo>
                    <a:pt x="7040" y="7669"/>
                  </a:lnTo>
                  <a:lnTo>
                    <a:pt x="7130" y="7687"/>
                  </a:lnTo>
                  <a:lnTo>
                    <a:pt x="7220" y="7687"/>
                  </a:lnTo>
                  <a:lnTo>
                    <a:pt x="7292" y="7722"/>
                  </a:lnTo>
                  <a:lnTo>
                    <a:pt x="7381" y="7758"/>
                  </a:lnTo>
                  <a:lnTo>
                    <a:pt x="8082" y="8153"/>
                  </a:lnTo>
                  <a:lnTo>
                    <a:pt x="9410" y="5855"/>
                  </a:lnTo>
                  <a:lnTo>
                    <a:pt x="8710" y="5442"/>
                  </a:lnTo>
                  <a:lnTo>
                    <a:pt x="8620" y="5388"/>
                  </a:lnTo>
                  <a:lnTo>
                    <a:pt x="8566" y="5334"/>
                  </a:lnTo>
                  <a:lnTo>
                    <a:pt x="8513" y="5262"/>
                  </a:lnTo>
                  <a:lnTo>
                    <a:pt x="8459" y="5191"/>
                  </a:lnTo>
                  <a:lnTo>
                    <a:pt x="8441" y="5119"/>
                  </a:lnTo>
                  <a:lnTo>
                    <a:pt x="8405" y="5029"/>
                  </a:lnTo>
                  <a:lnTo>
                    <a:pt x="8405" y="4957"/>
                  </a:lnTo>
                  <a:lnTo>
                    <a:pt x="8405" y="4867"/>
                  </a:lnTo>
                  <a:lnTo>
                    <a:pt x="8405" y="4670"/>
                  </a:lnTo>
                  <a:lnTo>
                    <a:pt x="8405" y="4472"/>
                  </a:lnTo>
                  <a:lnTo>
                    <a:pt x="8405" y="4382"/>
                  </a:lnTo>
                  <a:lnTo>
                    <a:pt x="8405" y="4293"/>
                  </a:lnTo>
                  <a:lnTo>
                    <a:pt x="8441" y="4221"/>
                  </a:lnTo>
                  <a:lnTo>
                    <a:pt x="8459" y="4131"/>
                  </a:lnTo>
                  <a:lnTo>
                    <a:pt x="8513" y="4059"/>
                  </a:lnTo>
                  <a:lnTo>
                    <a:pt x="8566" y="4005"/>
                  </a:lnTo>
                  <a:lnTo>
                    <a:pt x="8638" y="3934"/>
                  </a:lnTo>
                  <a:lnTo>
                    <a:pt x="8710" y="3880"/>
                  </a:lnTo>
                  <a:lnTo>
                    <a:pt x="9410" y="3485"/>
                  </a:lnTo>
                  <a:lnTo>
                    <a:pt x="8082" y="1186"/>
                  </a:lnTo>
                  <a:lnTo>
                    <a:pt x="7381" y="1599"/>
                  </a:lnTo>
                  <a:lnTo>
                    <a:pt x="7309" y="1635"/>
                  </a:lnTo>
                  <a:lnTo>
                    <a:pt x="7220" y="1653"/>
                  </a:lnTo>
                  <a:lnTo>
                    <a:pt x="7130" y="1671"/>
                  </a:lnTo>
                  <a:lnTo>
                    <a:pt x="6968" y="1671"/>
                  </a:lnTo>
                  <a:lnTo>
                    <a:pt x="6878" y="1653"/>
                  </a:lnTo>
                  <a:lnTo>
                    <a:pt x="6807" y="1617"/>
                  </a:lnTo>
                  <a:lnTo>
                    <a:pt x="6717" y="1563"/>
                  </a:lnTo>
                  <a:lnTo>
                    <a:pt x="6376" y="1366"/>
                  </a:lnTo>
                  <a:lnTo>
                    <a:pt x="6304" y="1330"/>
                  </a:lnTo>
                  <a:lnTo>
                    <a:pt x="6232" y="1276"/>
                  </a:lnTo>
                  <a:lnTo>
                    <a:pt x="6178" y="1204"/>
                  </a:lnTo>
                  <a:lnTo>
                    <a:pt x="6124" y="1150"/>
                  </a:lnTo>
                  <a:lnTo>
                    <a:pt x="6088" y="1060"/>
                  </a:lnTo>
                  <a:lnTo>
                    <a:pt x="6052" y="989"/>
                  </a:lnTo>
                  <a:lnTo>
                    <a:pt x="6035" y="899"/>
                  </a:lnTo>
                  <a:lnTo>
                    <a:pt x="6035" y="809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7"/>
            <p:cNvSpPr/>
            <p:nvPr/>
          </p:nvSpPr>
          <p:spPr>
            <a:xfrm>
              <a:off x="3755000" y="2539650"/>
              <a:ext cx="348375" cy="348850"/>
            </a:xfrm>
            <a:custGeom>
              <a:avLst/>
              <a:gdLst/>
              <a:ahLst/>
              <a:cxnLst/>
              <a:rect l="l" t="t" r="r" b="b"/>
              <a:pathLst>
                <a:path w="13935" h="13954" extrusionOk="0">
                  <a:moveTo>
                    <a:pt x="7111" y="1"/>
                  </a:moveTo>
                  <a:lnTo>
                    <a:pt x="6788" y="18"/>
                  </a:lnTo>
                  <a:lnTo>
                    <a:pt x="6447" y="18"/>
                  </a:lnTo>
                  <a:lnTo>
                    <a:pt x="6106" y="54"/>
                  </a:lnTo>
                  <a:lnTo>
                    <a:pt x="5782" y="108"/>
                  </a:lnTo>
                  <a:lnTo>
                    <a:pt x="5459" y="180"/>
                  </a:lnTo>
                  <a:lnTo>
                    <a:pt x="5136" y="252"/>
                  </a:lnTo>
                  <a:lnTo>
                    <a:pt x="4813" y="360"/>
                  </a:lnTo>
                  <a:lnTo>
                    <a:pt x="4490" y="467"/>
                  </a:lnTo>
                  <a:lnTo>
                    <a:pt x="4184" y="593"/>
                  </a:lnTo>
                  <a:lnTo>
                    <a:pt x="3879" y="737"/>
                  </a:lnTo>
                  <a:lnTo>
                    <a:pt x="3574" y="880"/>
                  </a:lnTo>
                  <a:lnTo>
                    <a:pt x="3286" y="1060"/>
                  </a:lnTo>
                  <a:lnTo>
                    <a:pt x="2999" y="1240"/>
                  </a:lnTo>
                  <a:lnTo>
                    <a:pt x="2730" y="1437"/>
                  </a:lnTo>
                  <a:lnTo>
                    <a:pt x="2460" y="1653"/>
                  </a:lnTo>
                  <a:lnTo>
                    <a:pt x="2209" y="1886"/>
                  </a:lnTo>
                  <a:lnTo>
                    <a:pt x="1958" y="2137"/>
                  </a:lnTo>
                  <a:lnTo>
                    <a:pt x="1724" y="2389"/>
                  </a:lnTo>
                  <a:lnTo>
                    <a:pt x="1509" y="2658"/>
                  </a:lnTo>
                  <a:lnTo>
                    <a:pt x="1293" y="2945"/>
                  </a:lnTo>
                  <a:lnTo>
                    <a:pt x="1096" y="3233"/>
                  </a:lnTo>
                  <a:lnTo>
                    <a:pt x="898" y="3556"/>
                  </a:lnTo>
                  <a:lnTo>
                    <a:pt x="737" y="3861"/>
                  </a:lnTo>
                  <a:lnTo>
                    <a:pt x="593" y="4184"/>
                  </a:lnTo>
                  <a:lnTo>
                    <a:pt x="449" y="4508"/>
                  </a:lnTo>
                  <a:lnTo>
                    <a:pt x="341" y="4831"/>
                  </a:lnTo>
                  <a:lnTo>
                    <a:pt x="234" y="5154"/>
                  </a:lnTo>
                  <a:lnTo>
                    <a:pt x="162" y="5495"/>
                  </a:lnTo>
                  <a:lnTo>
                    <a:pt x="90" y="5819"/>
                  </a:lnTo>
                  <a:lnTo>
                    <a:pt x="54" y="6160"/>
                  </a:lnTo>
                  <a:lnTo>
                    <a:pt x="18" y="6501"/>
                  </a:lnTo>
                  <a:lnTo>
                    <a:pt x="0" y="6824"/>
                  </a:lnTo>
                  <a:lnTo>
                    <a:pt x="0" y="7165"/>
                  </a:lnTo>
                  <a:lnTo>
                    <a:pt x="18" y="7507"/>
                  </a:lnTo>
                  <a:lnTo>
                    <a:pt x="54" y="7830"/>
                  </a:lnTo>
                  <a:lnTo>
                    <a:pt x="108" y="8171"/>
                  </a:lnTo>
                  <a:lnTo>
                    <a:pt x="162" y="8494"/>
                  </a:lnTo>
                  <a:lnTo>
                    <a:pt x="252" y="8817"/>
                  </a:lnTo>
                  <a:lnTo>
                    <a:pt x="341" y="9141"/>
                  </a:lnTo>
                  <a:lnTo>
                    <a:pt x="449" y="9464"/>
                  </a:lnTo>
                  <a:lnTo>
                    <a:pt x="593" y="9769"/>
                  </a:lnTo>
                  <a:lnTo>
                    <a:pt x="719" y="10074"/>
                  </a:lnTo>
                  <a:lnTo>
                    <a:pt x="880" y="10362"/>
                  </a:lnTo>
                  <a:lnTo>
                    <a:pt x="1060" y="10667"/>
                  </a:lnTo>
                  <a:lnTo>
                    <a:pt x="1239" y="10936"/>
                  </a:lnTo>
                  <a:lnTo>
                    <a:pt x="1437" y="11224"/>
                  </a:lnTo>
                  <a:lnTo>
                    <a:pt x="1652" y="11493"/>
                  </a:lnTo>
                  <a:lnTo>
                    <a:pt x="1886" y="11744"/>
                  </a:lnTo>
                  <a:lnTo>
                    <a:pt x="2119" y="11996"/>
                  </a:lnTo>
                  <a:lnTo>
                    <a:pt x="2389" y="12229"/>
                  </a:lnTo>
                  <a:lnTo>
                    <a:pt x="2658" y="12445"/>
                  </a:lnTo>
                  <a:lnTo>
                    <a:pt x="2945" y="12660"/>
                  </a:lnTo>
                  <a:lnTo>
                    <a:pt x="3233" y="12858"/>
                  </a:lnTo>
                  <a:lnTo>
                    <a:pt x="3664" y="13109"/>
                  </a:lnTo>
                  <a:lnTo>
                    <a:pt x="4094" y="13325"/>
                  </a:lnTo>
                  <a:lnTo>
                    <a:pt x="4543" y="13504"/>
                  </a:lnTo>
                  <a:lnTo>
                    <a:pt x="5010" y="13666"/>
                  </a:lnTo>
                  <a:lnTo>
                    <a:pt x="5459" y="13773"/>
                  </a:lnTo>
                  <a:lnTo>
                    <a:pt x="5944" y="13863"/>
                  </a:lnTo>
                  <a:lnTo>
                    <a:pt x="6411" y="13917"/>
                  </a:lnTo>
                  <a:lnTo>
                    <a:pt x="6878" y="13953"/>
                  </a:lnTo>
                  <a:lnTo>
                    <a:pt x="7363" y="13935"/>
                  </a:lnTo>
                  <a:lnTo>
                    <a:pt x="7830" y="13899"/>
                  </a:lnTo>
                  <a:lnTo>
                    <a:pt x="8314" y="13809"/>
                  </a:lnTo>
                  <a:lnTo>
                    <a:pt x="8781" y="13702"/>
                  </a:lnTo>
                  <a:lnTo>
                    <a:pt x="9230" y="13576"/>
                  </a:lnTo>
                  <a:lnTo>
                    <a:pt x="9679" y="13396"/>
                  </a:lnTo>
                  <a:lnTo>
                    <a:pt x="10128" y="13199"/>
                  </a:lnTo>
                  <a:lnTo>
                    <a:pt x="10559" y="12947"/>
                  </a:lnTo>
                  <a:lnTo>
                    <a:pt x="10900" y="12732"/>
                  </a:lnTo>
                  <a:lnTo>
                    <a:pt x="11223" y="12499"/>
                  </a:lnTo>
                  <a:lnTo>
                    <a:pt x="11547" y="12247"/>
                  </a:lnTo>
                  <a:lnTo>
                    <a:pt x="11834" y="11960"/>
                  </a:lnTo>
                  <a:lnTo>
                    <a:pt x="12121" y="11673"/>
                  </a:lnTo>
                  <a:lnTo>
                    <a:pt x="12391" y="11367"/>
                  </a:lnTo>
                  <a:lnTo>
                    <a:pt x="12624" y="11044"/>
                  </a:lnTo>
                  <a:lnTo>
                    <a:pt x="12857" y="10721"/>
                  </a:lnTo>
                  <a:lnTo>
                    <a:pt x="13037" y="10398"/>
                  </a:lnTo>
                  <a:lnTo>
                    <a:pt x="13199" y="10092"/>
                  </a:lnTo>
                  <a:lnTo>
                    <a:pt x="13360" y="9769"/>
                  </a:lnTo>
                  <a:lnTo>
                    <a:pt x="13486" y="9446"/>
                  </a:lnTo>
                  <a:lnTo>
                    <a:pt x="13612" y="9123"/>
                  </a:lnTo>
                  <a:lnTo>
                    <a:pt x="13701" y="8799"/>
                  </a:lnTo>
                  <a:lnTo>
                    <a:pt x="13791" y="8458"/>
                  </a:lnTo>
                  <a:lnTo>
                    <a:pt x="13845" y="8135"/>
                  </a:lnTo>
                  <a:lnTo>
                    <a:pt x="13899" y="7794"/>
                  </a:lnTo>
                  <a:lnTo>
                    <a:pt x="13935" y="7453"/>
                  </a:lnTo>
                  <a:lnTo>
                    <a:pt x="13935" y="7129"/>
                  </a:lnTo>
                  <a:lnTo>
                    <a:pt x="13935" y="6788"/>
                  </a:lnTo>
                  <a:lnTo>
                    <a:pt x="13917" y="6447"/>
                  </a:lnTo>
                  <a:lnTo>
                    <a:pt x="13881" y="6124"/>
                  </a:lnTo>
                  <a:lnTo>
                    <a:pt x="13845" y="5783"/>
                  </a:lnTo>
                  <a:lnTo>
                    <a:pt x="13773" y="5459"/>
                  </a:lnTo>
                  <a:lnTo>
                    <a:pt x="13701" y="5136"/>
                  </a:lnTo>
                  <a:lnTo>
                    <a:pt x="13594" y="4813"/>
                  </a:lnTo>
                  <a:lnTo>
                    <a:pt x="13486" y="4490"/>
                  </a:lnTo>
                  <a:lnTo>
                    <a:pt x="13360" y="4184"/>
                  </a:lnTo>
                  <a:lnTo>
                    <a:pt x="13217" y="3879"/>
                  </a:lnTo>
                  <a:lnTo>
                    <a:pt x="13055" y="3592"/>
                  </a:lnTo>
                  <a:lnTo>
                    <a:pt x="12893" y="3287"/>
                  </a:lnTo>
                  <a:lnTo>
                    <a:pt x="12696" y="3017"/>
                  </a:lnTo>
                  <a:lnTo>
                    <a:pt x="12498" y="2730"/>
                  </a:lnTo>
                  <a:lnTo>
                    <a:pt x="12283" y="2479"/>
                  </a:lnTo>
                  <a:lnTo>
                    <a:pt x="12067" y="2209"/>
                  </a:lnTo>
                  <a:lnTo>
                    <a:pt x="11816" y="1958"/>
                  </a:lnTo>
                  <a:lnTo>
                    <a:pt x="11565" y="1724"/>
                  </a:lnTo>
                  <a:lnTo>
                    <a:pt x="11295" y="1509"/>
                  </a:lnTo>
                  <a:lnTo>
                    <a:pt x="11008" y="1293"/>
                  </a:lnTo>
                  <a:lnTo>
                    <a:pt x="10703" y="1096"/>
                  </a:lnTo>
                  <a:lnTo>
                    <a:pt x="10397" y="916"/>
                  </a:lnTo>
                  <a:lnTo>
                    <a:pt x="10092" y="737"/>
                  </a:lnTo>
                  <a:lnTo>
                    <a:pt x="9769" y="593"/>
                  </a:lnTo>
                  <a:lnTo>
                    <a:pt x="9446" y="467"/>
                  </a:lnTo>
                  <a:lnTo>
                    <a:pt x="9122" y="342"/>
                  </a:lnTo>
                  <a:lnTo>
                    <a:pt x="8799" y="252"/>
                  </a:lnTo>
                  <a:lnTo>
                    <a:pt x="8458" y="162"/>
                  </a:lnTo>
                  <a:lnTo>
                    <a:pt x="8117" y="108"/>
                  </a:lnTo>
                  <a:lnTo>
                    <a:pt x="7794" y="54"/>
                  </a:lnTo>
                  <a:lnTo>
                    <a:pt x="7452" y="18"/>
                  </a:lnTo>
                  <a:lnTo>
                    <a:pt x="7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7"/>
            <p:cNvSpPr/>
            <p:nvPr/>
          </p:nvSpPr>
          <p:spPr>
            <a:xfrm>
              <a:off x="3876200" y="2641100"/>
              <a:ext cx="105975" cy="105975"/>
            </a:xfrm>
            <a:custGeom>
              <a:avLst/>
              <a:gdLst/>
              <a:ahLst/>
              <a:cxnLst/>
              <a:rect l="l" t="t" r="r" b="b"/>
              <a:pathLst>
                <a:path w="4239" h="4239" extrusionOk="0">
                  <a:moveTo>
                    <a:pt x="2138" y="1"/>
                  </a:moveTo>
                  <a:lnTo>
                    <a:pt x="1922" y="19"/>
                  </a:lnTo>
                  <a:lnTo>
                    <a:pt x="1725" y="37"/>
                  </a:lnTo>
                  <a:lnTo>
                    <a:pt x="1509" y="91"/>
                  </a:lnTo>
                  <a:lnTo>
                    <a:pt x="1312" y="162"/>
                  </a:lnTo>
                  <a:lnTo>
                    <a:pt x="1132" y="252"/>
                  </a:lnTo>
                  <a:lnTo>
                    <a:pt x="952" y="360"/>
                  </a:lnTo>
                  <a:lnTo>
                    <a:pt x="791" y="468"/>
                  </a:lnTo>
                  <a:lnTo>
                    <a:pt x="647" y="611"/>
                  </a:lnTo>
                  <a:lnTo>
                    <a:pt x="503" y="755"/>
                  </a:lnTo>
                  <a:lnTo>
                    <a:pt x="378" y="917"/>
                  </a:lnTo>
                  <a:lnTo>
                    <a:pt x="270" y="1096"/>
                  </a:lnTo>
                  <a:lnTo>
                    <a:pt x="180" y="1276"/>
                  </a:lnTo>
                  <a:lnTo>
                    <a:pt x="108" y="1473"/>
                  </a:lnTo>
                  <a:lnTo>
                    <a:pt x="55" y="1671"/>
                  </a:lnTo>
                  <a:lnTo>
                    <a:pt x="19" y="1886"/>
                  </a:lnTo>
                  <a:lnTo>
                    <a:pt x="1" y="2102"/>
                  </a:lnTo>
                  <a:lnTo>
                    <a:pt x="1" y="2317"/>
                  </a:lnTo>
                  <a:lnTo>
                    <a:pt x="37" y="2533"/>
                  </a:lnTo>
                  <a:lnTo>
                    <a:pt x="90" y="2730"/>
                  </a:lnTo>
                  <a:lnTo>
                    <a:pt x="162" y="2928"/>
                  </a:lnTo>
                  <a:lnTo>
                    <a:pt x="252" y="3107"/>
                  </a:lnTo>
                  <a:lnTo>
                    <a:pt x="342" y="3287"/>
                  </a:lnTo>
                  <a:lnTo>
                    <a:pt x="468" y="3449"/>
                  </a:lnTo>
                  <a:lnTo>
                    <a:pt x="593" y="3610"/>
                  </a:lnTo>
                  <a:lnTo>
                    <a:pt x="755" y="3736"/>
                  </a:lnTo>
                  <a:lnTo>
                    <a:pt x="916" y="3862"/>
                  </a:lnTo>
                  <a:lnTo>
                    <a:pt x="1078" y="3969"/>
                  </a:lnTo>
                  <a:lnTo>
                    <a:pt x="1276" y="4077"/>
                  </a:lnTo>
                  <a:lnTo>
                    <a:pt x="1455" y="4149"/>
                  </a:lnTo>
                  <a:lnTo>
                    <a:pt x="1671" y="4203"/>
                  </a:lnTo>
                  <a:lnTo>
                    <a:pt x="1868" y="4239"/>
                  </a:lnTo>
                  <a:lnTo>
                    <a:pt x="2317" y="4239"/>
                  </a:lnTo>
                  <a:lnTo>
                    <a:pt x="2515" y="4203"/>
                  </a:lnTo>
                  <a:lnTo>
                    <a:pt x="2730" y="4167"/>
                  </a:lnTo>
                  <a:lnTo>
                    <a:pt x="2928" y="4095"/>
                  </a:lnTo>
                  <a:lnTo>
                    <a:pt x="3107" y="4005"/>
                  </a:lnTo>
                  <a:lnTo>
                    <a:pt x="3287" y="3897"/>
                  </a:lnTo>
                  <a:lnTo>
                    <a:pt x="3448" y="3772"/>
                  </a:lnTo>
                  <a:lnTo>
                    <a:pt x="3592" y="3646"/>
                  </a:lnTo>
                  <a:lnTo>
                    <a:pt x="3736" y="3502"/>
                  </a:lnTo>
                  <a:lnTo>
                    <a:pt x="3861" y="3341"/>
                  </a:lnTo>
                  <a:lnTo>
                    <a:pt x="3969" y="3161"/>
                  </a:lnTo>
                  <a:lnTo>
                    <a:pt x="4059" y="2982"/>
                  </a:lnTo>
                  <a:lnTo>
                    <a:pt x="4131" y="2784"/>
                  </a:lnTo>
                  <a:lnTo>
                    <a:pt x="4185" y="2587"/>
                  </a:lnTo>
                  <a:lnTo>
                    <a:pt x="4221" y="2371"/>
                  </a:lnTo>
                  <a:lnTo>
                    <a:pt x="4239" y="2156"/>
                  </a:lnTo>
                  <a:lnTo>
                    <a:pt x="4239" y="1922"/>
                  </a:lnTo>
                  <a:lnTo>
                    <a:pt x="4203" y="1725"/>
                  </a:lnTo>
                  <a:lnTo>
                    <a:pt x="4149" y="1509"/>
                  </a:lnTo>
                  <a:lnTo>
                    <a:pt x="4077" y="1330"/>
                  </a:lnTo>
                  <a:lnTo>
                    <a:pt x="3987" y="1132"/>
                  </a:lnTo>
                  <a:lnTo>
                    <a:pt x="3897" y="952"/>
                  </a:lnTo>
                  <a:lnTo>
                    <a:pt x="3772" y="791"/>
                  </a:lnTo>
                  <a:lnTo>
                    <a:pt x="3628" y="647"/>
                  </a:lnTo>
                  <a:lnTo>
                    <a:pt x="3484" y="504"/>
                  </a:lnTo>
                  <a:lnTo>
                    <a:pt x="3323" y="378"/>
                  </a:lnTo>
                  <a:lnTo>
                    <a:pt x="3161" y="270"/>
                  </a:lnTo>
                  <a:lnTo>
                    <a:pt x="2964" y="180"/>
                  </a:lnTo>
                  <a:lnTo>
                    <a:pt x="2766" y="109"/>
                  </a:lnTo>
                  <a:lnTo>
                    <a:pt x="2569" y="55"/>
                  </a:lnTo>
                  <a:lnTo>
                    <a:pt x="2371" y="1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57"/>
            <p:cNvSpPr/>
            <p:nvPr/>
          </p:nvSpPr>
          <p:spPr>
            <a:xfrm>
              <a:off x="3835800" y="2751100"/>
              <a:ext cx="183175" cy="137400"/>
            </a:xfrm>
            <a:custGeom>
              <a:avLst/>
              <a:gdLst/>
              <a:ahLst/>
              <a:cxnLst/>
              <a:rect l="l" t="t" r="r" b="b"/>
              <a:pathLst>
                <a:path w="7327" h="5496" extrusionOk="0">
                  <a:moveTo>
                    <a:pt x="3412" y="0"/>
                  </a:moveTo>
                  <a:lnTo>
                    <a:pt x="3053" y="36"/>
                  </a:lnTo>
                  <a:lnTo>
                    <a:pt x="2694" y="126"/>
                  </a:lnTo>
                  <a:lnTo>
                    <a:pt x="2353" y="234"/>
                  </a:lnTo>
                  <a:lnTo>
                    <a:pt x="2030" y="377"/>
                  </a:lnTo>
                  <a:lnTo>
                    <a:pt x="1724" y="557"/>
                  </a:lnTo>
                  <a:lnTo>
                    <a:pt x="1437" y="754"/>
                  </a:lnTo>
                  <a:lnTo>
                    <a:pt x="1168" y="970"/>
                  </a:lnTo>
                  <a:lnTo>
                    <a:pt x="916" y="1221"/>
                  </a:lnTo>
                  <a:lnTo>
                    <a:pt x="701" y="1509"/>
                  </a:lnTo>
                  <a:lnTo>
                    <a:pt x="503" y="1796"/>
                  </a:lnTo>
                  <a:lnTo>
                    <a:pt x="342" y="2119"/>
                  </a:lnTo>
                  <a:lnTo>
                    <a:pt x="198" y="2442"/>
                  </a:lnTo>
                  <a:lnTo>
                    <a:pt x="108" y="2801"/>
                  </a:lnTo>
                  <a:lnTo>
                    <a:pt x="36" y="3161"/>
                  </a:lnTo>
                  <a:lnTo>
                    <a:pt x="1" y="3538"/>
                  </a:lnTo>
                  <a:lnTo>
                    <a:pt x="1" y="4400"/>
                  </a:lnTo>
                  <a:lnTo>
                    <a:pt x="432" y="4651"/>
                  </a:lnTo>
                  <a:lnTo>
                    <a:pt x="862" y="4867"/>
                  </a:lnTo>
                  <a:lnTo>
                    <a:pt x="1311" y="5046"/>
                  </a:lnTo>
                  <a:lnTo>
                    <a:pt x="1778" y="5208"/>
                  </a:lnTo>
                  <a:lnTo>
                    <a:pt x="2227" y="5315"/>
                  </a:lnTo>
                  <a:lnTo>
                    <a:pt x="2712" y="5405"/>
                  </a:lnTo>
                  <a:lnTo>
                    <a:pt x="3179" y="5459"/>
                  </a:lnTo>
                  <a:lnTo>
                    <a:pt x="3646" y="5495"/>
                  </a:lnTo>
                  <a:lnTo>
                    <a:pt x="4131" y="5477"/>
                  </a:lnTo>
                  <a:lnTo>
                    <a:pt x="4598" y="5441"/>
                  </a:lnTo>
                  <a:lnTo>
                    <a:pt x="5082" y="5351"/>
                  </a:lnTo>
                  <a:lnTo>
                    <a:pt x="5549" y="5244"/>
                  </a:lnTo>
                  <a:lnTo>
                    <a:pt x="5998" y="5118"/>
                  </a:lnTo>
                  <a:lnTo>
                    <a:pt x="6447" y="4938"/>
                  </a:lnTo>
                  <a:lnTo>
                    <a:pt x="6896" y="4741"/>
                  </a:lnTo>
                  <a:lnTo>
                    <a:pt x="7327" y="4489"/>
                  </a:lnTo>
                  <a:lnTo>
                    <a:pt x="7327" y="3628"/>
                  </a:lnTo>
                  <a:lnTo>
                    <a:pt x="7309" y="3250"/>
                  </a:lnTo>
                  <a:lnTo>
                    <a:pt x="7255" y="2909"/>
                  </a:lnTo>
                  <a:lnTo>
                    <a:pt x="7165" y="2568"/>
                  </a:lnTo>
                  <a:lnTo>
                    <a:pt x="7040" y="2227"/>
                  </a:lnTo>
                  <a:lnTo>
                    <a:pt x="6896" y="1922"/>
                  </a:lnTo>
                  <a:lnTo>
                    <a:pt x="6716" y="1634"/>
                  </a:lnTo>
                  <a:lnTo>
                    <a:pt x="6519" y="1347"/>
                  </a:lnTo>
                  <a:lnTo>
                    <a:pt x="6285" y="1096"/>
                  </a:lnTo>
                  <a:lnTo>
                    <a:pt x="6034" y="862"/>
                  </a:lnTo>
                  <a:lnTo>
                    <a:pt x="5765" y="647"/>
                  </a:lnTo>
                  <a:lnTo>
                    <a:pt x="5477" y="467"/>
                  </a:lnTo>
                  <a:lnTo>
                    <a:pt x="5172" y="305"/>
                  </a:lnTo>
                  <a:lnTo>
                    <a:pt x="4849" y="180"/>
                  </a:lnTo>
                  <a:lnTo>
                    <a:pt x="4508" y="90"/>
                  </a:lnTo>
                  <a:lnTo>
                    <a:pt x="4149" y="18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57"/>
            <p:cNvSpPr/>
            <p:nvPr/>
          </p:nvSpPr>
          <p:spPr>
            <a:xfrm>
              <a:off x="349900" y="1999150"/>
              <a:ext cx="228075" cy="228075"/>
            </a:xfrm>
            <a:custGeom>
              <a:avLst/>
              <a:gdLst/>
              <a:ahLst/>
              <a:cxnLst/>
              <a:rect l="l" t="t" r="r" b="b"/>
              <a:pathLst>
                <a:path w="9123" h="9123" extrusionOk="0">
                  <a:moveTo>
                    <a:pt x="4364" y="0"/>
                  </a:moveTo>
                  <a:lnTo>
                    <a:pt x="4130" y="18"/>
                  </a:lnTo>
                  <a:lnTo>
                    <a:pt x="3915" y="36"/>
                  </a:lnTo>
                  <a:lnTo>
                    <a:pt x="3699" y="72"/>
                  </a:lnTo>
                  <a:lnTo>
                    <a:pt x="3484" y="126"/>
                  </a:lnTo>
                  <a:lnTo>
                    <a:pt x="3251" y="180"/>
                  </a:lnTo>
                  <a:lnTo>
                    <a:pt x="3035" y="252"/>
                  </a:lnTo>
                  <a:lnTo>
                    <a:pt x="2838" y="342"/>
                  </a:lnTo>
                  <a:lnTo>
                    <a:pt x="2622" y="431"/>
                  </a:lnTo>
                  <a:lnTo>
                    <a:pt x="2407" y="539"/>
                  </a:lnTo>
                  <a:lnTo>
                    <a:pt x="2209" y="647"/>
                  </a:lnTo>
                  <a:lnTo>
                    <a:pt x="2011" y="773"/>
                  </a:lnTo>
                  <a:lnTo>
                    <a:pt x="1814" y="916"/>
                  </a:lnTo>
                  <a:lnTo>
                    <a:pt x="1634" y="1042"/>
                  </a:lnTo>
                  <a:lnTo>
                    <a:pt x="1473" y="1204"/>
                  </a:lnTo>
                  <a:lnTo>
                    <a:pt x="1311" y="1365"/>
                  </a:lnTo>
                  <a:lnTo>
                    <a:pt x="1150" y="1527"/>
                  </a:lnTo>
                  <a:lnTo>
                    <a:pt x="1006" y="1688"/>
                  </a:lnTo>
                  <a:lnTo>
                    <a:pt x="862" y="1868"/>
                  </a:lnTo>
                  <a:lnTo>
                    <a:pt x="737" y="2047"/>
                  </a:lnTo>
                  <a:lnTo>
                    <a:pt x="629" y="2245"/>
                  </a:lnTo>
                  <a:lnTo>
                    <a:pt x="413" y="2622"/>
                  </a:lnTo>
                  <a:lnTo>
                    <a:pt x="252" y="3035"/>
                  </a:lnTo>
                  <a:lnTo>
                    <a:pt x="126" y="3448"/>
                  </a:lnTo>
                  <a:lnTo>
                    <a:pt x="36" y="3879"/>
                  </a:lnTo>
                  <a:lnTo>
                    <a:pt x="0" y="4328"/>
                  </a:lnTo>
                  <a:lnTo>
                    <a:pt x="0" y="4759"/>
                  </a:lnTo>
                  <a:lnTo>
                    <a:pt x="18" y="4992"/>
                  </a:lnTo>
                  <a:lnTo>
                    <a:pt x="36" y="5208"/>
                  </a:lnTo>
                  <a:lnTo>
                    <a:pt x="72" y="5423"/>
                  </a:lnTo>
                  <a:lnTo>
                    <a:pt x="126" y="5639"/>
                  </a:lnTo>
                  <a:lnTo>
                    <a:pt x="180" y="5854"/>
                  </a:lnTo>
                  <a:lnTo>
                    <a:pt x="252" y="6070"/>
                  </a:lnTo>
                  <a:lnTo>
                    <a:pt x="341" y="6285"/>
                  </a:lnTo>
                  <a:lnTo>
                    <a:pt x="431" y="6501"/>
                  </a:lnTo>
                  <a:lnTo>
                    <a:pt x="539" y="6716"/>
                  </a:lnTo>
                  <a:lnTo>
                    <a:pt x="647" y="6914"/>
                  </a:lnTo>
                  <a:lnTo>
                    <a:pt x="772" y="7111"/>
                  </a:lnTo>
                  <a:lnTo>
                    <a:pt x="916" y="7309"/>
                  </a:lnTo>
                  <a:lnTo>
                    <a:pt x="1060" y="7488"/>
                  </a:lnTo>
                  <a:lnTo>
                    <a:pt x="1203" y="7650"/>
                  </a:lnTo>
                  <a:lnTo>
                    <a:pt x="1365" y="7812"/>
                  </a:lnTo>
                  <a:lnTo>
                    <a:pt x="1527" y="7973"/>
                  </a:lnTo>
                  <a:lnTo>
                    <a:pt x="1688" y="8117"/>
                  </a:lnTo>
                  <a:lnTo>
                    <a:pt x="1868" y="8243"/>
                  </a:lnTo>
                  <a:lnTo>
                    <a:pt x="2047" y="8386"/>
                  </a:lnTo>
                  <a:lnTo>
                    <a:pt x="2245" y="8494"/>
                  </a:lnTo>
                  <a:lnTo>
                    <a:pt x="2640" y="8692"/>
                  </a:lnTo>
                  <a:lnTo>
                    <a:pt x="3035" y="8871"/>
                  </a:lnTo>
                  <a:lnTo>
                    <a:pt x="3466" y="8997"/>
                  </a:lnTo>
                  <a:lnTo>
                    <a:pt x="3897" y="9069"/>
                  </a:lnTo>
                  <a:lnTo>
                    <a:pt x="4328" y="9123"/>
                  </a:lnTo>
                  <a:lnTo>
                    <a:pt x="4759" y="9123"/>
                  </a:lnTo>
                  <a:lnTo>
                    <a:pt x="4992" y="9105"/>
                  </a:lnTo>
                  <a:lnTo>
                    <a:pt x="5208" y="9087"/>
                  </a:lnTo>
                  <a:lnTo>
                    <a:pt x="5423" y="9051"/>
                  </a:lnTo>
                  <a:lnTo>
                    <a:pt x="5639" y="8997"/>
                  </a:lnTo>
                  <a:lnTo>
                    <a:pt x="5854" y="8943"/>
                  </a:lnTo>
                  <a:lnTo>
                    <a:pt x="6070" y="8871"/>
                  </a:lnTo>
                  <a:lnTo>
                    <a:pt x="6285" y="8781"/>
                  </a:lnTo>
                  <a:lnTo>
                    <a:pt x="6501" y="8692"/>
                  </a:lnTo>
                  <a:lnTo>
                    <a:pt x="6716" y="8584"/>
                  </a:lnTo>
                  <a:lnTo>
                    <a:pt x="6914" y="8476"/>
                  </a:lnTo>
                  <a:lnTo>
                    <a:pt x="7219" y="8279"/>
                  </a:lnTo>
                  <a:lnTo>
                    <a:pt x="7506" y="8045"/>
                  </a:lnTo>
                  <a:lnTo>
                    <a:pt x="7776" y="7812"/>
                  </a:lnTo>
                  <a:lnTo>
                    <a:pt x="8027" y="7542"/>
                  </a:lnTo>
                  <a:lnTo>
                    <a:pt x="8243" y="7255"/>
                  </a:lnTo>
                  <a:lnTo>
                    <a:pt x="8440" y="6968"/>
                  </a:lnTo>
                  <a:lnTo>
                    <a:pt x="8620" y="6662"/>
                  </a:lnTo>
                  <a:lnTo>
                    <a:pt x="8763" y="6339"/>
                  </a:lnTo>
                  <a:lnTo>
                    <a:pt x="8889" y="6016"/>
                  </a:lnTo>
                  <a:lnTo>
                    <a:pt x="8997" y="5675"/>
                  </a:lnTo>
                  <a:lnTo>
                    <a:pt x="9069" y="5316"/>
                  </a:lnTo>
                  <a:lnTo>
                    <a:pt x="9105" y="4974"/>
                  </a:lnTo>
                  <a:lnTo>
                    <a:pt x="9122" y="4615"/>
                  </a:lnTo>
                  <a:lnTo>
                    <a:pt x="9122" y="4256"/>
                  </a:lnTo>
                  <a:lnTo>
                    <a:pt x="9087" y="3879"/>
                  </a:lnTo>
                  <a:lnTo>
                    <a:pt x="9015" y="3520"/>
                  </a:lnTo>
                  <a:lnTo>
                    <a:pt x="8907" y="3179"/>
                  </a:lnTo>
                  <a:lnTo>
                    <a:pt x="8799" y="2838"/>
                  </a:lnTo>
                  <a:lnTo>
                    <a:pt x="8638" y="2514"/>
                  </a:lnTo>
                  <a:lnTo>
                    <a:pt x="8476" y="2209"/>
                  </a:lnTo>
                  <a:lnTo>
                    <a:pt x="8350" y="2012"/>
                  </a:lnTo>
                  <a:lnTo>
                    <a:pt x="8207" y="1814"/>
                  </a:lnTo>
                  <a:lnTo>
                    <a:pt x="8063" y="1634"/>
                  </a:lnTo>
                  <a:lnTo>
                    <a:pt x="7919" y="1473"/>
                  </a:lnTo>
                  <a:lnTo>
                    <a:pt x="7758" y="1293"/>
                  </a:lnTo>
                  <a:lnTo>
                    <a:pt x="7596" y="1150"/>
                  </a:lnTo>
                  <a:lnTo>
                    <a:pt x="7435" y="1006"/>
                  </a:lnTo>
                  <a:lnTo>
                    <a:pt x="7255" y="862"/>
                  </a:lnTo>
                  <a:lnTo>
                    <a:pt x="7075" y="737"/>
                  </a:lnTo>
                  <a:lnTo>
                    <a:pt x="6878" y="629"/>
                  </a:lnTo>
                  <a:lnTo>
                    <a:pt x="6483" y="413"/>
                  </a:lnTo>
                  <a:lnTo>
                    <a:pt x="6088" y="252"/>
                  </a:lnTo>
                  <a:lnTo>
                    <a:pt x="5657" y="126"/>
                  </a:lnTo>
                  <a:lnTo>
                    <a:pt x="5226" y="36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7"/>
            <p:cNvSpPr/>
            <p:nvPr/>
          </p:nvSpPr>
          <p:spPr>
            <a:xfrm>
              <a:off x="429350" y="2065600"/>
              <a:ext cx="69625" cy="69150"/>
            </a:xfrm>
            <a:custGeom>
              <a:avLst/>
              <a:gdLst/>
              <a:ahLst/>
              <a:cxnLst/>
              <a:rect l="l" t="t" r="r" b="b"/>
              <a:pathLst>
                <a:path w="2785" h="2766" extrusionOk="0">
                  <a:moveTo>
                    <a:pt x="1258" y="0"/>
                  </a:moveTo>
                  <a:lnTo>
                    <a:pt x="1132" y="18"/>
                  </a:lnTo>
                  <a:lnTo>
                    <a:pt x="988" y="54"/>
                  </a:lnTo>
                  <a:lnTo>
                    <a:pt x="863" y="90"/>
                  </a:lnTo>
                  <a:lnTo>
                    <a:pt x="737" y="162"/>
                  </a:lnTo>
                  <a:lnTo>
                    <a:pt x="629" y="216"/>
                  </a:lnTo>
                  <a:lnTo>
                    <a:pt x="521" y="305"/>
                  </a:lnTo>
                  <a:lnTo>
                    <a:pt x="414" y="395"/>
                  </a:lnTo>
                  <a:lnTo>
                    <a:pt x="324" y="485"/>
                  </a:lnTo>
                  <a:lnTo>
                    <a:pt x="252" y="593"/>
                  </a:lnTo>
                  <a:lnTo>
                    <a:pt x="180" y="700"/>
                  </a:lnTo>
                  <a:lnTo>
                    <a:pt x="108" y="826"/>
                  </a:lnTo>
                  <a:lnTo>
                    <a:pt x="73" y="952"/>
                  </a:lnTo>
                  <a:lnTo>
                    <a:pt x="37" y="1095"/>
                  </a:lnTo>
                  <a:lnTo>
                    <a:pt x="1" y="1221"/>
                  </a:lnTo>
                  <a:lnTo>
                    <a:pt x="1" y="1365"/>
                  </a:lnTo>
                  <a:lnTo>
                    <a:pt x="1" y="1508"/>
                  </a:lnTo>
                  <a:lnTo>
                    <a:pt x="19" y="1652"/>
                  </a:lnTo>
                  <a:lnTo>
                    <a:pt x="55" y="1778"/>
                  </a:lnTo>
                  <a:lnTo>
                    <a:pt x="108" y="1903"/>
                  </a:lnTo>
                  <a:lnTo>
                    <a:pt x="162" y="2029"/>
                  </a:lnTo>
                  <a:lnTo>
                    <a:pt x="234" y="2155"/>
                  </a:lnTo>
                  <a:lnTo>
                    <a:pt x="306" y="2263"/>
                  </a:lnTo>
                  <a:lnTo>
                    <a:pt x="396" y="2352"/>
                  </a:lnTo>
                  <a:lnTo>
                    <a:pt x="486" y="2442"/>
                  </a:lnTo>
                  <a:lnTo>
                    <a:pt x="593" y="2532"/>
                  </a:lnTo>
                  <a:lnTo>
                    <a:pt x="719" y="2604"/>
                  </a:lnTo>
                  <a:lnTo>
                    <a:pt x="827" y="2658"/>
                  </a:lnTo>
                  <a:lnTo>
                    <a:pt x="970" y="2712"/>
                  </a:lnTo>
                  <a:lnTo>
                    <a:pt x="1096" y="2747"/>
                  </a:lnTo>
                  <a:lnTo>
                    <a:pt x="1240" y="2765"/>
                  </a:lnTo>
                  <a:lnTo>
                    <a:pt x="1509" y="2765"/>
                  </a:lnTo>
                  <a:lnTo>
                    <a:pt x="1653" y="2747"/>
                  </a:lnTo>
                  <a:lnTo>
                    <a:pt x="1796" y="2712"/>
                  </a:lnTo>
                  <a:lnTo>
                    <a:pt x="1922" y="2676"/>
                  </a:lnTo>
                  <a:lnTo>
                    <a:pt x="2030" y="2604"/>
                  </a:lnTo>
                  <a:lnTo>
                    <a:pt x="2156" y="2550"/>
                  </a:lnTo>
                  <a:lnTo>
                    <a:pt x="2263" y="2460"/>
                  </a:lnTo>
                  <a:lnTo>
                    <a:pt x="2353" y="2370"/>
                  </a:lnTo>
                  <a:lnTo>
                    <a:pt x="2443" y="2281"/>
                  </a:lnTo>
                  <a:lnTo>
                    <a:pt x="2533" y="2173"/>
                  </a:lnTo>
                  <a:lnTo>
                    <a:pt x="2604" y="2065"/>
                  </a:lnTo>
                  <a:lnTo>
                    <a:pt x="2658" y="1939"/>
                  </a:lnTo>
                  <a:lnTo>
                    <a:pt x="2712" y="1814"/>
                  </a:lnTo>
                  <a:lnTo>
                    <a:pt x="2748" y="1670"/>
                  </a:lnTo>
                  <a:lnTo>
                    <a:pt x="2766" y="1544"/>
                  </a:lnTo>
                  <a:lnTo>
                    <a:pt x="2784" y="1401"/>
                  </a:lnTo>
                  <a:lnTo>
                    <a:pt x="2766" y="1257"/>
                  </a:lnTo>
                  <a:lnTo>
                    <a:pt x="2748" y="1113"/>
                  </a:lnTo>
                  <a:lnTo>
                    <a:pt x="2712" y="988"/>
                  </a:lnTo>
                  <a:lnTo>
                    <a:pt x="2676" y="862"/>
                  </a:lnTo>
                  <a:lnTo>
                    <a:pt x="2622" y="736"/>
                  </a:lnTo>
                  <a:lnTo>
                    <a:pt x="2551" y="611"/>
                  </a:lnTo>
                  <a:lnTo>
                    <a:pt x="2479" y="503"/>
                  </a:lnTo>
                  <a:lnTo>
                    <a:pt x="2389" y="413"/>
                  </a:lnTo>
                  <a:lnTo>
                    <a:pt x="2281" y="323"/>
                  </a:lnTo>
                  <a:lnTo>
                    <a:pt x="2173" y="233"/>
                  </a:lnTo>
                  <a:lnTo>
                    <a:pt x="2066" y="162"/>
                  </a:lnTo>
                  <a:lnTo>
                    <a:pt x="1940" y="108"/>
                  </a:lnTo>
                  <a:lnTo>
                    <a:pt x="1814" y="54"/>
                  </a:lnTo>
                  <a:lnTo>
                    <a:pt x="1689" y="18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7"/>
            <p:cNvSpPr/>
            <p:nvPr/>
          </p:nvSpPr>
          <p:spPr>
            <a:xfrm>
              <a:off x="402875" y="2135625"/>
              <a:ext cx="119875" cy="91600"/>
            </a:xfrm>
            <a:custGeom>
              <a:avLst/>
              <a:gdLst/>
              <a:ahLst/>
              <a:cxnLst/>
              <a:rect l="l" t="t" r="r" b="b"/>
              <a:pathLst>
                <a:path w="4795" h="3664" extrusionOk="0">
                  <a:moveTo>
                    <a:pt x="2424" y="0"/>
                  </a:moveTo>
                  <a:lnTo>
                    <a:pt x="2173" y="18"/>
                  </a:lnTo>
                  <a:lnTo>
                    <a:pt x="1940" y="54"/>
                  </a:lnTo>
                  <a:lnTo>
                    <a:pt x="1706" y="108"/>
                  </a:lnTo>
                  <a:lnTo>
                    <a:pt x="1491" y="180"/>
                  </a:lnTo>
                  <a:lnTo>
                    <a:pt x="1275" y="288"/>
                  </a:lnTo>
                  <a:lnTo>
                    <a:pt x="1078" y="395"/>
                  </a:lnTo>
                  <a:lnTo>
                    <a:pt x="898" y="539"/>
                  </a:lnTo>
                  <a:lnTo>
                    <a:pt x="719" y="701"/>
                  </a:lnTo>
                  <a:lnTo>
                    <a:pt x="557" y="862"/>
                  </a:lnTo>
                  <a:lnTo>
                    <a:pt x="431" y="1042"/>
                  </a:lnTo>
                  <a:lnTo>
                    <a:pt x="305" y="1239"/>
                  </a:lnTo>
                  <a:lnTo>
                    <a:pt x="198" y="1455"/>
                  </a:lnTo>
                  <a:lnTo>
                    <a:pt x="108" y="1670"/>
                  </a:lnTo>
                  <a:lnTo>
                    <a:pt x="54" y="1904"/>
                  </a:lnTo>
                  <a:lnTo>
                    <a:pt x="18" y="2137"/>
                  </a:lnTo>
                  <a:lnTo>
                    <a:pt x="0" y="2389"/>
                  </a:lnTo>
                  <a:lnTo>
                    <a:pt x="0" y="2945"/>
                  </a:lnTo>
                  <a:lnTo>
                    <a:pt x="270" y="3125"/>
                  </a:lnTo>
                  <a:lnTo>
                    <a:pt x="557" y="3251"/>
                  </a:lnTo>
                  <a:lnTo>
                    <a:pt x="862" y="3376"/>
                  </a:lnTo>
                  <a:lnTo>
                    <a:pt x="1149" y="3484"/>
                  </a:lnTo>
                  <a:lnTo>
                    <a:pt x="1455" y="3556"/>
                  </a:lnTo>
                  <a:lnTo>
                    <a:pt x="1760" y="3610"/>
                  </a:lnTo>
                  <a:lnTo>
                    <a:pt x="2083" y="3646"/>
                  </a:lnTo>
                  <a:lnTo>
                    <a:pt x="2389" y="3664"/>
                  </a:lnTo>
                  <a:lnTo>
                    <a:pt x="2712" y="3664"/>
                  </a:lnTo>
                  <a:lnTo>
                    <a:pt x="3017" y="3628"/>
                  </a:lnTo>
                  <a:lnTo>
                    <a:pt x="3322" y="3574"/>
                  </a:lnTo>
                  <a:lnTo>
                    <a:pt x="3628" y="3520"/>
                  </a:lnTo>
                  <a:lnTo>
                    <a:pt x="3933" y="3412"/>
                  </a:lnTo>
                  <a:lnTo>
                    <a:pt x="4238" y="3304"/>
                  </a:lnTo>
                  <a:lnTo>
                    <a:pt x="4525" y="3161"/>
                  </a:lnTo>
                  <a:lnTo>
                    <a:pt x="4795" y="3017"/>
                  </a:lnTo>
                  <a:lnTo>
                    <a:pt x="4795" y="2442"/>
                  </a:lnTo>
                  <a:lnTo>
                    <a:pt x="4795" y="2191"/>
                  </a:lnTo>
                  <a:lnTo>
                    <a:pt x="4759" y="1958"/>
                  </a:lnTo>
                  <a:lnTo>
                    <a:pt x="4705" y="1724"/>
                  </a:lnTo>
                  <a:lnTo>
                    <a:pt x="4633" y="1509"/>
                  </a:lnTo>
                  <a:lnTo>
                    <a:pt x="4525" y="1293"/>
                  </a:lnTo>
                  <a:lnTo>
                    <a:pt x="4400" y="1096"/>
                  </a:lnTo>
                  <a:lnTo>
                    <a:pt x="4274" y="898"/>
                  </a:lnTo>
                  <a:lnTo>
                    <a:pt x="4112" y="737"/>
                  </a:lnTo>
                  <a:lnTo>
                    <a:pt x="3951" y="575"/>
                  </a:lnTo>
                  <a:lnTo>
                    <a:pt x="3771" y="431"/>
                  </a:lnTo>
                  <a:lnTo>
                    <a:pt x="3574" y="306"/>
                  </a:lnTo>
                  <a:lnTo>
                    <a:pt x="3358" y="216"/>
                  </a:lnTo>
                  <a:lnTo>
                    <a:pt x="3143" y="126"/>
                  </a:lnTo>
                  <a:lnTo>
                    <a:pt x="2909" y="54"/>
                  </a:lnTo>
                  <a:lnTo>
                    <a:pt x="2676" y="18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7"/>
            <p:cNvSpPr/>
            <p:nvPr/>
          </p:nvSpPr>
          <p:spPr>
            <a:xfrm>
              <a:off x="397925" y="3907525"/>
              <a:ext cx="1720750" cy="133350"/>
            </a:xfrm>
            <a:custGeom>
              <a:avLst/>
              <a:gdLst/>
              <a:ahLst/>
              <a:cxnLst/>
              <a:rect l="l" t="t" r="r" b="b"/>
              <a:pathLst>
                <a:path w="68830" h="5334" extrusionOk="0">
                  <a:moveTo>
                    <a:pt x="34424" y="0"/>
                  </a:moveTo>
                  <a:lnTo>
                    <a:pt x="30905" y="18"/>
                  </a:lnTo>
                  <a:lnTo>
                    <a:pt x="27493" y="54"/>
                  </a:lnTo>
                  <a:lnTo>
                    <a:pt x="24189" y="126"/>
                  </a:lnTo>
                  <a:lnTo>
                    <a:pt x="21028" y="216"/>
                  </a:lnTo>
                  <a:lnTo>
                    <a:pt x="18012" y="323"/>
                  </a:lnTo>
                  <a:lnTo>
                    <a:pt x="15174" y="467"/>
                  </a:lnTo>
                  <a:lnTo>
                    <a:pt x="12535" y="611"/>
                  </a:lnTo>
                  <a:lnTo>
                    <a:pt x="10093" y="790"/>
                  </a:lnTo>
                  <a:lnTo>
                    <a:pt x="7866" y="970"/>
                  </a:lnTo>
                  <a:lnTo>
                    <a:pt x="5891" y="1185"/>
                  </a:lnTo>
                  <a:lnTo>
                    <a:pt x="4993" y="1293"/>
                  </a:lnTo>
                  <a:lnTo>
                    <a:pt x="4167" y="1401"/>
                  </a:lnTo>
                  <a:lnTo>
                    <a:pt x="3395" y="1509"/>
                  </a:lnTo>
                  <a:lnTo>
                    <a:pt x="2712" y="1634"/>
                  </a:lnTo>
                  <a:lnTo>
                    <a:pt x="2102" y="1760"/>
                  </a:lnTo>
                  <a:lnTo>
                    <a:pt x="1563" y="1886"/>
                  </a:lnTo>
                  <a:lnTo>
                    <a:pt x="1096" y="2011"/>
                  </a:lnTo>
                  <a:lnTo>
                    <a:pt x="701" y="2137"/>
                  </a:lnTo>
                  <a:lnTo>
                    <a:pt x="396" y="2263"/>
                  </a:lnTo>
                  <a:lnTo>
                    <a:pt x="288" y="2335"/>
                  </a:lnTo>
                  <a:lnTo>
                    <a:pt x="180" y="2406"/>
                  </a:lnTo>
                  <a:lnTo>
                    <a:pt x="108" y="2460"/>
                  </a:lnTo>
                  <a:lnTo>
                    <a:pt x="55" y="2532"/>
                  </a:lnTo>
                  <a:lnTo>
                    <a:pt x="19" y="2604"/>
                  </a:lnTo>
                  <a:lnTo>
                    <a:pt x="1" y="2676"/>
                  </a:lnTo>
                  <a:lnTo>
                    <a:pt x="19" y="2748"/>
                  </a:lnTo>
                  <a:lnTo>
                    <a:pt x="55" y="2801"/>
                  </a:lnTo>
                  <a:lnTo>
                    <a:pt x="108" y="2873"/>
                  </a:lnTo>
                  <a:lnTo>
                    <a:pt x="180" y="2945"/>
                  </a:lnTo>
                  <a:lnTo>
                    <a:pt x="288" y="3017"/>
                  </a:lnTo>
                  <a:lnTo>
                    <a:pt x="396" y="3071"/>
                  </a:lnTo>
                  <a:lnTo>
                    <a:pt x="701" y="3214"/>
                  </a:lnTo>
                  <a:lnTo>
                    <a:pt x="1096" y="3340"/>
                  </a:lnTo>
                  <a:lnTo>
                    <a:pt x="1563" y="3466"/>
                  </a:lnTo>
                  <a:lnTo>
                    <a:pt x="2102" y="3592"/>
                  </a:lnTo>
                  <a:lnTo>
                    <a:pt x="2712" y="3717"/>
                  </a:lnTo>
                  <a:lnTo>
                    <a:pt x="3395" y="3825"/>
                  </a:lnTo>
                  <a:lnTo>
                    <a:pt x="4167" y="3951"/>
                  </a:lnTo>
                  <a:lnTo>
                    <a:pt x="4993" y="4058"/>
                  </a:lnTo>
                  <a:lnTo>
                    <a:pt x="5891" y="4166"/>
                  </a:lnTo>
                  <a:lnTo>
                    <a:pt x="7866" y="4364"/>
                  </a:lnTo>
                  <a:lnTo>
                    <a:pt x="10093" y="4561"/>
                  </a:lnTo>
                  <a:lnTo>
                    <a:pt x="12535" y="4723"/>
                  </a:lnTo>
                  <a:lnTo>
                    <a:pt x="15174" y="4884"/>
                  </a:lnTo>
                  <a:lnTo>
                    <a:pt x="18012" y="5010"/>
                  </a:lnTo>
                  <a:lnTo>
                    <a:pt x="21028" y="5136"/>
                  </a:lnTo>
                  <a:lnTo>
                    <a:pt x="24189" y="5226"/>
                  </a:lnTo>
                  <a:lnTo>
                    <a:pt x="27493" y="5280"/>
                  </a:lnTo>
                  <a:lnTo>
                    <a:pt x="30905" y="5315"/>
                  </a:lnTo>
                  <a:lnTo>
                    <a:pt x="34424" y="5333"/>
                  </a:lnTo>
                  <a:lnTo>
                    <a:pt x="37944" y="5315"/>
                  </a:lnTo>
                  <a:lnTo>
                    <a:pt x="41356" y="5280"/>
                  </a:lnTo>
                  <a:lnTo>
                    <a:pt x="44660" y="5226"/>
                  </a:lnTo>
                  <a:lnTo>
                    <a:pt x="47820" y="5136"/>
                  </a:lnTo>
                  <a:lnTo>
                    <a:pt x="50819" y="5010"/>
                  </a:lnTo>
                  <a:lnTo>
                    <a:pt x="53656" y="4884"/>
                  </a:lnTo>
                  <a:lnTo>
                    <a:pt x="56314" y="4723"/>
                  </a:lnTo>
                  <a:lnTo>
                    <a:pt x="58756" y="4561"/>
                  </a:lnTo>
                  <a:lnTo>
                    <a:pt x="60983" y="4364"/>
                  </a:lnTo>
                  <a:lnTo>
                    <a:pt x="62958" y="4166"/>
                  </a:lnTo>
                  <a:lnTo>
                    <a:pt x="63856" y="4058"/>
                  </a:lnTo>
                  <a:lnTo>
                    <a:pt x="64682" y="3951"/>
                  </a:lnTo>
                  <a:lnTo>
                    <a:pt x="65436" y="3825"/>
                  </a:lnTo>
                  <a:lnTo>
                    <a:pt x="66136" y="3717"/>
                  </a:lnTo>
                  <a:lnTo>
                    <a:pt x="66747" y="3592"/>
                  </a:lnTo>
                  <a:lnTo>
                    <a:pt x="67286" y="3466"/>
                  </a:lnTo>
                  <a:lnTo>
                    <a:pt x="67753" y="3340"/>
                  </a:lnTo>
                  <a:lnTo>
                    <a:pt x="68130" y="3214"/>
                  </a:lnTo>
                  <a:lnTo>
                    <a:pt x="68435" y="3071"/>
                  </a:lnTo>
                  <a:lnTo>
                    <a:pt x="68561" y="3017"/>
                  </a:lnTo>
                  <a:lnTo>
                    <a:pt x="68650" y="2945"/>
                  </a:lnTo>
                  <a:lnTo>
                    <a:pt x="68740" y="2873"/>
                  </a:lnTo>
                  <a:lnTo>
                    <a:pt x="68794" y="2801"/>
                  </a:lnTo>
                  <a:lnTo>
                    <a:pt x="68830" y="2748"/>
                  </a:lnTo>
                  <a:lnTo>
                    <a:pt x="68830" y="2676"/>
                  </a:lnTo>
                  <a:lnTo>
                    <a:pt x="68830" y="2604"/>
                  </a:lnTo>
                  <a:lnTo>
                    <a:pt x="68794" y="2532"/>
                  </a:lnTo>
                  <a:lnTo>
                    <a:pt x="68740" y="2460"/>
                  </a:lnTo>
                  <a:lnTo>
                    <a:pt x="68650" y="2406"/>
                  </a:lnTo>
                  <a:lnTo>
                    <a:pt x="68561" y="2335"/>
                  </a:lnTo>
                  <a:lnTo>
                    <a:pt x="68435" y="2263"/>
                  </a:lnTo>
                  <a:lnTo>
                    <a:pt x="68130" y="2137"/>
                  </a:lnTo>
                  <a:lnTo>
                    <a:pt x="67753" y="2011"/>
                  </a:lnTo>
                  <a:lnTo>
                    <a:pt x="67286" y="1886"/>
                  </a:lnTo>
                  <a:lnTo>
                    <a:pt x="66747" y="1760"/>
                  </a:lnTo>
                  <a:lnTo>
                    <a:pt x="66136" y="1634"/>
                  </a:lnTo>
                  <a:lnTo>
                    <a:pt x="65436" y="1509"/>
                  </a:lnTo>
                  <a:lnTo>
                    <a:pt x="64682" y="1401"/>
                  </a:lnTo>
                  <a:lnTo>
                    <a:pt x="63856" y="1293"/>
                  </a:lnTo>
                  <a:lnTo>
                    <a:pt x="62958" y="1185"/>
                  </a:lnTo>
                  <a:lnTo>
                    <a:pt x="60983" y="970"/>
                  </a:lnTo>
                  <a:lnTo>
                    <a:pt x="58756" y="790"/>
                  </a:lnTo>
                  <a:lnTo>
                    <a:pt x="56314" y="611"/>
                  </a:lnTo>
                  <a:lnTo>
                    <a:pt x="53656" y="467"/>
                  </a:lnTo>
                  <a:lnTo>
                    <a:pt x="50819" y="323"/>
                  </a:lnTo>
                  <a:lnTo>
                    <a:pt x="47820" y="216"/>
                  </a:lnTo>
                  <a:lnTo>
                    <a:pt x="44660" y="126"/>
                  </a:lnTo>
                  <a:lnTo>
                    <a:pt x="41356" y="54"/>
                  </a:lnTo>
                  <a:lnTo>
                    <a:pt x="37944" y="18"/>
                  </a:lnTo>
                  <a:lnTo>
                    <a:pt x="34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7"/>
            <p:cNvSpPr/>
            <p:nvPr/>
          </p:nvSpPr>
          <p:spPr>
            <a:xfrm>
              <a:off x="669975" y="1777825"/>
              <a:ext cx="3023550" cy="1914675"/>
            </a:xfrm>
            <a:custGeom>
              <a:avLst/>
              <a:gdLst/>
              <a:ahLst/>
              <a:cxnLst/>
              <a:rect l="l" t="t" r="r" b="b"/>
              <a:pathLst>
                <a:path w="120942" h="76587" extrusionOk="0">
                  <a:moveTo>
                    <a:pt x="1" y="1"/>
                  </a:moveTo>
                  <a:lnTo>
                    <a:pt x="1" y="76587"/>
                  </a:lnTo>
                  <a:lnTo>
                    <a:pt x="120941" y="76587"/>
                  </a:lnTo>
                  <a:lnTo>
                    <a:pt x="120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57"/>
            <p:cNvSpPr/>
            <p:nvPr/>
          </p:nvSpPr>
          <p:spPr>
            <a:xfrm>
              <a:off x="669975" y="1777825"/>
              <a:ext cx="3023550" cy="1914675"/>
            </a:xfrm>
            <a:custGeom>
              <a:avLst/>
              <a:gdLst/>
              <a:ahLst/>
              <a:cxnLst/>
              <a:rect l="l" t="t" r="r" b="b"/>
              <a:pathLst>
                <a:path w="120942" h="76587" fill="none" extrusionOk="0">
                  <a:moveTo>
                    <a:pt x="1" y="1"/>
                  </a:moveTo>
                  <a:lnTo>
                    <a:pt x="120941" y="1"/>
                  </a:lnTo>
                  <a:lnTo>
                    <a:pt x="120941" y="76587"/>
                  </a:lnTo>
                  <a:lnTo>
                    <a:pt x="1" y="765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57"/>
            <p:cNvSpPr/>
            <p:nvPr/>
          </p:nvSpPr>
          <p:spPr>
            <a:xfrm>
              <a:off x="669975" y="1777825"/>
              <a:ext cx="433250" cy="1914675"/>
            </a:xfrm>
            <a:custGeom>
              <a:avLst/>
              <a:gdLst/>
              <a:ahLst/>
              <a:cxnLst/>
              <a:rect l="l" t="t" r="r" b="b"/>
              <a:pathLst>
                <a:path w="17330" h="76587" extrusionOk="0">
                  <a:moveTo>
                    <a:pt x="1" y="1"/>
                  </a:moveTo>
                  <a:lnTo>
                    <a:pt x="1" y="76587"/>
                  </a:lnTo>
                  <a:lnTo>
                    <a:pt x="17329" y="76587"/>
                  </a:lnTo>
                  <a:lnTo>
                    <a:pt x="17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57"/>
            <p:cNvSpPr/>
            <p:nvPr/>
          </p:nvSpPr>
          <p:spPr>
            <a:xfrm>
              <a:off x="669975" y="1777825"/>
              <a:ext cx="433250" cy="1914675"/>
            </a:xfrm>
            <a:custGeom>
              <a:avLst/>
              <a:gdLst/>
              <a:ahLst/>
              <a:cxnLst/>
              <a:rect l="l" t="t" r="r" b="b"/>
              <a:pathLst>
                <a:path w="17330" h="76587" fill="none" extrusionOk="0">
                  <a:moveTo>
                    <a:pt x="1" y="1"/>
                  </a:moveTo>
                  <a:lnTo>
                    <a:pt x="17329" y="1"/>
                  </a:lnTo>
                  <a:lnTo>
                    <a:pt x="17329" y="76587"/>
                  </a:lnTo>
                  <a:lnTo>
                    <a:pt x="1" y="765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57"/>
            <p:cNvSpPr/>
            <p:nvPr/>
          </p:nvSpPr>
          <p:spPr>
            <a:xfrm>
              <a:off x="669975" y="2199825"/>
              <a:ext cx="433250" cy="77225"/>
            </a:xfrm>
            <a:custGeom>
              <a:avLst/>
              <a:gdLst/>
              <a:ahLst/>
              <a:cxnLst/>
              <a:rect l="l" t="t" r="r" b="b"/>
              <a:pathLst>
                <a:path w="17330" h="3089" extrusionOk="0">
                  <a:moveTo>
                    <a:pt x="1" y="0"/>
                  </a:moveTo>
                  <a:lnTo>
                    <a:pt x="1" y="3089"/>
                  </a:lnTo>
                  <a:lnTo>
                    <a:pt x="17329" y="3089"/>
                  </a:lnTo>
                  <a:lnTo>
                    <a:pt x="1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57"/>
            <p:cNvSpPr/>
            <p:nvPr/>
          </p:nvSpPr>
          <p:spPr>
            <a:xfrm>
              <a:off x="669975" y="2199825"/>
              <a:ext cx="433250" cy="77225"/>
            </a:xfrm>
            <a:custGeom>
              <a:avLst/>
              <a:gdLst/>
              <a:ahLst/>
              <a:cxnLst/>
              <a:rect l="l" t="t" r="r" b="b"/>
              <a:pathLst>
                <a:path w="17330" h="3089" fill="none" extrusionOk="0">
                  <a:moveTo>
                    <a:pt x="17329" y="0"/>
                  </a:moveTo>
                  <a:lnTo>
                    <a:pt x="1" y="0"/>
                  </a:lnTo>
                  <a:lnTo>
                    <a:pt x="1" y="3089"/>
                  </a:lnTo>
                  <a:lnTo>
                    <a:pt x="17329" y="3089"/>
                  </a:lnTo>
                  <a:lnTo>
                    <a:pt x="173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7"/>
            <p:cNvSpPr/>
            <p:nvPr/>
          </p:nvSpPr>
          <p:spPr>
            <a:xfrm>
              <a:off x="667275" y="1777825"/>
              <a:ext cx="3026250" cy="73650"/>
            </a:xfrm>
            <a:custGeom>
              <a:avLst/>
              <a:gdLst/>
              <a:ahLst/>
              <a:cxnLst/>
              <a:rect l="l" t="t" r="r" b="b"/>
              <a:pathLst>
                <a:path w="121050" h="2946" extrusionOk="0">
                  <a:moveTo>
                    <a:pt x="1" y="1"/>
                  </a:moveTo>
                  <a:lnTo>
                    <a:pt x="1" y="2946"/>
                  </a:lnTo>
                  <a:lnTo>
                    <a:pt x="121049" y="2946"/>
                  </a:lnTo>
                  <a:lnTo>
                    <a:pt x="121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57"/>
            <p:cNvSpPr/>
            <p:nvPr/>
          </p:nvSpPr>
          <p:spPr>
            <a:xfrm>
              <a:off x="689725" y="1796225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719" y="1"/>
                  </a:moveTo>
                  <a:lnTo>
                    <a:pt x="575" y="19"/>
                  </a:lnTo>
                  <a:lnTo>
                    <a:pt x="450" y="73"/>
                  </a:lnTo>
                  <a:lnTo>
                    <a:pt x="324" y="127"/>
                  </a:lnTo>
                  <a:lnTo>
                    <a:pt x="216" y="216"/>
                  </a:lnTo>
                  <a:lnTo>
                    <a:pt x="126" y="324"/>
                  </a:lnTo>
                  <a:lnTo>
                    <a:pt x="73" y="432"/>
                  </a:lnTo>
                  <a:lnTo>
                    <a:pt x="19" y="576"/>
                  </a:lnTo>
                  <a:lnTo>
                    <a:pt x="1" y="719"/>
                  </a:lnTo>
                  <a:lnTo>
                    <a:pt x="19" y="863"/>
                  </a:lnTo>
                  <a:lnTo>
                    <a:pt x="55" y="1006"/>
                  </a:lnTo>
                  <a:lnTo>
                    <a:pt x="126" y="1114"/>
                  </a:lnTo>
                  <a:lnTo>
                    <a:pt x="216" y="1222"/>
                  </a:lnTo>
                  <a:lnTo>
                    <a:pt x="306" y="1312"/>
                  </a:lnTo>
                  <a:lnTo>
                    <a:pt x="432" y="1384"/>
                  </a:lnTo>
                  <a:lnTo>
                    <a:pt x="575" y="1437"/>
                  </a:lnTo>
                  <a:lnTo>
                    <a:pt x="719" y="1455"/>
                  </a:lnTo>
                  <a:lnTo>
                    <a:pt x="863" y="1437"/>
                  </a:lnTo>
                  <a:lnTo>
                    <a:pt x="988" y="1402"/>
                  </a:lnTo>
                  <a:lnTo>
                    <a:pt x="1114" y="1330"/>
                  </a:lnTo>
                  <a:lnTo>
                    <a:pt x="1222" y="1240"/>
                  </a:lnTo>
                  <a:lnTo>
                    <a:pt x="1312" y="1150"/>
                  </a:lnTo>
                  <a:lnTo>
                    <a:pt x="1383" y="1024"/>
                  </a:lnTo>
                  <a:lnTo>
                    <a:pt x="1437" y="881"/>
                  </a:lnTo>
                  <a:lnTo>
                    <a:pt x="1455" y="737"/>
                  </a:lnTo>
                  <a:lnTo>
                    <a:pt x="1437" y="576"/>
                  </a:lnTo>
                  <a:lnTo>
                    <a:pt x="1383" y="450"/>
                  </a:lnTo>
                  <a:lnTo>
                    <a:pt x="1330" y="324"/>
                  </a:lnTo>
                  <a:lnTo>
                    <a:pt x="1240" y="216"/>
                  </a:lnTo>
                  <a:lnTo>
                    <a:pt x="1132" y="127"/>
                  </a:lnTo>
                  <a:lnTo>
                    <a:pt x="1006" y="73"/>
                  </a:lnTo>
                  <a:lnTo>
                    <a:pt x="881" y="1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764250" y="1796225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737" y="1"/>
                  </a:moveTo>
                  <a:lnTo>
                    <a:pt x="593" y="19"/>
                  </a:lnTo>
                  <a:lnTo>
                    <a:pt x="450" y="73"/>
                  </a:lnTo>
                  <a:lnTo>
                    <a:pt x="324" y="127"/>
                  </a:lnTo>
                  <a:lnTo>
                    <a:pt x="216" y="216"/>
                  </a:lnTo>
                  <a:lnTo>
                    <a:pt x="144" y="324"/>
                  </a:lnTo>
                  <a:lnTo>
                    <a:pt x="72" y="432"/>
                  </a:lnTo>
                  <a:lnTo>
                    <a:pt x="19" y="576"/>
                  </a:lnTo>
                  <a:lnTo>
                    <a:pt x="1" y="719"/>
                  </a:lnTo>
                  <a:lnTo>
                    <a:pt x="19" y="863"/>
                  </a:lnTo>
                  <a:lnTo>
                    <a:pt x="54" y="1006"/>
                  </a:lnTo>
                  <a:lnTo>
                    <a:pt x="126" y="1114"/>
                  </a:lnTo>
                  <a:lnTo>
                    <a:pt x="216" y="1222"/>
                  </a:lnTo>
                  <a:lnTo>
                    <a:pt x="324" y="1312"/>
                  </a:lnTo>
                  <a:lnTo>
                    <a:pt x="432" y="1384"/>
                  </a:lnTo>
                  <a:lnTo>
                    <a:pt x="575" y="1437"/>
                  </a:lnTo>
                  <a:lnTo>
                    <a:pt x="719" y="1455"/>
                  </a:lnTo>
                  <a:lnTo>
                    <a:pt x="863" y="1437"/>
                  </a:lnTo>
                  <a:lnTo>
                    <a:pt x="1006" y="1402"/>
                  </a:lnTo>
                  <a:lnTo>
                    <a:pt x="1132" y="1330"/>
                  </a:lnTo>
                  <a:lnTo>
                    <a:pt x="1240" y="1240"/>
                  </a:lnTo>
                  <a:lnTo>
                    <a:pt x="1329" y="1150"/>
                  </a:lnTo>
                  <a:lnTo>
                    <a:pt x="1383" y="1024"/>
                  </a:lnTo>
                  <a:lnTo>
                    <a:pt x="1437" y="881"/>
                  </a:lnTo>
                  <a:lnTo>
                    <a:pt x="1455" y="737"/>
                  </a:lnTo>
                  <a:lnTo>
                    <a:pt x="1437" y="576"/>
                  </a:lnTo>
                  <a:lnTo>
                    <a:pt x="1401" y="450"/>
                  </a:lnTo>
                  <a:lnTo>
                    <a:pt x="1329" y="324"/>
                  </a:lnTo>
                  <a:lnTo>
                    <a:pt x="1240" y="216"/>
                  </a:lnTo>
                  <a:lnTo>
                    <a:pt x="1132" y="127"/>
                  </a:lnTo>
                  <a:lnTo>
                    <a:pt x="1006" y="73"/>
                  </a:lnTo>
                  <a:lnTo>
                    <a:pt x="881" y="1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7"/>
            <p:cNvSpPr/>
            <p:nvPr/>
          </p:nvSpPr>
          <p:spPr>
            <a:xfrm>
              <a:off x="839225" y="1796225"/>
              <a:ext cx="35950" cy="36400"/>
            </a:xfrm>
            <a:custGeom>
              <a:avLst/>
              <a:gdLst/>
              <a:ahLst/>
              <a:cxnLst/>
              <a:rect l="l" t="t" r="r" b="b"/>
              <a:pathLst>
                <a:path w="1438" h="1456" extrusionOk="0">
                  <a:moveTo>
                    <a:pt x="719" y="1"/>
                  </a:moveTo>
                  <a:lnTo>
                    <a:pt x="575" y="19"/>
                  </a:lnTo>
                  <a:lnTo>
                    <a:pt x="431" y="73"/>
                  </a:lnTo>
                  <a:lnTo>
                    <a:pt x="324" y="127"/>
                  </a:lnTo>
                  <a:lnTo>
                    <a:pt x="216" y="216"/>
                  </a:lnTo>
                  <a:lnTo>
                    <a:pt x="126" y="324"/>
                  </a:lnTo>
                  <a:lnTo>
                    <a:pt x="54" y="432"/>
                  </a:lnTo>
                  <a:lnTo>
                    <a:pt x="18" y="576"/>
                  </a:lnTo>
                  <a:lnTo>
                    <a:pt x="0" y="719"/>
                  </a:lnTo>
                  <a:lnTo>
                    <a:pt x="0" y="863"/>
                  </a:lnTo>
                  <a:lnTo>
                    <a:pt x="54" y="1006"/>
                  </a:lnTo>
                  <a:lnTo>
                    <a:pt x="108" y="1114"/>
                  </a:lnTo>
                  <a:lnTo>
                    <a:pt x="198" y="1222"/>
                  </a:lnTo>
                  <a:lnTo>
                    <a:pt x="306" y="1312"/>
                  </a:lnTo>
                  <a:lnTo>
                    <a:pt x="431" y="1384"/>
                  </a:lnTo>
                  <a:lnTo>
                    <a:pt x="557" y="1437"/>
                  </a:lnTo>
                  <a:lnTo>
                    <a:pt x="701" y="1455"/>
                  </a:lnTo>
                  <a:lnTo>
                    <a:pt x="844" y="1437"/>
                  </a:lnTo>
                  <a:lnTo>
                    <a:pt x="988" y="1402"/>
                  </a:lnTo>
                  <a:lnTo>
                    <a:pt x="1114" y="1330"/>
                  </a:lnTo>
                  <a:lnTo>
                    <a:pt x="1222" y="1240"/>
                  </a:lnTo>
                  <a:lnTo>
                    <a:pt x="1311" y="1150"/>
                  </a:lnTo>
                  <a:lnTo>
                    <a:pt x="1383" y="1024"/>
                  </a:lnTo>
                  <a:lnTo>
                    <a:pt x="1419" y="881"/>
                  </a:lnTo>
                  <a:lnTo>
                    <a:pt x="1437" y="737"/>
                  </a:lnTo>
                  <a:lnTo>
                    <a:pt x="1419" y="576"/>
                  </a:lnTo>
                  <a:lnTo>
                    <a:pt x="1383" y="450"/>
                  </a:lnTo>
                  <a:lnTo>
                    <a:pt x="1311" y="324"/>
                  </a:lnTo>
                  <a:lnTo>
                    <a:pt x="1222" y="216"/>
                  </a:lnTo>
                  <a:lnTo>
                    <a:pt x="1114" y="127"/>
                  </a:lnTo>
                  <a:lnTo>
                    <a:pt x="988" y="73"/>
                  </a:lnTo>
                  <a:lnTo>
                    <a:pt x="862" y="1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7"/>
            <p:cNvSpPr/>
            <p:nvPr/>
          </p:nvSpPr>
          <p:spPr>
            <a:xfrm>
              <a:off x="2214275" y="2320125"/>
              <a:ext cx="1260175" cy="559375"/>
            </a:xfrm>
            <a:custGeom>
              <a:avLst/>
              <a:gdLst/>
              <a:ahLst/>
              <a:cxnLst/>
              <a:rect l="l" t="t" r="r" b="b"/>
              <a:pathLst>
                <a:path w="50407" h="22375" extrusionOk="0">
                  <a:moveTo>
                    <a:pt x="1" y="1"/>
                  </a:moveTo>
                  <a:lnTo>
                    <a:pt x="1" y="22375"/>
                  </a:lnTo>
                  <a:lnTo>
                    <a:pt x="50406" y="22375"/>
                  </a:lnTo>
                  <a:lnTo>
                    <a:pt x="50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2214275" y="2951750"/>
              <a:ext cx="1260175" cy="559400"/>
            </a:xfrm>
            <a:custGeom>
              <a:avLst/>
              <a:gdLst/>
              <a:ahLst/>
              <a:cxnLst/>
              <a:rect l="l" t="t" r="r" b="b"/>
              <a:pathLst>
                <a:path w="50407" h="22376" extrusionOk="0">
                  <a:moveTo>
                    <a:pt x="1" y="1"/>
                  </a:moveTo>
                  <a:lnTo>
                    <a:pt x="1" y="22375"/>
                  </a:lnTo>
                  <a:lnTo>
                    <a:pt x="50406" y="22375"/>
                  </a:lnTo>
                  <a:lnTo>
                    <a:pt x="50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2367375" y="3162300"/>
              <a:ext cx="1800" cy="263550"/>
            </a:xfrm>
            <a:custGeom>
              <a:avLst/>
              <a:gdLst/>
              <a:ahLst/>
              <a:cxnLst/>
              <a:rect l="l" t="t" r="r" b="b"/>
              <a:pathLst>
                <a:path w="72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2459400" y="3162300"/>
              <a:ext cx="1375" cy="263550"/>
            </a:xfrm>
            <a:custGeom>
              <a:avLst/>
              <a:gdLst/>
              <a:ahLst/>
              <a:cxnLst/>
              <a:rect l="l" t="t" r="r" b="b"/>
              <a:pathLst>
                <a:path w="55" h="10542" extrusionOk="0">
                  <a:moveTo>
                    <a:pt x="18" y="1"/>
                  </a:moveTo>
                  <a:lnTo>
                    <a:pt x="0" y="1312"/>
                  </a:lnTo>
                  <a:lnTo>
                    <a:pt x="0" y="2622"/>
                  </a:lnTo>
                  <a:lnTo>
                    <a:pt x="0" y="5262"/>
                  </a:lnTo>
                  <a:lnTo>
                    <a:pt x="0" y="7902"/>
                  </a:lnTo>
                  <a:lnTo>
                    <a:pt x="0" y="9213"/>
                  </a:lnTo>
                  <a:lnTo>
                    <a:pt x="18" y="10541"/>
                  </a:lnTo>
                  <a:lnTo>
                    <a:pt x="36" y="9213"/>
                  </a:lnTo>
                  <a:lnTo>
                    <a:pt x="54" y="7902"/>
                  </a:lnTo>
                  <a:lnTo>
                    <a:pt x="54" y="5262"/>
                  </a:lnTo>
                  <a:lnTo>
                    <a:pt x="54" y="2622"/>
                  </a:lnTo>
                  <a:lnTo>
                    <a:pt x="36" y="131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7"/>
            <p:cNvSpPr/>
            <p:nvPr/>
          </p:nvSpPr>
          <p:spPr>
            <a:xfrm>
              <a:off x="2550975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9" y="1312"/>
                  </a:lnTo>
                  <a:lnTo>
                    <a:pt x="1" y="2622"/>
                  </a:lnTo>
                  <a:lnTo>
                    <a:pt x="1" y="5262"/>
                  </a:lnTo>
                  <a:lnTo>
                    <a:pt x="1" y="7902"/>
                  </a:lnTo>
                  <a:lnTo>
                    <a:pt x="19" y="9213"/>
                  </a:lnTo>
                  <a:lnTo>
                    <a:pt x="36" y="10541"/>
                  </a:lnTo>
                  <a:lnTo>
                    <a:pt x="36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36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57"/>
            <p:cNvSpPr/>
            <p:nvPr/>
          </p:nvSpPr>
          <p:spPr>
            <a:xfrm>
              <a:off x="264255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9" y="2622"/>
                  </a:lnTo>
                  <a:lnTo>
                    <a:pt x="1" y="5262"/>
                  </a:lnTo>
                  <a:lnTo>
                    <a:pt x="19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55" y="9213"/>
                  </a:lnTo>
                  <a:lnTo>
                    <a:pt x="55" y="7902"/>
                  </a:lnTo>
                  <a:lnTo>
                    <a:pt x="73" y="5262"/>
                  </a:lnTo>
                  <a:lnTo>
                    <a:pt x="55" y="2622"/>
                  </a:lnTo>
                  <a:lnTo>
                    <a:pt x="55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2734150" y="3162300"/>
              <a:ext cx="1800" cy="263550"/>
            </a:xfrm>
            <a:custGeom>
              <a:avLst/>
              <a:gdLst/>
              <a:ahLst/>
              <a:cxnLst/>
              <a:rect l="l" t="t" r="r" b="b"/>
              <a:pathLst>
                <a:path w="72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57"/>
            <p:cNvSpPr/>
            <p:nvPr/>
          </p:nvSpPr>
          <p:spPr>
            <a:xfrm>
              <a:off x="2825725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291730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72" y="7902"/>
                  </a:lnTo>
                  <a:lnTo>
                    <a:pt x="72" y="5262"/>
                  </a:lnTo>
                  <a:lnTo>
                    <a:pt x="72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3009325" y="3162300"/>
              <a:ext cx="1375" cy="263550"/>
            </a:xfrm>
            <a:custGeom>
              <a:avLst/>
              <a:gdLst/>
              <a:ahLst/>
              <a:cxnLst/>
              <a:rect l="l" t="t" r="r" b="b"/>
              <a:pathLst>
                <a:path w="55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" y="2622"/>
                  </a:lnTo>
                  <a:lnTo>
                    <a:pt x="1" y="5262"/>
                  </a:lnTo>
                  <a:lnTo>
                    <a:pt x="1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37" y="9213"/>
                  </a:lnTo>
                  <a:lnTo>
                    <a:pt x="55" y="7902"/>
                  </a:lnTo>
                  <a:lnTo>
                    <a:pt x="55" y="5262"/>
                  </a:lnTo>
                  <a:lnTo>
                    <a:pt x="55" y="2622"/>
                  </a:lnTo>
                  <a:lnTo>
                    <a:pt x="37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310090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" y="2622"/>
                  </a:lnTo>
                  <a:lnTo>
                    <a:pt x="1" y="5262"/>
                  </a:lnTo>
                  <a:lnTo>
                    <a:pt x="1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55" y="9213"/>
                  </a:lnTo>
                  <a:lnTo>
                    <a:pt x="55" y="7902"/>
                  </a:lnTo>
                  <a:lnTo>
                    <a:pt x="73" y="5262"/>
                  </a:lnTo>
                  <a:lnTo>
                    <a:pt x="55" y="2622"/>
                  </a:lnTo>
                  <a:lnTo>
                    <a:pt x="55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3192500" y="3162300"/>
              <a:ext cx="1800" cy="263550"/>
            </a:xfrm>
            <a:custGeom>
              <a:avLst/>
              <a:gdLst/>
              <a:ahLst/>
              <a:cxnLst/>
              <a:rect l="l" t="t" r="r" b="b"/>
              <a:pathLst>
                <a:path w="72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3284075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337565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9" y="2622"/>
                  </a:lnTo>
                  <a:lnTo>
                    <a:pt x="1" y="5262"/>
                  </a:lnTo>
                  <a:lnTo>
                    <a:pt x="19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54" y="9213"/>
                  </a:lnTo>
                  <a:lnTo>
                    <a:pt x="72" y="7902"/>
                  </a:lnTo>
                  <a:lnTo>
                    <a:pt x="72" y="5262"/>
                  </a:lnTo>
                  <a:lnTo>
                    <a:pt x="72" y="2622"/>
                  </a:lnTo>
                  <a:lnTo>
                    <a:pt x="54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7"/>
            <p:cNvSpPr/>
            <p:nvPr/>
          </p:nvSpPr>
          <p:spPr>
            <a:xfrm>
              <a:off x="2276675" y="316140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11439" y="1"/>
                  </a:moveTo>
                  <a:lnTo>
                    <a:pt x="1" y="37"/>
                  </a:lnTo>
                  <a:lnTo>
                    <a:pt x="11439" y="55"/>
                  </a:lnTo>
                  <a:lnTo>
                    <a:pt x="22878" y="73"/>
                  </a:lnTo>
                  <a:lnTo>
                    <a:pt x="34317" y="55"/>
                  </a:lnTo>
                  <a:lnTo>
                    <a:pt x="45755" y="37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57"/>
            <p:cNvSpPr/>
            <p:nvPr/>
          </p:nvSpPr>
          <p:spPr>
            <a:xfrm>
              <a:off x="2276675" y="322515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22878" y="1"/>
                  </a:moveTo>
                  <a:lnTo>
                    <a:pt x="11439" y="19"/>
                  </a:lnTo>
                  <a:lnTo>
                    <a:pt x="1" y="37"/>
                  </a:lnTo>
                  <a:lnTo>
                    <a:pt x="11439" y="55"/>
                  </a:lnTo>
                  <a:lnTo>
                    <a:pt x="22878" y="73"/>
                  </a:lnTo>
                  <a:lnTo>
                    <a:pt x="34317" y="55"/>
                  </a:lnTo>
                  <a:lnTo>
                    <a:pt x="45755" y="37"/>
                  </a:lnTo>
                  <a:lnTo>
                    <a:pt x="34317" y="19"/>
                  </a:lnTo>
                  <a:lnTo>
                    <a:pt x="228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57"/>
            <p:cNvSpPr/>
            <p:nvPr/>
          </p:nvSpPr>
          <p:spPr>
            <a:xfrm>
              <a:off x="2276675" y="328890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22878" y="1"/>
                  </a:moveTo>
                  <a:lnTo>
                    <a:pt x="11439" y="19"/>
                  </a:lnTo>
                  <a:lnTo>
                    <a:pt x="1" y="37"/>
                  </a:lnTo>
                  <a:lnTo>
                    <a:pt x="11439" y="54"/>
                  </a:lnTo>
                  <a:lnTo>
                    <a:pt x="22878" y="72"/>
                  </a:lnTo>
                  <a:lnTo>
                    <a:pt x="34317" y="54"/>
                  </a:lnTo>
                  <a:lnTo>
                    <a:pt x="45755" y="37"/>
                  </a:lnTo>
                  <a:lnTo>
                    <a:pt x="34317" y="19"/>
                  </a:lnTo>
                  <a:lnTo>
                    <a:pt x="228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57"/>
            <p:cNvSpPr/>
            <p:nvPr/>
          </p:nvSpPr>
          <p:spPr>
            <a:xfrm>
              <a:off x="2276675" y="335265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22878" y="0"/>
                  </a:moveTo>
                  <a:lnTo>
                    <a:pt x="11439" y="18"/>
                  </a:lnTo>
                  <a:lnTo>
                    <a:pt x="1" y="36"/>
                  </a:lnTo>
                  <a:lnTo>
                    <a:pt x="11439" y="72"/>
                  </a:lnTo>
                  <a:lnTo>
                    <a:pt x="34317" y="72"/>
                  </a:lnTo>
                  <a:lnTo>
                    <a:pt x="45755" y="36"/>
                  </a:lnTo>
                  <a:lnTo>
                    <a:pt x="34317" y="18"/>
                  </a:lnTo>
                  <a:lnTo>
                    <a:pt x="228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57"/>
            <p:cNvSpPr/>
            <p:nvPr/>
          </p:nvSpPr>
          <p:spPr>
            <a:xfrm>
              <a:off x="2276675" y="3212575"/>
              <a:ext cx="1008325" cy="94750"/>
            </a:xfrm>
            <a:custGeom>
              <a:avLst/>
              <a:gdLst/>
              <a:ahLst/>
              <a:cxnLst/>
              <a:rect l="l" t="t" r="r" b="b"/>
              <a:pathLst>
                <a:path w="40333" h="3790" extrusionOk="0">
                  <a:moveTo>
                    <a:pt x="40332" y="1"/>
                  </a:moveTo>
                  <a:lnTo>
                    <a:pt x="36657" y="897"/>
                  </a:lnTo>
                  <a:lnTo>
                    <a:pt x="36657" y="897"/>
                  </a:lnTo>
                  <a:lnTo>
                    <a:pt x="33006" y="486"/>
                  </a:lnTo>
                  <a:lnTo>
                    <a:pt x="32988" y="486"/>
                  </a:lnTo>
                  <a:lnTo>
                    <a:pt x="29331" y="1884"/>
                  </a:lnTo>
                  <a:lnTo>
                    <a:pt x="29331" y="1884"/>
                  </a:lnTo>
                  <a:lnTo>
                    <a:pt x="25679" y="1132"/>
                  </a:lnTo>
                  <a:lnTo>
                    <a:pt x="25661" y="1132"/>
                  </a:lnTo>
                  <a:lnTo>
                    <a:pt x="21980" y="1420"/>
                  </a:lnTo>
                  <a:lnTo>
                    <a:pt x="21962" y="1420"/>
                  </a:lnTo>
                  <a:lnTo>
                    <a:pt x="20131" y="2389"/>
                  </a:lnTo>
                  <a:lnTo>
                    <a:pt x="18299" y="3377"/>
                  </a:lnTo>
                  <a:lnTo>
                    <a:pt x="18317" y="3377"/>
                  </a:lnTo>
                  <a:lnTo>
                    <a:pt x="14678" y="3698"/>
                  </a:lnTo>
                  <a:lnTo>
                    <a:pt x="14678" y="3698"/>
                  </a:lnTo>
                  <a:lnTo>
                    <a:pt x="11026" y="3054"/>
                  </a:lnTo>
                  <a:lnTo>
                    <a:pt x="7345" y="1581"/>
                  </a:lnTo>
                  <a:lnTo>
                    <a:pt x="7327" y="1581"/>
                  </a:lnTo>
                  <a:lnTo>
                    <a:pt x="3664" y="1779"/>
                  </a:lnTo>
                  <a:lnTo>
                    <a:pt x="1" y="3090"/>
                  </a:lnTo>
                  <a:lnTo>
                    <a:pt x="1" y="3090"/>
                  </a:lnTo>
                  <a:lnTo>
                    <a:pt x="3682" y="1815"/>
                  </a:lnTo>
                  <a:lnTo>
                    <a:pt x="7329" y="1654"/>
                  </a:lnTo>
                  <a:lnTo>
                    <a:pt x="7329" y="1654"/>
                  </a:lnTo>
                  <a:lnTo>
                    <a:pt x="10991" y="3125"/>
                  </a:lnTo>
                  <a:lnTo>
                    <a:pt x="14654" y="3790"/>
                  </a:lnTo>
                  <a:lnTo>
                    <a:pt x="14672" y="3790"/>
                  </a:lnTo>
                  <a:lnTo>
                    <a:pt x="18335" y="3485"/>
                  </a:lnTo>
                  <a:lnTo>
                    <a:pt x="18353" y="3485"/>
                  </a:lnTo>
                  <a:lnTo>
                    <a:pt x="20185" y="2497"/>
                  </a:lnTo>
                  <a:lnTo>
                    <a:pt x="22016" y="1527"/>
                  </a:lnTo>
                  <a:lnTo>
                    <a:pt x="21998" y="1527"/>
                  </a:lnTo>
                  <a:lnTo>
                    <a:pt x="25648" y="1241"/>
                  </a:lnTo>
                  <a:lnTo>
                    <a:pt x="25648" y="1241"/>
                  </a:lnTo>
                  <a:lnTo>
                    <a:pt x="29325" y="1976"/>
                  </a:lnTo>
                  <a:lnTo>
                    <a:pt x="29361" y="1976"/>
                  </a:lnTo>
                  <a:lnTo>
                    <a:pt x="33020" y="559"/>
                  </a:lnTo>
                  <a:lnTo>
                    <a:pt x="33020" y="559"/>
                  </a:lnTo>
                  <a:lnTo>
                    <a:pt x="36669" y="935"/>
                  </a:lnTo>
                  <a:lnTo>
                    <a:pt x="40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57"/>
            <p:cNvSpPr/>
            <p:nvPr/>
          </p:nvSpPr>
          <p:spPr>
            <a:xfrm>
              <a:off x="2360625" y="32498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0"/>
                  </a:moveTo>
                  <a:lnTo>
                    <a:pt x="252" y="18"/>
                  </a:lnTo>
                  <a:lnTo>
                    <a:pt x="198" y="36"/>
                  </a:lnTo>
                  <a:lnTo>
                    <a:pt x="144" y="54"/>
                  </a:lnTo>
                  <a:lnTo>
                    <a:pt x="91" y="90"/>
                  </a:lnTo>
                  <a:lnTo>
                    <a:pt x="55" y="144"/>
                  </a:lnTo>
                  <a:lnTo>
                    <a:pt x="19" y="198"/>
                  </a:lnTo>
                  <a:lnTo>
                    <a:pt x="19" y="252"/>
                  </a:lnTo>
                  <a:lnTo>
                    <a:pt x="1" y="306"/>
                  </a:lnTo>
                  <a:lnTo>
                    <a:pt x="19" y="377"/>
                  </a:lnTo>
                  <a:lnTo>
                    <a:pt x="19" y="431"/>
                  </a:lnTo>
                  <a:lnTo>
                    <a:pt x="55" y="485"/>
                  </a:lnTo>
                  <a:lnTo>
                    <a:pt x="91" y="539"/>
                  </a:lnTo>
                  <a:lnTo>
                    <a:pt x="144" y="575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8" y="611"/>
                  </a:lnTo>
                  <a:lnTo>
                    <a:pt x="432" y="593"/>
                  </a:lnTo>
                  <a:lnTo>
                    <a:pt x="486" y="575"/>
                  </a:lnTo>
                  <a:lnTo>
                    <a:pt x="522" y="539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11" y="306"/>
                  </a:lnTo>
                  <a:lnTo>
                    <a:pt x="611" y="252"/>
                  </a:lnTo>
                  <a:lnTo>
                    <a:pt x="593" y="198"/>
                  </a:lnTo>
                  <a:lnTo>
                    <a:pt x="557" y="144"/>
                  </a:lnTo>
                  <a:lnTo>
                    <a:pt x="522" y="90"/>
                  </a:lnTo>
                  <a:lnTo>
                    <a:pt x="486" y="54"/>
                  </a:lnTo>
                  <a:lnTo>
                    <a:pt x="432" y="36"/>
                  </a:lnTo>
                  <a:lnTo>
                    <a:pt x="378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2358825" y="3248500"/>
              <a:ext cx="18900" cy="18425"/>
            </a:xfrm>
            <a:custGeom>
              <a:avLst/>
              <a:gdLst/>
              <a:ahLst/>
              <a:cxnLst/>
              <a:rect l="l" t="t" r="r" b="b"/>
              <a:pathLst>
                <a:path w="756" h="737" extrusionOk="0">
                  <a:moveTo>
                    <a:pt x="378" y="126"/>
                  </a:moveTo>
                  <a:lnTo>
                    <a:pt x="468" y="144"/>
                  </a:lnTo>
                  <a:lnTo>
                    <a:pt x="558" y="198"/>
                  </a:lnTo>
                  <a:lnTo>
                    <a:pt x="594" y="270"/>
                  </a:lnTo>
                  <a:lnTo>
                    <a:pt x="629" y="378"/>
                  </a:lnTo>
                  <a:lnTo>
                    <a:pt x="594" y="467"/>
                  </a:lnTo>
                  <a:lnTo>
                    <a:pt x="558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216" y="539"/>
                  </a:lnTo>
                  <a:lnTo>
                    <a:pt x="163" y="467"/>
                  </a:lnTo>
                  <a:lnTo>
                    <a:pt x="145" y="378"/>
                  </a:lnTo>
                  <a:lnTo>
                    <a:pt x="163" y="270"/>
                  </a:lnTo>
                  <a:lnTo>
                    <a:pt x="216" y="198"/>
                  </a:lnTo>
                  <a:lnTo>
                    <a:pt x="288" y="144"/>
                  </a:lnTo>
                  <a:lnTo>
                    <a:pt x="378" y="126"/>
                  </a:lnTo>
                  <a:close/>
                  <a:moveTo>
                    <a:pt x="306" y="0"/>
                  </a:moveTo>
                  <a:lnTo>
                    <a:pt x="234" y="18"/>
                  </a:lnTo>
                  <a:lnTo>
                    <a:pt x="163" y="54"/>
                  </a:lnTo>
                  <a:lnTo>
                    <a:pt x="109" y="108"/>
                  </a:lnTo>
                  <a:lnTo>
                    <a:pt x="73" y="162"/>
                  </a:lnTo>
                  <a:lnTo>
                    <a:pt x="37" y="216"/>
                  </a:lnTo>
                  <a:lnTo>
                    <a:pt x="19" y="288"/>
                  </a:lnTo>
                  <a:lnTo>
                    <a:pt x="1" y="360"/>
                  </a:lnTo>
                  <a:lnTo>
                    <a:pt x="19" y="449"/>
                  </a:lnTo>
                  <a:lnTo>
                    <a:pt x="37" y="521"/>
                  </a:lnTo>
                  <a:lnTo>
                    <a:pt x="73" y="575"/>
                  </a:lnTo>
                  <a:lnTo>
                    <a:pt x="109" y="629"/>
                  </a:lnTo>
                  <a:lnTo>
                    <a:pt x="163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468" y="737"/>
                  </a:lnTo>
                  <a:lnTo>
                    <a:pt x="522" y="719"/>
                  </a:lnTo>
                  <a:lnTo>
                    <a:pt x="594" y="683"/>
                  </a:lnTo>
                  <a:lnTo>
                    <a:pt x="647" y="629"/>
                  </a:lnTo>
                  <a:lnTo>
                    <a:pt x="701" y="575"/>
                  </a:lnTo>
                  <a:lnTo>
                    <a:pt x="719" y="521"/>
                  </a:lnTo>
                  <a:lnTo>
                    <a:pt x="755" y="449"/>
                  </a:lnTo>
                  <a:lnTo>
                    <a:pt x="755" y="360"/>
                  </a:lnTo>
                  <a:lnTo>
                    <a:pt x="755" y="288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4" y="54"/>
                  </a:lnTo>
                  <a:lnTo>
                    <a:pt x="522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2452225" y="3245800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51" y="1"/>
                  </a:moveTo>
                  <a:lnTo>
                    <a:pt x="198" y="19"/>
                  </a:lnTo>
                  <a:lnTo>
                    <a:pt x="144" y="55"/>
                  </a:lnTo>
                  <a:lnTo>
                    <a:pt x="90" y="91"/>
                  </a:lnTo>
                  <a:lnTo>
                    <a:pt x="54" y="126"/>
                  </a:lnTo>
                  <a:lnTo>
                    <a:pt x="36" y="180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18" y="360"/>
                  </a:lnTo>
                  <a:lnTo>
                    <a:pt x="36" y="414"/>
                  </a:lnTo>
                  <a:lnTo>
                    <a:pt x="54" y="468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1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1"/>
                  </a:lnTo>
                  <a:lnTo>
                    <a:pt x="485" y="55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2450425" y="3244000"/>
              <a:ext cx="18875" cy="18900"/>
            </a:xfrm>
            <a:custGeom>
              <a:avLst/>
              <a:gdLst/>
              <a:ahLst/>
              <a:cxnLst/>
              <a:rect l="l" t="t" r="r" b="b"/>
              <a:pathLst>
                <a:path w="755" h="756" extrusionOk="0">
                  <a:moveTo>
                    <a:pt x="377" y="145"/>
                  </a:moveTo>
                  <a:lnTo>
                    <a:pt x="485" y="163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78"/>
                  </a:lnTo>
                  <a:lnTo>
                    <a:pt x="611" y="468"/>
                  </a:lnTo>
                  <a:lnTo>
                    <a:pt x="557" y="540"/>
                  </a:lnTo>
                  <a:lnTo>
                    <a:pt x="485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216" y="540"/>
                  </a:lnTo>
                  <a:lnTo>
                    <a:pt x="162" y="468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7" y="163"/>
                  </a:lnTo>
                  <a:lnTo>
                    <a:pt x="377" y="145"/>
                  </a:lnTo>
                  <a:close/>
                  <a:moveTo>
                    <a:pt x="305" y="1"/>
                  </a:moveTo>
                  <a:lnTo>
                    <a:pt x="234" y="37"/>
                  </a:lnTo>
                  <a:lnTo>
                    <a:pt x="162" y="73"/>
                  </a:lnTo>
                  <a:lnTo>
                    <a:pt x="108" y="109"/>
                  </a:lnTo>
                  <a:lnTo>
                    <a:pt x="72" y="163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50"/>
                  </a:lnTo>
                  <a:lnTo>
                    <a:pt x="36" y="522"/>
                  </a:lnTo>
                  <a:lnTo>
                    <a:pt x="72" y="593"/>
                  </a:lnTo>
                  <a:lnTo>
                    <a:pt x="126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76"/>
                  </a:lnTo>
                  <a:lnTo>
                    <a:pt x="736" y="522"/>
                  </a:lnTo>
                  <a:lnTo>
                    <a:pt x="754" y="450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18" y="234"/>
                  </a:lnTo>
                  <a:lnTo>
                    <a:pt x="683" y="163"/>
                  </a:lnTo>
                  <a:lnTo>
                    <a:pt x="647" y="109"/>
                  </a:lnTo>
                  <a:lnTo>
                    <a:pt x="593" y="55"/>
                  </a:lnTo>
                  <a:lnTo>
                    <a:pt x="521" y="3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2635825" y="3298775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34" y="1"/>
                  </a:moveTo>
                  <a:lnTo>
                    <a:pt x="180" y="19"/>
                  </a:lnTo>
                  <a:lnTo>
                    <a:pt x="126" y="55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54" y="468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13" y="575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8"/>
                  </a:lnTo>
                  <a:lnTo>
                    <a:pt x="575" y="414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5"/>
                  </a:lnTo>
                  <a:lnTo>
                    <a:pt x="413" y="1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57"/>
            <p:cNvSpPr/>
            <p:nvPr/>
          </p:nvSpPr>
          <p:spPr>
            <a:xfrm>
              <a:off x="2633575" y="3296975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57" y="198"/>
                  </a:lnTo>
                  <a:lnTo>
                    <a:pt x="611" y="288"/>
                  </a:lnTo>
                  <a:lnTo>
                    <a:pt x="629" y="378"/>
                  </a:lnTo>
                  <a:lnTo>
                    <a:pt x="611" y="468"/>
                  </a:lnTo>
                  <a:lnTo>
                    <a:pt x="557" y="540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216" y="540"/>
                  </a:lnTo>
                  <a:lnTo>
                    <a:pt x="162" y="468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198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306" y="1"/>
                  </a:moveTo>
                  <a:lnTo>
                    <a:pt x="234" y="37"/>
                  </a:lnTo>
                  <a:lnTo>
                    <a:pt x="180" y="55"/>
                  </a:lnTo>
                  <a:lnTo>
                    <a:pt x="108" y="109"/>
                  </a:lnTo>
                  <a:lnTo>
                    <a:pt x="72" y="162"/>
                  </a:lnTo>
                  <a:lnTo>
                    <a:pt x="37" y="234"/>
                  </a:lnTo>
                  <a:lnTo>
                    <a:pt x="19" y="306"/>
                  </a:lnTo>
                  <a:lnTo>
                    <a:pt x="1" y="378"/>
                  </a:lnTo>
                  <a:lnTo>
                    <a:pt x="19" y="450"/>
                  </a:lnTo>
                  <a:lnTo>
                    <a:pt x="37" y="522"/>
                  </a:lnTo>
                  <a:lnTo>
                    <a:pt x="72" y="575"/>
                  </a:lnTo>
                  <a:lnTo>
                    <a:pt x="108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68" y="737"/>
                  </a:lnTo>
                  <a:lnTo>
                    <a:pt x="539" y="719"/>
                  </a:lnTo>
                  <a:lnTo>
                    <a:pt x="593" y="683"/>
                  </a:lnTo>
                  <a:lnTo>
                    <a:pt x="647" y="629"/>
                  </a:lnTo>
                  <a:lnTo>
                    <a:pt x="701" y="575"/>
                  </a:lnTo>
                  <a:lnTo>
                    <a:pt x="719" y="522"/>
                  </a:lnTo>
                  <a:lnTo>
                    <a:pt x="755" y="450"/>
                  </a:lnTo>
                  <a:lnTo>
                    <a:pt x="755" y="378"/>
                  </a:lnTo>
                  <a:lnTo>
                    <a:pt x="755" y="306"/>
                  </a:lnTo>
                  <a:lnTo>
                    <a:pt x="719" y="234"/>
                  </a:lnTo>
                  <a:lnTo>
                    <a:pt x="701" y="162"/>
                  </a:lnTo>
                  <a:lnTo>
                    <a:pt x="647" y="109"/>
                  </a:lnTo>
                  <a:lnTo>
                    <a:pt x="593" y="55"/>
                  </a:lnTo>
                  <a:lnTo>
                    <a:pt x="521" y="3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57"/>
            <p:cNvSpPr/>
            <p:nvPr/>
          </p:nvSpPr>
          <p:spPr>
            <a:xfrm>
              <a:off x="2818525" y="3242675"/>
              <a:ext cx="15300" cy="14825"/>
            </a:xfrm>
            <a:custGeom>
              <a:avLst/>
              <a:gdLst/>
              <a:ahLst/>
              <a:cxnLst/>
              <a:rect l="l" t="t" r="r" b="b"/>
              <a:pathLst>
                <a:path w="612" h="593" extrusionOk="0">
                  <a:moveTo>
                    <a:pt x="234" y="0"/>
                  </a:moveTo>
                  <a:lnTo>
                    <a:pt x="181" y="18"/>
                  </a:lnTo>
                  <a:lnTo>
                    <a:pt x="127" y="36"/>
                  </a:lnTo>
                  <a:lnTo>
                    <a:pt x="91" y="72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59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7" y="557"/>
                  </a:lnTo>
                  <a:lnTo>
                    <a:pt x="181" y="575"/>
                  </a:lnTo>
                  <a:lnTo>
                    <a:pt x="234" y="593"/>
                  </a:lnTo>
                  <a:lnTo>
                    <a:pt x="360" y="593"/>
                  </a:lnTo>
                  <a:lnTo>
                    <a:pt x="414" y="575"/>
                  </a:lnTo>
                  <a:lnTo>
                    <a:pt x="468" y="557"/>
                  </a:lnTo>
                  <a:lnTo>
                    <a:pt x="522" y="521"/>
                  </a:lnTo>
                  <a:lnTo>
                    <a:pt x="558" y="467"/>
                  </a:lnTo>
                  <a:lnTo>
                    <a:pt x="594" y="413"/>
                  </a:lnTo>
                  <a:lnTo>
                    <a:pt x="611" y="359"/>
                  </a:lnTo>
                  <a:lnTo>
                    <a:pt x="611" y="287"/>
                  </a:lnTo>
                  <a:lnTo>
                    <a:pt x="611" y="233"/>
                  </a:lnTo>
                  <a:lnTo>
                    <a:pt x="594" y="180"/>
                  </a:lnTo>
                  <a:lnTo>
                    <a:pt x="558" y="126"/>
                  </a:lnTo>
                  <a:lnTo>
                    <a:pt x="522" y="72"/>
                  </a:lnTo>
                  <a:lnTo>
                    <a:pt x="468" y="36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57"/>
            <p:cNvSpPr/>
            <p:nvPr/>
          </p:nvSpPr>
          <p:spPr>
            <a:xfrm>
              <a:off x="2816750" y="3240875"/>
              <a:ext cx="18875" cy="18425"/>
            </a:xfrm>
            <a:custGeom>
              <a:avLst/>
              <a:gdLst/>
              <a:ahLst/>
              <a:cxnLst/>
              <a:rect l="l" t="t" r="r" b="b"/>
              <a:pathLst>
                <a:path w="755" h="737" extrusionOk="0">
                  <a:moveTo>
                    <a:pt x="377" y="126"/>
                  </a:moveTo>
                  <a:lnTo>
                    <a:pt x="467" y="144"/>
                  </a:lnTo>
                  <a:lnTo>
                    <a:pt x="539" y="198"/>
                  </a:lnTo>
                  <a:lnTo>
                    <a:pt x="593" y="270"/>
                  </a:lnTo>
                  <a:lnTo>
                    <a:pt x="611" y="377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198" y="539"/>
                  </a:lnTo>
                  <a:lnTo>
                    <a:pt x="162" y="467"/>
                  </a:lnTo>
                  <a:lnTo>
                    <a:pt x="126" y="377"/>
                  </a:lnTo>
                  <a:lnTo>
                    <a:pt x="162" y="270"/>
                  </a:lnTo>
                  <a:lnTo>
                    <a:pt x="198" y="198"/>
                  </a:lnTo>
                  <a:lnTo>
                    <a:pt x="287" y="144"/>
                  </a:lnTo>
                  <a:lnTo>
                    <a:pt x="377" y="126"/>
                  </a:lnTo>
                  <a:close/>
                  <a:moveTo>
                    <a:pt x="305" y="0"/>
                  </a:moveTo>
                  <a:lnTo>
                    <a:pt x="234" y="18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16"/>
                  </a:lnTo>
                  <a:lnTo>
                    <a:pt x="0" y="288"/>
                  </a:lnTo>
                  <a:lnTo>
                    <a:pt x="0" y="359"/>
                  </a:lnTo>
                  <a:lnTo>
                    <a:pt x="0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08" y="629"/>
                  </a:lnTo>
                  <a:lnTo>
                    <a:pt x="162" y="683"/>
                  </a:lnTo>
                  <a:lnTo>
                    <a:pt x="234" y="718"/>
                  </a:lnTo>
                  <a:lnTo>
                    <a:pt x="305" y="736"/>
                  </a:lnTo>
                  <a:lnTo>
                    <a:pt x="449" y="736"/>
                  </a:lnTo>
                  <a:lnTo>
                    <a:pt x="521" y="718"/>
                  </a:lnTo>
                  <a:lnTo>
                    <a:pt x="593" y="683"/>
                  </a:lnTo>
                  <a:lnTo>
                    <a:pt x="647" y="629"/>
                  </a:lnTo>
                  <a:lnTo>
                    <a:pt x="682" y="575"/>
                  </a:lnTo>
                  <a:lnTo>
                    <a:pt x="718" y="521"/>
                  </a:lnTo>
                  <a:lnTo>
                    <a:pt x="736" y="449"/>
                  </a:lnTo>
                  <a:lnTo>
                    <a:pt x="754" y="359"/>
                  </a:lnTo>
                  <a:lnTo>
                    <a:pt x="736" y="288"/>
                  </a:lnTo>
                  <a:lnTo>
                    <a:pt x="718" y="216"/>
                  </a:lnTo>
                  <a:lnTo>
                    <a:pt x="682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1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57"/>
            <p:cNvSpPr/>
            <p:nvPr/>
          </p:nvSpPr>
          <p:spPr>
            <a:xfrm>
              <a:off x="3002600" y="3254325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34" y="1"/>
                  </a:moveTo>
                  <a:lnTo>
                    <a:pt x="180" y="19"/>
                  </a:lnTo>
                  <a:lnTo>
                    <a:pt x="126" y="55"/>
                  </a:lnTo>
                  <a:lnTo>
                    <a:pt x="90" y="91"/>
                  </a:lnTo>
                  <a:lnTo>
                    <a:pt x="36" y="127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36" y="468"/>
                  </a:lnTo>
                  <a:lnTo>
                    <a:pt x="90" y="522"/>
                  </a:lnTo>
                  <a:lnTo>
                    <a:pt x="126" y="558"/>
                  </a:lnTo>
                  <a:lnTo>
                    <a:pt x="180" y="576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59" y="593"/>
                  </a:lnTo>
                  <a:lnTo>
                    <a:pt x="413" y="576"/>
                  </a:lnTo>
                  <a:lnTo>
                    <a:pt x="467" y="558"/>
                  </a:lnTo>
                  <a:lnTo>
                    <a:pt x="521" y="522"/>
                  </a:lnTo>
                  <a:lnTo>
                    <a:pt x="557" y="468"/>
                  </a:lnTo>
                  <a:lnTo>
                    <a:pt x="575" y="414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7"/>
                  </a:lnTo>
                  <a:lnTo>
                    <a:pt x="521" y="91"/>
                  </a:lnTo>
                  <a:lnTo>
                    <a:pt x="467" y="55"/>
                  </a:lnTo>
                  <a:lnTo>
                    <a:pt x="413" y="19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57"/>
            <p:cNvSpPr/>
            <p:nvPr/>
          </p:nvSpPr>
          <p:spPr>
            <a:xfrm>
              <a:off x="3000800" y="3252550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78" y="126"/>
                  </a:moveTo>
                  <a:lnTo>
                    <a:pt x="467" y="162"/>
                  </a:lnTo>
                  <a:lnTo>
                    <a:pt x="539" y="198"/>
                  </a:lnTo>
                  <a:lnTo>
                    <a:pt x="593" y="287"/>
                  </a:lnTo>
                  <a:lnTo>
                    <a:pt x="611" y="377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78" y="611"/>
                  </a:lnTo>
                  <a:lnTo>
                    <a:pt x="270" y="593"/>
                  </a:lnTo>
                  <a:lnTo>
                    <a:pt x="198" y="539"/>
                  </a:lnTo>
                  <a:lnTo>
                    <a:pt x="144" y="467"/>
                  </a:lnTo>
                  <a:lnTo>
                    <a:pt x="126" y="377"/>
                  </a:lnTo>
                  <a:lnTo>
                    <a:pt x="144" y="287"/>
                  </a:lnTo>
                  <a:lnTo>
                    <a:pt x="198" y="198"/>
                  </a:lnTo>
                  <a:lnTo>
                    <a:pt x="270" y="162"/>
                  </a:lnTo>
                  <a:lnTo>
                    <a:pt x="378" y="126"/>
                  </a:lnTo>
                  <a:close/>
                  <a:moveTo>
                    <a:pt x="288" y="0"/>
                  </a:moveTo>
                  <a:lnTo>
                    <a:pt x="216" y="36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4" y="162"/>
                  </a:lnTo>
                  <a:lnTo>
                    <a:pt x="18" y="234"/>
                  </a:lnTo>
                  <a:lnTo>
                    <a:pt x="0" y="305"/>
                  </a:lnTo>
                  <a:lnTo>
                    <a:pt x="0" y="377"/>
                  </a:lnTo>
                  <a:lnTo>
                    <a:pt x="0" y="449"/>
                  </a:lnTo>
                  <a:lnTo>
                    <a:pt x="18" y="521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682"/>
                  </a:lnTo>
                  <a:lnTo>
                    <a:pt x="216" y="718"/>
                  </a:lnTo>
                  <a:lnTo>
                    <a:pt x="288" y="736"/>
                  </a:lnTo>
                  <a:lnTo>
                    <a:pt x="378" y="754"/>
                  </a:lnTo>
                  <a:lnTo>
                    <a:pt x="449" y="736"/>
                  </a:lnTo>
                  <a:lnTo>
                    <a:pt x="521" y="718"/>
                  </a:lnTo>
                  <a:lnTo>
                    <a:pt x="575" y="682"/>
                  </a:lnTo>
                  <a:lnTo>
                    <a:pt x="629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37" y="377"/>
                  </a:lnTo>
                  <a:lnTo>
                    <a:pt x="737" y="287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54"/>
                  </a:lnTo>
                  <a:lnTo>
                    <a:pt x="503" y="18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57"/>
            <p:cNvSpPr/>
            <p:nvPr/>
          </p:nvSpPr>
          <p:spPr>
            <a:xfrm>
              <a:off x="2727400" y="32911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52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60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52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32" y="575"/>
                  </a:lnTo>
                  <a:lnTo>
                    <a:pt x="468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93" y="413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8" y="54"/>
                  </a:lnTo>
                  <a:lnTo>
                    <a:pt x="432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57"/>
            <p:cNvSpPr/>
            <p:nvPr/>
          </p:nvSpPr>
          <p:spPr>
            <a:xfrm>
              <a:off x="2724700" y="328935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414" y="144"/>
                  </a:moveTo>
                  <a:lnTo>
                    <a:pt x="504" y="162"/>
                  </a:lnTo>
                  <a:lnTo>
                    <a:pt x="576" y="198"/>
                  </a:lnTo>
                  <a:lnTo>
                    <a:pt x="629" y="288"/>
                  </a:lnTo>
                  <a:lnTo>
                    <a:pt x="647" y="378"/>
                  </a:lnTo>
                  <a:lnTo>
                    <a:pt x="629" y="467"/>
                  </a:lnTo>
                  <a:lnTo>
                    <a:pt x="576" y="539"/>
                  </a:lnTo>
                  <a:lnTo>
                    <a:pt x="504" y="593"/>
                  </a:lnTo>
                  <a:lnTo>
                    <a:pt x="414" y="611"/>
                  </a:lnTo>
                  <a:lnTo>
                    <a:pt x="324" y="593"/>
                  </a:lnTo>
                  <a:lnTo>
                    <a:pt x="252" y="539"/>
                  </a:lnTo>
                  <a:lnTo>
                    <a:pt x="198" y="467"/>
                  </a:lnTo>
                  <a:lnTo>
                    <a:pt x="180" y="378"/>
                  </a:lnTo>
                  <a:lnTo>
                    <a:pt x="198" y="288"/>
                  </a:lnTo>
                  <a:lnTo>
                    <a:pt x="252" y="198"/>
                  </a:lnTo>
                  <a:lnTo>
                    <a:pt x="324" y="162"/>
                  </a:lnTo>
                  <a:lnTo>
                    <a:pt x="414" y="144"/>
                  </a:lnTo>
                  <a:close/>
                  <a:moveTo>
                    <a:pt x="360" y="1"/>
                  </a:moveTo>
                  <a:lnTo>
                    <a:pt x="270" y="19"/>
                  </a:lnTo>
                  <a:lnTo>
                    <a:pt x="216" y="36"/>
                  </a:lnTo>
                  <a:lnTo>
                    <a:pt x="145" y="90"/>
                  </a:lnTo>
                  <a:lnTo>
                    <a:pt x="91" y="126"/>
                  </a:lnTo>
                  <a:lnTo>
                    <a:pt x="55" y="198"/>
                  </a:lnTo>
                  <a:lnTo>
                    <a:pt x="19" y="252"/>
                  </a:lnTo>
                  <a:lnTo>
                    <a:pt x="19" y="324"/>
                  </a:lnTo>
                  <a:lnTo>
                    <a:pt x="1" y="414"/>
                  </a:lnTo>
                  <a:lnTo>
                    <a:pt x="19" y="485"/>
                  </a:lnTo>
                  <a:lnTo>
                    <a:pt x="55" y="539"/>
                  </a:lnTo>
                  <a:lnTo>
                    <a:pt x="91" y="611"/>
                  </a:lnTo>
                  <a:lnTo>
                    <a:pt x="145" y="665"/>
                  </a:lnTo>
                  <a:lnTo>
                    <a:pt x="198" y="701"/>
                  </a:lnTo>
                  <a:lnTo>
                    <a:pt x="270" y="737"/>
                  </a:lnTo>
                  <a:lnTo>
                    <a:pt x="342" y="755"/>
                  </a:lnTo>
                  <a:lnTo>
                    <a:pt x="414" y="755"/>
                  </a:lnTo>
                  <a:lnTo>
                    <a:pt x="486" y="737"/>
                  </a:lnTo>
                  <a:lnTo>
                    <a:pt x="540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683" y="593"/>
                  </a:lnTo>
                  <a:lnTo>
                    <a:pt x="719" y="539"/>
                  </a:lnTo>
                  <a:lnTo>
                    <a:pt x="737" y="467"/>
                  </a:lnTo>
                  <a:lnTo>
                    <a:pt x="755" y="414"/>
                  </a:lnTo>
                  <a:lnTo>
                    <a:pt x="755" y="324"/>
                  </a:lnTo>
                  <a:lnTo>
                    <a:pt x="737" y="252"/>
                  </a:lnTo>
                  <a:lnTo>
                    <a:pt x="701" y="198"/>
                  </a:lnTo>
                  <a:lnTo>
                    <a:pt x="665" y="126"/>
                  </a:lnTo>
                  <a:lnTo>
                    <a:pt x="611" y="90"/>
                  </a:lnTo>
                  <a:lnTo>
                    <a:pt x="558" y="36"/>
                  </a:lnTo>
                  <a:lnTo>
                    <a:pt x="486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57"/>
            <p:cNvSpPr/>
            <p:nvPr/>
          </p:nvSpPr>
          <p:spPr>
            <a:xfrm>
              <a:off x="2910575" y="3235025"/>
              <a:ext cx="15275" cy="14850"/>
            </a:xfrm>
            <a:custGeom>
              <a:avLst/>
              <a:gdLst/>
              <a:ahLst/>
              <a:cxnLst/>
              <a:rect l="l" t="t" r="r" b="b"/>
              <a:pathLst>
                <a:path w="611" h="594" extrusionOk="0">
                  <a:moveTo>
                    <a:pt x="252" y="1"/>
                  </a:moveTo>
                  <a:lnTo>
                    <a:pt x="198" y="19"/>
                  </a:lnTo>
                  <a:lnTo>
                    <a:pt x="144" y="37"/>
                  </a:lnTo>
                  <a:lnTo>
                    <a:pt x="90" y="73"/>
                  </a:lnTo>
                  <a:lnTo>
                    <a:pt x="54" y="126"/>
                  </a:lnTo>
                  <a:lnTo>
                    <a:pt x="36" y="180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18" y="360"/>
                  </a:lnTo>
                  <a:lnTo>
                    <a:pt x="36" y="414"/>
                  </a:lnTo>
                  <a:lnTo>
                    <a:pt x="54" y="468"/>
                  </a:lnTo>
                  <a:lnTo>
                    <a:pt x="90" y="522"/>
                  </a:lnTo>
                  <a:lnTo>
                    <a:pt x="144" y="557"/>
                  </a:lnTo>
                  <a:lnTo>
                    <a:pt x="198" y="575"/>
                  </a:lnTo>
                  <a:lnTo>
                    <a:pt x="252" y="593"/>
                  </a:lnTo>
                  <a:lnTo>
                    <a:pt x="377" y="593"/>
                  </a:lnTo>
                  <a:lnTo>
                    <a:pt x="431" y="575"/>
                  </a:lnTo>
                  <a:lnTo>
                    <a:pt x="485" y="557"/>
                  </a:lnTo>
                  <a:lnTo>
                    <a:pt x="521" y="522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73"/>
                  </a:lnTo>
                  <a:lnTo>
                    <a:pt x="485" y="37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7"/>
            <p:cNvSpPr/>
            <p:nvPr/>
          </p:nvSpPr>
          <p:spPr>
            <a:xfrm>
              <a:off x="2908775" y="3232775"/>
              <a:ext cx="18875" cy="18900"/>
            </a:xfrm>
            <a:custGeom>
              <a:avLst/>
              <a:gdLst/>
              <a:ahLst/>
              <a:cxnLst/>
              <a:rect l="l" t="t" r="r" b="b"/>
              <a:pathLst>
                <a:path w="755" h="756" extrusionOk="0">
                  <a:moveTo>
                    <a:pt x="377" y="145"/>
                  </a:moveTo>
                  <a:lnTo>
                    <a:pt x="485" y="163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96"/>
                  </a:lnTo>
                  <a:lnTo>
                    <a:pt x="611" y="486"/>
                  </a:lnTo>
                  <a:lnTo>
                    <a:pt x="557" y="558"/>
                  </a:lnTo>
                  <a:lnTo>
                    <a:pt x="485" y="612"/>
                  </a:lnTo>
                  <a:lnTo>
                    <a:pt x="377" y="629"/>
                  </a:lnTo>
                  <a:lnTo>
                    <a:pt x="288" y="612"/>
                  </a:lnTo>
                  <a:lnTo>
                    <a:pt x="216" y="558"/>
                  </a:lnTo>
                  <a:lnTo>
                    <a:pt x="162" y="486"/>
                  </a:lnTo>
                  <a:lnTo>
                    <a:pt x="144" y="396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8" y="163"/>
                  </a:lnTo>
                  <a:lnTo>
                    <a:pt x="377" y="145"/>
                  </a:lnTo>
                  <a:close/>
                  <a:moveTo>
                    <a:pt x="377" y="1"/>
                  </a:moveTo>
                  <a:lnTo>
                    <a:pt x="306" y="19"/>
                  </a:lnTo>
                  <a:lnTo>
                    <a:pt x="234" y="37"/>
                  </a:lnTo>
                  <a:lnTo>
                    <a:pt x="180" y="73"/>
                  </a:lnTo>
                  <a:lnTo>
                    <a:pt x="126" y="127"/>
                  </a:lnTo>
                  <a:lnTo>
                    <a:pt x="72" y="181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68"/>
                  </a:lnTo>
                  <a:lnTo>
                    <a:pt x="36" y="522"/>
                  </a:lnTo>
                  <a:lnTo>
                    <a:pt x="72" y="594"/>
                  </a:lnTo>
                  <a:lnTo>
                    <a:pt x="126" y="647"/>
                  </a:lnTo>
                  <a:lnTo>
                    <a:pt x="180" y="701"/>
                  </a:lnTo>
                  <a:lnTo>
                    <a:pt x="234" y="737"/>
                  </a:lnTo>
                  <a:lnTo>
                    <a:pt x="306" y="755"/>
                  </a:lnTo>
                  <a:lnTo>
                    <a:pt x="467" y="755"/>
                  </a:lnTo>
                  <a:lnTo>
                    <a:pt x="539" y="737"/>
                  </a:lnTo>
                  <a:lnTo>
                    <a:pt x="593" y="701"/>
                  </a:lnTo>
                  <a:lnTo>
                    <a:pt x="647" y="647"/>
                  </a:lnTo>
                  <a:lnTo>
                    <a:pt x="701" y="594"/>
                  </a:lnTo>
                  <a:lnTo>
                    <a:pt x="737" y="540"/>
                  </a:lnTo>
                  <a:lnTo>
                    <a:pt x="754" y="468"/>
                  </a:lnTo>
                  <a:lnTo>
                    <a:pt x="754" y="396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37" y="234"/>
                  </a:lnTo>
                  <a:lnTo>
                    <a:pt x="701" y="181"/>
                  </a:lnTo>
                  <a:lnTo>
                    <a:pt x="647" y="127"/>
                  </a:lnTo>
                  <a:lnTo>
                    <a:pt x="593" y="73"/>
                  </a:lnTo>
                  <a:lnTo>
                    <a:pt x="521" y="37"/>
                  </a:lnTo>
                  <a:lnTo>
                    <a:pt x="467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57"/>
            <p:cNvSpPr/>
            <p:nvPr/>
          </p:nvSpPr>
          <p:spPr>
            <a:xfrm>
              <a:off x="3185750" y="3227400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1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60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52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32" y="575"/>
                  </a:lnTo>
                  <a:lnTo>
                    <a:pt x="486" y="557"/>
                  </a:lnTo>
                  <a:lnTo>
                    <a:pt x="522" y="521"/>
                  </a:lnTo>
                  <a:lnTo>
                    <a:pt x="557" y="467"/>
                  </a:lnTo>
                  <a:lnTo>
                    <a:pt x="593" y="413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88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2" y="72"/>
                  </a:lnTo>
                  <a:lnTo>
                    <a:pt x="468" y="36"/>
                  </a:lnTo>
                  <a:lnTo>
                    <a:pt x="432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57"/>
            <p:cNvSpPr/>
            <p:nvPr/>
          </p:nvSpPr>
          <p:spPr>
            <a:xfrm>
              <a:off x="3183950" y="322515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40" y="216"/>
                  </a:lnTo>
                  <a:lnTo>
                    <a:pt x="594" y="288"/>
                  </a:lnTo>
                  <a:lnTo>
                    <a:pt x="611" y="396"/>
                  </a:lnTo>
                  <a:lnTo>
                    <a:pt x="594" y="486"/>
                  </a:lnTo>
                  <a:lnTo>
                    <a:pt x="540" y="557"/>
                  </a:lnTo>
                  <a:lnTo>
                    <a:pt x="468" y="611"/>
                  </a:lnTo>
                  <a:lnTo>
                    <a:pt x="378" y="629"/>
                  </a:lnTo>
                  <a:lnTo>
                    <a:pt x="288" y="611"/>
                  </a:lnTo>
                  <a:lnTo>
                    <a:pt x="198" y="557"/>
                  </a:lnTo>
                  <a:lnTo>
                    <a:pt x="163" y="486"/>
                  </a:lnTo>
                  <a:lnTo>
                    <a:pt x="145" y="396"/>
                  </a:lnTo>
                  <a:lnTo>
                    <a:pt x="163" y="288"/>
                  </a:lnTo>
                  <a:lnTo>
                    <a:pt x="198" y="216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378" y="1"/>
                  </a:moveTo>
                  <a:lnTo>
                    <a:pt x="306" y="19"/>
                  </a:lnTo>
                  <a:lnTo>
                    <a:pt x="234" y="37"/>
                  </a:lnTo>
                  <a:lnTo>
                    <a:pt x="163" y="73"/>
                  </a:lnTo>
                  <a:lnTo>
                    <a:pt x="109" y="126"/>
                  </a:lnTo>
                  <a:lnTo>
                    <a:pt x="73" y="180"/>
                  </a:lnTo>
                  <a:lnTo>
                    <a:pt x="37" y="234"/>
                  </a:lnTo>
                  <a:lnTo>
                    <a:pt x="1" y="306"/>
                  </a:lnTo>
                  <a:lnTo>
                    <a:pt x="1" y="378"/>
                  </a:lnTo>
                  <a:lnTo>
                    <a:pt x="1" y="468"/>
                  </a:lnTo>
                  <a:lnTo>
                    <a:pt x="37" y="521"/>
                  </a:lnTo>
                  <a:lnTo>
                    <a:pt x="73" y="593"/>
                  </a:lnTo>
                  <a:lnTo>
                    <a:pt x="109" y="647"/>
                  </a:lnTo>
                  <a:lnTo>
                    <a:pt x="163" y="701"/>
                  </a:lnTo>
                  <a:lnTo>
                    <a:pt x="234" y="737"/>
                  </a:lnTo>
                  <a:lnTo>
                    <a:pt x="306" y="755"/>
                  </a:lnTo>
                  <a:lnTo>
                    <a:pt x="450" y="755"/>
                  </a:lnTo>
                  <a:lnTo>
                    <a:pt x="522" y="737"/>
                  </a:lnTo>
                  <a:lnTo>
                    <a:pt x="594" y="701"/>
                  </a:lnTo>
                  <a:lnTo>
                    <a:pt x="647" y="647"/>
                  </a:lnTo>
                  <a:lnTo>
                    <a:pt x="683" y="593"/>
                  </a:lnTo>
                  <a:lnTo>
                    <a:pt x="719" y="539"/>
                  </a:lnTo>
                  <a:lnTo>
                    <a:pt x="737" y="468"/>
                  </a:lnTo>
                  <a:lnTo>
                    <a:pt x="755" y="396"/>
                  </a:lnTo>
                  <a:lnTo>
                    <a:pt x="755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80"/>
                  </a:lnTo>
                  <a:lnTo>
                    <a:pt x="647" y="126"/>
                  </a:lnTo>
                  <a:lnTo>
                    <a:pt x="594" y="73"/>
                  </a:lnTo>
                  <a:lnTo>
                    <a:pt x="522" y="37"/>
                  </a:lnTo>
                  <a:lnTo>
                    <a:pt x="450" y="19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57"/>
            <p:cNvSpPr/>
            <p:nvPr/>
          </p:nvSpPr>
          <p:spPr>
            <a:xfrm>
              <a:off x="3277350" y="3204950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51" y="1"/>
                  </a:moveTo>
                  <a:lnTo>
                    <a:pt x="198" y="19"/>
                  </a:lnTo>
                  <a:lnTo>
                    <a:pt x="144" y="55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54" y="468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1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85" y="55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57"/>
            <p:cNvSpPr/>
            <p:nvPr/>
          </p:nvSpPr>
          <p:spPr>
            <a:xfrm>
              <a:off x="3275550" y="320315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67" y="162"/>
                  </a:lnTo>
                  <a:lnTo>
                    <a:pt x="557" y="216"/>
                  </a:lnTo>
                  <a:lnTo>
                    <a:pt x="593" y="288"/>
                  </a:lnTo>
                  <a:lnTo>
                    <a:pt x="629" y="378"/>
                  </a:lnTo>
                  <a:lnTo>
                    <a:pt x="593" y="468"/>
                  </a:lnTo>
                  <a:lnTo>
                    <a:pt x="557" y="540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216" y="540"/>
                  </a:lnTo>
                  <a:lnTo>
                    <a:pt x="162" y="468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7" y="162"/>
                  </a:lnTo>
                  <a:lnTo>
                    <a:pt x="377" y="144"/>
                  </a:lnTo>
                  <a:close/>
                  <a:moveTo>
                    <a:pt x="305" y="1"/>
                  </a:moveTo>
                  <a:lnTo>
                    <a:pt x="234" y="37"/>
                  </a:lnTo>
                  <a:lnTo>
                    <a:pt x="162" y="73"/>
                  </a:lnTo>
                  <a:lnTo>
                    <a:pt x="108" y="109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50"/>
                  </a:lnTo>
                  <a:lnTo>
                    <a:pt x="36" y="522"/>
                  </a:lnTo>
                  <a:lnTo>
                    <a:pt x="72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75"/>
                  </a:lnTo>
                  <a:lnTo>
                    <a:pt x="718" y="522"/>
                  </a:lnTo>
                  <a:lnTo>
                    <a:pt x="754" y="450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18" y="234"/>
                  </a:lnTo>
                  <a:lnTo>
                    <a:pt x="683" y="162"/>
                  </a:lnTo>
                  <a:lnTo>
                    <a:pt x="647" y="109"/>
                  </a:lnTo>
                  <a:lnTo>
                    <a:pt x="593" y="73"/>
                  </a:lnTo>
                  <a:lnTo>
                    <a:pt x="521" y="3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57"/>
            <p:cNvSpPr/>
            <p:nvPr/>
          </p:nvSpPr>
          <p:spPr>
            <a:xfrm>
              <a:off x="3094175" y="3217975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72" y="90"/>
                  </a:lnTo>
                  <a:lnTo>
                    <a:pt x="36" y="144"/>
                  </a:lnTo>
                  <a:lnTo>
                    <a:pt x="18" y="180"/>
                  </a:lnTo>
                  <a:lnTo>
                    <a:pt x="1" y="252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8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4" y="593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31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4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3092375" y="3216175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39" y="198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198" y="539"/>
                  </a:lnTo>
                  <a:lnTo>
                    <a:pt x="144" y="467"/>
                  </a:lnTo>
                  <a:lnTo>
                    <a:pt x="126" y="378"/>
                  </a:lnTo>
                  <a:lnTo>
                    <a:pt x="144" y="288"/>
                  </a:lnTo>
                  <a:lnTo>
                    <a:pt x="198" y="198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288" y="1"/>
                  </a:moveTo>
                  <a:lnTo>
                    <a:pt x="216" y="19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5" y="162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8"/>
                  </a:lnTo>
                  <a:lnTo>
                    <a:pt x="1" y="449"/>
                  </a:lnTo>
                  <a:lnTo>
                    <a:pt x="19" y="521"/>
                  </a:lnTo>
                  <a:lnTo>
                    <a:pt x="55" y="575"/>
                  </a:lnTo>
                  <a:lnTo>
                    <a:pt x="108" y="629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50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55" y="378"/>
                  </a:lnTo>
                  <a:lnTo>
                    <a:pt x="755" y="360"/>
                  </a:lnTo>
                  <a:lnTo>
                    <a:pt x="737" y="288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54"/>
                  </a:lnTo>
                  <a:lnTo>
                    <a:pt x="521" y="1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57"/>
            <p:cNvSpPr/>
            <p:nvPr/>
          </p:nvSpPr>
          <p:spPr>
            <a:xfrm>
              <a:off x="2543800" y="3282175"/>
              <a:ext cx="15725" cy="15275"/>
            </a:xfrm>
            <a:custGeom>
              <a:avLst/>
              <a:gdLst/>
              <a:ahLst/>
              <a:cxnLst/>
              <a:rect l="l" t="t" r="r" b="b"/>
              <a:pathLst>
                <a:path w="629" h="611" extrusionOk="0">
                  <a:moveTo>
                    <a:pt x="252" y="0"/>
                  </a:moveTo>
                  <a:lnTo>
                    <a:pt x="198" y="36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98"/>
                  </a:lnTo>
                  <a:lnTo>
                    <a:pt x="18" y="252"/>
                  </a:lnTo>
                  <a:lnTo>
                    <a:pt x="0" y="306"/>
                  </a:lnTo>
                  <a:lnTo>
                    <a:pt x="18" y="377"/>
                  </a:lnTo>
                  <a:lnTo>
                    <a:pt x="36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75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39" y="521"/>
                  </a:lnTo>
                  <a:lnTo>
                    <a:pt x="575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29" y="306"/>
                  </a:lnTo>
                  <a:lnTo>
                    <a:pt x="611" y="252"/>
                  </a:lnTo>
                  <a:lnTo>
                    <a:pt x="593" y="180"/>
                  </a:lnTo>
                  <a:lnTo>
                    <a:pt x="575" y="126"/>
                  </a:lnTo>
                  <a:lnTo>
                    <a:pt x="539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2542450" y="3280375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60" y="144"/>
                  </a:moveTo>
                  <a:lnTo>
                    <a:pt x="467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7"/>
                  </a:lnTo>
                  <a:lnTo>
                    <a:pt x="539" y="557"/>
                  </a:lnTo>
                  <a:lnTo>
                    <a:pt x="467" y="611"/>
                  </a:lnTo>
                  <a:lnTo>
                    <a:pt x="360" y="629"/>
                  </a:lnTo>
                  <a:lnTo>
                    <a:pt x="270" y="611"/>
                  </a:lnTo>
                  <a:lnTo>
                    <a:pt x="198" y="557"/>
                  </a:lnTo>
                  <a:lnTo>
                    <a:pt x="144" y="467"/>
                  </a:lnTo>
                  <a:lnTo>
                    <a:pt x="126" y="378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70" y="162"/>
                  </a:lnTo>
                  <a:lnTo>
                    <a:pt x="360" y="144"/>
                  </a:lnTo>
                  <a:close/>
                  <a:moveTo>
                    <a:pt x="360" y="0"/>
                  </a:moveTo>
                  <a:lnTo>
                    <a:pt x="288" y="18"/>
                  </a:lnTo>
                  <a:lnTo>
                    <a:pt x="216" y="36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54" y="162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0" y="378"/>
                  </a:lnTo>
                  <a:lnTo>
                    <a:pt x="0" y="449"/>
                  </a:lnTo>
                  <a:lnTo>
                    <a:pt x="18" y="521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16" y="719"/>
                  </a:lnTo>
                  <a:lnTo>
                    <a:pt x="288" y="737"/>
                  </a:lnTo>
                  <a:lnTo>
                    <a:pt x="360" y="755"/>
                  </a:lnTo>
                  <a:lnTo>
                    <a:pt x="377" y="755"/>
                  </a:lnTo>
                  <a:lnTo>
                    <a:pt x="449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47"/>
                  </a:lnTo>
                  <a:lnTo>
                    <a:pt x="683" y="593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37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72"/>
                  </a:lnTo>
                  <a:lnTo>
                    <a:pt x="521" y="36"/>
                  </a:lnTo>
                  <a:lnTo>
                    <a:pt x="449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2276675" y="3233225"/>
              <a:ext cx="1042425" cy="120800"/>
            </a:xfrm>
            <a:custGeom>
              <a:avLst/>
              <a:gdLst/>
              <a:ahLst/>
              <a:cxnLst/>
              <a:rect l="l" t="t" r="r" b="b"/>
              <a:pathLst>
                <a:path w="41697" h="4832" extrusionOk="0">
                  <a:moveTo>
                    <a:pt x="29307" y="1"/>
                  </a:moveTo>
                  <a:lnTo>
                    <a:pt x="29289" y="19"/>
                  </a:lnTo>
                  <a:lnTo>
                    <a:pt x="25640" y="4309"/>
                  </a:lnTo>
                  <a:lnTo>
                    <a:pt x="25640" y="4309"/>
                  </a:lnTo>
                  <a:lnTo>
                    <a:pt x="22016" y="2515"/>
                  </a:lnTo>
                  <a:lnTo>
                    <a:pt x="21998" y="2497"/>
                  </a:lnTo>
                  <a:lnTo>
                    <a:pt x="21962" y="2497"/>
                  </a:lnTo>
                  <a:lnTo>
                    <a:pt x="18332" y="3938"/>
                  </a:lnTo>
                  <a:lnTo>
                    <a:pt x="18332" y="3938"/>
                  </a:lnTo>
                  <a:lnTo>
                    <a:pt x="14690" y="1689"/>
                  </a:lnTo>
                  <a:lnTo>
                    <a:pt x="14672" y="1689"/>
                  </a:lnTo>
                  <a:lnTo>
                    <a:pt x="11008" y="450"/>
                  </a:lnTo>
                  <a:lnTo>
                    <a:pt x="10973" y="450"/>
                  </a:lnTo>
                  <a:lnTo>
                    <a:pt x="7309" y="1833"/>
                  </a:lnTo>
                  <a:lnTo>
                    <a:pt x="3646" y="4347"/>
                  </a:lnTo>
                  <a:lnTo>
                    <a:pt x="3664" y="4347"/>
                  </a:lnTo>
                  <a:lnTo>
                    <a:pt x="1" y="4831"/>
                  </a:lnTo>
                  <a:lnTo>
                    <a:pt x="1" y="4831"/>
                  </a:lnTo>
                  <a:lnTo>
                    <a:pt x="3664" y="4400"/>
                  </a:lnTo>
                  <a:lnTo>
                    <a:pt x="7345" y="1904"/>
                  </a:lnTo>
                  <a:lnTo>
                    <a:pt x="11000" y="543"/>
                  </a:lnTo>
                  <a:lnTo>
                    <a:pt x="11000" y="543"/>
                  </a:lnTo>
                  <a:lnTo>
                    <a:pt x="14654" y="1761"/>
                  </a:lnTo>
                  <a:lnTo>
                    <a:pt x="14636" y="1761"/>
                  </a:lnTo>
                  <a:lnTo>
                    <a:pt x="18299" y="4059"/>
                  </a:lnTo>
                  <a:lnTo>
                    <a:pt x="18335" y="4077"/>
                  </a:lnTo>
                  <a:lnTo>
                    <a:pt x="18353" y="4077"/>
                  </a:lnTo>
                  <a:lnTo>
                    <a:pt x="22004" y="2634"/>
                  </a:lnTo>
                  <a:lnTo>
                    <a:pt x="25643" y="4436"/>
                  </a:lnTo>
                  <a:lnTo>
                    <a:pt x="25679" y="4454"/>
                  </a:lnTo>
                  <a:lnTo>
                    <a:pt x="25715" y="4418"/>
                  </a:lnTo>
                  <a:lnTo>
                    <a:pt x="29354" y="120"/>
                  </a:lnTo>
                  <a:lnTo>
                    <a:pt x="29354" y="120"/>
                  </a:lnTo>
                  <a:lnTo>
                    <a:pt x="32988" y="1491"/>
                  </a:lnTo>
                  <a:lnTo>
                    <a:pt x="33006" y="1491"/>
                  </a:lnTo>
                  <a:lnTo>
                    <a:pt x="36669" y="1024"/>
                  </a:lnTo>
                  <a:lnTo>
                    <a:pt x="40332" y="1150"/>
                  </a:lnTo>
                  <a:lnTo>
                    <a:pt x="41697" y="665"/>
                  </a:lnTo>
                  <a:lnTo>
                    <a:pt x="41697" y="665"/>
                  </a:lnTo>
                  <a:lnTo>
                    <a:pt x="40314" y="1132"/>
                  </a:lnTo>
                  <a:lnTo>
                    <a:pt x="36651" y="953"/>
                  </a:lnTo>
                  <a:lnTo>
                    <a:pt x="33001" y="1400"/>
                  </a:lnTo>
                  <a:lnTo>
                    <a:pt x="33001" y="1400"/>
                  </a:lnTo>
                  <a:lnTo>
                    <a:pt x="29343" y="19"/>
                  </a:lnTo>
                  <a:lnTo>
                    <a:pt x="2930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2360625" y="33351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0"/>
                  </a:moveTo>
                  <a:lnTo>
                    <a:pt x="252" y="18"/>
                  </a:lnTo>
                  <a:lnTo>
                    <a:pt x="198" y="36"/>
                  </a:lnTo>
                  <a:lnTo>
                    <a:pt x="144" y="54"/>
                  </a:lnTo>
                  <a:lnTo>
                    <a:pt x="91" y="90"/>
                  </a:lnTo>
                  <a:lnTo>
                    <a:pt x="55" y="144"/>
                  </a:lnTo>
                  <a:lnTo>
                    <a:pt x="19" y="198"/>
                  </a:lnTo>
                  <a:lnTo>
                    <a:pt x="19" y="252"/>
                  </a:lnTo>
                  <a:lnTo>
                    <a:pt x="1" y="305"/>
                  </a:lnTo>
                  <a:lnTo>
                    <a:pt x="19" y="377"/>
                  </a:lnTo>
                  <a:lnTo>
                    <a:pt x="19" y="431"/>
                  </a:lnTo>
                  <a:lnTo>
                    <a:pt x="55" y="485"/>
                  </a:lnTo>
                  <a:lnTo>
                    <a:pt x="91" y="521"/>
                  </a:lnTo>
                  <a:lnTo>
                    <a:pt x="144" y="575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8" y="611"/>
                  </a:lnTo>
                  <a:lnTo>
                    <a:pt x="432" y="593"/>
                  </a:lnTo>
                  <a:lnTo>
                    <a:pt x="486" y="575"/>
                  </a:lnTo>
                  <a:lnTo>
                    <a:pt x="522" y="521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11" y="305"/>
                  </a:lnTo>
                  <a:lnTo>
                    <a:pt x="611" y="252"/>
                  </a:lnTo>
                  <a:lnTo>
                    <a:pt x="593" y="198"/>
                  </a:lnTo>
                  <a:lnTo>
                    <a:pt x="557" y="144"/>
                  </a:lnTo>
                  <a:lnTo>
                    <a:pt x="522" y="90"/>
                  </a:lnTo>
                  <a:lnTo>
                    <a:pt x="486" y="54"/>
                  </a:lnTo>
                  <a:lnTo>
                    <a:pt x="432" y="36"/>
                  </a:lnTo>
                  <a:lnTo>
                    <a:pt x="378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2359725" y="333335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42" y="144"/>
                  </a:moveTo>
                  <a:lnTo>
                    <a:pt x="432" y="162"/>
                  </a:lnTo>
                  <a:lnTo>
                    <a:pt x="522" y="216"/>
                  </a:lnTo>
                  <a:lnTo>
                    <a:pt x="558" y="288"/>
                  </a:lnTo>
                  <a:lnTo>
                    <a:pt x="593" y="377"/>
                  </a:lnTo>
                  <a:lnTo>
                    <a:pt x="558" y="467"/>
                  </a:lnTo>
                  <a:lnTo>
                    <a:pt x="522" y="557"/>
                  </a:lnTo>
                  <a:lnTo>
                    <a:pt x="432" y="593"/>
                  </a:lnTo>
                  <a:lnTo>
                    <a:pt x="342" y="629"/>
                  </a:lnTo>
                  <a:lnTo>
                    <a:pt x="252" y="593"/>
                  </a:lnTo>
                  <a:lnTo>
                    <a:pt x="180" y="557"/>
                  </a:lnTo>
                  <a:lnTo>
                    <a:pt x="127" y="467"/>
                  </a:lnTo>
                  <a:lnTo>
                    <a:pt x="109" y="377"/>
                  </a:lnTo>
                  <a:lnTo>
                    <a:pt x="127" y="288"/>
                  </a:lnTo>
                  <a:lnTo>
                    <a:pt x="180" y="216"/>
                  </a:lnTo>
                  <a:lnTo>
                    <a:pt x="252" y="162"/>
                  </a:lnTo>
                  <a:lnTo>
                    <a:pt x="342" y="144"/>
                  </a:lnTo>
                  <a:close/>
                  <a:moveTo>
                    <a:pt x="342" y="0"/>
                  </a:moveTo>
                  <a:lnTo>
                    <a:pt x="270" y="18"/>
                  </a:lnTo>
                  <a:lnTo>
                    <a:pt x="216" y="36"/>
                  </a:lnTo>
                  <a:lnTo>
                    <a:pt x="162" y="72"/>
                  </a:lnTo>
                  <a:lnTo>
                    <a:pt x="109" y="108"/>
                  </a:lnTo>
                  <a:lnTo>
                    <a:pt x="73" y="162"/>
                  </a:lnTo>
                  <a:lnTo>
                    <a:pt x="37" y="216"/>
                  </a:lnTo>
                  <a:lnTo>
                    <a:pt x="19" y="288"/>
                  </a:lnTo>
                  <a:lnTo>
                    <a:pt x="1" y="342"/>
                  </a:lnTo>
                  <a:lnTo>
                    <a:pt x="1" y="413"/>
                  </a:lnTo>
                  <a:lnTo>
                    <a:pt x="19" y="503"/>
                  </a:lnTo>
                  <a:lnTo>
                    <a:pt x="55" y="557"/>
                  </a:lnTo>
                  <a:lnTo>
                    <a:pt x="91" y="611"/>
                  </a:lnTo>
                  <a:lnTo>
                    <a:pt x="145" y="665"/>
                  </a:lnTo>
                  <a:lnTo>
                    <a:pt x="198" y="701"/>
                  </a:lnTo>
                  <a:lnTo>
                    <a:pt x="270" y="737"/>
                  </a:lnTo>
                  <a:lnTo>
                    <a:pt x="342" y="755"/>
                  </a:lnTo>
                  <a:lnTo>
                    <a:pt x="414" y="755"/>
                  </a:lnTo>
                  <a:lnTo>
                    <a:pt x="486" y="737"/>
                  </a:lnTo>
                  <a:lnTo>
                    <a:pt x="540" y="701"/>
                  </a:lnTo>
                  <a:lnTo>
                    <a:pt x="611" y="665"/>
                  </a:lnTo>
                  <a:lnTo>
                    <a:pt x="665" y="611"/>
                  </a:lnTo>
                  <a:lnTo>
                    <a:pt x="701" y="557"/>
                  </a:lnTo>
                  <a:lnTo>
                    <a:pt x="737" y="503"/>
                  </a:lnTo>
                  <a:lnTo>
                    <a:pt x="755" y="413"/>
                  </a:lnTo>
                  <a:lnTo>
                    <a:pt x="755" y="342"/>
                  </a:lnTo>
                  <a:lnTo>
                    <a:pt x="737" y="270"/>
                  </a:lnTo>
                  <a:lnTo>
                    <a:pt x="701" y="198"/>
                  </a:lnTo>
                  <a:lnTo>
                    <a:pt x="665" y="144"/>
                  </a:lnTo>
                  <a:lnTo>
                    <a:pt x="611" y="90"/>
                  </a:lnTo>
                  <a:lnTo>
                    <a:pt x="558" y="54"/>
                  </a:lnTo>
                  <a:lnTo>
                    <a:pt x="486" y="1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2452225" y="32723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51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18" y="252"/>
                  </a:lnTo>
                  <a:lnTo>
                    <a:pt x="0" y="305"/>
                  </a:lnTo>
                  <a:lnTo>
                    <a:pt x="18" y="359"/>
                  </a:lnTo>
                  <a:lnTo>
                    <a:pt x="36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1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59"/>
                  </a:lnTo>
                  <a:lnTo>
                    <a:pt x="611" y="305"/>
                  </a:lnTo>
                  <a:lnTo>
                    <a:pt x="611" y="252"/>
                  </a:lnTo>
                  <a:lnTo>
                    <a:pt x="593" y="180"/>
                  </a:lnTo>
                  <a:lnTo>
                    <a:pt x="557" y="144"/>
                  </a:lnTo>
                  <a:lnTo>
                    <a:pt x="521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7"/>
            <p:cNvSpPr/>
            <p:nvPr/>
          </p:nvSpPr>
          <p:spPr>
            <a:xfrm>
              <a:off x="2450425" y="327050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85" y="162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77"/>
                  </a:lnTo>
                  <a:lnTo>
                    <a:pt x="611" y="467"/>
                  </a:lnTo>
                  <a:lnTo>
                    <a:pt x="557" y="557"/>
                  </a:lnTo>
                  <a:lnTo>
                    <a:pt x="485" y="593"/>
                  </a:lnTo>
                  <a:lnTo>
                    <a:pt x="377" y="629"/>
                  </a:lnTo>
                  <a:lnTo>
                    <a:pt x="287" y="593"/>
                  </a:lnTo>
                  <a:lnTo>
                    <a:pt x="216" y="557"/>
                  </a:lnTo>
                  <a:lnTo>
                    <a:pt x="162" y="467"/>
                  </a:lnTo>
                  <a:lnTo>
                    <a:pt x="144" y="377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7" y="162"/>
                  </a:lnTo>
                  <a:lnTo>
                    <a:pt x="377" y="144"/>
                  </a:lnTo>
                  <a:close/>
                  <a:moveTo>
                    <a:pt x="377" y="0"/>
                  </a:moveTo>
                  <a:lnTo>
                    <a:pt x="305" y="18"/>
                  </a:lnTo>
                  <a:lnTo>
                    <a:pt x="234" y="36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7"/>
                  </a:lnTo>
                  <a:lnTo>
                    <a:pt x="18" y="449"/>
                  </a:lnTo>
                  <a:lnTo>
                    <a:pt x="36" y="521"/>
                  </a:lnTo>
                  <a:lnTo>
                    <a:pt x="72" y="593"/>
                  </a:lnTo>
                  <a:lnTo>
                    <a:pt x="126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93"/>
                  </a:lnTo>
                  <a:lnTo>
                    <a:pt x="736" y="521"/>
                  </a:lnTo>
                  <a:lnTo>
                    <a:pt x="754" y="449"/>
                  </a:lnTo>
                  <a:lnTo>
                    <a:pt x="754" y="377"/>
                  </a:lnTo>
                  <a:lnTo>
                    <a:pt x="754" y="306"/>
                  </a:lnTo>
                  <a:lnTo>
                    <a:pt x="718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3" y="72"/>
                  </a:lnTo>
                  <a:lnTo>
                    <a:pt x="521" y="36"/>
                  </a:lnTo>
                  <a:lnTo>
                    <a:pt x="449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2635825" y="32696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80"/>
                  </a:lnTo>
                  <a:lnTo>
                    <a:pt x="0" y="252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31"/>
                  </a:lnTo>
                  <a:lnTo>
                    <a:pt x="54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3" y="593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31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52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4"/>
                  </a:lnTo>
                  <a:lnTo>
                    <a:pt x="413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7"/>
            <p:cNvSpPr/>
            <p:nvPr/>
          </p:nvSpPr>
          <p:spPr>
            <a:xfrm>
              <a:off x="2634475" y="326780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42" y="144"/>
                  </a:moveTo>
                  <a:lnTo>
                    <a:pt x="432" y="162"/>
                  </a:lnTo>
                  <a:lnTo>
                    <a:pt x="521" y="216"/>
                  </a:lnTo>
                  <a:lnTo>
                    <a:pt x="575" y="288"/>
                  </a:lnTo>
                  <a:lnTo>
                    <a:pt x="593" y="378"/>
                  </a:lnTo>
                  <a:lnTo>
                    <a:pt x="575" y="467"/>
                  </a:lnTo>
                  <a:lnTo>
                    <a:pt x="521" y="557"/>
                  </a:lnTo>
                  <a:lnTo>
                    <a:pt x="432" y="593"/>
                  </a:lnTo>
                  <a:lnTo>
                    <a:pt x="342" y="629"/>
                  </a:lnTo>
                  <a:lnTo>
                    <a:pt x="252" y="593"/>
                  </a:lnTo>
                  <a:lnTo>
                    <a:pt x="180" y="557"/>
                  </a:lnTo>
                  <a:lnTo>
                    <a:pt x="126" y="467"/>
                  </a:lnTo>
                  <a:lnTo>
                    <a:pt x="108" y="378"/>
                  </a:lnTo>
                  <a:lnTo>
                    <a:pt x="126" y="288"/>
                  </a:lnTo>
                  <a:lnTo>
                    <a:pt x="180" y="216"/>
                  </a:lnTo>
                  <a:lnTo>
                    <a:pt x="252" y="162"/>
                  </a:lnTo>
                  <a:lnTo>
                    <a:pt x="342" y="144"/>
                  </a:lnTo>
                  <a:close/>
                  <a:moveTo>
                    <a:pt x="342" y="1"/>
                  </a:moveTo>
                  <a:lnTo>
                    <a:pt x="270" y="19"/>
                  </a:lnTo>
                  <a:lnTo>
                    <a:pt x="216" y="37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16"/>
                  </a:lnTo>
                  <a:lnTo>
                    <a:pt x="19" y="288"/>
                  </a:lnTo>
                  <a:lnTo>
                    <a:pt x="1" y="342"/>
                  </a:lnTo>
                  <a:lnTo>
                    <a:pt x="1" y="414"/>
                  </a:lnTo>
                  <a:lnTo>
                    <a:pt x="19" y="485"/>
                  </a:lnTo>
                  <a:lnTo>
                    <a:pt x="54" y="557"/>
                  </a:lnTo>
                  <a:lnTo>
                    <a:pt x="90" y="611"/>
                  </a:lnTo>
                  <a:lnTo>
                    <a:pt x="144" y="665"/>
                  </a:lnTo>
                  <a:lnTo>
                    <a:pt x="198" y="701"/>
                  </a:lnTo>
                  <a:lnTo>
                    <a:pt x="270" y="737"/>
                  </a:lnTo>
                  <a:lnTo>
                    <a:pt x="342" y="755"/>
                  </a:lnTo>
                  <a:lnTo>
                    <a:pt x="414" y="755"/>
                  </a:lnTo>
                  <a:lnTo>
                    <a:pt x="485" y="737"/>
                  </a:lnTo>
                  <a:lnTo>
                    <a:pt x="557" y="701"/>
                  </a:lnTo>
                  <a:lnTo>
                    <a:pt x="611" y="665"/>
                  </a:lnTo>
                  <a:lnTo>
                    <a:pt x="665" y="611"/>
                  </a:lnTo>
                  <a:lnTo>
                    <a:pt x="701" y="557"/>
                  </a:lnTo>
                  <a:lnTo>
                    <a:pt x="737" y="485"/>
                  </a:lnTo>
                  <a:lnTo>
                    <a:pt x="755" y="414"/>
                  </a:lnTo>
                  <a:lnTo>
                    <a:pt x="755" y="342"/>
                  </a:lnTo>
                  <a:lnTo>
                    <a:pt x="737" y="270"/>
                  </a:lnTo>
                  <a:lnTo>
                    <a:pt x="701" y="198"/>
                  </a:lnTo>
                  <a:lnTo>
                    <a:pt x="665" y="144"/>
                  </a:lnTo>
                  <a:lnTo>
                    <a:pt x="611" y="90"/>
                  </a:lnTo>
                  <a:lnTo>
                    <a:pt x="557" y="54"/>
                  </a:lnTo>
                  <a:lnTo>
                    <a:pt x="485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7"/>
            <p:cNvSpPr/>
            <p:nvPr/>
          </p:nvSpPr>
          <p:spPr>
            <a:xfrm>
              <a:off x="2818525" y="32911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1" y="18"/>
                  </a:lnTo>
                  <a:lnTo>
                    <a:pt x="127" y="54"/>
                  </a:lnTo>
                  <a:lnTo>
                    <a:pt x="91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60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7" y="557"/>
                  </a:lnTo>
                  <a:lnTo>
                    <a:pt x="181" y="575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14" y="575"/>
                  </a:lnTo>
                  <a:lnTo>
                    <a:pt x="468" y="557"/>
                  </a:lnTo>
                  <a:lnTo>
                    <a:pt x="522" y="521"/>
                  </a:lnTo>
                  <a:lnTo>
                    <a:pt x="558" y="467"/>
                  </a:lnTo>
                  <a:lnTo>
                    <a:pt x="594" y="413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4" y="180"/>
                  </a:lnTo>
                  <a:lnTo>
                    <a:pt x="558" y="126"/>
                  </a:lnTo>
                  <a:lnTo>
                    <a:pt x="522" y="90"/>
                  </a:lnTo>
                  <a:lnTo>
                    <a:pt x="468" y="54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7"/>
            <p:cNvSpPr/>
            <p:nvPr/>
          </p:nvSpPr>
          <p:spPr>
            <a:xfrm>
              <a:off x="2816750" y="328935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67" y="162"/>
                  </a:lnTo>
                  <a:lnTo>
                    <a:pt x="539" y="198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198" y="539"/>
                  </a:lnTo>
                  <a:lnTo>
                    <a:pt x="162" y="467"/>
                  </a:lnTo>
                  <a:lnTo>
                    <a:pt x="126" y="378"/>
                  </a:lnTo>
                  <a:lnTo>
                    <a:pt x="162" y="288"/>
                  </a:lnTo>
                  <a:lnTo>
                    <a:pt x="198" y="198"/>
                  </a:lnTo>
                  <a:lnTo>
                    <a:pt x="287" y="162"/>
                  </a:lnTo>
                  <a:lnTo>
                    <a:pt x="377" y="144"/>
                  </a:lnTo>
                  <a:close/>
                  <a:moveTo>
                    <a:pt x="305" y="1"/>
                  </a:moveTo>
                  <a:lnTo>
                    <a:pt x="234" y="36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0" y="306"/>
                  </a:lnTo>
                  <a:lnTo>
                    <a:pt x="0" y="378"/>
                  </a:lnTo>
                  <a:lnTo>
                    <a:pt x="0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49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29"/>
                  </a:lnTo>
                  <a:lnTo>
                    <a:pt x="682" y="575"/>
                  </a:lnTo>
                  <a:lnTo>
                    <a:pt x="718" y="521"/>
                  </a:lnTo>
                  <a:lnTo>
                    <a:pt x="736" y="449"/>
                  </a:lnTo>
                  <a:lnTo>
                    <a:pt x="754" y="378"/>
                  </a:lnTo>
                  <a:lnTo>
                    <a:pt x="736" y="306"/>
                  </a:lnTo>
                  <a:lnTo>
                    <a:pt x="718" y="234"/>
                  </a:lnTo>
                  <a:lnTo>
                    <a:pt x="682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3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7"/>
            <p:cNvSpPr/>
            <p:nvPr/>
          </p:nvSpPr>
          <p:spPr>
            <a:xfrm>
              <a:off x="3002600" y="3227400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36"/>
                  </a:lnTo>
                  <a:lnTo>
                    <a:pt x="90" y="72"/>
                  </a:lnTo>
                  <a:lnTo>
                    <a:pt x="36" y="126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3"/>
                  </a:lnTo>
                  <a:lnTo>
                    <a:pt x="36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59" y="593"/>
                  </a:lnTo>
                  <a:lnTo>
                    <a:pt x="413" y="575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13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72"/>
                  </a:lnTo>
                  <a:lnTo>
                    <a:pt x="467" y="36"/>
                  </a:lnTo>
                  <a:lnTo>
                    <a:pt x="413" y="1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57"/>
            <p:cNvSpPr/>
            <p:nvPr/>
          </p:nvSpPr>
          <p:spPr>
            <a:xfrm>
              <a:off x="3000800" y="3225150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78" y="144"/>
                  </a:moveTo>
                  <a:lnTo>
                    <a:pt x="467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96"/>
                  </a:lnTo>
                  <a:lnTo>
                    <a:pt x="593" y="486"/>
                  </a:lnTo>
                  <a:lnTo>
                    <a:pt x="539" y="557"/>
                  </a:lnTo>
                  <a:lnTo>
                    <a:pt x="467" y="611"/>
                  </a:lnTo>
                  <a:lnTo>
                    <a:pt x="378" y="629"/>
                  </a:lnTo>
                  <a:lnTo>
                    <a:pt x="270" y="611"/>
                  </a:lnTo>
                  <a:lnTo>
                    <a:pt x="198" y="557"/>
                  </a:lnTo>
                  <a:lnTo>
                    <a:pt x="144" y="486"/>
                  </a:lnTo>
                  <a:lnTo>
                    <a:pt x="126" y="396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70" y="162"/>
                  </a:lnTo>
                  <a:lnTo>
                    <a:pt x="378" y="144"/>
                  </a:lnTo>
                  <a:close/>
                  <a:moveTo>
                    <a:pt x="360" y="1"/>
                  </a:moveTo>
                  <a:lnTo>
                    <a:pt x="288" y="19"/>
                  </a:lnTo>
                  <a:lnTo>
                    <a:pt x="216" y="37"/>
                  </a:lnTo>
                  <a:lnTo>
                    <a:pt x="162" y="73"/>
                  </a:lnTo>
                  <a:lnTo>
                    <a:pt x="108" y="126"/>
                  </a:lnTo>
                  <a:lnTo>
                    <a:pt x="54" y="180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0" y="396"/>
                  </a:lnTo>
                  <a:lnTo>
                    <a:pt x="0" y="468"/>
                  </a:lnTo>
                  <a:lnTo>
                    <a:pt x="18" y="539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701"/>
                  </a:lnTo>
                  <a:lnTo>
                    <a:pt x="216" y="737"/>
                  </a:lnTo>
                  <a:lnTo>
                    <a:pt x="288" y="755"/>
                  </a:lnTo>
                  <a:lnTo>
                    <a:pt x="449" y="755"/>
                  </a:lnTo>
                  <a:lnTo>
                    <a:pt x="521" y="737"/>
                  </a:lnTo>
                  <a:lnTo>
                    <a:pt x="575" y="701"/>
                  </a:lnTo>
                  <a:lnTo>
                    <a:pt x="629" y="647"/>
                  </a:lnTo>
                  <a:lnTo>
                    <a:pt x="683" y="593"/>
                  </a:lnTo>
                  <a:lnTo>
                    <a:pt x="719" y="539"/>
                  </a:lnTo>
                  <a:lnTo>
                    <a:pt x="737" y="468"/>
                  </a:lnTo>
                  <a:lnTo>
                    <a:pt x="737" y="396"/>
                  </a:lnTo>
                  <a:lnTo>
                    <a:pt x="737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80"/>
                  </a:lnTo>
                  <a:lnTo>
                    <a:pt x="629" y="126"/>
                  </a:lnTo>
                  <a:lnTo>
                    <a:pt x="575" y="73"/>
                  </a:lnTo>
                  <a:lnTo>
                    <a:pt x="503" y="37"/>
                  </a:lnTo>
                  <a:lnTo>
                    <a:pt x="431" y="1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57"/>
            <p:cNvSpPr/>
            <p:nvPr/>
          </p:nvSpPr>
          <p:spPr>
            <a:xfrm>
              <a:off x="2727400" y="3324825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0"/>
                  </a:moveTo>
                  <a:lnTo>
                    <a:pt x="252" y="18"/>
                  </a:lnTo>
                  <a:lnTo>
                    <a:pt x="180" y="36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5" y="144"/>
                  </a:lnTo>
                  <a:lnTo>
                    <a:pt x="19" y="198"/>
                  </a:lnTo>
                  <a:lnTo>
                    <a:pt x="1" y="252"/>
                  </a:lnTo>
                  <a:lnTo>
                    <a:pt x="1" y="305"/>
                  </a:lnTo>
                  <a:lnTo>
                    <a:pt x="1" y="377"/>
                  </a:lnTo>
                  <a:lnTo>
                    <a:pt x="19" y="431"/>
                  </a:lnTo>
                  <a:lnTo>
                    <a:pt x="55" y="485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4" y="593"/>
                  </a:lnTo>
                  <a:lnTo>
                    <a:pt x="468" y="557"/>
                  </a:lnTo>
                  <a:lnTo>
                    <a:pt x="521" y="521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11" y="305"/>
                  </a:lnTo>
                  <a:lnTo>
                    <a:pt x="611" y="252"/>
                  </a:lnTo>
                  <a:lnTo>
                    <a:pt x="593" y="198"/>
                  </a:lnTo>
                  <a:lnTo>
                    <a:pt x="557" y="144"/>
                  </a:lnTo>
                  <a:lnTo>
                    <a:pt x="521" y="90"/>
                  </a:lnTo>
                  <a:lnTo>
                    <a:pt x="468" y="54"/>
                  </a:lnTo>
                  <a:lnTo>
                    <a:pt x="432" y="36"/>
                  </a:lnTo>
                  <a:lnTo>
                    <a:pt x="360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57"/>
            <p:cNvSpPr/>
            <p:nvPr/>
          </p:nvSpPr>
          <p:spPr>
            <a:xfrm>
              <a:off x="2725600" y="3323025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40" y="216"/>
                  </a:lnTo>
                  <a:lnTo>
                    <a:pt x="593" y="288"/>
                  </a:lnTo>
                  <a:lnTo>
                    <a:pt x="611" y="395"/>
                  </a:lnTo>
                  <a:lnTo>
                    <a:pt x="593" y="485"/>
                  </a:lnTo>
                  <a:lnTo>
                    <a:pt x="540" y="557"/>
                  </a:lnTo>
                  <a:lnTo>
                    <a:pt x="468" y="611"/>
                  </a:lnTo>
                  <a:lnTo>
                    <a:pt x="378" y="629"/>
                  </a:lnTo>
                  <a:lnTo>
                    <a:pt x="288" y="611"/>
                  </a:lnTo>
                  <a:lnTo>
                    <a:pt x="216" y="557"/>
                  </a:lnTo>
                  <a:lnTo>
                    <a:pt x="162" y="485"/>
                  </a:lnTo>
                  <a:lnTo>
                    <a:pt x="144" y="395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378" y="0"/>
                  </a:moveTo>
                  <a:lnTo>
                    <a:pt x="288" y="18"/>
                  </a:lnTo>
                  <a:lnTo>
                    <a:pt x="234" y="36"/>
                  </a:lnTo>
                  <a:lnTo>
                    <a:pt x="162" y="72"/>
                  </a:lnTo>
                  <a:lnTo>
                    <a:pt x="109" y="126"/>
                  </a:lnTo>
                  <a:lnTo>
                    <a:pt x="55" y="180"/>
                  </a:lnTo>
                  <a:lnTo>
                    <a:pt x="37" y="234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" y="467"/>
                  </a:lnTo>
                  <a:lnTo>
                    <a:pt x="37" y="539"/>
                  </a:lnTo>
                  <a:lnTo>
                    <a:pt x="73" y="593"/>
                  </a:lnTo>
                  <a:lnTo>
                    <a:pt x="109" y="647"/>
                  </a:lnTo>
                  <a:lnTo>
                    <a:pt x="162" y="701"/>
                  </a:lnTo>
                  <a:lnTo>
                    <a:pt x="234" y="737"/>
                  </a:lnTo>
                  <a:lnTo>
                    <a:pt x="306" y="755"/>
                  </a:lnTo>
                  <a:lnTo>
                    <a:pt x="450" y="755"/>
                  </a:lnTo>
                  <a:lnTo>
                    <a:pt x="522" y="719"/>
                  </a:lnTo>
                  <a:lnTo>
                    <a:pt x="593" y="701"/>
                  </a:lnTo>
                  <a:lnTo>
                    <a:pt x="647" y="647"/>
                  </a:lnTo>
                  <a:lnTo>
                    <a:pt x="683" y="593"/>
                  </a:lnTo>
                  <a:lnTo>
                    <a:pt x="719" y="521"/>
                  </a:lnTo>
                  <a:lnTo>
                    <a:pt x="737" y="467"/>
                  </a:lnTo>
                  <a:lnTo>
                    <a:pt x="755" y="377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75" y="72"/>
                  </a:lnTo>
                  <a:lnTo>
                    <a:pt x="522" y="36"/>
                  </a:lnTo>
                  <a:lnTo>
                    <a:pt x="450" y="1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57"/>
            <p:cNvSpPr/>
            <p:nvPr/>
          </p:nvSpPr>
          <p:spPr>
            <a:xfrm>
              <a:off x="2910575" y="33338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52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36" y="180"/>
                  </a:lnTo>
                  <a:lnTo>
                    <a:pt x="18" y="252"/>
                  </a:lnTo>
                  <a:lnTo>
                    <a:pt x="0" y="306"/>
                  </a:lnTo>
                  <a:lnTo>
                    <a:pt x="18" y="359"/>
                  </a:lnTo>
                  <a:lnTo>
                    <a:pt x="36" y="431"/>
                  </a:lnTo>
                  <a:lnTo>
                    <a:pt x="54" y="467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93" y="431"/>
                  </a:lnTo>
                  <a:lnTo>
                    <a:pt x="611" y="359"/>
                  </a:lnTo>
                  <a:lnTo>
                    <a:pt x="611" y="306"/>
                  </a:lnTo>
                  <a:lnTo>
                    <a:pt x="611" y="252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57"/>
            <p:cNvSpPr/>
            <p:nvPr/>
          </p:nvSpPr>
          <p:spPr>
            <a:xfrm>
              <a:off x="2908775" y="333200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85" y="162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78"/>
                  </a:lnTo>
                  <a:lnTo>
                    <a:pt x="611" y="467"/>
                  </a:lnTo>
                  <a:lnTo>
                    <a:pt x="557" y="557"/>
                  </a:lnTo>
                  <a:lnTo>
                    <a:pt x="485" y="593"/>
                  </a:lnTo>
                  <a:lnTo>
                    <a:pt x="377" y="611"/>
                  </a:lnTo>
                  <a:lnTo>
                    <a:pt x="288" y="593"/>
                  </a:lnTo>
                  <a:lnTo>
                    <a:pt x="216" y="557"/>
                  </a:lnTo>
                  <a:lnTo>
                    <a:pt x="162" y="467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8" y="162"/>
                  </a:lnTo>
                  <a:lnTo>
                    <a:pt x="377" y="144"/>
                  </a:lnTo>
                  <a:close/>
                  <a:moveTo>
                    <a:pt x="306" y="0"/>
                  </a:moveTo>
                  <a:lnTo>
                    <a:pt x="234" y="36"/>
                  </a:lnTo>
                  <a:lnTo>
                    <a:pt x="180" y="54"/>
                  </a:lnTo>
                  <a:lnTo>
                    <a:pt x="126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26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39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93"/>
                  </a:lnTo>
                  <a:lnTo>
                    <a:pt x="737" y="521"/>
                  </a:lnTo>
                  <a:lnTo>
                    <a:pt x="754" y="449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37" y="234"/>
                  </a:lnTo>
                  <a:lnTo>
                    <a:pt x="701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3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57"/>
            <p:cNvSpPr/>
            <p:nvPr/>
          </p:nvSpPr>
          <p:spPr>
            <a:xfrm>
              <a:off x="3185750" y="325030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1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59"/>
                  </a:lnTo>
                  <a:lnTo>
                    <a:pt x="19" y="431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52" y="611"/>
                  </a:lnTo>
                  <a:lnTo>
                    <a:pt x="360" y="611"/>
                  </a:lnTo>
                  <a:lnTo>
                    <a:pt x="432" y="575"/>
                  </a:lnTo>
                  <a:lnTo>
                    <a:pt x="486" y="557"/>
                  </a:lnTo>
                  <a:lnTo>
                    <a:pt x="522" y="521"/>
                  </a:lnTo>
                  <a:lnTo>
                    <a:pt x="557" y="467"/>
                  </a:lnTo>
                  <a:lnTo>
                    <a:pt x="593" y="413"/>
                  </a:lnTo>
                  <a:lnTo>
                    <a:pt x="611" y="359"/>
                  </a:lnTo>
                  <a:lnTo>
                    <a:pt x="611" y="306"/>
                  </a:lnTo>
                  <a:lnTo>
                    <a:pt x="611" y="288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2" y="90"/>
                  </a:lnTo>
                  <a:lnTo>
                    <a:pt x="468" y="36"/>
                  </a:lnTo>
                  <a:lnTo>
                    <a:pt x="432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57"/>
            <p:cNvSpPr/>
            <p:nvPr/>
          </p:nvSpPr>
          <p:spPr>
            <a:xfrm>
              <a:off x="3183950" y="324850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8" y="126"/>
                  </a:moveTo>
                  <a:lnTo>
                    <a:pt x="468" y="144"/>
                  </a:lnTo>
                  <a:lnTo>
                    <a:pt x="540" y="198"/>
                  </a:lnTo>
                  <a:lnTo>
                    <a:pt x="594" y="288"/>
                  </a:lnTo>
                  <a:lnTo>
                    <a:pt x="611" y="378"/>
                  </a:lnTo>
                  <a:lnTo>
                    <a:pt x="594" y="467"/>
                  </a:lnTo>
                  <a:lnTo>
                    <a:pt x="540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198" y="539"/>
                  </a:lnTo>
                  <a:lnTo>
                    <a:pt x="163" y="467"/>
                  </a:lnTo>
                  <a:lnTo>
                    <a:pt x="145" y="378"/>
                  </a:lnTo>
                  <a:lnTo>
                    <a:pt x="163" y="288"/>
                  </a:lnTo>
                  <a:lnTo>
                    <a:pt x="198" y="198"/>
                  </a:lnTo>
                  <a:lnTo>
                    <a:pt x="288" y="144"/>
                  </a:lnTo>
                  <a:lnTo>
                    <a:pt x="378" y="126"/>
                  </a:lnTo>
                  <a:close/>
                  <a:moveTo>
                    <a:pt x="306" y="0"/>
                  </a:moveTo>
                  <a:lnTo>
                    <a:pt x="234" y="18"/>
                  </a:lnTo>
                  <a:lnTo>
                    <a:pt x="163" y="54"/>
                  </a:lnTo>
                  <a:lnTo>
                    <a:pt x="109" y="108"/>
                  </a:lnTo>
                  <a:lnTo>
                    <a:pt x="73" y="162"/>
                  </a:lnTo>
                  <a:lnTo>
                    <a:pt x="37" y="234"/>
                  </a:lnTo>
                  <a:lnTo>
                    <a:pt x="1" y="288"/>
                  </a:lnTo>
                  <a:lnTo>
                    <a:pt x="1" y="378"/>
                  </a:lnTo>
                  <a:lnTo>
                    <a:pt x="1" y="449"/>
                  </a:lnTo>
                  <a:lnTo>
                    <a:pt x="37" y="521"/>
                  </a:lnTo>
                  <a:lnTo>
                    <a:pt x="73" y="575"/>
                  </a:lnTo>
                  <a:lnTo>
                    <a:pt x="109" y="629"/>
                  </a:lnTo>
                  <a:lnTo>
                    <a:pt x="163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50" y="737"/>
                  </a:lnTo>
                  <a:lnTo>
                    <a:pt x="522" y="719"/>
                  </a:lnTo>
                  <a:lnTo>
                    <a:pt x="594" y="683"/>
                  </a:lnTo>
                  <a:lnTo>
                    <a:pt x="647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55" y="378"/>
                  </a:lnTo>
                  <a:lnTo>
                    <a:pt x="737" y="288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4" y="54"/>
                  </a:lnTo>
                  <a:lnTo>
                    <a:pt x="522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57"/>
            <p:cNvSpPr/>
            <p:nvPr/>
          </p:nvSpPr>
          <p:spPr>
            <a:xfrm>
              <a:off x="3277350" y="3254325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51" y="1"/>
                  </a:moveTo>
                  <a:lnTo>
                    <a:pt x="198" y="19"/>
                  </a:lnTo>
                  <a:lnTo>
                    <a:pt x="144" y="55"/>
                  </a:lnTo>
                  <a:lnTo>
                    <a:pt x="90" y="91"/>
                  </a:lnTo>
                  <a:lnTo>
                    <a:pt x="54" y="127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54" y="468"/>
                  </a:lnTo>
                  <a:lnTo>
                    <a:pt x="90" y="522"/>
                  </a:lnTo>
                  <a:lnTo>
                    <a:pt x="144" y="558"/>
                  </a:lnTo>
                  <a:lnTo>
                    <a:pt x="198" y="576"/>
                  </a:lnTo>
                  <a:lnTo>
                    <a:pt x="251" y="593"/>
                  </a:lnTo>
                  <a:lnTo>
                    <a:pt x="305" y="611"/>
                  </a:lnTo>
                  <a:lnTo>
                    <a:pt x="377" y="593"/>
                  </a:lnTo>
                  <a:lnTo>
                    <a:pt x="431" y="576"/>
                  </a:lnTo>
                  <a:lnTo>
                    <a:pt x="485" y="558"/>
                  </a:lnTo>
                  <a:lnTo>
                    <a:pt x="521" y="522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7"/>
                  </a:lnTo>
                  <a:lnTo>
                    <a:pt x="521" y="91"/>
                  </a:lnTo>
                  <a:lnTo>
                    <a:pt x="485" y="55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57"/>
            <p:cNvSpPr/>
            <p:nvPr/>
          </p:nvSpPr>
          <p:spPr>
            <a:xfrm>
              <a:off x="3275550" y="325255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26"/>
                  </a:moveTo>
                  <a:lnTo>
                    <a:pt x="467" y="162"/>
                  </a:lnTo>
                  <a:lnTo>
                    <a:pt x="557" y="198"/>
                  </a:lnTo>
                  <a:lnTo>
                    <a:pt x="593" y="287"/>
                  </a:lnTo>
                  <a:lnTo>
                    <a:pt x="629" y="377"/>
                  </a:lnTo>
                  <a:lnTo>
                    <a:pt x="593" y="467"/>
                  </a:lnTo>
                  <a:lnTo>
                    <a:pt x="557" y="539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216" y="539"/>
                  </a:lnTo>
                  <a:lnTo>
                    <a:pt x="162" y="467"/>
                  </a:lnTo>
                  <a:lnTo>
                    <a:pt x="144" y="377"/>
                  </a:lnTo>
                  <a:lnTo>
                    <a:pt x="162" y="287"/>
                  </a:lnTo>
                  <a:lnTo>
                    <a:pt x="216" y="198"/>
                  </a:lnTo>
                  <a:lnTo>
                    <a:pt x="287" y="162"/>
                  </a:lnTo>
                  <a:lnTo>
                    <a:pt x="377" y="126"/>
                  </a:lnTo>
                  <a:close/>
                  <a:moveTo>
                    <a:pt x="305" y="0"/>
                  </a:moveTo>
                  <a:lnTo>
                    <a:pt x="234" y="18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5"/>
                  </a:lnTo>
                  <a:lnTo>
                    <a:pt x="0" y="377"/>
                  </a:lnTo>
                  <a:lnTo>
                    <a:pt x="18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08" y="629"/>
                  </a:lnTo>
                  <a:lnTo>
                    <a:pt x="162" y="682"/>
                  </a:lnTo>
                  <a:lnTo>
                    <a:pt x="234" y="718"/>
                  </a:lnTo>
                  <a:lnTo>
                    <a:pt x="305" y="736"/>
                  </a:lnTo>
                  <a:lnTo>
                    <a:pt x="377" y="754"/>
                  </a:lnTo>
                  <a:lnTo>
                    <a:pt x="467" y="736"/>
                  </a:lnTo>
                  <a:lnTo>
                    <a:pt x="521" y="718"/>
                  </a:lnTo>
                  <a:lnTo>
                    <a:pt x="593" y="682"/>
                  </a:lnTo>
                  <a:lnTo>
                    <a:pt x="647" y="629"/>
                  </a:lnTo>
                  <a:lnTo>
                    <a:pt x="701" y="575"/>
                  </a:lnTo>
                  <a:lnTo>
                    <a:pt x="718" y="521"/>
                  </a:lnTo>
                  <a:lnTo>
                    <a:pt x="754" y="449"/>
                  </a:lnTo>
                  <a:lnTo>
                    <a:pt x="754" y="377"/>
                  </a:lnTo>
                  <a:lnTo>
                    <a:pt x="754" y="305"/>
                  </a:lnTo>
                  <a:lnTo>
                    <a:pt x="718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1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57"/>
            <p:cNvSpPr/>
            <p:nvPr/>
          </p:nvSpPr>
          <p:spPr>
            <a:xfrm>
              <a:off x="3094175" y="3261975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36" y="126"/>
                  </a:lnTo>
                  <a:lnTo>
                    <a:pt x="18" y="180"/>
                  </a:lnTo>
                  <a:lnTo>
                    <a:pt x="1" y="234"/>
                  </a:lnTo>
                  <a:lnTo>
                    <a:pt x="1" y="305"/>
                  </a:lnTo>
                  <a:lnTo>
                    <a:pt x="1" y="359"/>
                  </a:lnTo>
                  <a:lnTo>
                    <a:pt x="18" y="431"/>
                  </a:lnTo>
                  <a:lnTo>
                    <a:pt x="36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4" y="593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31"/>
                  </a:lnTo>
                  <a:lnTo>
                    <a:pt x="593" y="359"/>
                  </a:lnTo>
                  <a:lnTo>
                    <a:pt x="611" y="305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4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57"/>
            <p:cNvSpPr/>
            <p:nvPr/>
          </p:nvSpPr>
          <p:spPr>
            <a:xfrm>
              <a:off x="3092375" y="3260175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77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198" y="539"/>
                  </a:lnTo>
                  <a:lnTo>
                    <a:pt x="144" y="467"/>
                  </a:lnTo>
                  <a:lnTo>
                    <a:pt x="126" y="377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288" y="0"/>
                  </a:moveTo>
                  <a:lnTo>
                    <a:pt x="216" y="36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5" y="162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" y="449"/>
                  </a:lnTo>
                  <a:lnTo>
                    <a:pt x="19" y="521"/>
                  </a:lnTo>
                  <a:lnTo>
                    <a:pt x="55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50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55" y="377"/>
                  </a:lnTo>
                  <a:lnTo>
                    <a:pt x="737" y="288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54"/>
                  </a:lnTo>
                  <a:lnTo>
                    <a:pt x="521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57"/>
            <p:cNvSpPr/>
            <p:nvPr/>
          </p:nvSpPr>
          <p:spPr>
            <a:xfrm>
              <a:off x="2543800" y="3238175"/>
              <a:ext cx="15725" cy="15275"/>
            </a:xfrm>
            <a:custGeom>
              <a:avLst/>
              <a:gdLst/>
              <a:ahLst/>
              <a:cxnLst/>
              <a:rect l="l" t="t" r="r" b="b"/>
              <a:pathLst>
                <a:path w="629" h="611" extrusionOk="0">
                  <a:moveTo>
                    <a:pt x="252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18" y="252"/>
                  </a:lnTo>
                  <a:lnTo>
                    <a:pt x="0" y="306"/>
                  </a:lnTo>
                  <a:lnTo>
                    <a:pt x="18" y="378"/>
                  </a:lnTo>
                  <a:lnTo>
                    <a:pt x="36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39" y="521"/>
                  </a:lnTo>
                  <a:lnTo>
                    <a:pt x="575" y="467"/>
                  </a:lnTo>
                  <a:lnTo>
                    <a:pt x="593" y="431"/>
                  </a:lnTo>
                  <a:lnTo>
                    <a:pt x="611" y="360"/>
                  </a:lnTo>
                  <a:lnTo>
                    <a:pt x="629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75" y="126"/>
                  </a:lnTo>
                  <a:lnTo>
                    <a:pt x="539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57"/>
            <p:cNvSpPr/>
            <p:nvPr/>
          </p:nvSpPr>
          <p:spPr>
            <a:xfrm>
              <a:off x="2542450" y="3236375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60" y="144"/>
                  </a:moveTo>
                  <a:lnTo>
                    <a:pt x="467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8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60" y="611"/>
                  </a:lnTo>
                  <a:lnTo>
                    <a:pt x="270" y="593"/>
                  </a:lnTo>
                  <a:lnTo>
                    <a:pt x="198" y="539"/>
                  </a:lnTo>
                  <a:lnTo>
                    <a:pt x="144" y="468"/>
                  </a:lnTo>
                  <a:lnTo>
                    <a:pt x="126" y="378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70" y="162"/>
                  </a:lnTo>
                  <a:lnTo>
                    <a:pt x="360" y="144"/>
                  </a:lnTo>
                  <a:close/>
                  <a:moveTo>
                    <a:pt x="288" y="1"/>
                  </a:moveTo>
                  <a:lnTo>
                    <a:pt x="216" y="37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54" y="162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0" y="378"/>
                  </a:lnTo>
                  <a:lnTo>
                    <a:pt x="0" y="450"/>
                  </a:lnTo>
                  <a:lnTo>
                    <a:pt x="18" y="521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16" y="719"/>
                  </a:lnTo>
                  <a:lnTo>
                    <a:pt x="288" y="737"/>
                  </a:lnTo>
                  <a:lnTo>
                    <a:pt x="360" y="755"/>
                  </a:lnTo>
                  <a:lnTo>
                    <a:pt x="449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47"/>
                  </a:lnTo>
                  <a:lnTo>
                    <a:pt x="683" y="593"/>
                  </a:lnTo>
                  <a:lnTo>
                    <a:pt x="719" y="521"/>
                  </a:lnTo>
                  <a:lnTo>
                    <a:pt x="737" y="450"/>
                  </a:lnTo>
                  <a:lnTo>
                    <a:pt x="737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72"/>
                  </a:lnTo>
                  <a:lnTo>
                    <a:pt x="521" y="3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57"/>
            <p:cNvSpPr/>
            <p:nvPr/>
          </p:nvSpPr>
          <p:spPr>
            <a:xfrm>
              <a:off x="2275775" y="3148400"/>
              <a:ext cx="1144800" cy="264425"/>
            </a:xfrm>
            <a:custGeom>
              <a:avLst/>
              <a:gdLst/>
              <a:ahLst/>
              <a:cxnLst/>
              <a:rect l="l" t="t" r="r" b="b"/>
              <a:pathLst>
                <a:path w="45792" h="10577" extrusionOk="0">
                  <a:moveTo>
                    <a:pt x="37" y="0"/>
                  </a:moveTo>
                  <a:lnTo>
                    <a:pt x="1" y="5261"/>
                  </a:lnTo>
                  <a:lnTo>
                    <a:pt x="1" y="10523"/>
                  </a:lnTo>
                  <a:lnTo>
                    <a:pt x="1" y="10559"/>
                  </a:lnTo>
                  <a:lnTo>
                    <a:pt x="37" y="10559"/>
                  </a:lnTo>
                  <a:lnTo>
                    <a:pt x="11475" y="10577"/>
                  </a:lnTo>
                  <a:lnTo>
                    <a:pt x="22914" y="10577"/>
                  </a:lnTo>
                  <a:lnTo>
                    <a:pt x="34353" y="10559"/>
                  </a:lnTo>
                  <a:lnTo>
                    <a:pt x="40063" y="10541"/>
                  </a:lnTo>
                  <a:lnTo>
                    <a:pt x="45791" y="10523"/>
                  </a:lnTo>
                  <a:lnTo>
                    <a:pt x="40063" y="10487"/>
                  </a:lnTo>
                  <a:lnTo>
                    <a:pt x="34353" y="10487"/>
                  </a:lnTo>
                  <a:lnTo>
                    <a:pt x="22914" y="10469"/>
                  </a:lnTo>
                  <a:lnTo>
                    <a:pt x="73" y="10469"/>
                  </a:lnTo>
                  <a:lnTo>
                    <a:pt x="55" y="526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57"/>
            <p:cNvSpPr/>
            <p:nvPr/>
          </p:nvSpPr>
          <p:spPr>
            <a:xfrm>
              <a:off x="2268150" y="3160500"/>
              <a:ext cx="17075" cy="3175"/>
            </a:xfrm>
            <a:custGeom>
              <a:avLst/>
              <a:gdLst/>
              <a:ahLst/>
              <a:cxnLst/>
              <a:rect l="l" t="t" r="r" b="b"/>
              <a:pathLst>
                <a:path w="683" h="127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3"/>
                  </a:lnTo>
                  <a:lnTo>
                    <a:pt x="162" y="127"/>
                  </a:lnTo>
                  <a:lnTo>
                    <a:pt x="521" y="127"/>
                  </a:lnTo>
                  <a:lnTo>
                    <a:pt x="683" y="73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57"/>
            <p:cNvSpPr/>
            <p:nvPr/>
          </p:nvSpPr>
          <p:spPr>
            <a:xfrm>
              <a:off x="2268150" y="3224250"/>
              <a:ext cx="17075" cy="3625"/>
            </a:xfrm>
            <a:custGeom>
              <a:avLst/>
              <a:gdLst/>
              <a:ahLst/>
              <a:cxnLst/>
              <a:rect l="l" t="t" r="r" b="b"/>
              <a:pathLst>
                <a:path w="683" h="145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3"/>
                  </a:lnTo>
                  <a:lnTo>
                    <a:pt x="162" y="126"/>
                  </a:lnTo>
                  <a:lnTo>
                    <a:pt x="342" y="144"/>
                  </a:lnTo>
                  <a:lnTo>
                    <a:pt x="521" y="126"/>
                  </a:lnTo>
                  <a:lnTo>
                    <a:pt x="683" y="73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57"/>
            <p:cNvSpPr/>
            <p:nvPr/>
          </p:nvSpPr>
          <p:spPr>
            <a:xfrm>
              <a:off x="2268150" y="3288000"/>
              <a:ext cx="17075" cy="3625"/>
            </a:xfrm>
            <a:custGeom>
              <a:avLst/>
              <a:gdLst/>
              <a:ahLst/>
              <a:cxnLst/>
              <a:rect l="l" t="t" r="r" b="b"/>
              <a:pathLst>
                <a:path w="683" h="145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3"/>
                  </a:lnTo>
                  <a:lnTo>
                    <a:pt x="162" y="126"/>
                  </a:lnTo>
                  <a:lnTo>
                    <a:pt x="342" y="144"/>
                  </a:lnTo>
                  <a:lnTo>
                    <a:pt x="521" y="126"/>
                  </a:lnTo>
                  <a:lnTo>
                    <a:pt x="683" y="73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57"/>
            <p:cNvSpPr/>
            <p:nvPr/>
          </p:nvSpPr>
          <p:spPr>
            <a:xfrm>
              <a:off x="2268150" y="3351750"/>
              <a:ext cx="17075" cy="3625"/>
            </a:xfrm>
            <a:custGeom>
              <a:avLst/>
              <a:gdLst/>
              <a:ahLst/>
              <a:cxnLst/>
              <a:rect l="l" t="t" r="r" b="b"/>
              <a:pathLst>
                <a:path w="683" h="145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2"/>
                  </a:lnTo>
                  <a:lnTo>
                    <a:pt x="162" y="126"/>
                  </a:lnTo>
                  <a:lnTo>
                    <a:pt x="342" y="144"/>
                  </a:lnTo>
                  <a:lnTo>
                    <a:pt x="521" y="126"/>
                  </a:lnTo>
                  <a:lnTo>
                    <a:pt x="683" y="72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57"/>
            <p:cNvSpPr/>
            <p:nvPr/>
          </p:nvSpPr>
          <p:spPr>
            <a:xfrm>
              <a:off x="2344925" y="3438400"/>
              <a:ext cx="4500" cy="1825"/>
            </a:xfrm>
            <a:custGeom>
              <a:avLst/>
              <a:gdLst/>
              <a:ahLst/>
              <a:cxnLst/>
              <a:rect l="l" t="t" r="r" b="b"/>
              <a:pathLst>
                <a:path w="180" h="73" extrusionOk="0">
                  <a:moveTo>
                    <a:pt x="0" y="0"/>
                  </a:moveTo>
                  <a:lnTo>
                    <a:pt x="36" y="54"/>
                  </a:lnTo>
                  <a:lnTo>
                    <a:pt x="90" y="72"/>
                  </a:lnTo>
                  <a:lnTo>
                    <a:pt x="126" y="72"/>
                  </a:lnTo>
                  <a:lnTo>
                    <a:pt x="162" y="54"/>
                  </a:lnTo>
                  <a:lnTo>
                    <a:pt x="180" y="18"/>
                  </a:lnTo>
                  <a:lnTo>
                    <a:pt x="180" y="0"/>
                  </a:lnTo>
                  <a:lnTo>
                    <a:pt x="162" y="36"/>
                  </a:lnTo>
                  <a:lnTo>
                    <a:pt x="144" y="54"/>
                  </a:lnTo>
                  <a:lnTo>
                    <a:pt x="108" y="54"/>
                  </a:lnTo>
                  <a:lnTo>
                    <a:pt x="54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57"/>
            <p:cNvSpPr/>
            <p:nvPr/>
          </p:nvSpPr>
          <p:spPr>
            <a:xfrm>
              <a:off x="2352100" y="3433450"/>
              <a:ext cx="4975" cy="7225"/>
            </a:xfrm>
            <a:custGeom>
              <a:avLst/>
              <a:gdLst/>
              <a:ahLst/>
              <a:cxnLst/>
              <a:rect l="l" t="t" r="r" b="b"/>
              <a:pathLst>
                <a:path w="199" h="289" extrusionOk="0">
                  <a:moveTo>
                    <a:pt x="90" y="37"/>
                  </a:moveTo>
                  <a:lnTo>
                    <a:pt x="144" y="180"/>
                  </a:lnTo>
                  <a:lnTo>
                    <a:pt x="37" y="180"/>
                  </a:lnTo>
                  <a:lnTo>
                    <a:pt x="90" y="37"/>
                  </a:lnTo>
                  <a:close/>
                  <a:moveTo>
                    <a:pt x="19" y="198"/>
                  </a:moveTo>
                  <a:lnTo>
                    <a:pt x="1" y="270"/>
                  </a:lnTo>
                  <a:lnTo>
                    <a:pt x="25" y="198"/>
                  </a:lnTo>
                  <a:close/>
                  <a:moveTo>
                    <a:pt x="90" y="1"/>
                  </a:moveTo>
                  <a:lnTo>
                    <a:pt x="25" y="198"/>
                  </a:lnTo>
                  <a:lnTo>
                    <a:pt x="144" y="198"/>
                  </a:lnTo>
                  <a:lnTo>
                    <a:pt x="198" y="288"/>
                  </a:lnTo>
                  <a:lnTo>
                    <a:pt x="198" y="27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57"/>
            <p:cNvSpPr/>
            <p:nvPr/>
          </p:nvSpPr>
          <p:spPr>
            <a:xfrm>
              <a:off x="2359275" y="3433900"/>
              <a:ext cx="4075" cy="6325"/>
            </a:xfrm>
            <a:custGeom>
              <a:avLst/>
              <a:gdLst/>
              <a:ahLst/>
              <a:cxnLst/>
              <a:rect l="l" t="t" r="r" b="b"/>
              <a:pathLst>
                <a:path w="163" h="253" extrusionOk="0">
                  <a:moveTo>
                    <a:pt x="1" y="1"/>
                  </a:moveTo>
                  <a:lnTo>
                    <a:pt x="1" y="19"/>
                  </a:lnTo>
                  <a:lnTo>
                    <a:pt x="163" y="252"/>
                  </a:lnTo>
                  <a:lnTo>
                    <a:pt x="163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57"/>
            <p:cNvSpPr/>
            <p:nvPr/>
          </p:nvSpPr>
          <p:spPr>
            <a:xfrm>
              <a:off x="2364675" y="3433450"/>
              <a:ext cx="5850" cy="7225"/>
            </a:xfrm>
            <a:custGeom>
              <a:avLst/>
              <a:gdLst/>
              <a:ahLst/>
              <a:cxnLst/>
              <a:rect l="l" t="t" r="r" b="b"/>
              <a:pathLst>
                <a:path w="234" h="289" extrusionOk="0">
                  <a:moveTo>
                    <a:pt x="54" y="1"/>
                  </a:moveTo>
                  <a:lnTo>
                    <a:pt x="0" y="162"/>
                  </a:lnTo>
                  <a:lnTo>
                    <a:pt x="18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26" y="288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62"/>
                  </a:lnTo>
                  <a:lnTo>
                    <a:pt x="216" y="216"/>
                  </a:lnTo>
                  <a:lnTo>
                    <a:pt x="162" y="252"/>
                  </a:lnTo>
                  <a:lnTo>
                    <a:pt x="126" y="234"/>
                  </a:lnTo>
                  <a:lnTo>
                    <a:pt x="90" y="234"/>
                  </a:lnTo>
                  <a:lnTo>
                    <a:pt x="72" y="198"/>
                  </a:lnTo>
                  <a:lnTo>
                    <a:pt x="54" y="162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57"/>
            <p:cNvSpPr/>
            <p:nvPr/>
          </p:nvSpPr>
          <p:spPr>
            <a:xfrm>
              <a:off x="2373650" y="3433450"/>
              <a:ext cx="4975" cy="6775"/>
            </a:xfrm>
            <a:custGeom>
              <a:avLst/>
              <a:gdLst/>
              <a:ahLst/>
              <a:cxnLst/>
              <a:rect l="l" t="t" r="r" b="b"/>
              <a:pathLst>
                <a:path w="199" h="271" extrusionOk="0">
                  <a:moveTo>
                    <a:pt x="90" y="37"/>
                  </a:moveTo>
                  <a:lnTo>
                    <a:pt x="72" y="85"/>
                  </a:lnTo>
                  <a:lnTo>
                    <a:pt x="72" y="85"/>
                  </a:lnTo>
                  <a:lnTo>
                    <a:pt x="92" y="39"/>
                  </a:lnTo>
                  <a:lnTo>
                    <a:pt x="92" y="39"/>
                  </a:lnTo>
                  <a:lnTo>
                    <a:pt x="90" y="37"/>
                  </a:lnTo>
                  <a:close/>
                  <a:moveTo>
                    <a:pt x="108" y="1"/>
                  </a:moveTo>
                  <a:lnTo>
                    <a:pt x="92" y="39"/>
                  </a:lnTo>
                  <a:lnTo>
                    <a:pt x="92" y="39"/>
                  </a:lnTo>
                  <a:lnTo>
                    <a:pt x="162" y="180"/>
                  </a:lnTo>
                  <a:lnTo>
                    <a:pt x="36" y="180"/>
                  </a:lnTo>
                  <a:lnTo>
                    <a:pt x="72" y="85"/>
                  </a:lnTo>
                  <a:lnTo>
                    <a:pt x="72" y="85"/>
                  </a:lnTo>
                  <a:lnTo>
                    <a:pt x="1" y="252"/>
                  </a:lnTo>
                  <a:lnTo>
                    <a:pt x="1" y="270"/>
                  </a:lnTo>
                  <a:lnTo>
                    <a:pt x="36" y="198"/>
                  </a:lnTo>
                  <a:lnTo>
                    <a:pt x="162" y="198"/>
                  </a:lnTo>
                  <a:lnTo>
                    <a:pt x="198" y="25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57"/>
            <p:cNvSpPr/>
            <p:nvPr/>
          </p:nvSpPr>
          <p:spPr>
            <a:xfrm>
              <a:off x="2380825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91" y="1"/>
                  </a:moveTo>
                  <a:lnTo>
                    <a:pt x="127" y="19"/>
                  </a:lnTo>
                  <a:lnTo>
                    <a:pt x="109" y="1"/>
                  </a:lnTo>
                  <a:close/>
                  <a:moveTo>
                    <a:pt x="127" y="19"/>
                  </a:moveTo>
                  <a:lnTo>
                    <a:pt x="127" y="72"/>
                  </a:lnTo>
                  <a:lnTo>
                    <a:pt x="109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91" y="162"/>
                  </a:lnTo>
                  <a:lnTo>
                    <a:pt x="109" y="180"/>
                  </a:lnTo>
                  <a:lnTo>
                    <a:pt x="127" y="216"/>
                  </a:lnTo>
                  <a:lnTo>
                    <a:pt x="127" y="252"/>
                  </a:lnTo>
                  <a:lnTo>
                    <a:pt x="144" y="270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9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44" y="55"/>
                  </a:lnTo>
                  <a:lnTo>
                    <a:pt x="127" y="1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57"/>
            <p:cNvSpPr/>
            <p:nvPr/>
          </p:nvSpPr>
          <p:spPr>
            <a:xfrm>
              <a:off x="2386225" y="3433450"/>
              <a:ext cx="4950" cy="3625"/>
            </a:xfrm>
            <a:custGeom>
              <a:avLst/>
              <a:gdLst/>
              <a:ahLst/>
              <a:cxnLst/>
              <a:rect l="l" t="t" r="r" b="b"/>
              <a:pathLst>
                <a:path w="198" h="145" extrusionOk="0">
                  <a:moveTo>
                    <a:pt x="0" y="1"/>
                  </a:moveTo>
                  <a:lnTo>
                    <a:pt x="0" y="19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0" y="1"/>
                  </a:lnTo>
                  <a:close/>
                  <a:moveTo>
                    <a:pt x="52" y="90"/>
                  </a:moveTo>
                  <a:lnTo>
                    <a:pt x="72" y="126"/>
                  </a:lnTo>
                  <a:lnTo>
                    <a:pt x="75" y="123"/>
                  </a:lnTo>
                  <a:lnTo>
                    <a:pt x="75" y="123"/>
                  </a:lnTo>
                  <a:lnTo>
                    <a:pt x="52" y="90"/>
                  </a:lnTo>
                  <a:close/>
                  <a:moveTo>
                    <a:pt x="162" y="1"/>
                  </a:moveTo>
                  <a:lnTo>
                    <a:pt x="75" y="123"/>
                  </a:lnTo>
                  <a:lnTo>
                    <a:pt x="75" y="123"/>
                  </a:lnTo>
                  <a:lnTo>
                    <a:pt x="90" y="144"/>
                  </a:lnTo>
                  <a:lnTo>
                    <a:pt x="180" y="1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57"/>
            <p:cNvSpPr/>
            <p:nvPr/>
          </p:nvSpPr>
          <p:spPr>
            <a:xfrm>
              <a:off x="243560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57"/>
            <p:cNvSpPr/>
            <p:nvPr/>
          </p:nvSpPr>
          <p:spPr>
            <a:xfrm>
              <a:off x="2441450" y="3433450"/>
              <a:ext cx="900" cy="5875"/>
            </a:xfrm>
            <a:custGeom>
              <a:avLst/>
              <a:gdLst/>
              <a:ahLst/>
              <a:cxnLst/>
              <a:rect l="l" t="t" r="r" b="b"/>
              <a:pathLst>
                <a:path w="36" h="235" extrusionOk="0">
                  <a:moveTo>
                    <a:pt x="18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36" y="1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57"/>
            <p:cNvSpPr/>
            <p:nvPr/>
          </p:nvSpPr>
          <p:spPr>
            <a:xfrm>
              <a:off x="2447725" y="3433450"/>
              <a:ext cx="4525" cy="7225"/>
            </a:xfrm>
            <a:custGeom>
              <a:avLst/>
              <a:gdLst/>
              <a:ahLst/>
              <a:cxnLst/>
              <a:rect l="l" t="t" r="r" b="b"/>
              <a:pathLst>
                <a:path w="181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36" y="108"/>
                  </a:lnTo>
                  <a:lnTo>
                    <a:pt x="36" y="19"/>
                  </a:lnTo>
                  <a:close/>
                  <a:moveTo>
                    <a:pt x="0" y="1"/>
                  </a:moveTo>
                  <a:lnTo>
                    <a:pt x="0" y="288"/>
                  </a:lnTo>
                  <a:lnTo>
                    <a:pt x="90" y="288"/>
                  </a:lnTo>
                  <a:lnTo>
                    <a:pt x="144" y="270"/>
                  </a:lnTo>
                  <a:lnTo>
                    <a:pt x="162" y="234"/>
                  </a:lnTo>
                  <a:lnTo>
                    <a:pt x="180" y="198"/>
                  </a:lnTo>
                  <a:lnTo>
                    <a:pt x="162" y="180"/>
                  </a:lnTo>
                  <a:lnTo>
                    <a:pt x="144" y="144"/>
                  </a:lnTo>
                  <a:lnTo>
                    <a:pt x="162" y="198"/>
                  </a:lnTo>
                  <a:lnTo>
                    <a:pt x="144" y="234"/>
                  </a:lnTo>
                  <a:lnTo>
                    <a:pt x="108" y="252"/>
                  </a:lnTo>
                  <a:lnTo>
                    <a:pt x="36" y="252"/>
                  </a:lnTo>
                  <a:lnTo>
                    <a:pt x="36" y="126"/>
                  </a:lnTo>
                  <a:lnTo>
                    <a:pt x="108" y="126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126" y="126"/>
                  </a:lnTo>
                  <a:lnTo>
                    <a:pt x="144" y="108"/>
                  </a:lnTo>
                  <a:lnTo>
                    <a:pt x="144" y="73"/>
                  </a:lnTo>
                  <a:lnTo>
                    <a:pt x="144" y="37"/>
                  </a:lnTo>
                  <a:lnTo>
                    <a:pt x="126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57"/>
            <p:cNvSpPr/>
            <p:nvPr/>
          </p:nvSpPr>
          <p:spPr>
            <a:xfrm>
              <a:off x="2454450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73" y="1"/>
                  </a:moveTo>
                  <a:lnTo>
                    <a:pt x="126" y="19"/>
                  </a:lnTo>
                  <a:lnTo>
                    <a:pt x="126" y="72"/>
                  </a:lnTo>
                  <a:lnTo>
                    <a:pt x="109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109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26" y="252"/>
                  </a:lnTo>
                  <a:lnTo>
                    <a:pt x="144" y="270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9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57"/>
            <p:cNvSpPr/>
            <p:nvPr/>
          </p:nvSpPr>
          <p:spPr>
            <a:xfrm>
              <a:off x="2458950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36" y="1"/>
                  </a:moveTo>
                  <a:lnTo>
                    <a:pt x="0" y="162"/>
                  </a:lnTo>
                  <a:lnTo>
                    <a:pt x="0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16" y="216"/>
                  </a:lnTo>
                  <a:lnTo>
                    <a:pt x="234" y="162"/>
                  </a:lnTo>
                  <a:lnTo>
                    <a:pt x="216" y="198"/>
                  </a:lnTo>
                  <a:lnTo>
                    <a:pt x="198" y="234"/>
                  </a:lnTo>
                  <a:lnTo>
                    <a:pt x="162" y="252"/>
                  </a:lnTo>
                  <a:lnTo>
                    <a:pt x="90" y="252"/>
                  </a:lnTo>
                  <a:lnTo>
                    <a:pt x="54" y="234"/>
                  </a:lnTo>
                  <a:lnTo>
                    <a:pt x="36" y="198"/>
                  </a:lnTo>
                  <a:lnTo>
                    <a:pt x="36" y="16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57"/>
            <p:cNvSpPr/>
            <p:nvPr/>
          </p:nvSpPr>
          <p:spPr>
            <a:xfrm>
              <a:off x="2467475" y="3433450"/>
              <a:ext cx="4975" cy="7225"/>
            </a:xfrm>
            <a:custGeom>
              <a:avLst/>
              <a:gdLst/>
              <a:ahLst/>
              <a:cxnLst/>
              <a:rect l="l" t="t" r="r" b="b"/>
              <a:pathLst>
                <a:path w="199" h="289" extrusionOk="0">
                  <a:moveTo>
                    <a:pt x="90" y="37"/>
                  </a:moveTo>
                  <a:lnTo>
                    <a:pt x="36" y="180"/>
                  </a:lnTo>
                  <a:lnTo>
                    <a:pt x="92" y="41"/>
                  </a:lnTo>
                  <a:lnTo>
                    <a:pt x="90" y="37"/>
                  </a:lnTo>
                  <a:close/>
                  <a:moveTo>
                    <a:pt x="108" y="1"/>
                  </a:moveTo>
                  <a:lnTo>
                    <a:pt x="92" y="41"/>
                  </a:lnTo>
                  <a:lnTo>
                    <a:pt x="144" y="180"/>
                  </a:lnTo>
                  <a:lnTo>
                    <a:pt x="36" y="180"/>
                  </a:lnTo>
                  <a:lnTo>
                    <a:pt x="1" y="270"/>
                  </a:lnTo>
                  <a:lnTo>
                    <a:pt x="36" y="198"/>
                  </a:lnTo>
                  <a:lnTo>
                    <a:pt x="162" y="198"/>
                  </a:lnTo>
                  <a:lnTo>
                    <a:pt x="198" y="288"/>
                  </a:lnTo>
                  <a:lnTo>
                    <a:pt x="198" y="2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57"/>
            <p:cNvSpPr/>
            <p:nvPr/>
          </p:nvSpPr>
          <p:spPr>
            <a:xfrm>
              <a:off x="2474650" y="3433900"/>
              <a:ext cx="4075" cy="6325"/>
            </a:xfrm>
            <a:custGeom>
              <a:avLst/>
              <a:gdLst/>
              <a:ahLst/>
              <a:cxnLst/>
              <a:rect l="l" t="t" r="r" b="b"/>
              <a:pathLst>
                <a:path w="163" h="253" extrusionOk="0">
                  <a:moveTo>
                    <a:pt x="73" y="1"/>
                  </a:moveTo>
                  <a:lnTo>
                    <a:pt x="109" y="19"/>
                  </a:lnTo>
                  <a:lnTo>
                    <a:pt x="127" y="72"/>
                  </a:lnTo>
                  <a:lnTo>
                    <a:pt x="109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91" y="162"/>
                  </a:lnTo>
                  <a:lnTo>
                    <a:pt x="109" y="180"/>
                  </a:lnTo>
                  <a:lnTo>
                    <a:pt x="127" y="216"/>
                  </a:lnTo>
                  <a:lnTo>
                    <a:pt x="127" y="234"/>
                  </a:lnTo>
                  <a:lnTo>
                    <a:pt x="145" y="252"/>
                  </a:lnTo>
                  <a:lnTo>
                    <a:pt x="145" y="216"/>
                  </a:lnTo>
                  <a:lnTo>
                    <a:pt x="145" y="180"/>
                  </a:lnTo>
                  <a:lnTo>
                    <a:pt x="109" y="144"/>
                  </a:lnTo>
                  <a:lnTo>
                    <a:pt x="145" y="126"/>
                  </a:lnTo>
                  <a:lnTo>
                    <a:pt x="162" y="72"/>
                  </a:lnTo>
                  <a:lnTo>
                    <a:pt x="145" y="55"/>
                  </a:lnTo>
                  <a:lnTo>
                    <a:pt x="127" y="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57"/>
            <p:cNvSpPr/>
            <p:nvPr/>
          </p:nvSpPr>
          <p:spPr>
            <a:xfrm>
              <a:off x="2479600" y="3433450"/>
              <a:ext cx="2725" cy="3625"/>
            </a:xfrm>
            <a:custGeom>
              <a:avLst/>
              <a:gdLst/>
              <a:ahLst/>
              <a:cxnLst/>
              <a:rect l="l" t="t" r="r" b="b"/>
              <a:pathLst>
                <a:path w="109" h="145" extrusionOk="0">
                  <a:moveTo>
                    <a:pt x="0" y="1"/>
                  </a:moveTo>
                  <a:lnTo>
                    <a:pt x="0" y="19"/>
                  </a:lnTo>
                  <a:lnTo>
                    <a:pt x="108" y="144"/>
                  </a:lnTo>
                  <a:lnTo>
                    <a:pt x="10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57"/>
            <p:cNvSpPr/>
            <p:nvPr/>
          </p:nvSpPr>
          <p:spPr>
            <a:xfrm>
              <a:off x="2535275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0" y="1"/>
                  </a:moveTo>
                  <a:lnTo>
                    <a:pt x="0" y="37"/>
                  </a:lnTo>
                  <a:lnTo>
                    <a:pt x="90" y="162"/>
                  </a:lnTo>
                  <a:lnTo>
                    <a:pt x="108" y="162"/>
                  </a:lnTo>
                  <a:lnTo>
                    <a:pt x="198" y="37"/>
                  </a:lnTo>
                  <a:lnTo>
                    <a:pt x="233" y="270"/>
                  </a:lnTo>
                  <a:lnTo>
                    <a:pt x="233" y="1"/>
                  </a:lnTo>
                  <a:lnTo>
                    <a:pt x="216" y="1"/>
                  </a:lnTo>
                  <a:lnTo>
                    <a:pt x="108" y="14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57"/>
            <p:cNvSpPr/>
            <p:nvPr/>
          </p:nvSpPr>
          <p:spPr>
            <a:xfrm>
              <a:off x="2542900" y="3433450"/>
              <a:ext cx="4950" cy="6775"/>
            </a:xfrm>
            <a:custGeom>
              <a:avLst/>
              <a:gdLst/>
              <a:ahLst/>
              <a:cxnLst/>
              <a:rect l="l" t="t" r="r" b="b"/>
              <a:pathLst>
                <a:path w="198" h="271" extrusionOk="0">
                  <a:moveTo>
                    <a:pt x="45" y="126"/>
                  </a:moveTo>
                  <a:lnTo>
                    <a:pt x="18" y="180"/>
                  </a:lnTo>
                  <a:lnTo>
                    <a:pt x="26" y="180"/>
                  </a:lnTo>
                  <a:lnTo>
                    <a:pt x="45" y="126"/>
                  </a:lnTo>
                  <a:close/>
                  <a:moveTo>
                    <a:pt x="18" y="198"/>
                  </a:moveTo>
                  <a:lnTo>
                    <a:pt x="15" y="210"/>
                  </a:lnTo>
                  <a:lnTo>
                    <a:pt x="20" y="198"/>
                  </a:lnTo>
                  <a:close/>
                  <a:moveTo>
                    <a:pt x="90" y="1"/>
                  </a:moveTo>
                  <a:lnTo>
                    <a:pt x="45" y="126"/>
                  </a:lnTo>
                  <a:lnTo>
                    <a:pt x="90" y="37"/>
                  </a:lnTo>
                  <a:lnTo>
                    <a:pt x="144" y="180"/>
                  </a:lnTo>
                  <a:lnTo>
                    <a:pt x="26" y="180"/>
                  </a:lnTo>
                  <a:lnTo>
                    <a:pt x="20" y="198"/>
                  </a:lnTo>
                  <a:lnTo>
                    <a:pt x="144" y="198"/>
                  </a:lnTo>
                  <a:lnTo>
                    <a:pt x="198" y="252"/>
                  </a:lnTo>
                  <a:lnTo>
                    <a:pt x="90" y="1"/>
                  </a:lnTo>
                  <a:close/>
                  <a:moveTo>
                    <a:pt x="15" y="210"/>
                  </a:moveTo>
                  <a:lnTo>
                    <a:pt x="0" y="252"/>
                  </a:lnTo>
                  <a:lnTo>
                    <a:pt x="0" y="270"/>
                  </a:lnTo>
                  <a:lnTo>
                    <a:pt x="15" y="21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57"/>
            <p:cNvSpPr/>
            <p:nvPr/>
          </p:nvSpPr>
          <p:spPr>
            <a:xfrm>
              <a:off x="2549625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73" y="1"/>
                  </a:moveTo>
                  <a:lnTo>
                    <a:pt x="108" y="19"/>
                  </a:lnTo>
                  <a:lnTo>
                    <a:pt x="126" y="55"/>
                  </a:lnTo>
                  <a:lnTo>
                    <a:pt x="108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44" y="252"/>
                  </a:lnTo>
                  <a:lnTo>
                    <a:pt x="162" y="270"/>
                  </a:lnTo>
                  <a:lnTo>
                    <a:pt x="162" y="252"/>
                  </a:lnTo>
                  <a:lnTo>
                    <a:pt x="162" y="216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62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57"/>
            <p:cNvSpPr/>
            <p:nvPr/>
          </p:nvSpPr>
          <p:spPr>
            <a:xfrm>
              <a:off x="2554575" y="3433000"/>
              <a:ext cx="6750" cy="7225"/>
            </a:xfrm>
            <a:custGeom>
              <a:avLst/>
              <a:gdLst/>
              <a:ahLst/>
              <a:cxnLst/>
              <a:rect l="l" t="t" r="r" b="b"/>
              <a:pathLst>
                <a:path w="270" h="289" extrusionOk="0"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108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54" y="252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52" y="252"/>
                  </a:lnTo>
                  <a:lnTo>
                    <a:pt x="216" y="270"/>
                  </a:lnTo>
                  <a:lnTo>
                    <a:pt x="126" y="270"/>
                  </a:lnTo>
                  <a:lnTo>
                    <a:pt x="90" y="234"/>
                  </a:lnTo>
                  <a:lnTo>
                    <a:pt x="54" y="198"/>
                  </a:lnTo>
                  <a:lnTo>
                    <a:pt x="54" y="144"/>
                  </a:lnTo>
                  <a:lnTo>
                    <a:pt x="54" y="108"/>
                  </a:lnTo>
                  <a:lnTo>
                    <a:pt x="72" y="73"/>
                  </a:lnTo>
                  <a:lnTo>
                    <a:pt x="108" y="37"/>
                  </a:lnTo>
                  <a:lnTo>
                    <a:pt x="162" y="19"/>
                  </a:lnTo>
                  <a:lnTo>
                    <a:pt x="216" y="19"/>
                  </a:lnTo>
                  <a:lnTo>
                    <a:pt x="252" y="55"/>
                  </a:lnTo>
                  <a:lnTo>
                    <a:pt x="270" y="55"/>
                  </a:lnTo>
                  <a:lnTo>
                    <a:pt x="270" y="37"/>
                  </a:lnTo>
                  <a:lnTo>
                    <a:pt x="234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57"/>
            <p:cNvSpPr/>
            <p:nvPr/>
          </p:nvSpPr>
          <p:spPr>
            <a:xfrm>
              <a:off x="2564000" y="3436600"/>
              <a:ext cx="3600" cy="475"/>
            </a:xfrm>
            <a:custGeom>
              <a:avLst/>
              <a:gdLst/>
              <a:ahLst/>
              <a:cxnLst/>
              <a:rect l="l" t="t" r="r" b="b"/>
              <a:pathLst>
                <a:path w="144" h="19" extrusionOk="0">
                  <a:moveTo>
                    <a:pt x="0" y="0"/>
                  </a:moveTo>
                  <a:lnTo>
                    <a:pt x="0" y="18"/>
                  </a:lnTo>
                  <a:lnTo>
                    <a:pt x="144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57"/>
            <p:cNvSpPr/>
            <p:nvPr/>
          </p:nvSpPr>
          <p:spPr>
            <a:xfrm>
              <a:off x="2630425" y="3433450"/>
              <a:ext cx="4975" cy="6775"/>
            </a:xfrm>
            <a:custGeom>
              <a:avLst/>
              <a:gdLst/>
              <a:ahLst/>
              <a:cxnLst/>
              <a:rect l="l" t="t" r="r" b="b"/>
              <a:pathLst>
                <a:path w="199" h="271" extrusionOk="0">
                  <a:moveTo>
                    <a:pt x="91" y="37"/>
                  </a:moveTo>
                  <a:lnTo>
                    <a:pt x="73" y="85"/>
                  </a:lnTo>
                  <a:lnTo>
                    <a:pt x="92" y="39"/>
                  </a:lnTo>
                  <a:lnTo>
                    <a:pt x="91" y="37"/>
                  </a:lnTo>
                  <a:close/>
                  <a:moveTo>
                    <a:pt x="19" y="198"/>
                  </a:moveTo>
                  <a:lnTo>
                    <a:pt x="12" y="227"/>
                  </a:lnTo>
                  <a:lnTo>
                    <a:pt x="24" y="198"/>
                  </a:lnTo>
                  <a:close/>
                  <a:moveTo>
                    <a:pt x="109" y="1"/>
                  </a:moveTo>
                  <a:lnTo>
                    <a:pt x="92" y="39"/>
                  </a:lnTo>
                  <a:lnTo>
                    <a:pt x="163" y="180"/>
                  </a:lnTo>
                  <a:lnTo>
                    <a:pt x="37" y="180"/>
                  </a:lnTo>
                  <a:lnTo>
                    <a:pt x="73" y="85"/>
                  </a:lnTo>
                  <a:lnTo>
                    <a:pt x="24" y="198"/>
                  </a:lnTo>
                  <a:lnTo>
                    <a:pt x="163" y="198"/>
                  </a:lnTo>
                  <a:lnTo>
                    <a:pt x="198" y="252"/>
                  </a:lnTo>
                  <a:lnTo>
                    <a:pt x="109" y="1"/>
                  </a:lnTo>
                  <a:close/>
                  <a:moveTo>
                    <a:pt x="12" y="227"/>
                  </a:moveTo>
                  <a:lnTo>
                    <a:pt x="1" y="252"/>
                  </a:lnTo>
                  <a:lnTo>
                    <a:pt x="1" y="270"/>
                  </a:lnTo>
                  <a:lnTo>
                    <a:pt x="12" y="2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57"/>
            <p:cNvSpPr/>
            <p:nvPr/>
          </p:nvSpPr>
          <p:spPr>
            <a:xfrm>
              <a:off x="2637175" y="3433450"/>
              <a:ext cx="4050" cy="4075"/>
            </a:xfrm>
            <a:custGeom>
              <a:avLst/>
              <a:gdLst/>
              <a:ahLst/>
              <a:cxnLst/>
              <a:rect l="l" t="t" r="r" b="b"/>
              <a:pathLst>
                <a:path w="162" h="163" extrusionOk="0">
                  <a:moveTo>
                    <a:pt x="90" y="19"/>
                  </a:moveTo>
                  <a:lnTo>
                    <a:pt x="126" y="37"/>
                  </a:lnTo>
                  <a:lnTo>
                    <a:pt x="144" y="73"/>
                  </a:lnTo>
                  <a:lnTo>
                    <a:pt x="126" y="126"/>
                  </a:lnTo>
                  <a:lnTo>
                    <a:pt x="90" y="144"/>
                  </a:lnTo>
                  <a:lnTo>
                    <a:pt x="18" y="144"/>
                  </a:lnTo>
                  <a:lnTo>
                    <a:pt x="18" y="19"/>
                  </a:lnTo>
                  <a:close/>
                  <a:moveTo>
                    <a:pt x="0" y="1"/>
                  </a:moveTo>
                  <a:lnTo>
                    <a:pt x="0" y="162"/>
                  </a:lnTo>
                  <a:lnTo>
                    <a:pt x="108" y="162"/>
                  </a:lnTo>
                  <a:lnTo>
                    <a:pt x="126" y="144"/>
                  </a:lnTo>
                  <a:lnTo>
                    <a:pt x="144" y="108"/>
                  </a:lnTo>
                  <a:lnTo>
                    <a:pt x="162" y="90"/>
                  </a:lnTo>
                  <a:lnTo>
                    <a:pt x="144" y="55"/>
                  </a:lnTo>
                  <a:lnTo>
                    <a:pt x="126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57"/>
            <p:cNvSpPr/>
            <p:nvPr/>
          </p:nvSpPr>
          <p:spPr>
            <a:xfrm>
              <a:off x="2643450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73" y="1"/>
                  </a:moveTo>
                  <a:lnTo>
                    <a:pt x="108" y="19"/>
                  </a:lnTo>
                  <a:lnTo>
                    <a:pt x="126" y="55"/>
                  </a:lnTo>
                  <a:lnTo>
                    <a:pt x="108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26" y="252"/>
                  </a:lnTo>
                  <a:lnTo>
                    <a:pt x="144" y="270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8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57"/>
            <p:cNvSpPr/>
            <p:nvPr/>
          </p:nvSpPr>
          <p:spPr>
            <a:xfrm>
              <a:off x="2649750" y="3433450"/>
              <a:ext cx="25" cy="6775"/>
            </a:xfrm>
            <a:custGeom>
              <a:avLst/>
              <a:gdLst/>
              <a:ahLst/>
              <a:cxnLst/>
              <a:rect l="l" t="t" r="r" b="b"/>
              <a:pathLst>
                <a:path w="1" h="271" extrusionOk="0">
                  <a:moveTo>
                    <a:pt x="0" y="1"/>
                  </a:moveTo>
                  <a:lnTo>
                    <a:pt x="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57"/>
            <p:cNvSpPr/>
            <p:nvPr/>
          </p:nvSpPr>
          <p:spPr>
            <a:xfrm>
              <a:off x="2652875" y="3433900"/>
              <a:ext cx="3625" cy="6325"/>
            </a:xfrm>
            <a:custGeom>
              <a:avLst/>
              <a:gdLst/>
              <a:ahLst/>
              <a:cxnLst/>
              <a:rect l="l" t="t" r="r" b="b"/>
              <a:pathLst>
                <a:path w="145" h="253" extrusionOk="0">
                  <a:moveTo>
                    <a:pt x="1" y="252"/>
                  </a:moveTo>
                  <a:lnTo>
                    <a:pt x="1" y="252"/>
                  </a:lnTo>
                  <a:lnTo>
                    <a:pt x="1" y="1"/>
                  </a:lnTo>
                  <a:lnTo>
                    <a:pt x="1" y="252"/>
                  </a:lnTo>
                  <a:lnTo>
                    <a:pt x="144" y="252"/>
                  </a:lnTo>
                  <a:lnTo>
                    <a:pt x="1" y="2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57"/>
            <p:cNvSpPr/>
            <p:nvPr/>
          </p:nvSpPr>
          <p:spPr>
            <a:xfrm>
              <a:off x="2726500" y="3433450"/>
              <a:ext cx="5425" cy="6775"/>
            </a:xfrm>
            <a:custGeom>
              <a:avLst/>
              <a:gdLst/>
              <a:ahLst/>
              <a:cxnLst/>
              <a:rect l="l" t="t" r="r" b="b"/>
              <a:pathLst>
                <a:path w="217" h="271" extrusionOk="0">
                  <a:moveTo>
                    <a:pt x="1" y="1"/>
                  </a:moveTo>
                  <a:lnTo>
                    <a:pt x="1" y="37"/>
                  </a:lnTo>
                  <a:lnTo>
                    <a:pt x="91" y="162"/>
                  </a:lnTo>
                  <a:lnTo>
                    <a:pt x="108" y="162"/>
                  </a:lnTo>
                  <a:lnTo>
                    <a:pt x="198" y="37"/>
                  </a:lnTo>
                  <a:lnTo>
                    <a:pt x="216" y="270"/>
                  </a:lnTo>
                  <a:lnTo>
                    <a:pt x="216" y="1"/>
                  </a:lnTo>
                  <a:lnTo>
                    <a:pt x="198" y="1"/>
                  </a:lnTo>
                  <a:lnTo>
                    <a:pt x="108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57"/>
            <p:cNvSpPr/>
            <p:nvPr/>
          </p:nvSpPr>
          <p:spPr>
            <a:xfrm>
              <a:off x="2734150" y="3433450"/>
              <a:ext cx="4950" cy="6775"/>
            </a:xfrm>
            <a:custGeom>
              <a:avLst/>
              <a:gdLst/>
              <a:ahLst/>
              <a:cxnLst/>
              <a:rect l="l" t="t" r="r" b="b"/>
              <a:pathLst>
                <a:path w="198" h="271" extrusionOk="0">
                  <a:moveTo>
                    <a:pt x="90" y="37"/>
                  </a:moveTo>
                  <a:lnTo>
                    <a:pt x="144" y="180"/>
                  </a:lnTo>
                  <a:lnTo>
                    <a:pt x="36" y="180"/>
                  </a:lnTo>
                  <a:lnTo>
                    <a:pt x="90" y="37"/>
                  </a:lnTo>
                  <a:close/>
                  <a:moveTo>
                    <a:pt x="18" y="198"/>
                  </a:moveTo>
                  <a:lnTo>
                    <a:pt x="15" y="210"/>
                  </a:lnTo>
                  <a:lnTo>
                    <a:pt x="19" y="198"/>
                  </a:lnTo>
                  <a:close/>
                  <a:moveTo>
                    <a:pt x="90" y="1"/>
                  </a:moveTo>
                  <a:lnTo>
                    <a:pt x="19" y="198"/>
                  </a:lnTo>
                  <a:lnTo>
                    <a:pt x="162" y="198"/>
                  </a:lnTo>
                  <a:lnTo>
                    <a:pt x="198" y="252"/>
                  </a:lnTo>
                  <a:lnTo>
                    <a:pt x="90" y="1"/>
                  </a:lnTo>
                  <a:close/>
                  <a:moveTo>
                    <a:pt x="15" y="210"/>
                  </a:moveTo>
                  <a:lnTo>
                    <a:pt x="0" y="252"/>
                  </a:lnTo>
                  <a:lnTo>
                    <a:pt x="0" y="270"/>
                  </a:lnTo>
                  <a:lnTo>
                    <a:pt x="15" y="21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57"/>
            <p:cNvSpPr/>
            <p:nvPr/>
          </p:nvSpPr>
          <p:spPr>
            <a:xfrm>
              <a:off x="2739525" y="3433900"/>
              <a:ext cx="5400" cy="6325"/>
            </a:xfrm>
            <a:custGeom>
              <a:avLst/>
              <a:gdLst/>
              <a:ahLst/>
              <a:cxnLst/>
              <a:rect l="l" t="t" r="r" b="b"/>
              <a:pathLst>
                <a:path w="216" h="253" extrusionOk="0">
                  <a:moveTo>
                    <a:pt x="0" y="1"/>
                  </a:moveTo>
                  <a:lnTo>
                    <a:pt x="90" y="126"/>
                  </a:lnTo>
                  <a:lnTo>
                    <a:pt x="108" y="252"/>
                  </a:lnTo>
                  <a:lnTo>
                    <a:pt x="108" y="126"/>
                  </a:lnTo>
                  <a:lnTo>
                    <a:pt x="216" y="1"/>
                  </a:lnTo>
                  <a:lnTo>
                    <a:pt x="198" y="1"/>
                  </a:lnTo>
                  <a:lnTo>
                    <a:pt x="10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57"/>
            <p:cNvSpPr/>
            <p:nvPr/>
          </p:nvSpPr>
          <p:spPr>
            <a:xfrm>
              <a:off x="2812700" y="3438400"/>
              <a:ext cx="4525" cy="2275"/>
            </a:xfrm>
            <a:custGeom>
              <a:avLst/>
              <a:gdLst/>
              <a:ahLst/>
              <a:cxnLst/>
              <a:rect l="l" t="t" r="r" b="b"/>
              <a:pathLst>
                <a:path w="181" h="91" extrusionOk="0">
                  <a:moveTo>
                    <a:pt x="0" y="0"/>
                  </a:moveTo>
                  <a:lnTo>
                    <a:pt x="18" y="36"/>
                  </a:lnTo>
                  <a:lnTo>
                    <a:pt x="36" y="72"/>
                  </a:lnTo>
                  <a:lnTo>
                    <a:pt x="72" y="90"/>
                  </a:lnTo>
                  <a:lnTo>
                    <a:pt x="108" y="90"/>
                  </a:lnTo>
                  <a:lnTo>
                    <a:pt x="144" y="72"/>
                  </a:lnTo>
                  <a:lnTo>
                    <a:pt x="180" y="54"/>
                  </a:lnTo>
                  <a:lnTo>
                    <a:pt x="180" y="18"/>
                  </a:lnTo>
                  <a:lnTo>
                    <a:pt x="162" y="36"/>
                  </a:lnTo>
                  <a:lnTo>
                    <a:pt x="144" y="54"/>
                  </a:lnTo>
                  <a:lnTo>
                    <a:pt x="108" y="54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57"/>
            <p:cNvSpPr/>
            <p:nvPr/>
          </p:nvSpPr>
          <p:spPr>
            <a:xfrm>
              <a:off x="2818975" y="3433450"/>
              <a:ext cx="5875" cy="6775"/>
            </a:xfrm>
            <a:custGeom>
              <a:avLst/>
              <a:gdLst/>
              <a:ahLst/>
              <a:cxnLst/>
              <a:rect l="l" t="t" r="r" b="b"/>
              <a:pathLst>
                <a:path w="235" h="271" extrusionOk="0">
                  <a:moveTo>
                    <a:pt x="37" y="1"/>
                  </a:moveTo>
                  <a:lnTo>
                    <a:pt x="1" y="162"/>
                  </a:lnTo>
                  <a:lnTo>
                    <a:pt x="19" y="216"/>
                  </a:lnTo>
                  <a:lnTo>
                    <a:pt x="37" y="252"/>
                  </a:lnTo>
                  <a:lnTo>
                    <a:pt x="73" y="270"/>
                  </a:lnTo>
                  <a:lnTo>
                    <a:pt x="163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52"/>
                  </a:lnTo>
                  <a:lnTo>
                    <a:pt x="109" y="252"/>
                  </a:lnTo>
                  <a:lnTo>
                    <a:pt x="73" y="234"/>
                  </a:lnTo>
                  <a:lnTo>
                    <a:pt x="55" y="198"/>
                  </a:lnTo>
                  <a:lnTo>
                    <a:pt x="37" y="16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57"/>
            <p:cNvSpPr/>
            <p:nvPr/>
          </p:nvSpPr>
          <p:spPr>
            <a:xfrm>
              <a:off x="2828850" y="3433900"/>
              <a:ext cx="4525" cy="6325"/>
            </a:xfrm>
            <a:custGeom>
              <a:avLst/>
              <a:gdLst/>
              <a:ahLst/>
              <a:cxnLst/>
              <a:rect l="l" t="t" r="r" b="b"/>
              <a:pathLst>
                <a:path w="181" h="253" extrusionOk="0">
                  <a:moveTo>
                    <a:pt x="1" y="1"/>
                  </a:moveTo>
                  <a:lnTo>
                    <a:pt x="1" y="19"/>
                  </a:lnTo>
                  <a:lnTo>
                    <a:pt x="181" y="252"/>
                  </a:lnTo>
                  <a:lnTo>
                    <a:pt x="181" y="23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57"/>
            <p:cNvSpPr/>
            <p:nvPr/>
          </p:nvSpPr>
          <p:spPr>
            <a:xfrm>
              <a:off x="283515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57"/>
            <p:cNvSpPr/>
            <p:nvPr/>
          </p:nvSpPr>
          <p:spPr>
            <a:xfrm>
              <a:off x="2906075" y="3437950"/>
              <a:ext cx="4975" cy="2275"/>
            </a:xfrm>
            <a:custGeom>
              <a:avLst/>
              <a:gdLst/>
              <a:ahLst/>
              <a:cxnLst/>
              <a:rect l="l" t="t" r="r" b="b"/>
              <a:pathLst>
                <a:path w="199" h="91" extrusionOk="0">
                  <a:moveTo>
                    <a:pt x="198" y="0"/>
                  </a:moveTo>
                  <a:lnTo>
                    <a:pt x="180" y="18"/>
                  </a:lnTo>
                  <a:lnTo>
                    <a:pt x="162" y="54"/>
                  </a:lnTo>
                  <a:lnTo>
                    <a:pt x="144" y="72"/>
                  </a:lnTo>
                  <a:lnTo>
                    <a:pt x="108" y="72"/>
                  </a:lnTo>
                  <a:lnTo>
                    <a:pt x="72" y="54"/>
                  </a:lnTo>
                  <a:lnTo>
                    <a:pt x="36" y="18"/>
                  </a:lnTo>
                  <a:lnTo>
                    <a:pt x="1" y="18"/>
                  </a:lnTo>
                  <a:lnTo>
                    <a:pt x="36" y="72"/>
                  </a:lnTo>
                  <a:lnTo>
                    <a:pt x="90" y="90"/>
                  </a:lnTo>
                  <a:lnTo>
                    <a:pt x="126" y="90"/>
                  </a:lnTo>
                  <a:lnTo>
                    <a:pt x="162" y="72"/>
                  </a:lnTo>
                  <a:lnTo>
                    <a:pt x="180" y="3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57"/>
            <p:cNvSpPr/>
            <p:nvPr/>
          </p:nvSpPr>
          <p:spPr>
            <a:xfrm>
              <a:off x="2912350" y="3433450"/>
              <a:ext cx="5875" cy="7225"/>
            </a:xfrm>
            <a:custGeom>
              <a:avLst/>
              <a:gdLst/>
              <a:ahLst/>
              <a:cxnLst/>
              <a:rect l="l" t="t" r="r" b="b"/>
              <a:pathLst>
                <a:path w="235" h="289" extrusionOk="0">
                  <a:moveTo>
                    <a:pt x="37" y="1"/>
                  </a:moveTo>
                  <a:lnTo>
                    <a:pt x="1" y="162"/>
                  </a:lnTo>
                  <a:lnTo>
                    <a:pt x="1" y="216"/>
                  </a:lnTo>
                  <a:lnTo>
                    <a:pt x="37" y="252"/>
                  </a:lnTo>
                  <a:lnTo>
                    <a:pt x="73" y="270"/>
                  </a:lnTo>
                  <a:lnTo>
                    <a:pt x="109" y="288"/>
                  </a:lnTo>
                  <a:lnTo>
                    <a:pt x="163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62"/>
                  </a:lnTo>
                  <a:lnTo>
                    <a:pt x="216" y="216"/>
                  </a:lnTo>
                  <a:lnTo>
                    <a:pt x="163" y="252"/>
                  </a:lnTo>
                  <a:lnTo>
                    <a:pt x="109" y="234"/>
                  </a:lnTo>
                  <a:lnTo>
                    <a:pt x="91" y="234"/>
                  </a:lnTo>
                  <a:lnTo>
                    <a:pt x="55" y="198"/>
                  </a:lnTo>
                  <a:lnTo>
                    <a:pt x="37" y="16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57"/>
            <p:cNvSpPr/>
            <p:nvPr/>
          </p:nvSpPr>
          <p:spPr>
            <a:xfrm>
              <a:off x="2921350" y="3433900"/>
              <a:ext cx="3600" cy="6325"/>
            </a:xfrm>
            <a:custGeom>
              <a:avLst/>
              <a:gdLst/>
              <a:ahLst/>
              <a:cxnLst/>
              <a:rect l="l" t="t" r="r" b="b"/>
              <a:pathLst>
                <a:path w="144" h="253" extrusionOk="0">
                  <a:moveTo>
                    <a:pt x="0" y="252"/>
                  </a:moveTo>
                  <a:lnTo>
                    <a:pt x="0" y="252"/>
                  </a:lnTo>
                  <a:lnTo>
                    <a:pt x="0" y="1"/>
                  </a:lnTo>
                  <a:lnTo>
                    <a:pt x="0" y="252"/>
                  </a:lnTo>
                  <a:lnTo>
                    <a:pt x="144" y="252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57"/>
            <p:cNvSpPr/>
            <p:nvPr/>
          </p:nvSpPr>
          <p:spPr>
            <a:xfrm>
              <a:off x="2924925" y="3433900"/>
              <a:ext cx="4975" cy="3625"/>
            </a:xfrm>
            <a:custGeom>
              <a:avLst/>
              <a:gdLst/>
              <a:ahLst/>
              <a:cxnLst/>
              <a:rect l="l" t="t" r="r" b="b"/>
              <a:pathLst>
                <a:path w="199" h="145" extrusionOk="0">
                  <a:moveTo>
                    <a:pt x="1" y="1"/>
                  </a:moveTo>
                  <a:lnTo>
                    <a:pt x="91" y="108"/>
                  </a:lnTo>
                  <a:lnTo>
                    <a:pt x="92" y="107"/>
                  </a:lnTo>
                  <a:lnTo>
                    <a:pt x="92" y="107"/>
                  </a:lnTo>
                  <a:lnTo>
                    <a:pt x="1" y="1"/>
                  </a:lnTo>
                  <a:close/>
                  <a:moveTo>
                    <a:pt x="180" y="1"/>
                  </a:moveTo>
                  <a:lnTo>
                    <a:pt x="92" y="107"/>
                  </a:lnTo>
                  <a:lnTo>
                    <a:pt x="92" y="107"/>
                  </a:lnTo>
                  <a:lnTo>
                    <a:pt x="108" y="126"/>
                  </a:lnTo>
                  <a:lnTo>
                    <a:pt x="108" y="144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57"/>
            <p:cNvSpPr/>
            <p:nvPr/>
          </p:nvSpPr>
          <p:spPr>
            <a:xfrm>
              <a:off x="2988675" y="3433450"/>
              <a:ext cx="5425" cy="6775"/>
            </a:xfrm>
            <a:custGeom>
              <a:avLst/>
              <a:gdLst/>
              <a:ahLst/>
              <a:cxnLst/>
              <a:rect l="l" t="t" r="r" b="b"/>
              <a:pathLst>
                <a:path w="217" h="271" extrusionOk="0">
                  <a:moveTo>
                    <a:pt x="108" y="37"/>
                  </a:moveTo>
                  <a:lnTo>
                    <a:pt x="162" y="180"/>
                  </a:lnTo>
                  <a:lnTo>
                    <a:pt x="37" y="180"/>
                  </a:lnTo>
                  <a:lnTo>
                    <a:pt x="108" y="37"/>
                  </a:lnTo>
                  <a:close/>
                  <a:moveTo>
                    <a:pt x="108" y="1"/>
                  </a:moveTo>
                  <a:lnTo>
                    <a:pt x="1" y="270"/>
                  </a:lnTo>
                  <a:lnTo>
                    <a:pt x="37" y="198"/>
                  </a:lnTo>
                  <a:lnTo>
                    <a:pt x="162" y="198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108" y="1"/>
                  </a:lnTo>
                  <a:close/>
                  <a:moveTo>
                    <a:pt x="1" y="270"/>
                  </a:moveTo>
                  <a:lnTo>
                    <a:pt x="1" y="270"/>
                  </a:lnTo>
                  <a:lnTo>
                    <a:pt x="1" y="27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57"/>
            <p:cNvSpPr/>
            <p:nvPr/>
          </p:nvSpPr>
          <p:spPr>
            <a:xfrm>
              <a:off x="2994075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36" y="1"/>
                  </a:moveTo>
                  <a:lnTo>
                    <a:pt x="0" y="162"/>
                  </a:lnTo>
                  <a:lnTo>
                    <a:pt x="18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52"/>
                  </a:lnTo>
                  <a:lnTo>
                    <a:pt x="108" y="252"/>
                  </a:lnTo>
                  <a:lnTo>
                    <a:pt x="72" y="234"/>
                  </a:lnTo>
                  <a:lnTo>
                    <a:pt x="54" y="198"/>
                  </a:lnTo>
                  <a:lnTo>
                    <a:pt x="36" y="16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57"/>
            <p:cNvSpPr/>
            <p:nvPr/>
          </p:nvSpPr>
          <p:spPr>
            <a:xfrm>
              <a:off x="3002600" y="3433000"/>
              <a:ext cx="6300" cy="7225"/>
            </a:xfrm>
            <a:custGeom>
              <a:avLst/>
              <a:gdLst/>
              <a:ahLst/>
              <a:cxnLst/>
              <a:rect l="l" t="t" r="r" b="b"/>
              <a:pathLst>
                <a:path w="252" h="289" extrusionOk="0">
                  <a:moveTo>
                    <a:pt x="180" y="1"/>
                  </a:moveTo>
                  <a:lnTo>
                    <a:pt x="171" y="4"/>
                  </a:lnTo>
                  <a:lnTo>
                    <a:pt x="171" y="4"/>
                  </a:lnTo>
                  <a:lnTo>
                    <a:pt x="216" y="19"/>
                  </a:lnTo>
                  <a:lnTo>
                    <a:pt x="180" y="1"/>
                  </a:lnTo>
                  <a:close/>
                  <a:moveTo>
                    <a:pt x="252" y="144"/>
                  </a:moveTo>
                  <a:lnTo>
                    <a:pt x="162" y="162"/>
                  </a:lnTo>
                  <a:lnTo>
                    <a:pt x="252" y="162"/>
                  </a:lnTo>
                  <a:lnTo>
                    <a:pt x="252" y="144"/>
                  </a:lnTo>
                  <a:close/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108"/>
                  </a:lnTo>
                  <a:lnTo>
                    <a:pt x="0" y="162"/>
                  </a:lnTo>
                  <a:lnTo>
                    <a:pt x="18" y="234"/>
                  </a:lnTo>
                  <a:lnTo>
                    <a:pt x="54" y="270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52" y="270"/>
                  </a:lnTo>
                  <a:lnTo>
                    <a:pt x="252" y="234"/>
                  </a:lnTo>
                  <a:lnTo>
                    <a:pt x="216" y="252"/>
                  </a:lnTo>
                  <a:lnTo>
                    <a:pt x="126" y="252"/>
                  </a:lnTo>
                  <a:lnTo>
                    <a:pt x="90" y="216"/>
                  </a:lnTo>
                  <a:lnTo>
                    <a:pt x="54" y="180"/>
                  </a:lnTo>
                  <a:lnTo>
                    <a:pt x="54" y="126"/>
                  </a:lnTo>
                  <a:lnTo>
                    <a:pt x="54" y="91"/>
                  </a:lnTo>
                  <a:lnTo>
                    <a:pt x="90" y="37"/>
                  </a:lnTo>
                  <a:lnTo>
                    <a:pt x="126" y="19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57"/>
            <p:cNvSpPr/>
            <p:nvPr/>
          </p:nvSpPr>
          <p:spPr>
            <a:xfrm>
              <a:off x="3010675" y="3433450"/>
              <a:ext cx="5850" cy="7225"/>
            </a:xfrm>
            <a:custGeom>
              <a:avLst/>
              <a:gdLst/>
              <a:ahLst/>
              <a:cxnLst/>
              <a:rect l="l" t="t" r="r" b="b"/>
              <a:pathLst>
                <a:path w="234" h="289" extrusionOk="0">
                  <a:moveTo>
                    <a:pt x="234" y="162"/>
                  </a:moveTo>
                  <a:lnTo>
                    <a:pt x="216" y="216"/>
                  </a:lnTo>
                  <a:lnTo>
                    <a:pt x="234" y="198"/>
                  </a:lnTo>
                  <a:lnTo>
                    <a:pt x="234" y="162"/>
                  </a:lnTo>
                  <a:close/>
                  <a:moveTo>
                    <a:pt x="36" y="1"/>
                  </a:moveTo>
                  <a:lnTo>
                    <a:pt x="1" y="162"/>
                  </a:lnTo>
                  <a:lnTo>
                    <a:pt x="1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08" y="288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16" y="216"/>
                  </a:lnTo>
                  <a:lnTo>
                    <a:pt x="216" y="216"/>
                  </a:lnTo>
                  <a:lnTo>
                    <a:pt x="198" y="234"/>
                  </a:lnTo>
                  <a:lnTo>
                    <a:pt x="180" y="252"/>
                  </a:lnTo>
                  <a:lnTo>
                    <a:pt x="90" y="252"/>
                  </a:lnTo>
                  <a:lnTo>
                    <a:pt x="72" y="234"/>
                  </a:lnTo>
                  <a:lnTo>
                    <a:pt x="54" y="198"/>
                  </a:lnTo>
                  <a:lnTo>
                    <a:pt x="36" y="16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57"/>
            <p:cNvSpPr/>
            <p:nvPr/>
          </p:nvSpPr>
          <p:spPr>
            <a:xfrm>
              <a:off x="3019200" y="3433000"/>
              <a:ext cx="5425" cy="7225"/>
            </a:xfrm>
            <a:custGeom>
              <a:avLst/>
              <a:gdLst/>
              <a:ahLst/>
              <a:cxnLst/>
              <a:rect l="l" t="t" r="r" b="b"/>
              <a:pathLst>
                <a:path w="217" h="289" extrusionOk="0">
                  <a:moveTo>
                    <a:pt x="108" y="1"/>
                  </a:moveTo>
                  <a:lnTo>
                    <a:pt x="73" y="19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91" y="19"/>
                  </a:lnTo>
                  <a:lnTo>
                    <a:pt x="162" y="19"/>
                  </a:lnTo>
                  <a:lnTo>
                    <a:pt x="108" y="1"/>
                  </a:lnTo>
                  <a:close/>
                  <a:moveTo>
                    <a:pt x="1" y="252"/>
                  </a:moveTo>
                  <a:lnTo>
                    <a:pt x="55" y="270"/>
                  </a:lnTo>
                  <a:lnTo>
                    <a:pt x="108" y="288"/>
                  </a:lnTo>
                  <a:lnTo>
                    <a:pt x="73" y="270"/>
                  </a:lnTo>
                  <a:lnTo>
                    <a:pt x="19" y="252"/>
                  </a:lnTo>
                  <a:close/>
                  <a:moveTo>
                    <a:pt x="55" y="37"/>
                  </a:moveTo>
                  <a:lnTo>
                    <a:pt x="19" y="55"/>
                  </a:lnTo>
                  <a:lnTo>
                    <a:pt x="19" y="91"/>
                  </a:lnTo>
                  <a:lnTo>
                    <a:pt x="19" y="108"/>
                  </a:lnTo>
                  <a:lnTo>
                    <a:pt x="55" y="126"/>
                  </a:lnTo>
                  <a:lnTo>
                    <a:pt x="108" y="162"/>
                  </a:lnTo>
                  <a:lnTo>
                    <a:pt x="180" y="180"/>
                  </a:lnTo>
                  <a:lnTo>
                    <a:pt x="198" y="198"/>
                  </a:lnTo>
                  <a:lnTo>
                    <a:pt x="198" y="216"/>
                  </a:lnTo>
                  <a:lnTo>
                    <a:pt x="198" y="252"/>
                  </a:lnTo>
                  <a:lnTo>
                    <a:pt x="180" y="252"/>
                  </a:lnTo>
                  <a:lnTo>
                    <a:pt x="144" y="270"/>
                  </a:lnTo>
                  <a:lnTo>
                    <a:pt x="108" y="288"/>
                  </a:lnTo>
                  <a:lnTo>
                    <a:pt x="180" y="270"/>
                  </a:lnTo>
                  <a:lnTo>
                    <a:pt x="216" y="234"/>
                  </a:lnTo>
                  <a:lnTo>
                    <a:pt x="216" y="198"/>
                  </a:lnTo>
                  <a:lnTo>
                    <a:pt x="216" y="180"/>
                  </a:lnTo>
                  <a:lnTo>
                    <a:pt x="180" y="144"/>
                  </a:lnTo>
                  <a:lnTo>
                    <a:pt x="108" y="126"/>
                  </a:lnTo>
                  <a:lnTo>
                    <a:pt x="55" y="108"/>
                  </a:lnTo>
                  <a:lnTo>
                    <a:pt x="37" y="91"/>
                  </a:lnTo>
                  <a:lnTo>
                    <a:pt x="37" y="73"/>
                  </a:lnTo>
                  <a:lnTo>
                    <a:pt x="37" y="55"/>
                  </a:lnTo>
                  <a:lnTo>
                    <a:pt x="55" y="3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57"/>
            <p:cNvSpPr/>
            <p:nvPr/>
          </p:nvSpPr>
          <p:spPr>
            <a:xfrm>
              <a:off x="3028625" y="3433900"/>
              <a:ext cx="475" cy="6325"/>
            </a:xfrm>
            <a:custGeom>
              <a:avLst/>
              <a:gdLst/>
              <a:ahLst/>
              <a:cxnLst/>
              <a:rect l="l" t="t" r="r" b="b"/>
              <a:pathLst>
                <a:path w="19" h="253" extrusionOk="0">
                  <a:moveTo>
                    <a:pt x="1" y="1"/>
                  </a:moveTo>
                  <a:lnTo>
                    <a:pt x="19" y="25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57"/>
            <p:cNvSpPr/>
            <p:nvPr/>
          </p:nvSpPr>
          <p:spPr>
            <a:xfrm>
              <a:off x="3073075" y="3433000"/>
              <a:ext cx="5425" cy="7225"/>
            </a:xfrm>
            <a:custGeom>
              <a:avLst/>
              <a:gdLst/>
              <a:ahLst/>
              <a:cxnLst/>
              <a:rect l="l" t="t" r="r" b="b"/>
              <a:pathLst>
                <a:path w="217" h="289" extrusionOk="0">
                  <a:moveTo>
                    <a:pt x="19" y="252"/>
                  </a:moveTo>
                  <a:lnTo>
                    <a:pt x="54" y="288"/>
                  </a:lnTo>
                  <a:lnTo>
                    <a:pt x="108" y="288"/>
                  </a:lnTo>
                  <a:lnTo>
                    <a:pt x="54" y="270"/>
                  </a:lnTo>
                  <a:lnTo>
                    <a:pt x="19" y="252"/>
                  </a:lnTo>
                  <a:close/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9" y="55"/>
                  </a:lnTo>
                  <a:lnTo>
                    <a:pt x="1" y="91"/>
                  </a:lnTo>
                  <a:lnTo>
                    <a:pt x="19" y="108"/>
                  </a:lnTo>
                  <a:lnTo>
                    <a:pt x="36" y="126"/>
                  </a:lnTo>
                  <a:lnTo>
                    <a:pt x="108" y="162"/>
                  </a:lnTo>
                  <a:lnTo>
                    <a:pt x="162" y="180"/>
                  </a:lnTo>
                  <a:lnTo>
                    <a:pt x="180" y="198"/>
                  </a:lnTo>
                  <a:lnTo>
                    <a:pt x="198" y="216"/>
                  </a:lnTo>
                  <a:lnTo>
                    <a:pt x="180" y="252"/>
                  </a:lnTo>
                  <a:lnTo>
                    <a:pt x="162" y="252"/>
                  </a:lnTo>
                  <a:lnTo>
                    <a:pt x="108" y="288"/>
                  </a:lnTo>
                  <a:lnTo>
                    <a:pt x="126" y="288"/>
                  </a:lnTo>
                  <a:lnTo>
                    <a:pt x="198" y="270"/>
                  </a:lnTo>
                  <a:lnTo>
                    <a:pt x="216" y="252"/>
                  </a:lnTo>
                  <a:lnTo>
                    <a:pt x="216" y="216"/>
                  </a:lnTo>
                  <a:lnTo>
                    <a:pt x="216" y="180"/>
                  </a:lnTo>
                  <a:lnTo>
                    <a:pt x="198" y="162"/>
                  </a:lnTo>
                  <a:lnTo>
                    <a:pt x="126" y="126"/>
                  </a:lnTo>
                  <a:lnTo>
                    <a:pt x="54" y="108"/>
                  </a:lnTo>
                  <a:lnTo>
                    <a:pt x="36" y="91"/>
                  </a:lnTo>
                  <a:lnTo>
                    <a:pt x="36" y="73"/>
                  </a:lnTo>
                  <a:lnTo>
                    <a:pt x="36" y="55"/>
                  </a:lnTo>
                  <a:lnTo>
                    <a:pt x="54" y="37"/>
                  </a:lnTo>
                  <a:lnTo>
                    <a:pt x="108" y="19"/>
                  </a:lnTo>
                  <a:lnTo>
                    <a:pt x="162" y="37"/>
                  </a:lnTo>
                  <a:lnTo>
                    <a:pt x="198" y="55"/>
                  </a:lnTo>
                  <a:lnTo>
                    <a:pt x="198" y="37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57"/>
            <p:cNvSpPr/>
            <p:nvPr/>
          </p:nvSpPr>
          <p:spPr>
            <a:xfrm>
              <a:off x="3080250" y="3433450"/>
              <a:ext cx="3625" cy="5875"/>
            </a:xfrm>
            <a:custGeom>
              <a:avLst/>
              <a:gdLst/>
              <a:ahLst/>
              <a:cxnLst/>
              <a:rect l="l" t="t" r="r" b="b"/>
              <a:pathLst>
                <a:path w="145" h="235" extrusionOk="0">
                  <a:moveTo>
                    <a:pt x="1" y="1"/>
                  </a:moveTo>
                  <a:lnTo>
                    <a:pt x="1" y="1"/>
                  </a:lnTo>
                  <a:lnTo>
                    <a:pt x="145" y="1"/>
                  </a:lnTo>
                  <a:lnTo>
                    <a:pt x="1" y="1"/>
                  </a:lnTo>
                  <a:lnTo>
                    <a:pt x="1" y="108"/>
                  </a:lnTo>
                  <a:lnTo>
                    <a:pt x="127" y="108"/>
                  </a:lnTo>
                  <a:lnTo>
                    <a:pt x="1" y="108"/>
                  </a:lnTo>
                  <a:lnTo>
                    <a:pt x="1" y="234"/>
                  </a:lnTo>
                  <a:lnTo>
                    <a:pt x="145" y="234"/>
                  </a:lnTo>
                  <a:lnTo>
                    <a:pt x="145" y="234"/>
                  </a:lnTo>
                  <a:lnTo>
                    <a:pt x="145" y="234"/>
                  </a:lnTo>
                  <a:lnTo>
                    <a:pt x="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57"/>
            <p:cNvSpPr/>
            <p:nvPr/>
          </p:nvSpPr>
          <p:spPr>
            <a:xfrm>
              <a:off x="3086100" y="3433450"/>
              <a:ext cx="4050" cy="6775"/>
            </a:xfrm>
            <a:custGeom>
              <a:avLst/>
              <a:gdLst/>
              <a:ahLst/>
              <a:cxnLst/>
              <a:rect l="l" t="t" r="r" b="b"/>
              <a:pathLst>
                <a:path w="162" h="271" extrusionOk="0">
                  <a:moveTo>
                    <a:pt x="0" y="1"/>
                  </a:moveTo>
                  <a:lnTo>
                    <a:pt x="18" y="270"/>
                  </a:lnTo>
                  <a:lnTo>
                    <a:pt x="18" y="162"/>
                  </a:lnTo>
                  <a:lnTo>
                    <a:pt x="108" y="162"/>
                  </a:lnTo>
                  <a:lnTo>
                    <a:pt x="144" y="144"/>
                  </a:lnTo>
                  <a:lnTo>
                    <a:pt x="162" y="108"/>
                  </a:lnTo>
                  <a:lnTo>
                    <a:pt x="162" y="90"/>
                  </a:lnTo>
                  <a:lnTo>
                    <a:pt x="162" y="73"/>
                  </a:lnTo>
                  <a:lnTo>
                    <a:pt x="144" y="126"/>
                  </a:lnTo>
                  <a:lnTo>
                    <a:pt x="90" y="144"/>
                  </a:lnTo>
                  <a:lnTo>
                    <a:pt x="18" y="144"/>
                  </a:lnTo>
                  <a:lnTo>
                    <a:pt x="18" y="19"/>
                  </a:lnTo>
                  <a:lnTo>
                    <a:pt x="90" y="19"/>
                  </a:lnTo>
                  <a:lnTo>
                    <a:pt x="144" y="37"/>
                  </a:lnTo>
                  <a:lnTo>
                    <a:pt x="162" y="73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57"/>
            <p:cNvSpPr/>
            <p:nvPr/>
          </p:nvSpPr>
          <p:spPr>
            <a:xfrm>
              <a:off x="3094175" y="3433900"/>
              <a:ext cx="475" cy="6325"/>
            </a:xfrm>
            <a:custGeom>
              <a:avLst/>
              <a:gdLst/>
              <a:ahLst/>
              <a:cxnLst/>
              <a:rect l="l" t="t" r="r" b="b"/>
              <a:pathLst>
                <a:path w="19" h="253" extrusionOk="0">
                  <a:moveTo>
                    <a:pt x="1" y="1"/>
                  </a:moveTo>
                  <a:lnTo>
                    <a:pt x="18" y="25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57"/>
            <p:cNvSpPr/>
            <p:nvPr/>
          </p:nvSpPr>
          <p:spPr>
            <a:xfrm>
              <a:off x="309867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57"/>
            <p:cNvSpPr/>
            <p:nvPr/>
          </p:nvSpPr>
          <p:spPr>
            <a:xfrm>
              <a:off x="3105400" y="3433450"/>
              <a:ext cx="5400" cy="6775"/>
            </a:xfrm>
            <a:custGeom>
              <a:avLst/>
              <a:gdLst/>
              <a:ahLst/>
              <a:cxnLst/>
              <a:rect l="l" t="t" r="r" b="b"/>
              <a:pathLst>
                <a:path w="216" h="271" extrusionOk="0">
                  <a:moveTo>
                    <a:pt x="0" y="1"/>
                  </a:moveTo>
                  <a:lnTo>
                    <a:pt x="0" y="37"/>
                  </a:lnTo>
                  <a:lnTo>
                    <a:pt x="90" y="162"/>
                  </a:lnTo>
                  <a:lnTo>
                    <a:pt x="108" y="162"/>
                  </a:lnTo>
                  <a:lnTo>
                    <a:pt x="198" y="37"/>
                  </a:lnTo>
                  <a:lnTo>
                    <a:pt x="216" y="270"/>
                  </a:lnTo>
                  <a:lnTo>
                    <a:pt x="216" y="1"/>
                  </a:lnTo>
                  <a:lnTo>
                    <a:pt x="108" y="14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57"/>
            <p:cNvSpPr/>
            <p:nvPr/>
          </p:nvSpPr>
          <p:spPr>
            <a:xfrm>
              <a:off x="3113475" y="3433450"/>
              <a:ext cx="4075" cy="7225"/>
            </a:xfrm>
            <a:custGeom>
              <a:avLst/>
              <a:gdLst/>
              <a:ahLst/>
              <a:cxnLst/>
              <a:rect l="l" t="t" r="r" b="b"/>
              <a:pathLst>
                <a:path w="163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26" y="37"/>
                  </a:lnTo>
                  <a:lnTo>
                    <a:pt x="108" y="19"/>
                  </a:lnTo>
                  <a:close/>
                  <a:moveTo>
                    <a:pt x="1" y="1"/>
                  </a:moveTo>
                  <a:lnTo>
                    <a:pt x="1" y="288"/>
                  </a:lnTo>
                  <a:lnTo>
                    <a:pt x="73" y="288"/>
                  </a:lnTo>
                  <a:lnTo>
                    <a:pt x="126" y="270"/>
                  </a:lnTo>
                  <a:lnTo>
                    <a:pt x="162" y="234"/>
                  </a:lnTo>
                  <a:lnTo>
                    <a:pt x="162" y="198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44" y="198"/>
                  </a:lnTo>
                  <a:lnTo>
                    <a:pt x="126" y="234"/>
                  </a:lnTo>
                  <a:lnTo>
                    <a:pt x="90" y="252"/>
                  </a:lnTo>
                  <a:lnTo>
                    <a:pt x="19" y="252"/>
                  </a:lnTo>
                  <a:lnTo>
                    <a:pt x="19" y="126"/>
                  </a:lnTo>
                  <a:lnTo>
                    <a:pt x="90" y="126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08" y="126"/>
                  </a:lnTo>
                  <a:lnTo>
                    <a:pt x="126" y="108"/>
                  </a:lnTo>
                  <a:lnTo>
                    <a:pt x="126" y="73"/>
                  </a:lnTo>
                  <a:lnTo>
                    <a:pt x="108" y="108"/>
                  </a:lnTo>
                  <a:lnTo>
                    <a:pt x="19" y="108"/>
                  </a:lnTo>
                  <a:lnTo>
                    <a:pt x="19" y="19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57"/>
            <p:cNvSpPr/>
            <p:nvPr/>
          </p:nvSpPr>
          <p:spPr>
            <a:xfrm>
              <a:off x="311932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57"/>
            <p:cNvSpPr/>
            <p:nvPr/>
          </p:nvSpPr>
          <p:spPr>
            <a:xfrm>
              <a:off x="3126050" y="3433900"/>
              <a:ext cx="4075" cy="6325"/>
            </a:xfrm>
            <a:custGeom>
              <a:avLst/>
              <a:gdLst/>
              <a:ahLst/>
              <a:cxnLst/>
              <a:rect l="l" t="t" r="r" b="b"/>
              <a:pathLst>
                <a:path w="163" h="253" extrusionOk="0">
                  <a:moveTo>
                    <a:pt x="90" y="1"/>
                  </a:moveTo>
                  <a:lnTo>
                    <a:pt x="126" y="19"/>
                  </a:lnTo>
                  <a:lnTo>
                    <a:pt x="126" y="72"/>
                  </a:lnTo>
                  <a:lnTo>
                    <a:pt x="126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44" y="234"/>
                  </a:lnTo>
                  <a:lnTo>
                    <a:pt x="162" y="252"/>
                  </a:lnTo>
                  <a:lnTo>
                    <a:pt x="162" y="216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57"/>
            <p:cNvSpPr/>
            <p:nvPr/>
          </p:nvSpPr>
          <p:spPr>
            <a:xfrm>
              <a:off x="3169600" y="343300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36" y="234"/>
                  </a:moveTo>
                  <a:lnTo>
                    <a:pt x="36" y="234"/>
                  </a:lnTo>
                  <a:lnTo>
                    <a:pt x="54" y="252"/>
                  </a:lnTo>
                  <a:lnTo>
                    <a:pt x="36" y="234"/>
                  </a:lnTo>
                  <a:close/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91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18" y="198"/>
                  </a:lnTo>
                  <a:lnTo>
                    <a:pt x="18" y="144"/>
                  </a:lnTo>
                  <a:lnTo>
                    <a:pt x="18" y="108"/>
                  </a:lnTo>
                  <a:lnTo>
                    <a:pt x="54" y="55"/>
                  </a:lnTo>
                  <a:lnTo>
                    <a:pt x="90" y="37"/>
                  </a:lnTo>
                  <a:lnTo>
                    <a:pt x="180" y="37"/>
                  </a:lnTo>
                  <a:lnTo>
                    <a:pt x="216" y="55"/>
                  </a:lnTo>
                  <a:lnTo>
                    <a:pt x="234" y="108"/>
                  </a:lnTo>
                  <a:lnTo>
                    <a:pt x="252" y="144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70"/>
                  </a:lnTo>
                  <a:lnTo>
                    <a:pt x="72" y="270"/>
                  </a:lnTo>
                  <a:lnTo>
                    <a:pt x="90" y="288"/>
                  </a:lnTo>
                  <a:lnTo>
                    <a:pt x="216" y="288"/>
                  </a:lnTo>
                  <a:lnTo>
                    <a:pt x="252" y="252"/>
                  </a:lnTo>
                  <a:lnTo>
                    <a:pt x="288" y="198"/>
                  </a:lnTo>
                  <a:lnTo>
                    <a:pt x="288" y="144"/>
                  </a:lnTo>
                  <a:lnTo>
                    <a:pt x="270" y="91"/>
                  </a:lnTo>
                  <a:lnTo>
                    <a:pt x="234" y="37"/>
                  </a:lnTo>
                  <a:lnTo>
                    <a:pt x="198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57"/>
            <p:cNvSpPr/>
            <p:nvPr/>
          </p:nvSpPr>
          <p:spPr>
            <a:xfrm>
              <a:off x="3177225" y="3433000"/>
              <a:ext cx="6750" cy="7225"/>
            </a:xfrm>
            <a:custGeom>
              <a:avLst/>
              <a:gdLst/>
              <a:ahLst/>
              <a:cxnLst/>
              <a:rect l="l" t="t" r="r" b="b"/>
              <a:pathLst>
                <a:path w="270" h="289" extrusionOk="0">
                  <a:moveTo>
                    <a:pt x="126" y="1"/>
                  </a:moveTo>
                  <a:lnTo>
                    <a:pt x="72" y="19"/>
                  </a:lnTo>
                  <a:lnTo>
                    <a:pt x="19" y="55"/>
                  </a:lnTo>
                  <a:lnTo>
                    <a:pt x="1" y="108"/>
                  </a:lnTo>
                  <a:lnTo>
                    <a:pt x="1" y="162"/>
                  </a:lnTo>
                  <a:lnTo>
                    <a:pt x="19" y="216"/>
                  </a:lnTo>
                  <a:lnTo>
                    <a:pt x="54" y="252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52" y="252"/>
                  </a:lnTo>
                  <a:lnTo>
                    <a:pt x="216" y="270"/>
                  </a:lnTo>
                  <a:lnTo>
                    <a:pt x="126" y="270"/>
                  </a:lnTo>
                  <a:lnTo>
                    <a:pt x="90" y="234"/>
                  </a:lnTo>
                  <a:lnTo>
                    <a:pt x="54" y="198"/>
                  </a:lnTo>
                  <a:lnTo>
                    <a:pt x="37" y="144"/>
                  </a:lnTo>
                  <a:lnTo>
                    <a:pt x="54" y="108"/>
                  </a:lnTo>
                  <a:lnTo>
                    <a:pt x="72" y="73"/>
                  </a:lnTo>
                  <a:lnTo>
                    <a:pt x="108" y="37"/>
                  </a:lnTo>
                  <a:lnTo>
                    <a:pt x="162" y="19"/>
                  </a:lnTo>
                  <a:lnTo>
                    <a:pt x="198" y="19"/>
                  </a:lnTo>
                  <a:lnTo>
                    <a:pt x="252" y="55"/>
                  </a:lnTo>
                  <a:lnTo>
                    <a:pt x="270" y="55"/>
                  </a:lnTo>
                  <a:lnTo>
                    <a:pt x="270" y="37"/>
                  </a:lnTo>
                  <a:lnTo>
                    <a:pt x="216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57"/>
            <p:cNvSpPr/>
            <p:nvPr/>
          </p:nvSpPr>
          <p:spPr>
            <a:xfrm>
              <a:off x="3188000" y="3433900"/>
              <a:ext cx="475" cy="6325"/>
            </a:xfrm>
            <a:custGeom>
              <a:avLst/>
              <a:gdLst/>
              <a:ahLst/>
              <a:cxnLst/>
              <a:rect l="l" t="t" r="r" b="b"/>
              <a:pathLst>
                <a:path w="19" h="253" extrusionOk="0">
                  <a:moveTo>
                    <a:pt x="1" y="1"/>
                  </a:moveTo>
                  <a:lnTo>
                    <a:pt x="19" y="25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57"/>
            <p:cNvSpPr/>
            <p:nvPr/>
          </p:nvSpPr>
          <p:spPr>
            <a:xfrm>
              <a:off x="3191600" y="3433000"/>
              <a:ext cx="7650" cy="7225"/>
            </a:xfrm>
            <a:custGeom>
              <a:avLst/>
              <a:gdLst/>
              <a:ahLst/>
              <a:cxnLst/>
              <a:rect l="l" t="t" r="r" b="b"/>
              <a:pathLst>
                <a:path w="306" h="289" extrusionOk="0">
                  <a:moveTo>
                    <a:pt x="180" y="37"/>
                  </a:moveTo>
                  <a:lnTo>
                    <a:pt x="216" y="55"/>
                  </a:lnTo>
                  <a:lnTo>
                    <a:pt x="252" y="108"/>
                  </a:lnTo>
                  <a:lnTo>
                    <a:pt x="252" y="144"/>
                  </a:lnTo>
                  <a:lnTo>
                    <a:pt x="252" y="198"/>
                  </a:lnTo>
                  <a:lnTo>
                    <a:pt x="234" y="234"/>
                  </a:lnTo>
                  <a:lnTo>
                    <a:pt x="198" y="270"/>
                  </a:lnTo>
                  <a:lnTo>
                    <a:pt x="90" y="270"/>
                  </a:lnTo>
                  <a:lnTo>
                    <a:pt x="54" y="234"/>
                  </a:lnTo>
                  <a:lnTo>
                    <a:pt x="18" y="198"/>
                  </a:lnTo>
                  <a:lnTo>
                    <a:pt x="18" y="144"/>
                  </a:lnTo>
                  <a:lnTo>
                    <a:pt x="36" y="108"/>
                  </a:lnTo>
                  <a:lnTo>
                    <a:pt x="54" y="55"/>
                  </a:lnTo>
                  <a:lnTo>
                    <a:pt x="90" y="37"/>
                  </a:lnTo>
                  <a:close/>
                  <a:moveTo>
                    <a:pt x="144" y="1"/>
                  </a:moveTo>
                  <a:lnTo>
                    <a:pt x="90" y="19"/>
                  </a:lnTo>
                  <a:lnTo>
                    <a:pt x="36" y="55"/>
                  </a:lnTo>
                  <a:lnTo>
                    <a:pt x="18" y="91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54" y="252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70" y="252"/>
                  </a:lnTo>
                  <a:lnTo>
                    <a:pt x="288" y="198"/>
                  </a:lnTo>
                  <a:lnTo>
                    <a:pt x="305" y="144"/>
                  </a:lnTo>
                  <a:lnTo>
                    <a:pt x="288" y="91"/>
                  </a:lnTo>
                  <a:lnTo>
                    <a:pt x="252" y="37"/>
                  </a:lnTo>
                  <a:lnTo>
                    <a:pt x="198" y="1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57"/>
            <p:cNvSpPr/>
            <p:nvPr/>
          </p:nvSpPr>
          <p:spPr>
            <a:xfrm>
              <a:off x="3200575" y="3433450"/>
              <a:ext cx="4050" cy="7225"/>
            </a:xfrm>
            <a:custGeom>
              <a:avLst/>
              <a:gdLst/>
              <a:ahLst/>
              <a:cxnLst/>
              <a:rect l="l" t="t" r="r" b="b"/>
              <a:pathLst>
                <a:path w="162" h="289" extrusionOk="0">
                  <a:moveTo>
                    <a:pt x="90" y="19"/>
                  </a:moveTo>
                  <a:lnTo>
                    <a:pt x="108" y="55"/>
                  </a:lnTo>
                  <a:lnTo>
                    <a:pt x="108" y="90"/>
                  </a:lnTo>
                  <a:lnTo>
                    <a:pt x="72" y="108"/>
                  </a:lnTo>
                  <a:lnTo>
                    <a:pt x="18" y="108"/>
                  </a:lnTo>
                  <a:lnTo>
                    <a:pt x="18" y="19"/>
                  </a:lnTo>
                  <a:close/>
                  <a:moveTo>
                    <a:pt x="0" y="1"/>
                  </a:moveTo>
                  <a:lnTo>
                    <a:pt x="0" y="288"/>
                  </a:lnTo>
                  <a:lnTo>
                    <a:pt x="72" y="288"/>
                  </a:lnTo>
                  <a:lnTo>
                    <a:pt x="126" y="270"/>
                  </a:lnTo>
                  <a:lnTo>
                    <a:pt x="144" y="234"/>
                  </a:lnTo>
                  <a:lnTo>
                    <a:pt x="162" y="198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44" y="198"/>
                  </a:lnTo>
                  <a:lnTo>
                    <a:pt x="126" y="234"/>
                  </a:lnTo>
                  <a:lnTo>
                    <a:pt x="90" y="252"/>
                  </a:lnTo>
                  <a:lnTo>
                    <a:pt x="18" y="252"/>
                  </a:lnTo>
                  <a:lnTo>
                    <a:pt x="18" y="126"/>
                  </a:lnTo>
                  <a:lnTo>
                    <a:pt x="90" y="126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08" y="126"/>
                  </a:lnTo>
                  <a:lnTo>
                    <a:pt x="126" y="108"/>
                  </a:lnTo>
                  <a:lnTo>
                    <a:pt x="126" y="73"/>
                  </a:lnTo>
                  <a:lnTo>
                    <a:pt x="126" y="37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57"/>
            <p:cNvSpPr/>
            <p:nvPr/>
          </p:nvSpPr>
          <p:spPr>
            <a:xfrm>
              <a:off x="320640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" y="234"/>
                  </a:ln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57"/>
            <p:cNvSpPr/>
            <p:nvPr/>
          </p:nvSpPr>
          <p:spPr>
            <a:xfrm>
              <a:off x="3213150" y="3433900"/>
              <a:ext cx="4050" cy="6325"/>
            </a:xfrm>
            <a:custGeom>
              <a:avLst/>
              <a:gdLst/>
              <a:ahLst/>
              <a:cxnLst/>
              <a:rect l="l" t="t" r="r" b="b"/>
              <a:pathLst>
                <a:path w="162" h="253" extrusionOk="0">
                  <a:moveTo>
                    <a:pt x="72" y="1"/>
                  </a:moveTo>
                  <a:lnTo>
                    <a:pt x="126" y="19"/>
                  </a:lnTo>
                  <a:lnTo>
                    <a:pt x="126" y="72"/>
                  </a:lnTo>
                  <a:lnTo>
                    <a:pt x="108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26" y="234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8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44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57"/>
            <p:cNvSpPr/>
            <p:nvPr/>
          </p:nvSpPr>
          <p:spPr>
            <a:xfrm>
              <a:off x="3258475" y="3433900"/>
              <a:ext cx="4525" cy="6325"/>
            </a:xfrm>
            <a:custGeom>
              <a:avLst/>
              <a:gdLst/>
              <a:ahLst/>
              <a:cxnLst/>
              <a:rect l="l" t="t" r="r" b="b"/>
              <a:pathLst>
                <a:path w="181" h="253" extrusionOk="0">
                  <a:moveTo>
                    <a:pt x="1" y="1"/>
                  </a:moveTo>
                  <a:lnTo>
                    <a:pt x="1" y="19"/>
                  </a:lnTo>
                  <a:lnTo>
                    <a:pt x="180" y="252"/>
                  </a:lnTo>
                  <a:lnTo>
                    <a:pt x="180" y="23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57"/>
            <p:cNvSpPr/>
            <p:nvPr/>
          </p:nvSpPr>
          <p:spPr>
            <a:xfrm>
              <a:off x="3265225" y="343300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36" y="55"/>
                  </a:moveTo>
                  <a:lnTo>
                    <a:pt x="0" y="91"/>
                  </a:lnTo>
                  <a:lnTo>
                    <a:pt x="0" y="144"/>
                  </a:lnTo>
                  <a:lnTo>
                    <a:pt x="18" y="108"/>
                  </a:lnTo>
                  <a:lnTo>
                    <a:pt x="36" y="55"/>
                  </a:lnTo>
                  <a:close/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72" y="37"/>
                  </a:lnTo>
                  <a:lnTo>
                    <a:pt x="180" y="37"/>
                  </a:lnTo>
                  <a:lnTo>
                    <a:pt x="216" y="55"/>
                  </a:lnTo>
                  <a:lnTo>
                    <a:pt x="234" y="108"/>
                  </a:lnTo>
                  <a:lnTo>
                    <a:pt x="252" y="144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70"/>
                  </a:lnTo>
                  <a:lnTo>
                    <a:pt x="72" y="270"/>
                  </a:lnTo>
                  <a:lnTo>
                    <a:pt x="36" y="234"/>
                  </a:lnTo>
                  <a:lnTo>
                    <a:pt x="18" y="198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216"/>
                  </a:lnTo>
                  <a:lnTo>
                    <a:pt x="36" y="252"/>
                  </a:lnTo>
                  <a:lnTo>
                    <a:pt x="90" y="288"/>
                  </a:lnTo>
                  <a:lnTo>
                    <a:pt x="198" y="288"/>
                  </a:lnTo>
                  <a:lnTo>
                    <a:pt x="252" y="252"/>
                  </a:lnTo>
                  <a:lnTo>
                    <a:pt x="270" y="198"/>
                  </a:lnTo>
                  <a:lnTo>
                    <a:pt x="287" y="144"/>
                  </a:lnTo>
                  <a:lnTo>
                    <a:pt x="270" y="91"/>
                  </a:lnTo>
                  <a:lnTo>
                    <a:pt x="234" y="37"/>
                  </a:lnTo>
                  <a:lnTo>
                    <a:pt x="180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57"/>
            <p:cNvSpPr/>
            <p:nvPr/>
          </p:nvSpPr>
          <p:spPr>
            <a:xfrm>
              <a:off x="3273300" y="3433450"/>
              <a:ext cx="5400" cy="6775"/>
            </a:xfrm>
            <a:custGeom>
              <a:avLst/>
              <a:gdLst/>
              <a:ahLst/>
              <a:cxnLst/>
              <a:rect l="l" t="t" r="r" b="b"/>
              <a:pathLst>
                <a:path w="216" h="271" extrusionOk="0">
                  <a:moveTo>
                    <a:pt x="0" y="1"/>
                  </a:moveTo>
                  <a:lnTo>
                    <a:pt x="90" y="252"/>
                  </a:lnTo>
                  <a:lnTo>
                    <a:pt x="96" y="239"/>
                  </a:lnTo>
                  <a:lnTo>
                    <a:pt x="96" y="239"/>
                  </a:lnTo>
                  <a:lnTo>
                    <a:pt x="0" y="1"/>
                  </a:lnTo>
                  <a:close/>
                  <a:moveTo>
                    <a:pt x="198" y="1"/>
                  </a:moveTo>
                  <a:lnTo>
                    <a:pt x="96" y="239"/>
                  </a:lnTo>
                  <a:lnTo>
                    <a:pt x="96" y="239"/>
                  </a:lnTo>
                  <a:lnTo>
                    <a:pt x="108" y="27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57"/>
            <p:cNvSpPr/>
            <p:nvPr/>
          </p:nvSpPr>
          <p:spPr>
            <a:xfrm>
              <a:off x="328092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" y="234"/>
                  </a:ln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57"/>
            <p:cNvSpPr/>
            <p:nvPr/>
          </p:nvSpPr>
          <p:spPr>
            <a:xfrm>
              <a:off x="3287225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0" y="1"/>
                  </a:moveTo>
                  <a:lnTo>
                    <a:pt x="0" y="37"/>
                  </a:lnTo>
                  <a:lnTo>
                    <a:pt x="108" y="162"/>
                  </a:lnTo>
                  <a:lnTo>
                    <a:pt x="126" y="162"/>
                  </a:lnTo>
                  <a:lnTo>
                    <a:pt x="216" y="37"/>
                  </a:lnTo>
                  <a:lnTo>
                    <a:pt x="234" y="270"/>
                  </a:lnTo>
                  <a:lnTo>
                    <a:pt x="234" y="1"/>
                  </a:lnTo>
                  <a:lnTo>
                    <a:pt x="126" y="14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57"/>
            <p:cNvSpPr/>
            <p:nvPr/>
          </p:nvSpPr>
          <p:spPr>
            <a:xfrm>
              <a:off x="3295750" y="3433450"/>
              <a:ext cx="4050" cy="7225"/>
            </a:xfrm>
            <a:custGeom>
              <a:avLst/>
              <a:gdLst/>
              <a:ahLst/>
              <a:cxnLst/>
              <a:rect l="l" t="t" r="r" b="b"/>
              <a:pathLst>
                <a:path w="162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26" y="37"/>
                  </a:lnTo>
                  <a:lnTo>
                    <a:pt x="108" y="19"/>
                  </a:lnTo>
                  <a:close/>
                  <a:moveTo>
                    <a:pt x="0" y="1"/>
                  </a:moveTo>
                  <a:lnTo>
                    <a:pt x="0" y="288"/>
                  </a:lnTo>
                  <a:lnTo>
                    <a:pt x="72" y="288"/>
                  </a:lnTo>
                  <a:lnTo>
                    <a:pt x="126" y="270"/>
                  </a:lnTo>
                  <a:lnTo>
                    <a:pt x="144" y="234"/>
                  </a:lnTo>
                  <a:lnTo>
                    <a:pt x="162" y="198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44" y="198"/>
                  </a:lnTo>
                  <a:lnTo>
                    <a:pt x="126" y="234"/>
                  </a:lnTo>
                  <a:lnTo>
                    <a:pt x="90" y="252"/>
                  </a:lnTo>
                  <a:lnTo>
                    <a:pt x="18" y="252"/>
                  </a:lnTo>
                  <a:lnTo>
                    <a:pt x="18" y="126"/>
                  </a:lnTo>
                  <a:lnTo>
                    <a:pt x="90" y="126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08" y="126"/>
                  </a:lnTo>
                  <a:lnTo>
                    <a:pt x="126" y="108"/>
                  </a:lnTo>
                  <a:lnTo>
                    <a:pt x="126" y="73"/>
                  </a:lnTo>
                  <a:lnTo>
                    <a:pt x="108" y="108"/>
                  </a:lnTo>
                  <a:lnTo>
                    <a:pt x="18" y="108"/>
                  </a:lnTo>
                  <a:lnTo>
                    <a:pt x="18" y="19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57"/>
            <p:cNvSpPr/>
            <p:nvPr/>
          </p:nvSpPr>
          <p:spPr>
            <a:xfrm>
              <a:off x="330157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" y="234"/>
                  </a:ln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57"/>
            <p:cNvSpPr/>
            <p:nvPr/>
          </p:nvSpPr>
          <p:spPr>
            <a:xfrm>
              <a:off x="3308325" y="3433900"/>
              <a:ext cx="3600" cy="6325"/>
            </a:xfrm>
            <a:custGeom>
              <a:avLst/>
              <a:gdLst/>
              <a:ahLst/>
              <a:cxnLst/>
              <a:rect l="l" t="t" r="r" b="b"/>
              <a:pathLst>
                <a:path w="144" h="253" extrusionOk="0">
                  <a:moveTo>
                    <a:pt x="90" y="1"/>
                  </a:moveTo>
                  <a:lnTo>
                    <a:pt x="126" y="19"/>
                  </a:lnTo>
                  <a:lnTo>
                    <a:pt x="108" y="1"/>
                  </a:lnTo>
                  <a:close/>
                  <a:moveTo>
                    <a:pt x="126" y="19"/>
                  </a:moveTo>
                  <a:lnTo>
                    <a:pt x="126" y="72"/>
                  </a:lnTo>
                  <a:lnTo>
                    <a:pt x="108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08" y="144"/>
                  </a:lnTo>
                  <a:lnTo>
                    <a:pt x="144" y="126"/>
                  </a:lnTo>
                  <a:lnTo>
                    <a:pt x="144" y="72"/>
                  </a:lnTo>
                  <a:lnTo>
                    <a:pt x="144" y="55"/>
                  </a:lnTo>
                  <a:lnTo>
                    <a:pt x="126" y="19"/>
                  </a:lnTo>
                  <a:close/>
                  <a:moveTo>
                    <a:pt x="126" y="180"/>
                  </a:moveTo>
                  <a:lnTo>
                    <a:pt x="126" y="216"/>
                  </a:lnTo>
                  <a:lnTo>
                    <a:pt x="126" y="234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26" y="18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57"/>
            <p:cNvSpPr/>
            <p:nvPr/>
          </p:nvSpPr>
          <p:spPr>
            <a:xfrm>
              <a:off x="3350950" y="3433900"/>
              <a:ext cx="4525" cy="7200"/>
            </a:xfrm>
            <a:custGeom>
              <a:avLst/>
              <a:gdLst/>
              <a:ahLst/>
              <a:cxnLst/>
              <a:rect l="l" t="t" r="r" b="b"/>
              <a:pathLst>
                <a:path w="181" h="288" extrusionOk="0">
                  <a:moveTo>
                    <a:pt x="37" y="1"/>
                  </a:moveTo>
                  <a:lnTo>
                    <a:pt x="109" y="19"/>
                  </a:lnTo>
                  <a:lnTo>
                    <a:pt x="145" y="55"/>
                  </a:lnTo>
                  <a:lnTo>
                    <a:pt x="163" y="90"/>
                  </a:lnTo>
                  <a:lnTo>
                    <a:pt x="163" y="162"/>
                  </a:lnTo>
                  <a:lnTo>
                    <a:pt x="181" y="108"/>
                  </a:lnTo>
                  <a:lnTo>
                    <a:pt x="163" y="72"/>
                  </a:lnTo>
                  <a:lnTo>
                    <a:pt x="145" y="37"/>
                  </a:lnTo>
                  <a:lnTo>
                    <a:pt x="109" y="1"/>
                  </a:lnTo>
                  <a:close/>
                  <a:moveTo>
                    <a:pt x="1" y="1"/>
                  </a:moveTo>
                  <a:lnTo>
                    <a:pt x="1" y="252"/>
                  </a:lnTo>
                  <a:lnTo>
                    <a:pt x="37" y="288"/>
                  </a:lnTo>
                  <a:lnTo>
                    <a:pt x="91" y="270"/>
                  </a:lnTo>
                  <a:lnTo>
                    <a:pt x="127" y="234"/>
                  </a:lnTo>
                  <a:lnTo>
                    <a:pt x="163" y="198"/>
                  </a:lnTo>
                  <a:lnTo>
                    <a:pt x="163" y="162"/>
                  </a:lnTo>
                  <a:lnTo>
                    <a:pt x="145" y="198"/>
                  </a:lnTo>
                  <a:lnTo>
                    <a:pt x="109" y="234"/>
                  </a:lnTo>
                  <a:lnTo>
                    <a:pt x="19" y="23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57"/>
            <p:cNvSpPr/>
            <p:nvPr/>
          </p:nvSpPr>
          <p:spPr>
            <a:xfrm>
              <a:off x="335770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57"/>
            <p:cNvSpPr/>
            <p:nvPr/>
          </p:nvSpPr>
          <p:spPr>
            <a:xfrm>
              <a:off x="3362625" y="3432550"/>
              <a:ext cx="6775" cy="7225"/>
            </a:xfrm>
            <a:custGeom>
              <a:avLst/>
              <a:gdLst/>
              <a:ahLst/>
              <a:cxnLst/>
              <a:rect l="l" t="t" r="r" b="b"/>
              <a:pathLst>
                <a:path w="271" h="289" extrusionOk="0">
                  <a:moveTo>
                    <a:pt x="180" y="19"/>
                  </a:moveTo>
                  <a:lnTo>
                    <a:pt x="216" y="37"/>
                  </a:lnTo>
                  <a:lnTo>
                    <a:pt x="270" y="55"/>
                  </a:lnTo>
                  <a:lnTo>
                    <a:pt x="234" y="37"/>
                  </a:lnTo>
                  <a:lnTo>
                    <a:pt x="180" y="19"/>
                  </a:lnTo>
                  <a:close/>
                  <a:moveTo>
                    <a:pt x="127" y="1"/>
                  </a:moveTo>
                  <a:lnTo>
                    <a:pt x="73" y="19"/>
                  </a:lnTo>
                  <a:lnTo>
                    <a:pt x="37" y="55"/>
                  </a:lnTo>
                  <a:lnTo>
                    <a:pt x="19" y="109"/>
                  </a:lnTo>
                  <a:lnTo>
                    <a:pt x="1" y="162"/>
                  </a:lnTo>
                  <a:lnTo>
                    <a:pt x="19" y="216"/>
                  </a:lnTo>
                  <a:lnTo>
                    <a:pt x="73" y="270"/>
                  </a:lnTo>
                  <a:lnTo>
                    <a:pt x="109" y="288"/>
                  </a:lnTo>
                  <a:lnTo>
                    <a:pt x="216" y="288"/>
                  </a:lnTo>
                  <a:lnTo>
                    <a:pt x="270" y="270"/>
                  </a:lnTo>
                  <a:lnTo>
                    <a:pt x="270" y="252"/>
                  </a:lnTo>
                  <a:lnTo>
                    <a:pt x="234" y="270"/>
                  </a:lnTo>
                  <a:lnTo>
                    <a:pt x="144" y="270"/>
                  </a:lnTo>
                  <a:lnTo>
                    <a:pt x="91" y="234"/>
                  </a:lnTo>
                  <a:lnTo>
                    <a:pt x="73" y="198"/>
                  </a:lnTo>
                  <a:lnTo>
                    <a:pt x="55" y="144"/>
                  </a:lnTo>
                  <a:lnTo>
                    <a:pt x="73" y="109"/>
                  </a:lnTo>
                  <a:lnTo>
                    <a:pt x="91" y="55"/>
                  </a:lnTo>
                  <a:lnTo>
                    <a:pt x="144" y="37"/>
                  </a:lnTo>
                  <a:lnTo>
                    <a:pt x="180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57"/>
            <p:cNvSpPr/>
            <p:nvPr/>
          </p:nvSpPr>
          <p:spPr>
            <a:xfrm>
              <a:off x="3371600" y="3433450"/>
              <a:ext cx="3625" cy="5875"/>
            </a:xfrm>
            <a:custGeom>
              <a:avLst/>
              <a:gdLst/>
              <a:ahLst/>
              <a:cxnLst/>
              <a:rect l="l" t="t" r="r" b="b"/>
              <a:pathLst>
                <a:path w="145" h="235" extrusionOk="0">
                  <a:moveTo>
                    <a:pt x="1" y="1"/>
                  </a:moveTo>
                  <a:lnTo>
                    <a:pt x="1" y="1"/>
                  </a:lnTo>
                  <a:lnTo>
                    <a:pt x="145" y="1"/>
                  </a:lnTo>
                  <a:lnTo>
                    <a:pt x="1" y="1"/>
                  </a:lnTo>
                  <a:lnTo>
                    <a:pt x="1" y="108"/>
                  </a:lnTo>
                  <a:lnTo>
                    <a:pt x="127" y="108"/>
                  </a:lnTo>
                  <a:lnTo>
                    <a:pt x="1" y="108"/>
                  </a:lnTo>
                  <a:lnTo>
                    <a:pt x="1" y="234"/>
                  </a:lnTo>
                  <a:lnTo>
                    <a:pt x="145" y="234"/>
                  </a:lnTo>
                  <a:lnTo>
                    <a:pt x="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57"/>
            <p:cNvSpPr/>
            <p:nvPr/>
          </p:nvSpPr>
          <p:spPr>
            <a:xfrm>
              <a:off x="3377900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162" y="87"/>
                  </a:moveTo>
                  <a:lnTo>
                    <a:pt x="123" y="141"/>
                  </a:lnTo>
                  <a:lnTo>
                    <a:pt x="126" y="144"/>
                  </a:lnTo>
                  <a:lnTo>
                    <a:pt x="162" y="87"/>
                  </a:lnTo>
                  <a:close/>
                  <a:moveTo>
                    <a:pt x="0" y="1"/>
                  </a:moveTo>
                  <a:lnTo>
                    <a:pt x="0" y="37"/>
                  </a:lnTo>
                  <a:lnTo>
                    <a:pt x="90" y="162"/>
                  </a:lnTo>
                  <a:lnTo>
                    <a:pt x="108" y="162"/>
                  </a:lnTo>
                  <a:lnTo>
                    <a:pt x="123" y="141"/>
                  </a:lnTo>
                  <a:lnTo>
                    <a:pt x="18" y="1"/>
                  </a:lnTo>
                  <a:close/>
                  <a:moveTo>
                    <a:pt x="216" y="1"/>
                  </a:moveTo>
                  <a:lnTo>
                    <a:pt x="162" y="87"/>
                  </a:lnTo>
                  <a:lnTo>
                    <a:pt x="198" y="37"/>
                  </a:lnTo>
                  <a:lnTo>
                    <a:pt x="234" y="27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57"/>
            <p:cNvSpPr/>
            <p:nvPr/>
          </p:nvSpPr>
          <p:spPr>
            <a:xfrm>
              <a:off x="3385975" y="3433450"/>
              <a:ext cx="4525" cy="7225"/>
            </a:xfrm>
            <a:custGeom>
              <a:avLst/>
              <a:gdLst/>
              <a:ahLst/>
              <a:cxnLst/>
              <a:rect l="l" t="t" r="r" b="b"/>
              <a:pathLst>
                <a:path w="181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26" y="73"/>
                  </a:lnTo>
                  <a:lnTo>
                    <a:pt x="108" y="108"/>
                  </a:lnTo>
                  <a:lnTo>
                    <a:pt x="19" y="108"/>
                  </a:lnTo>
                  <a:lnTo>
                    <a:pt x="19" y="19"/>
                  </a:lnTo>
                  <a:close/>
                  <a:moveTo>
                    <a:pt x="90" y="126"/>
                  </a:moveTo>
                  <a:lnTo>
                    <a:pt x="144" y="162"/>
                  </a:lnTo>
                  <a:lnTo>
                    <a:pt x="162" y="198"/>
                  </a:lnTo>
                  <a:lnTo>
                    <a:pt x="144" y="234"/>
                  </a:lnTo>
                  <a:lnTo>
                    <a:pt x="90" y="252"/>
                  </a:lnTo>
                  <a:lnTo>
                    <a:pt x="19" y="252"/>
                  </a:lnTo>
                  <a:lnTo>
                    <a:pt x="19" y="126"/>
                  </a:lnTo>
                  <a:close/>
                  <a:moveTo>
                    <a:pt x="1" y="1"/>
                  </a:moveTo>
                  <a:lnTo>
                    <a:pt x="19" y="288"/>
                  </a:lnTo>
                  <a:lnTo>
                    <a:pt x="144" y="288"/>
                  </a:lnTo>
                  <a:lnTo>
                    <a:pt x="162" y="270"/>
                  </a:lnTo>
                  <a:lnTo>
                    <a:pt x="180" y="234"/>
                  </a:lnTo>
                  <a:lnTo>
                    <a:pt x="180" y="198"/>
                  </a:lnTo>
                  <a:lnTo>
                    <a:pt x="180" y="162"/>
                  </a:lnTo>
                  <a:lnTo>
                    <a:pt x="126" y="126"/>
                  </a:lnTo>
                  <a:lnTo>
                    <a:pt x="144" y="108"/>
                  </a:lnTo>
                  <a:lnTo>
                    <a:pt x="162" y="73"/>
                  </a:lnTo>
                  <a:lnTo>
                    <a:pt x="144" y="37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57"/>
            <p:cNvSpPr/>
            <p:nvPr/>
          </p:nvSpPr>
          <p:spPr>
            <a:xfrm>
              <a:off x="3392275" y="3433450"/>
              <a:ext cx="3600" cy="5875"/>
            </a:xfrm>
            <a:custGeom>
              <a:avLst/>
              <a:gdLst/>
              <a:ahLst/>
              <a:cxnLst/>
              <a:rect l="l" t="t" r="r" b="b"/>
              <a:pathLst>
                <a:path w="144" h="235" extrusionOk="0">
                  <a:moveTo>
                    <a:pt x="0" y="1"/>
                  </a:moveTo>
                  <a:lnTo>
                    <a:pt x="0" y="1"/>
                  </a:lnTo>
                  <a:lnTo>
                    <a:pt x="144" y="1"/>
                  </a:lnTo>
                  <a:lnTo>
                    <a:pt x="0" y="1"/>
                  </a:lnTo>
                  <a:lnTo>
                    <a:pt x="0" y="108"/>
                  </a:lnTo>
                  <a:lnTo>
                    <a:pt x="126" y="108"/>
                  </a:lnTo>
                  <a:lnTo>
                    <a:pt x="0" y="108"/>
                  </a:lnTo>
                  <a:lnTo>
                    <a:pt x="0" y="234"/>
                  </a:lnTo>
                  <a:lnTo>
                    <a:pt x="144" y="234"/>
                  </a:lnTo>
                  <a:lnTo>
                    <a:pt x="0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57"/>
            <p:cNvSpPr/>
            <p:nvPr/>
          </p:nvSpPr>
          <p:spPr>
            <a:xfrm>
              <a:off x="3398550" y="3433900"/>
              <a:ext cx="4050" cy="6325"/>
            </a:xfrm>
            <a:custGeom>
              <a:avLst/>
              <a:gdLst/>
              <a:ahLst/>
              <a:cxnLst/>
              <a:rect l="l" t="t" r="r" b="b"/>
              <a:pathLst>
                <a:path w="162" h="253" extrusionOk="0">
                  <a:moveTo>
                    <a:pt x="72" y="1"/>
                  </a:moveTo>
                  <a:lnTo>
                    <a:pt x="108" y="19"/>
                  </a:lnTo>
                  <a:lnTo>
                    <a:pt x="126" y="55"/>
                  </a:lnTo>
                  <a:lnTo>
                    <a:pt x="126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44" y="216"/>
                  </a:lnTo>
                  <a:lnTo>
                    <a:pt x="144" y="234"/>
                  </a:lnTo>
                  <a:lnTo>
                    <a:pt x="162" y="252"/>
                  </a:lnTo>
                  <a:lnTo>
                    <a:pt x="162" y="216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62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57"/>
            <p:cNvSpPr/>
            <p:nvPr/>
          </p:nvSpPr>
          <p:spPr>
            <a:xfrm>
              <a:off x="2591825" y="2384775"/>
              <a:ext cx="392850" cy="184975"/>
            </a:xfrm>
            <a:custGeom>
              <a:avLst/>
              <a:gdLst/>
              <a:ahLst/>
              <a:cxnLst/>
              <a:rect l="l" t="t" r="r" b="b"/>
              <a:pathLst>
                <a:path w="15714" h="7399" extrusionOk="0">
                  <a:moveTo>
                    <a:pt x="1" y="0"/>
                  </a:moveTo>
                  <a:lnTo>
                    <a:pt x="1" y="7399"/>
                  </a:lnTo>
                  <a:lnTo>
                    <a:pt x="15713" y="7399"/>
                  </a:lnTo>
                  <a:lnTo>
                    <a:pt x="157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57"/>
            <p:cNvSpPr/>
            <p:nvPr/>
          </p:nvSpPr>
          <p:spPr>
            <a:xfrm>
              <a:off x="2591825" y="2384775"/>
              <a:ext cx="188125" cy="184975"/>
            </a:xfrm>
            <a:custGeom>
              <a:avLst/>
              <a:gdLst/>
              <a:ahLst/>
              <a:cxnLst/>
              <a:rect l="l" t="t" r="r" b="b"/>
              <a:pathLst>
                <a:path w="7525" h="7399" extrusionOk="0">
                  <a:moveTo>
                    <a:pt x="1" y="0"/>
                  </a:moveTo>
                  <a:lnTo>
                    <a:pt x="1" y="7399"/>
                  </a:lnTo>
                  <a:lnTo>
                    <a:pt x="7525" y="7399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2619650" y="2410800"/>
              <a:ext cx="132925" cy="132925"/>
            </a:xfrm>
            <a:custGeom>
              <a:avLst/>
              <a:gdLst/>
              <a:ahLst/>
              <a:cxnLst/>
              <a:rect l="l" t="t" r="r" b="b"/>
              <a:pathLst>
                <a:path w="5317" h="5317" extrusionOk="0">
                  <a:moveTo>
                    <a:pt x="2389" y="1"/>
                  </a:moveTo>
                  <a:lnTo>
                    <a:pt x="2120" y="55"/>
                  </a:lnTo>
                  <a:lnTo>
                    <a:pt x="1869" y="109"/>
                  </a:lnTo>
                  <a:lnTo>
                    <a:pt x="1617" y="198"/>
                  </a:lnTo>
                  <a:lnTo>
                    <a:pt x="1384" y="324"/>
                  </a:lnTo>
                  <a:lnTo>
                    <a:pt x="1168" y="450"/>
                  </a:lnTo>
                  <a:lnTo>
                    <a:pt x="971" y="611"/>
                  </a:lnTo>
                  <a:lnTo>
                    <a:pt x="773" y="773"/>
                  </a:lnTo>
                  <a:lnTo>
                    <a:pt x="612" y="971"/>
                  </a:lnTo>
                  <a:lnTo>
                    <a:pt x="450" y="1168"/>
                  </a:lnTo>
                  <a:lnTo>
                    <a:pt x="324" y="1384"/>
                  </a:lnTo>
                  <a:lnTo>
                    <a:pt x="199" y="1617"/>
                  </a:lnTo>
                  <a:lnTo>
                    <a:pt x="109" y="1868"/>
                  </a:lnTo>
                  <a:lnTo>
                    <a:pt x="55" y="2120"/>
                  </a:lnTo>
                  <a:lnTo>
                    <a:pt x="1" y="2389"/>
                  </a:lnTo>
                  <a:lnTo>
                    <a:pt x="1" y="2659"/>
                  </a:lnTo>
                  <a:lnTo>
                    <a:pt x="1" y="2928"/>
                  </a:lnTo>
                  <a:lnTo>
                    <a:pt x="55" y="3197"/>
                  </a:lnTo>
                  <a:lnTo>
                    <a:pt x="109" y="3449"/>
                  </a:lnTo>
                  <a:lnTo>
                    <a:pt x="199" y="3700"/>
                  </a:lnTo>
                  <a:lnTo>
                    <a:pt x="306" y="3933"/>
                  </a:lnTo>
                  <a:lnTo>
                    <a:pt x="450" y="4149"/>
                  </a:lnTo>
                  <a:lnTo>
                    <a:pt x="594" y="4346"/>
                  </a:lnTo>
                  <a:lnTo>
                    <a:pt x="773" y="4544"/>
                  </a:lnTo>
                  <a:lnTo>
                    <a:pt x="953" y="4706"/>
                  </a:lnTo>
                  <a:lnTo>
                    <a:pt x="1168" y="4867"/>
                  </a:lnTo>
                  <a:lnTo>
                    <a:pt x="1384" y="4993"/>
                  </a:lnTo>
                  <a:lnTo>
                    <a:pt x="1617" y="5119"/>
                  </a:lnTo>
                  <a:lnTo>
                    <a:pt x="1869" y="5208"/>
                  </a:lnTo>
                  <a:lnTo>
                    <a:pt x="2120" y="5262"/>
                  </a:lnTo>
                  <a:lnTo>
                    <a:pt x="2389" y="5316"/>
                  </a:lnTo>
                  <a:lnTo>
                    <a:pt x="2928" y="5316"/>
                  </a:lnTo>
                  <a:lnTo>
                    <a:pt x="3197" y="5262"/>
                  </a:lnTo>
                  <a:lnTo>
                    <a:pt x="3449" y="5208"/>
                  </a:lnTo>
                  <a:lnTo>
                    <a:pt x="3682" y="5119"/>
                  </a:lnTo>
                  <a:lnTo>
                    <a:pt x="3916" y="5011"/>
                  </a:lnTo>
                  <a:lnTo>
                    <a:pt x="4149" y="4867"/>
                  </a:lnTo>
                  <a:lnTo>
                    <a:pt x="4347" y="4724"/>
                  </a:lnTo>
                  <a:lnTo>
                    <a:pt x="4544" y="4544"/>
                  </a:lnTo>
                  <a:lnTo>
                    <a:pt x="4706" y="4346"/>
                  </a:lnTo>
                  <a:lnTo>
                    <a:pt x="4867" y="4149"/>
                  </a:lnTo>
                  <a:lnTo>
                    <a:pt x="4993" y="3933"/>
                  </a:lnTo>
                  <a:lnTo>
                    <a:pt x="5101" y="3700"/>
                  </a:lnTo>
                  <a:lnTo>
                    <a:pt x="5191" y="3449"/>
                  </a:lnTo>
                  <a:lnTo>
                    <a:pt x="5262" y="3197"/>
                  </a:lnTo>
                  <a:lnTo>
                    <a:pt x="5298" y="2928"/>
                  </a:lnTo>
                  <a:lnTo>
                    <a:pt x="5316" y="2659"/>
                  </a:lnTo>
                  <a:lnTo>
                    <a:pt x="5316" y="2497"/>
                  </a:lnTo>
                  <a:lnTo>
                    <a:pt x="5298" y="2317"/>
                  </a:lnTo>
                  <a:lnTo>
                    <a:pt x="5262" y="2138"/>
                  </a:lnTo>
                  <a:lnTo>
                    <a:pt x="5226" y="1976"/>
                  </a:lnTo>
                  <a:lnTo>
                    <a:pt x="5191" y="1815"/>
                  </a:lnTo>
                  <a:lnTo>
                    <a:pt x="5119" y="1653"/>
                  </a:lnTo>
                  <a:lnTo>
                    <a:pt x="5047" y="1491"/>
                  </a:lnTo>
                  <a:lnTo>
                    <a:pt x="4975" y="1330"/>
                  </a:lnTo>
                  <a:lnTo>
                    <a:pt x="4867" y="1186"/>
                  </a:lnTo>
                  <a:lnTo>
                    <a:pt x="4778" y="1042"/>
                  </a:lnTo>
                  <a:lnTo>
                    <a:pt x="4670" y="899"/>
                  </a:lnTo>
                  <a:lnTo>
                    <a:pt x="4544" y="773"/>
                  </a:lnTo>
                  <a:lnTo>
                    <a:pt x="4418" y="665"/>
                  </a:lnTo>
                  <a:lnTo>
                    <a:pt x="4275" y="558"/>
                  </a:lnTo>
                  <a:lnTo>
                    <a:pt x="4149" y="450"/>
                  </a:lnTo>
                  <a:lnTo>
                    <a:pt x="3987" y="360"/>
                  </a:lnTo>
                  <a:lnTo>
                    <a:pt x="3844" y="270"/>
                  </a:lnTo>
                  <a:lnTo>
                    <a:pt x="3682" y="198"/>
                  </a:lnTo>
                  <a:lnTo>
                    <a:pt x="3521" y="145"/>
                  </a:lnTo>
                  <a:lnTo>
                    <a:pt x="3359" y="91"/>
                  </a:lnTo>
                  <a:lnTo>
                    <a:pt x="3179" y="55"/>
                  </a:lnTo>
                  <a:lnTo>
                    <a:pt x="3018" y="19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2642550" y="2410800"/>
              <a:ext cx="110025" cy="133375"/>
            </a:xfrm>
            <a:custGeom>
              <a:avLst/>
              <a:gdLst/>
              <a:ahLst/>
              <a:cxnLst/>
              <a:rect l="l" t="t" r="r" b="b"/>
              <a:pathLst>
                <a:path w="4401" h="5335" extrusionOk="0">
                  <a:moveTo>
                    <a:pt x="1743" y="1"/>
                  </a:moveTo>
                  <a:lnTo>
                    <a:pt x="1743" y="2659"/>
                  </a:lnTo>
                  <a:lnTo>
                    <a:pt x="1" y="4688"/>
                  </a:lnTo>
                  <a:lnTo>
                    <a:pt x="198" y="4831"/>
                  </a:lnTo>
                  <a:lnTo>
                    <a:pt x="396" y="4957"/>
                  </a:lnTo>
                  <a:lnTo>
                    <a:pt x="593" y="5083"/>
                  </a:lnTo>
                  <a:lnTo>
                    <a:pt x="809" y="5172"/>
                  </a:lnTo>
                  <a:lnTo>
                    <a:pt x="1042" y="5244"/>
                  </a:lnTo>
                  <a:lnTo>
                    <a:pt x="1276" y="5280"/>
                  </a:lnTo>
                  <a:lnTo>
                    <a:pt x="1509" y="5316"/>
                  </a:lnTo>
                  <a:lnTo>
                    <a:pt x="1743" y="5334"/>
                  </a:lnTo>
                  <a:lnTo>
                    <a:pt x="2012" y="5316"/>
                  </a:lnTo>
                  <a:lnTo>
                    <a:pt x="2281" y="5280"/>
                  </a:lnTo>
                  <a:lnTo>
                    <a:pt x="2533" y="5208"/>
                  </a:lnTo>
                  <a:lnTo>
                    <a:pt x="2784" y="5119"/>
                  </a:lnTo>
                  <a:lnTo>
                    <a:pt x="3018" y="5011"/>
                  </a:lnTo>
                  <a:lnTo>
                    <a:pt x="3233" y="4867"/>
                  </a:lnTo>
                  <a:lnTo>
                    <a:pt x="3431" y="4724"/>
                  </a:lnTo>
                  <a:lnTo>
                    <a:pt x="3628" y="4544"/>
                  </a:lnTo>
                  <a:lnTo>
                    <a:pt x="3790" y="4364"/>
                  </a:lnTo>
                  <a:lnTo>
                    <a:pt x="3951" y="4149"/>
                  </a:lnTo>
                  <a:lnTo>
                    <a:pt x="4077" y="3933"/>
                  </a:lnTo>
                  <a:lnTo>
                    <a:pt x="4203" y="3700"/>
                  </a:lnTo>
                  <a:lnTo>
                    <a:pt x="4293" y="3449"/>
                  </a:lnTo>
                  <a:lnTo>
                    <a:pt x="4346" y="3197"/>
                  </a:lnTo>
                  <a:lnTo>
                    <a:pt x="4382" y="2928"/>
                  </a:lnTo>
                  <a:lnTo>
                    <a:pt x="4400" y="2659"/>
                  </a:lnTo>
                  <a:lnTo>
                    <a:pt x="4382" y="2389"/>
                  </a:lnTo>
                  <a:lnTo>
                    <a:pt x="4346" y="2120"/>
                  </a:lnTo>
                  <a:lnTo>
                    <a:pt x="4275" y="1868"/>
                  </a:lnTo>
                  <a:lnTo>
                    <a:pt x="4185" y="1617"/>
                  </a:lnTo>
                  <a:lnTo>
                    <a:pt x="4077" y="1384"/>
                  </a:lnTo>
                  <a:lnTo>
                    <a:pt x="3951" y="1168"/>
                  </a:lnTo>
                  <a:lnTo>
                    <a:pt x="3790" y="971"/>
                  </a:lnTo>
                  <a:lnTo>
                    <a:pt x="3628" y="773"/>
                  </a:lnTo>
                  <a:lnTo>
                    <a:pt x="3431" y="611"/>
                  </a:lnTo>
                  <a:lnTo>
                    <a:pt x="3233" y="450"/>
                  </a:lnTo>
                  <a:lnTo>
                    <a:pt x="3000" y="324"/>
                  </a:lnTo>
                  <a:lnTo>
                    <a:pt x="2766" y="198"/>
                  </a:lnTo>
                  <a:lnTo>
                    <a:pt x="2533" y="109"/>
                  </a:lnTo>
                  <a:lnTo>
                    <a:pt x="2281" y="55"/>
                  </a:lnTo>
                  <a:lnTo>
                    <a:pt x="2012" y="19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2639875" y="2431450"/>
              <a:ext cx="92050" cy="92075"/>
            </a:xfrm>
            <a:custGeom>
              <a:avLst/>
              <a:gdLst/>
              <a:ahLst/>
              <a:cxnLst/>
              <a:rect l="l" t="t" r="r" b="b"/>
              <a:pathLst>
                <a:path w="3682" h="3683" extrusionOk="0">
                  <a:moveTo>
                    <a:pt x="1652" y="1"/>
                  </a:moveTo>
                  <a:lnTo>
                    <a:pt x="1473" y="37"/>
                  </a:lnTo>
                  <a:lnTo>
                    <a:pt x="1293" y="73"/>
                  </a:lnTo>
                  <a:lnTo>
                    <a:pt x="1113" y="145"/>
                  </a:lnTo>
                  <a:lnTo>
                    <a:pt x="970" y="216"/>
                  </a:lnTo>
                  <a:lnTo>
                    <a:pt x="808" y="306"/>
                  </a:lnTo>
                  <a:lnTo>
                    <a:pt x="664" y="414"/>
                  </a:lnTo>
                  <a:lnTo>
                    <a:pt x="539" y="540"/>
                  </a:lnTo>
                  <a:lnTo>
                    <a:pt x="413" y="665"/>
                  </a:lnTo>
                  <a:lnTo>
                    <a:pt x="305" y="809"/>
                  </a:lnTo>
                  <a:lnTo>
                    <a:pt x="216" y="953"/>
                  </a:lnTo>
                  <a:lnTo>
                    <a:pt x="144" y="1114"/>
                  </a:lnTo>
                  <a:lnTo>
                    <a:pt x="72" y="1294"/>
                  </a:lnTo>
                  <a:lnTo>
                    <a:pt x="36" y="1473"/>
                  </a:lnTo>
                  <a:lnTo>
                    <a:pt x="0" y="1653"/>
                  </a:lnTo>
                  <a:lnTo>
                    <a:pt x="0" y="1833"/>
                  </a:lnTo>
                  <a:lnTo>
                    <a:pt x="0" y="2030"/>
                  </a:lnTo>
                  <a:lnTo>
                    <a:pt x="36" y="2210"/>
                  </a:lnTo>
                  <a:lnTo>
                    <a:pt x="72" y="2389"/>
                  </a:lnTo>
                  <a:lnTo>
                    <a:pt x="144" y="2551"/>
                  </a:lnTo>
                  <a:lnTo>
                    <a:pt x="216" y="2712"/>
                  </a:lnTo>
                  <a:lnTo>
                    <a:pt x="305" y="2874"/>
                  </a:lnTo>
                  <a:lnTo>
                    <a:pt x="413" y="3018"/>
                  </a:lnTo>
                  <a:lnTo>
                    <a:pt x="539" y="3143"/>
                  </a:lnTo>
                  <a:lnTo>
                    <a:pt x="664" y="3269"/>
                  </a:lnTo>
                  <a:lnTo>
                    <a:pt x="808" y="3377"/>
                  </a:lnTo>
                  <a:lnTo>
                    <a:pt x="970" y="3467"/>
                  </a:lnTo>
                  <a:lnTo>
                    <a:pt x="1131" y="3538"/>
                  </a:lnTo>
                  <a:lnTo>
                    <a:pt x="1293" y="3610"/>
                  </a:lnTo>
                  <a:lnTo>
                    <a:pt x="1473" y="3646"/>
                  </a:lnTo>
                  <a:lnTo>
                    <a:pt x="1652" y="3682"/>
                  </a:lnTo>
                  <a:lnTo>
                    <a:pt x="2029" y="3682"/>
                  </a:lnTo>
                  <a:lnTo>
                    <a:pt x="2209" y="3646"/>
                  </a:lnTo>
                  <a:lnTo>
                    <a:pt x="2388" y="3592"/>
                  </a:lnTo>
                  <a:lnTo>
                    <a:pt x="2568" y="3538"/>
                  </a:lnTo>
                  <a:lnTo>
                    <a:pt x="2730" y="3467"/>
                  </a:lnTo>
                  <a:lnTo>
                    <a:pt x="2873" y="3377"/>
                  </a:lnTo>
                  <a:lnTo>
                    <a:pt x="3017" y="3269"/>
                  </a:lnTo>
                  <a:lnTo>
                    <a:pt x="3143" y="3143"/>
                  </a:lnTo>
                  <a:lnTo>
                    <a:pt x="3268" y="3018"/>
                  </a:lnTo>
                  <a:lnTo>
                    <a:pt x="3376" y="2874"/>
                  </a:lnTo>
                  <a:lnTo>
                    <a:pt x="3466" y="2712"/>
                  </a:lnTo>
                  <a:lnTo>
                    <a:pt x="3538" y="2551"/>
                  </a:lnTo>
                  <a:lnTo>
                    <a:pt x="3609" y="2389"/>
                  </a:lnTo>
                  <a:lnTo>
                    <a:pt x="3645" y="2210"/>
                  </a:lnTo>
                  <a:lnTo>
                    <a:pt x="3681" y="2030"/>
                  </a:lnTo>
                  <a:lnTo>
                    <a:pt x="3681" y="1833"/>
                  </a:lnTo>
                  <a:lnTo>
                    <a:pt x="3681" y="1653"/>
                  </a:lnTo>
                  <a:lnTo>
                    <a:pt x="3645" y="1473"/>
                  </a:lnTo>
                  <a:lnTo>
                    <a:pt x="3609" y="1294"/>
                  </a:lnTo>
                  <a:lnTo>
                    <a:pt x="3538" y="1114"/>
                  </a:lnTo>
                  <a:lnTo>
                    <a:pt x="3466" y="953"/>
                  </a:lnTo>
                  <a:lnTo>
                    <a:pt x="3376" y="809"/>
                  </a:lnTo>
                  <a:lnTo>
                    <a:pt x="3268" y="665"/>
                  </a:lnTo>
                  <a:lnTo>
                    <a:pt x="3143" y="540"/>
                  </a:lnTo>
                  <a:lnTo>
                    <a:pt x="3017" y="414"/>
                  </a:lnTo>
                  <a:lnTo>
                    <a:pt x="2873" y="306"/>
                  </a:lnTo>
                  <a:lnTo>
                    <a:pt x="2730" y="216"/>
                  </a:lnTo>
                  <a:lnTo>
                    <a:pt x="2568" y="145"/>
                  </a:lnTo>
                  <a:lnTo>
                    <a:pt x="2388" y="73"/>
                  </a:lnTo>
                  <a:lnTo>
                    <a:pt x="2209" y="37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2664100" y="2470525"/>
              <a:ext cx="9450" cy="16175"/>
            </a:xfrm>
            <a:custGeom>
              <a:avLst/>
              <a:gdLst/>
              <a:ahLst/>
              <a:cxnLst/>
              <a:rect l="l" t="t" r="r" b="b"/>
              <a:pathLst>
                <a:path w="378" h="647" extrusionOk="0">
                  <a:moveTo>
                    <a:pt x="37" y="0"/>
                  </a:moveTo>
                  <a:lnTo>
                    <a:pt x="37" y="18"/>
                  </a:lnTo>
                  <a:lnTo>
                    <a:pt x="19" y="270"/>
                  </a:lnTo>
                  <a:lnTo>
                    <a:pt x="19" y="287"/>
                  </a:lnTo>
                  <a:lnTo>
                    <a:pt x="37" y="287"/>
                  </a:lnTo>
                  <a:lnTo>
                    <a:pt x="108" y="252"/>
                  </a:lnTo>
                  <a:lnTo>
                    <a:pt x="162" y="234"/>
                  </a:lnTo>
                  <a:lnTo>
                    <a:pt x="234" y="252"/>
                  </a:lnTo>
                  <a:lnTo>
                    <a:pt x="288" y="287"/>
                  </a:lnTo>
                  <a:lnTo>
                    <a:pt x="324" y="341"/>
                  </a:lnTo>
                  <a:lnTo>
                    <a:pt x="342" y="413"/>
                  </a:lnTo>
                  <a:lnTo>
                    <a:pt x="324" y="485"/>
                  </a:lnTo>
                  <a:lnTo>
                    <a:pt x="288" y="539"/>
                  </a:lnTo>
                  <a:lnTo>
                    <a:pt x="234" y="575"/>
                  </a:lnTo>
                  <a:lnTo>
                    <a:pt x="162" y="575"/>
                  </a:lnTo>
                  <a:lnTo>
                    <a:pt x="108" y="557"/>
                  </a:lnTo>
                  <a:lnTo>
                    <a:pt x="37" y="539"/>
                  </a:lnTo>
                  <a:lnTo>
                    <a:pt x="37" y="521"/>
                  </a:lnTo>
                  <a:lnTo>
                    <a:pt x="19" y="539"/>
                  </a:lnTo>
                  <a:lnTo>
                    <a:pt x="1" y="539"/>
                  </a:lnTo>
                  <a:lnTo>
                    <a:pt x="19" y="557"/>
                  </a:lnTo>
                  <a:lnTo>
                    <a:pt x="91" y="611"/>
                  </a:lnTo>
                  <a:lnTo>
                    <a:pt x="162" y="647"/>
                  </a:lnTo>
                  <a:lnTo>
                    <a:pt x="252" y="629"/>
                  </a:lnTo>
                  <a:lnTo>
                    <a:pt x="324" y="575"/>
                  </a:lnTo>
                  <a:lnTo>
                    <a:pt x="378" y="503"/>
                  </a:lnTo>
                  <a:lnTo>
                    <a:pt x="378" y="431"/>
                  </a:lnTo>
                  <a:lnTo>
                    <a:pt x="378" y="341"/>
                  </a:lnTo>
                  <a:lnTo>
                    <a:pt x="324" y="270"/>
                  </a:lnTo>
                  <a:lnTo>
                    <a:pt x="252" y="216"/>
                  </a:lnTo>
                  <a:lnTo>
                    <a:pt x="108" y="216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91" y="54"/>
                  </a:lnTo>
                  <a:lnTo>
                    <a:pt x="360" y="54"/>
                  </a:lnTo>
                  <a:lnTo>
                    <a:pt x="378" y="36"/>
                  </a:lnTo>
                  <a:lnTo>
                    <a:pt x="378" y="1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2678025" y="2470975"/>
              <a:ext cx="9450" cy="15725"/>
            </a:xfrm>
            <a:custGeom>
              <a:avLst/>
              <a:gdLst/>
              <a:ahLst/>
              <a:cxnLst/>
              <a:rect l="l" t="t" r="r" b="b"/>
              <a:pathLst>
                <a:path w="378" h="629" extrusionOk="0">
                  <a:moveTo>
                    <a:pt x="36" y="0"/>
                  </a:moveTo>
                  <a:lnTo>
                    <a:pt x="36" y="18"/>
                  </a:lnTo>
                  <a:lnTo>
                    <a:pt x="0" y="269"/>
                  </a:lnTo>
                  <a:lnTo>
                    <a:pt x="36" y="269"/>
                  </a:lnTo>
                  <a:lnTo>
                    <a:pt x="90" y="234"/>
                  </a:lnTo>
                  <a:lnTo>
                    <a:pt x="162" y="216"/>
                  </a:lnTo>
                  <a:lnTo>
                    <a:pt x="180" y="216"/>
                  </a:lnTo>
                  <a:lnTo>
                    <a:pt x="234" y="234"/>
                  </a:lnTo>
                  <a:lnTo>
                    <a:pt x="288" y="269"/>
                  </a:lnTo>
                  <a:lnTo>
                    <a:pt x="324" y="323"/>
                  </a:lnTo>
                  <a:lnTo>
                    <a:pt x="324" y="395"/>
                  </a:lnTo>
                  <a:lnTo>
                    <a:pt x="324" y="449"/>
                  </a:lnTo>
                  <a:lnTo>
                    <a:pt x="288" y="503"/>
                  </a:lnTo>
                  <a:lnTo>
                    <a:pt x="234" y="539"/>
                  </a:lnTo>
                  <a:lnTo>
                    <a:pt x="162" y="557"/>
                  </a:lnTo>
                  <a:lnTo>
                    <a:pt x="90" y="539"/>
                  </a:lnTo>
                  <a:lnTo>
                    <a:pt x="36" y="521"/>
                  </a:lnTo>
                  <a:lnTo>
                    <a:pt x="18" y="503"/>
                  </a:lnTo>
                  <a:lnTo>
                    <a:pt x="0" y="521"/>
                  </a:lnTo>
                  <a:lnTo>
                    <a:pt x="0" y="539"/>
                  </a:lnTo>
                  <a:lnTo>
                    <a:pt x="0" y="575"/>
                  </a:lnTo>
                  <a:lnTo>
                    <a:pt x="72" y="611"/>
                  </a:lnTo>
                  <a:lnTo>
                    <a:pt x="162" y="629"/>
                  </a:lnTo>
                  <a:lnTo>
                    <a:pt x="234" y="611"/>
                  </a:lnTo>
                  <a:lnTo>
                    <a:pt x="306" y="575"/>
                  </a:lnTo>
                  <a:lnTo>
                    <a:pt x="360" y="503"/>
                  </a:lnTo>
                  <a:lnTo>
                    <a:pt x="377" y="413"/>
                  </a:lnTo>
                  <a:lnTo>
                    <a:pt x="360" y="323"/>
                  </a:lnTo>
                  <a:lnTo>
                    <a:pt x="306" y="269"/>
                  </a:lnTo>
                  <a:lnTo>
                    <a:pt x="234" y="216"/>
                  </a:lnTo>
                  <a:lnTo>
                    <a:pt x="162" y="198"/>
                  </a:lnTo>
                  <a:lnTo>
                    <a:pt x="108" y="216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72" y="36"/>
                  </a:lnTo>
                  <a:lnTo>
                    <a:pt x="377" y="36"/>
                  </a:lnTo>
                  <a:lnTo>
                    <a:pt x="377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57"/>
            <p:cNvSpPr/>
            <p:nvPr/>
          </p:nvSpPr>
          <p:spPr>
            <a:xfrm>
              <a:off x="2691500" y="2470075"/>
              <a:ext cx="16625" cy="16175"/>
            </a:xfrm>
            <a:custGeom>
              <a:avLst/>
              <a:gdLst/>
              <a:ahLst/>
              <a:cxnLst/>
              <a:rect l="l" t="t" r="r" b="b"/>
              <a:pathLst>
                <a:path w="665" h="647" extrusionOk="0">
                  <a:moveTo>
                    <a:pt x="162" y="36"/>
                  </a:moveTo>
                  <a:lnTo>
                    <a:pt x="198" y="54"/>
                  </a:lnTo>
                  <a:lnTo>
                    <a:pt x="216" y="72"/>
                  </a:lnTo>
                  <a:lnTo>
                    <a:pt x="234" y="108"/>
                  </a:lnTo>
                  <a:lnTo>
                    <a:pt x="251" y="162"/>
                  </a:lnTo>
                  <a:lnTo>
                    <a:pt x="234" y="162"/>
                  </a:lnTo>
                  <a:lnTo>
                    <a:pt x="234" y="216"/>
                  </a:lnTo>
                  <a:lnTo>
                    <a:pt x="216" y="252"/>
                  </a:lnTo>
                  <a:lnTo>
                    <a:pt x="198" y="270"/>
                  </a:lnTo>
                  <a:lnTo>
                    <a:pt x="162" y="288"/>
                  </a:lnTo>
                  <a:lnTo>
                    <a:pt x="126" y="270"/>
                  </a:lnTo>
                  <a:lnTo>
                    <a:pt x="90" y="252"/>
                  </a:lnTo>
                  <a:lnTo>
                    <a:pt x="72" y="216"/>
                  </a:lnTo>
                  <a:lnTo>
                    <a:pt x="54" y="162"/>
                  </a:lnTo>
                  <a:lnTo>
                    <a:pt x="72" y="108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162" y="36"/>
                  </a:lnTo>
                  <a:close/>
                  <a:moveTo>
                    <a:pt x="144" y="0"/>
                  </a:moveTo>
                  <a:lnTo>
                    <a:pt x="90" y="18"/>
                  </a:lnTo>
                  <a:lnTo>
                    <a:pt x="36" y="54"/>
                  </a:lnTo>
                  <a:lnTo>
                    <a:pt x="18" y="108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36" y="270"/>
                  </a:lnTo>
                  <a:lnTo>
                    <a:pt x="90" y="305"/>
                  </a:lnTo>
                  <a:lnTo>
                    <a:pt x="144" y="323"/>
                  </a:lnTo>
                  <a:lnTo>
                    <a:pt x="198" y="305"/>
                  </a:lnTo>
                  <a:lnTo>
                    <a:pt x="251" y="270"/>
                  </a:lnTo>
                  <a:lnTo>
                    <a:pt x="287" y="216"/>
                  </a:lnTo>
                  <a:lnTo>
                    <a:pt x="287" y="162"/>
                  </a:lnTo>
                  <a:lnTo>
                    <a:pt x="287" y="90"/>
                  </a:lnTo>
                  <a:lnTo>
                    <a:pt x="251" y="54"/>
                  </a:lnTo>
                  <a:lnTo>
                    <a:pt x="198" y="18"/>
                  </a:lnTo>
                  <a:lnTo>
                    <a:pt x="144" y="0"/>
                  </a:lnTo>
                  <a:close/>
                  <a:moveTo>
                    <a:pt x="521" y="359"/>
                  </a:moveTo>
                  <a:lnTo>
                    <a:pt x="557" y="377"/>
                  </a:lnTo>
                  <a:lnTo>
                    <a:pt x="593" y="395"/>
                  </a:lnTo>
                  <a:lnTo>
                    <a:pt x="611" y="431"/>
                  </a:lnTo>
                  <a:lnTo>
                    <a:pt x="629" y="485"/>
                  </a:lnTo>
                  <a:lnTo>
                    <a:pt x="611" y="485"/>
                  </a:lnTo>
                  <a:lnTo>
                    <a:pt x="611" y="521"/>
                  </a:lnTo>
                  <a:lnTo>
                    <a:pt x="593" y="557"/>
                  </a:lnTo>
                  <a:lnTo>
                    <a:pt x="575" y="593"/>
                  </a:lnTo>
                  <a:lnTo>
                    <a:pt x="539" y="611"/>
                  </a:lnTo>
                  <a:lnTo>
                    <a:pt x="503" y="593"/>
                  </a:lnTo>
                  <a:lnTo>
                    <a:pt x="467" y="575"/>
                  </a:lnTo>
                  <a:lnTo>
                    <a:pt x="449" y="539"/>
                  </a:lnTo>
                  <a:lnTo>
                    <a:pt x="431" y="485"/>
                  </a:lnTo>
                  <a:lnTo>
                    <a:pt x="449" y="431"/>
                  </a:lnTo>
                  <a:lnTo>
                    <a:pt x="467" y="395"/>
                  </a:lnTo>
                  <a:lnTo>
                    <a:pt x="485" y="377"/>
                  </a:lnTo>
                  <a:lnTo>
                    <a:pt x="521" y="359"/>
                  </a:lnTo>
                  <a:close/>
                  <a:moveTo>
                    <a:pt x="539" y="18"/>
                  </a:moveTo>
                  <a:lnTo>
                    <a:pt x="108" y="611"/>
                  </a:lnTo>
                  <a:lnTo>
                    <a:pt x="90" y="611"/>
                  </a:lnTo>
                  <a:lnTo>
                    <a:pt x="108" y="629"/>
                  </a:lnTo>
                  <a:lnTo>
                    <a:pt x="108" y="647"/>
                  </a:lnTo>
                  <a:lnTo>
                    <a:pt x="144" y="647"/>
                  </a:lnTo>
                  <a:lnTo>
                    <a:pt x="575" y="36"/>
                  </a:lnTo>
                  <a:lnTo>
                    <a:pt x="575" y="18"/>
                  </a:lnTo>
                  <a:close/>
                  <a:moveTo>
                    <a:pt x="521" y="323"/>
                  </a:moveTo>
                  <a:lnTo>
                    <a:pt x="467" y="341"/>
                  </a:lnTo>
                  <a:lnTo>
                    <a:pt x="413" y="377"/>
                  </a:lnTo>
                  <a:lnTo>
                    <a:pt x="395" y="431"/>
                  </a:lnTo>
                  <a:lnTo>
                    <a:pt x="377" y="485"/>
                  </a:lnTo>
                  <a:lnTo>
                    <a:pt x="377" y="521"/>
                  </a:lnTo>
                  <a:lnTo>
                    <a:pt x="395" y="575"/>
                  </a:lnTo>
                  <a:lnTo>
                    <a:pt x="431" y="611"/>
                  </a:lnTo>
                  <a:lnTo>
                    <a:pt x="485" y="647"/>
                  </a:lnTo>
                  <a:lnTo>
                    <a:pt x="539" y="647"/>
                  </a:lnTo>
                  <a:lnTo>
                    <a:pt x="593" y="629"/>
                  </a:lnTo>
                  <a:lnTo>
                    <a:pt x="629" y="593"/>
                  </a:lnTo>
                  <a:lnTo>
                    <a:pt x="665" y="539"/>
                  </a:lnTo>
                  <a:lnTo>
                    <a:pt x="665" y="485"/>
                  </a:lnTo>
                  <a:lnTo>
                    <a:pt x="665" y="431"/>
                  </a:lnTo>
                  <a:lnTo>
                    <a:pt x="629" y="377"/>
                  </a:lnTo>
                  <a:lnTo>
                    <a:pt x="575" y="341"/>
                  </a:lnTo>
                  <a:lnTo>
                    <a:pt x="521" y="3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57"/>
            <p:cNvSpPr/>
            <p:nvPr/>
          </p:nvSpPr>
          <p:spPr>
            <a:xfrm>
              <a:off x="2827975" y="2417550"/>
              <a:ext cx="26950" cy="36825"/>
            </a:xfrm>
            <a:custGeom>
              <a:avLst/>
              <a:gdLst/>
              <a:ahLst/>
              <a:cxnLst/>
              <a:rect l="l" t="t" r="r" b="b"/>
              <a:pathLst>
                <a:path w="1078" h="1473" extrusionOk="0">
                  <a:moveTo>
                    <a:pt x="682" y="252"/>
                  </a:moveTo>
                  <a:lnTo>
                    <a:pt x="736" y="288"/>
                  </a:lnTo>
                  <a:lnTo>
                    <a:pt x="772" y="323"/>
                  </a:lnTo>
                  <a:lnTo>
                    <a:pt x="808" y="377"/>
                  </a:lnTo>
                  <a:lnTo>
                    <a:pt x="826" y="467"/>
                  </a:lnTo>
                  <a:lnTo>
                    <a:pt x="844" y="557"/>
                  </a:lnTo>
                  <a:lnTo>
                    <a:pt x="844" y="647"/>
                  </a:lnTo>
                  <a:lnTo>
                    <a:pt x="844" y="736"/>
                  </a:lnTo>
                  <a:lnTo>
                    <a:pt x="826" y="754"/>
                  </a:lnTo>
                  <a:lnTo>
                    <a:pt x="808" y="844"/>
                  </a:lnTo>
                  <a:lnTo>
                    <a:pt x="772" y="934"/>
                  </a:lnTo>
                  <a:lnTo>
                    <a:pt x="736" y="1024"/>
                  </a:lnTo>
                  <a:lnTo>
                    <a:pt x="664" y="1114"/>
                  </a:lnTo>
                  <a:lnTo>
                    <a:pt x="629" y="1149"/>
                  </a:lnTo>
                  <a:lnTo>
                    <a:pt x="575" y="1203"/>
                  </a:lnTo>
                  <a:lnTo>
                    <a:pt x="521" y="1221"/>
                  </a:lnTo>
                  <a:lnTo>
                    <a:pt x="449" y="1239"/>
                  </a:lnTo>
                  <a:lnTo>
                    <a:pt x="395" y="1221"/>
                  </a:lnTo>
                  <a:lnTo>
                    <a:pt x="359" y="1203"/>
                  </a:lnTo>
                  <a:lnTo>
                    <a:pt x="305" y="1167"/>
                  </a:lnTo>
                  <a:lnTo>
                    <a:pt x="287" y="1114"/>
                  </a:lnTo>
                  <a:lnTo>
                    <a:pt x="251" y="1024"/>
                  </a:lnTo>
                  <a:lnTo>
                    <a:pt x="233" y="934"/>
                  </a:lnTo>
                  <a:lnTo>
                    <a:pt x="233" y="826"/>
                  </a:lnTo>
                  <a:lnTo>
                    <a:pt x="251" y="736"/>
                  </a:lnTo>
                  <a:lnTo>
                    <a:pt x="269" y="647"/>
                  </a:lnTo>
                  <a:lnTo>
                    <a:pt x="305" y="539"/>
                  </a:lnTo>
                  <a:lnTo>
                    <a:pt x="359" y="449"/>
                  </a:lnTo>
                  <a:lnTo>
                    <a:pt x="413" y="377"/>
                  </a:lnTo>
                  <a:lnTo>
                    <a:pt x="449" y="323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4" y="0"/>
                  </a:moveTo>
                  <a:lnTo>
                    <a:pt x="539" y="36"/>
                  </a:lnTo>
                  <a:lnTo>
                    <a:pt x="431" y="72"/>
                  </a:lnTo>
                  <a:lnTo>
                    <a:pt x="323" y="144"/>
                  </a:lnTo>
                  <a:lnTo>
                    <a:pt x="251" y="252"/>
                  </a:lnTo>
                  <a:lnTo>
                    <a:pt x="162" y="359"/>
                  </a:lnTo>
                  <a:lnTo>
                    <a:pt x="108" y="485"/>
                  </a:lnTo>
                  <a:lnTo>
                    <a:pt x="54" y="611"/>
                  </a:lnTo>
                  <a:lnTo>
                    <a:pt x="18" y="736"/>
                  </a:lnTo>
                  <a:lnTo>
                    <a:pt x="0" y="862"/>
                  </a:lnTo>
                  <a:lnTo>
                    <a:pt x="0" y="988"/>
                  </a:lnTo>
                  <a:lnTo>
                    <a:pt x="36" y="1114"/>
                  </a:lnTo>
                  <a:lnTo>
                    <a:pt x="72" y="1239"/>
                  </a:lnTo>
                  <a:lnTo>
                    <a:pt x="126" y="1329"/>
                  </a:lnTo>
                  <a:lnTo>
                    <a:pt x="216" y="1401"/>
                  </a:lnTo>
                  <a:lnTo>
                    <a:pt x="305" y="1455"/>
                  </a:lnTo>
                  <a:lnTo>
                    <a:pt x="413" y="1473"/>
                  </a:lnTo>
                  <a:lnTo>
                    <a:pt x="539" y="1455"/>
                  </a:lnTo>
                  <a:lnTo>
                    <a:pt x="646" y="1401"/>
                  </a:lnTo>
                  <a:lnTo>
                    <a:pt x="754" y="1329"/>
                  </a:lnTo>
                  <a:lnTo>
                    <a:pt x="844" y="1239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0"/>
                  </a:lnTo>
                  <a:lnTo>
                    <a:pt x="1059" y="736"/>
                  </a:lnTo>
                  <a:lnTo>
                    <a:pt x="1077" y="611"/>
                  </a:lnTo>
                  <a:lnTo>
                    <a:pt x="1077" y="485"/>
                  </a:lnTo>
                  <a:lnTo>
                    <a:pt x="1059" y="359"/>
                  </a:lnTo>
                  <a:lnTo>
                    <a:pt x="1024" y="252"/>
                  </a:lnTo>
                  <a:lnTo>
                    <a:pt x="952" y="144"/>
                  </a:lnTo>
                  <a:lnTo>
                    <a:pt x="880" y="72"/>
                  </a:lnTo>
                  <a:lnTo>
                    <a:pt x="790" y="1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57"/>
            <p:cNvSpPr/>
            <p:nvPr/>
          </p:nvSpPr>
          <p:spPr>
            <a:xfrm>
              <a:off x="2862525" y="2418450"/>
              <a:ext cx="13050" cy="35925"/>
            </a:xfrm>
            <a:custGeom>
              <a:avLst/>
              <a:gdLst/>
              <a:ahLst/>
              <a:cxnLst/>
              <a:rect l="l" t="t" r="r" b="b"/>
              <a:pathLst>
                <a:path w="522" h="1437" extrusionOk="0">
                  <a:moveTo>
                    <a:pt x="360" y="0"/>
                  </a:moveTo>
                  <a:lnTo>
                    <a:pt x="91" y="144"/>
                  </a:lnTo>
                  <a:lnTo>
                    <a:pt x="37" y="180"/>
                  </a:lnTo>
                  <a:lnTo>
                    <a:pt x="19" y="216"/>
                  </a:lnTo>
                  <a:lnTo>
                    <a:pt x="1" y="270"/>
                  </a:lnTo>
                  <a:lnTo>
                    <a:pt x="19" y="305"/>
                  </a:lnTo>
                  <a:lnTo>
                    <a:pt x="55" y="341"/>
                  </a:lnTo>
                  <a:lnTo>
                    <a:pt x="108" y="359"/>
                  </a:lnTo>
                  <a:lnTo>
                    <a:pt x="162" y="341"/>
                  </a:lnTo>
                  <a:lnTo>
                    <a:pt x="252" y="305"/>
                  </a:lnTo>
                  <a:lnTo>
                    <a:pt x="73" y="1329"/>
                  </a:lnTo>
                  <a:lnTo>
                    <a:pt x="73" y="1347"/>
                  </a:lnTo>
                  <a:lnTo>
                    <a:pt x="73" y="1383"/>
                  </a:lnTo>
                  <a:lnTo>
                    <a:pt x="108" y="1401"/>
                  </a:lnTo>
                  <a:lnTo>
                    <a:pt x="126" y="1419"/>
                  </a:lnTo>
                  <a:lnTo>
                    <a:pt x="162" y="1437"/>
                  </a:lnTo>
                  <a:lnTo>
                    <a:pt x="216" y="1419"/>
                  </a:lnTo>
                  <a:lnTo>
                    <a:pt x="252" y="1401"/>
                  </a:lnTo>
                  <a:lnTo>
                    <a:pt x="288" y="1365"/>
                  </a:lnTo>
                  <a:lnTo>
                    <a:pt x="306" y="1329"/>
                  </a:lnTo>
                  <a:lnTo>
                    <a:pt x="521" y="90"/>
                  </a:lnTo>
                  <a:lnTo>
                    <a:pt x="432" y="54"/>
                  </a:lnTo>
                  <a:lnTo>
                    <a:pt x="432" y="1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57"/>
            <p:cNvSpPr/>
            <p:nvPr/>
          </p:nvSpPr>
          <p:spPr>
            <a:xfrm>
              <a:off x="2823925" y="2470525"/>
              <a:ext cx="115400" cy="5850"/>
            </a:xfrm>
            <a:custGeom>
              <a:avLst/>
              <a:gdLst/>
              <a:ahLst/>
              <a:cxnLst/>
              <a:rect l="l" t="t" r="r" b="b"/>
              <a:pathLst>
                <a:path w="4616" h="234" extrusionOk="0">
                  <a:moveTo>
                    <a:pt x="0" y="0"/>
                  </a:moveTo>
                  <a:lnTo>
                    <a:pt x="0" y="234"/>
                  </a:lnTo>
                  <a:lnTo>
                    <a:pt x="4615" y="234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57"/>
            <p:cNvSpPr/>
            <p:nvPr/>
          </p:nvSpPr>
          <p:spPr>
            <a:xfrm>
              <a:off x="2823925" y="2484875"/>
              <a:ext cx="96550" cy="5875"/>
            </a:xfrm>
            <a:custGeom>
              <a:avLst/>
              <a:gdLst/>
              <a:ahLst/>
              <a:cxnLst/>
              <a:rect l="l" t="t" r="r" b="b"/>
              <a:pathLst>
                <a:path w="3862" h="235" extrusionOk="0">
                  <a:moveTo>
                    <a:pt x="0" y="1"/>
                  </a:moveTo>
                  <a:lnTo>
                    <a:pt x="0" y="234"/>
                  </a:lnTo>
                  <a:lnTo>
                    <a:pt x="3861" y="234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57"/>
            <p:cNvSpPr/>
            <p:nvPr/>
          </p:nvSpPr>
          <p:spPr>
            <a:xfrm>
              <a:off x="2823925" y="2499700"/>
              <a:ext cx="135150" cy="5850"/>
            </a:xfrm>
            <a:custGeom>
              <a:avLst/>
              <a:gdLst/>
              <a:ahLst/>
              <a:cxnLst/>
              <a:rect l="l" t="t" r="r" b="b"/>
              <a:pathLst>
                <a:path w="5406" h="234" extrusionOk="0">
                  <a:moveTo>
                    <a:pt x="0" y="0"/>
                  </a:moveTo>
                  <a:lnTo>
                    <a:pt x="0" y="234"/>
                  </a:lnTo>
                  <a:lnTo>
                    <a:pt x="5405" y="234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2823925" y="2514500"/>
              <a:ext cx="57925" cy="5875"/>
            </a:xfrm>
            <a:custGeom>
              <a:avLst/>
              <a:gdLst/>
              <a:ahLst/>
              <a:cxnLst/>
              <a:rect l="l" t="t" r="r" b="b"/>
              <a:pathLst>
                <a:path w="2317" h="235" extrusionOk="0">
                  <a:moveTo>
                    <a:pt x="0" y="1"/>
                  </a:moveTo>
                  <a:lnTo>
                    <a:pt x="0" y="234"/>
                  </a:lnTo>
                  <a:lnTo>
                    <a:pt x="2317" y="234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57"/>
            <p:cNvSpPr/>
            <p:nvPr/>
          </p:nvSpPr>
          <p:spPr>
            <a:xfrm>
              <a:off x="2823925" y="2528875"/>
              <a:ext cx="115400" cy="5850"/>
            </a:xfrm>
            <a:custGeom>
              <a:avLst/>
              <a:gdLst/>
              <a:ahLst/>
              <a:cxnLst/>
              <a:rect l="l" t="t" r="r" b="b"/>
              <a:pathLst>
                <a:path w="4616" h="234" extrusionOk="0">
                  <a:moveTo>
                    <a:pt x="0" y="1"/>
                  </a:moveTo>
                  <a:lnTo>
                    <a:pt x="0" y="234"/>
                  </a:lnTo>
                  <a:lnTo>
                    <a:pt x="4615" y="234"/>
                  </a:lnTo>
                  <a:lnTo>
                    <a:pt x="4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3024150" y="2384775"/>
              <a:ext cx="392825" cy="184975"/>
            </a:xfrm>
            <a:custGeom>
              <a:avLst/>
              <a:gdLst/>
              <a:ahLst/>
              <a:cxnLst/>
              <a:rect l="l" t="t" r="r" b="b"/>
              <a:pathLst>
                <a:path w="15713" h="7399" extrusionOk="0">
                  <a:moveTo>
                    <a:pt x="0" y="0"/>
                  </a:moveTo>
                  <a:lnTo>
                    <a:pt x="0" y="7399"/>
                  </a:lnTo>
                  <a:lnTo>
                    <a:pt x="15713" y="7399"/>
                  </a:lnTo>
                  <a:lnTo>
                    <a:pt x="15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3024150" y="2384775"/>
              <a:ext cx="188575" cy="184975"/>
            </a:xfrm>
            <a:custGeom>
              <a:avLst/>
              <a:gdLst/>
              <a:ahLst/>
              <a:cxnLst/>
              <a:rect l="l" t="t" r="r" b="b"/>
              <a:pathLst>
                <a:path w="7543" h="7399" extrusionOk="0">
                  <a:moveTo>
                    <a:pt x="0" y="0"/>
                  </a:moveTo>
                  <a:lnTo>
                    <a:pt x="0" y="7399"/>
                  </a:lnTo>
                  <a:lnTo>
                    <a:pt x="7542" y="7399"/>
                  </a:lnTo>
                  <a:lnTo>
                    <a:pt x="7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3051525" y="2410800"/>
              <a:ext cx="133800" cy="133375"/>
            </a:xfrm>
            <a:custGeom>
              <a:avLst/>
              <a:gdLst/>
              <a:ahLst/>
              <a:cxnLst/>
              <a:rect l="l" t="t" r="r" b="b"/>
              <a:pathLst>
                <a:path w="5352" h="5335" extrusionOk="0">
                  <a:moveTo>
                    <a:pt x="2676" y="1"/>
                  </a:moveTo>
                  <a:lnTo>
                    <a:pt x="2407" y="19"/>
                  </a:lnTo>
                  <a:lnTo>
                    <a:pt x="2138" y="55"/>
                  </a:lnTo>
                  <a:lnTo>
                    <a:pt x="1886" y="127"/>
                  </a:lnTo>
                  <a:lnTo>
                    <a:pt x="1635" y="216"/>
                  </a:lnTo>
                  <a:lnTo>
                    <a:pt x="1401" y="324"/>
                  </a:lnTo>
                  <a:lnTo>
                    <a:pt x="1186" y="450"/>
                  </a:lnTo>
                  <a:lnTo>
                    <a:pt x="970" y="611"/>
                  </a:lnTo>
                  <a:lnTo>
                    <a:pt x="791" y="773"/>
                  </a:lnTo>
                  <a:lnTo>
                    <a:pt x="611" y="971"/>
                  </a:lnTo>
                  <a:lnTo>
                    <a:pt x="468" y="1168"/>
                  </a:lnTo>
                  <a:lnTo>
                    <a:pt x="324" y="1402"/>
                  </a:lnTo>
                  <a:lnTo>
                    <a:pt x="216" y="1635"/>
                  </a:lnTo>
                  <a:lnTo>
                    <a:pt x="126" y="1868"/>
                  </a:lnTo>
                  <a:lnTo>
                    <a:pt x="54" y="2138"/>
                  </a:lnTo>
                  <a:lnTo>
                    <a:pt x="19" y="2389"/>
                  </a:lnTo>
                  <a:lnTo>
                    <a:pt x="1" y="2659"/>
                  </a:lnTo>
                  <a:lnTo>
                    <a:pt x="19" y="2946"/>
                  </a:lnTo>
                  <a:lnTo>
                    <a:pt x="54" y="3197"/>
                  </a:lnTo>
                  <a:lnTo>
                    <a:pt x="126" y="3467"/>
                  </a:lnTo>
                  <a:lnTo>
                    <a:pt x="216" y="3700"/>
                  </a:lnTo>
                  <a:lnTo>
                    <a:pt x="324" y="3933"/>
                  </a:lnTo>
                  <a:lnTo>
                    <a:pt x="468" y="4167"/>
                  </a:lnTo>
                  <a:lnTo>
                    <a:pt x="611" y="4364"/>
                  </a:lnTo>
                  <a:lnTo>
                    <a:pt x="791" y="4544"/>
                  </a:lnTo>
                  <a:lnTo>
                    <a:pt x="988" y="4724"/>
                  </a:lnTo>
                  <a:lnTo>
                    <a:pt x="1186" y="4885"/>
                  </a:lnTo>
                  <a:lnTo>
                    <a:pt x="1401" y="5011"/>
                  </a:lnTo>
                  <a:lnTo>
                    <a:pt x="1635" y="5119"/>
                  </a:lnTo>
                  <a:lnTo>
                    <a:pt x="1886" y="5208"/>
                  </a:lnTo>
                  <a:lnTo>
                    <a:pt x="2138" y="5280"/>
                  </a:lnTo>
                  <a:lnTo>
                    <a:pt x="2407" y="5316"/>
                  </a:lnTo>
                  <a:lnTo>
                    <a:pt x="2676" y="5334"/>
                  </a:lnTo>
                  <a:lnTo>
                    <a:pt x="2946" y="5316"/>
                  </a:lnTo>
                  <a:lnTo>
                    <a:pt x="3215" y="5280"/>
                  </a:lnTo>
                  <a:lnTo>
                    <a:pt x="3466" y="5208"/>
                  </a:lnTo>
                  <a:lnTo>
                    <a:pt x="3718" y="5119"/>
                  </a:lnTo>
                  <a:lnTo>
                    <a:pt x="3951" y="5011"/>
                  </a:lnTo>
                  <a:lnTo>
                    <a:pt x="4167" y="4867"/>
                  </a:lnTo>
                  <a:lnTo>
                    <a:pt x="4382" y="4724"/>
                  </a:lnTo>
                  <a:lnTo>
                    <a:pt x="4562" y="4544"/>
                  </a:lnTo>
                  <a:lnTo>
                    <a:pt x="4741" y="4364"/>
                  </a:lnTo>
                  <a:lnTo>
                    <a:pt x="4885" y="4149"/>
                  </a:lnTo>
                  <a:lnTo>
                    <a:pt x="5029" y="3933"/>
                  </a:lnTo>
                  <a:lnTo>
                    <a:pt x="5136" y="3700"/>
                  </a:lnTo>
                  <a:lnTo>
                    <a:pt x="5226" y="3449"/>
                  </a:lnTo>
                  <a:lnTo>
                    <a:pt x="5298" y="3197"/>
                  </a:lnTo>
                  <a:lnTo>
                    <a:pt x="5334" y="2928"/>
                  </a:lnTo>
                  <a:lnTo>
                    <a:pt x="5352" y="2659"/>
                  </a:lnTo>
                  <a:lnTo>
                    <a:pt x="5334" y="2497"/>
                  </a:lnTo>
                  <a:lnTo>
                    <a:pt x="5316" y="2317"/>
                  </a:lnTo>
                  <a:lnTo>
                    <a:pt x="5298" y="2138"/>
                  </a:lnTo>
                  <a:lnTo>
                    <a:pt x="5262" y="1976"/>
                  </a:lnTo>
                  <a:lnTo>
                    <a:pt x="5208" y="1815"/>
                  </a:lnTo>
                  <a:lnTo>
                    <a:pt x="5136" y="1653"/>
                  </a:lnTo>
                  <a:lnTo>
                    <a:pt x="5065" y="1491"/>
                  </a:lnTo>
                  <a:lnTo>
                    <a:pt x="4993" y="1330"/>
                  </a:lnTo>
                  <a:lnTo>
                    <a:pt x="4903" y="1186"/>
                  </a:lnTo>
                  <a:lnTo>
                    <a:pt x="4795" y="1042"/>
                  </a:lnTo>
                  <a:lnTo>
                    <a:pt x="4687" y="899"/>
                  </a:lnTo>
                  <a:lnTo>
                    <a:pt x="4562" y="773"/>
                  </a:lnTo>
                  <a:lnTo>
                    <a:pt x="4436" y="665"/>
                  </a:lnTo>
                  <a:lnTo>
                    <a:pt x="4292" y="558"/>
                  </a:lnTo>
                  <a:lnTo>
                    <a:pt x="4167" y="450"/>
                  </a:lnTo>
                  <a:lnTo>
                    <a:pt x="4005" y="360"/>
                  </a:lnTo>
                  <a:lnTo>
                    <a:pt x="3861" y="270"/>
                  </a:lnTo>
                  <a:lnTo>
                    <a:pt x="3700" y="198"/>
                  </a:lnTo>
                  <a:lnTo>
                    <a:pt x="3538" y="145"/>
                  </a:lnTo>
                  <a:lnTo>
                    <a:pt x="3377" y="91"/>
                  </a:lnTo>
                  <a:lnTo>
                    <a:pt x="3197" y="55"/>
                  </a:lnTo>
                  <a:lnTo>
                    <a:pt x="3035" y="19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57"/>
            <p:cNvSpPr/>
            <p:nvPr/>
          </p:nvSpPr>
          <p:spPr>
            <a:xfrm>
              <a:off x="3118425" y="2410800"/>
              <a:ext cx="66900" cy="128875"/>
            </a:xfrm>
            <a:custGeom>
              <a:avLst/>
              <a:gdLst/>
              <a:ahLst/>
              <a:cxnLst/>
              <a:rect l="l" t="t" r="r" b="b"/>
              <a:pathLst>
                <a:path w="2676" h="5155" extrusionOk="0">
                  <a:moveTo>
                    <a:pt x="0" y="1"/>
                  </a:moveTo>
                  <a:lnTo>
                    <a:pt x="0" y="2659"/>
                  </a:lnTo>
                  <a:lnTo>
                    <a:pt x="952" y="5155"/>
                  </a:lnTo>
                  <a:lnTo>
                    <a:pt x="1149" y="5065"/>
                  </a:lnTo>
                  <a:lnTo>
                    <a:pt x="1329" y="4975"/>
                  </a:lnTo>
                  <a:lnTo>
                    <a:pt x="1491" y="4867"/>
                  </a:lnTo>
                  <a:lnTo>
                    <a:pt x="1652" y="4759"/>
                  </a:lnTo>
                  <a:lnTo>
                    <a:pt x="1814" y="4616"/>
                  </a:lnTo>
                  <a:lnTo>
                    <a:pt x="1958" y="4490"/>
                  </a:lnTo>
                  <a:lnTo>
                    <a:pt x="2083" y="4329"/>
                  </a:lnTo>
                  <a:lnTo>
                    <a:pt x="2191" y="4167"/>
                  </a:lnTo>
                  <a:lnTo>
                    <a:pt x="2299" y="4005"/>
                  </a:lnTo>
                  <a:lnTo>
                    <a:pt x="2406" y="3826"/>
                  </a:lnTo>
                  <a:lnTo>
                    <a:pt x="2478" y="3646"/>
                  </a:lnTo>
                  <a:lnTo>
                    <a:pt x="2550" y="3467"/>
                  </a:lnTo>
                  <a:lnTo>
                    <a:pt x="2604" y="3269"/>
                  </a:lnTo>
                  <a:lnTo>
                    <a:pt x="2640" y="3072"/>
                  </a:lnTo>
                  <a:lnTo>
                    <a:pt x="2658" y="2874"/>
                  </a:lnTo>
                  <a:lnTo>
                    <a:pt x="2676" y="2659"/>
                  </a:lnTo>
                  <a:lnTo>
                    <a:pt x="2658" y="2659"/>
                  </a:lnTo>
                  <a:lnTo>
                    <a:pt x="2658" y="2389"/>
                  </a:lnTo>
                  <a:lnTo>
                    <a:pt x="2604" y="2120"/>
                  </a:lnTo>
                  <a:lnTo>
                    <a:pt x="2550" y="1868"/>
                  </a:lnTo>
                  <a:lnTo>
                    <a:pt x="2460" y="1617"/>
                  </a:lnTo>
                  <a:lnTo>
                    <a:pt x="2335" y="1384"/>
                  </a:lnTo>
                  <a:lnTo>
                    <a:pt x="2209" y="1168"/>
                  </a:lnTo>
                  <a:lnTo>
                    <a:pt x="2047" y="971"/>
                  </a:lnTo>
                  <a:lnTo>
                    <a:pt x="1886" y="773"/>
                  </a:lnTo>
                  <a:lnTo>
                    <a:pt x="1688" y="611"/>
                  </a:lnTo>
                  <a:lnTo>
                    <a:pt x="1491" y="450"/>
                  </a:lnTo>
                  <a:lnTo>
                    <a:pt x="1257" y="324"/>
                  </a:lnTo>
                  <a:lnTo>
                    <a:pt x="1042" y="198"/>
                  </a:lnTo>
                  <a:lnTo>
                    <a:pt x="790" y="109"/>
                  </a:lnTo>
                  <a:lnTo>
                    <a:pt x="539" y="55"/>
                  </a:lnTo>
                  <a:lnTo>
                    <a:pt x="27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57"/>
            <p:cNvSpPr/>
            <p:nvPr/>
          </p:nvSpPr>
          <p:spPr>
            <a:xfrm>
              <a:off x="3072175" y="2431450"/>
              <a:ext cx="92500" cy="92075"/>
            </a:xfrm>
            <a:custGeom>
              <a:avLst/>
              <a:gdLst/>
              <a:ahLst/>
              <a:cxnLst/>
              <a:rect l="l" t="t" r="r" b="b"/>
              <a:pathLst>
                <a:path w="3700" h="3683" extrusionOk="0">
                  <a:moveTo>
                    <a:pt x="1653" y="1"/>
                  </a:moveTo>
                  <a:lnTo>
                    <a:pt x="1473" y="37"/>
                  </a:lnTo>
                  <a:lnTo>
                    <a:pt x="1294" y="73"/>
                  </a:lnTo>
                  <a:lnTo>
                    <a:pt x="1132" y="145"/>
                  </a:lnTo>
                  <a:lnTo>
                    <a:pt x="970" y="216"/>
                  </a:lnTo>
                  <a:lnTo>
                    <a:pt x="809" y="306"/>
                  </a:lnTo>
                  <a:lnTo>
                    <a:pt x="683" y="414"/>
                  </a:lnTo>
                  <a:lnTo>
                    <a:pt x="539" y="540"/>
                  </a:lnTo>
                  <a:lnTo>
                    <a:pt x="432" y="665"/>
                  </a:lnTo>
                  <a:lnTo>
                    <a:pt x="324" y="809"/>
                  </a:lnTo>
                  <a:lnTo>
                    <a:pt x="234" y="953"/>
                  </a:lnTo>
                  <a:lnTo>
                    <a:pt x="144" y="1114"/>
                  </a:lnTo>
                  <a:lnTo>
                    <a:pt x="90" y="1294"/>
                  </a:lnTo>
                  <a:lnTo>
                    <a:pt x="37" y="1473"/>
                  </a:lnTo>
                  <a:lnTo>
                    <a:pt x="19" y="1653"/>
                  </a:lnTo>
                  <a:lnTo>
                    <a:pt x="1" y="1833"/>
                  </a:lnTo>
                  <a:lnTo>
                    <a:pt x="19" y="2030"/>
                  </a:lnTo>
                  <a:lnTo>
                    <a:pt x="37" y="2210"/>
                  </a:lnTo>
                  <a:lnTo>
                    <a:pt x="90" y="2389"/>
                  </a:lnTo>
                  <a:lnTo>
                    <a:pt x="144" y="2551"/>
                  </a:lnTo>
                  <a:lnTo>
                    <a:pt x="234" y="2712"/>
                  </a:lnTo>
                  <a:lnTo>
                    <a:pt x="324" y="2874"/>
                  </a:lnTo>
                  <a:lnTo>
                    <a:pt x="432" y="3018"/>
                  </a:lnTo>
                  <a:lnTo>
                    <a:pt x="539" y="3143"/>
                  </a:lnTo>
                  <a:lnTo>
                    <a:pt x="683" y="3269"/>
                  </a:lnTo>
                  <a:lnTo>
                    <a:pt x="827" y="3377"/>
                  </a:lnTo>
                  <a:lnTo>
                    <a:pt x="970" y="3467"/>
                  </a:lnTo>
                  <a:lnTo>
                    <a:pt x="1132" y="3538"/>
                  </a:lnTo>
                  <a:lnTo>
                    <a:pt x="1312" y="3610"/>
                  </a:lnTo>
                  <a:lnTo>
                    <a:pt x="1473" y="3646"/>
                  </a:lnTo>
                  <a:lnTo>
                    <a:pt x="1671" y="3682"/>
                  </a:lnTo>
                  <a:lnTo>
                    <a:pt x="2048" y="3682"/>
                  </a:lnTo>
                  <a:lnTo>
                    <a:pt x="2227" y="3646"/>
                  </a:lnTo>
                  <a:lnTo>
                    <a:pt x="2407" y="3592"/>
                  </a:lnTo>
                  <a:lnTo>
                    <a:pt x="2569" y="3538"/>
                  </a:lnTo>
                  <a:lnTo>
                    <a:pt x="2730" y="3467"/>
                  </a:lnTo>
                  <a:lnTo>
                    <a:pt x="2892" y="3377"/>
                  </a:lnTo>
                  <a:lnTo>
                    <a:pt x="3017" y="3269"/>
                  </a:lnTo>
                  <a:lnTo>
                    <a:pt x="3161" y="3143"/>
                  </a:lnTo>
                  <a:lnTo>
                    <a:pt x="3269" y="3018"/>
                  </a:lnTo>
                  <a:lnTo>
                    <a:pt x="3377" y="2874"/>
                  </a:lnTo>
                  <a:lnTo>
                    <a:pt x="3466" y="2712"/>
                  </a:lnTo>
                  <a:lnTo>
                    <a:pt x="3556" y="2551"/>
                  </a:lnTo>
                  <a:lnTo>
                    <a:pt x="3610" y="2389"/>
                  </a:lnTo>
                  <a:lnTo>
                    <a:pt x="3664" y="2210"/>
                  </a:lnTo>
                  <a:lnTo>
                    <a:pt x="3682" y="2030"/>
                  </a:lnTo>
                  <a:lnTo>
                    <a:pt x="3700" y="1833"/>
                  </a:lnTo>
                  <a:lnTo>
                    <a:pt x="3682" y="1653"/>
                  </a:lnTo>
                  <a:lnTo>
                    <a:pt x="3664" y="1473"/>
                  </a:lnTo>
                  <a:lnTo>
                    <a:pt x="3610" y="1294"/>
                  </a:lnTo>
                  <a:lnTo>
                    <a:pt x="3556" y="1114"/>
                  </a:lnTo>
                  <a:lnTo>
                    <a:pt x="3466" y="953"/>
                  </a:lnTo>
                  <a:lnTo>
                    <a:pt x="3377" y="809"/>
                  </a:lnTo>
                  <a:lnTo>
                    <a:pt x="3269" y="665"/>
                  </a:lnTo>
                  <a:lnTo>
                    <a:pt x="3161" y="540"/>
                  </a:lnTo>
                  <a:lnTo>
                    <a:pt x="3017" y="414"/>
                  </a:lnTo>
                  <a:lnTo>
                    <a:pt x="2874" y="306"/>
                  </a:lnTo>
                  <a:lnTo>
                    <a:pt x="2730" y="216"/>
                  </a:lnTo>
                  <a:lnTo>
                    <a:pt x="2569" y="145"/>
                  </a:lnTo>
                  <a:lnTo>
                    <a:pt x="2407" y="73"/>
                  </a:lnTo>
                  <a:lnTo>
                    <a:pt x="2227" y="37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57"/>
            <p:cNvSpPr/>
            <p:nvPr/>
          </p:nvSpPr>
          <p:spPr>
            <a:xfrm>
              <a:off x="3095975" y="2470525"/>
              <a:ext cx="11700" cy="15725"/>
            </a:xfrm>
            <a:custGeom>
              <a:avLst/>
              <a:gdLst/>
              <a:ahLst/>
              <a:cxnLst/>
              <a:rect l="l" t="t" r="r" b="b"/>
              <a:pathLst>
                <a:path w="468" h="629" extrusionOk="0">
                  <a:moveTo>
                    <a:pt x="360" y="72"/>
                  </a:moveTo>
                  <a:lnTo>
                    <a:pt x="360" y="449"/>
                  </a:lnTo>
                  <a:lnTo>
                    <a:pt x="54" y="449"/>
                  </a:lnTo>
                  <a:lnTo>
                    <a:pt x="360" y="72"/>
                  </a:lnTo>
                  <a:close/>
                  <a:moveTo>
                    <a:pt x="377" y="0"/>
                  </a:moveTo>
                  <a:lnTo>
                    <a:pt x="0" y="467"/>
                  </a:lnTo>
                  <a:lnTo>
                    <a:pt x="0" y="485"/>
                  </a:lnTo>
                  <a:lnTo>
                    <a:pt x="360" y="485"/>
                  </a:lnTo>
                  <a:lnTo>
                    <a:pt x="360" y="611"/>
                  </a:lnTo>
                  <a:lnTo>
                    <a:pt x="360" y="629"/>
                  </a:lnTo>
                  <a:lnTo>
                    <a:pt x="395" y="629"/>
                  </a:lnTo>
                  <a:lnTo>
                    <a:pt x="395" y="611"/>
                  </a:lnTo>
                  <a:lnTo>
                    <a:pt x="395" y="503"/>
                  </a:lnTo>
                  <a:lnTo>
                    <a:pt x="449" y="503"/>
                  </a:lnTo>
                  <a:lnTo>
                    <a:pt x="467" y="485"/>
                  </a:lnTo>
                  <a:lnTo>
                    <a:pt x="467" y="467"/>
                  </a:lnTo>
                  <a:lnTo>
                    <a:pt x="449" y="449"/>
                  </a:lnTo>
                  <a:lnTo>
                    <a:pt x="395" y="449"/>
                  </a:lnTo>
                  <a:lnTo>
                    <a:pt x="395" y="1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57"/>
            <p:cNvSpPr/>
            <p:nvPr/>
          </p:nvSpPr>
          <p:spPr>
            <a:xfrm>
              <a:off x="3111225" y="2470975"/>
              <a:ext cx="9450" cy="15725"/>
            </a:xfrm>
            <a:custGeom>
              <a:avLst/>
              <a:gdLst/>
              <a:ahLst/>
              <a:cxnLst/>
              <a:rect l="l" t="t" r="r" b="b"/>
              <a:pathLst>
                <a:path w="378" h="629" extrusionOk="0">
                  <a:moveTo>
                    <a:pt x="37" y="0"/>
                  </a:moveTo>
                  <a:lnTo>
                    <a:pt x="37" y="18"/>
                  </a:lnTo>
                  <a:lnTo>
                    <a:pt x="1" y="269"/>
                  </a:lnTo>
                  <a:lnTo>
                    <a:pt x="37" y="269"/>
                  </a:lnTo>
                  <a:lnTo>
                    <a:pt x="91" y="234"/>
                  </a:lnTo>
                  <a:lnTo>
                    <a:pt x="163" y="216"/>
                  </a:lnTo>
                  <a:lnTo>
                    <a:pt x="216" y="234"/>
                  </a:lnTo>
                  <a:lnTo>
                    <a:pt x="270" y="269"/>
                  </a:lnTo>
                  <a:lnTo>
                    <a:pt x="306" y="323"/>
                  </a:lnTo>
                  <a:lnTo>
                    <a:pt x="324" y="377"/>
                  </a:lnTo>
                  <a:lnTo>
                    <a:pt x="306" y="431"/>
                  </a:lnTo>
                  <a:lnTo>
                    <a:pt x="270" y="485"/>
                  </a:lnTo>
                  <a:lnTo>
                    <a:pt x="234" y="539"/>
                  </a:lnTo>
                  <a:lnTo>
                    <a:pt x="163" y="557"/>
                  </a:lnTo>
                  <a:lnTo>
                    <a:pt x="91" y="539"/>
                  </a:lnTo>
                  <a:lnTo>
                    <a:pt x="37" y="503"/>
                  </a:lnTo>
                  <a:lnTo>
                    <a:pt x="1" y="503"/>
                  </a:lnTo>
                  <a:lnTo>
                    <a:pt x="1" y="521"/>
                  </a:lnTo>
                  <a:lnTo>
                    <a:pt x="1" y="539"/>
                  </a:lnTo>
                  <a:lnTo>
                    <a:pt x="73" y="611"/>
                  </a:lnTo>
                  <a:lnTo>
                    <a:pt x="163" y="629"/>
                  </a:lnTo>
                  <a:lnTo>
                    <a:pt x="234" y="629"/>
                  </a:lnTo>
                  <a:lnTo>
                    <a:pt x="306" y="575"/>
                  </a:lnTo>
                  <a:lnTo>
                    <a:pt x="360" y="503"/>
                  </a:lnTo>
                  <a:lnTo>
                    <a:pt x="378" y="413"/>
                  </a:lnTo>
                  <a:lnTo>
                    <a:pt x="360" y="341"/>
                  </a:lnTo>
                  <a:lnTo>
                    <a:pt x="306" y="269"/>
                  </a:lnTo>
                  <a:lnTo>
                    <a:pt x="252" y="234"/>
                  </a:lnTo>
                  <a:lnTo>
                    <a:pt x="180" y="198"/>
                  </a:lnTo>
                  <a:lnTo>
                    <a:pt x="109" y="216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73" y="36"/>
                  </a:lnTo>
                  <a:lnTo>
                    <a:pt x="360" y="36"/>
                  </a:lnTo>
                  <a:lnTo>
                    <a:pt x="378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57"/>
            <p:cNvSpPr/>
            <p:nvPr/>
          </p:nvSpPr>
          <p:spPr>
            <a:xfrm>
              <a:off x="3124700" y="2470075"/>
              <a:ext cx="16650" cy="16175"/>
            </a:xfrm>
            <a:custGeom>
              <a:avLst/>
              <a:gdLst/>
              <a:ahLst/>
              <a:cxnLst/>
              <a:rect l="l" t="t" r="r" b="b"/>
              <a:pathLst>
                <a:path w="666" h="647" extrusionOk="0">
                  <a:moveTo>
                    <a:pt x="144" y="36"/>
                  </a:moveTo>
                  <a:lnTo>
                    <a:pt x="180" y="54"/>
                  </a:lnTo>
                  <a:lnTo>
                    <a:pt x="216" y="72"/>
                  </a:lnTo>
                  <a:lnTo>
                    <a:pt x="234" y="108"/>
                  </a:lnTo>
                  <a:lnTo>
                    <a:pt x="252" y="162"/>
                  </a:lnTo>
                  <a:lnTo>
                    <a:pt x="234" y="162"/>
                  </a:lnTo>
                  <a:lnTo>
                    <a:pt x="234" y="216"/>
                  </a:lnTo>
                  <a:lnTo>
                    <a:pt x="216" y="252"/>
                  </a:lnTo>
                  <a:lnTo>
                    <a:pt x="180" y="270"/>
                  </a:lnTo>
                  <a:lnTo>
                    <a:pt x="144" y="288"/>
                  </a:lnTo>
                  <a:lnTo>
                    <a:pt x="108" y="270"/>
                  </a:lnTo>
                  <a:lnTo>
                    <a:pt x="90" y="252"/>
                  </a:lnTo>
                  <a:lnTo>
                    <a:pt x="72" y="216"/>
                  </a:lnTo>
                  <a:lnTo>
                    <a:pt x="54" y="162"/>
                  </a:lnTo>
                  <a:lnTo>
                    <a:pt x="72" y="108"/>
                  </a:lnTo>
                  <a:lnTo>
                    <a:pt x="90" y="72"/>
                  </a:lnTo>
                  <a:lnTo>
                    <a:pt x="108" y="54"/>
                  </a:lnTo>
                  <a:lnTo>
                    <a:pt x="144" y="36"/>
                  </a:lnTo>
                  <a:close/>
                  <a:moveTo>
                    <a:pt x="126" y="0"/>
                  </a:moveTo>
                  <a:lnTo>
                    <a:pt x="72" y="18"/>
                  </a:lnTo>
                  <a:lnTo>
                    <a:pt x="37" y="54"/>
                  </a:lnTo>
                  <a:lnTo>
                    <a:pt x="1" y="108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37" y="270"/>
                  </a:lnTo>
                  <a:lnTo>
                    <a:pt x="90" y="305"/>
                  </a:lnTo>
                  <a:lnTo>
                    <a:pt x="144" y="323"/>
                  </a:lnTo>
                  <a:lnTo>
                    <a:pt x="198" y="305"/>
                  </a:lnTo>
                  <a:lnTo>
                    <a:pt x="252" y="270"/>
                  </a:lnTo>
                  <a:lnTo>
                    <a:pt x="270" y="216"/>
                  </a:lnTo>
                  <a:lnTo>
                    <a:pt x="288" y="162"/>
                  </a:lnTo>
                  <a:lnTo>
                    <a:pt x="288" y="126"/>
                  </a:lnTo>
                  <a:lnTo>
                    <a:pt x="270" y="72"/>
                  </a:lnTo>
                  <a:lnTo>
                    <a:pt x="234" y="36"/>
                  </a:lnTo>
                  <a:lnTo>
                    <a:pt x="180" y="0"/>
                  </a:lnTo>
                  <a:close/>
                  <a:moveTo>
                    <a:pt x="521" y="359"/>
                  </a:moveTo>
                  <a:lnTo>
                    <a:pt x="557" y="377"/>
                  </a:lnTo>
                  <a:lnTo>
                    <a:pt x="593" y="395"/>
                  </a:lnTo>
                  <a:lnTo>
                    <a:pt x="611" y="431"/>
                  </a:lnTo>
                  <a:lnTo>
                    <a:pt x="629" y="485"/>
                  </a:lnTo>
                  <a:lnTo>
                    <a:pt x="611" y="485"/>
                  </a:lnTo>
                  <a:lnTo>
                    <a:pt x="593" y="539"/>
                  </a:lnTo>
                  <a:lnTo>
                    <a:pt x="593" y="575"/>
                  </a:lnTo>
                  <a:lnTo>
                    <a:pt x="557" y="593"/>
                  </a:lnTo>
                  <a:lnTo>
                    <a:pt x="521" y="611"/>
                  </a:lnTo>
                  <a:lnTo>
                    <a:pt x="485" y="593"/>
                  </a:lnTo>
                  <a:lnTo>
                    <a:pt x="468" y="575"/>
                  </a:lnTo>
                  <a:lnTo>
                    <a:pt x="450" y="539"/>
                  </a:lnTo>
                  <a:lnTo>
                    <a:pt x="432" y="485"/>
                  </a:lnTo>
                  <a:lnTo>
                    <a:pt x="450" y="431"/>
                  </a:lnTo>
                  <a:lnTo>
                    <a:pt x="468" y="395"/>
                  </a:lnTo>
                  <a:lnTo>
                    <a:pt x="485" y="377"/>
                  </a:lnTo>
                  <a:lnTo>
                    <a:pt x="521" y="359"/>
                  </a:lnTo>
                  <a:close/>
                  <a:moveTo>
                    <a:pt x="539" y="18"/>
                  </a:moveTo>
                  <a:lnTo>
                    <a:pt x="90" y="611"/>
                  </a:lnTo>
                  <a:lnTo>
                    <a:pt x="90" y="629"/>
                  </a:lnTo>
                  <a:lnTo>
                    <a:pt x="108" y="647"/>
                  </a:lnTo>
                  <a:lnTo>
                    <a:pt x="126" y="647"/>
                  </a:lnTo>
                  <a:lnTo>
                    <a:pt x="575" y="36"/>
                  </a:lnTo>
                  <a:lnTo>
                    <a:pt x="575" y="18"/>
                  </a:lnTo>
                  <a:close/>
                  <a:moveTo>
                    <a:pt x="521" y="323"/>
                  </a:moveTo>
                  <a:lnTo>
                    <a:pt x="468" y="341"/>
                  </a:lnTo>
                  <a:lnTo>
                    <a:pt x="414" y="377"/>
                  </a:lnTo>
                  <a:lnTo>
                    <a:pt x="396" y="431"/>
                  </a:lnTo>
                  <a:lnTo>
                    <a:pt x="378" y="485"/>
                  </a:lnTo>
                  <a:lnTo>
                    <a:pt x="378" y="503"/>
                  </a:lnTo>
                  <a:lnTo>
                    <a:pt x="378" y="557"/>
                  </a:lnTo>
                  <a:lnTo>
                    <a:pt x="414" y="611"/>
                  </a:lnTo>
                  <a:lnTo>
                    <a:pt x="468" y="629"/>
                  </a:lnTo>
                  <a:lnTo>
                    <a:pt x="521" y="647"/>
                  </a:lnTo>
                  <a:lnTo>
                    <a:pt x="575" y="629"/>
                  </a:lnTo>
                  <a:lnTo>
                    <a:pt x="629" y="593"/>
                  </a:lnTo>
                  <a:lnTo>
                    <a:pt x="647" y="539"/>
                  </a:lnTo>
                  <a:lnTo>
                    <a:pt x="665" y="485"/>
                  </a:lnTo>
                  <a:lnTo>
                    <a:pt x="647" y="431"/>
                  </a:lnTo>
                  <a:lnTo>
                    <a:pt x="629" y="377"/>
                  </a:lnTo>
                  <a:lnTo>
                    <a:pt x="575" y="341"/>
                  </a:lnTo>
                  <a:lnTo>
                    <a:pt x="521" y="3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3260275" y="2417550"/>
              <a:ext cx="26975" cy="36825"/>
            </a:xfrm>
            <a:custGeom>
              <a:avLst/>
              <a:gdLst/>
              <a:ahLst/>
              <a:cxnLst/>
              <a:rect l="l" t="t" r="r" b="b"/>
              <a:pathLst>
                <a:path w="1079" h="1473" extrusionOk="0">
                  <a:moveTo>
                    <a:pt x="683" y="252"/>
                  </a:moveTo>
                  <a:lnTo>
                    <a:pt x="737" y="288"/>
                  </a:lnTo>
                  <a:lnTo>
                    <a:pt x="773" y="323"/>
                  </a:lnTo>
                  <a:lnTo>
                    <a:pt x="809" y="377"/>
                  </a:lnTo>
                  <a:lnTo>
                    <a:pt x="827" y="467"/>
                  </a:lnTo>
                  <a:lnTo>
                    <a:pt x="845" y="557"/>
                  </a:lnTo>
                  <a:lnTo>
                    <a:pt x="845" y="647"/>
                  </a:lnTo>
                  <a:lnTo>
                    <a:pt x="845" y="736"/>
                  </a:lnTo>
                  <a:lnTo>
                    <a:pt x="845" y="754"/>
                  </a:lnTo>
                  <a:lnTo>
                    <a:pt x="809" y="844"/>
                  </a:lnTo>
                  <a:lnTo>
                    <a:pt x="773" y="934"/>
                  </a:lnTo>
                  <a:lnTo>
                    <a:pt x="737" y="1024"/>
                  </a:lnTo>
                  <a:lnTo>
                    <a:pt x="665" y="1114"/>
                  </a:lnTo>
                  <a:lnTo>
                    <a:pt x="629" y="1149"/>
                  </a:lnTo>
                  <a:lnTo>
                    <a:pt x="575" y="1203"/>
                  </a:lnTo>
                  <a:lnTo>
                    <a:pt x="521" y="1221"/>
                  </a:lnTo>
                  <a:lnTo>
                    <a:pt x="450" y="1239"/>
                  </a:lnTo>
                  <a:lnTo>
                    <a:pt x="396" y="1221"/>
                  </a:lnTo>
                  <a:lnTo>
                    <a:pt x="360" y="1203"/>
                  </a:lnTo>
                  <a:lnTo>
                    <a:pt x="306" y="1167"/>
                  </a:lnTo>
                  <a:lnTo>
                    <a:pt x="288" y="1114"/>
                  </a:lnTo>
                  <a:lnTo>
                    <a:pt x="252" y="1024"/>
                  </a:lnTo>
                  <a:lnTo>
                    <a:pt x="234" y="934"/>
                  </a:lnTo>
                  <a:lnTo>
                    <a:pt x="234" y="826"/>
                  </a:lnTo>
                  <a:lnTo>
                    <a:pt x="252" y="736"/>
                  </a:lnTo>
                  <a:lnTo>
                    <a:pt x="270" y="647"/>
                  </a:lnTo>
                  <a:lnTo>
                    <a:pt x="306" y="539"/>
                  </a:lnTo>
                  <a:lnTo>
                    <a:pt x="360" y="449"/>
                  </a:lnTo>
                  <a:lnTo>
                    <a:pt x="414" y="377"/>
                  </a:lnTo>
                  <a:lnTo>
                    <a:pt x="450" y="323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5" y="0"/>
                  </a:moveTo>
                  <a:lnTo>
                    <a:pt x="539" y="36"/>
                  </a:lnTo>
                  <a:lnTo>
                    <a:pt x="432" y="72"/>
                  </a:lnTo>
                  <a:lnTo>
                    <a:pt x="324" y="144"/>
                  </a:lnTo>
                  <a:lnTo>
                    <a:pt x="252" y="252"/>
                  </a:lnTo>
                  <a:lnTo>
                    <a:pt x="162" y="359"/>
                  </a:lnTo>
                  <a:lnTo>
                    <a:pt x="108" y="485"/>
                  </a:lnTo>
                  <a:lnTo>
                    <a:pt x="55" y="611"/>
                  </a:lnTo>
                  <a:lnTo>
                    <a:pt x="19" y="736"/>
                  </a:lnTo>
                  <a:lnTo>
                    <a:pt x="1" y="862"/>
                  </a:lnTo>
                  <a:lnTo>
                    <a:pt x="1" y="988"/>
                  </a:lnTo>
                  <a:lnTo>
                    <a:pt x="37" y="1114"/>
                  </a:lnTo>
                  <a:lnTo>
                    <a:pt x="72" y="1239"/>
                  </a:lnTo>
                  <a:lnTo>
                    <a:pt x="126" y="1329"/>
                  </a:lnTo>
                  <a:lnTo>
                    <a:pt x="216" y="1401"/>
                  </a:lnTo>
                  <a:lnTo>
                    <a:pt x="306" y="1455"/>
                  </a:lnTo>
                  <a:lnTo>
                    <a:pt x="414" y="1473"/>
                  </a:lnTo>
                  <a:lnTo>
                    <a:pt x="539" y="1455"/>
                  </a:lnTo>
                  <a:lnTo>
                    <a:pt x="647" y="1401"/>
                  </a:lnTo>
                  <a:lnTo>
                    <a:pt x="755" y="1329"/>
                  </a:lnTo>
                  <a:lnTo>
                    <a:pt x="845" y="1239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0"/>
                  </a:lnTo>
                  <a:lnTo>
                    <a:pt x="1060" y="736"/>
                  </a:lnTo>
                  <a:lnTo>
                    <a:pt x="1078" y="611"/>
                  </a:lnTo>
                  <a:lnTo>
                    <a:pt x="1078" y="485"/>
                  </a:lnTo>
                  <a:lnTo>
                    <a:pt x="1060" y="359"/>
                  </a:lnTo>
                  <a:lnTo>
                    <a:pt x="1006" y="252"/>
                  </a:lnTo>
                  <a:lnTo>
                    <a:pt x="952" y="144"/>
                  </a:lnTo>
                  <a:lnTo>
                    <a:pt x="881" y="72"/>
                  </a:lnTo>
                  <a:lnTo>
                    <a:pt x="773" y="18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3295750" y="2418450"/>
              <a:ext cx="28300" cy="35925"/>
            </a:xfrm>
            <a:custGeom>
              <a:avLst/>
              <a:gdLst/>
              <a:ahLst/>
              <a:cxnLst/>
              <a:rect l="l" t="t" r="r" b="b"/>
              <a:pathLst>
                <a:path w="1132" h="1437" extrusionOk="0">
                  <a:moveTo>
                    <a:pt x="611" y="0"/>
                  </a:moveTo>
                  <a:lnTo>
                    <a:pt x="521" y="36"/>
                  </a:lnTo>
                  <a:lnTo>
                    <a:pt x="431" y="72"/>
                  </a:lnTo>
                  <a:lnTo>
                    <a:pt x="359" y="126"/>
                  </a:lnTo>
                  <a:lnTo>
                    <a:pt x="288" y="180"/>
                  </a:lnTo>
                  <a:lnTo>
                    <a:pt x="252" y="216"/>
                  </a:lnTo>
                  <a:lnTo>
                    <a:pt x="234" y="252"/>
                  </a:lnTo>
                  <a:lnTo>
                    <a:pt x="234" y="305"/>
                  </a:lnTo>
                  <a:lnTo>
                    <a:pt x="252" y="341"/>
                  </a:lnTo>
                  <a:lnTo>
                    <a:pt x="252" y="359"/>
                  </a:lnTo>
                  <a:lnTo>
                    <a:pt x="288" y="377"/>
                  </a:lnTo>
                  <a:lnTo>
                    <a:pt x="377" y="377"/>
                  </a:lnTo>
                  <a:lnTo>
                    <a:pt x="413" y="341"/>
                  </a:lnTo>
                  <a:lnTo>
                    <a:pt x="485" y="287"/>
                  </a:lnTo>
                  <a:lnTo>
                    <a:pt x="575" y="234"/>
                  </a:lnTo>
                  <a:lnTo>
                    <a:pt x="665" y="216"/>
                  </a:lnTo>
                  <a:lnTo>
                    <a:pt x="719" y="234"/>
                  </a:lnTo>
                  <a:lnTo>
                    <a:pt x="772" y="252"/>
                  </a:lnTo>
                  <a:lnTo>
                    <a:pt x="826" y="270"/>
                  </a:lnTo>
                  <a:lnTo>
                    <a:pt x="862" y="305"/>
                  </a:lnTo>
                  <a:lnTo>
                    <a:pt x="898" y="395"/>
                  </a:lnTo>
                  <a:lnTo>
                    <a:pt x="898" y="485"/>
                  </a:lnTo>
                  <a:lnTo>
                    <a:pt x="880" y="539"/>
                  </a:lnTo>
                  <a:lnTo>
                    <a:pt x="844" y="593"/>
                  </a:lnTo>
                  <a:lnTo>
                    <a:pt x="808" y="647"/>
                  </a:lnTo>
                  <a:lnTo>
                    <a:pt x="772" y="683"/>
                  </a:lnTo>
                  <a:lnTo>
                    <a:pt x="54" y="1239"/>
                  </a:lnTo>
                  <a:lnTo>
                    <a:pt x="18" y="1275"/>
                  </a:lnTo>
                  <a:lnTo>
                    <a:pt x="0" y="1311"/>
                  </a:lnTo>
                  <a:lnTo>
                    <a:pt x="0" y="1365"/>
                  </a:lnTo>
                  <a:lnTo>
                    <a:pt x="18" y="1401"/>
                  </a:lnTo>
                  <a:lnTo>
                    <a:pt x="54" y="1437"/>
                  </a:lnTo>
                  <a:lnTo>
                    <a:pt x="880" y="1437"/>
                  </a:lnTo>
                  <a:lnTo>
                    <a:pt x="916" y="1401"/>
                  </a:lnTo>
                  <a:lnTo>
                    <a:pt x="934" y="1365"/>
                  </a:lnTo>
                  <a:lnTo>
                    <a:pt x="952" y="1329"/>
                  </a:lnTo>
                  <a:lnTo>
                    <a:pt x="970" y="1311"/>
                  </a:lnTo>
                  <a:lnTo>
                    <a:pt x="952" y="1275"/>
                  </a:lnTo>
                  <a:lnTo>
                    <a:pt x="934" y="1239"/>
                  </a:lnTo>
                  <a:lnTo>
                    <a:pt x="898" y="1221"/>
                  </a:lnTo>
                  <a:lnTo>
                    <a:pt x="431" y="1221"/>
                  </a:lnTo>
                  <a:lnTo>
                    <a:pt x="880" y="862"/>
                  </a:lnTo>
                  <a:lnTo>
                    <a:pt x="970" y="790"/>
                  </a:lnTo>
                  <a:lnTo>
                    <a:pt x="1042" y="700"/>
                  </a:lnTo>
                  <a:lnTo>
                    <a:pt x="1096" y="611"/>
                  </a:lnTo>
                  <a:lnTo>
                    <a:pt x="1132" y="503"/>
                  </a:lnTo>
                  <a:lnTo>
                    <a:pt x="1132" y="413"/>
                  </a:lnTo>
                  <a:lnTo>
                    <a:pt x="1114" y="323"/>
                  </a:lnTo>
                  <a:lnTo>
                    <a:pt x="1096" y="234"/>
                  </a:lnTo>
                  <a:lnTo>
                    <a:pt x="1060" y="162"/>
                  </a:lnTo>
                  <a:lnTo>
                    <a:pt x="988" y="90"/>
                  </a:lnTo>
                  <a:lnTo>
                    <a:pt x="898" y="36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3256675" y="2470525"/>
              <a:ext cx="110925" cy="5850"/>
            </a:xfrm>
            <a:custGeom>
              <a:avLst/>
              <a:gdLst/>
              <a:ahLst/>
              <a:cxnLst/>
              <a:rect l="l" t="t" r="r" b="b"/>
              <a:pathLst>
                <a:path w="4437" h="234" extrusionOk="0">
                  <a:moveTo>
                    <a:pt x="1" y="0"/>
                  </a:moveTo>
                  <a:lnTo>
                    <a:pt x="1" y="234"/>
                  </a:lnTo>
                  <a:lnTo>
                    <a:pt x="4436" y="234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3256675" y="2484875"/>
              <a:ext cx="63775" cy="5875"/>
            </a:xfrm>
            <a:custGeom>
              <a:avLst/>
              <a:gdLst/>
              <a:ahLst/>
              <a:cxnLst/>
              <a:rect l="l" t="t" r="r" b="b"/>
              <a:pathLst>
                <a:path w="2551" h="235" extrusionOk="0">
                  <a:moveTo>
                    <a:pt x="1" y="1"/>
                  </a:moveTo>
                  <a:lnTo>
                    <a:pt x="1" y="234"/>
                  </a:lnTo>
                  <a:lnTo>
                    <a:pt x="2551" y="234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3256675" y="2499700"/>
              <a:ext cx="102850" cy="5850"/>
            </a:xfrm>
            <a:custGeom>
              <a:avLst/>
              <a:gdLst/>
              <a:ahLst/>
              <a:cxnLst/>
              <a:rect l="l" t="t" r="r" b="b"/>
              <a:pathLst>
                <a:path w="4114" h="234" extrusionOk="0">
                  <a:moveTo>
                    <a:pt x="1" y="0"/>
                  </a:moveTo>
                  <a:lnTo>
                    <a:pt x="1" y="234"/>
                  </a:lnTo>
                  <a:lnTo>
                    <a:pt x="4113" y="234"/>
                  </a:lnTo>
                  <a:lnTo>
                    <a:pt x="4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3256675" y="2514500"/>
              <a:ext cx="135175" cy="5875"/>
            </a:xfrm>
            <a:custGeom>
              <a:avLst/>
              <a:gdLst/>
              <a:ahLst/>
              <a:cxnLst/>
              <a:rect l="l" t="t" r="r" b="b"/>
              <a:pathLst>
                <a:path w="5407" h="235" extrusionOk="0">
                  <a:moveTo>
                    <a:pt x="1" y="1"/>
                  </a:moveTo>
                  <a:lnTo>
                    <a:pt x="1" y="234"/>
                  </a:lnTo>
                  <a:lnTo>
                    <a:pt x="5406" y="234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3256675" y="2528875"/>
              <a:ext cx="78150" cy="5850"/>
            </a:xfrm>
            <a:custGeom>
              <a:avLst/>
              <a:gdLst/>
              <a:ahLst/>
              <a:cxnLst/>
              <a:rect l="l" t="t" r="r" b="b"/>
              <a:pathLst>
                <a:path w="3126" h="234" extrusionOk="0">
                  <a:moveTo>
                    <a:pt x="1" y="1"/>
                  </a:moveTo>
                  <a:lnTo>
                    <a:pt x="1" y="234"/>
                  </a:lnTo>
                  <a:lnTo>
                    <a:pt x="3126" y="234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57"/>
            <p:cNvSpPr/>
            <p:nvPr/>
          </p:nvSpPr>
          <p:spPr>
            <a:xfrm>
              <a:off x="2591825" y="2629875"/>
              <a:ext cx="392850" cy="185000"/>
            </a:xfrm>
            <a:custGeom>
              <a:avLst/>
              <a:gdLst/>
              <a:ahLst/>
              <a:cxnLst/>
              <a:rect l="l" t="t" r="r" b="b"/>
              <a:pathLst>
                <a:path w="15714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15713" y="7399"/>
                  </a:lnTo>
                  <a:lnTo>
                    <a:pt x="157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57"/>
            <p:cNvSpPr/>
            <p:nvPr/>
          </p:nvSpPr>
          <p:spPr>
            <a:xfrm>
              <a:off x="2591825" y="2629875"/>
              <a:ext cx="188125" cy="185000"/>
            </a:xfrm>
            <a:custGeom>
              <a:avLst/>
              <a:gdLst/>
              <a:ahLst/>
              <a:cxnLst/>
              <a:rect l="l" t="t" r="r" b="b"/>
              <a:pathLst>
                <a:path w="7525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7525" y="7399"/>
                  </a:lnTo>
                  <a:lnTo>
                    <a:pt x="7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2618775" y="2655475"/>
              <a:ext cx="133800" cy="133800"/>
            </a:xfrm>
            <a:custGeom>
              <a:avLst/>
              <a:gdLst/>
              <a:ahLst/>
              <a:cxnLst/>
              <a:rect l="l" t="t" r="r" b="b"/>
              <a:pathLst>
                <a:path w="5352" h="5352" extrusionOk="0">
                  <a:moveTo>
                    <a:pt x="2532" y="0"/>
                  </a:moveTo>
                  <a:lnTo>
                    <a:pt x="2263" y="36"/>
                  </a:lnTo>
                  <a:lnTo>
                    <a:pt x="2011" y="72"/>
                  </a:lnTo>
                  <a:lnTo>
                    <a:pt x="1760" y="162"/>
                  </a:lnTo>
                  <a:lnTo>
                    <a:pt x="1526" y="252"/>
                  </a:lnTo>
                  <a:lnTo>
                    <a:pt x="1293" y="377"/>
                  </a:lnTo>
                  <a:lnTo>
                    <a:pt x="1077" y="521"/>
                  </a:lnTo>
                  <a:lnTo>
                    <a:pt x="880" y="683"/>
                  </a:lnTo>
                  <a:lnTo>
                    <a:pt x="700" y="862"/>
                  </a:lnTo>
                  <a:lnTo>
                    <a:pt x="539" y="1060"/>
                  </a:lnTo>
                  <a:lnTo>
                    <a:pt x="395" y="1275"/>
                  </a:lnTo>
                  <a:lnTo>
                    <a:pt x="269" y="1509"/>
                  </a:lnTo>
                  <a:lnTo>
                    <a:pt x="162" y="1760"/>
                  </a:lnTo>
                  <a:lnTo>
                    <a:pt x="90" y="2012"/>
                  </a:lnTo>
                  <a:lnTo>
                    <a:pt x="36" y="2281"/>
                  </a:lnTo>
                  <a:lnTo>
                    <a:pt x="0" y="2550"/>
                  </a:lnTo>
                  <a:lnTo>
                    <a:pt x="0" y="2820"/>
                  </a:lnTo>
                  <a:lnTo>
                    <a:pt x="36" y="3089"/>
                  </a:lnTo>
                  <a:lnTo>
                    <a:pt x="90" y="3340"/>
                  </a:lnTo>
                  <a:lnTo>
                    <a:pt x="162" y="3592"/>
                  </a:lnTo>
                  <a:lnTo>
                    <a:pt x="269" y="3825"/>
                  </a:lnTo>
                  <a:lnTo>
                    <a:pt x="395" y="4059"/>
                  </a:lnTo>
                  <a:lnTo>
                    <a:pt x="539" y="4274"/>
                  </a:lnTo>
                  <a:lnTo>
                    <a:pt x="700" y="4472"/>
                  </a:lnTo>
                  <a:lnTo>
                    <a:pt x="880" y="4651"/>
                  </a:lnTo>
                  <a:lnTo>
                    <a:pt x="1077" y="4813"/>
                  </a:lnTo>
                  <a:lnTo>
                    <a:pt x="1293" y="4957"/>
                  </a:lnTo>
                  <a:lnTo>
                    <a:pt x="1526" y="5082"/>
                  </a:lnTo>
                  <a:lnTo>
                    <a:pt x="1760" y="5190"/>
                  </a:lnTo>
                  <a:lnTo>
                    <a:pt x="2011" y="5262"/>
                  </a:lnTo>
                  <a:lnTo>
                    <a:pt x="2281" y="5316"/>
                  </a:lnTo>
                  <a:lnTo>
                    <a:pt x="2568" y="5352"/>
                  </a:lnTo>
                  <a:lnTo>
                    <a:pt x="2837" y="5334"/>
                  </a:lnTo>
                  <a:lnTo>
                    <a:pt x="3089" y="5316"/>
                  </a:lnTo>
                  <a:lnTo>
                    <a:pt x="3340" y="5262"/>
                  </a:lnTo>
                  <a:lnTo>
                    <a:pt x="3591" y="5190"/>
                  </a:lnTo>
                  <a:lnTo>
                    <a:pt x="3843" y="5082"/>
                  </a:lnTo>
                  <a:lnTo>
                    <a:pt x="4058" y="4957"/>
                  </a:lnTo>
                  <a:lnTo>
                    <a:pt x="4274" y="4813"/>
                  </a:lnTo>
                  <a:lnTo>
                    <a:pt x="4471" y="4651"/>
                  </a:lnTo>
                  <a:lnTo>
                    <a:pt x="4651" y="4472"/>
                  </a:lnTo>
                  <a:lnTo>
                    <a:pt x="4813" y="4274"/>
                  </a:lnTo>
                  <a:lnTo>
                    <a:pt x="4974" y="4059"/>
                  </a:lnTo>
                  <a:lnTo>
                    <a:pt x="5082" y="3825"/>
                  </a:lnTo>
                  <a:lnTo>
                    <a:pt x="5190" y="3592"/>
                  </a:lnTo>
                  <a:lnTo>
                    <a:pt x="5279" y="3340"/>
                  </a:lnTo>
                  <a:lnTo>
                    <a:pt x="5333" y="3071"/>
                  </a:lnTo>
                  <a:lnTo>
                    <a:pt x="5351" y="2874"/>
                  </a:lnTo>
                  <a:lnTo>
                    <a:pt x="5351" y="2676"/>
                  </a:lnTo>
                  <a:lnTo>
                    <a:pt x="5351" y="2425"/>
                  </a:lnTo>
                  <a:lnTo>
                    <a:pt x="5315" y="2191"/>
                  </a:lnTo>
                  <a:lnTo>
                    <a:pt x="5261" y="1958"/>
                  </a:lnTo>
                  <a:lnTo>
                    <a:pt x="5190" y="1724"/>
                  </a:lnTo>
                  <a:lnTo>
                    <a:pt x="5082" y="1509"/>
                  </a:lnTo>
                  <a:lnTo>
                    <a:pt x="4974" y="1311"/>
                  </a:lnTo>
                  <a:lnTo>
                    <a:pt x="4848" y="1114"/>
                  </a:lnTo>
                  <a:lnTo>
                    <a:pt x="4705" y="916"/>
                  </a:lnTo>
                  <a:lnTo>
                    <a:pt x="4543" y="755"/>
                  </a:lnTo>
                  <a:lnTo>
                    <a:pt x="4364" y="593"/>
                  </a:lnTo>
                  <a:lnTo>
                    <a:pt x="4184" y="449"/>
                  </a:lnTo>
                  <a:lnTo>
                    <a:pt x="3987" y="342"/>
                  </a:lnTo>
                  <a:lnTo>
                    <a:pt x="3771" y="234"/>
                  </a:lnTo>
                  <a:lnTo>
                    <a:pt x="3538" y="144"/>
                  </a:lnTo>
                  <a:lnTo>
                    <a:pt x="3322" y="72"/>
                  </a:lnTo>
                  <a:lnTo>
                    <a:pt x="3071" y="18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2685650" y="2655475"/>
              <a:ext cx="66925" cy="76800"/>
            </a:xfrm>
            <a:custGeom>
              <a:avLst/>
              <a:gdLst/>
              <a:ahLst/>
              <a:cxnLst/>
              <a:rect l="l" t="t" r="r" b="b"/>
              <a:pathLst>
                <a:path w="2677" h="3072" extrusionOk="0">
                  <a:moveTo>
                    <a:pt x="1" y="0"/>
                  </a:moveTo>
                  <a:lnTo>
                    <a:pt x="1" y="2676"/>
                  </a:lnTo>
                  <a:lnTo>
                    <a:pt x="2658" y="3071"/>
                  </a:lnTo>
                  <a:lnTo>
                    <a:pt x="2676" y="2874"/>
                  </a:lnTo>
                  <a:lnTo>
                    <a:pt x="2676" y="2676"/>
                  </a:lnTo>
                  <a:lnTo>
                    <a:pt x="2676" y="2658"/>
                  </a:lnTo>
                  <a:lnTo>
                    <a:pt x="2658" y="2389"/>
                  </a:lnTo>
                  <a:lnTo>
                    <a:pt x="2622" y="2137"/>
                  </a:lnTo>
                  <a:lnTo>
                    <a:pt x="2551" y="1868"/>
                  </a:lnTo>
                  <a:lnTo>
                    <a:pt x="2461" y="1634"/>
                  </a:lnTo>
                  <a:lnTo>
                    <a:pt x="2353" y="1401"/>
                  </a:lnTo>
                  <a:lnTo>
                    <a:pt x="2209" y="1186"/>
                  </a:lnTo>
                  <a:lnTo>
                    <a:pt x="2066" y="970"/>
                  </a:lnTo>
                  <a:lnTo>
                    <a:pt x="1886" y="791"/>
                  </a:lnTo>
                  <a:lnTo>
                    <a:pt x="1707" y="611"/>
                  </a:lnTo>
                  <a:lnTo>
                    <a:pt x="1491" y="467"/>
                  </a:lnTo>
                  <a:lnTo>
                    <a:pt x="1276" y="324"/>
                  </a:lnTo>
                  <a:lnTo>
                    <a:pt x="1042" y="216"/>
                  </a:lnTo>
                  <a:lnTo>
                    <a:pt x="791" y="126"/>
                  </a:lnTo>
                  <a:lnTo>
                    <a:pt x="539" y="54"/>
                  </a:lnTo>
                  <a:lnTo>
                    <a:pt x="288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2639875" y="2676125"/>
              <a:ext cx="92050" cy="92500"/>
            </a:xfrm>
            <a:custGeom>
              <a:avLst/>
              <a:gdLst/>
              <a:ahLst/>
              <a:cxnLst/>
              <a:rect l="l" t="t" r="r" b="b"/>
              <a:pathLst>
                <a:path w="3682" h="3700" extrusionOk="0">
                  <a:moveTo>
                    <a:pt x="1850" y="0"/>
                  </a:moveTo>
                  <a:lnTo>
                    <a:pt x="1652" y="18"/>
                  </a:lnTo>
                  <a:lnTo>
                    <a:pt x="1473" y="36"/>
                  </a:lnTo>
                  <a:lnTo>
                    <a:pt x="1293" y="90"/>
                  </a:lnTo>
                  <a:lnTo>
                    <a:pt x="1131" y="144"/>
                  </a:lnTo>
                  <a:lnTo>
                    <a:pt x="970" y="216"/>
                  </a:lnTo>
                  <a:lnTo>
                    <a:pt x="808" y="324"/>
                  </a:lnTo>
                  <a:lnTo>
                    <a:pt x="664" y="431"/>
                  </a:lnTo>
                  <a:lnTo>
                    <a:pt x="539" y="539"/>
                  </a:lnTo>
                  <a:lnTo>
                    <a:pt x="413" y="665"/>
                  </a:lnTo>
                  <a:lnTo>
                    <a:pt x="305" y="808"/>
                  </a:lnTo>
                  <a:lnTo>
                    <a:pt x="216" y="970"/>
                  </a:lnTo>
                  <a:lnTo>
                    <a:pt x="144" y="1132"/>
                  </a:lnTo>
                  <a:lnTo>
                    <a:pt x="72" y="1293"/>
                  </a:lnTo>
                  <a:lnTo>
                    <a:pt x="36" y="1473"/>
                  </a:lnTo>
                  <a:lnTo>
                    <a:pt x="0" y="1652"/>
                  </a:lnTo>
                  <a:lnTo>
                    <a:pt x="0" y="1850"/>
                  </a:lnTo>
                  <a:lnTo>
                    <a:pt x="0" y="2030"/>
                  </a:lnTo>
                  <a:lnTo>
                    <a:pt x="36" y="2227"/>
                  </a:lnTo>
                  <a:lnTo>
                    <a:pt x="72" y="2389"/>
                  </a:lnTo>
                  <a:lnTo>
                    <a:pt x="144" y="2568"/>
                  </a:lnTo>
                  <a:lnTo>
                    <a:pt x="216" y="2730"/>
                  </a:lnTo>
                  <a:lnTo>
                    <a:pt x="305" y="2874"/>
                  </a:lnTo>
                  <a:lnTo>
                    <a:pt x="413" y="3017"/>
                  </a:lnTo>
                  <a:lnTo>
                    <a:pt x="539" y="3161"/>
                  </a:lnTo>
                  <a:lnTo>
                    <a:pt x="664" y="3269"/>
                  </a:lnTo>
                  <a:lnTo>
                    <a:pt x="808" y="3376"/>
                  </a:lnTo>
                  <a:lnTo>
                    <a:pt x="970" y="3466"/>
                  </a:lnTo>
                  <a:lnTo>
                    <a:pt x="1131" y="3556"/>
                  </a:lnTo>
                  <a:lnTo>
                    <a:pt x="1293" y="3610"/>
                  </a:lnTo>
                  <a:lnTo>
                    <a:pt x="1473" y="3664"/>
                  </a:lnTo>
                  <a:lnTo>
                    <a:pt x="1652" y="3682"/>
                  </a:lnTo>
                  <a:lnTo>
                    <a:pt x="1850" y="3700"/>
                  </a:lnTo>
                  <a:lnTo>
                    <a:pt x="2029" y="3682"/>
                  </a:lnTo>
                  <a:lnTo>
                    <a:pt x="2209" y="3664"/>
                  </a:lnTo>
                  <a:lnTo>
                    <a:pt x="2388" y="3610"/>
                  </a:lnTo>
                  <a:lnTo>
                    <a:pt x="2568" y="3556"/>
                  </a:lnTo>
                  <a:lnTo>
                    <a:pt x="2730" y="3466"/>
                  </a:lnTo>
                  <a:lnTo>
                    <a:pt x="2873" y="3376"/>
                  </a:lnTo>
                  <a:lnTo>
                    <a:pt x="3017" y="3269"/>
                  </a:lnTo>
                  <a:lnTo>
                    <a:pt x="3143" y="3161"/>
                  </a:lnTo>
                  <a:lnTo>
                    <a:pt x="3268" y="3017"/>
                  </a:lnTo>
                  <a:lnTo>
                    <a:pt x="3376" y="2874"/>
                  </a:lnTo>
                  <a:lnTo>
                    <a:pt x="3466" y="2730"/>
                  </a:lnTo>
                  <a:lnTo>
                    <a:pt x="3538" y="2568"/>
                  </a:lnTo>
                  <a:lnTo>
                    <a:pt x="3609" y="2389"/>
                  </a:lnTo>
                  <a:lnTo>
                    <a:pt x="3645" y="2227"/>
                  </a:lnTo>
                  <a:lnTo>
                    <a:pt x="3681" y="2030"/>
                  </a:lnTo>
                  <a:lnTo>
                    <a:pt x="3681" y="1850"/>
                  </a:lnTo>
                  <a:lnTo>
                    <a:pt x="3681" y="1652"/>
                  </a:lnTo>
                  <a:lnTo>
                    <a:pt x="3645" y="1473"/>
                  </a:lnTo>
                  <a:lnTo>
                    <a:pt x="3609" y="1293"/>
                  </a:lnTo>
                  <a:lnTo>
                    <a:pt x="3538" y="1132"/>
                  </a:lnTo>
                  <a:lnTo>
                    <a:pt x="3466" y="970"/>
                  </a:lnTo>
                  <a:lnTo>
                    <a:pt x="3376" y="808"/>
                  </a:lnTo>
                  <a:lnTo>
                    <a:pt x="3268" y="683"/>
                  </a:lnTo>
                  <a:lnTo>
                    <a:pt x="3143" y="539"/>
                  </a:lnTo>
                  <a:lnTo>
                    <a:pt x="3017" y="431"/>
                  </a:lnTo>
                  <a:lnTo>
                    <a:pt x="2873" y="324"/>
                  </a:lnTo>
                  <a:lnTo>
                    <a:pt x="2730" y="234"/>
                  </a:lnTo>
                  <a:lnTo>
                    <a:pt x="2568" y="144"/>
                  </a:lnTo>
                  <a:lnTo>
                    <a:pt x="2388" y="90"/>
                  </a:lnTo>
                  <a:lnTo>
                    <a:pt x="2209" y="36"/>
                  </a:lnTo>
                  <a:lnTo>
                    <a:pt x="2029" y="1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2663650" y="2715175"/>
              <a:ext cx="10350" cy="16200"/>
            </a:xfrm>
            <a:custGeom>
              <a:avLst/>
              <a:gdLst/>
              <a:ahLst/>
              <a:cxnLst/>
              <a:rect l="l" t="t" r="r" b="b"/>
              <a:pathLst>
                <a:path w="414" h="648" extrusionOk="0">
                  <a:moveTo>
                    <a:pt x="216" y="1"/>
                  </a:moveTo>
                  <a:lnTo>
                    <a:pt x="144" y="19"/>
                  </a:lnTo>
                  <a:lnTo>
                    <a:pt x="73" y="55"/>
                  </a:lnTo>
                  <a:lnTo>
                    <a:pt x="37" y="72"/>
                  </a:lnTo>
                  <a:lnTo>
                    <a:pt x="37" y="90"/>
                  </a:lnTo>
                  <a:lnTo>
                    <a:pt x="37" y="108"/>
                  </a:lnTo>
                  <a:lnTo>
                    <a:pt x="55" y="126"/>
                  </a:lnTo>
                  <a:lnTo>
                    <a:pt x="73" y="108"/>
                  </a:lnTo>
                  <a:lnTo>
                    <a:pt x="109" y="90"/>
                  </a:lnTo>
                  <a:lnTo>
                    <a:pt x="144" y="55"/>
                  </a:lnTo>
                  <a:lnTo>
                    <a:pt x="216" y="37"/>
                  </a:lnTo>
                  <a:lnTo>
                    <a:pt x="270" y="55"/>
                  </a:lnTo>
                  <a:lnTo>
                    <a:pt x="342" y="90"/>
                  </a:lnTo>
                  <a:lnTo>
                    <a:pt x="360" y="144"/>
                  </a:lnTo>
                  <a:lnTo>
                    <a:pt x="378" y="198"/>
                  </a:lnTo>
                  <a:lnTo>
                    <a:pt x="360" y="270"/>
                  </a:lnTo>
                  <a:lnTo>
                    <a:pt x="324" y="324"/>
                  </a:lnTo>
                  <a:lnTo>
                    <a:pt x="19" y="593"/>
                  </a:lnTo>
                  <a:lnTo>
                    <a:pt x="19" y="611"/>
                  </a:lnTo>
                  <a:lnTo>
                    <a:pt x="1" y="629"/>
                  </a:lnTo>
                  <a:lnTo>
                    <a:pt x="19" y="647"/>
                  </a:lnTo>
                  <a:lnTo>
                    <a:pt x="396" y="647"/>
                  </a:lnTo>
                  <a:lnTo>
                    <a:pt x="414" y="629"/>
                  </a:lnTo>
                  <a:lnTo>
                    <a:pt x="414" y="611"/>
                  </a:lnTo>
                  <a:lnTo>
                    <a:pt x="396" y="593"/>
                  </a:lnTo>
                  <a:lnTo>
                    <a:pt x="91" y="593"/>
                  </a:lnTo>
                  <a:lnTo>
                    <a:pt x="360" y="360"/>
                  </a:lnTo>
                  <a:lnTo>
                    <a:pt x="396" y="288"/>
                  </a:lnTo>
                  <a:lnTo>
                    <a:pt x="414" y="198"/>
                  </a:lnTo>
                  <a:lnTo>
                    <a:pt x="414" y="126"/>
                  </a:lnTo>
                  <a:lnTo>
                    <a:pt x="360" y="72"/>
                  </a:lnTo>
                  <a:lnTo>
                    <a:pt x="288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2678025" y="2715625"/>
              <a:ext cx="9450" cy="16200"/>
            </a:xfrm>
            <a:custGeom>
              <a:avLst/>
              <a:gdLst/>
              <a:ahLst/>
              <a:cxnLst/>
              <a:rect l="l" t="t" r="r" b="b"/>
              <a:pathLst>
                <a:path w="378" h="648" extrusionOk="0">
                  <a:moveTo>
                    <a:pt x="36" y="1"/>
                  </a:moveTo>
                  <a:lnTo>
                    <a:pt x="36" y="19"/>
                  </a:lnTo>
                  <a:lnTo>
                    <a:pt x="0" y="288"/>
                  </a:lnTo>
                  <a:lnTo>
                    <a:pt x="36" y="288"/>
                  </a:lnTo>
                  <a:lnTo>
                    <a:pt x="90" y="234"/>
                  </a:lnTo>
                  <a:lnTo>
                    <a:pt x="216" y="234"/>
                  </a:lnTo>
                  <a:lnTo>
                    <a:pt x="270" y="288"/>
                  </a:lnTo>
                  <a:lnTo>
                    <a:pt x="306" y="342"/>
                  </a:lnTo>
                  <a:lnTo>
                    <a:pt x="324" y="396"/>
                  </a:lnTo>
                  <a:lnTo>
                    <a:pt x="306" y="468"/>
                  </a:lnTo>
                  <a:lnTo>
                    <a:pt x="270" y="521"/>
                  </a:lnTo>
                  <a:lnTo>
                    <a:pt x="216" y="557"/>
                  </a:lnTo>
                  <a:lnTo>
                    <a:pt x="162" y="575"/>
                  </a:lnTo>
                  <a:lnTo>
                    <a:pt x="90" y="557"/>
                  </a:lnTo>
                  <a:lnTo>
                    <a:pt x="36" y="521"/>
                  </a:lnTo>
                  <a:lnTo>
                    <a:pt x="0" y="521"/>
                  </a:lnTo>
                  <a:lnTo>
                    <a:pt x="0" y="539"/>
                  </a:lnTo>
                  <a:lnTo>
                    <a:pt x="0" y="557"/>
                  </a:lnTo>
                  <a:lnTo>
                    <a:pt x="72" y="611"/>
                  </a:lnTo>
                  <a:lnTo>
                    <a:pt x="162" y="647"/>
                  </a:lnTo>
                  <a:lnTo>
                    <a:pt x="234" y="629"/>
                  </a:lnTo>
                  <a:lnTo>
                    <a:pt x="306" y="575"/>
                  </a:lnTo>
                  <a:lnTo>
                    <a:pt x="360" y="503"/>
                  </a:lnTo>
                  <a:lnTo>
                    <a:pt x="377" y="432"/>
                  </a:lnTo>
                  <a:lnTo>
                    <a:pt x="360" y="342"/>
                  </a:lnTo>
                  <a:lnTo>
                    <a:pt x="306" y="270"/>
                  </a:lnTo>
                  <a:lnTo>
                    <a:pt x="234" y="234"/>
                  </a:lnTo>
                  <a:lnTo>
                    <a:pt x="162" y="216"/>
                  </a:lnTo>
                  <a:lnTo>
                    <a:pt x="90" y="216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72" y="54"/>
                  </a:lnTo>
                  <a:lnTo>
                    <a:pt x="342" y="54"/>
                  </a:lnTo>
                  <a:lnTo>
                    <a:pt x="360" y="37"/>
                  </a:lnTo>
                  <a:lnTo>
                    <a:pt x="377" y="37"/>
                  </a:lnTo>
                  <a:lnTo>
                    <a:pt x="377" y="19"/>
                  </a:lnTo>
                  <a:lnTo>
                    <a:pt x="360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2691500" y="2714725"/>
              <a:ext cx="16625" cy="16200"/>
            </a:xfrm>
            <a:custGeom>
              <a:avLst/>
              <a:gdLst/>
              <a:ahLst/>
              <a:cxnLst/>
              <a:rect l="l" t="t" r="r" b="b"/>
              <a:pathLst>
                <a:path w="665" h="648" extrusionOk="0">
                  <a:moveTo>
                    <a:pt x="180" y="55"/>
                  </a:moveTo>
                  <a:lnTo>
                    <a:pt x="216" y="90"/>
                  </a:lnTo>
                  <a:lnTo>
                    <a:pt x="234" y="126"/>
                  </a:lnTo>
                  <a:lnTo>
                    <a:pt x="234" y="180"/>
                  </a:lnTo>
                  <a:lnTo>
                    <a:pt x="216" y="216"/>
                  </a:lnTo>
                  <a:lnTo>
                    <a:pt x="198" y="252"/>
                  </a:lnTo>
                  <a:lnTo>
                    <a:pt x="180" y="288"/>
                  </a:lnTo>
                  <a:lnTo>
                    <a:pt x="108" y="288"/>
                  </a:lnTo>
                  <a:lnTo>
                    <a:pt x="90" y="252"/>
                  </a:lnTo>
                  <a:lnTo>
                    <a:pt x="54" y="216"/>
                  </a:lnTo>
                  <a:lnTo>
                    <a:pt x="54" y="162"/>
                  </a:lnTo>
                  <a:lnTo>
                    <a:pt x="54" y="126"/>
                  </a:lnTo>
                  <a:lnTo>
                    <a:pt x="90" y="90"/>
                  </a:lnTo>
                  <a:lnTo>
                    <a:pt x="108" y="55"/>
                  </a:lnTo>
                  <a:close/>
                  <a:moveTo>
                    <a:pt x="144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108"/>
                  </a:lnTo>
                  <a:lnTo>
                    <a:pt x="0" y="180"/>
                  </a:lnTo>
                  <a:lnTo>
                    <a:pt x="0" y="198"/>
                  </a:lnTo>
                  <a:lnTo>
                    <a:pt x="18" y="252"/>
                  </a:lnTo>
                  <a:lnTo>
                    <a:pt x="54" y="306"/>
                  </a:lnTo>
                  <a:lnTo>
                    <a:pt x="108" y="324"/>
                  </a:lnTo>
                  <a:lnTo>
                    <a:pt x="162" y="324"/>
                  </a:lnTo>
                  <a:lnTo>
                    <a:pt x="216" y="306"/>
                  </a:lnTo>
                  <a:lnTo>
                    <a:pt x="251" y="270"/>
                  </a:lnTo>
                  <a:lnTo>
                    <a:pt x="269" y="216"/>
                  </a:lnTo>
                  <a:lnTo>
                    <a:pt x="287" y="162"/>
                  </a:lnTo>
                  <a:lnTo>
                    <a:pt x="269" y="108"/>
                  </a:lnTo>
                  <a:lnTo>
                    <a:pt x="251" y="55"/>
                  </a:lnTo>
                  <a:lnTo>
                    <a:pt x="198" y="19"/>
                  </a:lnTo>
                  <a:lnTo>
                    <a:pt x="144" y="1"/>
                  </a:lnTo>
                  <a:close/>
                  <a:moveTo>
                    <a:pt x="557" y="378"/>
                  </a:moveTo>
                  <a:lnTo>
                    <a:pt x="593" y="414"/>
                  </a:lnTo>
                  <a:lnTo>
                    <a:pt x="611" y="450"/>
                  </a:lnTo>
                  <a:lnTo>
                    <a:pt x="611" y="504"/>
                  </a:lnTo>
                  <a:lnTo>
                    <a:pt x="593" y="539"/>
                  </a:lnTo>
                  <a:lnTo>
                    <a:pt x="575" y="593"/>
                  </a:lnTo>
                  <a:lnTo>
                    <a:pt x="557" y="611"/>
                  </a:lnTo>
                  <a:lnTo>
                    <a:pt x="521" y="629"/>
                  </a:lnTo>
                  <a:lnTo>
                    <a:pt x="485" y="611"/>
                  </a:lnTo>
                  <a:lnTo>
                    <a:pt x="449" y="593"/>
                  </a:lnTo>
                  <a:lnTo>
                    <a:pt x="431" y="539"/>
                  </a:lnTo>
                  <a:lnTo>
                    <a:pt x="431" y="504"/>
                  </a:lnTo>
                  <a:lnTo>
                    <a:pt x="431" y="450"/>
                  </a:lnTo>
                  <a:lnTo>
                    <a:pt x="449" y="414"/>
                  </a:lnTo>
                  <a:lnTo>
                    <a:pt x="485" y="378"/>
                  </a:lnTo>
                  <a:close/>
                  <a:moveTo>
                    <a:pt x="539" y="19"/>
                  </a:moveTo>
                  <a:lnTo>
                    <a:pt x="90" y="629"/>
                  </a:lnTo>
                  <a:lnTo>
                    <a:pt x="108" y="647"/>
                  </a:lnTo>
                  <a:lnTo>
                    <a:pt x="126" y="647"/>
                  </a:lnTo>
                  <a:lnTo>
                    <a:pt x="575" y="55"/>
                  </a:lnTo>
                  <a:lnTo>
                    <a:pt x="575" y="37"/>
                  </a:lnTo>
                  <a:lnTo>
                    <a:pt x="575" y="19"/>
                  </a:lnTo>
                  <a:close/>
                  <a:moveTo>
                    <a:pt x="521" y="342"/>
                  </a:moveTo>
                  <a:lnTo>
                    <a:pt x="449" y="360"/>
                  </a:lnTo>
                  <a:lnTo>
                    <a:pt x="413" y="396"/>
                  </a:lnTo>
                  <a:lnTo>
                    <a:pt x="377" y="432"/>
                  </a:lnTo>
                  <a:lnTo>
                    <a:pt x="377" y="504"/>
                  </a:lnTo>
                  <a:lnTo>
                    <a:pt x="377" y="539"/>
                  </a:lnTo>
                  <a:lnTo>
                    <a:pt x="395" y="593"/>
                  </a:lnTo>
                  <a:lnTo>
                    <a:pt x="431" y="629"/>
                  </a:lnTo>
                  <a:lnTo>
                    <a:pt x="485" y="647"/>
                  </a:lnTo>
                  <a:lnTo>
                    <a:pt x="539" y="647"/>
                  </a:lnTo>
                  <a:lnTo>
                    <a:pt x="593" y="629"/>
                  </a:lnTo>
                  <a:lnTo>
                    <a:pt x="629" y="593"/>
                  </a:lnTo>
                  <a:lnTo>
                    <a:pt x="647" y="557"/>
                  </a:lnTo>
                  <a:lnTo>
                    <a:pt x="665" y="504"/>
                  </a:lnTo>
                  <a:lnTo>
                    <a:pt x="665" y="486"/>
                  </a:lnTo>
                  <a:lnTo>
                    <a:pt x="647" y="432"/>
                  </a:lnTo>
                  <a:lnTo>
                    <a:pt x="629" y="378"/>
                  </a:lnTo>
                  <a:lnTo>
                    <a:pt x="575" y="3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2827975" y="2662650"/>
              <a:ext cx="26950" cy="36850"/>
            </a:xfrm>
            <a:custGeom>
              <a:avLst/>
              <a:gdLst/>
              <a:ahLst/>
              <a:cxnLst/>
              <a:rect l="l" t="t" r="r" b="b"/>
              <a:pathLst>
                <a:path w="1078" h="1474" extrusionOk="0">
                  <a:moveTo>
                    <a:pt x="682" y="252"/>
                  </a:moveTo>
                  <a:lnTo>
                    <a:pt x="736" y="288"/>
                  </a:lnTo>
                  <a:lnTo>
                    <a:pt x="772" y="324"/>
                  </a:lnTo>
                  <a:lnTo>
                    <a:pt x="808" y="378"/>
                  </a:lnTo>
                  <a:lnTo>
                    <a:pt x="826" y="468"/>
                  </a:lnTo>
                  <a:lnTo>
                    <a:pt x="844" y="557"/>
                  </a:lnTo>
                  <a:lnTo>
                    <a:pt x="844" y="647"/>
                  </a:lnTo>
                  <a:lnTo>
                    <a:pt x="844" y="737"/>
                  </a:lnTo>
                  <a:lnTo>
                    <a:pt x="826" y="737"/>
                  </a:lnTo>
                  <a:lnTo>
                    <a:pt x="808" y="845"/>
                  </a:lnTo>
                  <a:lnTo>
                    <a:pt x="772" y="934"/>
                  </a:lnTo>
                  <a:lnTo>
                    <a:pt x="736" y="1024"/>
                  </a:lnTo>
                  <a:lnTo>
                    <a:pt x="664" y="1114"/>
                  </a:lnTo>
                  <a:lnTo>
                    <a:pt x="629" y="1168"/>
                  </a:lnTo>
                  <a:lnTo>
                    <a:pt x="575" y="1204"/>
                  </a:lnTo>
                  <a:lnTo>
                    <a:pt x="521" y="1222"/>
                  </a:lnTo>
                  <a:lnTo>
                    <a:pt x="449" y="1240"/>
                  </a:lnTo>
                  <a:lnTo>
                    <a:pt x="395" y="1222"/>
                  </a:lnTo>
                  <a:lnTo>
                    <a:pt x="359" y="1204"/>
                  </a:lnTo>
                  <a:lnTo>
                    <a:pt x="305" y="1168"/>
                  </a:lnTo>
                  <a:lnTo>
                    <a:pt x="287" y="1114"/>
                  </a:lnTo>
                  <a:lnTo>
                    <a:pt x="251" y="1024"/>
                  </a:lnTo>
                  <a:lnTo>
                    <a:pt x="233" y="934"/>
                  </a:lnTo>
                  <a:lnTo>
                    <a:pt x="233" y="845"/>
                  </a:lnTo>
                  <a:lnTo>
                    <a:pt x="251" y="737"/>
                  </a:lnTo>
                  <a:lnTo>
                    <a:pt x="269" y="647"/>
                  </a:lnTo>
                  <a:lnTo>
                    <a:pt x="305" y="557"/>
                  </a:lnTo>
                  <a:lnTo>
                    <a:pt x="359" y="468"/>
                  </a:lnTo>
                  <a:lnTo>
                    <a:pt x="413" y="378"/>
                  </a:lnTo>
                  <a:lnTo>
                    <a:pt x="449" y="324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4" y="1"/>
                  </a:moveTo>
                  <a:lnTo>
                    <a:pt x="539" y="37"/>
                  </a:lnTo>
                  <a:lnTo>
                    <a:pt x="431" y="73"/>
                  </a:lnTo>
                  <a:lnTo>
                    <a:pt x="323" y="162"/>
                  </a:lnTo>
                  <a:lnTo>
                    <a:pt x="251" y="252"/>
                  </a:lnTo>
                  <a:lnTo>
                    <a:pt x="162" y="360"/>
                  </a:lnTo>
                  <a:lnTo>
                    <a:pt x="108" y="486"/>
                  </a:lnTo>
                  <a:lnTo>
                    <a:pt x="54" y="611"/>
                  </a:lnTo>
                  <a:lnTo>
                    <a:pt x="18" y="737"/>
                  </a:lnTo>
                  <a:lnTo>
                    <a:pt x="0" y="863"/>
                  </a:lnTo>
                  <a:lnTo>
                    <a:pt x="0" y="988"/>
                  </a:lnTo>
                  <a:lnTo>
                    <a:pt x="36" y="1114"/>
                  </a:lnTo>
                  <a:lnTo>
                    <a:pt x="72" y="1240"/>
                  </a:lnTo>
                  <a:lnTo>
                    <a:pt x="126" y="1330"/>
                  </a:lnTo>
                  <a:lnTo>
                    <a:pt x="216" y="1401"/>
                  </a:lnTo>
                  <a:lnTo>
                    <a:pt x="305" y="1455"/>
                  </a:lnTo>
                  <a:lnTo>
                    <a:pt x="413" y="1473"/>
                  </a:lnTo>
                  <a:lnTo>
                    <a:pt x="539" y="1455"/>
                  </a:lnTo>
                  <a:lnTo>
                    <a:pt x="646" y="1401"/>
                  </a:lnTo>
                  <a:lnTo>
                    <a:pt x="754" y="1330"/>
                  </a:lnTo>
                  <a:lnTo>
                    <a:pt x="844" y="1240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1"/>
                  </a:lnTo>
                  <a:lnTo>
                    <a:pt x="1059" y="737"/>
                  </a:lnTo>
                  <a:lnTo>
                    <a:pt x="1077" y="611"/>
                  </a:lnTo>
                  <a:lnTo>
                    <a:pt x="1077" y="486"/>
                  </a:lnTo>
                  <a:lnTo>
                    <a:pt x="1059" y="360"/>
                  </a:lnTo>
                  <a:lnTo>
                    <a:pt x="1024" y="252"/>
                  </a:lnTo>
                  <a:lnTo>
                    <a:pt x="952" y="144"/>
                  </a:lnTo>
                  <a:lnTo>
                    <a:pt x="880" y="73"/>
                  </a:lnTo>
                  <a:lnTo>
                    <a:pt x="790" y="19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864775" y="2663100"/>
              <a:ext cx="27400" cy="36400"/>
            </a:xfrm>
            <a:custGeom>
              <a:avLst/>
              <a:gdLst/>
              <a:ahLst/>
              <a:cxnLst/>
              <a:rect l="l" t="t" r="r" b="b"/>
              <a:pathLst>
                <a:path w="1096" h="1456" extrusionOk="0">
                  <a:moveTo>
                    <a:pt x="378" y="1"/>
                  </a:moveTo>
                  <a:lnTo>
                    <a:pt x="342" y="19"/>
                  </a:lnTo>
                  <a:lnTo>
                    <a:pt x="288" y="37"/>
                  </a:lnTo>
                  <a:lnTo>
                    <a:pt x="270" y="72"/>
                  </a:lnTo>
                  <a:lnTo>
                    <a:pt x="252" y="108"/>
                  </a:lnTo>
                  <a:lnTo>
                    <a:pt x="252" y="144"/>
                  </a:lnTo>
                  <a:lnTo>
                    <a:pt x="252" y="180"/>
                  </a:lnTo>
                  <a:lnTo>
                    <a:pt x="270" y="216"/>
                  </a:lnTo>
                  <a:lnTo>
                    <a:pt x="306" y="234"/>
                  </a:lnTo>
                  <a:lnTo>
                    <a:pt x="683" y="234"/>
                  </a:lnTo>
                  <a:lnTo>
                    <a:pt x="431" y="450"/>
                  </a:lnTo>
                  <a:lnTo>
                    <a:pt x="414" y="486"/>
                  </a:lnTo>
                  <a:lnTo>
                    <a:pt x="396" y="521"/>
                  </a:lnTo>
                  <a:lnTo>
                    <a:pt x="396" y="575"/>
                  </a:lnTo>
                  <a:lnTo>
                    <a:pt x="414" y="611"/>
                  </a:lnTo>
                  <a:lnTo>
                    <a:pt x="449" y="647"/>
                  </a:lnTo>
                  <a:lnTo>
                    <a:pt x="485" y="647"/>
                  </a:lnTo>
                  <a:lnTo>
                    <a:pt x="539" y="665"/>
                  </a:lnTo>
                  <a:lnTo>
                    <a:pt x="593" y="683"/>
                  </a:lnTo>
                  <a:lnTo>
                    <a:pt x="629" y="701"/>
                  </a:lnTo>
                  <a:lnTo>
                    <a:pt x="665" y="737"/>
                  </a:lnTo>
                  <a:lnTo>
                    <a:pt x="701" y="773"/>
                  </a:lnTo>
                  <a:lnTo>
                    <a:pt x="719" y="827"/>
                  </a:lnTo>
                  <a:lnTo>
                    <a:pt x="719" y="881"/>
                  </a:lnTo>
                  <a:lnTo>
                    <a:pt x="719" y="934"/>
                  </a:lnTo>
                  <a:lnTo>
                    <a:pt x="683" y="1042"/>
                  </a:lnTo>
                  <a:lnTo>
                    <a:pt x="611" y="1132"/>
                  </a:lnTo>
                  <a:lnTo>
                    <a:pt x="503" y="1186"/>
                  </a:lnTo>
                  <a:lnTo>
                    <a:pt x="396" y="1204"/>
                  </a:lnTo>
                  <a:lnTo>
                    <a:pt x="342" y="1204"/>
                  </a:lnTo>
                  <a:lnTo>
                    <a:pt x="288" y="1186"/>
                  </a:lnTo>
                  <a:lnTo>
                    <a:pt x="252" y="1168"/>
                  </a:lnTo>
                  <a:lnTo>
                    <a:pt x="198" y="1132"/>
                  </a:lnTo>
                  <a:lnTo>
                    <a:pt x="162" y="1114"/>
                  </a:lnTo>
                  <a:lnTo>
                    <a:pt x="126" y="1096"/>
                  </a:lnTo>
                  <a:lnTo>
                    <a:pt x="72" y="1114"/>
                  </a:lnTo>
                  <a:lnTo>
                    <a:pt x="36" y="1132"/>
                  </a:lnTo>
                  <a:lnTo>
                    <a:pt x="1" y="1168"/>
                  </a:lnTo>
                  <a:lnTo>
                    <a:pt x="1" y="1204"/>
                  </a:lnTo>
                  <a:lnTo>
                    <a:pt x="1" y="1258"/>
                  </a:lnTo>
                  <a:lnTo>
                    <a:pt x="1" y="1294"/>
                  </a:lnTo>
                  <a:lnTo>
                    <a:pt x="72" y="1365"/>
                  </a:lnTo>
                  <a:lnTo>
                    <a:pt x="162" y="1419"/>
                  </a:lnTo>
                  <a:lnTo>
                    <a:pt x="252" y="1437"/>
                  </a:lnTo>
                  <a:lnTo>
                    <a:pt x="342" y="1455"/>
                  </a:lnTo>
                  <a:lnTo>
                    <a:pt x="449" y="1437"/>
                  </a:lnTo>
                  <a:lnTo>
                    <a:pt x="557" y="1401"/>
                  </a:lnTo>
                  <a:lnTo>
                    <a:pt x="647" y="1365"/>
                  </a:lnTo>
                  <a:lnTo>
                    <a:pt x="737" y="1294"/>
                  </a:lnTo>
                  <a:lnTo>
                    <a:pt x="809" y="1222"/>
                  </a:lnTo>
                  <a:lnTo>
                    <a:pt x="880" y="1132"/>
                  </a:lnTo>
                  <a:lnTo>
                    <a:pt x="916" y="1042"/>
                  </a:lnTo>
                  <a:lnTo>
                    <a:pt x="952" y="934"/>
                  </a:lnTo>
                  <a:lnTo>
                    <a:pt x="970" y="845"/>
                  </a:lnTo>
                  <a:lnTo>
                    <a:pt x="952" y="737"/>
                  </a:lnTo>
                  <a:lnTo>
                    <a:pt x="916" y="647"/>
                  </a:lnTo>
                  <a:lnTo>
                    <a:pt x="862" y="575"/>
                  </a:lnTo>
                  <a:lnTo>
                    <a:pt x="809" y="521"/>
                  </a:lnTo>
                  <a:lnTo>
                    <a:pt x="755" y="468"/>
                  </a:lnTo>
                  <a:lnTo>
                    <a:pt x="1042" y="198"/>
                  </a:lnTo>
                  <a:lnTo>
                    <a:pt x="1060" y="180"/>
                  </a:lnTo>
                  <a:lnTo>
                    <a:pt x="1096" y="108"/>
                  </a:lnTo>
                  <a:lnTo>
                    <a:pt x="1096" y="90"/>
                  </a:lnTo>
                  <a:lnTo>
                    <a:pt x="1078" y="55"/>
                  </a:lnTo>
                  <a:lnTo>
                    <a:pt x="1060" y="19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823925" y="2715175"/>
              <a:ext cx="106425" cy="5875"/>
            </a:xfrm>
            <a:custGeom>
              <a:avLst/>
              <a:gdLst/>
              <a:ahLst/>
              <a:cxnLst/>
              <a:rect l="l" t="t" r="r" b="b"/>
              <a:pathLst>
                <a:path w="4257" h="235" extrusionOk="0">
                  <a:moveTo>
                    <a:pt x="0" y="1"/>
                  </a:moveTo>
                  <a:lnTo>
                    <a:pt x="0" y="234"/>
                  </a:lnTo>
                  <a:lnTo>
                    <a:pt x="4256" y="234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2823925" y="2730000"/>
              <a:ext cx="135150" cy="5850"/>
            </a:xfrm>
            <a:custGeom>
              <a:avLst/>
              <a:gdLst/>
              <a:ahLst/>
              <a:cxnLst/>
              <a:rect l="l" t="t" r="r" b="b"/>
              <a:pathLst>
                <a:path w="5406" h="234" extrusionOk="0">
                  <a:moveTo>
                    <a:pt x="0" y="0"/>
                  </a:moveTo>
                  <a:lnTo>
                    <a:pt x="0" y="234"/>
                  </a:lnTo>
                  <a:lnTo>
                    <a:pt x="5405" y="234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2823925" y="2744350"/>
              <a:ext cx="81275" cy="6325"/>
            </a:xfrm>
            <a:custGeom>
              <a:avLst/>
              <a:gdLst/>
              <a:ahLst/>
              <a:cxnLst/>
              <a:rect l="l" t="t" r="r" b="b"/>
              <a:pathLst>
                <a:path w="3251" h="253" extrusionOk="0">
                  <a:moveTo>
                    <a:pt x="0" y="1"/>
                  </a:moveTo>
                  <a:lnTo>
                    <a:pt x="0" y="252"/>
                  </a:lnTo>
                  <a:lnTo>
                    <a:pt x="3251" y="252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2823925" y="2759175"/>
              <a:ext cx="118100" cy="5850"/>
            </a:xfrm>
            <a:custGeom>
              <a:avLst/>
              <a:gdLst/>
              <a:ahLst/>
              <a:cxnLst/>
              <a:rect l="l" t="t" r="r" b="b"/>
              <a:pathLst>
                <a:path w="4724" h="234" extrusionOk="0">
                  <a:moveTo>
                    <a:pt x="0" y="0"/>
                  </a:moveTo>
                  <a:lnTo>
                    <a:pt x="0" y="234"/>
                  </a:lnTo>
                  <a:lnTo>
                    <a:pt x="4723" y="234"/>
                  </a:lnTo>
                  <a:lnTo>
                    <a:pt x="47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2823925" y="2774000"/>
              <a:ext cx="48050" cy="5850"/>
            </a:xfrm>
            <a:custGeom>
              <a:avLst/>
              <a:gdLst/>
              <a:ahLst/>
              <a:cxnLst/>
              <a:rect l="l" t="t" r="r" b="b"/>
              <a:pathLst>
                <a:path w="1922" h="234" extrusionOk="0">
                  <a:moveTo>
                    <a:pt x="0" y="0"/>
                  </a:moveTo>
                  <a:lnTo>
                    <a:pt x="0" y="233"/>
                  </a:lnTo>
                  <a:lnTo>
                    <a:pt x="1922" y="233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3024150" y="2629875"/>
              <a:ext cx="392825" cy="185000"/>
            </a:xfrm>
            <a:custGeom>
              <a:avLst/>
              <a:gdLst/>
              <a:ahLst/>
              <a:cxnLst/>
              <a:rect l="l" t="t" r="r" b="b"/>
              <a:pathLst>
                <a:path w="15713" h="7400" extrusionOk="0">
                  <a:moveTo>
                    <a:pt x="0" y="1"/>
                  </a:moveTo>
                  <a:lnTo>
                    <a:pt x="0" y="7399"/>
                  </a:lnTo>
                  <a:lnTo>
                    <a:pt x="15713" y="7399"/>
                  </a:lnTo>
                  <a:lnTo>
                    <a:pt x="1571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3024150" y="2629875"/>
              <a:ext cx="188575" cy="185000"/>
            </a:xfrm>
            <a:custGeom>
              <a:avLst/>
              <a:gdLst/>
              <a:ahLst/>
              <a:cxnLst/>
              <a:rect l="l" t="t" r="r" b="b"/>
              <a:pathLst>
                <a:path w="7543" h="7400" extrusionOk="0">
                  <a:moveTo>
                    <a:pt x="0" y="1"/>
                  </a:moveTo>
                  <a:lnTo>
                    <a:pt x="0" y="7399"/>
                  </a:lnTo>
                  <a:lnTo>
                    <a:pt x="7542" y="7399"/>
                  </a:lnTo>
                  <a:lnTo>
                    <a:pt x="7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3051525" y="2655475"/>
              <a:ext cx="133800" cy="133350"/>
            </a:xfrm>
            <a:custGeom>
              <a:avLst/>
              <a:gdLst/>
              <a:ahLst/>
              <a:cxnLst/>
              <a:rect l="l" t="t" r="r" b="b"/>
              <a:pathLst>
                <a:path w="5352" h="5334" extrusionOk="0">
                  <a:moveTo>
                    <a:pt x="2676" y="0"/>
                  </a:moveTo>
                  <a:lnTo>
                    <a:pt x="2407" y="18"/>
                  </a:lnTo>
                  <a:lnTo>
                    <a:pt x="2138" y="54"/>
                  </a:lnTo>
                  <a:lnTo>
                    <a:pt x="1886" y="126"/>
                  </a:lnTo>
                  <a:lnTo>
                    <a:pt x="1635" y="216"/>
                  </a:lnTo>
                  <a:lnTo>
                    <a:pt x="1401" y="324"/>
                  </a:lnTo>
                  <a:lnTo>
                    <a:pt x="1186" y="467"/>
                  </a:lnTo>
                  <a:lnTo>
                    <a:pt x="970" y="611"/>
                  </a:lnTo>
                  <a:lnTo>
                    <a:pt x="791" y="791"/>
                  </a:lnTo>
                  <a:lnTo>
                    <a:pt x="611" y="970"/>
                  </a:lnTo>
                  <a:lnTo>
                    <a:pt x="468" y="1186"/>
                  </a:lnTo>
                  <a:lnTo>
                    <a:pt x="324" y="1401"/>
                  </a:lnTo>
                  <a:lnTo>
                    <a:pt x="216" y="1634"/>
                  </a:lnTo>
                  <a:lnTo>
                    <a:pt x="126" y="1886"/>
                  </a:lnTo>
                  <a:lnTo>
                    <a:pt x="54" y="2137"/>
                  </a:lnTo>
                  <a:lnTo>
                    <a:pt x="19" y="2407"/>
                  </a:lnTo>
                  <a:lnTo>
                    <a:pt x="1" y="2676"/>
                  </a:lnTo>
                  <a:lnTo>
                    <a:pt x="19" y="2945"/>
                  </a:lnTo>
                  <a:lnTo>
                    <a:pt x="54" y="3215"/>
                  </a:lnTo>
                  <a:lnTo>
                    <a:pt x="126" y="3466"/>
                  </a:lnTo>
                  <a:lnTo>
                    <a:pt x="216" y="3717"/>
                  </a:lnTo>
                  <a:lnTo>
                    <a:pt x="324" y="3951"/>
                  </a:lnTo>
                  <a:lnTo>
                    <a:pt x="468" y="4166"/>
                  </a:lnTo>
                  <a:lnTo>
                    <a:pt x="611" y="4364"/>
                  </a:lnTo>
                  <a:lnTo>
                    <a:pt x="791" y="4561"/>
                  </a:lnTo>
                  <a:lnTo>
                    <a:pt x="970" y="4741"/>
                  </a:lnTo>
                  <a:lnTo>
                    <a:pt x="1186" y="4885"/>
                  </a:lnTo>
                  <a:lnTo>
                    <a:pt x="1401" y="5028"/>
                  </a:lnTo>
                  <a:lnTo>
                    <a:pt x="1635" y="5136"/>
                  </a:lnTo>
                  <a:lnTo>
                    <a:pt x="1886" y="5226"/>
                  </a:lnTo>
                  <a:lnTo>
                    <a:pt x="2138" y="5280"/>
                  </a:lnTo>
                  <a:lnTo>
                    <a:pt x="2407" y="5334"/>
                  </a:lnTo>
                  <a:lnTo>
                    <a:pt x="2946" y="5334"/>
                  </a:lnTo>
                  <a:lnTo>
                    <a:pt x="3215" y="5280"/>
                  </a:lnTo>
                  <a:lnTo>
                    <a:pt x="3466" y="5226"/>
                  </a:lnTo>
                  <a:lnTo>
                    <a:pt x="3718" y="5136"/>
                  </a:lnTo>
                  <a:lnTo>
                    <a:pt x="3951" y="5010"/>
                  </a:lnTo>
                  <a:lnTo>
                    <a:pt x="4167" y="4885"/>
                  </a:lnTo>
                  <a:lnTo>
                    <a:pt x="4364" y="4741"/>
                  </a:lnTo>
                  <a:lnTo>
                    <a:pt x="4562" y="4561"/>
                  </a:lnTo>
                  <a:lnTo>
                    <a:pt x="4741" y="4364"/>
                  </a:lnTo>
                  <a:lnTo>
                    <a:pt x="4885" y="4166"/>
                  </a:lnTo>
                  <a:lnTo>
                    <a:pt x="5029" y="3951"/>
                  </a:lnTo>
                  <a:lnTo>
                    <a:pt x="5136" y="3717"/>
                  </a:lnTo>
                  <a:lnTo>
                    <a:pt x="5226" y="3466"/>
                  </a:lnTo>
                  <a:lnTo>
                    <a:pt x="5298" y="3215"/>
                  </a:lnTo>
                  <a:lnTo>
                    <a:pt x="5334" y="2945"/>
                  </a:lnTo>
                  <a:lnTo>
                    <a:pt x="5352" y="2676"/>
                  </a:lnTo>
                  <a:lnTo>
                    <a:pt x="5334" y="2496"/>
                  </a:lnTo>
                  <a:lnTo>
                    <a:pt x="5316" y="2335"/>
                  </a:lnTo>
                  <a:lnTo>
                    <a:pt x="5298" y="2155"/>
                  </a:lnTo>
                  <a:lnTo>
                    <a:pt x="5262" y="1994"/>
                  </a:lnTo>
                  <a:lnTo>
                    <a:pt x="5208" y="1814"/>
                  </a:lnTo>
                  <a:lnTo>
                    <a:pt x="5136" y="1652"/>
                  </a:lnTo>
                  <a:lnTo>
                    <a:pt x="5065" y="1509"/>
                  </a:lnTo>
                  <a:lnTo>
                    <a:pt x="4993" y="1347"/>
                  </a:lnTo>
                  <a:lnTo>
                    <a:pt x="4903" y="1204"/>
                  </a:lnTo>
                  <a:lnTo>
                    <a:pt x="4795" y="1060"/>
                  </a:lnTo>
                  <a:lnTo>
                    <a:pt x="4687" y="916"/>
                  </a:lnTo>
                  <a:lnTo>
                    <a:pt x="4562" y="791"/>
                  </a:lnTo>
                  <a:lnTo>
                    <a:pt x="4436" y="665"/>
                  </a:lnTo>
                  <a:lnTo>
                    <a:pt x="4292" y="557"/>
                  </a:lnTo>
                  <a:lnTo>
                    <a:pt x="4167" y="449"/>
                  </a:lnTo>
                  <a:lnTo>
                    <a:pt x="4005" y="360"/>
                  </a:lnTo>
                  <a:lnTo>
                    <a:pt x="3861" y="288"/>
                  </a:lnTo>
                  <a:lnTo>
                    <a:pt x="3700" y="216"/>
                  </a:lnTo>
                  <a:lnTo>
                    <a:pt x="3538" y="144"/>
                  </a:lnTo>
                  <a:lnTo>
                    <a:pt x="3377" y="90"/>
                  </a:lnTo>
                  <a:lnTo>
                    <a:pt x="3197" y="54"/>
                  </a:lnTo>
                  <a:lnTo>
                    <a:pt x="3035" y="36"/>
                  </a:lnTo>
                  <a:lnTo>
                    <a:pt x="2856" y="18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3118425" y="2655475"/>
              <a:ext cx="57925" cy="66900"/>
            </a:xfrm>
            <a:custGeom>
              <a:avLst/>
              <a:gdLst/>
              <a:ahLst/>
              <a:cxnLst/>
              <a:rect l="l" t="t" r="r" b="b"/>
              <a:pathLst>
                <a:path w="2317" h="2676" extrusionOk="0">
                  <a:moveTo>
                    <a:pt x="0" y="0"/>
                  </a:moveTo>
                  <a:lnTo>
                    <a:pt x="0" y="2676"/>
                  </a:lnTo>
                  <a:lnTo>
                    <a:pt x="2317" y="1347"/>
                  </a:lnTo>
                  <a:lnTo>
                    <a:pt x="2227" y="1204"/>
                  </a:lnTo>
                  <a:lnTo>
                    <a:pt x="2119" y="1060"/>
                  </a:lnTo>
                  <a:lnTo>
                    <a:pt x="2011" y="916"/>
                  </a:lnTo>
                  <a:lnTo>
                    <a:pt x="1886" y="791"/>
                  </a:lnTo>
                  <a:lnTo>
                    <a:pt x="1760" y="665"/>
                  </a:lnTo>
                  <a:lnTo>
                    <a:pt x="1616" y="557"/>
                  </a:lnTo>
                  <a:lnTo>
                    <a:pt x="1491" y="449"/>
                  </a:lnTo>
                  <a:lnTo>
                    <a:pt x="1329" y="360"/>
                  </a:lnTo>
                  <a:lnTo>
                    <a:pt x="1185" y="288"/>
                  </a:lnTo>
                  <a:lnTo>
                    <a:pt x="1024" y="216"/>
                  </a:lnTo>
                  <a:lnTo>
                    <a:pt x="862" y="144"/>
                  </a:lnTo>
                  <a:lnTo>
                    <a:pt x="701" y="90"/>
                  </a:lnTo>
                  <a:lnTo>
                    <a:pt x="521" y="54"/>
                  </a:lnTo>
                  <a:lnTo>
                    <a:pt x="359" y="36"/>
                  </a:lnTo>
                  <a:lnTo>
                    <a:pt x="18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57"/>
            <p:cNvSpPr/>
            <p:nvPr/>
          </p:nvSpPr>
          <p:spPr>
            <a:xfrm>
              <a:off x="3072175" y="2676125"/>
              <a:ext cx="92500" cy="92500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1850" y="0"/>
                  </a:moveTo>
                  <a:lnTo>
                    <a:pt x="1653" y="18"/>
                  </a:lnTo>
                  <a:lnTo>
                    <a:pt x="1473" y="36"/>
                  </a:lnTo>
                  <a:lnTo>
                    <a:pt x="1294" y="90"/>
                  </a:lnTo>
                  <a:lnTo>
                    <a:pt x="1132" y="144"/>
                  </a:lnTo>
                  <a:lnTo>
                    <a:pt x="970" y="216"/>
                  </a:lnTo>
                  <a:lnTo>
                    <a:pt x="827" y="324"/>
                  </a:lnTo>
                  <a:lnTo>
                    <a:pt x="683" y="431"/>
                  </a:lnTo>
                  <a:lnTo>
                    <a:pt x="539" y="539"/>
                  </a:lnTo>
                  <a:lnTo>
                    <a:pt x="432" y="665"/>
                  </a:lnTo>
                  <a:lnTo>
                    <a:pt x="324" y="808"/>
                  </a:lnTo>
                  <a:lnTo>
                    <a:pt x="234" y="970"/>
                  </a:lnTo>
                  <a:lnTo>
                    <a:pt x="144" y="1132"/>
                  </a:lnTo>
                  <a:lnTo>
                    <a:pt x="90" y="1293"/>
                  </a:lnTo>
                  <a:lnTo>
                    <a:pt x="37" y="1473"/>
                  </a:lnTo>
                  <a:lnTo>
                    <a:pt x="19" y="1652"/>
                  </a:lnTo>
                  <a:lnTo>
                    <a:pt x="1" y="1850"/>
                  </a:lnTo>
                  <a:lnTo>
                    <a:pt x="19" y="2030"/>
                  </a:lnTo>
                  <a:lnTo>
                    <a:pt x="37" y="2227"/>
                  </a:lnTo>
                  <a:lnTo>
                    <a:pt x="90" y="2389"/>
                  </a:lnTo>
                  <a:lnTo>
                    <a:pt x="144" y="2568"/>
                  </a:lnTo>
                  <a:lnTo>
                    <a:pt x="234" y="2730"/>
                  </a:lnTo>
                  <a:lnTo>
                    <a:pt x="324" y="2874"/>
                  </a:lnTo>
                  <a:lnTo>
                    <a:pt x="432" y="3017"/>
                  </a:lnTo>
                  <a:lnTo>
                    <a:pt x="539" y="3161"/>
                  </a:lnTo>
                  <a:lnTo>
                    <a:pt x="683" y="3269"/>
                  </a:lnTo>
                  <a:lnTo>
                    <a:pt x="827" y="3376"/>
                  </a:lnTo>
                  <a:lnTo>
                    <a:pt x="970" y="3466"/>
                  </a:lnTo>
                  <a:lnTo>
                    <a:pt x="1132" y="3556"/>
                  </a:lnTo>
                  <a:lnTo>
                    <a:pt x="1294" y="3610"/>
                  </a:lnTo>
                  <a:lnTo>
                    <a:pt x="1473" y="3664"/>
                  </a:lnTo>
                  <a:lnTo>
                    <a:pt x="1653" y="3682"/>
                  </a:lnTo>
                  <a:lnTo>
                    <a:pt x="1850" y="3700"/>
                  </a:lnTo>
                  <a:lnTo>
                    <a:pt x="2030" y="3682"/>
                  </a:lnTo>
                  <a:lnTo>
                    <a:pt x="2227" y="3664"/>
                  </a:lnTo>
                  <a:lnTo>
                    <a:pt x="2407" y="3610"/>
                  </a:lnTo>
                  <a:lnTo>
                    <a:pt x="2569" y="3556"/>
                  </a:lnTo>
                  <a:lnTo>
                    <a:pt x="2730" y="3466"/>
                  </a:lnTo>
                  <a:lnTo>
                    <a:pt x="2874" y="3376"/>
                  </a:lnTo>
                  <a:lnTo>
                    <a:pt x="3017" y="3269"/>
                  </a:lnTo>
                  <a:lnTo>
                    <a:pt x="3161" y="3161"/>
                  </a:lnTo>
                  <a:lnTo>
                    <a:pt x="3269" y="3017"/>
                  </a:lnTo>
                  <a:lnTo>
                    <a:pt x="3377" y="2874"/>
                  </a:lnTo>
                  <a:lnTo>
                    <a:pt x="3466" y="2730"/>
                  </a:lnTo>
                  <a:lnTo>
                    <a:pt x="3556" y="2568"/>
                  </a:lnTo>
                  <a:lnTo>
                    <a:pt x="3610" y="2389"/>
                  </a:lnTo>
                  <a:lnTo>
                    <a:pt x="3664" y="2227"/>
                  </a:lnTo>
                  <a:lnTo>
                    <a:pt x="3682" y="2030"/>
                  </a:lnTo>
                  <a:lnTo>
                    <a:pt x="3700" y="1850"/>
                  </a:lnTo>
                  <a:lnTo>
                    <a:pt x="3682" y="1652"/>
                  </a:lnTo>
                  <a:lnTo>
                    <a:pt x="3664" y="1473"/>
                  </a:lnTo>
                  <a:lnTo>
                    <a:pt x="3610" y="1293"/>
                  </a:lnTo>
                  <a:lnTo>
                    <a:pt x="3556" y="1132"/>
                  </a:lnTo>
                  <a:lnTo>
                    <a:pt x="3466" y="970"/>
                  </a:lnTo>
                  <a:lnTo>
                    <a:pt x="3377" y="808"/>
                  </a:lnTo>
                  <a:lnTo>
                    <a:pt x="3269" y="665"/>
                  </a:lnTo>
                  <a:lnTo>
                    <a:pt x="3161" y="539"/>
                  </a:lnTo>
                  <a:lnTo>
                    <a:pt x="3017" y="431"/>
                  </a:lnTo>
                  <a:lnTo>
                    <a:pt x="2874" y="324"/>
                  </a:lnTo>
                  <a:lnTo>
                    <a:pt x="2730" y="216"/>
                  </a:lnTo>
                  <a:lnTo>
                    <a:pt x="2569" y="144"/>
                  </a:lnTo>
                  <a:lnTo>
                    <a:pt x="2407" y="90"/>
                  </a:lnTo>
                  <a:lnTo>
                    <a:pt x="2227" y="36"/>
                  </a:lnTo>
                  <a:lnTo>
                    <a:pt x="2030" y="1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3099125" y="2715175"/>
              <a:ext cx="4050" cy="15750"/>
            </a:xfrm>
            <a:custGeom>
              <a:avLst/>
              <a:gdLst/>
              <a:ahLst/>
              <a:cxnLst/>
              <a:rect l="l" t="t" r="r" b="b"/>
              <a:pathLst>
                <a:path w="162" h="630" extrusionOk="0">
                  <a:moveTo>
                    <a:pt x="126" y="1"/>
                  </a:moveTo>
                  <a:lnTo>
                    <a:pt x="0" y="72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18" y="108"/>
                  </a:lnTo>
                  <a:lnTo>
                    <a:pt x="126" y="55"/>
                  </a:lnTo>
                  <a:lnTo>
                    <a:pt x="108" y="611"/>
                  </a:lnTo>
                  <a:lnTo>
                    <a:pt x="126" y="611"/>
                  </a:lnTo>
                  <a:lnTo>
                    <a:pt x="144" y="629"/>
                  </a:lnTo>
                  <a:lnTo>
                    <a:pt x="162" y="611"/>
                  </a:lnTo>
                  <a:lnTo>
                    <a:pt x="162" y="19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3107200" y="2715625"/>
              <a:ext cx="9450" cy="16200"/>
            </a:xfrm>
            <a:custGeom>
              <a:avLst/>
              <a:gdLst/>
              <a:ahLst/>
              <a:cxnLst/>
              <a:rect l="l" t="t" r="r" b="b"/>
              <a:pathLst>
                <a:path w="378" h="648" extrusionOk="0">
                  <a:moveTo>
                    <a:pt x="54" y="1"/>
                  </a:moveTo>
                  <a:lnTo>
                    <a:pt x="54" y="19"/>
                  </a:lnTo>
                  <a:lnTo>
                    <a:pt x="18" y="288"/>
                  </a:lnTo>
                  <a:lnTo>
                    <a:pt x="54" y="288"/>
                  </a:lnTo>
                  <a:lnTo>
                    <a:pt x="108" y="252"/>
                  </a:lnTo>
                  <a:lnTo>
                    <a:pt x="162" y="234"/>
                  </a:lnTo>
                  <a:lnTo>
                    <a:pt x="234" y="252"/>
                  </a:lnTo>
                  <a:lnTo>
                    <a:pt x="288" y="288"/>
                  </a:lnTo>
                  <a:lnTo>
                    <a:pt x="324" y="342"/>
                  </a:lnTo>
                  <a:lnTo>
                    <a:pt x="341" y="396"/>
                  </a:lnTo>
                  <a:lnTo>
                    <a:pt x="324" y="468"/>
                  </a:lnTo>
                  <a:lnTo>
                    <a:pt x="288" y="521"/>
                  </a:lnTo>
                  <a:lnTo>
                    <a:pt x="234" y="557"/>
                  </a:lnTo>
                  <a:lnTo>
                    <a:pt x="162" y="575"/>
                  </a:lnTo>
                  <a:lnTo>
                    <a:pt x="108" y="557"/>
                  </a:lnTo>
                  <a:lnTo>
                    <a:pt x="54" y="521"/>
                  </a:lnTo>
                  <a:lnTo>
                    <a:pt x="18" y="521"/>
                  </a:lnTo>
                  <a:lnTo>
                    <a:pt x="0" y="539"/>
                  </a:lnTo>
                  <a:lnTo>
                    <a:pt x="18" y="557"/>
                  </a:lnTo>
                  <a:lnTo>
                    <a:pt x="72" y="611"/>
                  </a:lnTo>
                  <a:lnTo>
                    <a:pt x="162" y="647"/>
                  </a:lnTo>
                  <a:lnTo>
                    <a:pt x="252" y="629"/>
                  </a:lnTo>
                  <a:lnTo>
                    <a:pt x="324" y="593"/>
                  </a:lnTo>
                  <a:lnTo>
                    <a:pt x="359" y="521"/>
                  </a:lnTo>
                  <a:lnTo>
                    <a:pt x="377" y="432"/>
                  </a:lnTo>
                  <a:lnTo>
                    <a:pt x="359" y="342"/>
                  </a:lnTo>
                  <a:lnTo>
                    <a:pt x="324" y="270"/>
                  </a:lnTo>
                  <a:lnTo>
                    <a:pt x="252" y="234"/>
                  </a:lnTo>
                  <a:lnTo>
                    <a:pt x="162" y="216"/>
                  </a:lnTo>
                  <a:lnTo>
                    <a:pt x="108" y="216"/>
                  </a:lnTo>
                  <a:lnTo>
                    <a:pt x="54" y="252"/>
                  </a:lnTo>
                  <a:lnTo>
                    <a:pt x="90" y="54"/>
                  </a:lnTo>
                  <a:lnTo>
                    <a:pt x="377" y="54"/>
                  </a:lnTo>
                  <a:lnTo>
                    <a:pt x="377" y="37"/>
                  </a:lnTo>
                  <a:lnTo>
                    <a:pt x="377" y="19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3121100" y="27147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181" y="55"/>
                  </a:moveTo>
                  <a:lnTo>
                    <a:pt x="216" y="90"/>
                  </a:lnTo>
                  <a:lnTo>
                    <a:pt x="234" y="126"/>
                  </a:lnTo>
                  <a:lnTo>
                    <a:pt x="234" y="180"/>
                  </a:lnTo>
                  <a:lnTo>
                    <a:pt x="216" y="216"/>
                  </a:lnTo>
                  <a:lnTo>
                    <a:pt x="198" y="252"/>
                  </a:lnTo>
                  <a:lnTo>
                    <a:pt x="181" y="288"/>
                  </a:lnTo>
                  <a:lnTo>
                    <a:pt x="109" y="288"/>
                  </a:lnTo>
                  <a:lnTo>
                    <a:pt x="73" y="252"/>
                  </a:lnTo>
                  <a:lnTo>
                    <a:pt x="55" y="216"/>
                  </a:lnTo>
                  <a:lnTo>
                    <a:pt x="55" y="162"/>
                  </a:lnTo>
                  <a:lnTo>
                    <a:pt x="55" y="126"/>
                  </a:lnTo>
                  <a:lnTo>
                    <a:pt x="73" y="90"/>
                  </a:lnTo>
                  <a:lnTo>
                    <a:pt x="109" y="55"/>
                  </a:lnTo>
                  <a:close/>
                  <a:moveTo>
                    <a:pt x="127" y="1"/>
                  </a:moveTo>
                  <a:lnTo>
                    <a:pt x="73" y="19"/>
                  </a:lnTo>
                  <a:lnTo>
                    <a:pt x="37" y="55"/>
                  </a:lnTo>
                  <a:lnTo>
                    <a:pt x="1" y="108"/>
                  </a:lnTo>
                  <a:lnTo>
                    <a:pt x="1" y="180"/>
                  </a:lnTo>
                  <a:lnTo>
                    <a:pt x="1" y="198"/>
                  </a:lnTo>
                  <a:lnTo>
                    <a:pt x="19" y="252"/>
                  </a:lnTo>
                  <a:lnTo>
                    <a:pt x="55" y="306"/>
                  </a:lnTo>
                  <a:lnTo>
                    <a:pt x="91" y="324"/>
                  </a:lnTo>
                  <a:lnTo>
                    <a:pt x="163" y="324"/>
                  </a:lnTo>
                  <a:lnTo>
                    <a:pt x="216" y="306"/>
                  </a:lnTo>
                  <a:lnTo>
                    <a:pt x="252" y="270"/>
                  </a:lnTo>
                  <a:lnTo>
                    <a:pt x="270" y="216"/>
                  </a:lnTo>
                  <a:lnTo>
                    <a:pt x="270" y="162"/>
                  </a:lnTo>
                  <a:lnTo>
                    <a:pt x="270" y="108"/>
                  </a:lnTo>
                  <a:lnTo>
                    <a:pt x="234" y="55"/>
                  </a:lnTo>
                  <a:lnTo>
                    <a:pt x="198" y="19"/>
                  </a:lnTo>
                  <a:lnTo>
                    <a:pt x="145" y="1"/>
                  </a:lnTo>
                  <a:close/>
                  <a:moveTo>
                    <a:pt x="522" y="360"/>
                  </a:moveTo>
                  <a:lnTo>
                    <a:pt x="558" y="378"/>
                  </a:lnTo>
                  <a:lnTo>
                    <a:pt x="576" y="396"/>
                  </a:lnTo>
                  <a:lnTo>
                    <a:pt x="594" y="432"/>
                  </a:lnTo>
                  <a:lnTo>
                    <a:pt x="612" y="486"/>
                  </a:lnTo>
                  <a:lnTo>
                    <a:pt x="594" y="504"/>
                  </a:lnTo>
                  <a:lnTo>
                    <a:pt x="594" y="539"/>
                  </a:lnTo>
                  <a:lnTo>
                    <a:pt x="576" y="575"/>
                  </a:lnTo>
                  <a:lnTo>
                    <a:pt x="558" y="611"/>
                  </a:lnTo>
                  <a:lnTo>
                    <a:pt x="522" y="611"/>
                  </a:lnTo>
                  <a:lnTo>
                    <a:pt x="486" y="593"/>
                  </a:lnTo>
                  <a:lnTo>
                    <a:pt x="450" y="575"/>
                  </a:lnTo>
                  <a:lnTo>
                    <a:pt x="432" y="539"/>
                  </a:lnTo>
                  <a:lnTo>
                    <a:pt x="414" y="486"/>
                  </a:lnTo>
                  <a:lnTo>
                    <a:pt x="432" y="432"/>
                  </a:lnTo>
                  <a:lnTo>
                    <a:pt x="450" y="396"/>
                  </a:lnTo>
                  <a:lnTo>
                    <a:pt x="486" y="378"/>
                  </a:lnTo>
                  <a:lnTo>
                    <a:pt x="522" y="360"/>
                  </a:lnTo>
                  <a:close/>
                  <a:moveTo>
                    <a:pt x="522" y="19"/>
                  </a:moveTo>
                  <a:lnTo>
                    <a:pt x="91" y="611"/>
                  </a:lnTo>
                  <a:lnTo>
                    <a:pt x="73" y="629"/>
                  </a:lnTo>
                  <a:lnTo>
                    <a:pt x="91" y="647"/>
                  </a:lnTo>
                  <a:lnTo>
                    <a:pt x="109" y="647"/>
                  </a:lnTo>
                  <a:lnTo>
                    <a:pt x="558" y="37"/>
                  </a:lnTo>
                  <a:lnTo>
                    <a:pt x="558" y="19"/>
                  </a:lnTo>
                  <a:close/>
                  <a:moveTo>
                    <a:pt x="486" y="324"/>
                  </a:moveTo>
                  <a:lnTo>
                    <a:pt x="432" y="342"/>
                  </a:lnTo>
                  <a:lnTo>
                    <a:pt x="396" y="378"/>
                  </a:lnTo>
                  <a:lnTo>
                    <a:pt x="378" y="432"/>
                  </a:lnTo>
                  <a:lnTo>
                    <a:pt x="360" y="486"/>
                  </a:lnTo>
                  <a:lnTo>
                    <a:pt x="360" y="504"/>
                  </a:lnTo>
                  <a:lnTo>
                    <a:pt x="378" y="557"/>
                  </a:lnTo>
                  <a:lnTo>
                    <a:pt x="414" y="611"/>
                  </a:lnTo>
                  <a:lnTo>
                    <a:pt x="450" y="629"/>
                  </a:lnTo>
                  <a:lnTo>
                    <a:pt x="504" y="647"/>
                  </a:lnTo>
                  <a:lnTo>
                    <a:pt x="576" y="629"/>
                  </a:lnTo>
                  <a:lnTo>
                    <a:pt x="612" y="593"/>
                  </a:lnTo>
                  <a:lnTo>
                    <a:pt x="647" y="539"/>
                  </a:lnTo>
                  <a:lnTo>
                    <a:pt x="647" y="486"/>
                  </a:lnTo>
                  <a:lnTo>
                    <a:pt x="647" y="450"/>
                  </a:lnTo>
                  <a:lnTo>
                    <a:pt x="629" y="396"/>
                  </a:lnTo>
                  <a:lnTo>
                    <a:pt x="594" y="360"/>
                  </a:lnTo>
                  <a:lnTo>
                    <a:pt x="540" y="342"/>
                  </a:lnTo>
                  <a:lnTo>
                    <a:pt x="486" y="3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3260275" y="2662650"/>
              <a:ext cx="26975" cy="36850"/>
            </a:xfrm>
            <a:custGeom>
              <a:avLst/>
              <a:gdLst/>
              <a:ahLst/>
              <a:cxnLst/>
              <a:rect l="l" t="t" r="r" b="b"/>
              <a:pathLst>
                <a:path w="1079" h="1474" extrusionOk="0">
                  <a:moveTo>
                    <a:pt x="683" y="252"/>
                  </a:moveTo>
                  <a:lnTo>
                    <a:pt x="737" y="288"/>
                  </a:lnTo>
                  <a:lnTo>
                    <a:pt x="773" y="324"/>
                  </a:lnTo>
                  <a:lnTo>
                    <a:pt x="809" y="378"/>
                  </a:lnTo>
                  <a:lnTo>
                    <a:pt x="827" y="468"/>
                  </a:lnTo>
                  <a:lnTo>
                    <a:pt x="845" y="557"/>
                  </a:lnTo>
                  <a:lnTo>
                    <a:pt x="845" y="647"/>
                  </a:lnTo>
                  <a:lnTo>
                    <a:pt x="845" y="737"/>
                  </a:lnTo>
                  <a:lnTo>
                    <a:pt x="809" y="845"/>
                  </a:lnTo>
                  <a:lnTo>
                    <a:pt x="773" y="934"/>
                  </a:lnTo>
                  <a:lnTo>
                    <a:pt x="737" y="1024"/>
                  </a:lnTo>
                  <a:lnTo>
                    <a:pt x="665" y="1114"/>
                  </a:lnTo>
                  <a:lnTo>
                    <a:pt x="629" y="1168"/>
                  </a:lnTo>
                  <a:lnTo>
                    <a:pt x="575" y="1204"/>
                  </a:lnTo>
                  <a:lnTo>
                    <a:pt x="521" y="1222"/>
                  </a:lnTo>
                  <a:lnTo>
                    <a:pt x="450" y="1240"/>
                  </a:lnTo>
                  <a:lnTo>
                    <a:pt x="396" y="1222"/>
                  </a:lnTo>
                  <a:lnTo>
                    <a:pt x="360" y="1204"/>
                  </a:lnTo>
                  <a:lnTo>
                    <a:pt x="306" y="1168"/>
                  </a:lnTo>
                  <a:lnTo>
                    <a:pt x="288" y="1114"/>
                  </a:lnTo>
                  <a:lnTo>
                    <a:pt x="252" y="1024"/>
                  </a:lnTo>
                  <a:lnTo>
                    <a:pt x="234" y="934"/>
                  </a:lnTo>
                  <a:lnTo>
                    <a:pt x="234" y="845"/>
                  </a:lnTo>
                  <a:lnTo>
                    <a:pt x="252" y="737"/>
                  </a:lnTo>
                  <a:lnTo>
                    <a:pt x="270" y="647"/>
                  </a:lnTo>
                  <a:lnTo>
                    <a:pt x="306" y="539"/>
                  </a:lnTo>
                  <a:lnTo>
                    <a:pt x="360" y="450"/>
                  </a:lnTo>
                  <a:lnTo>
                    <a:pt x="414" y="378"/>
                  </a:lnTo>
                  <a:lnTo>
                    <a:pt x="450" y="324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5" y="1"/>
                  </a:moveTo>
                  <a:lnTo>
                    <a:pt x="539" y="37"/>
                  </a:lnTo>
                  <a:lnTo>
                    <a:pt x="432" y="73"/>
                  </a:lnTo>
                  <a:lnTo>
                    <a:pt x="324" y="162"/>
                  </a:lnTo>
                  <a:lnTo>
                    <a:pt x="252" y="252"/>
                  </a:lnTo>
                  <a:lnTo>
                    <a:pt x="162" y="360"/>
                  </a:lnTo>
                  <a:lnTo>
                    <a:pt x="108" y="486"/>
                  </a:lnTo>
                  <a:lnTo>
                    <a:pt x="55" y="611"/>
                  </a:lnTo>
                  <a:lnTo>
                    <a:pt x="19" y="737"/>
                  </a:lnTo>
                  <a:lnTo>
                    <a:pt x="1" y="863"/>
                  </a:lnTo>
                  <a:lnTo>
                    <a:pt x="1" y="988"/>
                  </a:lnTo>
                  <a:lnTo>
                    <a:pt x="37" y="1114"/>
                  </a:lnTo>
                  <a:lnTo>
                    <a:pt x="72" y="1240"/>
                  </a:lnTo>
                  <a:lnTo>
                    <a:pt x="126" y="1330"/>
                  </a:lnTo>
                  <a:lnTo>
                    <a:pt x="216" y="1401"/>
                  </a:lnTo>
                  <a:lnTo>
                    <a:pt x="306" y="1455"/>
                  </a:lnTo>
                  <a:lnTo>
                    <a:pt x="414" y="1473"/>
                  </a:lnTo>
                  <a:lnTo>
                    <a:pt x="539" y="1455"/>
                  </a:lnTo>
                  <a:lnTo>
                    <a:pt x="647" y="1401"/>
                  </a:lnTo>
                  <a:lnTo>
                    <a:pt x="755" y="1330"/>
                  </a:lnTo>
                  <a:lnTo>
                    <a:pt x="845" y="1240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1"/>
                  </a:lnTo>
                  <a:lnTo>
                    <a:pt x="1060" y="737"/>
                  </a:lnTo>
                  <a:lnTo>
                    <a:pt x="1078" y="611"/>
                  </a:lnTo>
                  <a:lnTo>
                    <a:pt x="1078" y="486"/>
                  </a:lnTo>
                  <a:lnTo>
                    <a:pt x="1060" y="360"/>
                  </a:lnTo>
                  <a:lnTo>
                    <a:pt x="1006" y="252"/>
                  </a:lnTo>
                  <a:lnTo>
                    <a:pt x="952" y="144"/>
                  </a:lnTo>
                  <a:lnTo>
                    <a:pt x="881" y="73"/>
                  </a:lnTo>
                  <a:lnTo>
                    <a:pt x="773" y="1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3296200" y="2664000"/>
              <a:ext cx="28750" cy="35500"/>
            </a:xfrm>
            <a:custGeom>
              <a:avLst/>
              <a:gdLst/>
              <a:ahLst/>
              <a:cxnLst/>
              <a:rect l="l" t="t" r="r" b="b"/>
              <a:pathLst>
                <a:path w="1150" h="1420" extrusionOk="0">
                  <a:moveTo>
                    <a:pt x="880" y="414"/>
                  </a:moveTo>
                  <a:lnTo>
                    <a:pt x="790" y="916"/>
                  </a:lnTo>
                  <a:lnTo>
                    <a:pt x="377" y="916"/>
                  </a:lnTo>
                  <a:lnTo>
                    <a:pt x="880" y="414"/>
                  </a:lnTo>
                  <a:close/>
                  <a:moveTo>
                    <a:pt x="970" y="1"/>
                  </a:moveTo>
                  <a:lnTo>
                    <a:pt x="36" y="952"/>
                  </a:lnTo>
                  <a:lnTo>
                    <a:pt x="36" y="970"/>
                  </a:lnTo>
                  <a:lnTo>
                    <a:pt x="18" y="1006"/>
                  </a:lnTo>
                  <a:lnTo>
                    <a:pt x="0" y="1042"/>
                  </a:lnTo>
                  <a:lnTo>
                    <a:pt x="0" y="1078"/>
                  </a:lnTo>
                  <a:lnTo>
                    <a:pt x="18" y="1114"/>
                  </a:lnTo>
                  <a:lnTo>
                    <a:pt x="54" y="1132"/>
                  </a:lnTo>
                  <a:lnTo>
                    <a:pt x="90" y="1150"/>
                  </a:lnTo>
                  <a:lnTo>
                    <a:pt x="754" y="1150"/>
                  </a:lnTo>
                  <a:lnTo>
                    <a:pt x="718" y="1311"/>
                  </a:lnTo>
                  <a:lnTo>
                    <a:pt x="718" y="1329"/>
                  </a:lnTo>
                  <a:lnTo>
                    <a:pt x="718" y="1365"/>
                  </a:lnTo>
                  <a:lnTo>
                    <a:pt x="736" y="1401"/>
                  </a:lnTo>
                  <a:lnTo>
                    <a:pt x="772" y="1419"/>
                  </a:lnTo>
                  <a:lnTo>
                    <a:pt x="808" y="1419"/>
                  </a:lnTo>
                  <a:lnTo>
                    <a:pt x="862" y="1401"/>
                  </a:lnTo>
                  <a:lnTo>
                    <a:pt x="898" y="1383"/>
                  </a:lnTo>
                  <a:lnTo>
                    <a:pt x="934" y="1347"/>
                  </a:lnTo>
                  <a:lnTo>
                    <a:pt x="952" y="1311"/>
                  </a:lnTo>
                  <a:lnTo>
                    <a:pt x="970" y="1150"/>
                  </a:lnTo>
                  <a:lnTo>
                    <a:pt x="988" y="1150"/>
                  </a:lnTo>
                  <a:lnTo>
                    <a:pt x="1042" y="1132"/>
                  </a:lnTo>
                  <a:lnTo>
                    <a:pt x="1078" y="1114"/>
                  </a:lnTo>
                  <a:lnTo>
                    <a:pt x="1114" y="1078"/>
                  </a:lnTo>
                  <a:lnTo>
                    <a:pt x="1131" y="1024"/>
                  </a:lnTo>
                  <a:lnTo>
                    <a:pt x="1149" y="988"/>
                  </a:lnTo>
                  <a:lnTo>
                    <a:pt x="1149" y="934"/>
                  </a:lnTo>
                  <a:lnTo>
                    <a:pt x="1131" y="898"/>
                  </a:lnTo>
                  <a:lnTo>
                    <a:pt x="1114" y="880"/>
                  </a:lnTo>
                  <a:lnTo>
                    <a:pt x="1078" y="863"/>
                  </a:lnTo>
                  <a:lnTo>
                    <a:pt x="1042" y="880"/>
                  </a:lnTo>
                  <a:lnTo>
                    <a:pt x="916" y="880"/>
                  </a:lnTo>
                  <a:lnTo>
                    <a:pt x="1060" y="36"/>
                  </a:lnTo>
                  <a:lnTo>
                    <a:pt x="1060" y="19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3256675" y="2715175"/>
              <a:ext cx="86675" cy="5875"/>
            </a:xfrm>
            <a:custGeom>
              <a:avLst/>
              <a:gdLst/>
              <a:ahLst/>
              <a:cxnLst/>
              <a:rect l="l" t="t" r="r" b="b"/>
              <a:pathLst>
                <a:path w="3467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467" y="234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3256675" y="2730000"/>
              <a:ext cx="135175" cy="5850"/>
            </a:xfrm>
            <a:custGeom>
              <a:avLst/>
              <a:gdLst/>
              <a:ahLst/>
              <a:cxnLst/>
              <a:rect l="l" t="t" r="r" b="b"/>
              <a:pathLst>
                <a:path w="5407" h="234" extrusionOk="0">
                  <a:moveTo>
                    <a:pt x="1" y="0"/>
                  </a:moveTo>
                  <a:lnTo>
                    <a:pt x="1" y="234"/>
                  </a:lnTo>
                  <a:lnTo>
                    <a:pt x="5406" y="234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3256675" y="2744350"/>
              <a:ext cx="61550" cy="6325"/>
            </a:xfrm>
            <a:custGeom>
              <a:avLst/>
              <a:gdLst/>
              <a:ahLst/>
              <a:cxnLst/>
              <a:rect l="l" t="t" r="r" b="b"/>
              <a:pathLst>
                <a:path w="2462" h="253" extrusionOk="0">
                  <a:moveTo>
                    <a:pt x="1" y="1"/>
                  </a:moveTo>
                  <a:lnTo>
                    <a:pt x="1" y="252"/>
                  </a:lnTo>
                  <a:lnTo>
                    <a:pt x="2461" y="25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3256675" y="2759175"/>
              <a:ext cx="110475" cy="5850"/>
            </a:xfrm>
            <a:custGeom>
              <a:avLst/>
              <a:gdLst/>
              <a:ahLst/>
              <a:cxnLst/>
              <a:rect l="l" t="t" r="r" b="b"/>
              <a:pathLst>
                <a:path w="4419" h="234" extrusionOk="0">
                  <a:moveTo>
                    <a:pt x="1" y="0"/>
                  </a:moveTo>
                  <a:lnTo>
                    <a:pt x="1" y="234"/>
                  </a:lnTo>
                  <a:lnTo>
                    <a:pt x="4418" y="23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3256675" y="2774000"/>
              <a:ext cx="97450" cy="5850"/>
            </a:xfrm>
            <a:custGeom>
              <a:avLst/>
              <a:gdLst/>
              <a:ahLst/>
              <a:cxnLst/>
              <a:rect l="l" t="t" r="r" b="b"/>
              <a:pathLst>
                <a:path w="3898" h="234" extrusionOk="0">
                  <a:moveTo>
                    <a:pt x="1" y="0"/>
                  </a:moveTo>
                  <a:lnTo>
                    <a:pt x="1" y="233"/>
                  </a:lnTo>
                  <a:lnTo>
                    <a:pt x="3898" y="233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2379925" y="2385675"/>
              <a:ext cx="17100" cy="19325"/>
            </a:xfrm>
            <a:custGeom>
              <a:avLst/>
              <a:gdLst/>
              <a:ahLst/>
              <a:cxnLst/>
              <a:rect l="l" t="t" r="r" b="b"/>
              <a:pathLst>
                <a:path w="684" h="773" extrusionOk="0">
                  <a:moveTo>
                    <a:pt x="324" y="0"/>
                  </a:moveTo>
                  <a:lnTo>
                    <a:pt x="252" y="36"/>
                  </a:lnTo>
                  <a:lnTo>
                    <a:pt x="180" y="72"/>
                  </a:lnTo>
                  <a:lnTo>
                    <a:pt x="127" y="108"/>
                  </a:lnTo>
                  <a:lnTo>
                    <a:pt x="73" y="180"/>
                  </a:lnTo>
                  <a:lnTo>
                    <a:pt x="37" y="234"/>
                  </a:lnTo>
                  <a:lnTo>
                    <a:pt x="1" y="324"/>
                  </a:lnTo>
                  <a:lnTo>
                    <a:pt x="1" y="395"/>
                  </a:lnTo>
                  <a:lnTo>
                    <a:pt x="1" y="485"/>
                  </a:lnTo>
                  <a:lnTo>
                    <a:pt x="37" y="557"/>
                  </a:lnTo>
                  <a:lnTo>
                    <a:pt x="73" y="611"/>
                  </a:lnTo>
                  <a:lnTo>
                    <a:pt x="127" y="683"/>
                  </a:lnTo>
                  <a:lnTo>
                    <a:pt x="198" y="719"/>
                  </a:lnTo>
                  <a:lnTo>
                    <a:pt x="252" y="754"/>
                  </a:lnTo>
                  <a:lnTo>
                    <a:pt x="342" y="772"/>
                  </a:lnTo>
                  <a:lnTo>
                    <a:pt x="486" y="772"/>
                  </a:lnTo>
                  <a:lnTo>
                    <a:pt x="558" y="754"/>
                  </a:lnTo>
                  <a:lnTo>
                    <a:pt x="611" y="737"/>
                  </a:lnTo>
                  <a:lnTo>
                    <a:pt x="665" y="701"/>
                  </a:lnTo>
                  <a:lnTo>
                    <a:pt x="683" y="647"/>
                  </a:lnTo>
                  <a:lnTo>
                    <a:pt x="665" y="611"/>
                  </a:lnTo>
                  <a:lnTo>
                    <a:pt x="629" y="593"/>
                  </a:lnTo>
                  <a:lnTo>
                    <a:pt x="594" y="611"/>
                  </a:lnTo>
                  <a:lnTo>
                    <a:pt x="504" y="647"/>
                  </a:lnTo>
                  <a:lnTo>
                    <a:pt x="414" y="665"/>
                  </a:lnTo>
                  <a:lnTo>
                    <a:pt x="306" y="647"/>
                  </a:lnTo>
                  <a:lnTo>
                    <a:pt x="216" y="593"/>
                  </a:lnTo>
                  <a:lnTo>
                    <a:pt x="180" y="539"/>
                  </a:lnTo>
                  <a:lnTo>
                    <a:pt x="145" y="503"/>
                  </a:lnTo>
                  <a:lnTo>
                    <a:pt x="127" y="449"/>
                  </a:lnTo>
                  <a:lnTo>
                    <a:pt x="127" y="395"/>
                  </a:lnTo>
                  <a:lnTo>
                    <a:pt x="145" y="288"/>
                  </a:lnTo>
                  <a:lnTo>
                    <a:pt x="216" y="198"/>
                  </a:lnTo>
                  <a:lnTo>
                    <a:pt x="306" y="144"/>
                  </a:lnTo>
                  <a:lnTo>
                    <a:pt x="414" y="126"/>
                  </a:lnTo>
                  <a:lnTo>
                    <a:pt x="504" y="144"/>
                  </a:lnTo>
                  <a:lnTo>
                    <a:pt x="594" y="180"/>
                  </a:lnTo>
                  <a:lnTo>
                    <a:pt x="629" y="198"/>
                  </a:lnTo>
                  <a:lnTo>
                    <a:pt x="665" y="162"/>
                  </a:lnTo>
                  <a:lnTo>
                    <a:pt x="683" y="126"/>
                  </a:lnTo>
                  <a:lnTo>
                    <a:pt x="665" y="72"/>
                  </a:lnTo>
                  <a:lnTo>
                    <a:pt x="611" y="36"/>
                  </a:lnTo>
                  <a:lnTo>
                    <a:pt x="540" y="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2401025" y="2386125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73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9"/>
                  </a:lnTo>
                  <a:lnTo>
                    <a:pt x="19" y="754"/>
                  </a:lnTo>
                  <a:lnTo>
                    <a:pt x="73" y="790"/>
                  </a:lnTo>
                  <a:lnTo>
                    <a:pt x="109" y="772"/>
                  </a:lnTo>
                  <a:lnTo>
                    <a:pt x="127" y="719"/>
                  </a:lnTo>
                  <a:lnTo>
                    <a:pt x="127" y="72"/>
                  </a:lnTo>
                  <a:lnTo>
                    <a:pt x="109" y="1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2407775" y="2386125"/>
              <a:ext cx="3150" cy="19325"/>
            </a:xfrm>
            <a:custGeom>
              <a:avLst/>
              <a:gdLst/>
              <a:ahLst/>
              <a:cxnLst/>
              <a:rect l="l" t="t" r="r" b="b"/>
              <a:pathLst>
                <a:path w="126" h="773" extrusionOk="0">
                  <a:moveTo>
                    <a:pt x="72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72" y="144"/>
                  </a:lnTo>
                  <a:lnTo>
                    <a:pt x="108" y="126"/>
                  </a:lnTo>
                  <a:lnTo>
                    <a:pt x="126" y="90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  <a:moveTo>
                    <a:pt x="72" y="234"/>
                  </a:moveTo>
                  <a:lnTo>
                    <a:pt x="18" y="252"/>
                  </a:lnTo>
                  <a:lnTo>
                    <a:pt x="0" y="288"/>
                  </a:lnTo>
                  <a:lnTo>
                    <a:pt x="0" y="719"/>
                  </a:lnTo>
                  <a:lnTo>
                    <a:pt x="18" y="754"/>
                  </a:lnTo>
                  <a:lnTo>
                    <a:pt x="72" y="772"/>
                  </a:lnTo>
                  <a:lnTo>
                    <a:pt x="108" y="754"/>
                  </a:lnTo>
                  <a:lnTo>
                    <a:pt x="126" y="719"/>
                  </a:lnTo>
                  <a:lnTo>
                    <a:pt x="126" y="288"/>
                  </a:lnTo>
                  <a:lnTo>
                    <a:pt x="108" y="252"/>
                  </a:lnTo>
                  <a:lnTo>
                    <a:pt x="72" y="23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2414950" y="2391500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270" y="1"/>
                  </a:moveTo>
                  <a:lnTo>
                    <a:pt x="216" y="19"/>
                  </a:lnTo>
                  <a:lnTo>
                    <a:pt x="162" y="37"/>
                  </a:lnTo>
                  <a:lnTo>
                    <a:pt x="72" y="91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288"/>
                  </a:lnTo>
                  <a:lnTo>
                    <a:pt x="19" y="396"/>
                  </a:lnTo>
                  <a:lnTo>
                    <a:pt x="72" y="486"/>
                  </a:lnTo>
                  <a:lnTo>
                    <a:pt x="162" y="539"/>
                  </a:lnTo>
                  <a:lnTo>
                    <a:pt x="270" y="557"/>
                  </a:lnTo>
                  <a:lnTo>
                    <a:pt x="360" y="539"/>
                  </a:lnTo>
                  <a:lnTo>
                    <a:pt x="450" y="504"/>
                  </a:lnTo>
                  <a:lnTo>
                    <a:pt x="467" y="450"/>
                  </a:lnTo>
                  <a:lnTo>
                    <a:pt x="467" y="414"/>
                  </a:lnTo>
                  <a:lnTo>
                    <a:pt x="432" y="396"/>
                  </a:lnTo>
                  <a:lnTo>
                    <a:pt x="378" y="396"/>
                  </a:lnTo>
                  <a:lnTo>
                    <a:pt x="324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324" y="126"/>
                  </a:lnTo>
                  <a:lnTo>
                    <a:pt x="378" y="162"/>
                  </a:lnTo>
                  <a:lnTo>
                    <a:pt x="432" y="180"/>
                  </a:lnTo>
                  <a:lnTo>
                    <a:pt x="467" y="162"/>
                  </a:lnTo>
                  <a:lnTo>
                    <a:pt x="467" y="108"/>
                  </a:lnTo>
                  <a:lnTo>
                    <a:pt x="450" y="73"/>
                  </a:lnTo>
                  <a:lnTo>
                    <a:pt x="378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2431550" y="2386575"/>
              <a:ext cx="11250" cy="18875"/>
            </a:xfrm>
            <a:custGeom>
              <a:avLst/>
              <a:gdLst/>
              <a:ahLst/>
              <a:cxnLst/>
              <a:rect l="l" t="t" r="r" b="b"/>
              <a:pathLst>
                <a:path w="450" h="755" extrusionOk="0">
                  <a:moveTo>
                    <a:pt x="19" y="0"/>
                  </a:moveTo>
                  <a:lnTo>
                    <a:pt x="1" y="36"/>
                  </a:lnTo>
                  <a:lnTo>
                    <a:pt x="1" y="683"/>
                  </a:lnTo>
                  <a:lnTo>
                    <a:pt x="19" y="718"/>
                  </a:lnTo>
                  <a:lnTo>
                    <a:pt x="55" y="736"/>
                  </a:lnTo>
                  <a:lnTo>
                    <a:pt x="109" y="718"/>
                  </a:lnTo>
                  <a:lnTo>
                    <a:pt x="127" y="683"/>
                  </a:lnTo>
                  <a:lnTo>
                    <a:pt x="127" y="593"/>
                  </a:lnTo>
                  <a:lnTo>
                    <a:pt x="199" y="521"/>
                  </a:lnTo>
                  <a:lnTo>
                    <a:pt x="360" y="718"/>
                  </a:lnTo>
                  <a:lnTo>
                    <a:pt x="378" y="736"/>
                  </a:lnTo>
                  <a:lnTo>
                    <a:pt x="396" y="754"/>
                  </a:lnTo>
                  <a:lnTo>
                    <a:pt x="432" y="736"/>
                  </a:lnTo>
                  <a:lnTo>
                    <a:pt x="450" y="683"/>
                  </a:lnTo>
                  <a:lnTo>
                    <a:pt x="432" y="647"/>
                  </a:lnTo>
                  <a:lnTo>
                    <a:pt x="270" y="449"/>
                  </a:lnTo>
                  <a:lnTo>
                    <a:pt x="432" y="270"/>
                  </a:lnTo>
                  <a:lnTo>
                    <a:pt x="450" y="234"/>
                  </a:lnTo>
                  <a:lnTo>
                    <a:pt x="432" y="180"/>
                  </a:lnTo>
                  <a:lnTo>
                    <a:pt x="396" y="162"/>
                  </a:lnTo>
                  <a:lnTo>
                    <a:pt x="342" y="180"/>
                  </a:lnTo>
                  <a:lnTo>
                    <a:pt x="127" y="431"/>
                  </a:lnTo>
                  <a:lnTo>
                    <a:pt x="127" y="36"/>
                  </a:lnTo>
                  <a:lnTo>
                    <a:pt x="109" y="1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2446375" y="2391950"/>
              <a:ext cx="10350" cy="13500"/>
            </a:xfrm>
            <a:custGeom>
              <a:avLst/>
              <a:gdLst/>
              <a:ahLst/>
              <a:cxnLst/>
              <a:rect l="l" t="t" r="r" b="b"/>
              <a:pathLst>
                <a:path w="414" h="540" extrusionOk="0">
                  <a:moveTo>
                    <a:pt x="216" y="1"/>
                  </a:moveTo>
                  <a:lnTo>
                    <a:pt x="144" y="19"/>
                  </a:lnTo>
                  <a:lnTo>
                    <a:pt x="72" y="37"/>
                  </a:lnTo>
                  <a:lnTo>
                    <a:pt x="19" y="90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54" y="270"/>
                  </a:lnTo>
                  <a:lnTo>
                    <a:pt x="108" y="306"/>
                  </a:lnTo>
                  <a:lnTo>
                    <a:pt x="198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144" y="432"/>
                  </a:lnTo>
                  <a:lnTo>
                    <a:pt x="90" y="396"/>
                  </a:lnTo>
                  <a:lnTo>
                    <a:pt x="36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450"/>
                  </a:lnTo>
                  <a:lnTo>
                    <a:pt x="108" y="521"/>
                  </a:lnTo>
                  <a:lnTo>
                    <a:pt x="198" y="539"/>
                  </a:lnTo>
                  <a:lnTo>
                    <a:pt x="288" y="521"/>
                  </a:lnTo>
                  <a:lnTo>
                    <a:pt x="342" y="486"/>
                  </a:lnTo>
                  <a:lnTo>
                    <a:pt x="396" y="432"/>
                  </a:lnTo>
                  <a:lnTo>
                    <a:pt x="414" y="360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16"/>
                  </a:lnTo>
                  <a:lnTo>
                    <a:pt x="216" y="198"/>
                  </a:lnTo>
                  <a:lnTo>
                    <a:pt x="144" y="162"/>
                  </a:lnTo>
                  <a:lnTo>
                    <a:pt x="126" y="162"/>
                  </a:lnTo>
                  <a:lnTo>
                    <a:pt x="144" y="144"/>
                  </a:lnTo>
                  <a:lnTo>
                    <a:pt x="216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60" y="162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3"/>
                  </a:lnTo>
                  <a:lnTo>
                    <a:pt x="288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2380825" y="2467375"/>
              <a:ext cx="12150" cy="19325"/>
            </a:xfrm>
            <a:custGeom>
              <a:avLst/>
              <a:gdLst/>
              <a:ahLst/>
              <a:cxnLst/>
              <a:rect l="l" t="t" r="r" b="b"/>
              <a:pathLst>
                <a:path w="486" h="773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9"/>
                  </a:lnTo>
                  <a:lnTo>
                    <a:pt x="19" y="755"/>
                  </a:lnTo>
                  <a:lnTo>
                    <a:pt x="55" y="773"/>
                  </a:lnTo>
                  <a:lnTo>
                    <a:pt x="414" y="773"/>
                  </a:lnTo>
                  <a:lnTo>
                    <a:pt x="468" y="755"/>
                  </a:lnTo>
                  <a:lnTo>
                    <a:pt x="486" y="719"/>
                  </a:lnTo>
                  <a:lnTo>
                    <a:pt x="468" y="683"/>
                  </a:lnTo>
                  <a:lnTo>
                    <a:pt x="414" y="665"/>
                  </a:lnTo>
                  <a:lnTo>
                    <a:pt x="127" y="665"/>
                  </a:lnTo>
                  <a:lnTo>
                    <a:pt x="127" y="54"/>
                  </a:lnTo>
                  <a:lnTo>
                    <a:pt x="109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2396100" y="2467375"/>
              <a:ext cx="3175" cy="19325"/>
            </a:xfrm>
            <a:custGeom>
              <a:avLst/>
              <a:gdLst/>
              <a:ahLst/>
              <a:cxnLst/>
              <a:rect l="l" t="t" r="r" b="b"/>
              <a:pathLst>
                <a:path w="127" h="773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54" y="144"/>
                  </a:lnTo>
                  <a:lnTo>
                    <a:pt x="108" y="126"/>
                  </a:lnTo>
                  <a:lnTo>
                    <a:pt x="126" y="90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54" y="0"/>
                  </a:lnTo>
                  <a:close/>
                  <a:moveTo>
                    <a:pt x="54" y="216"/>
                  </a:moveTo>
                  <a:lnTo>
                    <a:pt x="18" y="252"/>
                  </a:lnTo>
                  <a:lnTo>
                    <a:pt x="0" y="288"/>
                  </a:lnTo>
                  <a:lnTo>
                    <a:pt x="0" y="719"/>
                  </a:lnTo>
                  <a:lnTo>
                    <a:pt x="18" y="755"/>
                  </a:lnTo>
                  <a:lnTo>
                    <a:pt x="54" y="773"/>
                  </a:lnTo>
                  <a:lnTo>
                    <a:pt x="108" y="755"/>
                  </a:lnTo>
                  <a:lnTo>
                    <a:pt x="126" y="719"/>
                  </a:lnTo>
                  <a:lnTo>
                    <a:pt x="126" y="288"/>
                  </a:lnTo>
                  <a:lnTo>
                    <a:pt x="108" y="234"/>
                  </a:lnTo>
                  <a:lnTo>
                    <a:pt x="54" y="21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2403725" y="2467375"/>
              <a:ext cx="11700" cy="19325"/>
            </a:xfrm>
            <a:custGeom>
              <a:avLst/>
              <a:gdLst/>
              <a:ahLst/>
              <a:cxnLst/>
              <a:rect l="l" t="t" r="r" b="b"/>
              <a:pathLst>
                <a:path w="468" h="773" extrusionOk="0">
                  <a:moveTo>
                    <a:pt x="72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9"/>
                  </a:lnTo>
                  <a:lnTo>
                    <a:pt x="19" y="755"/>
                  </a:lnTo>
                  <a:lnTo>
                    <a:pt x="72" y="773"/>
                  </a:lnTo>
                  <a:lnTo>
                    <a:pt x="108" y="755"/>
                  </a:lnTo>
                  <a:lnTo>
                    <a:pt x="126" y="719"/>
                  </a:lnTo>
                  <a:lnTo>
                    <a:pt x="126" y="629"/>
                  </a:lnTo>
                  <a:lnTo>
                    <a:pt x="180" y="557"/>
                  </a:lnTo>
                  <a:lnTo>
                    <a:pt x="360" y="755"/>
                  </a:lnTo>
                  <a:lnTo>
                    <a:pt x="378" y="773"/>
                  </a:lnTo>
                  <a:lnTo>
                    <a:pt x="432" y="773"/>
                  </a:lnTo>
                  <a:lnTo>
                    <a:pt x="468" y="719"/>
                  </a:lnTo>
                  <a:lnTo>
                    <a:pt x="450" y="683"/>
                  </a:lnTo>
                  <a:lnTo>
                    <a:pt x="270" y="467"/>
                  </a:lnTo>
                  <a:lnTo>
                    <a:pt x="450" y="306"/>
                  </a:lnTo>
                  <a:lnTo>
                    <a:pt x="468" y="270"/>
                  </a:lnTo>
                  <a:lnTo>
                    <a:pt x="450" y="216"/>
                  </a:lnTo>
                  <a:lnTo>
                    <a:pt x="396" y="198"/>
                  </a:lnTo>
                  <a:lnTo>
                    <a:pt x="360" y="216"/>
                  </a:lnTo>
                  <a:lnTo>
                    <a:pt x="126" y="449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2417650" y="2472750"/>
              <a:ext cx="13500" cy="1395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270" y="109"/>
                  </a:moveTo>
                  <a:lnTo>
                    <a:pt x="324" y="127"/>
                  </a:lnTo>
                  <a:lnTo>
                    <a:pt x="377" y="145"/>
                  </a:lnTo>
                  <a:lnTo>
                    <a:pt x="413" y="181"/>
                  </a:lnTo>
                  <a:lnTo>
                    <a:pt x="431" y="234"/>
                  </a:lnTo>
                  <a:lnTo>
                    <a:pt x="126" y="234"/>
                  </a:lnTo>
                  <a:lnTo>
                    <a:pt x="144" y="181"/>
                  </a:lnTo>
                  <a:lnTo>
                    <a:pt x="180" y="145"/>
                  </a:lnTo>
                  <a:lnTo>
                    <a:pt x="216" y="127"/>
                  </a:lnTo>
                  <a:lnTo>
                    <a:pt x="270" y="109"/>
                  </a:lnTo>
                  <a:close/>
                  <a:moveTo>
                    <a:pt x="270" y="1"/>
                  </a:moveTo>
                  <a:lnTo>
                    <a:pt x="216" y="19"/>
                  </a:lnTo>
                  <a:lnTo>
                    <a:pt x="162" y="37"/>
                  </a:lnTo>
                  <a:lnTo>
                    <a:pt x="72" y="91"/>
                  </a:lnTo>
                  <a:lnTo>
                    <a:pt x="18" y="181"/>
                  </a:lnTo>
                  <a:lnTo>
                    <a:pt x="0" y="234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8"/>
                  </a:lnTo>
                  <a:lnTo>
                    <a:pt x="126" y="504"/>
                  </a:lnTo>
                  <a:lnTo>
                    <a:pt x="162" y="522"/>
                  </a:lnTo>
                  <a:lnTo>
                    <a:pt x="270" y="558"/>
                  </a:lnTo>
                  <a:lnTo>
                    <a:pt x="377" y="540"/>
                  </a:lnTo>
                  <a:lnTo>
                    <a:pt x="431" y="522"/>
                  </a:lnTo>
                  <a:lnTo>
                    <a:pt x="467" y="486"/>
                  </a:lnTo>
                  <a:lnTo>
                    <a:pt x="485" y="450"/>
                  </a:lnTo>
                  <a:lnTo>
                    <a:pt x="467" y="414"/>
                  </a:lnTo>
                  <a:lnTo>
                    <a:pt x="431" y="396"/>
                  </a:lnTo>
                  <a:lnTo>
                    <a:pt x="395" y="414"/>
                  </a:lnTo>
                  <a:lnTo>
                    <a:pt x="324" y="432"/>
                  </a:lnTo>
                  <a:lnTo>
                    <a:pt x="270" y="432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44" y="342"/>
                  </a:lnTo>
                  <a:lnTo>
                    <a:pt x="126" y="306"/>
                  </a:lnTo>
                  <a:lnTo>
                    <a:pt x="521" y="306"/>
                  </a:lnTo>
                  <a:lnTo>
                    <a:pt x="539" y="270"/>
                  </a:lnTo>
                  <a:lnTo>
                    <a:pt x="521" y="163"/>
                  </a:lnTo>
                  <a:lnTo>
                    <a:pt x="467" y="91"/>
                  </a:lnTo>
                  <a:lnTo>
                    <a:pt x="377" y="3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57"/>
            <p:cNvSpPr/>
            <p:nvPr/>
          </p:nvSpPr>
          <p:spPr>
            <a:xfrm>
              <a:off x="2434700" y="2473650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144" y="1"/>
                  </a:moveTo>
                  <a:lnTo>
                    <a:pt x="73" y="37"/>
                  </a:lnTo>
                  <a:lnTo>
                    <a:pt x="37" y="91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73" y="270"/>
                  </a:lnTo>
                  <a:lnTo>
                    <a:pt x="108" y="288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288" y="396"/>
                  </a:lnTo>
                  <a:lnTo>
                    <a:pt x="216" y="414"/>
                  </a:lnTo>
                  <a:lnTo>
                    <a:pt x="144" y="396"/>
                  </a:lnTo>
                  <a:lnTo>
                    <a:pt x="90" y="378"/>
                  </a:lnTo>
                  <a:lnTo>
                    <a:pt x="90" y="360"/>
                  </a:lnTo>
                  <a:lnTo>
                    <a:pt x="55" y="360"/>
                  </a:lnTo>
                  <a:lnTo>
                    <a:pt x="1" y="378"/>
                  </a:lnTo>
                  <a:lnTo>
                    <a:pt x="1" y="432"/>
                  </a:lnTo>
                  <a:lnTo>
                    <a:pt x="19" y="468"/>
                  </a:lnTo>
                  <a:lnTo>
                    <a:pt x="108" y="522"/>
                  </a:lnTo>
                  <a:lnTo>
                    <a:pt x="216" y="540"/>
                  </a:lnTo>
                  <a:lnTo>
                    <a:pt x="288" y="522"/>
                  </a:lnTo>
                  <a:lnTo>
                    <a:pt x="360" y="486"/>
                  </a:lnTo>
                  <a:lnTo>
                    <a:pt x="414" y="432"/>
                  </a:lnTo>
                  <a:lnTo>
                    <a:pt x="432" y="360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34" y="198"/>
                  </a:lnTo>
                  <a:lnTo>
                    <a:pt x="144" y="162"/>
                  </a:lnTo>
                  <a:lnTo>
                    <a:pt x="126" y="162"/>
                  </a:lnTo>
                  <a:lnTo>
                    <a:pt x="144" y="127"/>
                  </a:lnTo>
                  <a:lnTo>
                    <a:pt x="180" y="109"/>
                  </a:lnTo>
                  <a:lnTo>
                    <a:pt x="216" y="109"/>
                  </a:lnTo>
                  <a:lnTo>
                    <a:pt x="270" y="127"/>
                  </a:lnTo>
                  <a:lnTo>
                    <a:pt x="324" y="145"/>
                  </a:lnTo>
                  <a:lnTo>
                    <a:pt x="360" y="162"/>
                  </a:lnTo>
                  <a:lnTo>
                    <a:pt x="396" y="145"/>
                  </a:lnTo>
                  <a:lnTo>
                    <a:pt x="414" y="91"/>
                  </a:lnTo>
                  <a:lnTo>
                    <a:pt x="378" y="55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57"/>
            <p:cNvSpPr/>
            <p:nvPr/>
          </p:nvSpPr>
          <p:spPr>
            <a:xfrm>
              <a:off x="2379925" y="2548175"/>
              <a:ext cx="15300" cy="20225"/>
            </a:xfrm>
            <a:custGeom>
              <a:avLst/>
              <a:gdLst/>
              <a:ahLst/>
              <a:cxnLst/>
              <a:rect l="l" t="t" r="r" b="b"/>
              <a:pathLst>
                <a:path w="612" h="809" extrusionOk="0">
                  <a:moveTo>
                    <a:pt x="306" y="1"/>
                  </a:moveTo>
                  <a:lnTo>
                    <a:pt x="216" y="19"/>
                  </a:lnTo>
                  <a:lnTo>
                    <a:pt x="127" y="55"/>
                  </a:lnTo>
                  <a:lnTo>
                    <a:pt x="73" y="90"/>
                  </a:lnTo>
                  <a:lnTo>
                    <a:pt x="55" y="126"/>
                  </a:lnTo>
                  <a:lnTo>
                    <a:pt x="37" y="180"/>
                  </a:lnTo>
                  <a:lnTo>
                    <a:pt x="19" y="216"/>
                  </a:lnTo>
                  <a:lnTo>
                    <a:pt x="37" y="270"/>
                  </a:lnTo>
                  <a:lnTo>
                    <a:pt x="55" y="324"/>
                  </a:lnTo>
                  <a:lnTo>
                    <a:pt x="91" y="360"/>
                  </a:lnTo>
                  <a:lnTo>
                    <a:pt x="163" y="396"/>
                  </a:lnTo>
                  <a:lnTo>
                    <a:pt x="306" y="450"/>
                  </a:lnTo>
                  <a:lnTo>
                    <a:pt x="378" y="468"/>
                  </a:lnTo>
                  <a:lnTo>
                    <a:pt x="450" y="503"/>
                  </a:lnTo>
                  <a:lnTo>
                    <a:pt x="486" y="521"/>
                  </a:lnTo>
                  <a:lnTo>
                    <a:pt x="486" y="557"/>
                  </a:lnTo>
                  <a:lnTo>
                    <a:pt x="468" y="611"/>
                  </a:lnTo>
                  <a:lnTo>
                    <a:pt x="432" y="647"/>
                  </a:lnTo>
                  <a:lnTo>
                    <a:pt x="378" y="683"/>
                  </a:lnTo>
                  <a:lnTo>
                    <a:pt x="306" y="683"/>
                  </a:lnTo>
                  <a:lnTo>
                    <a:pt x="180" y="665"/>
                  </a:lnTo>
                  <a:lnTo>
                    <a:pt x="91" y="593"/>
                  </a:lnTo>
                  <a:lnTo>
                    <a:pt x="1" y="593"/>
                  </a:lnTo>
                  <a:lnTo>
                    <a:pt x="1" y="611"/>
                  </a:lnTo>
                  <a:lnTo>
                    <a:pt x="1" y="647"/>
                  </a:lnTo>
                  <a:lnTo>
                    <a:pt x="19" y="683"/>
                  </a:lnTo>
                  <a:lnTo>
                    <a:pt x="73" y="737"/>
                  </a:lnTo>
                  <a:lnTo>
                    <a:pt x="145" y="773"/>
                  </a:lnTo>
                  <a:lnTo>
                    <a:pt x="216" y="791"/>
                  </a:lnTo>
                  <a:lnTo>
                    <a:pt x="306" y="809"/>
                  </a:lnTo>
                  <a:lnTo>
                    <a:pt x="414" y="791"/>
                  </a:lnTo>
                  <a:lnTo>
                    <a:pt x="504" y="737"/>
                  </a:lnTo>
                  <a:lnTo>
                    <a:pt x="540" y="701"/>
                  </a:lnTo>
                  <a:lnTo>
                    <a:pt x="576" y="665"/>
                  </a:lnTo>
                  <a:lnTo>
                    <a:pt x="594" y="611"/>
                  </a:lnTo>
                  <a:lnTo>
                    <a:pt x="611" y="557"/>
                  </a:lnTo>
                  <a:lnTo>
                    <a:pt x="594" y="521"/>
                  </a:lnTo>
                  <a:lnTo>
                    <a:pt x="576" y="468"/>
                  </a:lnTo>
                  <a:lnTo>
                    <a:pt x="522" y="414"/>
                  </a:lnTo>
                  <a:lnTo>
                    <a:pt x="468" y="378"/>
                  </a:lnTo>
                  <a:lnTo>
                    <a:pt x="306" y="324"/>
                  </a:lnTo>
                  <a:lnTo>
                    <a:pt x="234" y="306"/>
                  </a:lnTo>
                  <a:lnTo>
                    <a:pt x="163" y="288"/>
                  </a:lnTo>
                  <a:lnTo>
                    <a:pt x="145" y="252"/>
                  </a:lnTo>
                  <a:lnTo>
                    <a:pt x="145" y="216"/>
                  </a:lnTo>
                  <a:lnTo>
                    <a:pt x="145" y="180"/>
                  </a:lnTo>
                  <a:lnTo>
                    <a:pt x="180" y="162"/>
                  </a:lnTo>
                  <a:lnTo>
                    <a:pt x="234" y="126"/>
                  </a:lnTo>
                  <a:lnTo>
                    <a:pt x="306" y="108"/>
                  </a:lnTo>
                  <a:lnTo>
                    <a:pt x="396" y="144"/>
                  </a:lnTo>
                  <a:lnTo>
                    <a:pt x="486" y="180"/>
                  </a:lnTo>
                  <a:lnTo>
                    <a:pt x="486" y="198"/>
                  </a:lnTo>
                  <a:lnTo>
                    <a:pt x="540" y="198"/>
                  </a:lnTo>
                  <a:lnTo>
                    <a:pt x="558" y="162"/>
                  </a:lnTo>
                  <a:lnTo>
                    <a:pt x="576" y="126"/>
                  </a:lnTo>
                  <a:lnTo>
                    <a:pt x="558" y="90"/>
                  </a:lnTo>
                  <a:lnTo>
                    <a:pt x="432" y="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2398800" y="2548625"/>
              <a:ext cx="12125" cy="19325"/>
            </a:xfrm>
            <a:custGeom>
              <a:avLst/>
              <a:gdLst/>
              <a:ahLst/>
              <a:cxnLst/>
              <a:rect l="l" t="t" r="r" b="b"/>
              <a:pathLst>
                <a:path w="485" h="773" extrusionOk="0">
                  <a:moveTo>
                    <a:pt x="90" y="1"/>
                  </a:moveTo>
                  <a:lnTo>
                    <a:pt x="36" y="19"/>
                  </a:lnTo>
                  <a:lnTo>
                    <a:pt x="0" y="55"/>
                  </a:lnTo>
                  <a:lnTo>
                    <a:pt x="0" y="719"/>
                  </a:lnTo>
                  <a:lnTo>
                    <a:pt x="0" y="737"/>
                  </a:lnTo>
                  <a:lnTo>
                    <a:pt x="36" y="755"/>
                  </a:lnTo>
                  <a:lnTo>
                    <a:pt x="72" y="773"/>
                  </a:lnTo>
                  <a:lnTo>
                    <a:pt x="108" y="755"/>
                  </a:lnTo>
                  <a:lnTo>
                    <a:pt x="126" y="719"/>
                  </a:lnTo>
                  <a:lnTo>
                    <a:pt x="126" y="450"/>
                  </a:lnTo>
                  <a:lnTo>
                    <a:pt x="144" y="396"/>
                  </a:lnTo>
                  <a:lnTo>
                    <a:pt x="162" y="360"/>
                  </a:lnTo>
                  <a:lnTo>
                    <a:pt x="198" y="342"/>
                  </a:lnTo>
                  <a:lnTo>
                    <a:pt x="252" y="324"/>
                  </a:lnTo>
                  <a:lnTo>
                    <a:pt x="305" y="342"/>
                  </a:lnTo>
                  <a:lnTo>
                    <a:pt x="341" y="360"/>
                  </a:lnTo>
                  <a:lnTo>
                    <a:pt x="359" y="414"/>
                  </a:lnTo>
                  <a:lnTo>
                    <a:pt x="359" y="450"/>
                  </a:lnTo>
                  <a:lnTo>
                    <a:pt x="359" y="683"/>
                  </a:lnTo>
                  <a:lnTo>
                    <a:pt x="377" y="719"/>
                  </a:lnTo>
                  <a:lnTo>
                    <a:pt x="413" y="737"/>
                  </a:lnTo>
                  <a:lnTo>
                    <a:pt x="467" y="737"/>
                  </a:lnTo>
                  <a:lnTo>
                    <a:pt x="485" y="683"/>
                  </a:lnTo>
                  <a:lnTo>
                    <a:pt x="485" y="450"/>
                  </a:lnTo>
                  <a:lnTo>
                    <a:pt x="467" y="360"/>
                  </a:lnTo>
                  <a:lnTo>
                    <a:pt x="413" y="288"/>
                  </a:lnTo>
                  <a:lnTo>
                    <a:pt x="341" y="234"/>
                  </a:lnTo>
                  <a:lnTo>
                    <a:pt x="252" y="216"/>
                  </a:lnTo>
                  <a:lnTo>
                    <a:pt x="180" y="216"/>
                  </a:lnTo>
                  <a:lnTo>
                    <a:pt x="126" y="252"/>
                  </a:lnTo>
                  <a:lnTo>
                    <a:pt x="126" y="55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2415400" y="255402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70" y="126"/>
                  </a:moveTo>
                  <a:lnTo>
                    <a:pt x="324" y="144"/>
                  </a:lnTo>
                  <a:lnTo>
                    <a:pt x="378" y="162"/>
                  </a:lnTo>
                  <a:lnTo>
                    <a:pt x="414" y="216"/>
                  </a:lnTo>
                  <a:lnTo>
                    <a:pt x="414" y="287"/>
                  </a:lnTo>
                  <a:lnTo>
                    <a:pt x="414" y="341"/>
                  </a:lnTo>
                  <a:lnTo>
                    <a:pt x="378" y="395"/>
                  </a:lnTo>
                  <a:lnTo>
                    <a:pt x="324" y="431"/>
                  </a:lnTo>
                  <a:lnTo>
                    <a:pt x="270" y="449"/>
                  </a:lnTo>
                  <a:lnTo>
                    <a:pt x="216" y="431"/>
                  </a:lnTo>
                  <a:lnTo>
                    <a:pt x="162" y="395"/>
                  </a:lnTo>
                  <a:lnTo>
                    <a:pt x="144" y="341"/>
                  </a:lnTo>
                  <a:lnTo>
                    <a:pt x="126" y="287"/>
                  </a:lnTo>
                  <a:lnTo>
                    <a:pt x="144" y="216"/>
                  </a:lnTo>
                  <a:lnTo>
                    <a:pt x="162" y="162"/>
                  </a:lnTo>
                  <a:lnTo>
                    <a:pt x="180" y="162"/>
                  </a:lnTo>
                  <a:lnTo>
                    <a:pt x="234" y="126"/>
                  </a:lnTo>
                  <a:close/>
                  <a:moveTo>
                    <a:pt x="252" y="0"/>
                  </a:moveTo>
                  <a:lnTo>
                    <a:pt x="162" y="36"/>
                  </a:lnTo>
                  <a:lnTo>
                    <a:pt x="90" y="90"/>
                  </a:lnTo>
                  <a:lnTo>
                    <a:pt x="18" y="180"/>
                  </a:lnTo>
                  <a:lnTo>
                    <a:pt x="1" y="287"/>
                  </a:lnTo>
                  <a:lnTo>
                    <a:pt x="18" y="395"/>
                  </a:lnTo>
                  <a:lnTo>
                    <a:pt x="90" y="485"/>
                  </a:lnTo>
                  <a:lnTo>
                    <a:pt x="162" y="539"/>
                  </a:lnTo>
                  <a:lnTo>
                    <a:pt x="270" y="557"/>
                  </a:lnTo>
                  <a:lnTo>
                    <a:pt x="342" y="557"/>
                  </a:lnTo>
                  <a:lnTo>
                    <a:pt x="414" y="521"/>
                  </a:lnTo>
                  <a:lnTo>
                    <a:pt x="449" y="539"/>
                  </a:lnTo>
                  <a:lnTo>
                    <a:pt x="485" y="557"/>
                  </a:lnTo>
                  <a:lnTo>
                    <a:pt x="521" y="539"/>
                  </a:lnTo>
                  <a:lnTo>
                    <a:pt x="539" y="503"/>
                  </a:lnTo>
                  <a:lnTo>
                    <a:pt x="539" y="287"/>
                  </a:lnTo>
                  <a:lnTo>
                    <a:pt x="539" y="54"/>
                  </a:lnTo>
                  <a:lnTo>
                    <a:pt x="521" y="18"/>
                  </a:lnTo>
                  <a:lnTo>
                    <a:pt x="485" y="0"/>
                  </a:lnTo>
                  <a:lnTo>
                    <a:pt x="432" y="18"/>
                  </a:lnTo>
                  <a:lnTo>
                    <a:pt x="414" y="54"/>
                  </a:lnTo>
                  <a:lnTo>
                    <a:pt x="342" y="1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2434250" y="2554475"/>
              <a:ext cx="8550" cy="13925"/>
            </a:xfrm>
            <a:custGeom>
              <a:avLst/>
              <a:gdLst/>
              <a:ahLst/>
              <a:cxnLst/>
              <a:rect l="l" t="t" r="r" b="b"/>
              <a:pathLst>
                <a:path w="342" h="557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485"/>
                  </a:lnTo>
                  <a:lnTo>
                    <a:pt x="19" y="539"/>
                  </a:lnTo>
                  <a:lnTo>
                    <a:pt x="55" y="557"/>
                  </a:lnTo>
                  <a:lnTo>
                    <a:pt x="108" y="539"/>
                  </a:lnTo>
                  <a:lnTo>
                    <a:pt x="126" y="485"/>
                  </a:lnTo>
                  <a:lnTo>
                    <a:pt x="126" y="287"/>
                  </a:lnTo>
                  <a:lnTo>
                    <a:pt x="162" y="180"/>
                  </a:lnTo>
                  <a:lnTo>
                    <a:pt x="216" y="144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42" y="36"/>
                  </a:lnTo>
                  <a:lnTo>
                    <a:pt x="324" y="0"/>
                  </a:lnTo>
                  <a:lnTo>
                    <a:pt x="216" y="0"/>
                  </a:lnTo>
                  <a:lnTo>
                    <a:pt x="144" y="36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2444125" y="255402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70" y="108"/>
                  </a:moveTo>
                  <a:lnTo>
                    <a:pt x="324" y="126"/>
                  </a:lnTo>
                  <a:lnTo>
                    <a:pt x="378" y="144"/>
                  </a:lnTo>
                  <a:lnTo>
                    <a:pt x="414" y="180"/>
                  </a:lnTo>
                  <a:lnTo>
                    <a:pt x="432" y="234"/>
                  </a:lnTo>
                  <a:lnTo>
                    <a:pt x="126" y="234"/>
                  </a:lnTo>
                  <a:lnTo>
                    <a:pt x="144" y="180"/>
                  </a:lnTo>
                  <a:lnTo>
                    <a:pt x="180" y="144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70" y="0"/>
                  </a:moveTo>
                  <a:lnTo>
                    <a:pt x="216" y="18"/>
                  </a:lnTo>
                  <a:lnTo>
                    <a:pt x="162" y="36"/>
                  </a:lnTo>
                  <a:lnTo>
                    <a:pt x="73" y="90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287"/>
                  </a:lnTo>
                  <a:lnTo>
                    <a:pt x="19" y="395"/>
                  </a:lnTo>
                  <a:lnTo>
                    <a:pt x="73" y="467"/>
                  </a:lnTo>
                  <a:lnTo>
                    <a:pt x="162" y="521"/>
                  </a:lnTo>
                  <a:lnTo>
                    <a:pt x="270" y="557"/>
                  </a:lnTo>
                  <a:lnTo>
                    <a:pt x="378" y="539"/>
                  </a:lnTo>
                  <a:lnTo>
                    <a:pt x="468" y="467"/>
                  </a:lnTo>
                  <a:lnTo>
                    <a:pt x="486" y="431"/>
                  </a:lnTo>
                  <a:lnTo>
                    <a:pt x="468" y="395"/>
                  </a:lnTo>
                  <a:lnTo>
                    <a:pt x="378" y="395"/>
                  </a:lnTo>
                  <a:lnTo>
                    <a:pt x="324" y="431"/>
                  </a:lnTo>
                  <a:lnTo>
                    <a:pt x="270" y="431"/>
                  </a:lnTo>
                  <a:lnTo>
                    <a:pt x="216" y="413"/>
                  </a:lnTo>
                  <a:lnTo>
                    <a:pt x="162" y="377"/>
                  </a:lnTo>
                  <a:lnTo>
                    <a:pt x="126" y="305"/>
                  </a:lnTo>
                  <a:lnTo>
                    <a:pt x="522" y="305"/>
                  </a:lnTo>
                  <a:lnTo>
                    <a:pt x="539" y="269"/>
                  </a:lnTo>
                  <a:lnTo>
                    <a:pt x="522" y="162"/>
                  </a:lnTo>
                  <a:lnTo>
                    <a:pt x="450" y="72"/>
                  </a:lnTo>
                  <a:lnTo>
                    <a:pt x="378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2461200" y="2554475"/>
              <a:ext cx="10350" cy="13475"/>
            </a:xfrm>
            <a:custGeom>
              <a:avLst/>
              <a:gdLst/>
              <a:ahLst/>
              <a:cxnLst/>
              <a:rect l="l" t="t" r="r" b="b"/>
              <a:pathLst>
                <a:path w="414" h="539" extrusionOk="0">
                  <a:moveTo>
                    <a:pt x="216" y="0"/>
                  </a:moveTo>
                  <a:lnTo>
                    <a:pt x="144" y="18"/>
                  </a:lnTo>
                  <a:lnTo>
                    <a:pt x="72" y="36"/>
                  </a:lnTo>
                  <a:lnTo>
                    <a:pt x="36" y="90"/>
                  </a:lnTo>
                  <a:lnTo>
                    <a:pt x="0" y="162"/>
                  </a:lnTo>
                  <a:lnTo>
                    <a:pt x="18" y="198"/>
                  </a:lnTo>
                  <a:lnTo>
                    <a:pt x="36" y="234"/>
                  </a:lnTo>
                  <a:lnTo>
                    <a:pt x="54" y="269"/>
                  </a:lnTo>
                  <a:lnTo>
                    <a:pt x="108" y="305"/>
                  </a:lnTo>
                  <a:lnTo>
                    <a:pt x="198" y="323"/>
                  </a:lnTo>
                  <a:lnTo>
                    <a:pt x="287" y="359"/>
                  </a:lnTo>
                  <a:lnTo>
                    <a:pt x="305" y="377"/>
                  </a:lnTo>
                  <a:lnTo>
                    <a:pt x="287" y="413"/>
                  </a:lnTo>
                  <a:lnTo>
                    <a:pt x="252" y="431"/>
                  </a:lnTo>
                  <a:lnTo>
                    <a:pt x="216" y="431"/>
                  </a:lnTo>
                  <a:lnTo>
                    <a:pt x="144" y="413"/>
                  </a:lnTo>
                  <a:lnTo>
                    <a:pt x="90" y="377"/>
                  </a:lnTo>
                  <a:lnTo>
                    <a:pt x="36" y="359"/>
                  </a:lnTo>
                  <a:lnTo>
                    <a:pt x="0" y="377"/>
                  </a:lnTo>
                  <a:lnTo>
                    <a:pt x="0" y="431"/>
                  </a:lnTo>
                  <a:lnTo>
                    <a:pt x="0" y="467"/>
                  </a:lnTo>
                  <a:lnTo>
                    <a:pt x="108" y="521"/>
                  </a:lnTo>
                  <a:lnTo>
                    <a:pt x="216" y="539"/>
                  </a:lnTo>
                  <a:lnTo>
                    <a:pt x="287" y="521"/>
                  </a:lnTo>
                  <a:lnTo>
                    <a:pt x="359" y="485"/>
                  </a:lnTo>
                  <a:lnTo>
                    <a:pt x="395" y="431"/>
                  </a:lnTo>
                  <a:lnTo>
                    <a:pt x="413" y="359"/>
                  </a:lnTo>
                  <a:lnTo>
                    <a:pt x="413" y="323"/>
                  </a:lnTo>
                  <a:lnTo>
                    <a:pt x="395" y="287"/>
                  </a:lnTo>
                  <a:lnTo>
                    <a:pt x="359" y="251"/>
                  </a:lnTo>
                  <a:lnTo>
                    <a:pt x="323" y="234"/>
                  </a:lnTo>
                  <a:lnTo>
                    <a:pt x="216" y="198"/>
                  </a:lnTo>
                  <a:lnTo>
                    <a:pt x="144" y="162"/>
                  </a:lnTo>
                  <a:lnTo>
                    <a:pt x="126" y="162"/>
                  </a:lnTo>
                  <a:lnTo>
                    <a:pt x="144" y="144"/>
                  </a:lnTo>
                  <a:lnTo>
                    <a:pt x="180" y="126"/>
                  </a:lnTo>
                  <a:lnTo>
                    <a:pt x="270" y="126"/>
                  </a:lnTo>
                  <a:lnTo>
                    <a:pt x="305" y="162"/>
                  </a:lnTo>
                  <a:lnTo>
                    <a:pt x="359" y="180"/>
                  </a:lnTo>
                  <a:lnTo>
                    <a:pt x="395" y="144"/>
                  </a:lnTo>
                  <a:lnTo>
                    <a:pt x="395" y="108"/>
                  </a:lnTo>
                  <a:lnTo>
                    <a:pt x="377" y="72"/>
                  </a:lnTo>
                  <a:lnTo>
                    <a:pt x="305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2380825" y="2629875"/>
              <a:ext cx="3175" cy="19325"/>
            </a:xfrm>
            <a:custGeom>
              <a:avLst/>
              <a:gdLst/>
              <a:ahLst/>
              <a:cxnLst/>
              <a:rect l="l" t="t" r="r" b="b"/>
              <a:pathLst>
                <a:path w="127" h="773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19"/>
                  </a:lnTo>
                  <a:lnTo>
                    <a:pt x="19" y="755"/>
                  </a:lnTo>
                  <a:lnTo>
                    <a:pt x="55" y="773"/>
                  </a:lnTo>
                  <a:lnTo>
                    <a:pt x="109" y="755"/>
                  </a:lnTo>
                  <a:lnTo>
                    <a:pt x="127" y="719"/>
                  </a:lnTo>
                  <a:lnTo>
                    <a:pt x="127" y="55"/>
                  </a:lnTo>
                  <a:lnTo>
                    <a:pt x="109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2388925" y="2634825"/>
              <a:ext cx="20675" cy="14375"/>
            </a:xfrm>
            <a:custGeom>
              <a:avLst/>
              <a:gdLst/>
              <a:ahLst/>
              <a:cxnLst/>
              <a:rect l="l" t="t" r="r" b="b"/>
              <a:pathLst>
                <a:path w="827" h="575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234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08" y="521"/>
                  </a:lnTo>
                  <a:lnTo>
                    <a:pt x="108" y="252"/>
                  </a:lnTo>
                  <a:lnTo>
                    <a:pt x="126" y="216"/>
                  </a:lnTo>
                  <a:lnTo>
                    <a:pt x="144" y="180"/>
                  </a:lnTo>
                  <a:lnTo>
                    <a:pt x="180" y="144"/>
                  </a:lnTo>
                  <a:lnTo>
                    <a:pt x="269" y="144"/>
                  </a:lnTo>
                  <a:lnTo>
                    <a:pt x="305" y="180"/>
                  </a:lnTo>
                  <a:lnTo>
                    <a:pt x="341" y="216"/>
                  </a:lnTo>
                  <a:lnTo>
                    <a:pt x="341" y="252"/>
                  </a:lnTo>
                  <a:lnTo>
                    <a:pt x="341" y="521"/>
                  </a:lnTo>
                  <a:lnTo>
                    <a:pt x="359" y="557"/>
                  </a:lnTo>
                  <a:lnTo>
                    <a:pt x="395" y="575"/>
                  </a:lnTo>
                  <a:lnTo>
                    <a:pt x="449" y="557"/>
                  </a:lnTo>
                  <a:lnTo>
                    <a:pt x="467" y="521"/>
                  </a:lnTo>
                  <a:lnTo>
                    <a:pt x="467" y="252"/>
                  </a:lnTo>
                  <a:lnTo>
                    <a:pt x="485" y="234"/>
                  </a:lnTo>
                  <a:lnTo>
                    <a:pt x="485" y="198"/>
                  </a:lnTo>
                  <a:lnTo>
                    <a:pt x="503" y="162"/>
                  </a:lnTo>
                  <a:lnTo>
                    <a:pt x="539" y="126"/>
                  </a:lnTo>
                  <a:lnTo>
                    <a:pt x="629" y="126"/>
                  </a:lnTo>
                  <a:lnTo>
                    <a:pt x="664" y="162"/>
                  </a:lnTo>
                  <a:lnTo>
                    <a:pt x="700" y="198"/>
                  </a:lnTo>
                  <a:lnTo>
                    <a:pt x="700" y="234"/>
                  </a:lnTo>
                  <a:lnTo>
                    <a:pt x="700" y="503"/>
                  </a:lnTo>
                  <a:lnTo>
                    <a:pt x="718" y="539"/>
                  </a:lnTo>
                  <a:lnTo>
                    <a:pt x="754" y="557"/>
                  </a:lnTo>
                  <a:lnTo>
                    <a:pt x="808" y="539"/>
                  </a:lnTo>
                  <a:lnTo>
                    <a:pt x="826" y="503"/>
                  </a:lnTo>
                  <a:lnTo>
                    <a:pt x="826" y="234"/>
                  </a:lnTo>
                  <a:lnTo>
                    <a:pt x="808" y="144"/>
                  </a:lnTo>
                  <a:lnTo>
                    <a:pt x="754" y="72"/>
                  </a:lnTo>
                  <a:lnTo>
                    <a:pt x="682" y="18"/>
                  </a:lnTo>
                  <a:lnTo>
                    <a:pt x="575" y="0"/>
                  </a:lnTo>
                  <a:lnTo>
                    <a:pt x="485" y="54"/>
                  </a:lnTo>
                  <a:lnTo>
                    <a:pt x="395" y="72"/>
                  </a:lnTo>
                  <a:lnTo>
                    <a:pt x="305" y="54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08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2415400" y="2635275"/>
              <a:ext cx="13050" cy="19325"/>
            </a:xfrm>
            <a:custGeom>
              <a:avLst/>
              <a:gdLst/>
              <a:ahLst/>
              <a:cxnLst/>
              <a:rect l="l" t="t" r="r" b="b"/>
              <a:pathLst>
                <a:path w="522" h="773" extrusionOk="0">
                  <a:moveTo>
                    <a:pt x="270" y="126"/>
                  </a:moveTo>
                  <a:lnTo>
                    <a:pt x="324" y="144"/>
                  </a:lnTo>
                  <a:lnTo>
                    <a:pt x="378" y="162"/>
                  </a:lnTo>
                  <a:lnTo>
                    <a:pt x="396" y="216"/>
                  </a:lnTo>
                  <a:lnTo>
                    <a:pt x="414" y="288"/>
                  </a:lnTo>
                  <a:lnTo>
                    <a:pt x="396" y="342"/>
                  </a:lnTo>
                  <a:lnTo>
                    <a:pt x="378" y="395"/>
                  </a:lnTo>
                  <a:lnTo>
                    <a:pt x="324" y="431"/>
                  </a:lnTo>
                  <a:lnTo>
                    <a:pt x="270" y="449"/>
                  </a:lnTo>
                  <a:lnTo>
                    <a:pt x="216" y="431"/>
                  </a:lnTo>
                  <a:lnTo>
                    <a:pt x="162" y="395"/>
                  </a:lnTo>
                  <a:lnTo>
                    <a:pt x="126" y="342"/>
                  </a:lnTo>
                  <a:lnTo>
                    <a:pt x="126" y="288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44"/>
                  </a:lnTo>
                  <a:lnTo>
                    <a:pt x="270" y="126"/>
                  </a:lnTo>
                  <a:close/>
                  <a:moveTo>
                    <a:pt x="54" y="0"/>
                  </a:moveTo>
                  <a:lnTo>
                    <a:pt x="18" y="18"/>
                  </a:lnTo>
                  <a:lnTo>
                    <a:pt x="1" y="72"/>
                  </a:lnTo>
                  <a:lnTo>
                    <a:pt x="1" y="288"/>
                  </a:lnTo>
                  <a:lnTo>
                    <a:pt x="1" y="701"/>
                  </a:lnTo>
                  <a:lnTo>
                    <a:pt x="18" y="755"/>
                  </a:lnTo>
                  <a:lnTo>
                    <a:pt x="54" y="772"/>
                  </a:lnTo>
                  <a:lnTo>
                    <a:pt x="90" y="755"/>
                  </a:lnTo>
                  <a:lnTo>
                    <a:pt x="126" y="701"/>
                  </a:lnTo>
                  <a:lnTo>
                    <a:pt x="126" y="521"/>
                  </a:lnTo>
                  <a:lnTo>
                    <a:pt x="180" y="539"/>
                  </a:lnTo>
                  <a:lnTo>
                    <a:pt x="270" y="557"/>
                  </a:lnTo>
                  <a:lnTo>
                    <a:pt x="360" y="539"/>
                  </a:lnTo>
                  <a:lnTo>
                    <a:pt x="432" y="485"/>
                  </a:lnTo>
                  <a:lnTo>
                    <a:pt x="485" y="395"/>
                  </a:lnTo>
                  <a:lnTo>
                    <a:pt x="521" y="306"/>
                  </a:lnTo>
                  <a:lnTo>
                    <a:pt x="521" y="252"/>
                  </a:lnTo>
                  <a:lnTo>
                    <a:pt x="503" y="198"/>
                  </a:lnTo>
                  <a:lnTo>
                    <a:pt x="449" y="108"/>
                  </a:lnTo>
                  <a:lnTo>
                    <a:pt x="378" y="36"/>
                  </a:lnTo>
                  <a:lnTo>
                    <a:pt x="324" y="18"/>
                  </a:lnTo>
                  <a:lnTo>
                    <a:pt x="270" y="0"/>
                  </a:lnTo>
                  <a:lnTo>
                    <a:pt x="180" y="18"/>
                  </a:lnTo>
                  <a:lnTo>
                    <a:pt x="108" y="54"/>
                  </a:lnTo>
                  <a:lnTo>
                    <a:pt x="90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2433800" y="2635275"/>
              <a:ext cx="8550" cy="13925"/>
            </a:xfrm>
            <a:custGeom>
              <a:avLst/>
              <a:gdLst/>
              <a:ahLst/>
              <a:cxnLst/>
              <a:rect l="l" t="t" r="r" b="b"/>
              <a:pathLst>
                <a:path w="342" h="557" extrusionOk="0">
                  <a:moveTo>
                    <a:pt x="55" y="0"/>
                  </a:moveTo>
                  <a:lnTo>
                    <a:pt x="1" y="18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" y="539"/>
                  </a:lnTo>
                  <a:lnTo>
                    <a:pt x="55" y="557"/>
                  </a:lnTo>
                  <a:lnTo>
                    <a:pt x="91" y="539"/>
                  </a:lnTo>
                  <a:lnTo>
                    <a:pt x="109" y="503"/>
                  </a:lnTo>
                  <a:lnTo>
                    <a:pt x="109" y="288"/>
                  </a:lnTo>
                  <a:lnTo>
                    <a:pt x="162" y="198"/>
                  </a:lnTo>
                  <a:lnTo>
                    <a:pt x="216" y="144"/>
                  </a:lnTo>
                  <a:lnTo>
                    <a:pt x="234" y="126"/>
                  </a:lnTo>
                  <a:lnTo>
                    <a:pt x="270" y="126"/>
                  </a:lnTo>
                  <a:lnTo>
                    <a:pt x="324" y="108"/>
                  </a:lnTo>
                  <a:lnTo>
                    <a:pt x="342" y="72"/>
                  </a:lnTo>
                  <a:lnTo>
                    <a:pt x="342" y="54"/>
                  </a:lnTo>
                  <a:lnTo>
                    <a:pt x="324" y="18"/>
                  </a:lnTo>
                  <a:lnTo>
                    <a:pt x="270" y="0"/>
                  </a:lnTo>
                  <a:lnTo>
                    <a:pt x="198" y="0"/>
                  </a:lnTo>
                  <a:lnTo>
                    <a:pt x="144" y="36"/>
                  </a:lnTo>
                  <a:lnTo>
                    <a:pt x="109" y="72"/>
                  </a:lnTo>
                  <a:lnTo>
                    <a:pt x="91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2443225" y="263527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88" y="108"/>
                  </a:moveTo>
                  <a:lnTo>
                    <a:pt x="342" y="126"/>
                  </a:lnTo>
                  <a:lnTo>
                    <a:pt x="378" y="144"/>
                  </a:lnTo>
                  <a:lnTo>
                    <a:pt x="414" y="180"/>
                  </a:lnTo>
                  <a:lnTo>
                    <a:pt x="450" y="234"/>
                  </a:lnTo>
                  <a:lnTo>
                    <a:pt x="127" y="234"/>
                  </a:lnTo>
                  <a:lnTo>
                    <a:pt x="145" y="180"/>
                  </a:lnTo>
                  <a:lnTo>
                    <a:pt x="180" y="144"/>
                  </a:lnTo>
                  <a:lnTo>
                    <a:pt x="234" y="126"/>
                  </a:lnTo>
                  <a:lnTo>
                    <a:pt x="288" y="108"/>
                  </a:lnTo>
                  <a:close/>
                  <a:moveTo>
                    <a:pt x="270" y="0"/>
                  </a:moveTo>
                  <a:lnTo>
                    <a:pt x="216" y="18"/>
                  </a:lnTo>
                  <a:lnTo>
                    <a:pt x="180" y="36"/>
                  </a:lnTo>
                  <a:lnTo>
                    <a:pt x="91" y="90"/>
                  </a:lnTo>
                  <a:lnTo>
                    <a:pt x="37" y="180"/>
                  </a:lnTo>
                  <a:lnTo>
                    <a:pt x="19" y="234"/>
                  </a:lnTo>
                  <a:lnTo>
                    <a:pt x="1" y="288"/>
                  </a:lnTo>
                  <a:lnTo>
                    <a:pt x="19" y="342"/>
                  </a:lnTo>
                  <a:lnTo>
                    <a:pt x="37" y="395"/>
                  </a:lnTo>
                  <a:lnTo>
                    <a:pt x="91" y="485"/>
                  </a:lnTo>
                  <a:lnTo>
                    <a:pt x="180" y="539"/>
                  </a:lnTo>
                  <a:lnTo>
                    <a:pt x="234" y="557"/>
                  </a:lnTo>
                  <a:lnTo>
                    <a:pt x="288" y="557"/>
                  </a:lnTo>
                  <a:lnTo>
                    <a:pt x="378" y="539"/>
                  </a:lnTo>
                  <a:lnTo>
                    <a:pt x="486" y="485"/>
                  </a:lnTo>
                  <a:lnTo>
                    <a:pt x="486" y="449"/>
                  </a:lnTo>
                  <a:lnTo>
                    <a:pt x="486" y="413"/>
                  </a:lnTo>
                  <a:lnTo>
                    <a:pt x="432" y="395"/>
                  </a:lnTo>
                  <a:lnTo>
                    <a:pt x="396" y="413"/>
                  </a:lnTo>
                  <a:lnTo>
                    <a:pt x="342" y="449"/>
                  </a:lnTo>
                  <a:lnTo>
                    <a:pt x="288" y="449"/>
                  </a:lnTo>
                  <a:lnTo>
                    <a:pt x="216" y="431"/>
                  </a:lnTo>
                  <a:lnTo>
                    <a:pt x="180" y="395"/>
                  </a:lnTo>
                  <a:lnTo>
                    <a:pt x="145" y="359"/>
                  </a:lnTo>
                  <a:lnTo>
                    <a:pt x="145" y="324"/>
                  </a:lnTo>
                  <a:lnTo>
                    <a:pt x="486" y="324"/>
                  </a:lnTo>
                  <a:lnTo>
                    <a:pt x="522" y="306"/>
                  </a:lnTo>
                  <a:lnTo>
                    <a:pt x="540" y="270"/>
                  </a:lnTo>
                  <a:lnTo>
                    <a:pt x="522" y="162"/>
                  </a:lnTo>
                  <a:lnTo>
                    <a:pt x="468" y="72"/>
                  </a:lnTo>
                  <a:lnTo>
                    <a:pt x="378" y="1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2460300" y="2635725"/>
              <a:ext cx="10800" cy="13475"/>
            </a:xfrm>
            <a:custGeom>
              <a:avLst/>
              <a:gdLst/>
              <a:ahLst/>
              <a:cxnLst/>
              <a:rect l="l" t="t" r="r" b="b"/>
              <a:pathLst>
                <a:path w="432" h="539" extrusionOk="0">
                  <a:moveTo>
                    <a:pt x="216" y="0"/>
                  </a:moveTo>
                  <a:lnTo>
                    <a:pt x="144" y="18"/>
                  </a:lnTo>
                  <a:lnTo>
                    <a:pt x="90" y="54"/>
                  </a:lnTo>
                  <a:lnTo>
                    <a:pt x="36" y="108"/>
                  </a:lnTo>
                  <a:lnTo>
                    <a:pt x="18" y="180"/>
                  </a:lnTo>
                  <a:lnTo>
                    <a:pt x="36" y="234"/>
                  </a:lnTo>
                  <a:lnTo>
                    <a:pt x="72" y="288"/>
                  </a:lnTo>
                  <a:lnTo>
                    <a:pt x="108" y="306"/>
                  </a:lnTo>
                  <a:lnTo>
                    <a:pt x="216" y="341"/>
                  </a:lnTo>
                  <a:lnTo>
                    <a:pt x="306" y="359"/>
                  </a:lnTo>
                  <a:lnTo>
                    <a:pt x="323" y="377"/>
                  </a:lnTo>
                  <a:lnTo>
                    <a:pt x="288" y="413"/>
                  </a:lnTo>
                  <a:lnTo>
                    <a:pt x="216" y="431"/>
                  </a:lnTo>
                  <a:lnTo>
                    <a:pt x="162" y="413"/>
                  </a:lnTo>
                  <a:lnTo>
                    <a:pt x="90" y="377"/>
                  </a:lnTo>
                  <a:lnTo>
                    <a:pt x="54" y="359"/>
                  </a:lnTo>
                  <a:lnTo>
                    <a:pt x="18" y="377"/>
                  </a:lnTo>
                  <a:lnTo>
                    <a:pt x="0" y="431"/>
                  </a:lnTo>
                  <a:lnTo>
                    <a:pt x="18" y="467"/>
                  </a:lnTo>
                  <a:lnTo>
                    <a:pt x="108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59" y="503"/>
                  </a:lnTo>
                  <a:lnTo>
                    <a:pt x="413" y="449"/>
                  </a:lnTo>
                  <a:lnTo>
                    <a:pt x="431" y="359"/>
                  </a:lnTo>
                  <a:lnTo>
                    <a:pt x="431" y="324"/>
                  </a:lnTo>
                  <a:lnTo>
                    <a:pt x="413" y="288"/>
                  </a:lnTo>
                  <a:lnTo>
                    <a:pt x="377" y="252"/>
                  </a:lnTo>
                  <a:lnTo>
                    <a:pt x="341" y="234"/>
                  </a:lnTo>
                  <a:lnTo>
                    <a:pt x="234" y="198"/>
                  </a:lnTo>
                  <a:lnTo>
                    <a:pt x="144" y="180"/>
                  </a:lnTo>
                  <a:lnTo>
                    <a:pt x="162" y="144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23" y="162"/>
                  </a:lnTo>
                  <a:lnTo>
                    <a:pt x="377" y="180"/>
                  </a:lnTo>
                  <a:lnTo>
                    <a:pt x="413" y="144"/>
                  </a:lnTo>
                  <a:lnTo>
                    <a:pt x="413" y="108"/>
                  </a:lnTo>
                  <a:lnTo>
                    <a:pt x="395" y="72"/>
                  </a:lnTo>
                  <a:lnTo>
                    <a:pt x="306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2473750" y="2635725"/>
              <a:ext cx="10800" cy="13475"/>
            </a:xfrm>
            <a:custGeom>
              <a:avLst/>
              <a:gdLst/>
              <a:ahLst/>
              <a:cxnLst/>
              <a:rect l="l" t="t" r="r" b="b"/>
              <a:pathLst>
                <a:path w="432" h="539" extrusionOk="0">
                  <a:moveTo>
                    <a:pt x="216" y="0"/>
                  </a:moveTo>
                  <a:lnTo>
                    <a:pt x="145" y="18"/>
                  </a:lnTo>
                  <a:lnTo>
                    <a:pt x="73" y="54"/>
                  </a:lnTo>
                  <a:lnTo>
                    <a:pt x="37" y="108"/>
                  </a:lnTo>
                  <a:lnTo>
                    <a:pt x="19" y="180"/>
                  </a:lnTo>
                  <a:lnTo>
                    <a:pt x="37" y="234"/>
                  </a:lnTo>
                  <a:lnTo>
                    <a:pt x="73" y="288"/>
                  </a:lnTo>
                  <a:lnTo>
                    <a:pt x="109" y="306"/>
                  </a:lnTo>
                  <a:lnTo>
                    <a:pt x="198" y="341"/>
                  </a:lnTo>
                  <a:lnTo>
                    <a:pt x="288" y="359"/>
                  </a:lnTo>
                  <a:lnTo>
                    <a:pt x="306" y="377"/>
                  </a:lnTo>
                  <a:lnTo>
                    <a:pt x="288" y="413"/>
                  </a:lnTo>
                  <a:lnTo>
                    <a:pt x="216" y="431"/>
                  </a:lnTo>
                  <a:lnTo>
                    <a:pt x="145" y="413"/>
                  </a:lnTo>
                  <a:lnTo>
                    <a:pt x="91" y="377"/>
                  </a:lnTo>
                  <a:lnTo>
                    <a:pt x="55" y="359"/>
                  </a:lnTo>
                  <a:lnTo>
                    <a:pt x="19" y="377"/>
                  </a:lnTo>
                  <a:lnTo>
                    <a:pt x="1" y="431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21"/>
                  </a:lnTo>
                  <a:lnTo>
                    <a:pt x="360" y="503"/>
                  </a:lnTo>
                  <a:lnTo>
                    <a:pt x="414" y="449"/>
                  </a:lnTo>
                  <a:lnTo>
                    <a:pt x="432" y="359"/>
                  </a:lnTo>
                  <a:lnTo>
                    <a:pt x="414" y="324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80"/>
                  </a:lnTo>
                  <a:lnTo>
                    <a:pt x="127" y="180"/>
                  </a:lnTo>
                  <a:lnTo>
                    <a:pt x="145" y="144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306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2488575" y="2629875"/>
              <a:ext cx="2725" cy="19325"/>
            </a:xfrm>
            <a:custGeom>
              <a:avLst/>
              <a:gdLst/>
              <a:ahLst/>
              <a:cxnLst/>
              <a:rect l="l" t="t" r="r" b="b"/>
              <a:pathLst>
                <a:path w="109" h="773" extrusionOk="0">
                  <a:moveTo>
                    <a:pt x="54" y="1"/>
                  </a:moveTo>
                  <a:lnTo>
                    <a:pt x="18" y="19"/>
                  </a:lnTo>
                  <a:lnTo>
                    <a:pt x="1" y="55"/>
                  </a:lnTo>
                  <a:lnTo>
                    <a:pt x="1" y="73"/>
                  </a:lnTo>
                  <a:lnTo>
                    <a:pt x="18" y="127"/>
                  </a:lnTo>
                  <a:lnTo>
                    <a:pt x="54" y="145"/>
                  </a:lnTo>
                  <a:lnTo>
                    <a:pt x="90" y="127"/>
                  </a:lnTo>
                  <a:lnTo>
                    <a:pt x="108" y="73"/>
                  </a:lnTo>
                  <a:lnTo>
                    <a:pt x="108" y="55"/>
                  </a:lnTo>
                  <a:lnTo>
                    <a:pt x="90" y="19"/>
                  </a:lnTo>
                  <a:lnTo>
                    <a:pt x="54" y="1"/>
                  </a:lnTo>
                  <a:close/>
                  <a:moveTo>
                    <a:pt x="54" y="216"/>
                  </a:moveTo>
                  <a:lnTo>
                    <a:pt x="1" y="234"/>
                  </a:lnTo>
                  <a:lnTo>
                    <a:pt x="1" y="288"/>
                  </a:lnTo>
                  <a:lnTo>
                    <a:pt x="1" y="719"/>
                  </a:lnTo>
                  <a:lnTo>
                    <a:pt x="18" y="755"/>
                  </a:lnTo>
                  <a:lnTo>
                    <a:pt x="54" y="773"/>
                  </a:lnTo>
                  <a:lnTo>
                    <a:pt x="90" y="755"/>
                  </a:lnTo>
                  <a:lnTo>
                    <a:pt x="108" y="719"/>
                  </a:lnTo>
                  <a:lnTo>
                    <a:pt x="108" y="288"/>
                  </a:lnTo>
                  <a:lnTo>
                    <a:pt x="108" y="270"/>
                  </a:lnTo>
                  <a:lnTo>
                    <a:pt x="90" y="234"/>
                  </a:lnTo>
                  <a:lnTo>
                    <a:pt x="54" y="21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2495300" y="263527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88" y="126"/>
                  </a:moveTo>
                  <a:lnTo>
                    <a:pt x="342" y="144"/>
                  </a:lnTo>
                  <a:lnTo>
                    <a:pt x="378" y="180"/>
                  </a:lnTo>
                  <a:lnTo>
                    <a:pt x="414" y="216"/>
                  </a:lnTo>
                  <a:lnTo>
                    <a:pt x="432" y="288"/>
                  </a:lnTo>
                  <a:lnTo>
                    <a:pt x="414" y="342"/>
                  </a:lnTo>
                  <a:lnTo>
                    <a:pt x="378" y="395"/>
                  </a:lnTo>
                  <a:lnTo>
                    <a:pt x="342" y="431"/>
                  </a:lnTo>
                  <a:lnTo>
                    <a:pt x="270" y="449"/>
                  </a:lnTo>
                  <a:lnTo>
                    <a:pt x="216" y="431"/>
                  </a:lnTo>
                  <a:lnTo>
                    <a:pt x="162" y="395"/>
                  </a:lnTo>
                  <a:lnTo>
                    <a:pt x="145" y="342"/>
                  </a:lnTo>
                  <a:lnTo>
                    <a:pt x="127" y="288"/>
                  </a:lnTo>
                  <a:lnTo>
                    <a:pt x="145" y="288"/>
                  </a:lnTo>
                  <a:lnTo>
                    <a:pt x="145" y="216"/>
                  </a:lnTo>
                  <a:lnTo>
                    <a:pt x="162" y="162"/>
                  </a:lnTo>
                  <a:lnTo>
                    <a:pt x="216" y="144"/>
                  </a:lnTo>
                  <a:lnTo>
                    <a:pt x="270" y="126"/>
                  </a:lnTo>
                  <a:close/>
                  <a:moveTo>
                    <a:pt x="270" y="0"/>
                  </a:moveTo>
                  <a:lnTo>
                    <a:pt x="216" y="18"/>
                  </a:lnTo>
                  <a:lnTo>
                    <a:pt x="180" y="18"/>
                  </a:lnTo>
                  <a:lnTo>
                    <a:pt x="127" y="54"/>
                  </a:lnTo>
                  <a:lnTo>
                    <a:pt x="91" y="90"/>
                  </a:lnTo>
                  <a:lnTo>
                    <a:pt x="37" y="180"/>
                  </a:lnTo>
                  <a:lnTo>
                    <a:pt x="1" y="288"/>
                  </a:lnTo>
                  <a:lnTo>
                    <a:pt x="37" y="395"/>
                  </a:lnTo>
                  <a:lnTo>
                    <a:pt x="91" y="485"/>
                  </a:lnTo>
                  <a:lnTo>
                    <a:pt x="127" y="521"/>
                  </a:lnTo>
                  <a:lnTo>
                    <a:pt x="180" y="539"/>
                  </a:lnTo>
                  <a:lnTo>
                    <a:pt x="216" y="557"/>
                  </a:lnTo>
                  <a:lnTo>
                    <a:pt x="324" y="557"/>
                  </a:lnTo>
                  <a:lnTo>
                    <a:pt x="378" y="539"/>
                  </a:lnTo>
                  <a:lnTo>
                    <a:pt x="432" y="521"/>
                  </a:lnTo>
                  <a:lnTo>
                    <a:pt x="468" y="485"/>
                  </a:lnTo>
                  <a:lnTo>
                    <a:pt x="504" y="431"/>
                  </a:lnTo>
                  <a:lnTo>
                    <a:pt x="522" y="395"/>
                  </a:lnTo>
                  <a:lnTo>
                    <a:pt x="540" y="342"/>
                  </a:lnTo>
                  <a:lnTo>
                    <a:pt x="540" y="288"/>
                  </a:lnTo>
                  <a:lnTo>
                    <a:pt x="522" y="180"/>
                  </a:lnTo>
                  <a:lnTo>
                    <a:pt x="468" y="90"/>
                  </a:lnTo>
                  <a:lnTo>
                    <a:pt x="432" y="54"/>
                  </a:lnTo>
                  <a:lnTo>
                    <a:pt x="378" y="18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2513725" y="2635275"/>
              <a:ext cx="11250" cy="13925"/>
            </a:xfrm>
            <a:custGeom>
              <a:avLst/>
              <a:gdLst/>
              <a:ahLst/>
              <a:cxnLst/>
              <a:rect l="l" t="t" r="r" b="b"/>
              <a:pathLst>
                <a:path w="450" h="557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485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08" y="503"/>
                  </a:lnTo>
                  <a:lnTo>
                    <a:pt x="108" y="234"/>
                  </a:lnTo>
                  <a:lnTo>
                    <a:pt x="126" y="198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69" y="126"/>
                  </a:lnTo>
                  <a:lnTo>
                    <a:pt x="305" y="162"/>
                  </a:lnTo>
                  <a:lnTo>
                    <a:pt x="323" y="198"/>
                  </a:lnTo>
                  <a:lnTo>
                    <a:pt x="341" y="234"/>
                  </a:lnTo>
                  <a:lnTo>
                    <a:pt x="341" y="503"/>
                  </a:lnTo>
                  <a:lnTo>
                    <a:pt x="359" y="539"/>
                  </a:lnTo>
                  <a:lnTo>
                    <a:pt x="395" y="557"/>
                  </a:lnTo>
                  <a:lnTo>
                    <a:pt x="431" y="539"/>
                  </a:lnTo>
                  <a:lnTo>
                    <a:pt x="449" y="503"/>
                  </a:lnTo>
                  <a:lnTo>
                    <a:pt x="449" y="234"/>
                  </a:lnTo>
                  <a:lnTo>
                    <a:pt x="431" y="144"/>
                  </a:lnTo>
                  <a:lnTo>
                    <a:pt x="395" y="72"/>
                  </a:lnTo>
                  <a:lnTo>
                    <a:pt x="323" y="18"/>
                  </a:lnTo>
                  <a:lnTo>
                    <a:pt x="234" y="0"/>
                  </a:lnTo>
                  <a:lnTo>
                    <a:pt x="162" y="0"/>
                  </a:lnTo>
                  <a:lnTo>
                    <a:pt x="108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57"/>
            <p:cNvSpPr/>
            <p:nvPr/>
          </p:nvSpPr>
          <p:spPr>
            <a:xfrm>
              <a:off x="2529425" y="2635725"/>
              <a:ext cx="10800" cy="13475"/>
            </a:xfrm>
            <a:custGeom>
              <a:avLst/>
              <a:gdLst/>
              <a:ahLst/>
              <a:cxnLst/>
              <a:rect l="l" t="t" r="r" b="b"/>
              <a:pathLst>
                <a:path w="432" h="539" extrusionOk="0">
                  <a:moveTo>
                    <a:pt x="234" y="0"/>
                  </a:moveTo>
                  <a:lnTo>
                    <a:pt x="162" y="18"/>
                  </a:lnTo>
                  <a:lnTo>
                    <a:pt x="90" y="54"/>
                  </a:lnTo>
                  <a:lnTo>
                    <a:pt x="37" y="108"/>
                  </a:lnTo>
                  <a:lnTo>
                    <a:pt x="19" y="180"/>
                  </a:lnTo>
                  <a:lnTo>
                    <a:pt x="37" y="234"/>
                  </a:lnTo>
                  <a:lnTo>
                    <a:pt x="72" y="270"/>
                  </a:lnTo>
                  <a:lnTo>
                    <a:pt x="126" y="306"/>
                  </a:lnTo>
                  <a:lnTo>
                    <a:pt x="216" y="341"/>
                  </a:lnTo>
                  <a:lnTo>
                    <a:pt x="306" y="359"/>
                  </a:lnTo>
                  <a:lnTo>
                    <a:pt x="324" y="377"/>
                  </a:lnTo>
                  <a:lnTo>
                    <a:pt x="306" y="413"/>
                  </a:lnTo>
                  <a:lnTo>
                    <a:pt x="234" y="431"/>
                  </a:lnTo>
                  <a:lnTo>
                    <a:pt x="162" y="413"/>
                  </a:lnTo>
                  <a:lnTo>
                    <a:pt x="108" y="377"/>
                  </a:lnTo>
                  <a:lnTo>
                    <a:pt x="54" y="359"/>
                  </a:lnTo>
                  <a:lnTo>
                    <a:pt x="19" y="377"/>
                  </a:lnTo>
                  <a:lnTo>
                    <a:pt x="1" y="431"/>
                  </a:lnTo>
                  <a:lnTo>
                    <a:pt x="19" y="467"/>
                  </a:lnTo>
                  <a:lnTo>
                    <a:pt x="126" y="521"/>
                  </a:lnTo>
                  <a:lnTo>
                    <a:pt x="234" y="539"/>
                  </a:lnTo>
                  <a:lnTo>
                    <a:pt x="306" y="521"/>
                  </a:lnTo>
                  <a:lnTo>
                    <a:pt x="378" y="503"/>
                  </a:lnTo>
                  <a:lnTo>
                    <a:pt x="414" y="449"/>
                  </a:lnTo>
                  <a:lnTo>
                    <a:pt x="432" y="359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42" y="234"/>
                  </a:lnTo>
                  <a:lnTo>
                    <a:pt x="234" y="198"/>
                  </a:lnTo>
                  <a:lnTo>
                    <a:pt x="162" y="180"/>
                  </a:lnTo>
                  <a:lnTo>
                    <a:pt x="144" y="180"/>
                  </a:lnTo>
                  <a:lnTo>
                    <a:pt x="162" y="144"/>
                  </a:lnTo>
                  <a:lnTo>
                    <a:pt x="234" y="126"/>
                  </a:lnTo>
                  <a:lnTo>
                    <a:pt x="288" y="144"/>
                  </a:lnTo>
                  <a:lnTo>
                    <a:pt x="324" y="162"/>
                  </a:lnTo>
                  <a:lnTo>
                    <a:pt x="378" y="180"/>
                  </a:lnTo>
                  <a:lnTo>
                    <a:pt x="414" y="144"/>
                  </a:lnTo>
                  <a:lnTo>
                    <a:pt x="414" y="108"/>
                  </a:lnTo>
                  <a:lnTo>
                    <a:pt x="396" y="72"/>
                  </a:lnTo>
                  <a:lnTo>
                    <a:pt x="306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57"/>
            <p:cNvSpPr/>
            <p:nvPr/>
          </p:nvSpPr>
          <p:spPr>
            <a:xfrm>
              <a:off x="2304075" y="2391050"/>
              <a:ext cx="55675" cy="14400"/>
            </a:xfrm>
            <a:custGeom>
              <a:avLst/>
              <a:gdLst/>
              <a:ahLst/>
              <a:cxnLst/>
              <a:rect l="l" t="t" r="r" b="b"/>
              <a:pathLst>
                <a:path w="2227" h="576" extrusionOk="0">
                  <a:moveTo>
                    <a:pt x="0" y="1"/>
                  </a:moveTo>
                  <a:lnTo>
                    <a:pt x="0" y="575"/>
                  </a:lnTo>
                  <a:lnTo>
                    <a:pt x="2227" y="575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57"/>
            <p:cNvSpPr/>
            <p:nvPr/>
          </p:nvSpPr>
          <p:spPr>
            <a:xfrm>
              <a:off x="2304075" y="2472300"/>
              <a:ext cx="55675" cy="14400"/>
            </a:xfrm>
            <a:custGeom>
              <a:avLst/>
              <a:gdLst/>
              <a:ahLst/>
              <a:cxnLst/>
              <a:rect l="l" t="t" r="r" b="b"/>
              <a:pathLst>
                <a:path w="2227" h="576" extrusionOk="0">
                  <a:moveTo>
                    <a:pt x="0" y="1"/>
                  </a:moveTo>
                  <a:lnTo>
                    <a:pt x="0" y="576"/>
                  </a:lnTo>
                  <a:lnTo>
                    <a:pt x="2227" y="5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57"/>
            <p:cNvSpPr/>
            <p:nvPr/>
          </p:nvSpPr>
          <p:spPr>
            <a:xfrm>
              <a:off x="2304075" y="2553575"/>
              <a:ext cx="55675" cy="14375"/>
            </a:xfrm>
            <a:custGeom>
              <a:avLst/>
              <a:gdLst/>
              <a:ahLst/>
              <a:cxnLst/>
              <a:rect l="l" t="t" r="r" b="b"/>
              <a:pathLst>
                <a:path w="2227" h="575" extrusionOk="0">
                  <a:moveTo>
                    <a:pt x="0" y="0"/>
                  </a:moveTo>
                  <a:lnTo>
                    <a:pt x="0" y="575"/>
                  </a:lnTo>
                  <a:lnTo>
                    <a:pt x="2227" y="575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57"/>
            <p:cNvSpPr/>
            <p:nvPr/>
          </p:nvSpPr>
          <p:spPr>
            <a:xfrm>
              <a:off x="2304075" y="2634825"/>
              <a:ext cx="55675" cy="14375"/>
            </a:xfrm>
            <a:custGeom>
              <a:avLst/>
              <a:gdLst/>
              <a:ahLst/>
              <a:cxnLst/>
              <a:rect l="l" t="t" r="r" b="b"/>
              <a:pathLst>
                <a:path w="2227" h="575" extrusionOk="0">
                  <a:moveTo>
                    <a:pt x="0" y="0"/>
                  </a:moveTo>
                  <a:lnTo>
                    <a:pt x="0" y="575"/>
                  </a:lnTo>
                  <a:lnTo>
                    <a:pt x="2227" y="575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57"/>
            <p:cNvSpPr/>
            <p:nvPr/>
          </p:nvSpPr>
          <p:spPr>
            <a:xfrm>
              <a:off x="1301625" y="1991975"/>
              <a:ext cx="45800" cy="60175"/>
            </a:xfrm>
            <a:custGeom>
              <a:avLst/>
              <a:gdLst/>
              <a:ahLst/>
              <a:cxnLst/>
              <a:rect l="l" t="t" r="r" b="b"/>
              <a:pathLst>
                <a:path w="1832" h="2407" extrusionOk="0">
                  <a:moveTo>
                    <a:pt x="754" y="0"/>
                  </a:moveTo>
                  <a:lnTo>
                    <a:pt x="611" y="36"/>
                  </a:lnTo>
                  <a:lnTo>
                    <a:pt x="467" y="90"/>
                  </a:lnTo>
                  <a:lnTo>
                    <a:pt x="341" y="180"/>
                  </a:lnTo>
                  <a:lnTo>
                    <a:pt x="234" y="269"/>
                  </a:lnTo>
                  <a:lnTo>
                    <a:pt x="144" y="377"/>
                  </a:lnTo>
                  <a:lnTo>
                    <a:pt x="90" y="503"/>
                  </a:lnTo>
                  <a:lnTo>
                    <a:pt x="72" y="647"/>
                  </a:lnTo>
                  <a:lnTo>
                    <a:pt x="90" y="790"/>
                  </a:lnTo>
                  <a:lnTo>
                    <a:pt x="144" y="934"/>
                  </a:lnTo>
                  <a:lnTo>
                    <a:pt x="216" y="1006"/>
                  </a:lnTo>
                  <a:lnTo>
                    <a:pt x="287" y="1078"/>
                  </a:lnTo>
                  <a:lnTo>
                    <a:pt x="359" y="1131"/>
                  </a:lnTo>
                  <a:lnTo>
                    <a:pt x="449" y="1185"/>
                  </a:lnTo>
                  <a:lnTo>
                    <a:pt x="665" y="1257"/>
                  </a:lnTo>
                  <a:lnTo>
                    <a:pt x="880" y="1311"/>
                  </a:lnTo>
                  <a:lnTo>
                    <a:pt x="1006" y="1347"/>
                  </a:lnTo>
                  <a:lnTo>
                    <a:pt x="1114" y="1365"/>
                  </a:lnTo>
                  <a:lnTo>
                    <a:pt x="1239" y="1419"/>
                  </a:lnTo>
                  <a:lnTo>
                    <a:pt x="1347" y="1473"/>
                  </a:lnTo>
                  <a:lnTo>
                    <a:pt x="1401" y="1508"/>
                  </a:lnTo>
                  <a:lnTo>
                    <a:pt x="1437" y="1580"/>
                  </a:lnTo>
                  <a:lnTo>
                    <a:pt x="1473" y="1616"/>
                  </a:lnTo>
                  <a:lnTo>
                    <a:pt x="1473" y="1670"/>
                  </a:lnTo>
                  <a:lnTo>
                    <a:pt x="1455" y="1742"/>
                  </a:lnTo>
                  <a:lnTo>
                    <a:pt x="1437" y="1814"/>
                  </a:lnTo>
                  <a:lnTo>
                    <a:pt x="1383" y="1868"/>
                  </a:lnTo>
                  <a:lnTo>
                    <a:pt x="1329" y="1921"/>
                  </a:lnTo>
                  <a:lnTo>
                    <a:pt x="1239" y="1975"/>
                  </a:lnTo>
                  <a:lnTo>
                    <a:pt x="1131" y="2011"/>
                  </a:lnTo>
                  <a:lnTo>
                    <a:pt x="1024" y="2029"/>
                  </a:lnTo>
                  <a:lnTo>
                    <a:pt x="916" y="2047"/>
                  </a:lnTo>
                  <a:lnTo>
                    <a:pt x="736" y="2011"/>
                  </a:lnTo>
                  <a:lnTo>
                    <a:pt x="575" y="1957"/>
                  </a:lnTo>
                  <a:lnTo>
                    <a:pt x="413" y="1886"/>
                  </a:lnTo>
                  <a:lnTo>
                    <a:pt x="270" y="1778"/>
                  </a:lnTo>
                  <a:lnTo>
                    <a:pt x="216" y="1760"/>
                  </a:lnTo>
                  <a:lnTo>
                    <a:pt x="144" y="1742"/>
                  </a:lnTo>
                  <a:lnTo>
                    <a:pt x="90" y="1760"/>
                  </a:lnTo>
                  <a:lnTo>
                    <a:pt x="36" y="1814"/>
                  </a:lnTo>
                  <a:lnTo>
                    <a:pt x="0" y="1886"/>
                  </a:lnTo>
                  <a:lnTo>
                    <a:pt x="0" y="1957"/>
                  </a:lnTo>
                  <a:lnTo>
                    <a:pt x="18" y="2011"/>
                  </a:lnTo>
                  <a:lnTo>
                    <a:pt x="72" y="2065"/>
                  </a:lnTo>
                  <a:lnTo>
                    <a:pt x="270" y="2191"/>
                  </a:lnTo>
                  <a:lnTo>
                    <a:pt x="467" y="2299"/>
                  </a:lnTo>
                  <a:lnTo>
                    <a:pt x="700" y="2370"/>
                  </a:lnTo>
                  <a:lnTo>
                    <a:pt x="934" y="2406"/>
                  </a:lnTo>
                  <a:lnTo>
                    <a:pt x="1096" y="2388"/>
                  </a:lnTo>
                  <a:lnTo>
                    <a:pt x="1239" y="2352"/>
                  </a:lnTo>
                  <a:lnTo>
                    <a:pt x="1401" y="2299"/>
                  </a:lnTo>
                  <a:lnTo>
                    <a:pt x="1544" y="2209"/>
                  </a:lnTo>
                  <a:lnTo>
                    <a:pt x="1652" y="2101"/>
                  </a:lnTo>
                  <a:lnTo>
                    <a:pt x="1742" y="1993"/>
                  </a:lnTo>
                  <a:lnTo>
                    <a:pt x="1814" y="1850"/>
                  </a:lnTo>
                  <a:lnTo>
                    <a:pt x="1832" y="1688"/>
                  </a:lnTo>
                  <a:lnTo>
                    <a:pt x="1814" y="1544"/>
                  </a:lnTo>
                  <a:lnTo>
                    <a:pt x="1742" y="1401"/>
                  </a:lnTo>
                  <a:lnTo>
                    <a:pt x="1688" y="1311"/>
                  </a:lnTo>
                  <a:lnTo>
                    <a:pt x="1598" y="1239"/>
                  </a:lnTo>
                  <a:lnTo>
                    <a:pt x="1509" y="1167"/>
                  </a:lnTo>
                  <a:lnTo>
                    <a:pt x="1419" y="1113"/>
                  </a:lnTo>
                  <a:lnTo>
                    <a:pt x="1185" y="1042"/>
                  </a:lnTo>
                  <a:lnTo>
                    <a:pt x="952" y="988"/>
                  </a:lnTo>
                  <a:lnTo>
                    <a:pt x="736" y="934"/>
                  </a:lnTo>
                  <a:lnTo>
                    <a:pt x="539" y="844"/>
                  </a:lnTo>
                  <a:lnTo>
                    <a:pt x="485" y="790"/>
                  </a:lnTo>
                  <a:lnTo>
                    <a:pt x="449" y="754"/>
                  </a:lnTo>
                  <a:lnTo>
                    <a:pt x="431" y="700"/>
                  </a:lnTo>
                  <a:lnTo>
                    <a:pt x="413" y="647"/>
                  </a:lnTo>
                  <a:lnTo>
                    <a:pt x="431" y="593"/>
                  </a:lnTo>
                  <a:lnTo>
                    <a:pt x="449" y="539"/>
                  </a:lnTo>
                  <a:lnTo>
                    <a:pt x="503" y="485"/>
                  </a:lnTo>
                  <a:lnTo>
                    <a:pt x="539" y="449"/>
                  </a:lnTo>
                  <a:lnTo>
                    <a:pt x="629" y="395"/>
                  </a:lnTo>
                  <a:lnTo>
                    <a:pt x="718" y="359"/>
                  </a:lnTo>
                  <a:lnTo>
                    <a:pt x="808" y="341"/>
                  </a:lnTo>
                  <a:lnTo>
                    <a:pt x="898" y="341"/>
                  </a:lnTo>
                  <a:lnTo>
                    <a:pt x="1042" y="359"/>
                  </a:lnTo>
                  <a:lnTo>
                    <a:pt x="1185" y="395"/>
                  </a:lnTo>
                  <a:lnTo>
                    <a:pt x="1311" y="467"/>
                  </a:lnTo>
                  <a:lnTo>
                    <a:pt x="1437" y="557"/>
                  </a:lnTo>
                  <a:lnTo>
                    <a:pt x="1455" y="557"/>
                  </a:lnTo>
                  <a:lnTo>
                    <a:pt x="1509" y="575"/>
                  </a:lnTo>
                  <a:lnTo>
                    <a:pt x="1580" y="575"/>
                  </a:lnTo>
                  <a:lnTo>
                    <a:pt x="1634" y="557"/>
                  </a:lnTo>
                  <a:lnTo>
                    <a:pt x="1688" y="503"/>
                  </a:lnTo>
                  <a:lnTo>
                    <a:pt x="1706" y="431"/>
                  </a:lnTo>
                  <a:lnTo>
                    <a:pt x="1706" y="377"/>
                  </a:lnTo>
                  <a:lnTo>
                    <a:pt x="1688" y="305"/>
                  </a:lnTo>
                  <a:lnTo>
                    <a:pt x="1634" y="269"/>
                  </a:lnTo>
                  <a:lnTo>
                    <a:pt x="1473" y="162"/>
                  </a:lnTo>
                  <a:lnTo>
                    <a:pt x="1293" y="72"/>
                  </a:lnTo>
                  <a:lnTo>
                    <a:pt x="1114" y="1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57"/>
            <p:cNvSpPr/>
            <p:nvPr/>
          </p:nvSpPr>
          <p:spPr>
            <a:xfrm>
              <a:off x="1356825" y="2009925"/>
              <a:ext cx="40450" cy="42225"/>
            </a:xfrm>
            <a:custGeom>
              <a:avLst/>
              <a:gdLst/>
              <a:ahLst/>
              <a:cxnLst/>
              <a:rect l="l" t="t" r="r" b="b"/>
              <a:pathLst>
                <a:path w="1618" h="1689" extrusionOk="0">
                  <a:moveTo>
                    <a:pt x="809" y="360"/>
                  </a:moveTo>
                  <a:lnTo>
                    <a:pt x="899" y="377"/>
                  </a:lnTo>
                  <a:lnTo>
                    <a:pt x="971" y="395"/>
                  </a:lnTo>
                  <a:lnTo>
                    <a:pt x="1060" y="449"/>
                  </a:lnTo>
                  <a:lnTo>
                    <a:pt x="1114" y="503"/>
                  </a:lnTo>
                  <a:lnTo>
                    <a:pt x="1168" y="575"/>
                  </a:lnTo>
                  <a:lnTo>
                    <a:pt x="1222" y="647"/>
                  </a:lnTo>
                  <a:lnTo>
                    <a:pt x="1240" y="755"/>
                  </a:lnTo>
                  <a:lnTo>
                    <a:pt x="1240" y="844"/>
                  </a:lnTo>
                  <a:lnTo>
                    <a:pt x="1240" y="934"/>
                  </a:lnTo>
                  <a:lnTo>
                    <a:pt x="1222" y="1024"/>
                  </a:lnTo>
                  <a:lnTo>
                    <a:pt x="1168" y="1114"/>
                  </a:lnTo>
                  <a:lnTo>
                    <a:pt x="1114" y="1186"/>
                  </a:lnTo>
                  <a:lnTo>
                    <a:pt x="1060" y="1239"/>
                  </a:lnTo>
                  <a:lnTo>
                    <a:pt x="971" y="1293"/>
                  </a:lnTo>
                  <a:lnTo>
                    <a:pt x="899" y="1311"/>
                  </a:lnTo>
                  <a:lnTo>
                    <a:pt x="719" y="1311"/>
                  </a:lnTo>
                  <a:lnTo>
                    <a:pt x="647" y="1293"/>
                  </a:lnTo>
                  <a:lnTo>
                    <a:pt x="558" y="1239"/>
                  </a:lnTo>
                  <a:lnTo>
                    <a:pt x="486" y="1186"/>
                  </a:lnTo>
                  <a:lnTo>
                    <a:pt x="432" y="1114"/>
                  </a:lnTo>
                  <a:lnTo>
                    <a:pt x="396" y="1024"/>
                  </a:lnTo>
                  <a:lnTo>
                    <a:pt x="378" y="934"/>
                  </a:lnTo>
                  <a:lnTo>
                    <a:pt x="378" y="844"/>
                  </a:lnTo>
                  <a:lnTo>
                    <a:pt x="378" y="755"/>
                  </a:lnTo>
                  <a:lnTo>
                    <a:pt x="396" y="665"/>
                  </a:lnTo>
                  <a:lnTo>
                    <a:pt x="432" y="575"/>
                  </a:lnTo>
                  <a:lnTo>
                    <a:pt x="486" y="503"/>
                  </a:lnTo>
                  <a:lnTo>
                    <a:pt x="558" y="449"/>
                  </a:lnTo>
                  <a:lnTo>
                    <a:pt x="647" y="395"/>
                  </a:lnTo>
                  <a:lnTo>
                    <a:pt x="719" y="377"/>
                  </a:lnTo>
                  <a:lnTo>
                    <a:pt x="809" y="360"/>
                  </a:lnTo>
                  <a:close/>
                  <a:moveTo>
                    <a:pt x="809" y="0"/>
                  </a:moveTo>
                  <a:lnTo>
                    <a:pt x="647" y="18"/>
                  </a:lnTo>
                  <a:lnTo>
                    <a:pt x="504" y="72"/>
                  </a:lnTo>
                  <a:lnTo>
                    <a:pt x="360" y="144"/>
                  </a:lnTo>
                  <a:lnTo>
                    <a:pt x="234" y="252"/>
                  </a:lnTo>
                  <a:lnTo>
                    <a:pt x="145" y="377"/>
                  </a:lnTo>
                  <a:lnTo>
                    <a:pt x="55" y="521"/>
                  </a:lnTo>
                  <a:lnTo>
                    <a:pt x="19" y="683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55" y="1150"/>
                  </a:lnTo>
                  <a:lnTo>
                    <a:pt x="145" y="1293"/>
                  </a:lnTo>
                  <a:lnTo>
                    <a:pt x="234" y="1419"/>
                  </a:lnTo>
                  <a:lnTo>
                    <a:pt x="360" y="1527"/>
                  </a:lnTo>
                  <a:lnTo>
                    <a:pt x="504" y="1616"/>
                  </a:lnTo>
                  <a:lnTo>
                    <a:pt x="647" y="1670"/>
                  </a:lnTo>
                  <a:lnTo>
                    <a:pt x="809" y="1688"/>
                  </a:lnTo>
                  <a:lnTo>
                    <a:pt x="971" y="1670"/>
                  </a:lnTo>
                  <a:lnTo>
                    <a:pt x="1114" y="1616"/>
                  </a:lnTo>
                  <a:lnTo>
                    <a:pt x="1258" y="1527"/>
                  </a:lnTo>
                  <a:lnTo>
                    <a:pt x="1366" y="1419"/>
                  </a:lnTo>
                  <a:lnTo>
                    <a:pt x="1473" y="1293"/>
                  </a:lnTo>
                  <a:lnTo>
                    <a:pt x="1545" y="1150"/>
                  </a:lnTo>
                  <a:lnTo>
                    <a:pt x="1599" y="1006"/>
                  </a:lnTo>
                  <a:lnTo>
                    <a:pt x="1617" y="844"/>
                  </a:lnTo>
                  <a:lnTo>
                    <a:pt x="1599" y="683"/>
                  </a:lnTo>
                  <a:lnTo>
                    <a:pt x="1545" y="521"/>
                  </a:lnTo>
                  <a:lnTo>
                    <a:pt x="1473" y="377"/>
                  </a:lnTo>
                  <a:lnTo>
                    <a:pt x="1366" y="252"/>
                  </a:lnTo>
                  <a:lnTo>
                    <a:pt x="1258" y="144"/>
                  </a:lnTo>
                  <a:lnTo>
                    <a:pt x="1114" y="72"/>
                  </a:lnTo>
                  <a:lnTo>
                    <a:pt x="971" y="1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57"/>
            <p:cNvSpPr/>
            <p:nvPr/>
          </p:nvSpPr>
          <p:spPr>
            <a:xfrm>
              <a:off x="1408000" y="2009925"/>
              <a:ext cx="35950" cy="41775"/>
            </a:xfrm>
            <a:custGeom>
              <a:avLst/>
              <a:gdLst/>
              <a:ahLst/>
              <a:cxnLst/>
              <a:rect l="l" t="t" r="r" b="b"/>
              <a:pathLst>
                <a:path w="1438" h="1671" extrusionOk="0">
                  <a:moveTo>
                    <a:pt x="845" y="0"/>
                  </a:moveTo>
                  <a:lnTo>
                    <a:pt x="683" y="18"/>
                  </a:lnTo>
                  <a:lnTo>
                    <a:pt x="522" y="72"/>
                  </a:lnTo>
                  <a:lnTo>
                    <a:pt x="378" y="144"/>
                  </a:lnTo>
                  <a:lnTo>
                    <a:pt x="252" y="252"/>
                  </a:lnTo>
                  <a:lnTo>
                    <a:pt x="163" y="377"/>
                  </a:lnTo>
                  <a:lnTo>
                    <a:pt x="73" y="521"/>
                  </a:lnTo>
                  <a:lnTo>
                    <a:pt x="19" y="665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73" y="1168"/>
                  </a:lnTo>
                  <a:lnTo>
                    <a:pt x="163" y="1311"/>
                  </a:lnTo>
                  <a:lnTo>
                    <a:pt x="252" y="1419"/>
                  </a:lnTo>
                  <a:lnTo>
                    <a:pt x="378" y="1527"/>
                  </a:lnTo>
                  <a:lnTo>
                    <a:pt x="522" y="1599"/>
                  </a:lnTo>
                  <a:lnTo>
                    <a:pt x="683" y="1652"/>
                  </a:lnTo>
                  <a:lnTo>
                    <a:pt x="845" y="1670"/>
                  </a:lnTo>
                  <a:lnTo>
                    <a:pt x="989" y="1652"/>
                  </a:lnTo>
                  <a:lnTo>
                    <a:pt x="1132" y="1616"/>
                  </a:lnTo>
                  <a:lnTo>
                    <a:pt x="1258" y="1563"/>
                  </a:lnTo>
                  <a:lnTo>
                    <a:pt x="1384" y="1491"/>
                  </a:lnTo>
                  <a:lnTo>
                    <a:pt x="1420" y="1437"/>
                  </a:lnTo>
                  <a:lnTo>
                    <a:pt x="1438" y="1365"/>
                  </a:lnTo>
                  <a:lnTo>
                    <a:pt x="1438" y="1311"/>
                  </a:lnTo>
                  <a:lnTo>
                    <a:pt x="1420" y="1239"/>
                  </a:lnTo>
                  <a:lnTo>
                    <a:pt x="1366" y="1203"/>
                  </a:lnTo>
                  <a:lnTo>
                    <a:pt x="1312" y="1186"/>
                  </a:lnTo>
                  <a:lnTo>
                    <a:pt x="1240" y="1186"/>
                  </a:lnTo>
                  <a:lnTo>
                    <a:pt x="1168" y="1203"/>
                  </a:lnTo>
                  <a:lnTo>
                    <a:pt x="1096" y="1257"/>
                  </a:lnTo>
                  <a:lnTo>
                    <a:pt x="1025" y="1293"/>
                  </a:lnTo>
                  <a:lnTo>
                    <a:pt x="953" y="1311"/>
                  </a:lnTo>
                  <a:lnTo>
                    <a:pt x="773" y="1311"/>
                  </a:lnTo>
                  <a:lnTo>
                    <a:pt x="683" y="1275"/>
                  </a:lnTo>
                  <a:lnTo>
                    <a:pt x="594" y="1239"/>
                  </a:lnTo>
                  <a:lnTo>
                    <a:pt x="522" y="1168"/>
                  </a:lnTo>
                  <a:lnTo>
                    <a:pt x="468" y="1096"/>
                  </a:lnTo>
                  <a:lnTo>
                    <a:pt x="414" y="1024"/>
                  </a:lnTo>
                  <a:lnTo>
                    <a:pt x="396" y="934"/>
                  </a:lnTo>
                  <a:lnTo>
                    <a:pt x="378" y="844"/>
                  </a:lnTo>
                  <a:lnTo>
                    <a:pt x="396" y="737"/>
                  </a:lnTo>
                  <a:lnTo>
                    <a:pt x="414" y="647"/>
                  </a:lnTo>
                  <a:lnTo>
                    <a:pt x="468" y="575"/>
                  </a:lnTo>
                  <a:lnTo>
                    <a:pt x="522" y="503"/>
                  </a:lnTo>
                  <a:lnTo>
                    <a:pt x="594" y="431"/>
                  </a:lnTo>
                  <a:lnTo>
                    <a:pt x="683" y="395"/>
                  </a:lnTo>
                  <a:lnTo>
                    <a:pt x="773" y="360"/>
                  </a:lnTo>
                  <a:lnTo>
                    <a:pt x="953" y="360"/>
                  </a:lnTo>
                  <a:lnTo>
                    <a:pt x="1025" y="377"/>
                  </a:lnTo>
                  <a:lnTo>
                    <a:pt x="1096" y="413"/>
                  </a:lnTo>
                  <a:lnTo>
                    <a:pt x="1168" y="467"/>
                  </a:lnTo>
                  <a:lnTo>
                    <a:pt x="1240" y="485"/>
                  </a:lnTo>
                  <a:lnTo>
                    <a:pt x="1312" y="485"/>
                  </a:lnTo>
                  <a:lnTo>
                    <a:pt x="1366" y="467"/>
                  </a:lnTo>
                  <a:lnTo>
                    <a:pt x="1420" y="431"/>
                  </a:lnTo>
                  <a:lnTo>
                    <a:pt x="1438" y="360"/>
                  </a:lnTo>
                  <a:lnTo>
                    <a:pt x="1438" y="306"/>
                  </a:lnTo>
                  <a:lnTo>
                    <a:pt x="1420" y="234"/>
                  </a:lnTo>
                  <a:lnTo>
                    <a:pt x="1384" y="180"/>
                  </a:lnTo>
                  <a:lnTo>
                    <a:pt x="1258" y="108"/>
                  </a:lnTo>
                  <a:lnTo>
                    <a:pt x="1132" y="54"/>
                  </a:lnTo>
                  <a:lnTo>
                    <a:pt x="989" y="1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57"/>
            <p:cNvSpPr/>
            <p:nvPr/>
          </p:nvSpPr>
          <p:spPr>
            <a:xfrm>
              <a:off x="1458750" y="1992875"/>
              <a:ext cx="9000" cy="58375"/>
            </a:xfrm>
            <a:custGeom>
              <a:avLst/>
              <a:gdLst/>
              <a:ahLst/>
              <a:cxnLst/>
              <a:rect l="l" t="t" r="r" b="b"/>
              <a:pathLst>
                <a:path w="360" h="2335" extrusionOk="0">
                  <a:moveTo>
                    <a:pt x="162" y="0"/>
                  </a:moveTo>
                  <a:lnTo>
                    <a:pt x="90" y="18"/>
                  </a:lnTo>
                  <a:lnTo>
                    <a:pt x="36" y="72"/>
                  </a:lnTo>
                  <a:lnTo>
                    <a:pt x="0" y="126"/>
                  </a:lnTo>
                  <a:lnTo>
                    <a:pt x="0" y="198"/>
                  </a:lnTo>
                  <a:lnTo>
                    <a:pt x="0" y="269"/>
                  </a:lnTo>
                  <a:lnTo>
                    <a:pt x="0" y="305"/>
                  </a:lnTo>
                  <a:lnTo>
                    <a:pt x="18" y="377"/>
                  </a:lnTo>
                  <a:lnTo>
                    <a:pt x="72" y="431"/>
                  </a:lnTo>
                  <a:lnTo>
                    <a:pt x="126" y="467"/>
                  </a:lnTo>
                  <a:lnTo>
                    <a:pt x="198" y="467"/>
                  </a:lnTo>
                  <a:lnTo>
                    <a:pt x="269" y="449"/>
                  </a:lnTo>
                  <a:lnTo>
                    <a:pt x="323" y="395"/>
                  </a:lnTo>
                  <a:lnTo>
                    <a:pt x="359" y="341"/>
                  </a:lnTo>
                  <a:lnTo>
                    <a:pt x="359" y="269"/>
                  </a:lnTo>
                  <a:lnTo>
                    <a:pt x="359" y="198"/>
                  </a:lnTo>
                  <a:lnTo>
                    <a:pt x="359" y="162"/>
                  </a:lnTo>
                  <a:lnTo>
                    <a:pt x="341" y="90"/>
                  </a:lnTo>
                  <a:lnTo>
                    <a:pt x="287" y="36"/>
                  </a:lnTo>
                  <a:lnTo>
                    <a:pt x="234" y="0"/>
                  </a:lnTo>
                  <a:close/>
                  <a:moveTo>
                    <a:pt x="162" y="682"/>
                  </a:moveTo>
                  <a:lnTo>
                    <a:pt x="90" y="700"/>
                  </a:lnTo>
                  <a:lnTo>
                    <a:pt x="36" y="736"/>
                  </a:lnTo>
                  <a:lnTo>
                    <a:pt x="0" y="808"/>
                  </a:lnTo>
                  <a:lnTo>
                    <a:pt x="0" y="880"/>
                  </a:lnTo>
                  <a:lnTo>
                    <a:pt x="0" y="2173"/>
                  </a:lnTo>
                  <a:lnTo>
                    <a:pt x="18" y="2227"/>
                  </a:lnTo>
                  <a:lnTo>
                    <a:pt x="54" y="2281"/>
                  </a:lnTo>
                  <a:lnTo>
                    <a:pt x="108" y="2316"/>
                  </a:lnTo>
                  <a:lnTo>
                    <a:pt x="162" y="2334"/>
                  </a:lnTo>
                  <a:lnTo>
                    <a:pt x="234" y="2334"/>
                  </a:lnTo>
                  <a:lnTo>
                    <a:pt x="287" y="2298"/>
                  </a:lnTo>
                  <a:lnTo>
                    <a:pt x="341" y="2245"/>
                  </a:lnTo>
                  <a:lnTo>
                    <a:pt x="359" y="2173"/>
                  </a:lnTo>
                  <a:lnTo>
                    <a:pt x="359" y="880"/>
                  </a:lnTo>
                  <a:lnTo>
                    <a:pt x="359" y="826"/>
                  </a:lnTo>
                  <a:lnTo>
                    <a:pt x="341" y="772"/>
                  </a:lnTo>
                  <a:lnTo>
                    <a:pt x="287" y="718"/>
                  </a:lnTo>
                  <a:lnTo>
                    <a:pt x="234" y="6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57"/>
            <p:cNvSpPr/>
            <p:nvPr/>
          </p:nvSpPr>
          <p:spPr>
            <a:xfrm>
              <a:off x="1477150" y="2010375"/>
              <a:ext cx="39975" cy="41325"/>
            </a:xfrm>
            <a:custGeom>
              <a:avLst/>
              <a:gdLst/>
              <a:ahLst/>
              <a:cxnLst/>
              <a:rect l="l" t="t" r="r" b="b"/>
              <a:pathLst>
                <a:path w="1599" h="1653" extrusionOk="0">
                  <a:moveTo>
                    <a:pt x="808" y="342"/>
                  </a:moveTo>
                  <a:lnTo>
                    <a:pt x="898" y="359"/>
                  </a:lnTo>
                  <a:lnTo>
                    <a:pt x="988" y="377"/>
                  </a:lnTo>
                  <a:lnTo>
                    <a:pt x="1060" y="413"/>
                  </a:lnTo>
                  <a:lnTo>
                    <a:pt x="1114" y="485"/>
                  </a:lnTo>
                  <a:lnTo>
                    <a:pt x="1186" y="557"/>
                  </a:lnTo>
                  <a:lnTo>
                    <a:pt x="1221" y="647"/>
                  </a:lnTo>
                  <a:lnTo>
                    <a:pt x="1239" y="737"/>
                  </a:lnTo>
                  <a:lnTo>
                    <a:pt x="1257" y="826"/>
                  </a:lnTo>
                  <a:lnTo>
                    <a:pt x="1239" y="916"/>
                  </a:lnTo>
                  <a:lnTo>
                    <a:pt x="1221" y="1006"/>
                  </a:lnTo>
                  <a:lnTo>
                    <a:pt x="1186" y="1096"/>
                  </a:lnTo>
                  <a:lnTo>
                    <a:pt x="1114" y="1168"/>
                  </a:lnTo>
                  <a:lnTo>
                    <a:pt x="1060" y="1221"/>
                  </a:lnTo>
                  <a:lnTo>
                    <a:pt x="988" y="1257"/>
                  </a:lnTo>
                  <a:lnTo>
                    <a:pt x="898" y="1293"/>
                  </a:lnTo>
                  <a:lnTo>
                    <a:pt x="719" y="1293"/>
                  </a:lnTo>
                  <a:lnTo>
                    <a:pt x="647" y="1257"/>
                  </a:lnTo>
                  <a:lnTo>
                    <a:pt x="575" y="1221"/>
                  </a:lnTo>
                  <a:lnTo>
                    <a:pt x="503" y="1168"/>
                  </a:lnTo>
                  <a:lnTo>
                    <a:pt x="449" y="1096"/>
                  </a:lnTo>
                  <a:lnTo>
                    <a:pt x="413" y="1006"/>
                  </a:lnTo>
                  <a:lnTo>
                    <a:pt x="377" y="916"/>
                  </a:lnTo>
                  <a:lnTo>
                    <a:pt x="377" y="826"/>
                  </a:lnTo>
                  <a:lnTo>
                    <a:pt x="377" y="737"/>
                  </a:lnTo>
                  <a:lnTo>
                    <a:pt x="413" y="647"/>
                  </a:lnTo>
                  <a:lnTo>
                    <a:pt x="449" y="557"/>
                  </a:lnTo>
                  <a:lnTo>
                    <a:pt x="503" y="485"/>
                  </a:lnTo>
                  <a:lnTo>
                    <a:pt x="575" y="413"/>
                  </a:lnTo>
                  <a:lnTo>
                    <a:pt x="647" y="377"/>
                  </a:lnTo>
                  <a:lnTo>
                    <a:pt x="719" y="359"/>
                  </a:lnTo>
                  <a:lnTo>
                    <a:pt x="808" y="342"/>
                  </a:lnTo>
                  <a:close/>
                  <a:moveTo>
                    <a:pt x="808" y="0"/>
                  </a:moveTo>
                  <a:lnTo>
                    <a:pt x="647" y="18"/>
                  </a:lnTo>
                  <a:lnTo>
                    <a:pt x="503" y="54"/>
                  </a:lnTo>
                  <a:lnTo>
                    <a:pt x="360" y="126"/>
                  </a:lnTo>
                  <a:lnTo>
                    <a:pt x="252" y="234"/>
                  </a:lnTo>
                  <a:lnTo>
                    <a:pt x="144" y="359"/>
                  </a:lnTo>
                  <a:lnTo>
                    <a:pt x="72" y="503"/>
                  </a:lnTo>
                  <a:lnTo>
                    <a:pt x="18" y="665"/>
                  </a:lnTo>
                  <a:lnTo>
                    <a:pt x="0" y="826"/>
                  </a:lnTo>
                  <a:lnTo>
                    <a:pt x="18" y="988"/>
                  </a:lnTo>
                  <a:lnTo>
                    <a:pt x="72" y="1132"/>
                  </a:lnTo>
                  <a:lnTo>
                    <a:pt x="144" y="1275"/>
                  </a:lnTo>
                  <a:lnTo>
                    <a:pt x="252" y="1401"/>
                  </a:lnTo>
                  <a:lnTo>
                    <a:pt x="360" y="1509"/>
                  </a:lnTo>
                  <a:lnTo>
                    <a:pt x="467" y="1581"/>
                  </a:lnTo>
                  <a:lnTo>
                    <a:pt x="593" y="1616"/>
                  </a:lnTo>
                  <a:lnTo>
                    <a:pt x="737" y="1652"/>
                  </a:lnTo>
                  <a:lnTo>
                    <a:pt x="862" y="1652"/>
                  </a:lnTo>
                  <a:lnTo>
                    <a:pt x="1006" y="1634"/>
                  </a:lnTo>
                  <a:lnTo>
                    <a:pt x="1132" y="1581"/>
                  </a:lnTo>
                  <a:lnTo>
                    <a:pt x="1257" y="1509"/>
                  </a:lnTo>
                  <a:lnTo>
                    <a:pt x="1275" y="1563"/>
                  </a:lnTo>
                  <a:lnTo>
                    <a:pt x="1311" y="1616"/>
                  </a:lnTo>
                  <a:lnTo>
                    <a:pt x="1365" y="1634"/>
                  </a:lnTo>
                  <a:lnTo>
                    <a:pt x="1437" y="1652"/>
                  </a:lnTo>
                  <a:lnTo>
                    <a:pt x="1491" y="1634"/>
                  </a:lnTo>
                  <a:lnTo>
                    <a:pt x="1545" y="1598"/>
                  </a:lnTo>
                  <a:lnTo>
                    <a:pt x="1599" y="1545"/>
                  </a:lnTo>
                  <a:lnTo>
                    <a:pt x="1599" y="1473"/>
                  </a:lnTo>
                  <a:lnTo>
                    <a:pt x="1599" y="826"/>
                  </a:lnTo>
                  <a:lnTo>
                    <a:pt x="1599" y="180"/>
                  </a:lnTo>
                  <a:lnTo>
                    <a:pt x="1599" y="108"/>
                  </a:lnTo>
                  <a:lnTo>
                    <a:pt x="1563" y="54"/>
                  </a:lnTo>
                  <a:lnTo>
                    <a:pt x="1491" y="18"/>
                  </a:lnTo>
                  <a:lnTo>
                    <a:pt x="1437" y="0"/>
                  </a:lnTo>
                  <a:lnTo>
                    <a:pt x="1365" y="0"/>
                  </a:lnTo>
                  <a:lnTo>
                    <a:pt x="1311" y="36"/>
                  </a:lnTo>
                  <a:lnTo>
                    <a:pt x="1275" y="90"/>
                  </a:lnTo>
                  <a:lnTo>
                    <a:pt x="1257" y="144"/>
                  </a:lnTo>
                  <a:lnTo>
                    <a:pt x="1150" y="72"/>
                  </a:lnTo>
                  <a:lnTo>
                    <a:pt x="1042" y="36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57"/>
            <p:cNvSpPr/>
            <p:nvPr/>
          </p:nvSpPr>
          <p:spPr>
            <a:xfrm>
              <a:off x="1535500" y="1993300"/>
              <a:ext cx="9000" cy="57950"/>
            </a:xfrm>
            <a:custGeom>
              <a:avLst/>
              <a:gdLst/>
              <a:ahLst/>
              <a:cxnLst/>
              <a:rect l="l" t="t" r="r" b="b"/>
              <a:pathLst>
                <a:path w="360" h="2318" extrusionOk="0">
                  <a:moveTo>
                    <a:pt x="180" y="1"/>
                  </a:moveTo>
                  <a:lnTo>
                    <a:pt x="109" y="19"/>
                  </a:lnTo>
                  <a:lnTo>
                    <a:pt x="55" y="55"/>
                  </a:lnTo>
                  <a:lnTo>
                    <a:pt x="19" y="109"/>
                  </a:lnTo>
                  <a:lnTo>
                    <a:pt x="1" y="181"/>
                  </a:lnTo>
                  <a:lnTo>
                    <a:pt x="1" y="2156"/>
                  </a:lnTo>
                  <a:lnTo>
                    <a:pt x="19" y="2210"/>
                  </a:lnTo>
                  <a:lnTo>
                    <a:pt x="55" y="2264"/>
                  </a:lnTo>
                  <a:lnTo>
                    <a:pt x="91" y="2299"/>
                  </a:lnTo>
                  <a:lnTo>
                    <a:pt x="162" y="2317"/>
                  </a:lnTo>
                  <a:lnTo>
                    <a:pt x="234" y="2317"/>
                  </a:lnTo>
                  <a:lnTo>
                    <a:pt x="288" y="2281"/>
                  </a:lnTo>
                  <a:lnTo>
                    <a:pt x="342" y="2228"/>
                  </a:lnTo>
                  <a:lnTo>
                    <a:pt x="360" y="2156"/>
                  </a:lnTo>
                  <a:lnTo>
                    <a:pt x="360" y="181"/>
                  </a:lnTo>
                  <a:lnTo>
                    <a:pt x="342" y="109"/>
                  </a:lnTo>
                  <a:lnTo>
                    <a:pt x="306" y="55"/>
                  </a:lnTo>
                  <a:lnTo>
                    <a:pt x="252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57"/>
            <p:cNvSpPr/>
            <p:nvPr/>
          </p:nvSpPr>
          <p:spPr>
            <a:xfrm>
              <a:off x="1581750" y="1993300"/>
              <a:ext cx="49850" cy="58400"/>
            </a:xfrm>
            <a:custGeom>
              <a:avLst/>
              <a:gdLst/>
              <a:ahLst/>
              <a:cxnLst/>
              <a:rect l="l" t="t" r="r" b="b"/>
              <a:pathLst>
                <a:path w="1994" h="2336" extrusionOk="0">
                  <a:moveTo>
                    <a:pt x="180" y="1"/>
                  </a:moveTo>
                  <a:lnTo>
                    <a:pt x="108" y="19"/>
                  </a:lnTo>
                  <a:lnTo>
                    <a:pt x="54" y="55"/>
                  </a:lnTo>
                  <a:lnTo>
                    <a:pt x="0" y="109"/>
                  </a:lnTo>
                  <a:lnTo>
                    <a:pt x="0" y="181"/>
                  </a:lnTo>
                  <a:lnTo>
                    <a:pt x="0" y="2156"/>
                  </a:lnTo>
                  <a:lnTo>
                    <a:pt x="0" y="2228"/>
                  </a:lnTo>
                  <a:lnTo>
                    <a:pt x="54" y="2281"/>
                  </a:lnTo>
                  <a:lnTo>
                    <a:pt x="108" y="2317"/>
                  </a:lnTo>
                  <a:lnTo>
                    <a:pt x="180" y="2335"/>
                  </a:lnTo>
                  <a:lnTo>
                    <a:pt x="252" y="2317"/>
                  </a:lnTo>
                  <a:lnTo>
                    <a:pt x="306" y="2281"/>
                  </a:lnTo>
                  <a:lnTo>
                    <a:pt x="342" y="2228"/>
                  </a:lnTo>
                  <a:lnTo>
                    <a:pt x="359" y="2156"/>
                  </a:lnTo>
                  <a:lnTo>
                    <a:pt x="359" y="755"/>
                  </a:lnTo>
                  <a:lnTo>
                    <a:pt x="844" y="1420"/>
                  </a:lnTo>
                  <a:lnTo>
                    <a:pt x="880" y="1455"/>
                  </a:lnTo>
                  <a:lnTo>
                    <a:pt x="916" y="1473"/>
                  </a:lnTo>
                  <a:lnTo>
                    <a:pt x="952" y="1491"/>
                  </a:lnTo>
                  <a:lnTo>
                    <a:pt x="1042" y="1491"/>
                  </a:lnTo>
                  <a:lnTo>
                    <a:pt x="1078" y="1473"/>
                  </a:lnTo>
                  <a:lnTo>
                    <a:pt x="1114" y="1455"/>
                  </a:lnTo>
                  <a:lnTo>
                    <a:pt x="1150" y="1420"/>
                  </a:lnTo>
                  <a:lnTo>
                    <a:pt x="1616" y="755"/>
                  </a:lnTo>
                  <a:lnTo>
                    <a:pt x="1616" y="2156"/>
                  </a:lnTo>
                  <a:lnTo>
                    <a:pt x="1634" y="2228"/>
                  </a:lnTo>
                  <a:lnTo>
                    <a:pt x="1670" y="2281"/>
                  </a:lnTo>
                  <a:lnTo>
                    <a:pt x="1742" y="2317"/>
                  </a:lnTo>
                  <a:lnTo>
                    <a:pt x="1814" y="2335"/>
                  </a:lnTo>
                  <a:lnTo>
                    <a:pt x="1886" y="2317"/>
                  </a:lnTo>
                  <a:lnTo>
                    <a:pt x="1940" y="2281"/>
                  </a:lnTo>
                  <a:lnTo>
                    <a:pt x="1976" y="2228"/>
                  </a:lnTo>
                  <a:lnTo>
                    <a:pt x="1994" y="2156"/>
                  </a:lnTo>
                  <a:lnTo>
                    <a:pt x="1994" y="181"/>
                  </a:lnTo>
                  <a:lnTo>
                    <a:pt x="1976" y="109"/>
                  </a:lnTo>
                  <a:lnTo>
                    <a:pt x="1940" y="55"/>
                  </a:lnTo>
                  <a:lnTo>
                    <a:pt x="1868" y="19"/>
                  </a:lnTo>
                  <a:lnTo>
                    <a:pt x="1796" y="1"/>
                  </a:lnTo>
                  <a:lnTo>
                    <a:pt x="1760" y="1"/>
                  </a:lnTo>
                  <a:lnTo>
                    <a:pt x="1724" y="19"/>
                  </a:lnTo>
                  <a:lnTo>
                    <a:pt x="1688" y="55"/>
                  </a:lnTo>
                  <a:lnTo>
                    <a:pt x="1652" y="73"/>
                  </a:lnTo>
                  <a:lnTo>
                    <a:pt x="988" y="1007"/>
                  </a:lnTo>
                  <a:lnTo>
                    <a:pt x="324" y="73"/>
                  </a:lnTo>
                  <a:lnTo>
                    <a:pt x="252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57"/>
            <p:cNvSpPr/>
            <p:nvPr/>
          </p:nvSpPr>
          <p:spPr>
            <a:xfrm>
              <a:off x="1647750" y="2009925"/>
              <a:ext cx="40875" cy="42225"/>
            </a:xfrm>
            <a:custGeom>
              <a:avLst/>
              <a:gdLst/>
              <a:ahLst/>
              <a:cxnLst/>
              <a:rect l="l" t="t" r="r" b="b"/>
              <a:pathLst>
                <a:path w="1635" h="1689" extrusionOk="0">
                  <a:moveTo>
                    <a:pt x="898" y="324"/>
                  </a:moveTo>
                  <a:lnTo>
                    <a:pt x="988" y="360"/>
                  </a:lnTo>
                  <a:lnTo>
                    <a:pt x="1059" y="377"/>
                  </a:lnTo>
                  <a:lnTo>
                    <a:pt x="1131" y="431"/>
                  </a:lnTo>
                  <a:lnTo>
                    <a:pt x="1185" y="467"/>
                  </a:lnTo>
                  <a:lnTo>
                    <a:pt x="1239" y="539"/>
                  </a:lnTo>
                  <a:lnTo>
                    <a:pt x="1275" y="593"/>
                  </a:lnTo>
                  <a:lnTo>
                    <a:pt x="1311" y="683"/>
                  </a:lnTo>
                  <a:lnTo>
                    <a:pt x="377" y="683"/>
                  </a:lnTo>
                  <a:lnTo>
                    <a:pt x="395" y="593"/>
                  </a:lnTo>
                  <a:lnTo>
                    <a:pt x="431" y="539"/>
                  </a:lnTo>
                  <a:lnTo>
                    <a:pt x="485" y="467"/>
                  </a:lnTo>
                  <a:lnTo>
                    <a:pt x="539" y="413"/>
                  </a:lnTo>
                  <a:lnTo>
                    <a:pt x="593" y="377"/>
                  </a:lnTo>
                  <a:lnTo>
                    <a:pt x="664" y="342"/>
                  </a:lnTo>
                  <a:lnTo>
                    <a:pt x="736" y="324"/>
                  </a:lnTo>
                  <a:close/>
                  <a:moveTo>
                    <a:pt x="826" y="0"/>
                  </a:moveTo>
                  <a:lnTo>
                    <a:pt x="664" y="18"/>
                  </a:lnTo>
                  <a:lnTo>
                    <a:pt x="503" y="72"/>
                  </a:lnTo>
                  <a:lnTo>
                    <a:pt x="359" y="144"/>
                  </a:lnTo>
                  <a:lnTo>
                    <a:pt x="251" y="252"/>
                  </a:lnTo>
                  <a:lnTo>
                    <a:pt x="144" y="377"/>
                  </a:lnTo>
                  <a:lnTo>
                    <a:pt x="72" y="521"/>
                  </a:lnTo>
                  <a:lnTo>
                    <a:pt x="18" y="665"/>
                  </a:lnTo>
                  <a:lnTo>
                    <a:pt x="0" y="844"/>
                  </a:lnTo>
                  <a:lnTo>
                    <a:pt x="18" y="1006"/>
                  </a:lnTo>
                  <a:lnTo>
                    <a:pt x="72" y="1168"/>
                  </a:lnTo>
                  <a:lnTo>
                    <a:pt x="144" y="1311"/>
                  </a:lnTo>
                  <a:lnTo>
                    <a:pt x="233" y="1437"/>
                  </a:lnTo>
                  <a:lnTo>
                    <a:pt x="359" y="1527"/>
                  </a:lnTo>
                  <a:lnTo>
                    <a:pt x="503" y="1616"/>
                  </a:lnTo>
                  <a:lnTo>
                    <a:pt x="664" y="1652"/>
                  </a:lnTo>
                  <a:lnTo>
                    <a:pt x="826" y="1688"/>
                  </a:lnTo>
                  <a:lnTo>
                    <a:pt x="988" y="1670"/>
                  </a:lnTo>
                  <a:lnTo>
                    <a:pt x="1149" y="1634"/>
                  </a:lnTo>
                  <a:lnTo>
                    <a:pt x="1293" y="1563"/>
                  </a:lnTo>
                  <a:lnTo>
                    <a:pt x="1419" y="1455"/>
                  </a:lnTo>
                  <a:lnTo>
                    <a:pt x="1455" y="1401"/>
                  </a:lnTo>
                  <a:lnTo>
                    <a:pt x="1473" y="1347"/>
                  </a:lnTo>
                  <a:lnTo>
                    <a:pt x="1455" y="1293"/>
                  </a:lnTo>
                  <a:lnTo>
                    <a:pt x="1419" y="1239"/>
                  </a:lnTo>
                  <a:lnTo>
                    <a:pt x="1365" y="1203"/>
                  </a:lnTo>
                  <a:lnTo>
                    <a:pt x="1239" y="1203"/>
                  </a:lnTo>
                  <a:lnTo>
                    <a:pt x="1185" y="1239"/>
                  </a:lnTo>
                  <a:lnTo>
                    <a:pt x="1095" y="1293"/>
                  </a:lnTo>
                  <a:lnTo>
                    <a:pt x="1024" y="1311"/>
                  </a:lnTo>
                  <a:lnTo>
                    <a:pt x="934" y="1329"/>
                  </a:lnTo>
                  <a:lnTo>
                    <a:pt x="826" y="1329"/>
                  </a:lnTo>
                  <a:lnTo>
                    <a:pt x="754" y="1311"/>
                  </a:lnTo>
                  <a:lnTo>
                    <a:pt x="664" y="1275"/>
                  </a:lnTo>
                  <a:lnTo>
                    <a:pt x="575" y="1239"/>
                  </a:lnTo>
                  <a:lnTo>
                    <a:pt x="521" y="1186"/>
                  </a:lnTo>
                  <a:lnTo>
                    <a:pt x="449" y="1078"/>
                  </a:lnTo>
                  <a:lnTo>
                    <a:pt x="395" y="952"/>
                  </a:lnTo>
                  <a:lnTo>
                    <a:pt x="1508" y="952"/>
                  </a:lnTo>
                  <a:lnTo>
                    <a:pt x="1562" y="934"/>
                  </a:lnTo>
                  <a:lnTo>
                    <a:pt x="1598" y="880"/>
                  </a:lnTo>
                  <a:lnTo>
                    <a:pt x="1634" y="826"/>
                  </a:lnTo>
                  <a:lnTo>
                    <a:pt x="1634" y="790"/>
                  </a:lnTo>
                  <a:lnTo>
                    <a:pt x="1634" y="773"/>
                  </a:lnTo>
                  <a:lnTo>
                    <a:pt x="1598" y="629"/>
                  </a:lnTo>
                  <a:lnTo>
                    <a:pt x="1562" y="467"/>
                  </a:lnTo>
                  <a:lnTo>
                    <a:pt x="1473" y="342"/>
                  </a:lnTo>
                  <a:lnTo>
                    <a:pt x="1383" y="234"/>
                  </a:lnTo>
                  <a:lnTo>
                    <a:pt x="1257" y="126"/>
                  </a:lnTo>
                  <a:lnTo>
                    <a:pt x="1131" y="54"/>
                  </a:lnTo>
                  <a:lnTo>
                    <a:pt x="988" y="18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57"/>
            <p:cNvSpPr/>
            <p:nvPr/>
          </p:nvSpPr>
          <p:spPr>
            <a:xfrm>
              <a:off x="1699375" y="1993300"/>
              <a:ext cx="39975" cy="58400"/>
            </a:xfrm>
            <a:custGeom>
              <a:avLst/>
              <a:gdLst/>
              <a:ahLst/>
              <a:cxnLst/>
              <a:rect l="l" t="t" r="r" b="b"/>
              <a:pathLst>
                <a:path w="1599" h="2336" extrusionOk="0">
                  <a:moveTo>
                    <a:pt x="790" y="1025"/>
                  </a:moveTo>
                  <a:lnTo>
                    <a:pt x="880" y="1042"/>
                  </a:lnTo>
                  <a:lnTo>
                    <a:pt x="970" y="1060"/>
                  </a:lnTo>
                  <a:lnTo>
                    <a:pt x="1042" y="1114"/>
                  </a:lnTo>
                  <a:lnTo>
                    <a:pt x="1095" y="1168"/>
                  </a:lnTo>
                  <a:lnTo>
                    <a:pt x="1167" y="1240"/>
                  </a:lnTo>
                  <a:lnTo>
                    <a:pt x="1203" y="1330"/>
                  </a:lnTo>
                  <a:lnTo>
                    <a:pt x="1221" y="1420"/>
                  </a:lnTo>
                  <a:lnTo>
                    <a:pt x="1239" y="1509"/>
                  </a:lnTo>
                  <a:lnTo>
                    <a:pt x="1221" y="1599"/>
                  </a:lnTo>
                  <a:lnTo>
                    <a:pt x="1203" y="1689"/>
                  </a:lnTo>
                  <a:lnTo>
                    <a:pt x="1167" y="1761"/>
                  </a:lnTo>
                  <a:lnTo>
                    <a:pt x="1095" y="1833"/>
                  </a:lnTo>
                  <a:lnTo>
                    <a:pt x="1042" y="1886"/>
                  </a:lnTo>
                  <a:lnTo>
                    <a:pt x="970" y="1940"/>
                  </a:lnTo>
                  <a:lnTo>
                    <a:pt x="880" y="1958"/>
                  </a:lnTo>
                  <a:lnTo>
                    <a:pt x="790" y="1976"/>
                  </a:lnTo>
                  <a:lnTo>
                    <a:pt x="700" y="1958"/>
                  </a:lnTo>
                  <a:lnTo>
                    <a:pt x="611" y="1940"/>
                  </a:lnTo>
                  <a:lnTo>
                    <a:pt x="539" y="1886"/>
                  </a:lnTo>
                  <a:lnTo>
                    <a:pt x="485" y="1833"/>
                  </a:lnTo>
                  <a:lnTo>
                    <a:pt x="413" y="1761"/>
                  </a:lnTo>
                  <a:lnTo>
                    <a:pt x="377" y="1689"/>
                  </a:lnTo>
                  <a:lnTo>
                    <a:pt x="359" y="1599"/>
                  </a:lnTo>
                  <a:lnTo>
                    <a:pt x="341" y="1509"/>
                  </a:lnTo>
                  <a:lnTo>
                    <a:pt x="359" y="1420"/>
                  </a:lnTo>
                  <a:lnTo>
                    <a:pt x="377" y="1330"/>
                  </a:lnTo>
                  <a:lnTo>
                    <a:pt x="413" y="1240"/>
                  </a:lnTo>
                  <a:lnTo>
                    <a:pt x="485" y="1168"/>
                  </a:lnTo>
                  <a:lnTo>
                    <a:pt x="539" y="1114"/>
                  </a:lnTo>
                  <a:lnTo>
                    <a:pt x="611" y="1060"/>
                  </a:lnTo>
                  <a:lnTo>
                    <a:pt x="700" y="1042"/>
                  </a:lnTo>
                  <a:lnTo>
                    <a:pt x="790" y="1025"/>
                  </a:lnTo>
                  <a:close/>
                  <a:moveTo>
                    <a:pt x="1419" y="1"/>
                  </a:moveTo>
                  <a:lnTo>
                    <a:pt x="1347" y="19"/>
                  </a:lnTo>
                  <a:lnTo>
                    <a:pt x="1293" y="55"/>
                  </a:lnTo>
                  <a:lnTo>
                    <a:pt x="1257" y="109"/>
                  </a:lnTo>
                  <a:lnTo>
                    <a:pt x="1239" y="181"/>
                  </a:lnTo>
                  <a:lnTo>
                    <a:pt x="1239" y="809"/>
                  </a:lnTo>
                  <a:lnTo>
                    <a:pt x="1131" y="755"/>
                  </a:lnTo>
                  <a:lnTo>
                    <a:pt x="1024" y="701"/>
                  </a:lnTo>
                  <a:lnTo>
                    <a:pt x="916" y="683"/>
                  </a:lnTo>
                  <a:lnTo>
                    <a:pt x="790" y="665"/>
                  </a:lnTo>
                  <a:lnTo>
                    <a:pt x="629" y="683"/>
                  </a:lnTo>
                  <a:lnTo>
                    <a:pt x="485" y="737"/>
                  </a:lnTo>
                  <a:lnTo>
                    <a:pt x="359" y="809"/>
                  </a:lnTo>
                  <a:lnTo>
                    <a:pt x="251" y="917"/>
                  </a:lnTo>
                  <a:lnTo>
                    <a:pt x="144" y="1025"/>
                  </a:lnTo>
                  <a:lnTo>
                    <a:pt x="72" y="1150"/>
                  </a:lnTo>
                  <a:lnTo>
                    <a:pt x="18" y="1294"/>
                  </a:lnTo>
                  <a:lnTo>
                    <a:pt x="0" y="1455"/>
                  </a:lnTo>
                  <a:lnTo>
                    <a:pt x="18" y="1617"/>
                  </a:lnTo>
                  <a:lnTo>
                    <a:pt x="54" y="1779"/>
                  </a:lnTo>
                  <a:lnTo>
                    <a:pt x="126" y="1922"/>
                  </a:lnTo>
                  <a:lnTo>
                    <a:pt x="216" y="2066"/>
                  </a:lnTo>
                  <a:lnTo>
                    <a:pt x="341" y="2174"/>
                  </a:lnTo>
                  <a:lnTo>
                    <a:pt x="467" y="2246"/>
                  </a:lnTo>
                  <a:lnTo>
                    <a:pt x="629" y="2317"/>
                  </a:lnTo>
                  <a:lnTo>
                    <a:pt x="790" y="2335"/>
                  </a:lnTo>
                  <a:lnTo>
                    <a:pt x="916" y="2317"/>
                  </a:lnTo>
                  <a:lnTo>
                    <a:pt x="1024" y="2299"/>
                  </a:lnTo>
                  <a:lnTo>
                    <a:pt x="1131" y="2246"/>
                  </a:lnTo>
                  <a:lnTo>
                    <a:pt x="1239" y="2192"/>
                  </a:lnTo>
                  <a:lnTo>
                    <a:pt x="1257" y="2246"/>
                  </a:lnTo>
                  <a:lnTo>
                    <a:pt x="1311" y="2299"/>
                  </a:lnTo>
                  <a:lnTo>
                    <a:pt x="1347" y="2317"/>
                  </a:lnTo>
                  <a:lnTo>
                    <a:pt x="1419" y="2335"/>
                  </a:lnTo>
                  <a:lnTo>
                    <a:pt x="1491" y="2317"/>
                  </a:lnTo>
                  <a:lnTo>
                    <a:pt x="1544" y="2281"/>
                  </a:lnTo>
                  <a:lnTo>
                    <a:pt x="1580" y="2228"/>
                  </a:lnTo>
                  <a:lnTo>
                    <a:pt x="1598" y="2156"/>
                  </a:lnTo>
                  <a:lnTo>
                    <a:pt x="1598" y="1509"/>
                  </a:lnTo>
                  <a:lnTo>
                    <a:pt x="1598" y="181"/>
                  </a:lnTo>
                  <a:lnTo>
                    <a:pt x="1580" y="109"/>
                  </a:lnTo>
                  <a:lnTo>
                    <a:pt x="1544" y="55"/>
                  </a:lnTo>
                  <a:lnTo>
                    <a:pt x="1491" y="19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57"/>
            <p:cNvSpPr/>
            <p:nvPr/>
          </p:nvSpPr>
          <p:spPr>
            <a:xfrm>
              <a:off x="1756825" y="1993300"/>
              <a:ext cx="9000" cy="58400"/>
            </a:xfrm>
            <a:custGeom>
              <a:avLst/>
              <a:gdLst/>
              <a:ahLst/>
              <a:cxnLst/>
              <a:rect l="l" t="t" r="r" b="b"/>
              <a:pathLst>
                <a:path w="360" h="2336" extrusionOk="0">
                  <a:moveTo>
                    <a:pt x="180" y="1"/>
                  </a:moveTo>
                  <a:lnTo>
                    <a:pt x="108" y="19"/>
                  </a:lnTo>
                  <a:lnTo>
                    <a:pt x="54" y="55"/>
                  </a:lnTo>
                  <a:lnTo>
                    <a:pt x="19" y="109"/>
                  </a:lnTo>
                  <a:lnTo>
                    <a:pt x="1" y="181"/>
                  </a:lnTo>
                  <a:lnTo>
                    <a:pt x="1" y="252"/>
                  </a:lnTo>
                  <a:lnTo>
                    <a:pt x="19" y="324"/>
                  </a:lnTo>
                  <a:lnTo>
                    <a:pt x="54" y="378"/>
                  </a:lnTo>
                  <a:lnTo>
                    <a:pt x="108" y="414"/>
                  </a:lnTo>
                  <a:lnTo>
                    <a:pt x="180" y="432"/>
                  </a:lnTo>
                  <a:lnTo>
                    <a:pt x="198" y="432"/>
                  </a:lnTo>
                  <a:lnTo>
                    <a:pt x="252" y="414"/>
                  </a:lnTo>
                  <a:lnTo>
                    <a:pt x="306" y="378"/>
                  </a:lnTo>
                  <a:lnTo>
                    <a:pt x="342" y="324"/>
                  </a:lnTo>
                  <a:lnTo>
                    <a:pt x="360" y="252"/>
                  </a:lnTo>
                  <a:lnTo>
                    <a:pt x="360" y="181"/>
                  </a:lnTo>
                  <a:lnTo>
                    <a:pt x="342" y="109"/>
                  </a:lnTo>
                  <a:lnTo>
                    <a:pt x="306" y="55"/>
                  </a:lnTo>
                  <a:lnTo>
                    <a:pt x="252" y="19"/>
                  </a:lnTo>
                  <a:lnTo>
                    <a:pt x="180" y="1"/>
                  </a:lnTo>
                  <a:close/>
                  <a:moveTo>
                    <a:pt x="180" y="665"/>
                  </a:moveTo>
                  <a:lnTo>
                    <a:pt x="108" y="683"/>
                  </a:lnTo>
                  <a:lnTo>
                    <a:pt x="54" y="737"/>
                  </a:lnTo>
                  <a:lnTo>
                    <a:pt x="19" y="791"/>
                  </a:lnTo>
                  <a:lnTo>
                    <a:pt x="1" y="863"/>
                  </a:lnTo>
                  <a:lnTo>
                    <a:pt x="1" y="2156"/>
                  </a:lnTo>
                  <a:lnTo>
                    <a:pt x="19" y="2228"/>
                  </a:lnTo>
                  <a:lnTo>
                    <a:pt x="54" y="2281"/>
                  </a:lnTo>
                  <a:lnTo>
                    <a:pt x="108" y="2317"/>
                  </a:lnTo>
                  <a:lnTo>
                    <a:pt x="180" y="2335"/>
                  </a:lnTo>
                  <a:lnTo>
                    <a:pt x="198" y="2335"/>
                  </a:lnTo>
                  <a:lnTo>
                    <a:pt x="252" y="2317"/>
                  </a:lnTo>
                  <a:lnTo>
                    <a:pt x="306" y="2281"/>
                  </a:lnTo>
                  <a:lnTo>
                    <a:pt x="342" y="2228"/>
                  </a:lnTo>
                  <a:lnTo>
                    <a:pt x="360" y="2156"/>
                  </a:lnTo>
                  <a:lnTo>
                    <a:pt x="360" y="863"/>
                  </a:lnTo>
                  <a:lnTo>
                    <a:pt x="360" y="845"/>
                  </a:lnTo>
                  <a:lnTo>
                    <a:pt x="342" y="773"/>
                  </a:lnTo>
                  <a:lnTo>
                    <a:pt x="306" y="719"/>
                  </a:lnTo>
                  <a:lnTo>
                    <a:pt x="252" y="683"/>
                  </a:lnTo>
                  <a:lnTo>
                    <a:pt x="180" y="6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57"/>
            <p:cNvSpPr/>
            <p:nvPr/>
          </p:nvSpPr>
          <p:spPr>
            <a:xfrm>
              <a:off x="1775675" y="2010375"/>
              <a:ext cx="39525" cy="41325"/>
            </a:xfrm>
            <a:custGeom>
              <a:avLst/>
              <a:gdLst/>
              <a:ahLst/>
              <a:cxnLst/>
              <a:rect l="l" t="t" r="r" b="b"/>
              <a:pathLst>
                <a:path w="1581" h="1653" extrusionOk="0">
                  <a:moveTo>
                    <a:pt x="791" y="342"/>
                  </a:moveTo>
                  <a:lnTo>
                    <a:pt x="881" y="359"/>
                  </a:lnTo>
                  <a:lnTo>
                    <a:pt x="953" y="377"/>
                  </a:lnTo>
                  <a:lnTo>
                    <a:pt x="1042" y="413"/>
                  </a:lnTo>
                  <a:lnTo>
                    <a:pt x="1096" y="485"/>
                  </a:lnTo>
                  <a:lnTo>
                    <a:pt x="1150" y="557"/>
                  </a:lnTo>
                  <a:lnTo>
                    <a:pt x="1204" y="647"/>
                  </a:lnTo>
                  <a:lnTo>
                    <a:pt x="1222" y="737"/>
                  </a:lnTo>
                  <a:lnTo>
                    <a:pt x="1240" y="826"/>
                  </a:lnTo>
                  <a:lnTo>
                    <a:pt x="1222" y="916"/>
                  </a:lnTo>
                  <a:lnTo>
                    <a:pt x="1204" y="1006"/>
                  </a:lnTo>
                  <a:lnTo>
                    <a:pt x="1150" y="1096"/>
                  </a:lnTo>
                  <a:lnTo>
                    <a:pt x="1096" y="1168"/>
                  </a:lnTo>
                  <a:lnTo>
                    <a:pt x="1042" y="1221"/>
                  </a:lnTo>
                  <a:lnTo>
                    <a:pt x="953" y="1257"/>
                  </a:lnTo>
                  <a:lnTo>
                    <a:pt x="881" y="1293"/>
                  </a:lnTo>
                  <a:lnTo>
                    <a:pt x="701" y="1293"/>
                  </a:lnTo>
                  <a:lnTo>
                    <a:pt x="629" y="1257"/>
                  </a:lnTo>
                  <a:lnTo>
                    <a:pt x="539" y="1221"/>
                  </a:lnTo>
                  <a:lnTo>
                    <a:pt x="486" y="1168"/>
                  </a:lnTo>
                  <a:lnTo>
                    <a:pt x="432" y="1096"/>
                  </a:lnTo>
                  <a:lnTo>
                    <a:pt x="378" y="1006"/>
                  </a:lnTo>
                  <a:lnTo>
                    <a:pt x="360" y="916"/>
                  </a:lnTo>
                  <a:lnTo>
                    <a:pt x="360" y="826"/>
                  </a:lnTo>
                  <a:lnTo>
                    <a:pt x="360" y="737"/>
                  </a:lnTo>
                  <a:lnTo>
                    <a:pt x="378" y="647"/>
                  </a:lnTo>
                  <a:lnTo>
                    <a:pt x="432" y="557"/>
                  </a:lnTo>
                  <a:lnTo>
                    <a:pt x="486" y="485"/>
                  </a:lnTo>
                  <a:lnTo>
                    <a:pt x="539" y="413"/>
                  </a:lnTo>
                  <a:lnTo>
                    <a:pt x="629" y="377"/>
                  </a:lnTo>
                  <a:lnTo>
                    <a:pt x="701" y="359"/>
                  </a:lnTo>
                  <a:lnTo>
                    <a:pt x="791" y="342"/>
                  </a:lnTo>
                  <a:close/>
                  <a:moveTo>
                    <a:pt x="791" y="0"/>
                  </a:moveTo>
                  <a:lnTo>
                    <a:pt x="629" y="18"/>
                  </a:lnTo>
                  <a:lnTo>
                    <a:pt x="486" y="54"/>
                  </a:lnTo>
                  <a:lnTo>
                    <a:pt x="342" y="144"/>
                  </a:lnTo>
                  <a:lnTo>
                    <a:pt x="216" y="234"/>
                  </a:lnTo>
                  <a:lnTo>
                    <a:pt x="126" y="359"/>
                  </a:lnTo>
                  <a:lnTo>
                    <a:pt x="55" y="503"/>
                  </a:lnTo>
                  <a:lnTo>
                    <a:pt x="19" y="665"/>
                  </a:lnTo>
                  <a:lnTo>
                    <a:pt x="1" y="826"/>
                  </a:lnTo>
                  <a:lnTo>
                    <a:pt x="19" y="988"/>
                  </a:lnTo>
                  <a:lnTo>
                    <a:pt x="55" y="1132"/>
                  </a:lnTo>
                  <a:lnTo>
                    <a:pt x="126" y="1275"/>
                  </a:lnTo>
                  <a:lnTo>
                    <a:pt x="216" y="1419"/>
                  </a:lnTo>
                  <a:lnTo>
                    <a:pt x="342" y="1509"/>
                  </a:lnTo>
                  <a:lnTo>
                    <a:pt x="486" y="1598"/>
                  </a:lnTo>
                  <a:lnTo>
                    <a:pt x="629" y="1634"/>
                  </a:lnTo>
                  <a:lnTo>
                    <a:pt x="791" y="1652"/>
                  </a:lnTo>
                  <a:lnTo>
                    <a:pt x="917" y="1634"/>
                  </a:lnTo>
                  <a:lnTo>
                    <a:pt x="1024" y="1616"/>
                  </a:lnTo>
                  <a:lnTo>
                    <a:pt x="1132" y="1563"/>
                  </a:lnTo>
                  <a:lnTo>
                    <a:pt x="1240" y="1509"/>
                  </a:lnTo>
                  <a:lnTo>
                    <a:pt x="1258" y="1563"/>
                  </a:lnTo>
                  <a:lnTo>
                    <a:pt x="1294" y="1616"/>
                  </a:lnTo>
                  <a:lnTo>
                    <a:pt x="1348" y="1634"/>
                  </a:lnTo>
                  <a:lnTo>
                    <a:pt x="1401" y="1652"/>
                  </a:lnTo>
                  <a:lnTo>
                    <a:pt x="1473" y="1634"/>
                  </a:lnTo>
                  <a:lnTo>
                    <a:pt x="1527" y="1598"/>
                  </a:lnTo>
                  <a:lnTo>
                    <a:pt x="1563" y="1545"/>
                  </a:lnTo>
                  <a:lnTo>
                    <a:pt x="1581" y="1473"/>
                  </a:lnTo>
                  <a:lnTo>
                    <a:pt x="1581" y="826"/>
                  </a:lnTo>
                  <a:lnTo>
                    <a:pt x="1581" y="180"/>
                  </a:lnTo>
                  <a:lnTo>
                    <a:pt x="1563" y="108"/>
                  </a:lnTo>
                  <a:lnTo>
                    <a:pt x="1527" y="54"/>
                  </a:lnTo>
                  <a:lnTo>
                    <a:pt x="1473" y="18"/>
                  </a:lnTo>
                  <a:lnTo>
                    <a:pt x="1401" y="0"/>
                  </a:lnTo>
                  <a:lnTo>
                    <a:pt x="1348" y="18"/>
                  </a:lnTo>
                  <a:lnTo>
                    <a:pt x="1294" y="36"/>
                  </a:lnTo>
                  <a:lnTo>
                    <a:pt x="1258" y="90"/>
                  </a:lnTo>
                  <a:lnTo>
                    <a:pt x="1240" y="144"/>
                  </a:lnTo>
                  <a:lnTo>
                    <a:pt x="1132" y="90"/>
                  </a:lnTo>
                  <a:lnTo>
                    <a:pt x="1024" y="3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1857375" y="1993300"/>
              <a:ext cx="50325" cy="58400"/>
            </a:xfrm>
            <a:custGeom>
              <a:avLst/>
              <a:gdLst/>
              <a:ahLst/>
              <a:cxnLst/>
              <a:rect l="l" t="t" r="r" b="b"/>
              <a:pathLst>
                <a:path w="2013" h="2336" extrusionOk="0">
                  <a:moveTo>
                    <a:pt x="198" y="1"/>
                  </a:moveTo>
                  <a:lnTo>
                    <a:pt x="127" y="19"/>
                  </a:lnTo>
                  <a:lnTo>
                    <a:pt x="55" y="55"/>
                  </a:lnTo>
                  <a:lnTo>
                    <a:pt x="19" y="109"/>
                  </a:lnTo>
                  <a:lnTo>
                    <a:pt x="1" y="181"/>
                  </a:lnTo>
                  <a:lnTo>
                    <a:pt x="1" y="2156"/>
                  </a:lnTo>
                  <a:lnTo>
                    <a:pt x="19" y="2228"/>
                  </a:lnTo>
                  <a:lnTo>
                    <a:pt x="55" y="2281"/>
                  </a:lnTo>
                  <a:lnTo>
                    <a:pt x="127" y="2317"/>
                  </a:lnTo>
                  <a:lnTo>
                    <a:pt x="198" y="2335"/>
                  </a:lnTo>
                  <a:lnTo>
                    <a:pt x="270" y="2317"/>
                  </a:lnTo>
                  <a:lnTo>
                    <a:pt x="324" y="2281"/>
                  </a:lnTo>
                  <a:lnTo>
                    <a:pt x="360" y="2228"/>
                  </a:lnTo>
                  <a:lnTo>
                    <a:pt x="378" y="2156"/>
                  </a:lnTo>
                  <a:lnTo>
                    <a:pt x="378" y="755"/>
                  </a:lnTo>
                  <a:lnTo>
                    <a:pt x="863" y="1420"/>
                  </a:lnTo>
                  <a:lnTo>
                    <a:pt x="935" y="1473"/>
                  </a:lnTo>
                  <a:lnTo>
                    <a:pt x="1007" y="1491"/>
                  </a:lnTo>
                  <a:lnTo>
                    <a:pt x="1060" y="1491"/>
                  </a:lnTo>
                  <a:lnTo>
                    <a:pt x="1096" y="1473"/>
                  </a:lnTo>
                  <a:lnTo>
                    <a:pt x="1132" y="1455"/>
                  </a:lnTo>
                  <a:lnTo>
                    <a:pt x="1168" y="1420"/>
                  </a:lnTo>
                  <a:lnTo>
                    <a:pt x="1635" y="755"/>
                  </a:lnTo>
                  <a:lnTo>
                    <a:pt x="1635" y="2156"/>
                  </a:lnTo>
                  <a:lnTo>
                    <a:pt x="1653" y="2228"/>
                  </a:lnTo>
                  <a:lnTo>
                    <a:pt x="1689" y="2281"/>
                  </a:lnTo>
                  <a:lnTo>
                    <a:pt x="1761" y="2317"/>
                  </a:lnTo>
                  <a:lnTo>
                    <a:pt x="1833" y="2335"/>
                  </a:lnTo>
                  <a:lnTo>
                    <a:pt x="1904" y="2317"/>
                  </a:lnTo>
                  <a:lnTo>
                    <a:pt x="1958" y="2281"/>
                  </a:lnTo>
                  <a:lnTo>
                    <a:pt x="1994" y="2228"/>
                  </a:lnTo>
                  <a:lnTo>
                    <a:pt x="2012" y="2156"/>
                  </a:lnTo>
                  <a:lnTo>
                    <a:pt x="2012" y="181"/>
                  </a:lnTo>
                  <a:lnTo>
                    <a:pt x="1994" y="109"/>
                  </a:lnTo>
                  <a:lnTo>
                    <a:pt x="1958" y="55"/>
                  </a:lnTo>
                  <a:lnTo>
                    <a:pt x="1886" y="19"/>
                  </a:lnTo>
                  <a:lnTo>
                    <a:pt x="1815" y="1"/>
                  </a:lnTo>
                  <a:lnTo>
                    <a:pt x="1779" y="1"/>
                  </a:lnTo>
                  <a:lnTo>
                    <a:pt x="1725" y="19"/>
                  </a:lnTo>
                  <a:lnTo>
                    <a:pt x="1689" y="55"/>
                  </a:lnTo>
                  <a:lnTo>
                    <a:pt x="1671" y="73"/>
                  </a:lnTo>
                  <a:lnTo>
                    <a:pt x="1007" y="1007"/>
                  </a:lnTo>
                  <a:lnTo>
                    <a:pt x="342" y="73"/>
                  </a:lnTo>
                  <a:lnTo>
                    <a:pt x="270" y="1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1923825" y="2009925"/>
              <a:ext cx="40425" cy="42225"/>
            </a:xfrm>
            <a:custGeom>
              <a:avLst/>
              <a:gdLst/>
              <a:ahLst/>
              <a:cxnLst/>
              <a:rect l="l" t="t" r="r" b="b"/>
              <a:pathLst>
                <a:path w="1617" h="1689" extrusionOk="0">
                  <a:moveTo>
                    <a:pt x="898" y="324"/>
                  </a:moveTo>
                  <a:lnTo>
                    <a:pt x="988" y="342"/>
                  </a:lnTo>
                  <a:lnTo>
                    <a:pt x="1060" y="377"/>
                  </a:lnTo>
                  <a:lnTo>
                    <a:pt x="1114" y="431"/>
                  </a:lnTo>
                  <a:lnTo>
                    <a:pt x="1186" y="467"/>
                  </a:lnTo>
                  <a:lnTo>
                    <a:pt x="1240" y="539"/>
                  </a:lnTo>
                  <a:lnTo>
                    <a:pt x="1276" y="593"/>
                  </a:lnTo>
                  <a:lnTo>
                    <a:pt x="1311" y="683"/>
                  </a:lnTo>
                  <a:lnTo>
                    <a:pt x="378" y="683"/>
                  </a:lnTo>
                  <a:lnTo>
                    <a:pt x="396" y="593"/>
                  </a:lnTo>
                  <a:lnTo>
                    <a:pt x="432" y="539"/>
                  </a:lnTo>
                  <a:lnTo>
                    <a:pt x="485" y="467"/>
                  </a:lnTo>
                  <a:lnTo>
                    <a:pt x="539" y="413"/>
                  </a:lnTo>
                  <a:lnTo>
                    <a:pt x="593" y="377"/>
                  </a:lnTo>
                  <a:lnTo>
                    <a:pt x="665" y="342"/>
                  </a:lnTo>
                  <a:lnTo>
                    <a:pt x="737" y="324"/>
                  </a:lnTo>
                  <a:close/>
                  <a:moveTo>
                    <a:pt x="827" y="0"/>
                  </a:moveTo>
                  <a:lnTo>
                    <a:pt x="647" y="18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234" y="252"/>
                  </a:lnTo>
                  <a:lnTo>
                    <a:pt x="144" y="377"/>
                  </a:lnTo>
                  <a:lnTo>
                    <a:pt x="72" y="521"/>
                  </a:lnTo>
                  <a:lnTo>
                    <a:pt x="19" y="665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72" y="1168"/>
                  </a:lnTo>
                  <a:lnTo>
                    <a:pt x="144" y="1293"/>
                  </a:lnTo>
                  <a:lnTo>
                    <a:pt x="234" y="1419"/>
                  </a:lnTo>
                  <a:lnTo>
                    <a:pt x="360" y="1527"/>
                  </a:lnTo>
                  <a:lnTo>
                    <a:pt x="485" y="1599"/>
                  </a:lnTo>
                  <a:lnTo>
                    <a:pt x="647" y="1652"/>
                  </a:lnTo>
                  <a:lnTo>
                    <a:pt x="809" y="1688"/>
                  </a:lnTo>
                  <a:lnTo>
                    <a:pt x="970" y="1670"/>
                  </a:lnTo>
                  <a:lnTo>
                    <a:pt x="1132" y="1634"/>
                  </a:lnTo>
                  <a:lnTo>
                    <a:pt x="1276" y="1563"/>
                  </a:lnTo>
                  <a:lnTo>
                    <a:pt x="1401" y="1455"/>
                  </a:lnTo>
                  <a:lnTo>
                    <a:pt x="1419" y="1455"/>
                  </a:lnTo>
                  <a:lnTo>
                    <a:pt x="1437" y="1401"/>
                  </a:lnTo>
                  <a:lnTo>
                    <a:pt x="1455" y="1347"/>
                  </a:lnTo>
                  <a:lnTo>
                    <a:pt x="1437" y="1293"/>
                  </a:lnTo>
                  <a:lnTo>
                    <a:pt x="1401" y="1239"/>
                  </a:lnTo>
                  <a:lnTo>
                    <a:pt x="1347" y="1203"/>
                  </a:lnTo>
                  <a:lnTo>
                    <a:pt x="1222" y="1203"/>
                  </a:lnTo>
                  <a:lnTo>
                    <a:pt x="1168" y="1239"/>
                  </a:lnTo>
                  <a:lnTo>
                    <a:pt x="1096" y="1293"/>
                  </a:lnTo>
                  <a:lnTo>
                    <a:pt x="1006" y="1311"/>
                  </a:lnTo>
                  <a:lnTo>
                    <a:pt x="916" y="1329"/>
                  </a:lnTo>
                  <a:lnTo>
                    <a:pt x="827" y="1329"/>
                  </a:lnTo>
                  <a:lnTo>
                    <a:pt x="737" y="1311"/>
                  </a:lnTo>
                  <a:lnTo>
                    <a:pt x="647" y="1275"/>
                  </a:lnTo>
                  <a:lnTo>
                    <a:pt x="575" y="1239"/>
                  </a:lnTo>
                  <a:lnTo>
                    <a:pt x="503" y="1186"/>
                  </a:lnTo>
                  <a:lnTo>
                    <a:pt x="432" y="1078"/>
                  </a:lnTo>
                  <a:lnTo>
                    <a:pt x="396" y="952"/>
                  </a:lnTo>
                  <a:lnTo>
                    <a:pt x="1509" y="952"/>
                  </a:lnTo>
                  <a:lnTo>
                    <a:pt x="1563" y="934"/>
                  </a:lnTo>
                  <a:lnTo>
                    <a:pt x="1599" y="880"/>
                  </a:lnTo>
                  <a:lnTo>
                    <a:pt x="1617" y="826"/>
                  </a:lnTo>
                  <a:lnTo>
                    <a:pt x="1617" y="790"/>
                  </a:lnTo>
                  <a:lnTo>
                    <a:pt x="1617" y="773"/>
                  </a:lnTo>
                  <a:lnTo>
                    <a:pt x="1599" y="629"/>
                  </a:lnTo>
                  <a:lnTo>
                    <a:pt x="1563" y="467"/>
                  </a:lnTo>
                  <a:lnTo>
                    <a:pt x="1473" y="342"/>
                  </a:lnTo>
                  <a:lnTo>
                    <a:pt x="1383" y="234"/>
                  </a:lnTo>
                  <a:lnTo>
                    <a:pt x="1258" y="126"/>
                  </a:lnTo>
                  <a:lnTo>
                    <a:pt x="1132" y="54"/>
                  </a:lnTo>
                  <a:lnTo>
                    <a:pt x="970" y="18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1970075" y="1993300"/>
              <a:ext cx="22900" cy="58400"/>
            </a:xfrm>
            <a:custGeom>
              <a:avLst/>
              <a:gdLst/>
              <a:ahLst/>
              <a:cxnLst/>
              <a:rect l="l" t="t" r="r" b="b"/>
              <a:pathLst>
                <a:path w="916" h="2336" extrusionOk="0">
                  <a:moveTo>
                    <a:pt x="467" y="1"/>
                  </a:moveTo>
                  <a:lnTo>
                    <a:pt x="395" y="19"/>
                  </a:lnTo>
                  <a:lnTo>
                    <a:pt x="341" y="55"/>
                  </a:lnTo>
                  <a:lnTo>
                    <a:pt x="305" y="109"/>
                  </a:lnTo>
                  <a:lnTo>
                    <a:pt x="287" y="181"/>
                  </a:lnTo>
                  <a:lnTo>
                    <a:pt x="287" y="665"/>
                  </a:lnTo>
                  <a:lnTo>
                    <a:pt x="180" y="665"/>
                  </a:lnTo>
                  <a:lnTo>
                    <a:pt x="108" y="683"/>
                  </a:lnTo>
                  <a:lnTo>
                    <a:pt x="54" y="719"/>
                  </a:lnTo>
                  <a:lnTo>
                    <a:pt x="18" y="773"/>
                  </a:lnTo>
                  <a:lnTo>
                    <a:pt x="0" y="845"/>
                  </a:lnTo>
                  <a:lnTo>
                    <a:pt x="18" y="917"/>
                  </a:lnTo>
                  <a:lnTo>
                    <a:pt x="54" y="989"/>
                  </a:lnTo>
                  <a:lnTo>
                    <a:pt x="108" y="1025"/>
                  </a:lnTo>
                  <a:lnTo>
                    <a:pt x="180" y="1042"/>
                  </a:lnTo>
                  <a:lnTo>
                    <a:pt x="287" y="1042"/>
                  </a:lnTo>
                  <a:lnTo>
                    <a:pt x="287" y="1958"/>
                  </a:lnTo>
                  <a:lnTo>
                    <a:pt x="287" y="2048"/>
                  </a:lnTo>
                  <a:lnTo>
                    <a:pt x="305" y="2102"/>
                  </a:lnTo>
                  <a:lnTo>
                    <a:pt x="341" y="2174"/>
                  </a:lnTo>
                  <a:lnTo>
                    <a:pt x="395" y="2228"/>
                  </a:lnTo>
                  <a:lnTo>
                    <a:pt x="449" y="2264"/>
                  </a:lnTo>
                  <a:lnTo>
                    <a:pt x="503" y="2299"/>
                  </a:lnTo>
                  <a:lnTo>
                    <a:pt x="575" y="2335"/>
                  </a:lnTo>
                  <a:lnTo>
                    <a:pt x="665" y="2335"/>
                  </a:lnTo>
                  <a:lnTo>
                    <a:pt x="736" y="2317"/>
                  </a:lnTo>
                  <a:lnTo>
                    <a:pt x="790" y="2281"/>
                  </a:lnTo>
                  <a:lnTo>
                    <a:pt x="826" y="2228"/>
                  </a:lnTo>
                  <a:lnTo>
                    <a:pt x="844" y="2156"/>
                  </a:lnTo>
                  <a:lnTo>
                    <a:pt x="826" y="2084"/>
                  </a:lnTo>
                  <a:lnTo>
                    <a:pt x="790" y="2012"/>
                  </a:lnTo>
                  <a:lnTo>
                    <a:pt x="718" y="1976"/>
                  </a:lnTo>
                  <a:lnTo>
                    <a:pt x="647" y="1958"/>
                  </a:lnTo>
                  <a:lnTo>
                    <a:pt x="647" y="1042"/>
                  </a:lnTo>
                  <a:lnTo>
                    <a:pt x="736" y="1042"/>
                  </a:lnTo>
                  <a:lnTo>
                    <a:pt x="808" y="1025"/>
                  </a:lnTo>
                  <a:lnTo>
                    <a:pt x="862" y="989"/>
                  </a:lnTo>
                  <a:lnTo>
                    <a:pt x="898" y="917"/>
                  </a:lnTo>
                  <a:lnTo>
                    <a:pt x="916" y="845"/>
                  </a:lnTo>
                  <a:lnTo>
                    <a:pt x="898" y="773"/>
                  </a:lnTo>
                  <a:lnTo>
                    <a:pt x="862" y="719"/>
                  </a:lnTo>
                  <a:lnTo>
                    <a:pt x="790" y="683"/>
                  </a:lnTo>
                  <a:lnTo>
                    <a:pt x="718" y="665"/>
                  </a:lnTo>
                  <a:lnTo>
                    <a:pt x="647" y="665"/>
                  </a:lnTo>
                  <a:lnTo>
                    <a:pt x="647" y="181"/>
                  </a:lnTo>
                  <a:lnTo>
                    <a:pt x="647" y="109"/>
                  </a:lnTo>
                  <a:lnTo>
                    <a:pt x="593" y="55"/>
                  </a:lnTo>
                  <a:lnTo>
                    <a:pt x="539" y="1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2001950" y="2009925"/>
              <a:ext cx="25600" cy="41775"/>
            </a:xfrm>
            <a:custGeom>
              <a:avLst/>
              <a:gdLst/>
              <a:ahLst/>
              <a:cxnLst/>
              <a:rect l="l" t="t" r="r" b="b"/>
              <a:pathLst>
                <a:path w="1024" h="1671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54"/>
                  </a:lnTo>
                  <a:lnTo>
                    <a:pt x="18" y="108"/>
                  </a:lnTo>
                  <a:lnTo>
                    <a:pt x="0" y="180"/>
                  </a:lnTo>
                  <a:lnTo>
                    <a:pt x="0" y="1491"/>
                  </a:lnTo>
                  <a:lnTo>
                    <a:pt x="18" y="1563"/>
                  </a:lnTo>
                  <a:lnTo>
                    <a:pt x="54" y="1616"/>
                  </a:lnTo>
                  <a:lnTo>
                    <a:pt x="108" y="1652"/>
                  </a:lnTo>
                  <a:lnTo>
                    <a:pt x="180" y="1670"/>
                  </a:lnTo>
                  <a:lnTo>
                    <a:pt x="252" y="1652"/>
                  </a:lnTo>
                  <a:lnTo>
                    <a:pt x="305" y="1616"/>
                  </a:lnTo>
                  <a:lnTo>
                    <a:pt x="341" y="1563"/>
                  </a:lnTo>
                  <a:lnTo>
                    <a:pt x="359" y="1491"/>
                  </a:lnTo>
                  <a:lnTo>
                    <a:pt x="359" y="862"/>
                  </a:lnTo>
                  <a:lnTo>
                    <a:pt x="413" y="719"/>
                  </a:lnTo>
                  <a:lnTo>
                    <a:pt x="485" y="575"/>
                  </a:lnTo>
                  <a:lnTo>
                    <a:pt x="557" y="485"/>
                  </a:lnTo>
                  <a:lnTo>
                    <a:pt x="647" y="431"/>
                  </a:lnTo>
                  <a:lnTo>
                    <a:pt x="736" y="377"/>
                  </a:lnTo>
                  <a:lnTo>
                    <a:pt x="844" y="360"/>
                  </a:lnTo>
                  <a:lnTo>
                    <a:pt x="916" y="342"/>
                  </a:lnTo>
                  <a:lnTo>
                    <a:pt x="970" y="306"/>
                  </a:lnTo>
                  <a:lnTo>
                    <a:pt x="1006" y="252"/>
                  </a:lnTo>
                  <a:lnTo>
                    <a:pt x="1024" y="180"/>
                  </a:lnTo>
                  <a:lnTo>
                    <a:pt x="1006" y="108"/>
                  </a:lnTo>
                  <a:lnTo>
                    <a:pt x="970" y="54"/>
                  </a:lnTo>
                  <a:lnTo>
                    <a:pt x="916" y="18"/>
                  </a:lnTo>
                  <a:lnTo>
                    <a:pt x="736" y="18"/>
                  </a:lnTo>
                  <a:lnTo>
                    <a:pt x="629" y="54"/>
                  </a:lnTo>
                  <a:lnTo>
                    <a:pt x="521" y="90"/>
                  </a:lnTo>
                  <a:lnTo>
                    <a:pt x="431" y="144"/>
                  </a:lnTo>
                  <a:lnTo>
                    <a:pt x="359" y="216"/>
                  </a:lnTo>
                  <a:lnTo>
                    <a:pt x="359" y="180"/>
                  </a:lnTo>
                  <a:lnTo>
                    <a:pt x="341" y="108"/>
                  </a:lnTo>
                  <a:lnTo>
                    <a:pt x="305" y="54"/>
                  </a:lnTo>
                  <a:lnTo>
                    <a:pt x="234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2038750" y="1993300"/>
              <a:ext cx="9000" cy="58400"/>
            </a:xfrm>
            <a:custGeom>
              <a:avLst/>
              <a:gdLst/>
              <a:ahLst/>
              <a:cxnLst/>
              <a:rect l="l" t="t" r="r" b="b"/>
              <a:pathLst>
                <a:path w="360" h="2336" extrusionOk="0">
                  <a:moveTo>
                    <a:pt x="180" y="1"/>
                  </a:moveTo>
                  <a:lnTo>
                    <a:pt x="108" y="19"/>
                  </a:lnTo>
                  <a:lnTo>
                    <a:pt x="37" y="55"/>
                  </a:lnTo>
                  <a:lnTo>
                    <a:pt x="1" y="109"/>
                  </a:lnTo>
                  <a:lnTo>
                    <a:pt x="1" y="181"/>
                  </a:lnTo>
                  <a:lnTo>
                    <a:pt x="1" y="252"/>
                  </a:lnTo>
                  <a:lnTo>
                    <a:pt x="1" y="324"/>
                  </a:lnTo>
                  <a:lnTo>
                    <a:pt x="37" y="378"/>
                  </a:lnTo>
                  <a:lnTo>
                    <a:pt x="108" y="414"/>
                  </a:lnTo>
                  <a:lnTo>
                    <a:pt x="180" y="432"/>
                  </a:lnTo>
                  <a:lnTo>
                    <a:pt x="234" y="414"/>
                  </a:lnTo>
                  <a:lnTo>
                    <a:pt x="306" y="378"/>
                  </a:lnTo>
                  <a:lnTo>
                    <a:pt x="342" y="324"/>
                  </a:lnTo>
                  <a:lnTo>
                    <a:pt x="360" y="252"/>
                  </a:lnTo>
                  <a:lnTo>
                    <a:pt x="360" y="181"/>
                  </a:lnTo>
                  <a:lnTo>
                    <a:pt x="342" y="109"/>
                  </a:lnTo>
                  <a:lnTo>
                    <a:pt x="306" y="55"/>
                  </a:lnTo>
                  <a:lnTo>
                    <a:pt x="234" y="19"/>
                  </a:lnTo>
                  <a:lnTo>
                    <a:pt x="180" y="1"/>
                  </a:lnTo>
                  <a:close/>
                  <a:moveTo>
                    <a:pt x="108" y="683"/>
                  </a:moveTo>
                  <a:lnTo>
                    <a:pt x="37" y="737"/>
                  </a:lnTo>
                  <a:lnTo>
                    <a:pt x="1" y="791"/>
                  </a:lnTo>
                  <a:lnTo>
                    <a:pt x="1" y="863"/>
                  </a:lnTo>
                  <a:lnTo>
                    <a:pt x="1" y="2156"/>
                  </a:lnTo>
                  <a:lnTo>
                    <a:pt x="1" y="2228"/>
                  </a:lnTo>
                  <a:lnTo>
                    <a:pt x="37" y="2281"/>
                  </a:lnTo>
                  <a:lnTo>
                    <a:pt x="108" y="2317"/>
                  </a:lnTo>
                  <a:lnTo>
                    <a:pt x="180" y="2335"/>
                  </a:lnTo>
                  <a:lnTo>
                    <a:pt x="234" y="2317"/>
                  </a:lnTo>
                  <a:lnTo>
                    <a:pt x="306" y="2281"/>
                  </a:lnTo>
                  <a:lnTo>
                    <a:pt x="342" y="2228"/>
                  </a:lnTo>
                  <a:lnTo>
                    <a:pt x="360" y="2156"/>
                  </a:lnTo>
                  <a:lnTo>
                    <a:pt x="360" y="863"/>
                  </a:lnTo>
                  <a:lnTo>
                    <a:pt x="342" y="791"/>
                  </a:lnTo>
                  <a:lnTo>
                    <a:pt x="306" y="737"/>
                  </a:lnTo>
                  <a:lnTo>
                    <a:pt x="234" y="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2058950" y="2009925"/>
              <a:ext cx="35950" cy="41775"/>
            </a:xfrm>
            <a:custGeom>
              <a:avLst/>
              <a:gdLst/>
              <a:ahLst/>
              <a:cxnLst/>
              <a:rect l="l" t="t" r="r" b="b"/>
              <a:pathLst>
                <a:path w="1438" h="1671" extrusionOk="0">
                  <a:moveTo>
                    <a:pt x="845" y="0"/>
                  </a:moveTo>
                  <a:lnTo>
                    <a:pt x="683" y="18"/>
                  </a:lnTo>
                  <a:lnTo>
                    <a:pt x="521" y="72"/>
                  </a:lnTo>
                  <a:lnTo>
                    <a:pt x="378" y="144"/>
                  </a:lnTo>
                  <a:lnTo>
                    <a:pt x="252" y="252"/>
                  </a:lnTo>
                  <a:lnTo>
                    <a:pt x="144" y="377"/>
                  </a:lnTo>
                  <a:lnTo>
                    <a:pt x="72" y="521"/>
                  </a:lnTo>
                  <a:lnTo>
                    <a:pt x="19" y="665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72" y="1168"/>
                  </a:lnTo>
                  <a:lnTo>
                    <a:pt x="144" y="1311"/>
                  </a:lnTo>
                  <a:lnTo>
                    <a:pt x="252" y="1419"/>
                  </a:lnTo>
                  <a:lnTo>
                    <a:pt x="378" y="1527"/>
                  </a:lnTo>
                  <a:lnTo>
                    <a:pt x="521" y="1599"/>
                  </a:lnTo>
                  <a:lnTo>
                    <a:pt x="683" y="1652"/>
                  </a:lnTo>
                  <a:lnTo>
                    <a:pt x="845" y="1670"/>
                  </a:lnTo>
                  <a:lnTo>
                    <a:pt x="988" y="1652"/>
                  </a:lnTo>
                  <a:lnTo>
                    <a:pt x="1132" y="1616"/>
                  </a:lnTo>
                  <a:lnTo>
                    <a:pt x="1258" y="1563"/>
                  </a:lnTo>
                  <a:lnTo>
                    <a:pt x="1383" y="1491"/>
                  </a:lnTo>
                  <a:lnTo>
                    <a:pt x="1419" y="1437"/>
                  </a:lnTo>
                  <a:lnTo>
                    <a:pt x="1437" y="1365"/>
                  </a:lnTo>
                  <a:lnTo>
                    <a:pt x="1437" y="1311"/>
                  </a:lnTo>
                  <a:lnTo>
                    <a:pt x="1419" y="1239"/>
                  </a:lnTo>
                  <a:lnTo>
                    <a:pt x="1365" y="1203"/>
                  </a:lnTo>
                  <a:lnTo>
                    <a:pt x="1294" y="1186"/>
                  </a:lnTo>
                  <a:lnTo>
                    <a:pt x="1240" y="1186"/>
                  </a:lnTo>
                  <a:lnTo>
                    <a:pt x="1168" y="1203"/>
                  </a:lnTo>
                  <a:lnTo>
                    <a:pt x="1096" y="1257"/>
                  </a:lnTo>
                  <a:lnTo>
                    <a:pt x="1024" y="1293"/>
                  </a:lnTo>
                  <a:lnTo>
                    <a:pt x="934" y="1311"/>
                  </a:lnTo>
                  <a:lnTo>
                    <a:pt x="755" y="1311"/>
                  </a:lnTo>
                  <a:lnTo>
                    <a:pt x="665" y="1275"/>
                  </a:lnTo>
                  <a:lnTo>
                    <a:pt x="593" y="1239"/>
                  </a:lnTo>
                  <a:lnTo>
                    <a:pt x="521" y="1168"/>
                  </a:lnTo>
                  <a:lnTo>
                    <a:pt x="450" y="1096"/>
                  </a:lnTo>
                  <a:lnTo>
                    <a:pt x="414" y="1024"/>
                  </a:lnTo>
                  <a:lnTo>
                    <a:pt x="378" y="934"/>
                  </a:lnTo>
                  <a:lnTo>
                    <a:pt x="378" y="844"/>
                  </a:lnTo>
                  <a:lnTo>
                    <a:pt x="378" y="737"/>
                  </a:lnTo>
                  <a:lnTo>
                    <a:pt x="414" y="647"/>
                  </a:lnTo>
                  <a:lnTo>
                    <a:pt x="450" y="575"/>
                  </a:lnTo>
                  <a:lnTo>
                    <a:pt x="521" y="503"/>
                  </a:lnTo>
                  <a:lnTo>
                    <a:pt x="593" y="431"/>
                  </a:lnTo>
                  <a:lnTo>
                    <a:pt x="665" y="395"/>
                  </a:lnTo>
                  <a:lnTo>
                    <a:pt x="755" y="360"/>
                  </a:lnTo>
                  <a:lnTo>
                    <a:pt x="934" y="360"/>
                  </a:lnTo>
                  <a:lnTo>
                    <a:pt x="1024" y="377"/>
                  </a:lnTo>
                  <a:lnTo>
                    <a:pt x="1096" y="413"/>
                  </a:lnTo>
                  <a:lnTo>
                    <a:pt x="1168" y="467"/>
                  </a:lnTo>
                  <a:lnTo>
                    <a:pt x="1240" y="485"/>
                  </a:lnTo>
                  <a:lnTo>
                    <a:pt x="1294" y="485"/>
                  </a:lnTo>
                  <a:lnTo>
                    <a:pt x="1365" y="467"/>
                  </a:lnTo>
                  <a:lnTo>
                    <a:pt x="1419" y="431"/>
                  </a:lnTo>
                  <a:lnTo>
                    <a:pt x="1437" y="360"/>
                  </a:lnTo>
                  <a:lnTo>
                    <a:pt x="1437" y="306"/>
                  </a:lnTo>
                  <a:lnTo>
                    <a:pt x="1419" y="234"/>
                  </a:lnTo>
                  <a:lnTo>
                    <a:pt x="1383" y="180"/>
                  </a:lnTo>
                  <a:lnTo>
                    <a:pt x="1258" y="108"/>
                  </a:lnTo>
                  <a:lnTo>
                    <a:pt x="1132" y="54"/>
                  </a:lnTo>
                  <a:lnTo>
                    <a:pt x="988" y="1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2106550" y="2009925"/>
              <a:ext cx="31900" cy="41325"/>
            </a:xfrm>
            <a:custGeom>
              <a:avLst/>
              <a:gdLst/>
              <a:ahLst/>
              <a:cxnLst/>
              <a:rect l="l" t="t" r="r" b="b"/>
              <a:pathLst>
                <a:path w="1276" h="1653" extrusionOk="0">
                  <a:moveTo>
                    <a:pt x="629" y="0"/>
                  </a:moveTo>
                  <a:lnTo>
                    <a:pt x="521" y="18"/>
                  </a:lnTo>
                  <a:lnTo>
                    <a:pt x="413" y="36"/>
                  </a:lnTo>
                  <a:lnTo>
                    <a:pt x="323" y="72"/>
                  </a:lnTo>
                  <a:lnTo>
                    <a:pt x="216" y="126"/>
                  </a:lnTo>
                  <a:lnTo>
                    <a:pt x="144" y="198"/>
                  </a:lnTo>
                  <a:lnTo>
                    <a:pt x="72" y="288"/>
                  </a:lnTo>
                  <a:lnTo>
                    <a:pt x="36" y="395"/>
                  </a:lnTo>
                  <a:lnTo>
                    <a:pt x="18" y="503"/>
                  </a:lnTo>
                  <a:lnTo>
                    <a:pt x="36" y="611"/>
                  </a:lnTo>
                  <a:lnTo>
                    <a:pt x="90" y="701"/>
                  </a:lnTo>
                  <a:lnTo>
                    <a:pt x="126" y="773"/>
                  </a:lnTo>
                  <a:lnTo>
                    <a:pt x="180" y="826"/>
                  </a:lnTo>
                  <a:lnTo>
                    <a:pt x="252" y="862"/>
                  </a:lnTo>
                  <a:lnTo>
                    <a:pt x="323" y="898"/>
                  </a:lnTo>
                  <a:lnTo>
                    <a:pt x="467" y="952"/>
                  </a:lnTo>
                  <a:lnTo>
                    <a:pt x="611" y="988"/>
                  </a:lnTo>
                  <a:lnTo>
                    <a:pt x="754" y="1024"/>
                  </a:lnTo>
                  <a:lnTo>
                    <a:pt x="880" y="1078"/>
                  </a:lnTo>
                  <a:lnTo>
                    <a:pt x="916" y="1114"/>
                  </a:lnTo>
                  <a:lnTo>
                    <a:pt x="934" y="1150"/>
                  </a:lnTo>
                  <a:lnTo>
                    <a:pt x="916" y="1203"/>
                  </a:lnTo>
                  <a:lnTo>
                    <a:pt x="862" y="1257"/>
                  </a:lnTo>
                  <a:lnTo>
                    <a:pt x="754" y="1293"/>
                  </a:lnTo>
                  <a:lnTo>
                    <a:pt x="647" y="1311"/>
                  </a:lnTo>
                  <a:lnTo>
                    <a:pt x="539" y="1293"/>
                  </a:lnTo>
                  <a:lnTo>
                    <a:pt x="449" y="1275"/>
                  </a:lnTo>
                  <a:lnTo>
                    <a:pt x="359" y="1221"/>
                  </a:lnTo>
                  <a:lnTo>
                    <a:pt x="269" y="1168"/>
                  </a:lnTo>
                  <a:lnTo>
                    <a:pt x="216" y="1132"/>
                  </a:lnTo>
                  <a:lnTo>
                    <a:pt x="144" y="1132"/>
                  </a:lnTo>
                  <a:lnTo>
                    <a:pt x="90" y="1150"/>
                  </a:lnTo>
                  <a:lnTo>
                    <a:pt x="36" y="1186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0" y="1365"/>
                  </a:lnTo>
                  <a:lnTo>
                    <a:pt x="36" y="1419"/>
                  </a:lnTo>
                  <a:lnTo>
                    <a:pt x="162" y="1509"/>
                  </a:lnTo>
                  <a:lnTo>
                    <a:pt x="305" y="1581"/>
                  </a:lnTo>
                  <a:lnTo>
                    <a:pt x="467" y="1634"/>
                  </a:lnTo>
                  <a:lnTo>
                    <a:pt x="629" y="1652"/>
                  </a:lnTo>
                  <a:lnTo>
                    <a:pt x="754" y="1652"/>
                  </a:lnTo>
                  <a:lnTo>
                    <a:pt x="862" y="1616"/>
                  </a:lnTo>
                  <a:lnTo>
                    <a:pt x="970" y="1581"/>
                  </a:lnTo>
                  <a:lnTo>
                    <a:pt x="1060" y="1527"/>
                  </a:lnTo>
                  <a:lnTo>
                    <a:pt x="1149" y="1455"/>
                  </a:lnTo>
                  <a:lnTo>
                    <a:pt x="1221" y="1365"/>
                  </a:lnTo>
                  <a:lnTo>
                    <a:pt x="1257" y="1257"/>
                  </a:lnTo>
                  <a:lnTo>
                    <a:pt x="1275" y="1132"/>
                  </a:lnTo>
                  <a:lnTo>
                    <a:pt x="1257" y="1024"/>
                  </a:lnTo>
                  <a:lnTo>
                    <a:pt x="1203" y="916"/>
                  </a:lnTo>
                  <a:lnTo>
                    <a:pt x="1167" y="862"/>
                  </a:lnTo>
                  <a:lnTo>
                    <a:pt x="1113" y="808"/>
                  </a:lnTo>
                  <a:lnTo>
                    <a:pt x="1042" y="755"/>
                  </a:lnTo>
                  <a:lnTo>
                    <a:pt x="970" y="719"/>
                  </a:lnTo>
                  <a:lnTo>
                    <a:pt x="826" y="665"/>
                  </a:lnTo>
                  <a:lnTo>
                    <a:pt x="665" y="629"/>
                  </a:lnTo>
                  <a:lnTo>
                    <a:pt x="539" y="593"/>
                  </a:lnTo>
                  <a:lnTo>
                    <a:pt x="413" y="539"/>
                  </a:lnTo>
                  <a:lnTo>
                    <a:pt x="377" y="521"/>
                  </a:lnTo>
                  <a:lnTo>
                    <a:pt x="377" y="485"/>
                  </a:lnTo>
                  <a:lnTo>
                    <a:pt x="395" y="449"/>
                  </a:lnTo>
                  <a:lnTo>
                    <a:pt x="431" y="413"/>
                  </a:lnTo>
                  <a:lnTo>
                    <a:pt x="539" y="360"/>
                  </a:lnTo>
                  <a:lnTo>
                    <a:pt x="647" y="342"/>
                  </a:lnTo>
                  <a:lnTo>
                    <a:pt x="718" y="360"/>
                  </a:lnTo>
                  <a:lnTo>
                    <a:pt x="808" y="395"/>
                  </a:lnTo>
                  <a:lnTo>
                    <a:pt x="880" y="431"/>
                  </a:lnTo>
                  <a:lnTo>
                    <a:pt x="952" y="467"/>
                  </a:lnTo>
                  <a:lnTo>
                    <a:pt x="1006" y="503"/>
                  </a:lnTo>
                  <a:lnTo>
                    <a:pt x="1078" y="503"/>
                  </a:lnTo>
                  <a:lnTo>
                    <a:pt x="1131" y="467"/>
                  </a:lnTo>
                  <a:lnTo>
                    <a:pt x="1185" y="431"/>
                  </a:lnTo>
                  <a:lnTo>
                    <a:pt x="1203" y="360"/>
                  </a:lnTo>
                  <a:lnTo>
                    <a:pt x="1203" y="306"/>
                  </a:lnTo>
                  <a:lnTo>
                    <a:pt x="1185" y="234"/>
                  </a:lnTo>
                  <a:lnTo>
                    <a:pt x="1131" y="180"/>
                  </a:lnTo>
                  <a:lnTo>
                    <a:pt x="1024" y="108"/>
                  </a:lnTo>
                  <a:lnTo>
                    <a:pt x="898" y="54"/>
                  </a:lnTo>
                  <a:lnTo>
                    <a:pt x="772" y="1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2286550" y="3061750"/>
              <a:ext cx="36850" cy="58375"/>
            </a:xfrm>
            <a:custGeom>
              <a:avLst/>
              <a:gdLst/>
              <a:ahLst/>
              <a:cxnLst/>
              <a:rect l="l" t="t" r="r" b="b"/>
              <a:pathLst>
                <a:path w="1474" h="2335" extrusionOk="0">
                  <a:moveTo>
                    <a:pt x="180" y="0"/>
                  </a:moveTo>
                  <a:lnTo>
                    <a:pt x="109" y="18"/>
                  </a:lnTo>
                  <a:lnTo>
                    <a:pt x="55" y="72"/>
                  </a:lnTo>
                  <a:lnTo>
                    <a:pt x="19" y="126"/>
                  </a:lnTo>
                  <a:lnTo>
                    <a:pt x="1" y="198"/>
                  </a:lnTo>
                  <a:lnTo>
                    <a:pt x="1" y="2173"/>
                  </a:lnTo>
                  <a:lnTo>
                    <a:pt x="19" y="2245"/>
                  </a:lnTo>
                  <a:lnTo>
                    <a:pt x="73" y="2299"/>
                  </a:lnTo>
                  <a:lnTo>
                    <a:pt x="127" y="2335"/>
                  </a:lnTo>
                  <a:lnTo>
                    <a:pt x="1348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48" y="1994"/>
                  </a:lnTo>
                  <a:lnTo>
                    <a:pt x="1276" y="1976"/>
                  </a:lnTo>
                  <a:lnTo>
                    <a:pt x="378" y="1976"/>
                  </a:lnTo>
                  <a:lnTo>
                    <a:pt x="378" y="1365"/>
                  </a:lnTo>
                  <a:lnTo>
                    <a:pt x="1150" y="1365"/>
                  </a:lnTo>
                  <a:lnTo>
                    <a:pt x="1222" y="1347"/>
                  </a:lnTo>
                  <a:lnTo>
                    <a:pt x="1294" y="1311"/>
                  </a:lnTo>
                  <a:lnTo>
                    <a:pt x="1330" y="1239"/>
                  </a:lnTo>
                  <a:lnTo>
                    <a:pt x="1348" y="1168"/>
                  </a:lnTo>
                  <a:lnTo>
                    <a:pt x="1330" y="1096"/>
                  </a:lnTo>
                  <a:lnTo>
                    <a:pt x="1294" y="1042"/>
                  </a:lnTo>
                  <a:lnTo>
                    <a:pt x="1222" y="1006"/>
                  </a:lnTo>
                  <a:lnTo>
                    <a:pt x="1150" y="988"/>
                  </a:lnTo>
                  <a:lnTo>
                    <a:pt x="378" y="988"/>
                  </a:lnTo>
                  <a:lnTo>
                    <a:pt x="378" y="377"/>
                  </a:lnTo>
                  <a:lnTo>
                    <a:pt x="1276" y="377"/>
                  </a:lnTo>
                  <a:lnTo>
                    <a:pt x="1348" y="360"/>
                  </a:lnTo>
                  <a:lnTo>
                    <a:pt x="1419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19" y="54"/>
                  </a:lnTo>
                  <a:lnTo>
                    <a:pt x="1348" y="1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2335950" y="3062650"/>
              <a:ext cx="44450" cy="58375"/>
            </a:xfrm>
            <a:custGeom>
              <a:avLst/>
              <a:gdLst/>
              <a:ahLst/>
              <a:cxnLst/>
              <a:rect l="l" t="t" r="r" b="b"/>
              <a:pathLst>
                <a:path w="1778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37"/>
                  </a:lnTo>
                  <a:lnTo>
                    <a:pt x="0" y="2173"/>
                  </a:lnTo>
                  <a:lnTo>
                    <a:pt x="36" y="2245"/>
                  </a:lnTo>
                  <a:lnTo>
                    <a:pt x="72" y="2299"/>
                  </a:lnTo>
                  <a:lnTo>
                    <a:pt x="144" y="2335"/>
                  </a:lnTo>
                  <a:lnTo>
                    <a:pt x="216" y="2335"/>
                  </a:lnTo>
                  <a:lnTo>
                    <a:pt x="287" y="2317"/>
                  </a:lnTo>
                  <a:lnTo>
                    <a:pt x="323" y="2263"/>
                  </a:lnTo>
                  <a:lnTo>
                    <a:pt x="359" y="2209"/>
                  </a:lnTo>
                  <a:lnTo>
                    <a:pt x="377" y="2137"/>
                  </a:lnTo>
                  <a:lnTo>
                    <a:pt x="377" y="754"/>
                  </a:lnTo>
                  <a:lnTo>
                    <a:pt x="1437" y="2227"/>
                  </a:lnTo>
                  <a:lnTo>
                    <a:pt x="1455" y="2245"/>
                  </a:lnTo>
                  <a:lnTo>
                    <a:pt x="1509" y="2299"/>
                  </a:lnTo>
                  <a:lnTo>
                    <a:pt x="1598" y="2317"/>
                  </a:lnTo>
                  <a:lnTo>
                    <a:pt x="1670" y="2299"/>
                  </a:lnTo>
                  <a:lnTo>
                    <a:pt x="1724" y="2263"/>
                  </a:lnTo>
                  <a:lnTo>
                    <a:pt x="1760" y="2209"/>
                  </a:lnTo>
                  <a:lnTo>
                    <a:pt x="1778" y="2137"/>
                  </a:lnTo>
                  <a:lnTo>
                    <a:pt x="1778" y="198"/>
                  </a:lnTo>
                  <a:lnTo>
                    <a:pt x="1760" y="126"/>
                  </a:lnTo>
                  <a:lnTo>
                    <a:pt x="1724" y="72"/>
                  </a:lnTo>
                  <a:lnTo>
                    <a:pt x="1670" y="36"/>
                  </a:lnTo>
                  <a:lnTo>
                    <a:pt x="1598" y="18"/>
                  </a:lnTo>
                  <a:lnTo>
                    <a:pt x="1526" y="36"/>
                  </a:lnTo>
                  <a:lnTo>
                    <a:pt x="1473" y="72"/>
                  </a:lnTo>
                  <a:lnTo>
                    <a:pt x="1419" y="126"/>
                  </a:lnTo>
                  <a:lnTo>
                    <a:pt x="1419" y="198"/>
                  </a:lnTo>
                  <a:lnTo>
                    <a:pt x="1419" y="1563"/>
                  </a:lnTo>
                  <a:lnTo>
                    <a:pt x="341" y="90"/>
                  </a:lnTo>
                  <a:lnTo>
                    <a:pt x="305" y="54"/>
                  </a:lnTo>
                  <a:lnTo>
                    <a:pt x="269" y="18"/>
                  </a:lnTo>
                  <a:lnTo>
                    <a:pt x="216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2393400" y="3060400"/>
              <a:ext cx="51650" cy="60175"/>
            </a:xfrm>
            <a:custGeom>
              <a:avLst/>
              <a:gdLst/>
              <a:ahLst/>
              <a:cxnLst/>
              <a:rect l="l" t="t" r="r" b="b"/>
              <a:pathLst>
                <a:path w="2066" h="2407" extrusionOk="0">
                  <a:moveTo>
                    <a:pt x="1240" y="1"/>
                  </a:moveTo>
                  <a:lnTo>
                    <a:pt x="1114" y="18"/>
                  </a:lnTo>
                  <a:lnTo>
                    <a:pt x="988" y="36"/>
                  </a:lnTo>
                  <a:lnTo>
                    <a:pt x="863" y="54"/>
                  </a:lnTo>
                  <a:lnTo>
                    <a:pt x="755" y="90"/>
                  </a:lnTo>
                  <a:lnTo>
                    <a:pt x="647" y="144"/>
                  </a:lnTo>
                  <a:lnTo>
                    <a:pt x="557" y="216"/>
                  </a:lnTo>
                  <a:lnTo>
                    <a:pt x="450" y="270"/>
                  </a:lnTo>
                  <a:lnTo>
                    <a:pt x="378" y="360"/>
                  </a:lnTo>
                  <a:lnTo>
                    <a:pt x="288" y="431"/>
                  </a:lnTo>
                  <a:lnTo>
                    <a:pt x="216" y="539"/>
                  </a:lnTo>
                  <a:lnTo>
                    <a:pt x="162" y="629"/>
                  </a:lnTo>
                  <a:lnTo>
                    <a:pt x="108" y="737"/>
                  </a:lnTo>
                  <a:lnTo>
                    <a:pt x="72" y="844"/>
                  </a:lnTo>
                  <a:lnTo>
                    <a:pt x="37" y="970"/>
                  </a:lnTo>
                  <a:lnTo>
                    <a:pt x="19" y="1078"/>
                  </a:lnTo>
                  <a:lnTo>
                    <a:pt x="1" y="1204"/>
                  </a:lnTo>
                  <a:lnTo>
                    <a:pt x="1" y="1240"/>
                  </a:lnTo>
                  <a:lnTo>
                    <a:pt x="19" y="1365"/>
                  </a:lnTo>
                  <a:lnTo>
                    <a:pt x="37" y="1491"/>
                  </a:lnTo>
                  <a:lnTo>
                    <a:pt x="72" y="1599"/>
                  </a:lnTo>
                  <a:lnTo>
                    <a:pt x="108" y="1706"/>
                  </a:lnTo>
                  <a:lnTo>
                    <a:pt x="162" y="1814"/>
                  </a:lnTo>
                  <a:lnTo>
                    <a:pt x="234" y="1904"/>
                  </a:lnTo>
                  <a:lnTo>
                    <a:pt x="306" y="2012"/>
                  </a:lnTo>
                  <a:lnTo>
                    <a:pt x="396" y="2084"/>
                  </a:lnTo>
                  <a:lnTo>
                    <a:pt x="468" y="2155"/>
                  </a:lnTo>
                  <a:lnTo>
                    <a:pt x="575" y="2227"/>
                  </a:lnTo>
                  <a:lnTo>
                    <a:pt x="665" y="2281"/>
                  </a:lnTo>
                  <a:lnTo>
                    <a:pt x="773" y="2335"/>
                  </a:lnTo>
                  <a:lnTo>
                    <a:pt x="881" y="2371"/>
                  </a:lnTo>
                  <a:lnTo>
                    <a:pt x="1006" y="2389"/>
                  </a:lnTo>
                  <a:lnTo>
                    <a:pt x="1132" y="2407"/>
                  </a:lnTo>
                  <a:lnTo>
                    <a:pt x="1240" y="2407"/>
                  </a:lnTo>
                  <a:lnTo>
                    <a:pt x="1455" y="2389"/>
                  </a:lnTo>
                  <a:lnTo>
                    <a:pt x="1653" y="2353"/>
                  </a:lnTo>
                  <a:lnTo>
                    <a:pt x="1832" y="2263"/>
                  </a:lnTo>
                  <a:lnTo>
                    <a:pt x="2012" y="2155"/>
                  </a:lnTo>
                  <a:lnTo>
                    <a:pt x="2048" y="2119"/>
                  </a:lnTo>
                  <a:lnTo>
                    <a:pt x="2066" y="2066"/>
                  </a:lnTo>
                  <a:lnTo>
                    <a:pt x="2066" y="2048"/>
                  </a:lnTo>
                  <a:lnTo>
                    <a:pt x="2066" y="1994"/>
                  </a:lnTo>
                  <a:lnTo>
                    <a:pt x="2066" y="1258"/>
                  </a:lnTo>
                  <a:lnTo>
                    <a:pt x="2048" y="1186"/>
                  </a:lnTo>
                  <a:lnTo>
                    <a:pt x="2012" y="1132"/>
                  </a:lnTo>
                  <a:lnTo>
                    <a:pt x="1940" y="1096"/>
                  </a:lnTo>
                  <a:lnTo>
                    <a:pt x="1868" y="1078"/>
                  </a:lnTo>
                  <a:lnTo>
                    <a:pt x="1204" y="1078"/>
                  </a:lnTo>
                  <a:lnTo>
                    <a:pt x="1132" y="1096"/>
                  </a:lnTo>
                  <a:lnTo>
                    <a:pt x="1078" y="1132"/>
                  </a:lnTo>
                  <a:lnTo>
                    <a:pt x="1042" y="1186"/>
                  </a:lnTo>
                  <a:lnTo>
                    <a:pt x="1024" y="1258"/>
                  </a:lnTo>
                  <a:lnTo>
                    <a:pt x="1042" y="1329"/>
                  </a:lnTo>
                  <a:lnTo>
                    <a:pt x="1078" y="1401"/>
                  </a:lnTo>
                  <a:lnTo>
                    <a:pt x="1132" y="1437"/>
                  </a:lnTo>
                  <a:lnTo>
                    <a:pt x="1204" y="1455"/>
                  </a:lnTo>
                  <a:lnTo>
                    <a:pt x="1689" y="1455"/>
                  </a:lnTo>
                  <a:lnTo>
                    <a:pt x="1689" y="1886"/>
                  </a:lnTo>
                  <a:lnTo>
                    <a:pt x="1581" y="1940"/>
                  </a:lnTo>
                  <a:lnTo>
                    <a:pt x="1473" y="1994"/>
                  </a:lnTo>
                  <a:lnTo>
                    <a:pt x="1347" y="2012"/>
                  </a:lnTo>
                  <a:lnTo>
                    <a:pt x="1240" y="2030"/>
                  </a:lnTo>
                  <a:lnTo>
                    <a:pt x="1078" y="2012"/>
                  </a:lnTo>
                  <a:lnTo>
                    <a:pt x="916" y="1958"/>
                  </a:lnTo>
                  <a:lnTo>
                    <a:pt x="773" y="1886"/>
                  </a:lnTo>
                  <a:lnTo>
                    <a:pt x="629" y="1778"/>
                  </a:lnTo>
                  <a:lnTo>
                    <a:pt x="593" y="1742"/>
                  </a:lnTo>
                  <a:lnTo>
                    <a:pt x="503" y="1617"/>
                  </a:lnTo>
                  <a:lnTo>
                    <a:pt x="432" y="1473"/>
                  </a:lnTo>
                  <a:lnTo>
                    <a:pt x="396" y="1329"/>
                  </a:lnTo>
                  <a:lnTo>
                    <a:pt x="396" y="1186"/>
                  </a:lnTo>
                  <a:lnTo>
                    <a:pt x="414" y="1024"/>
                  </a:lnTo>
                  <a:lnTo>
                    <a:pt x="450" y="880"/>
                  </a:lnTo>
                  <a:lnTo>
                    <a:pt x="539" y="755"/>
                  </a:lnTo>
                  <a:lnTo>
                    <a:pt x="629" y="629"/>
                  </a:lnTo>
                  <a:lnTo>
                    <a:pt x="773" y="521"/>
                  </a:lnTo>
                  <a:lnTo>
                    <a:pt x="916" y="449"/>
                  </a:lnTo>
                  <a:lnTo>
                    <a:pt x="1078" y="396"/>
                  </a:lnTo>
                  <a:lnTo>
                    <a:pt x="1383" y="396"/>
                  </a:lnTo>
                  <a:lnTo>
                    <a:pt x="1509" y="431"/>
                  </a:lnTo>
                  <a:lnTo>
                    <a:pt x="1635" y="485"/>
                  </a:lnTo>
                  <a:lnTo>
                    <a:pt x="1760" y="575"/>
                  </a:lnTo>
                  <a:lnTo>
                    <a:pt x="1832" y="593"/>
                  </a:lnTo>
                  <a:lnTo>
                    <a:pt x="1904" y="611"/>
                  </a:lnTo>
                  <a:lnTo>
                    <a:pt x="1976" y="575"/>
                  </a:lnTo>
                  <a:lnTo>
                    <a:pt x="2030" y="539"/>
                  </a:lnTo>
                  <a:lnTo>
                    <a:pt x="2066" y="467"/>
                  </a:lnTo>
                  <a:lnTo>
                    <a:pt x="2066" y="396"/>
                  </a:lnTo>
                  <a:lnTo>
                    <a:pt x="2048" y="324"/>
                  </a:lnTo>
                  <a:lnTo>
                    <a:pt x="1994" y="270"/>
                  </a:lnTo>
                  <a:lnTo>
                    <a:pt x="1814" y="162"/>
                  </a:lnTo>
                  <a:lnTo>
                    <a:pt x="1635" y="72"/>
                  </a:lnTo>
                  <a:lnTo>
                    <a:pt x="1437" y="18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2460300" y="3062650"/>
              <a:ext cx="46250" cy="57925"/>
            </a:xfrm>
            <a:custGeom>
              <a:avLst/>
              <a:gdLst/>
              <a:ahLst/>
              <a:cxnLst/>
              <a:rect l="l" t="t" r="r" b="b"/>
              <a:pathLst>
                <a:path w="1850" h="2317" extrusionOk="0">
                  <a:moveTo>
                    <a:pt x="934" y="683"/>
                  </a:moveTo>
                  <a:lnTo>
                    <a:pt x="1203" y="1401"/>
                  </a:lnTo>
                  <a:lnTo>
                    <a:pt x="665" y="1401"/>
                  </a:lnTo>
                  <a:lnTo>
                    <a:pt x="934" y="683"/>
                  </a:lnTo>
                  <a:close/>
                  <a:moveTo>
                    <a:pt x="862" y="0"/>
                  </a:moveTo>
                  <a:lnTo>
                    <a:pt x="790" y="54"/>
                  </a:lnTo>
                  <a:lnTo>
                    <a:pt x="754" y="108"/>
                  </a:lnTo>
                  <a:lnTo>
                    <a:pt x="18" y="2083"/>
                  </a:lnTo>
                  <a:lnTo>
                    <a:pt x="0" y="2155"/>
                  </a:lnTo>
                  <a:lnTo>
                    <a:pt x="18" y="2209"/>
                  </a:lnTo>
                  <a:lnTo>
                    <a:pt x="72" y="2281"/>
                  </a:lnTo>
                  <a:lnTo>
                    <a:pt x="126" y="2317"/>
                  </a:lnTo>
                  <a:lnTo>
                    <a:pt x="198" y="2317"/>
                  </a:lnTo>
                  <a:lnTo>
                    <a:pt x="252" y="2299"/>
                  </a:lnTo>
                  <a:lnTo>
                    <a:pt x="288" y="2281"/>
                  </a:lnTo>
                  <a:lnTo>
                    <a:pt x="341" y="2245"/>
                  </a:lnTo>
                  <a:lnTo>
                    <a:pt x="359" y="2191"/>
                  </a:lnTo>
                  <a:lnTo>
                    <a:pt x="521" y="1760"/>
                  </a:lnTo>
                  <a:lnTo>
                    <a:pt x="1329" y="1760"/>
                  </a:lnTo>
                  <a:lnTo>
                    <a:pt x="1509" y="2191"/>
                  </a:lnTo>
                  <a:lnTo>
                    <a:pt x="1527" y="2245"/>
                  </a:lnTo>
                  <a:lnTo>
                    <a:pt x="1562" y="2281"/>
                  </a:lnTo>
                  <a:lnTo>
                    <a:pt x="1616" y="2299"/>
                  </a:lnTo>
                  <a:lnTo>
                    <a:pt x="1670" y="2317"/>
                  </a:lnTo>
                  <a:lnTo>
                    <a:pt x="1742" y="2317"/>
                  </a:lnTo>
                  <a:lnTo>
                    <a:pt x="1796" y="2281"/>
                  </a:lnTo>
                  <a:lnTo>
                    <a:pt x="1832" y="2209"/>
                  </a:lnTo>
                  <a:lnTo>
                    <a:pt x="1850" y="2155"/>
                  </a:lnTo>
                  <a:lnTo>
                    <a:pt x="1850" y="2083"/>
                  </a:lnTo>
                  <a:lnTo>
                    <a:pt x="1114" y="108"/>
                  </a:lnTo>
                  <a:lnTo>
                    <a:pt x="1060" y="54"/>
                  </a:lnTo>
                  <a:lnTo>
                    <a:pt x="1006" y="18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2512375" y="3060400"/>
              <a:ext cx="51650" cy="60175"/>
            </a:xfrm>
            <a:custGeom>
              <a:avLst/>
              <a:gdLst/>
              <a:ahLst/>
              <a:cxnLst/>
              <a:rect l="l" t="t" r="r" b="b"/>
              <a:pathLst>
                <a:path w="2066" h="2407" extrusionOk="0">
                  <a:moveTo>
                    <a:pt x="1239" y="1"/>
                  </a:moveTo>
                  <a:lnTo>
                    <a:pt x="1114" y="18"/>
                  </a:lnTo>
                  <a:lnTo>
                    <a:pt x="988" y="36"/>
                  </a:lnTo>
                  <a:lnTo>
                    <a:pt x="880" y="54"/>
                  </a:lnTo>
                  <a:lnTo>
                    <a:pt x="754" y="90"/>
                  </a:lnTo>
                  <a:lnTo>
                    <a:pt x="665" y="144"/>
                  </a:lnTo>
                  <a:lnTo>
                    <a:pt x="557" y="198"/>
                  </a:lnTo>
                  <a:lnTo>
                    <a:pt x="467" y="270"/>
                  </a:lnTo>
                  <a:lnTo>
                    <a:pt x="377" y="360"/>
                  </a:lnTo>
                  <a:lnTo>
                    <a:pt x="288" y="431"/>
                  </a:lnTo>
                  <a:lnTo>
                    <a:pt x="216" y="539"/>
                  </a:lnTo>
                  <a:lnTo>
                    <a:pt x="162" y="629"/>
                  </a:lnTo>
                  <a:lnTo>
                    <a:pt x="108" y="737"/>
                  </a:lnTo>
                  <a:lnTo>
                    <a:pt x="72" y="844"/>
                  </a:lnTo>
                  <a:lnTo>
                    <a:pt x="36" y="970"/>
                  </a:lnTo>
                  <a:lnTo>
                    <a:pt x="18" y="1078"/>
                  </a:lnTo>
                  <a:lnTo>
                    <a:pt x="0" y="1204"/>
                  </a:lnTo>
                  <a:lnTo>
                    <a:pt x="0" y="1222"/>
                  </a:lnTo>
                  <a:lnTo>
                    <a:pt x="18" y="1347"/>
                  </a:lnTo>
                  <a:lnTo>
                    <a:pt x="36" y="1473"/>
                  </a:lnTo>
                  <a:lnTo>
                    <a:pt x="72" y="1581"/>
                  </a:lnTo>
                  <a:lnTo>
                    <a:pt x="108" y="1688"/>
                  </a:lnTo>
                  <a:lnTo>
                    <a:pt x="162" y="1796"/>
                  </a:lnTo>
                  <a:lnTo>
                    <a:pt x="234" y="1904"/>
                  </a:lnTo>
                  <a:lnTo>
                    <a:pt x="306" y="1994"/>
                  </a:lnTo>
                  <a:lnTo>
                    <a:pt x="377" y="2084"/>
                  </a:lnTo>
                  <a:lnTo>
                    <a:pt x="467" y="2155"/>
                  </a:lnTo>
                  <a:lnTo>
                    <a:pt x="575" y="2227"/>
                  </a:lnTo>
                  <a:lnTo>
                    <a:pt x="665" y="2281"/>
                  </a:lnTo>
                  <a:lnTo>
                    <a:pt x="772" y="2335"/>
                  </a:lnTo>
                  <a:lnTo>
                    <a:pt x="880" y="2371"/>
                  </a:lnTo>
                  <a:lnTo>
                    <a:pt x="1006" y="2389"/>
                  </a:lnTo>
                  <a:lnTo>
                    <a:pt x="1132" y="2407"/>
                  </a:lnTo>
                  <a:lnTo>
                    <a:pt x="1257" y="2407"/>
                  </a:lnTo>
                  <a:lnTo>
                    <a:pt x="1455" y="2389"/>
                  </a:lnTo>
                  <a:lnTo>
                    <a:pt x="1652" y="2353"/>
                  </a:lnTo>
                  <a:lnTo>
                    <a:pt x="1832" y="2263"/>
                  </a:lnTo>
                  <a:lnTo>
                    <a:pt x="2011" y="2155"/>
                  </a:lnTo>
                  <a:lnTo>
                    <a:pt x="2047" y="2119"/>
                  </a:lnTo>
                  <a:lnTo>
                    <a:pt x="2065" y="2066"/>
                  </a:lnTo>
                  <a:lnTo>
                    <a:pt x="2065" y="2048"/>
                  </a:lnTo>
                  <a:lnTo>
                    <a:pt x="2065" y="1994"/>
                  </a:lnTo>
                  <a:lnTo>
                    <a:pt x="2065" y="1258"/>
                  </a:lnTo>
                  <a:lnTo>
                    <a:pt x="2047" y="1186"/>
                  </a:lnTo>
                  <a:lnTo>
                    <a:pt x="2011" y="1132"/>
                  </a:lnTo>
                  <a:lnTo>
                    <a:pt x="1940" y="1078"/>
                  </a:lnTo>
                  <a:lnTo>
                    <a:pt x="1203" y="1078"/>
                  </a:lnTo>
                  <a:lnTo>
                    <a:pt x="1132" y="1096"/>
                  </a:lnTo>
                  <a:lnTo>
                    <a:pt x="1078" y="1132"/>
                  </a:lnTo>
                  <a:lnTo>
                    <a:pt x="1042" y="1186"/>
                  </a:lnTo>
                  <a:lnTo>
                    <a:pt x="1024" y="1258"/>
                  </a:lnTo>
                  <a:lnTo>
                    <a:pt x="1042" y="1329"/>
                  </a:lnTo>
                  <a:lnTo>
                    <a:pt x="1078" y="1401"/>
                  </a:lnTo>
                  <a:lnTo>
                    <a:pt x="1132" y="1437"/>
                  </a:lnTo>
                  <a:lnTo>
                    <a:pt x="1221" y="1455"/>
                  </a:lnTo>
                  <a:lnTo>
                    <a:pt x="1688" y="1455"/>
                  </a:lnTo>
                  <a:lnTo>
                    <a:pt x="1688" y="1886"/>
                  </a:lnTo>
                  <a:lnTo>
                    <a:pt x="1580" y="1940"/>
                  </a:lnTo>
                  <a:lnTo>
                    <a:pt x="1473" y="1994"/>
                  </a:lnTo>
                  <a:lnTo>
                    <a:pt x="1365" y="2012"/>
                  </a:lnTo>
                  <a:lnTo>
                    <a:pt x="1239" y="2030"/>
                  </a:lnTo>
                  <a:lnTo>
                    <a:pt x="1078" y="2012"/>
                  </a:lnTo>
                  <a:lnTo>
                    <a:pt x="916" y="1958"/>
                  </a:lnTo>
                  <a:lnTo>
                    <a:pt x="772" y="1886"/>
                  </a:lnTo>
                  <a:lnTo>
                    <a:pt x="629" y="1778"/>
                  </a:lnTo>
                  <a:lnTo>
                    <a:pt x="593" y="1742"/>
                  </a:lnTo>
                  <a:lnTo>
                    <a:pt x="503" y="1617"/>
                  </a:lnTo>
                  <a:lnTo>
                    <a:pt x="431" y="1473"/>
                  </a:lnTo>
                  <a:lnTo>
                    <a:pt x="395" y="1329"/>
                  </a:lnTo>
                  <a:lnTo>
                    <a:pt x="395" y="1186"/>
                  </a:lnTo>
                  <a:lnTo>
                    <a:pt x="413" y="1024"/>
                  </a:lnTo>
                  <a:lnTo>
                    <a:pt x="449" y="880"/>
                  </a:lnTo>
                  <a:lnTo>
                    <a:pt x="539" y="755"/>
                  </a:lnTo>
                  <a:lnTo>
                    <a:pt x="629" y="629"/>
                  </a:lnTo>
                  <a:lnTo>
                    <a:pt x="772" y="521"/>
                  </a:lnTo>
                  <a:lnTo>
                    <a:pt x="916" y="449"/>
                  </a:lnTo>
                  <a:lnTo>
                    <a:pt x="1078" y="396"/>
                  </a:lnTo>
                  <a:lnTo>
                    <a:pt x="1383" y="396"/>
                  </a:lnTo>
                  <a:lnTo>
                    <a:pt x="1509" y="431"/>
                  </a:lnTo>
                  <a:lnTo>
                    <a:pt x="1652" y="485"/>
                  </a:lnTo>
                  <a:lnTo>
                    <a:pt x="1760" y="575"/>
                  </a:lnTo>
                  <a:lnTo>
                    <a:pt x="1832" y="593"/>
                  </a:lnTo>
                  <a:lnTo>
                    <a:pt x="1904" y="611"/>
                  </a:lnTo>
                  <a:lnTo>
                    <a:pt x="1976" y="593"/>
                  </a:lnTo>
                  <a:lnTo>
                    <a:pt x="2029" y="539"/>
                  </a:lnTo>
                  <a:lnTo>
                    <a:pt x="2065" y="467"/>
                  </a:lnTo>
                  <a:lnTo>
                    <a:pt x="2065" y="396"/>
                  </a:lnTo>
                  <a:lnTo>
                    <a:pt x="2047" y="324"/>
                  </a:lnTo>
                  <a:lnTo>
                    <a:pt x="1993" y="270"/>
                  </a:lnTo>
                  <a:lnTo>
                    <a:pt x="1832" y="162"/>
                  </a:lnTo>
                  <a:lnTo>
                    <a:pt x="1634" y="72"/>
                  </a:lnTo>
                  <a:lnTo>
                    <a:pt x="1437" y="18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2582850" y="3061750"/>
              <a:ext cx="36825" cy="58375"/>
            </a:xfrm>
            <a:custGeom>
              <a:avLst/>
              <a:gdLst/>
              <a:ahLst/>
              <a:cxnLst/>
              <a:rect l="l" t="t" r="r" b="b"/>
              <a:pathLst>
                <a:path w="1473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72" y="2299"/>
                  </a:lnTo>
                  <a:lnTo>
                    <a:pt x="126" y="2335"/>
                  </a:lnTo>
                  <a:lnTo>
                    <a:pt x="1347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47" y="1994"/>
                  </a:lnTo>
                  <a:lnTo>
                    <a:pt x="1275" y="1976"/>
                  </a:lnTo>
                  <a:lnTo>
                    <a:pt x="378" y="1976"/>
                  </a:lnTo>
                  <a:lnTo>
                    <a:pt x="378" y="1365"/>
                  </a:lnTo>
                  <a:lnTo>
                    <a:pt x="1150" y="1365"/>
                  </a:lnTo>
                  <a:lnTo>
                    <a:pt x="1222" y="1347"/>
                  </a:lnTo>
                  <a:lnTo>
                    <a:pt x="1275" y="1311"/>
                  </a:lnTo>
                  <a:lnTo>
                    <a:pt x="1329" y="1239"/>
                  </a:lnTo>
                  <a:lnTo>
                    <a:pt x="1347" y="1168"/>
                  </a:lnTo>
                  <a:lnTo>
                    <a:pt x="1329" y="1096"/>
                  </a:lnTo>
                  <a:lnTo>
                    <a:pt x="1275" y="1042"/>
                  </a:lnTo>
                  <a:lnTo>
                    <a:pt x="1222" y="1006"/>
                  </a:lnTo>
                  <a:lnTo>
                    <a:pt x="1150" y="988"/>
                  </a:lnTo>
                  <a:lnTo>
                    <a:pt x="378" y="988"/>
                  </a:lnTo>
                  <a:lnTo>
                    <a:pt x="378" y="377"/>
                  </a:lnTo>
                  <a:lnTo>
                    <a:pt x="1275" y="377"/>
                  </a:lnTo>
                  <a:lnTo>
                    <a:pt x="1347" y="360"/>
                  </a:lnTo>
                  <a:lnTo>
                    <a:pt x="1419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19" y="54"/>
                  </a:lnTo>
                  <a:lnTo>
                    <a:pt x="1347" y="1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57"/>
            <p:cNvSpPr/>
            <p:nvPr/>
          </p:nvSpPr>
          <p:spPr>
            <a:xfrm>
              <a:off x="2632225" y="3061750"/>
              <a:ext cx="50300" cy="58375"/>
            </a:xfrm>
            <a:custGeom>
              <a:avLst/>
              <a:gdLst/>
              <a:ahLst/>
              <a:cxnLst/>
              <a:rect l="l" t="t" r="r" b="b"/>
              <a:pathLst>
                <a:path w="2012" h="2335" extrusionOk="0">
                  <a:moveTo>
                    <a:pt x="180" y="0"/>
                  </a:moveTo>
                  <a:lnTo>
                    <a:pt x="109" y="18"/>
                  </a:lnTo>
                  <a:lnTo>
                    <a:pt x="55" y="72"/>
                  </a:lnTo>
                  <a:lnTo>
                    <a:pt x="19" y="126"/>
                  </a:lnTo>
                  <a:lnTo>
                    <a:pt x="1" y="198"/>
                  </a:lnTo>
                  <a:lnTo>
                    <a:pt x="1" y="2155"/>
                  </a:lnTo>
                  <a:lnTo>
                    <a:pt x="19" y="2227"/>
                  </a:lnTo>
                  <a:lnTo>
                    <a:pt x="55" y="2281"/>
                  </a:lnTo>
                  <a:lnTo>
                    <a:pt x="109" y="2335"/>
                  </a:lnTo>
                  <a:lnTo>
                    <a:pt x="252" y="2335"/>
                  </a:lnTo>
                  <a:lnTo>
                    <a:pt x="324" y="2281"/>
                  </a:lnTo>
                  <a:lnTo>
                    <a:pt x="360" y="2227"/>
                  </a:lnTo>
                  <a:lnTo>
                    <a:pt x="378" y="2155"/>
                  </a:lnTo>
                  <a:lnTo>
                    <a:pt x="378" y="755"/>
                  </a:lnTo>
                  <a:lnTo>
                    <a:pt x="863" y="1419"/>
                  </a:lnTo>
                  <a:lnTo>
                    <a:pt x="917" y="1473"/>
                  </a:lnTo>
                  <a:lnTo>
                    <a:pt x="1006" y="1491"/>
                  </a:lnTo>
                  <a:lnTo>
                    <a:pt x="1060" y="1491"/>
                  </a:lnTo>
                  <a:lnTo>
                    <a:pt x="1096" y="1473"/>
                  </a:lnTo>
                  <a:lnTo>
                    <a:pt x="1168" y="1419"/>
                  </a:lnTo>
                  <a:lnTo>
                    <a:pt x="1635" y="755"/>
                  </a:lnTo>
                  <a:lnTo>
                    <a:pt x="1635" y="2155"/>
                  </a:lnTo>
                  <a:lnTo>
                    <a:pt x="1653" y="2227"/>
                  </a:lnTo>
                  <a:lnTo>
                    <a:pt x="1689" y="2281"/>
                  </a:lnTo>
                  <a:lnTo>
                    <a:pt x="1761" y="2335"/>
                  </a:lnTo>
                  <a:lnTo>
                    <a:pt x="1904" y="2335"/>
                  </a:lnTo>
                  <a:lnTo>
                    <a:pt x="1958" y="2281"/>
                  </a:lnTo>
                  <a:lnTo>
                    <a:pt x="1994" y="2227"/>
                  </a:lnTo>
                  <a:lnTo>
                    <a:pt x="2012" y="2155"/>
                  </a:lnTo>
                  <a:lnTo>
                    <a:pt x="2012" y="198"/>
                  </a:lnTo>
                  <a:lnTo>
                    <a:pt x="1994" y="108"/>
                  </a:lnTo>
                  <a:lnTo>
                    <a:pt x="1940" y="54"/>
                  </a:lnTo>
                  <a:lnTo>
                    <a:pt x="1886" y="18"/>
                  </a:lnTo>
                  <a:lnTo>
                    <a:pt x="1814" y="0"/>
                  </a:lnTo>
                  <a:lnTo>
                    <a:pt x="1725" y="36"/>
                  </a:lnTo>
                  <a:lnTo>
                    <a:pt x="1653" y="90"/>
                  </a:lnTo>
                  <a:lnTo>
                    <a:pt x="1006" y="1006"/>
                  </a:lnTo>
                  <a:lnTo>
                    <a:pt x="342" y="90"/>
                  </a:lnTo>
                  <a:lnTo>
                    <a:pt x="270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57"/>
            <p:cNvSpPr/>
            <p:nvPr/>
          </p:nvSpPr>
          <p:spPr>
            <a:xfrm>
              <a:off x="2698675" y="3061750"/>
              <a:ext cx="36375" cy="58375"/>
            </a:xfrm>
            <a:custGeom>
              <a:avLst/>
              <a:gdLst/>
              <a:ahLst/>
              <a:cxnLst/>
              <a:rect l="l" t="t" r="r" b="b"/>
              <a:pathLst>
                <a:path w="1455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0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54" y="2299"/>
                  </a:lnTo>
                  <a:lnTo>
                    <a:pt x="108" y="2335"/>
                  </a:lnTo>
                  <a:lnTo>
                    <a:pt x="1347" y="2335"/>
                  </a:lnTo>
                  <a:lnTo>
                    <a:pt x="1401" y="2281"/>
                  </a:lnTo>
                  <a:lnTo>
                    <a:pt x="1437" y="2227"/>
                  </a:lnTo>
                  <a:lnTo>
                    <a:pt x="1455" y="2155"/>
                  </a:lnTo>
                  <a:lnTo>
                    <a:pt x="1437" y="2083"/>
                  </a:lnTo>
                  <a:lnTo>
                    <a:pt x="1401" y="2030"/>
                  </a:lnTo>
                  <a:lnTo>
                    <a:pt x="1347" y="1994"/>
                  </a:lnTo>
                  <a:lnTo>
                    <a:pt x="1275" y="1976"/>
                  </a:lnTo>
                  <a:lnTo>
                    <a:pt x="360" y="1976"/>
                  </a:lnTo>
                  <a:lnTo>
                    <a:pt x="360" y="1365"/>
                  </a:lnTo>
                  <a:lnTo>
                    <a:pt x="1150" y="1365"/>
                  </a:lnTo>
                  <a:lnTo>
                    <a:pt x="1221" y="1347"/>
                  </a:lnTo>
                  <a:lnTo>
                    <a:pt x="1275" y="1311"/>
                  </a:lnTo>
                  <a:lnTo>
                    <a:pt x="1311" y="1239"/>
                  </a:lnTo>
                  <a:lnTo>
                    <a:pt x="1329" y="1168"/>
                  </a:lnTo>
                  <a:lnTo>
                    <a:pt x="1311" y="1096"/>
                  </a:lnTo>
                  <a:lnTo>
                    <a:pt x="1275" y="1042"/>
                  </a:lnTo>
                  <a:lnTo>
                    <a:pt x="1221" y="1006"/>
                  </a:lnTo>
                  <a:lnTo>
                    <a:pt x="1150" y="988"/>
                  </a:lnTo>
                  <a:lnTo>
                    <a:pt x="360" y="988"/>
                  </a:lnTo>
                  <a:lnTo>
                    <a:pt x="360" y="377"/>
                  </a:lnTo>
                  <a:lnTo>
                    <a:pt x="1275" y="377"/>
                  </a:lnTo>
                  <a:lnTo>
                    <a:pt x="1347" y="360"/>
                  </a:lnTo>
                  <a:lnTo>
                    <a:pt x="1401" y="324"/>
                  </a:lnTo>
                  <a:lnTo>
                    <a:pt x="1437" y="270"/>
                  </a:lnTo>
                  <a:lnTo>
                    <a:pt x="1455" y="198"/>
                  </a:lnTo>
                  <a:lnTo>
                    <a:pt x="1437" y="126"/>
                  </a:lnTo>
                  <a:lnTo>
                    <a:pt x="1401" y="54"/>
                  </a:lnTo>
                  <a:lnTo>
                    <a:pt x="1347" y="1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2748050" y="3063100"/>
              <a:ext cx="44475" cy="57475"/>
            </a:xfrm>
            <a:custGeom>
              <a:avLst/>
              <a:gdLst/>
              <a:ahLst/>
              <a:cxnLst/>
              <a:rect l="l" t="t" r="r" b="b"/>
              <a:pathLst>
                <a:path w="1779" h="2299" extrusionOk="0">
                  <a:moveTo>
                    <a:pt x="144" y="0"/>
                  </a:moveTo>
                  <a:lnTo>
                    <a:pt x="73" y="18"/>
                  </a:lnTo>
                  <a:lnTo>
                    <a:pt x="19" y="90"/>
                  </a:lnTo>
                  <a:lnTo>
                    <a:pt x="1" y="180"/>
                  </a:lnTo>
                  <a:lnTo>
                    <a:pt x="1" y="2119"/>
                  </a:lnTo>
                  <a:lnTo>
                    <a:pt x="19" y="2191"/>
                  </a:lnTo>
                  <a:lnTo>
                    <a:pt x="55" y="2245"/>
                  </a:lnTo>
                  <a:lnTo>
                    <a:pt x="108" y="2281"/>
                  </a:lnTo>
                  <a:lnTo>
                    <a:pt x="180" y="2299"/>
                  </a:lnTo>
                  <a:lnTo>
                    <a:pt x="252" y="2281"/>
                  </a:lnTo>
                  <a:lnTo>
                    <a:pt x="324" y="2245"/>
                  </a:lnTo>
                  <a:lnTo>
                    <a:pt x="360" y="2191"/>
                  </a:lnTo>
                  <a:lnTo>
                    <a:pt x="360" y="2119"/>
                  </a:lnTo>
                  <a:lnTo>
                    <a:pt x="360" y="736"/>
                  </a:lnTo>
                  <a:lnTo>
                    <a:pt x="1437" y="2209"/>
                  </a:lnTo>
                  <a:lnTo>
                    <a:pt x="1455" y="2227"/>
                  </a:lnTo>
                  <a:lnTo>
                    <a:pt x="1509" y="2281"/>
                  </a:lnTo>
                  <a:lnTo>
                    <a:pt x="1581" y="2299"/>
                  </a:lnTo>
                  <a:lnTo>
                    <a:pt x="1653" y="2281"/>
                  </a:lnTo>
                  <a:lnTo>
                    <a:pt x="1725" y="2245"/>
                  </a:lnTo>
                  <a:lnTo>
                    <a:pt x="1760" y="2191"/>
                  </a:lnTo>
                  <a:lnTo>
                    <a:pt x="1778" y="2119"/>
                  </a:lnTo>
                  <a:lnTo>
                    <a:pt x="1778" y="180"/>
                  </a:lnTo>
                  <a:lnTo>
                    <a:pt x="1760" y="108"/>
                  </a:lnTo>
                  <a:lnTo>
                    <a:pt x="1725" y="54"/>
                  </a:lnTo>
                  <a:lnTo>
                    <a:pt x="1653" y="18"/>
                  </a:lnTo>
                  <a:lnTo>
                    <a:pt x="1581" y="0"/>
                  </a:lnTo>
                  <a:lnTo>
                    <a:pt x="1509" y="18"/>
                  </a:lnTo>
                  <a:lnTo>
                    <a:pt x="1455" y="54"/>
                  </a:lnTo>
                  <a:lnTo>
                    <a:pt x="1419" y="108"/>
                  </a:lnTo>
                  <a:lnTo>
                    <a:pt x="1401" y="180"/>
                  </a:lnTo>
                  <a:lnTo>
                    <a:pt x="1401" y="1545"/>
                  </a:lnTo>
                  <a:lnTo>
                    <a:pt x="324" y="72"/>
                  </a:lnTo>
                  <a:lnTo>
                    <a:pt x="288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57"/>
            <p:cNvSpPr/>
            <p:nvPr/>
          </p:nvSpPr>
          <p:spPr>
            <a:xfrm>
              <a:off x="2806875" y="3062200"/>
              <a:ext cx="44450" cy="58375"/>
            </a:xfrm>
            <a:custGeom>
              <a:avLst/>
              <a:gdLst/>
              <a:ahLst/>
              <a:cxnLst/>
              <a:rect l="l" t="t" r="r" b="b"/>
              <a:pathLst>
                <a:path w="1778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54"/>
                  </a:lnTo>
                  <a:lnTo>
                    <a:pt x="18" y="108"/>
                  </a:lnTo>
                  <a:lnTo>
                    <a:pt x="0" y="180"/>
                  </a:lnTo>
                  <a:lnTo>
                    <a:pt x="18" y="252"/>
                  </a:lnTo>
                  <a:lnTo>
                    <a:pt x="54" y="324"/>
                  </a:lnTo>
                  <a:lnTo>
                    <a:pt x="108" y="359"/>
                  </a:lnTo>
                  <a:lnTo>
                    <a:pt x="180" y="377"/>
                  </a:lnTo>
                  <a:lnTo>
                    <a:pt x="718" y="377"/>
                  </a:lnTo>
                  <a:lnTo>
                    <a:pt x="718" y="2155"/>
                  </a:lnTo>
                  <a:lnTo>
                    <a:pt x="718" y="2227"/>
                  </a:lnTo>
                  <a:lnTo>
                    <a:pt x="772" y="2281"/>
                  </a:lnTo>
                  <a:lnTo>
                    <a:pt x="826" y="2317"/>
                  </a:lnTo>
                  <a:lnTo>
                    <a:pt x="898" y="2335"/>
                  </a:lnTo>
                  <a:lnTo>
                    <a:pt x="970" y="2317"/>
                  </a:lnTo>
                  <a:lnTo>
                    <a:pt x="1024" y="2281"/>
                  </a:lnTo>
                  <a:lnTo>
                    <a:pt x="1060" y="2227"/>
                  </a:lnTo>
                  <a:lnTo>
                    <a:pt x="1077" y="2155"/>
                  </a:lnTo>
                  <a:lnTo>
                    <a:pt x="1077" y="377"/>
                  </a:lnTo>
                  <a:lnTo>
                    <a:pt x="1598" y="377"/>
                  </a:lnTo>
                  <a:lnTo>
                    <a:pt x="1670" y="359"/>
                  </a:lnTo>
                  <a:lnTo>
                    <a:pt x="1742" y="306"/>
                  </a:lnTo>
                  <a:lnTo>
                    <a:pt x="1778" y="252"/>
                  </a:lnTo>
                  <a:lnTo>
                    <a:pt x="1778" y="180"/>
                  </a:lnTo>
                  <a:lnTo>
                    <a:pt x="1778" y="108"/>
                  </a:lnTo>
                  <a:lnTo>
                    <a:pt x="1724" y="54"/>
                  </a:lnTo>
                  <a:lnTo>
                    <a:pt x="1670" y="1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57"/>
            <p:cNvSpPr/>
            <p:nvPr/>
          </p:nvSpPr>
          <p:spPr>
            <a:xfrm>
              <a:off x="1301175" y="2320125"/>
              <a:ext cx="841750" cy="559375"/>
            </a:xfrm>
            <a:custGeom>
              <a:avLst/>
              <a:gdLst/>
              <a:ahLst/>
              <a:cxnLst/>
              <a:rect l="l" t="t" r="r" b="b"/>
              <a:pathLst>
                <a:path w="33670" h="22375" extrusionOk="0">
                  <a:moveTo>
                    <a:pt x="0" y="1"/>
                  </a:moveTo>
                  <a:lnTo>
                    <a:pt x="0" y="22375"/>
                  </a:lnTo>
                  <a:lnTo>
                    <a:pt x="33670" y="22375"/>
                  </a:lnTo>
                  <a:lnTo>
                    <a:pt x="33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57"/>
            <p:cNvSpPr/>
            <p:nvPr/>
          </p:nvSpPr>
          <p:spPr>
            <a:xfrm>
              <a:off x="1301175" y="2951750"/>
              <a:ext cx="841750" cy="559400"/>
            </a:xfrm>
            <a:custGeom>
              <a:avLst/>
              <a:gdLst/>
              <a:ahLst/>
              <a:cxnLst/>
              <a:rect l="l" t="t" r="r" b="b"/>
              <a:pathLst>
                <a:path w="33670" h="22376" extrusionOk="0">
                  <a:moveTo>
                    <a:pt x="0" y="1"/>
                  </a:moveTo>
                  <a:lnTo>
                    <a:pt x="0" y="22375"/>
                  </a:lnTo>
                  <a:lnTo>
                    <a:pt x="33670" y="22375"/>
                  </a:lnTo>
                  <a:lnTo>
                    <a:pt x="33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57"/>
            <p:cNvSpPr/>
            <p:nvPr/>
          </p:nvSpPr>
          <p:spPr>
            <a:xfrm>
              <a:off x="1401275" y="2377150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1" y="0"/>
                  </a:moveTo>
                  <a:lnTo>
                    <a:pt x="1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57"/>
            <p:cNvSpPr/>
            <p:nvPr/>
          </p:nvSpPr>
          <p:spPr>
            <a:xfrm>
              <a:off x="1436300" y="2395100"/>
              <a:ext cx="58375" cy="111350"/>
            </a:xfrm>
            <a:custGeom>
              <a:avLst/>
              <a:gdLst/>
              <a:ahLst/>
              <a:cxnLst/>
              <a:rect l="l" t="t" r="r" b="b"/>
              <a:pathLst>
                <a:path w="2335" h="4454" extrusionOk="0">
                  <a:moveTo>
                    <a:pt x="1904" y="0"/>
                  </a:moveTo>
                  <a:lnTo>
                    <a:pt x="1473" y="18"/>
                  </a:lnTo>
                  <a:lnTo>
                    <a:pt x="1311" y="36"/>
                  </a:lnTo>
                  <a:lnTo>
                    <a:pt x="1167" y="108"/>
                  </a:lnTo>
                  <a:lnTo>
                    <a:pt x="1042" y="180"/>
                  </a:lnTo>
                  <a:lnTo>
                    <a:pt x="934" y="288"/>
                  </a:lnTo>
                  <a:lnTo>
                    <a:pt x="844" y="413"/>
                  </a:lnTo>
                  <a:lnTo>
                    <a:pt x="772" y="539"/>
                  </a:lnTo>
                  <a:lnTo>
                    <a:pt x="719" y="683"/>
                  </a:lnTo>
                  <a:lnTo>
                    <a:pt x="701" y="844"/>
                  </a:lnTo>
                  <a:lnTo>
                    <a:pt x="683" y="1168"/>
                  </a:lnTo>
                  <a:lnTo>
                    <a:pt x="683" y="1473"/>
                  </a:lnTo>
                  <a:lnTo>
                    <a:pt x="683" y="1617"/>
                  </a:lnTo>
                  <a:lnTo>
                    <a:pt x="0" y="1617"/>
                  </a:lnTo>
                  <a:lnTo>
                    <a:pt x="0" y="2407"/>
                  </a:lnTo>
                  <a:lnTo>
                    <a:pt x="683" y="2407"/>
                  </a:lnTo>
                  <a:lnTo>
                    <a:pt x="683" y="4454"/>
                  </a:lnTo>
                  <a:lnTo>
                    <a:pt x="1527" y="4454"/>
                  </a:lnTo>
                  <a:lnTo>
                    <a:pt x="1527" y="2407"/>
                  </a:lnTo>
                  <a:lnTo>
                    <a:pt x="2173" y="2407"/>
                  </a:lnTo>
                  <a:lnTo>
                    <a:pt x="2209" y="2389"/>
                  </a:lnTo>
                  <a:lnTo>
                    <a:pt x="2209" y="2371"/>
                  </a:lnTo>
                  <a:lnTo>
                    <a:pt x="2317" y="1617"/>
                  </a:lnTo>
                  <a:lnTo>
                    <a:pt x="1527" y="1617"/>
                  </a:lnTo>
                  <a:lnTo>
                    <a:pt x="1527" y="1006"/>
                  </a:lnTo>
                  <a:lnTo>
                    <a:pt x="1545" y="916"/>
                  </a:lnTo>
                  <a:lnTo>
                    <a:pt x="1598" y="826"/>
                  </a:lnTo>
                  <a:lnTo>
                    <a:pt x="1652" y="773"/>
                  </a:lnTo>
                  <a:lnTo>
                    <a:pt x="1742" y="755"/>
                  </a:lnTo>
                  <a:lnTo>
                    <a:pt x="1886" y="737"/>
                  </a:lnTo>
                  <a:lnTo>
                    <a:pt x="2335" y="737"/>
                  </a:lnTo>
                  <a:lnTo>
                    <a:pt x="2335" y="18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57"/>
            <p:cNvSpPr/>
            <p:nvPr/>
          </p:nvSpPr>
          <p:spPr>
            <a:xfrm>
              <a:off x="1913950" y="2377150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1" y="0"/>
                  </a:moveTo>
                  <a:lnTo>
                    <a:pt x="1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57"/>
            <p:cNvSpPr/>
            <p:nvPr/>
          </p:nvSpPr>
          <p:spPr>
            <a:xfrm>
              <a:off x="1941325" y="2397350"/>
              <a:ext cx="75450" cy="89350"/>
            </a:xfrm>
            <a:custGeom>
              <a:avLst/>
              <a:gdLst/>
              <a:ahLst/>
              <a:cxnLst/>
              <a:rect l="l" t="t" r="r" b="b"/>
              <a:pathLst>
                <a:path w="3018" h="3574" extrusionOk="0">
                  <a:moveTo>
                    <a:pt x="665" y="2748"/>
                  </a:moveTo>
                  <a:lnTo>
                    <a:pt x="694" y="2834"/>
                  </a:lnTo>
                  <a:lnTo>
                    <a:pt x="701" y="2837"/>
                  </a:lnTo>
                  <a:lnTo>
                    <a:pt x="665" y="2748"/>
                  </a:lnTo>
                  <a:close/>
                  <a:moveTo>
                    <a:pt x="1653" y="0"/>
                  </a:moveTo>
                  <a:lnTo>
                    <a:pt x="1653" y="18"/>
                  </a:lnTo>
                  <a:lnTo>
                    <a:pt x="1653" y="2514"/>
                  </a:lnTo>
                  <a:lnTo>
                    <a:pt x="1653" y="2622"/>
                  </a:lnTo>
                  <a:lnTo>
                    <a:pt x="1635" y="2766"/>
                  </a:lnTo>
                  <a:lnTo>
                    <a:pt x="1599" y="2837"/>
                  </a:lnTo>
                  <a:lnTo>
                    <a:pt x="1563" y="2909"/>
                  </a:lnTo>
                  <a:lnTo>
                    <a:pt x="1491" y="2963"/>
                  </a:lnTo>
                  <a:lnTo>
                    <a:pt x="1402" y="3035"/>
                  </a:lnTo>
                  <a:lnTo>
                    <a:pt x="1330" y="3071"/>
                  </a:lnTo>
                  <a:lnTo>
                    <a:pt x="1240" y="3089"/>
                  </a:lnTo>
                  <a:lnTo>
                    <a:pt x="1132" y="3089"/>
                  </a:lnTo>
                  <a:lnTo>
                    <a:pt x="1024" y="3071"/>
                  </a:lnTo>
                  <a:lnTo>
                    <a:pt x="935" y="3053"/>
                  </a:lnTo>
                  <a:lnTo>
                    <a:pt x="809" y="2981"/>
                  </a:lnTo>
                  <a:lnTo>
                    <a:pt x="755" y="2909"/>
                  </a:lnTo>
                  <a:lnTo>
                    <a:pt x="701" y="2855"/>
                  </a:lnTo>
                  <a:lnTo>
                    <a:pt x="694" y="2834"/>
                  </a:lnTo>
                  <a:lnTo>
                    <a:pt x="665" y="2819"/>
                  </a:lnTo>
                  <a:lnTo>
                    <a:pt x="611" y="2784"/>
                  </a:lnTo>
                  <a:lnTo>
                    <a:pt x="558" y="2712"/>
                  </a:lnTo>
                  <a:lnTo>
                    <a:pt x="522" y="2640"/>
                  </a:lnTo>
                  <a:lnTo>
                    <a:pt x="522" y="2586"/>
                  </a:lnTo>
                  <a:lnTo>
                    <a:pt x="504" y="2550"/>
                  </a:lnTo>
                  <a:lnTo>
                    <a:pt x="504" y="2496"/>
                  </a:lnTo>
                  <a:lnTo>
                    <a:pt x="504" y="2460"/>
                  </a:lnTo>
                  <a:lnTo>
                    <a:pt x="504" y="2424"/>
                  </a:lnTo>
                  <a:lnTo>
                    <a:pt x="522" y="2245"/>
                  </a:lnTo>
                  <a:lnTo>
                    <a:pt x="558" y="2173"/>
                  </a:lnTo>
                  <a:lnTo>
                    <a:pt x="611" y="2101"/>
                  </a:lnTo>
                  <a:lnTo>
                    <a:pt x="665" y="2029"/>
                  </a:lnTo>
                  <a:lnTo>
                    <a:pt x="737" y="1975"/>
                  </a:lnTo>
                  <a:lnTo>
                    <a:pt x="827" y="1940"/>
                  </a:lnTo>
                  <a:lnTo>
                    <a:pt x="899" y="1922"/>
                  </a:lnTo>
                  <a:lnTo>
                    <a:pt x="971" y="1904"/>
                  </a:lnTo>
                  <a:lnTo>
                    <a:pt x="1186" y="1904"/>
                  </a:lnTo>
                  <a:lnTo>
                    <a:pt x="1186" y="1886"/>
                  </a:lnTo>
                  <a:lnTo>
                    <a:pt x="1186" y="1365"/>
                  </a:lnTo>
                  <a:lnTo>
                    <a:pt x="1060" y="1365"/>
                  </a:lnTo>
                  <a:lnTo>
                    <a:pt x="935" y="1383"/>
                  </a:lnTo>
                  <a:lnTo>
                    <a:pt x="773" y="1419"/>
                  </a:lnTo>
                  <a:lnTo>
                    <a:pt x="665" y="1455"/>
                  </a:lnTo>
                  <a:lnTo>
                    <a:pt x="522" y="1544"/>
                  </a:lnTo>
                  <a:lnTo>
                    <a:pt x="414" y="1616"/>
                  </a:lnTo>
                  <a:lnTo>
                    <a:pt x="324" y="1706"/>
                  </a:lnTo>
                  <a:lnTo>
                    <a:pt x="216" y="1832"/>
                  </a:lnTo>
                  <a:lnTo>
                    <a:pt x="127" y="1993"/>
                  </a:lnTo>
                  <a:lnTo>
                    <a:pt x="73" y="2137"/>
                  </a:lnTo>
                  <a:lnTo>
                    <a:pt x="19" y="2335"/>
                  </a:lnTo>
                  <a:lnTo>
                    <a:pt x="19" y="2370"/>
                  </a:lnTo>
                  <a:lnTo>
                    <a:pt x="1" y="2424"/>
                  </a:lnTo>
                  <a:lnTo>
                    <a:pt x="1" y="2604"/>
                  </a:lnTo>
                  <a:lnTo>
                    <a:pt x="1" y="2712"/>
                  </a:lnTo>
                  <a:lnTo>
                    <a:pt x="37" y="2891"/>
                  </a:lnTo>
                  <a:lnTo>
                    <a:pt x="91" y="3053"/>
                  </a:lnTo>
                  <a:lnTo>
                    <a:pt x="198" y="3232"/>
                  </a:lnTo>
                  <a:lnTo>
                    <a:pt x="216" y="3268"/>
                  </a:lnTo>
                  <a:lnTo>
                    <a:pt x="288" y="3358"/>
                  </a:lnTo>
                  <a:lnTo>
                    <a:pt x="234" y="3286"/>
                  </a:lnTo>
                  <a:lnTo>
                    <a:pt x="252" y="3304"/>
                  </a:lnTo>
                  <a:lnTo>
                    <a:pt x="360" y="3394"/>
                  </a:lnTo>
                  <a:lnTo>
                    <a:pt x="504" y="3466"/>
                  </a:lnTo>
                  <a:lnTo>
                    <a:pt x="683" y="3538"/>
                  </a:lnTo>
                  <a:lnTo>
                    <a:pt x="791" y="3556"/>
                  </a:lnTo>
                  <a:lnTo>
                    <a:pt x="827" y="3556"/>
                  </a:lnTo>
                  <a:lnTo>
                    <a:pt x="881" y="3574"/>
                  </a:lnTo>
                  <a:lnTo>
                    <a:pt x="1150" y="3574"/>
                  </a:lnTo>
                  <a:lnTo>
                    <a:pt x="1294" y="3538"/>
                  </a:lnTo>
                  <a:lnTo>
                    <a:pt x="1384" y="3520"/>
                  </a:lnTo>
                  <a:lnTo>
                    <a:pt x="1491" y="3484"/>
                  </a:lnTo>
                  <a:lnTo>
                    <a:pt x="1581" y="3430"/>
                  </a:lnTo>
                  <a:lnTo>
                    <a:pt x="1689" y="3358"/>
                  </a:lnTo>
                  <a:lnTo>
                    <a:pt x="1833" y="3232"/>
                  </a:lnTo>
                  <a:lnTo>
                    <a:pt x="1922" y="3125"/>
                  </a:lnTo>
                  <a:lnTo>
                    <a:pt x="2012" y="2945"/>
                  </a:lnTo>
                  <a:lnTo>
                    <a:pt x="2102" y="2748"/>
                  </a:lnTo>
                  <a:lnTo>
                    <a:pt x="2120" y="2622"/>
                  </a:lnTo>
                  <a:lnTo>
                    <a:pt x="2120" y="2568"/>
                  </a:lnTo>
                  <a:lnTo>
                    <a:pt x="2138" y="2532"/>
                  </a:lnTo>
                  <a:lnTo>
                    <a:pt x="2138" y="2478"/>
                  </a:lnTo>
                  <a:lnTo>
                    <a:pt x="2138" y="2137"/>
                  </a:lnTo>
                  <a:lnTo>
                    <a:pt x="2138" y="1796"/>
                  </a:lnTo>
                  <a:lnTo>
                    <a:pt x="2138" y="1078"/>
                  </a:lnTo>
                  <a:lnTo>
                    <a:pt x="2156" y="1114"/>
                  </a:lnTo>
                  <a:lnTo>
                    <a:pt x="2281" y="1185"/>
                  </a:lnTo>
                  <a:lnTo>
                    <a:pt x="2389" y="1257"/>
                  </a:lnTo>
                  <a:lnTo>
                    <a:pt x="2605" y="1329"/>
                  </a:lnTo>
                  <a:lnTo>
                    <a:pt x="2766" y="1365"/>
                  </a:lnTo>
                  <a:lnTo>
                    <a:pt x="2892" y="1383"/>
                  </a:lnTo>
                  <a:lnTo>
                    <a:pt x="3018" y="1383"/>
                  </a:lnTo>
                  <a:lnTo>
                    <a:pt x="3000" y="1131"/>
                  </a:lnTo>
                  <a:lnTo>
                    <a:pt x="3000" y="898"/>
                  </a:lnTo>
                  <a:lnTo>
                    <a:pt x="2910" y="880"/>
                  </a:lnTo>
                  <a:lnTo>
                    <a:pt x="2748" y="808"/>
                  </a:lnTo>
                  <a:lnTo>
                    <a:pt x="2605" y="718"/>
                  </a:lnTo>
                  <a:lnTo>
                    <a:pt x="2533" y="647"/>
                  </a:lnTo>
                  <a:lnTo>
                    <a:pt x="2479" y="593"/>
                  </a:lnTo>
                  <a:lnTo>
                    <a:pt x="2461" y="575"/>
                  </a:lnTo>
                  <a:lnTo>
                    <a:pt x="2353" y="467"/>
                  </a:lnTo>
                  <a:lnTo>
                    <a:pt x="2299" y="377"/>
                  </a:lnTo>
                  <a:lnTo>
                    <a:pt x="2246" y="287"/>
                  </a:lnTo>
                  <a:lnTo>
                    <a:pt x="2210" y="198"/>
                  </a:lnTo>
                  <a:lnTo>
                    <a:pt x="2174" y="90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57"/>
            <p:cNvSpPr/>
            <p:nvPr/>
          </p:nvSpPr>
          <p:spPr>
            <a:xfrm>
              <a:off x="2001500" y="2409025"/>
              <a:ext cx="1375" cy="2250"/>
            </a:xfrm>
            <a:custGeom>
              <a:avLst/>
              <a:gdLst/>
              <a:ahLst/>
              <a:cxnLst/>
              <a:rect l="l" t="t" r="r" b="b"/>
              <a:pathLst>
                <a:path w="55" h="9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57"/>
            <p:cNvSpPr/>
            <p:nvPr/>
          </p:nvSpPr>
          <p:spPr>
            <a:xfrm>
              <a:off x="2002850" y="2411250"/>
              <a:ext cx="900" cy="475"/>
            </a:xfrm>
            <a:custGeom>
              <a:avLst/>
              <a:gdLst/>
              <a:ahLst/>
              <a:cxnLst/>
              <a:rect l="l" t="t" r="r" b="b"/>
              <a:pathLst>
                <a:path w="36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6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57"/>
            <p:cNvSpPr/>
            <p:nvPr/>
          </p:nvSpPr>
          <p:spPr>
            <a:xfrm>
              <a:off x="1941325" y="2397350"/>
              <a:ext cx="75450" cy="89350"/>
            </a:xfrm>
            <a:custGeom>
              <a:avLst/>
              <a:gdLst/>
              <a:ahLst/>
              <a:cxnLst/>
              <a:rect l="l" t="t" r="r" b="b"/>
              <a:pathLst>
                <a:path w="3018" h="3574" fill="none" extrusionOk="0">
                  <a:moveTo>
                    <a:pt x="3000" y="1131"/>
                  </a:moveTo>
                  <a:lnTo>
                    <a:pt x="3000" y="898"/>
                  </a:lnTo>
                  <a:lnTo>
                    <a:pt x="3000" y="898"/>
                  </a:lnTo>
                  <a:lnTo>
                    <a:pt x="2910" y="880"/>
                  </a:lnTo>
                  <a:lnTo>
                    <a:pt x="2910" y="880"/>
                  </a:lnTo>
                  <a:lnTo>
                    <a:pt x="2748" y="808"/>
                  </a:lnTo>
                  <a:lnTo>
                    <a:pt x="2748" y="808"/>
                  </a:lnTo>
                  <a:lnTo>
                    <a:pt x="2605" y="718"/>
                  </a:lnTo>
                  <a:lnTo>
                    <a:pt x="2605" y="718"/>
                  </a:lnTo>
                  <a:lnTo>
                    <a:pt x="2533" y="647"/>
                  </a:lnTo>
                  <a:lnTo>
                    <a:pt x="2533" y="647"/>
                  </a:lnTo>
                  <a:lnTo>
                    <a:pt x="2479" y="593"/>
                  </a:lnTo>
                  <a:lnTo>
                    <a:pt x="2461" y="575"/>
                  </a:lnTo>
                  <a:lnTo>
                    <a:pt x="2461" y="575"/>
                  </a:lnTo>
                  <a:lnTo>
                    <a:pt x="2353" y="467"/>
                  </a:lnTo>
                  <a:lnTo>
                    <a:pt x="2353" y="467"/>
                  </a:lnTo>
                  <a:lnTo>
                    <a:pt x="2299" y="377"/>
                  </a:lnTo>
                  <a:lnTo>
                    <a:pt x="2246" y="287"/>
                  </a:lnTo>
                  <a:lnTo>
                    <a:pt x="2246" y="287"/>
                  </a:lnTo>
                  <a:lnTo>
                    <a:pt x="2210" y="198"/>
                  </a:lnTo>
                  <a:lnTo>
                    <a:pt x="2174" y="90"/>
                  </a:lnTo>
                  <a:lnTo>
                    <a:pt x="2174" y="90"/>
                  </a:lnTo>
                  <a:lnTo>
                    <a:pt x="2156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53" y="0"/>
                  </a:lnTo>
                  <a:lnTo>
                    <a:pt x="1653" y="18"/>
                  </a:lnTo>
                  <a:lnTo>
                    <a:pt x="1653" y="2514"/>
                  </a:lnTo>
                  <a:lnTo>
                    <a:pt x="1653" y="2514"/>
                  </a:lnTo>
                  <a:lnTo>
                    <a:pt x="1653" y="2622"/>
                  </a:lnTo>
                  <a:lnTo>
                    <a:pt x="1653" y="2622"/>
                  </a:lnTo>
                  <a:lnTo>
                    <a:pt x="1635" y="2766"/>
                  </a:lnTo>
                  <a:lnTo>
                    <a:pt x="1635" y="2766"/>
                  </a:lnTo>
                  <a:lnTo>
                    <a:pt x="1599" y="2837"/>
                  </a:lnTo>
                  <a:lnTo>
                    <a:pt x="1599" y="2837"/>
                  </a:lnTo>
                  <a:lnTo>
                    <a:pt x="1563" y="2909"/>
                  </a:lnTo>
                  <a:lnTo>
                    <a:pt x="1491" y="2963"/>
                  </a:lnTo>
                  <a:lnTo>
                    <a:pt x="1491" y="2963"/>
                  </a:lnTo>
                  <a:lnTo>
                    <a:pt x="1402" y="3035"/>
                  </a:lnTo>
                  <a:lnTo>
                    <a:pt x="1402" y="3035"/>
                  </a:lnTo>
                  <a:lnTo>
                    <a:pt x="1330" y="3071"/>
                  </a:lnTo>
                  <a:lnTo>
                    <a:pt x="1240" y="3089"/>
                  </a:lnTo>
                  <a:lnTo>
                    <a:pt x="1186" y="3089"/>
                  </a:lnTo>
                  <a:lnTo>
                    <a:pt x="1132" y="3089"/>
                  </a:lnTo>
                  <a:lnTo>
                    <a:pt x="1132" y="3089"/>
                  </a:lnTo>
                  <a:lnTo>
                    <a:pt x="1024" y="3071"/>
                  </a:lnTo>
                  <a:lnTo>
                    <a:pt x="935" y="3053"/>
                  </a:lnTo>
                  <a:lnTo>
                    <a:pt x="935" y="3053"/>
                  </a:lnTo>
                  <a:lnTo>
                    <a:pt x="809" y="2981"/>
                  </a:lnTo>
                  <a:lnTo>
                    <a:pt x="809" y="2981"/>
                  </a:lnTo>
                  <a:lnTo>
                    <a:pt x="755" y="2909"/>
                  </a:lnTo>
                  <a:lnTo>
                    <a:pt x="701" y="2855"/>
                  </a:lnTo>
                  <a:lnTo>
                    <a:pt x="701" y="2855"/>
                  </a:lnTo>
                  <a:lnTo>
                    <a:pt x="665" y="2748"/>
                  </a:lnTo>
                  <a:lnTo>
                    <a:pt x="665" y="2748"/>
                  </a:lnTo>
                  <a:lnTo>
                    <a:pt x="701" y="2837"/>
                  </a:lnTo>
                  <a:lnTo>
                    <a:pt x="665" y="2819"/>
                  </a:lnTo>
                  <a:lnTo>
                    <a:pt x="611" y="2784"/>
                  </a:lnTo>
                  <a:lnTo>
                    <a:pt x="611" y="2784"/>
                  </a:lnTo>
                  <a:lnTo>
                    <a:pt x="558" y="2712"/>
                  </a:lnTo>
                  <a:lnTo>
                    <a:pt x="522" y="2640"/>
                  </a:lnTo>
                  <a:lnTo>
                    <a:pt x="522" y="2640"/>
                  </a:lnTo>
                  <a:lnTo>
                    <a:pt x="522" y="2586"/>
                  </a:lnTo>
                  <a:lnTo>
                    <a:pt x="504" y="2550"/>
                  </a:lnTo>
                  <a:lnTo>
                    <a:pt x="504" y="2550"/>
                  </a:lnTo>
                  <a:lnTo>
                    <a:pt x="504" y="2496"/>
                  </a:lnTo>
                  <a:lnTo>
                    <a:pt x="504" y="2460"/>
                  </a:lnTo>
                  <a:lnTo>
                    <a:pt x="504" y="2460"/>
                  </a:lnTo>
                  <a:lnTo>
                    <a:pt x="504" y="2424"/>
                  </a:lnTo>
                  <a:lnTo>
                    <a:pt x="504" y="2424"/>
                  </a:lnTo>
                  <a:lnTo>
                    <a:pt x="522" y="2245"/>
                  </a:lnTo>
                  <a:lnTo>
                    <a:pt x="522" y="2245"/>
                  </a:lnTo>
                  <a:lnTo>
                    <a:pt x="558" y="2173"/>
                  </a:lnTo>
                  <a:lnTo>
                    <a:pt x="611" y="2101"/>
                  </a:lnTo>
                  <a:lnTo>
                    <a:pt x="665" y="2029"/>
                  </a:lnTo>
                  <a:lnTo>
                    <a:pt x="737" y="1975"/>
                  </a:lnTo>
                  <a:lnTo>
                    <a:pt x="737" y="1975"/>
                  </a:lnTo>
                  <a:lnTo>
                    <a:pt x="827" y="1940"/>
                  </a:lnTo>
                  <a:lnTo>
                    <a:pt x="899" y="1922"/>
                  </a:lnTo>
                  <a:lnTo>
                    <a:pt x="899" y="1922"/>
                  </a:lnTo>
                  <a:lnTo>
                    <a:pt x="971" y="1904"/>
                  </a:lnTo>
                  <a:lnTo>
                    <a:pt x="971" y="1904"/>
                  </a:lnTo>
                  <a:lnTo>
                    <a:pt x="1096" y="1904"/>
                  </a:lnTo>
                  <a:lnTo>
                    <a:pt x="1096" y="1904"/>
                  </a:lnTo>
                  <a:lnTo>
                    <a:pt x="1168" y="1904"/>
                  </a:lnTo>
                  <a:lnTo>
                    <a:pt x="1168" y="1904"/>
                  </a:lnTo>
                  <a:lnTo>
                    <a:pt x="1186" y="1904"/>
                  </a:lnTo>
                  <a:lnTo>
                    <a:pt x="1186" y="1886"/>
                  </a:lnTo>
                  <a:lnTo>
                    <a:pt x="1186" y="1365"/>
                  </a:lnTo>
                  <a:lnTo>
                    <a:pt x="1060" y="1365"/>
                  </a:lnTo>
                  <a:lnTo>
                    <a:pt x="1060" y="1365"/>
                  </a:lnTo>
                  <a:lnTo>
                    <a:pt x="935" y="1383"/>
                  </a:lnTo>
                  <a:lnTo>
                    <a:pt x="935" y="1383"/>
                  </a:lnTo>
                  <a:lnTo>
                    <a:pt x="773" y="1419"/>
                  </a:lnTo>
                  <a:lnTo>
                    <a:pt x="665" y="1455"/>
                  </a:lnTo>
                  <a:lnTo>
                    <a:pt x="665" y="1455"/>
                  </a:lnTo>
                  <a:lnTo>
                    <a:pt x="522" y="1544"/>
                  </a:lnTo>
                  <a:lnTo>
                    <a:pt x="522" y="1544"/>
                  </a:lnTo>
                  <a:lnTo>
                    <a:pt x="414" y="1616"/>
                  </a:lnTo>
                  <a:lnTo>
                    <a:pt x="414" y="1616"/>
                  </a:lnTo>
                  <a:lnTo>
                    <a:pt x="324" y="1706"/>
                  </a:lnTo>
                  <a:lnTo>
                    <a:pt x="324" y="1706"/>
                  </a:lnTo>
                  <a:lnTo>
                    <a:pt x="216" y="1832"/>
                  </a:lnTo>
                  <a:lnTo>
                    <a:pt x="216" y="1832"/>
                  </a:lnTo>
                  <a:lnTo>
                    <a:pt x="127" y="1993"/>
                  </a:lnTo>
                  <a:lnTo>
                    <a:pt x="127" y="1993"/>
                  </a:lnTo>
                  <a:lnTo>
                    <a:pt x="73" y="2137"/>
                  </a:lnTo>
                  <a:lnTo>
                    <a:pt x="73" y="2137"/>
                  </a:lnTo>
                  <a:lnTo>
                    <a:pt x="19" y="2335"/>
                  </a:lnTo>
                  <a:lnTo>
                    <a:pt x="19" y="2335"/>
                  </a:lnTo>
                  <a:lnTo>
                    <a:pt x="19" y="2370"/>
                  </a:lnTo>
                  <a:lnTo>
                    <a:pt x="1" y="2424"/>
                  </a:lnTo>
                  <a:lnTo>
                    <a:pt x="1" y="2424"/>
                  </a:lnTo>
                  <a:lnTo>
                    <a:pt x="1" y="2604"/>
                  </a:lnTo>
                  <a:lnTo>
                    <a:pt x="1" y="2604"/>
                  </a:lnTo>
                  <a:lnTo>
                    <a:pt x="1" y="2712"/>
                  </a:lnTo>
                  <a:lnTo>
                    <a:pt x="1" y="2712"/>
                  </a:lnTo>
                  <a:lnTo>
                    <a:pt x="37" y="2891"/>
                  </a:lnTo>
                  <a:lnTo>
                    <a:pt x="37" y="2891"/>
                  </a:lnTo>
                  <a:lnTo>
                    <a:pt x="91" y="3053"/>
                  </a:lnTo>
                  <a:lnTo>
                    <a:pt x="91" y="3053"/>
                  </a:lnTo>
                  <a:lnTo>
                    <a:pt x="198" y="3232"/>
                  </a:lnTo>
                  <a:lnTo>
                    <a:pt x="198" y="3232"/>
                  </a:lnTo>
                  <a:lnTo>
                    <a:pt x="216" y="3268"/>
                  </a:lnTo>
                  <a:lnTo>
                    <a:pt x="216" y="3268"/>
                  </a:lnTo>
                  <a:lnTo>
                    <a:pt x="288" y="3358"/>
                  </a:lnTo>
                  <a:lnTo>
                    <a:pt x="234" y="3286"/>
                  </a:lnTo>
                  <a:lnTo>
                    <a:pt x="252" y="3304"/>
                  </a:lnTo>
                  <a:lnTo>
                    <a:pt x="360" y="3394"/>
                  </a:lnTo>
                  <a:lnTo>
                    <a:pt x="360" y="3394"/>
                  </a:lnTo>
                  <a:lnTo>
                    <a:pt x="504" y="3466"/>
                  </a:lnTo>
                  <a:lnTo>
                    <a:pt x="504" y="3466"/>
                  </a:lnTo>
                  <a:lnTo>
                    <a:pt x="683" y="3538"/>
                  </a:lnTo>
                  <a:lnTo>
                    <a:pt x="683" y="3538"/>
                  </a:lnTo>
                  <a:lnTo>
                    <a:pt x="791" y="3556"/>
                  </a:lnTo>
                  <a:lnTo>
                    <a:pt x="791" y="3556"/>
                  </a:lnTo>
                  <a:lnTo>
                    <a:pt x="827" y="3556"/>
                  </a:lnTo>
                  <a:lnTo>
                    <a:pt x="881" y="3574"/>
                  </a:lnTo>
                  <a:lnTo>
                    <a:pt x="917" y="3574"/>
                  </a:lnTo>
                  <a:lnTo>
                    <a:pt x="917" y="3574"/>
                  </a:lnTo>
                  <a:lnTo>
                    <a:pt x="1042" y="3574"/>
                  </a:lnTo>
                  <a:lnTo>
                    <a:pt x="1150" y="3574"/>
                  </a:lnTo>
                  <a:lnTo>
                    <a:pt x="1294" y="3538"/>
                  </a:lnTo>
                  <a:lnTo>
                    <a:pt x="1294" y="3538"/>
                  </a:lnTo>
                  <a:lnTo>
                    <a:pt x="1384" y="3520"/>
                  </a:lnTo>
                  <a:lnTo>
                    <a:pt x="1491" y="3484"/>
                  </a:lnTo>
                  <a:lnTo>
                    <a:pt x="1491" y="3484"/>
                  </a:lnTo>
                  <a:lnTo>
                    <a:pt x="1581" y="3430"/>
                  </a:lnTo>
                  <a:lnTo>
                    <a:pt x="1689" y="3358"/>
                  </a:lnTo>
                  <a:lnTo>
                    <a:pt x="1689" y="3358"/>
                  </a:lnTo>
                  <a:lnTo>
                    <a:pt x="1833" y="3232"/>
                  </a:lnTo>
                  <a:lnTo>
                    <a:pt x="1833" y="3232"/>
                  </a:lnTo>
                  <a:lnTo>
                    <a:pt x="1922" y="3125"/>
                  </a:lnTo>
                  <a:lnTo>
                    <a:pt x="1922" y="3125"/>
                  </a:lnTo>
                  <a:lnTo>
                    <a:pt x="2012" y="2945"/>
                  </a:lnTo>
                  <a:lnTo>
                    <a:pt x="2012" y="2945"/>
                  </a:lnTo>
                  <a:lnTo>
                    <a:pt x="2102" y="2748"/>
                  </a:lnTo>
                  <a:lnTo>
                    <a:pt x="2102" y="2748"/>
                  </a:lnTo>
                  <a:lnTo>
                    <a:pt x="2120" y="2622"/>
                  </a:lnTo>
                  <a:lnTo>
                    <a:pt x="2120" y="2622"/>
                  </a:lnTo>
                  <a:lnTo>
                    <a:pt x="2120" y="2568"/>
                  </a:lnTo>
                  <a:lnTo>
                    <a:pt x="2138" y="2532"/>
                  </a:lnTo>
                  <a:lnTo>
                    <a:pt x="2138" y="2532"/>
                  </a:lnTo>
                  <a:lnTo>
                    <a:pt x="2138" y="2478"/>
                  </a:lnTo>
                  <a:lnTo>
                    <a:pt x="2138" y="2478"/>
                  </a:lnTo>
                  <a:lnTo>
                    <a:pt x="2138" y="2137"/>
                  </a:lnTo>
                  <a:lnTo>
                    <a:pt x="2138" y="1796"/>
                  </a:lnTo>
                  <a:lnTo>
                    <a:pt x="2138" y="1078"/>
                  </a:lnTo>
                  <a:lnTo>
                    <a:pt x="2156" y="1114"/>
                  </a:lnTo>
                  <a:lnTo>
                    <a:pt x="2156" y="1114"/>
                  </a:lnTo>
                  <a:lnTo>
                    <a:pt x="2281" y="1185"/>
                  </a:lnTo>
                  <a:lnTo>
                    <a:pt x="2281" y="1185"/>
                  </a:lnTo>
                  <a:lnTo>
                    <a:pt x="2389" y="1257"/>
                  </a:lnTo>
                  <a:lnTo>
                    <a:pt x="2389" y="1257"/>
                  </a:lnTo>
                  <a:lnTo>
                    <a:pt x="2605" y="1329"/>
                  </a:lnTo>
                  <a:lnTo>
                    <a:pt x="2605" y="1329"/>
                  </a:lnTo>
                  <a:lnTo>
                    <a:pt x="2766" y="1365"/>
                  </a:lnTo>
                  <a:lnTo>
                    <a:pt x="2892" y="1383"/>
                  </a:lnTo>
                  <a:lnTo>
                    <a:pt x="2964" y="1383"/>
                  </a:lnTo>
                  <a:lnTo>
                    <a:pt x="3018" y="1383"/>
                  </a:lnTo>
                  <a:lnTo>
                    <a:pt x="3018" y="1383"/>
                  </a:lnTo>
                  <a:lnTo>
                    <a:pt x="3018" y="1383"/>
                  </a:lnTo>
                  <a:lnTo>
                    <a:pt x="3018" y="1383"/>
                  </a:lnTo>
                  <a:lnTo>
                    <a:pt x="3000" y="11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57"/>
            <p:cNvSpPr/>
            <p:nvPr/>
          </p:nvSpPr>
          <p:spPr>
            <a:xfrm>
              <a:off x="1946275" y="247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57"/>
            <p:cNvSpPr/>
            <p:nvPr/>
          </p:nvSpPr>
          <p:spPr>
            <a:xfrm>
              <a:off x="1946275" y="247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57"/>
            <p:cNvSpPr/>
            <p:nvPr/>
          </p:nvSpPr>
          <p:spPr>
            <a:xfrm>
              <a:off x="1947625" y="248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57"/>
            <p:cNvSpPr/>
            <p:nvPr/>
          </p:nvSpPr>
          <p:spPr>
            <a:xfrm>
              <a:off x="1987125" y="239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57"/>
            <p:cNvSpPr/>
            <p:nvPr/>
          </p:nvSpPr>
          <p:spPr>
            <a:xfrm>
              <a:off x="1994750" y="239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57"/>
            <p:cNvSpPr/>
            <p:nvPr/>
          </p:nvSpPr>
          <p:spPr>
            <a:xfrm>
              <a:off x="1946275" y="2419350"/>
              <a:ext cx="74100" cy="70500"/>
            </a:xfrm>
            <a:custGeom>
              <a:avLst/>
              <a:gdLst/>
              <a:ahLst/>
              <a:cxnLst/>
              <a:rect l="l" t="t" r="r" b="b"/>
              <a:pathLst>
                <a:path w="2964" h="2820" extrusionOk="0">
                  <a:moveTo>
                    <a:pt x="0" y="2370"/>
                  </a:moveTo>
                  <a:lnTo>
                    <a:pt x="54" y="2424"/>
                  </a:lnTo>
                  <a:lnTo>
                    <a:pt x="54" y="2424"/>
                  </a:lnTo>
                  <a:lnTo>
                    <a:pt x="36" y="2388"/>
                  </a:lnTo>
                  <a:lnTo>
                    <a:pt x="0" y="2370"/>
                  </a:lnTo>
                  <a:close/>
                  <a:moveTo>
                    <a:pt x="2820" y="0"/>
                  </a:moveTo>
                  <a:lnTo>
                    <a:pt x="2820" y="485"/>
                  </a:lnTo>
                  <a:lnTo>
                    <a:pt x="2676" y="485"/>
                  </a:lnTo>
                  <a:lnTo>
                    <a:pt x="2568" y="467"/>
                  </a:lnTo>
                  <a:lnTo>
                    <a:pt x="2407" y="431"/>
                  </a:lnTo>
                  <a:lnTo>
                    <a:pt x="2191" y="359"/>
                  </a:lnTo>
                  <a:lnTo>
                    <a:pt x="2083" y="287"/>
                  </a:lnTo>
                  <a:lnTo>
                    <a:pt x="1958" y="216"/>
                  </a:lnTo>
                  <a:lnTo>
                    <a:pt x="1940" y="180"/>
                  </a:lnTo>
                  <a:lnTo>
                    <a:pt x="1940" y="898"/>
                  </a:lnTo>
                  <a:lnTo>
                    <a:pt x="1940" y="1239"/>
                  </a:lnTo>
                  <a:lnTo>
                    <a:pt x="1940" y="1580"/>
                  </a:lnTo>
                  <a:lnTo>
                    <a:pt x="1940" y="1634"/>
                  </a:lnTo>
                  <a:lnTo>
                    <a:pt x="1922" y="1670"/>
                  </a:lnTo>
                  <a:lnTo>
                    <a:pt x="1922" y="1724"/>
                  </a:lnTo>
                  <a:lnTo>
                    <a:pt x="1886" y="1850"/>
                  </a:lnTo>
                  <a:lnTo>
                    <a:pt x="1814" y="2047"/>
                  </a:lnTo>
                  <a:lnTo>
                    <a:pt x="1724" y="2227"/>
                  </a:lnTo>
                  <a:lnTo>
                    <a:pt x="1617" y="2334"/>
                  </a:lnTo>
                  <a:lnTo>
                    <a:pt x="1491" y="2478"/>
                  </a:lnTo>
                  <a:lnTo>
                    <a:pt x="1383" y="2532"/>
                  </a:lnTo>
                  <a:lnTo>
                    <a:pt x="1275" y="2586"/>
                  </a:lnTo>
                  <a:lnTo>
                    <a:pt x="1186" y="2622"/>
                  </a:lnTo>
                  <a:lnTo>
                    <a:pt x="1096" y="2658"/>
                  </a:lnTo>
                  <a:lnTo>
                    <a:pt x="952" y="2676"/>
                  </a:lnTo>
                  <a:lnTo>
                    <a:pt x="665" y="2676"/>
                  </a:lnTo>
                  <a:lnTo>
                    <a:pt x="629" y="2658"/>
                  </a:lnTo>
                  <a:lnTo>
                    <a:pt x="575" y="2658"/>
                  </a:lnTo>
                  <a:lnTo>
                    <a:pt x="485" y="2640"/>
                  </a:lnTo>
                  <a:lnTo>
                    <a:pt x="306" y="2568"/>
                  </a:lnTo>
                  <a:lnTo>
                    <a:pt x="162" y="2496"/>
                  </a:lnTo>
                  <a:lnTo>
                    <a:pt x="54" y="2424"/>
                  </a:lnTo>
                  <a:lnTo>
                    <a:pt x="90" y="2460"/>
                  </a:lnTo>
                  <a:lnTo>
                    <a:pt x="198" y="2568"/>
                  </a:lnTo>
                  <a:lnTo>
                    <a:pt x="270" y="2622"/>
                  </a:lnTo>
                  <a:lnTo>
                    <a:pt x="449" y="2712"/>
                  </a:lnTo>
                  <a:lnTo>
                    <a:pt x="539" y="2765"/>
                  </a:lnTo>
                  <a:lnTo>
                    <a:pt x="719" y="2819"/>
                  </a:lnTo>
                  <a:lnTo>
                    <a:pt x="1150" y="2819"/>
                  </a:lnTo>
                  <a:lnTo>
                    <a:pt x="1257" y="2801"/>
                  </a:lnTo>
                  <a:lnTo>
                    <a:pt x="1401" y="2747"/>
                  </a:lnTo>
                  <a:lnTo>
                    <a:pt x="1563" y="2658"/>
                  </a:lnTo>
                  <a:lnTo>
                    <a:pt x="1652" y="2604"/>
                  </a:lnTo>
                  <a:lnTo>
                    <a:pt x="1724" y="2514"/>
                  </a:lnTo>
                  <a:lnTo>
                    <a:pt x="1796" y="2460"/>
                  </a:lnTo>
                  <a:lnTo>
                    <a:pt x="1850" y="2388"/>
                  </a:lnTo>
                  <a:lnTo>
                    <a:pt x="1958" y="2209"/>
                  </a:lnTo>
                  <a:lnTo>
                    <a:pt x="2012" y="2047"/>
                  </a:lnTo>
                  <a:lnTo>
                    <a:pt x="2048" y="1921"/>
                  </a:lnTo>
                  <a:lnTo>
                    <a:pt x="2066" y="1832"/>
                  </a:lnTo>
                  <a:lnTo>
                    <a:pt x="2066" y="1760"/>
                  </a:lnTo>
                  <a:lnTo>
                    <a:pt x="2066" y="1652"/>
                  </a:lnTo>
                  <a:lnTo>
                    <a:pt x="2066" y="647"/>
                  </a:lnTo>
                  <a:lnTo>
                    <a:pt x="2066" y="341"/>
                  </a:lnTo>
                  <a:lnTo>
                    <a:pt x="2155" y="413"/>
                  </a:lnTo>
                  <a:lnTo>
                    <a:pt x="2335" y="539"/>
                  </a:lnTo>
                  <a:lnTo>
                    <a:pt x="2479" y="593"/>
                  </a:lnTo>
                  <a:lnTo>
                    <a:pt x="2658" y="647"/>
                  </a:lnTo>
                  <a:lnTo>
                    <a:pt x="2748" y="664"/>
                  </a:lnTo>
                  <a:lnTo>
                    <a:pt x="2963" y="664"/>
                  </a:lnTo>
                  <a:lnTo>
                    <a:pt x="2963" y="647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57"/>
            <p:cNvSpPr/>
            <p:nvPr/>
          </p:nvSpPr>
          <p:spPr>
            <a:xfrm>
              <a:off x="1936850" y="2427425"/>
              <a:ext cx="33250" cy="51200"/>
            </a:xfrm>
            <a:custGeom>
              <a:avLst/>
              <a:gdLst/>
              <a:ahLst/>
              <a:cxnLst/>
              <a:rect l="l" t="t" r="r" b="b"/>
              <a:pathLst>
                <a:path w="1330" h="2048" extrusionOk="0">
                  <a:moveTo>
                    <a:pt x="934" y="0"/>
                  </a:moveTo>
                  <a:lnTo>
                    <a:pt x="773" y="36"/>
                  </a:lnTo>
                  <a:lnTo>
                    <a:pt x="665" y="72"/>
                  </a:lnTo>
                  <a:lnTo>
                    <a:pt x="557" y="126"/>
                  </a:lnTo>
                  <a:lnTo>
                    <a:pt x="449" y="198"/>
                  </a:lnTo>
                  <a:lnTo>
                    <a:pt x="377" y="270"/>
                  </a:lnTo>
                  <a:lnTo>
                    <a:pt x="288" y="359"/>
                  </a:lnTo>
                  <a:lnTo>
                    <a:pt x="216" y="449"/>
                  </a:lnTo>
                  <a:lnTo>
                    <a:pt x="144" y="575"/>
                  </a:lnTo>
                  <a:lnTo>
                    <a:pt x="72" y="683"/>
                  </a:lnTo>
                  <a:lnTo>
                    <a:pt x="36" y="844"/>
                  </a:lnTo>
                  <a:lnTo>
                    <a:pt x="0" y="1024"/>
                  </a:lnTo>
                  <a:lnTo>
                    <a:pt x="0" y="1114"/>
                  </a:lnTo>
                  <a:lnTo>
                    <a:pt x="0" y="1257"/>
                  </a:lnTo>
                  <a:lnTo>
                    <a:pt x="0" y="1293"/>
                  </a:lnTo>
                  <a:lnTo>
                    <a:pt x="0" y="1347"/>
                  </a:lnTo>
                  <a:lnTo>
                    <a:pt x="0" y="1383"/>
                  </a:lnTo>
                  <a:lnTo>
                    <a:pt x="36" y="1545"/>
                  </a:lnTo>
                  <a:lnTo>
                    <a:pt x="72" y="1652"/>
                  </a:lnTo>
                  <a:lnTo>
                    <a:pt x="126" y="1760"/>
                  </a:lnTo>
                  <a:lnTo>
                    <a:pt x="216" y="1904"/>
                  </a:lnTo>
                  <a:lnTo>
                    <a:pt x="342" y="2029"/>
                  </a:lnTo>
                  <a:lnTo>
                    <a:pt x="359" y="2047"/>
                  </a:lnTo>
                  <a:lnTo>
                    <a:pt x="342" y="2011"/>
                  </a:lnTo>
                  <a:lnTo>
                    <a:pt x="234" y="1832"/>
                  </a:lnTo>
                  <a:lnTo>
                    <a:pt x="180" y="1652"/>
                  </a:lnTo>
                  <a:lnTo>
                    <a:pt x="144" y="1491"/>
                  </a:lnTo>
                  <a:lnTo>
                    <a:pt x="144" y="1383"/>
                  </a:lnTo>
                  <a:lnTo>
                    <a:pt x="144" y="1203"/>
                  </a:lnTo>
                  <a:lnTo>
                    <a:pt x="162" y="1150"/>
                  </a:lnTo>
                  <a:lnTo>
                    <a:pt x="162" y="1096"/>
                  </a:lnTo>
                  <a:lnTo>
                    <a:pt x="216" y="916"/>
                  </a:lnTo>
                  <a:lnTo>
                    <a:pt x="270" y="772"/>
                  </a:lnTo>
                  <a:lnTo>
                    <a:pt x="359" y="611"/>
                  </a:lnTo>
                  <a:lnTo>
                    <a:pt x="467" y="485"/>
                  </a:lnTo>
                  <a:lnTo>
                    <a:pt x="557" y="395"/>
                  </a:lnTo>
                  <a:lnTo>
                    <a:pt x="665" y="324"/>
                  </a:lnTo>
                  <a:lnTo>
                    <a:pt x="808" y="234"/>
                  </a:lnTo>
                  <a:lnTo>
                    <a:pt x="916" y="198"/>
                  </a:lnTo>
                  <a:lnTo>
                    <a:pt x="1078" y="162"/>
                  </a:lnTo>
                  <a:lnTo>
                    <a:pt x="1203" y="144"/>
                  </a:lnTo>
                  <a:lnTo>
                    <a:pt x="1329" y="144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57"/>
            <p:cNvSpPr/>
            <p:nvPr/>
          </p:nvSpPr>
          <p:spPr>
            <a:xfrm>
              <a:off x="1958400" y="2392850"/>
              <a:ext cx="36375" cy="80825"/>
            </a:xfrm>
            <a:custGeom>
              <a:avLst/>
              <a:gdLst/>
              <a:ahLst/>
              <a:cxnLst/>
              <a:rect l="l" t="t" r="r" b="b"/>
              <a:pathLst>
                <a:path w="1455" h="3233" extrusionOk="0">
                  <a:moveTo>
                    <a:pt x="808" y="1"/>
                  </a:moveTo>
                  <a:lnTo>
                    <a:pt x="808" y="2407"/>
                  </a:lnTo>
                  <a:lnTo>
                    <a:pt x="808" y="2515"/>
                  </a:lnTo>
                  <a:lnTo>
                    <a:pt x="808" y="2568"/>
                  </a:lnTo>
                  <a:lnTo>
                    <a:pt x="790" y="2676"/>
                  </a:lnTo>
                  <a:lnTo>
                    <a:pt x="772" y="2748"/>
                  </a:lnTo>
                  <a:lnTo>
                    <a:pt x="754" y="2802"/>
                  </a:lnTo>
                  <a:lnTo>
                    <a:pt x="701" y="2874"/>
                  </a:lnTo>
                  <a:lnTo>
                    <a:pt x="629" y="2928"/>
                  </a:lnTo>
                  <a:lnTo>
                    <a:pt x="539" y="2999"/>
                  </a:lnTo>
                  <a:lnTo>
                    <a:pt x="431" y="3035"/>
                  </a:lnTo>
                  <a:lnTo>
                    <a:pt x="341" y="3053"/>
                  </a:lnTo>
                  <a:lnTo>
                    <a:pt x="252" y="3071"/>
                  </a:lnTo>
                  <a:lnTo>
                    <a:pt x="162" y="3053"/>
                  </a:lnTo>
                  <a:lnTo>
                    <a:pt x="90" y="3035"/>
                  </a:lnTo>
                  <a:lnTo>
                    <a:pt x="36" y="2999"/>
                  </a:lnTo>
                  <a:lnTo>
                    <a:pt x="0" y="2999"/>
                  </a:lnTo>
                  <a:lnTo>
                    <a:pt x="54" y="3053"/>
                  </a:lnTo>
                  <a:lnTo>
                    <a:pt x="108" y="3107"/>
                  </a:lnTo>
                  <a:lnTo>
                    <a:pt x="234" y="3197"/>
                  </a:lnTo>
                  <a:lnTo>
                    <a:pt x="324" y="3215"/>
                  </a:lnTo>
                  <a:lnTo>
                    <a:pt x="431" y="3233"/>
                  </a:lnTo>
                  <a:lnTo>
                    <a:pt x="539" y="3233"/>
                  </a:lnTo>
                  <a:lnTo>
                    <a:pt x="629" y="3215"/>
                  </a:lnTo>
                  <a:lnTo>
                    <a:pt x="701" y="3179"/>
                  </a:lnTo>
                  <a:lnTo>
                    <a:pt x="808" y="3107"/>
                  </a:lnTo>
                  <a:lnTo>
                    <a:pt x="862" y="3035"/>
                  </a:lnTo>
                  <a:lnTo>
                    <a:pt x="898" y="2981"/>
                  </a:lnTo>
                  <a:lnTo>
                    <a:pt x="934" y="2910"/>
                  </a:lnTo>
                  <a:lnTo>
                    <a:pt x="952" y="2766"/>
                  </a:lnTo>
                  <a:lnTo>
                    <a:pt x="952" y="2658"/>
                  </a:lnTo>
                  <a:lnTo>
                    <a:pt x="952" y="162"/>
                  </a:lnTo>
                  <a:lnTo>
                    <a:pt x="970" y="144"/>
                  </a:lnTo>
                  <a:lnTo>
                    <a:pt x="1455" y="144"/>
                  </a:lnTo>
                  <a:lnTo>
                    <a:pt x="1455" y="19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57"/>
            <p:cNvSpPr/>
            <p:nvPr/>
          </p:nvSpPr>
          <p:spPr>
            <a:xfrm>
              <a:off x="1953450" y="2431000"/>
              <a:ext cx="20675" cy="36850"/>
            </a:xfrm>
            <a:custGeom>
              <a:avLst/>
              <a:gdLst/>
              <a:ahLst/>
              <a:cxnLst/>
              <a:rect l="l" t="t" r="r" b="b"/>
              <a:pathLst>
                <a:path w="827" h="1474" extrusionOk="0">
                  <a:moveTo>
                    <a:pt x="683" y="1"/>
                  </a:moveTo>
                  <a:lnTo>
                    <a:pt x="683" y="522"/>
                  </a:lnTo>
                  <a:lnTo>
                    <a:pt x="683" y="540"/>
                  </a:lnTo>
                  <a:lnTo>
                    <a:pt x="468" y="540"/>
                  </a:lnTo>
                  <a:lnTo>
                    <a:pt x="396" y="558"/>
                  </a:lnTo>
                  <a:lnTo>
                    <a:pt x="306" y="576"/>
                  </a:lnTo>
                  <a:lnTo>
                    <a:pt x="234" y="611"/>
                  </a:lnTo>
                  <a:lnTo>
                    <a:pt x="162" y="665"/>
                  </a:lnTo>
                  <a:lnTo>
                    <a:pt x="109" y="737"/>
                  </a:lnTo>
                  <a:lnTo>
                    <a:pt x="55" y="809"/>
                  </a:lnTo>
                  <a:lnTo>
                    <a:pt x="19" y="881"/>
                  </a:lnTo>
                  <a:lnTo>
                    <a:pt x="1" y="1060"/>
                  </a:lnTo>
                  <a:lnTo>
                    <a:pt x="1" y="1096"/>
                  </a:lnTo>
                  <a:lnTo>
                    <a:pt x="1" y="1132"/>
                  </a:lnTo>
                  <a:lnTo>
                    <a:pt x="1" y="1168"/>
                  </a:lnTo>
                  <a:lnTo>
                    <a:pt x="19" y="1222"/>
                  </a:lnTo>
                  <a:lnTo>
                    <a:pt x="19" y="1276"/>
                  </a:lnTo>
                  <a:lnTo>
                    <a:pt x="55" y="1348"/>
                  </a:lnTo>
                  <a:lnTo>
                    <a:pt x="109" y="1420"/>
                  </a:lnTo>
                  <a:lnTo>
                    <a:pt x="162" y="1455"/>
                  </a:lnTo>
                  <a:lnTo>
                    <a:pt x="198" y="1473"/>
                  </a:lnTo>
                  <a:lnTo>
                    <a:pt x="162" y="1366"/>
                  </a:lnTo>
                  <a:lnTo>
                    <a:pt x="162" y="1348"/>
                  </a:lnTo>
                  <a:lnTo>
                    <a:pt x="144" y="1240"/>
                  </a:lnTo>
                  <a:lnTo>
                    <a:pt x="144" y="1168"/>
                  </a:lnTo>
                  <a:lnTo>
                    <a:pt x="144" y="1096"/>
                  </a:lnTo>
                  <a:lnTo>
                    <a:pt x="162" y="1024"/>
                  </a:lnTo>
                  <a:lnTo>
                    <a:pt x="198" y="953"/>
                  </a:lnTo>
                  <a:lnTo>
                    <a:pt x="234" y="881"/>
                  </a:lnTo>
                  <a:lnTo>
                    <a:pt x="306" y="827"/>
                  </a:lnTo>
                  <a:lnTo>
                    <a:pt x="396" y="755"/>
                  </a:lnTo>
                  <a:lnTo>
                    <a:pt x="468" y="737"/>
                  </a:lnTo>
                  <a:lnTo>
                    <a:pt x="539" y="719"/>
                  </a:lnTo>
                  <a:lnTo>
                    <a:pt x="611" y="701"/>
                  </a:lnTo>
                  <a:lnTo>
                    <a:pt x="809" y="701"/>
                  </a:lnTo>
                  <a:lnTo>
                    <a:pt x="809" y="683"/>
                  </a:lnTo>
                  <a:lnTo>
                    <a:pt x="809" y="145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57"/>
            <p:cNvSpPr/>
            <p:nvPr/>
          </p:nvSpPr>
          <p:spPr>
            <a:xfrm>
              <a:off x="1994750" y="2396900"/>
              <a:ext cx="8125" cy="14375"/>
            </a:xfrm>
            <a:custGeom>
              <a:avLst/>
              <a:gdLst/>
              <a:ahLst/>
              <a:cxnLst/>
              <a:rect l="l" t="t" r="r" b="b"/>
              <a:pathLst>
                <a:path w="325" h="575" extrusionOk="0">
                  <a:moveTo>
                    <a:pt x="1" y="0"/>
                  </a:moveTo>
                  <a:lnTo>
                    <a:pt x="19" y="72"/>
                  </a:lnTo>
                  <a:lnTo>
                    <a:pt x="55" y="180"/>
                  </a:lnTo>
                  <a:lnTo>
                    <a:pt x="91" y="288"/>
                  </a:lnTo>
                  <a:lnTo>
                    <a:pt x="144" y="377"/>
                  </a:lnTo>
                  <a:lnTo>
                    <a:pt x="198" y="467"/>
                  </a:lnTo>
                  <a:lnTo>
                    <a:pt x="285" y="539"/>
                  </a:lnTo>
                  <a:lnTo>
                    <a:pt x="252" y="485"/>
                  </a:lnTo>
                  <a:lnTo>
                    <a:pt x="234" y="431"/>
                  </a:lnTo>
                  <a:lnTo>
                    <a:pt x="162" y="288"/>
                  </a:lnTo>
                  <a:lnTo>
                    <a:pt x="127" y="108"/>
                  </a:lnTo>
                  <a:lnTo>
                    <a:pt x="127" y="0"/>
                  </a:lnTo>
                  <a:close/>
                  <a:moveTo>
                    <a:pt x="285" y="539"/>
                  </a:moveTo>
                  <a:lnTo>
                    <a:pt x="306" y="575"/>
                  </a:lnTo>
                  <a:lnTo>
                    <a:pt x="324" y="575"/>
                  </a:lnTo>
                  <a:lnTo>
                    <a:pt x="306" y="557"/>
                  </a:lnTo>
                  <a:lnTo>
                    <a:pt x="285" y="5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57"/>
            <p:cNvSpPr/>
            <p:nvPr/>
          </p:nvSpPr>
          <p:spPr>
            <a:xfrm>
              <a:off x="2003275" y="2411700"/>
              <a:ext cx="13050" cy="7675"/>
            </a:xfrm>
            <a:custGeom>
              <a:avLst/>
              <a:gdLst/>
              <a:ahLst/>
              <a:cxnLst/>
              <a:rect l="l" t="t" r="r" b="b"/>
              <a:pathLst>
                <a:path w="522" h="307" extrusionOk="0">
                  <a:moveTo>
                    <a:pt x="1" y="1"/>
                  </a:moveTo>
                  <a:lnTo>
                    <a:pt x="55" y="73"/>
                  </a:lnTo>
                  <a:lnTo>
                    <a:pt x="127" y="127"/>
                  </a:lnTo>
                  <a:lnTo>
                    <a:pt x="270" y="234"/>
                  </a:lnTo>
                  <a:lnTo>
                    <a:pt x="432" y="288"/>
                  </a:lnTo>
                  <a:lnTo>
                    <a:pt x="522" y="306"/>
                  </a:lnTo>
                  <a:lnTo>
                    <a:pt x="522" y="180"/>
                  </a:lnTo>
                  <a:lnTo>
                    <a:pt x="414" y="162"/>
                  </a:lnTo>
                  <a:lnTo>
                    <a:pt x="252" y="127"/>
                  </a:lnTo>
                  <a:lnTo>
                    <a:pt x="163" y="91"/>
                  </a:lnTo>
                  <a:lnTo>
                    <a:pt x="37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57"/>
            <p:cNvSpPr/>
            <p:nvPr/>
          </p:nvSpPr>
          <p:spPr>
            <a:xfrm>
              <a:off x="1654025" y="2617325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0" y="0"/>
                  </a:moveTo>
                  <a:lnTo>
                    <a:pt x="0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57"/>
            <p:cNvSpPr/>
            <p:nvPr/>
          </p:nvSpPr>
          <p:spPr>
            <a:xfrm>
              <a:off x="1669725" y="2641550"/>
              <a:ext cx="98350" cy="80400"/>
            </a:xfrm>
            <a:custGeom>
              <a:avLst/>
              <a:gdLst/>
              <a:ahLst/>
              <a:cxnLst/>
              <a:rect l="l" t="t" r="r" b="b"/>
              <a:pathLst>
                <a:path w="3934" h="3216" extrusionOk="0">
                  <a:moveTo>
                    <a:pt x="2712" y="1"/>
                  </a:moveTo>
                  <a:lnTo>
                    <a:pt x="2605" y="19"/>
                  </a:lnTo>
                  <a:lnTo>
                    <a:pt x="2479" y="37"/>
                  </a:lnTo>
                  <a:lnTo>
                    <a:pt x="2371" y="91"/>
                  </a:lnTo>
                  <a:lnTo>
                    <a:pt x="2264" y="144"/>
                  </a:lnTo>
                  <a:lnTo>
                    <a:pt x="2174" y="216"/>
                  </a:lnTo>
                  <a:lnTo>
                    <a:pt x="2084" y="306"/>
                  </a:lnTo>
                  <a:lnTo>
                    <a:pt x="2030" y="414"/>
                  </a:lnTo>
                  <a:lnTo>
                    <a:pt x="1976" y="504"/>
                  </a:lnTo>
                  <a:lnTo>
                    <a:pt x="1940" y="629"/>
                  </a:lnTo>
                  <a:lnTo>
                    <a:pt x="1922" y="737"/>
                  </a:lnTo>
                  <a:lnTo>
                    <a:pt x="1922" y="863"/>
                  </a:lnTo>
                  <a:lnTo>
                    <a:pt x="1922" y="1006"/>
                  </a:lnTo>
                  <a:lnTo>
                    <a:pt x="1671" y="970"/>
                  </a:lnTo>
                  <a:lnTo>
                    <a:pt x="1437" y="917"/>
                  </a:lnTo>
                  <a:lnTo>
                    <a:pt x="1222" y="845"/>
                  </a:lnTo>
                  <a:lnTo>
                    <a:pt x="989" y="755"/>
                  </a:lnTo>
                  <a:lnTo>
                    <a:pt x="791" y="629"/>
                  </a:lnTo>
                  <a:lnTo>
                    <a:pt x="594" y="504"/>
                  </a:lnTo>
                  <a:lnTo>
                    <a:pt x="414" y="342"/>
                  </a:lnTo>
                  <a:lnTo>
                    <a:pt x="234" y="162"/>
                  </a:lnTo>
                  <a:lnTo>
                    <a:pt x="180" y="270"/>
                  </a:lnTo>
                  <a:lnTo>
                    <a:pt x="145" y="396"/>
                  </a:lnTo>
                  <a:lnTo>
                    <a:pt x="127" y="521"/>
                  </a:lnTo>
                  <a:lnTo>
                    <a:pt x="145" y="647"/>
                  </a:lnTo>
                  <a:lnTo>
                    <a:pt x="180" y="791"/>
                  </a:lnTo>
                  <a:lnTo>
                    <a:pt x="234" y="934"/>
                  </a:lnTo>
                  <a:lnTo>
                    <a:pt x="324" y="1078"/>
                  </a:lnTo>
                  <a:lnTo>
                    <a:pt x="450" y="1240"/>
                  </a:lnTo>
                  <a:lnTo>
                    <a:pt x="450" y="1240"/>
                  </a:lnTo>
                  <a:lnTo>
                    <a:pt x="127" y="1150"/>
                  </a:lnTo>
                  <a:lnTo>
                    <a:pt x="127" y="1294"/>
                  </a:lnTo>
                  <a:lnTo>
                    <a:pt x="180" y="1419"/>
                  </a:lnTo>
                  <a:lnTo>
                    <a:pt x="234" y="1545"/>
                  </a:lnTo>
                  <a:lnTo>
                    <a:pt x="306" y="1653"/>
                  </a:lnTo>
                  <a:lnTo>
                    <a:pt x="396" y="1761"/>
                  </a:lnTo>
                  <a:lnTo>
                    <a:pt x="504" y="1832"/>
                  </a:lnTo>
                  <a:lnTo>
                    <a:pt x="611" y="1904"/>
                  </a:lnTo>
                  <a:lnTo>
                    <a:pt x="737" y="1958"/>
                  </a:lnTo>
                  <a:lnTo>
                    <a:pt x="432" y="1976"/>
                  </a:lnTo>
                  <a:lnTo>
                    <a:pt x="450" y="2066"/>
                  </a:lnTo>
                  <a:lnTo>
                    <a:pt x="504" y="2156"/>
                  </a:lnTo>
                  <a:lnTo>
                    <a:pt x="558" y="2227"/>
                  </a:lnTo>
                  <a:lnTo>
                    <a:pt x="629" y="2299"/>
                  </a:lnTo>
                  <a:lnTo>
                    <a:pt x="719" y="2353"/>
                  </a:lnTo>
                  <a:lnTo>
                    <a:pt x="845" y="2425"/>
                  </a:lnTo>
                  <a:lnTo>
                    <a:pt x="1150" y="2533"/>
                  </a:lnTo>
                  <a:lnTo>
                    <a:pt x="1024" y="2604"/>
                  </a:lnTo>
                  <a:lnTo>
                    <a:pt x="881" y="2694"/>
                  </a:lnTo>
                  <a:lnTo>
                    <a:pt x="755" y="2748"/>
                  </a:lnTo>
                  <a:lnTo>
                    <a:pt x="611" y="2802"/>
                  </a:lnTo>
                  <a:lnTo>
                    <a:pt x="450" y="2838"/>
                  </a:lnTo>
                  <a:lnTo>
                    <a:pt x="306" y="2874"/>
                  </a:lnTo>
                  <a:lnTo>
                    <a:pt x="1" y="2874"/>
                  </a:lnTo>
                  <a:lnTo>
                    <a:pt x="91" y="2928"/>
                  </a:lnTo>
                  <a:lnTo>
                    <a:pt x="252" y="3000"/>
                  </a:lnTo>
                  <a:lnTo>
                    <a:pt x="414" y="3071"/>
                  </a:lnTo>
                  <a:lnTo>
                    <a:pt x="576" y="3125"/>
                  </a:lnTo>
                  <a:lnTo>
                    <a:pt x="755" y="3161"/>
                  </a:lnTo>
                  <a:lnTo>
                    <a:pt x="917" y="3197"/>
                  </a:lnTo>
                  <a:lnTo>
                    <a:pt x="1096" y="3215"/>
                  </a:lnTo>
                  <a:lnTo>
                    <a:pt x="1276" y="3215"/>
                  </a:lnTo>
                  <a:lnTo>
                    <a:pt x="1455" y="3197"/>
                  </a:lnTo>
                  <a:lnTo>
                    <a:pt x="1671" y="3179"/>
                  </a:lnTo>
                  <a:lnTo>
                    <a:pt x="1886" y="3125"/>
                  </a:lnTo>
                  <a:lnTo>
                    <a:pt x="2084" y="3053"/>
                  </a:lnTo>
                  <a:lnTo>
                    <a:pt x="2281" y="2964"/>
                  </a:lnTo>
                  <a:lnTo>
                    <a:pt x="2461" y="2856"/>
                  </a:lnTo>
                  <a:lnTo>
                    <a:pt x="2641" y="2748"/>
                  </a:lnTo>
                  <a:lnTo>
                    <a:pt x="2802" y="2604"/>
                  </a:lnTo>
                  <a:lnTo>
                    <a:pt x="2946" y="2461"/>
                  </a:lnTo>
                  <a:lnTo>
                    <a:pt x="3072" y="2299"/>
                  </a:lnTo>
                  <a:lnTo>
                    <a:pt x="3197" y="2120"/>
                  </a:lnTo>
                  <a:lnTo>
                    <a:pt x="3305" y="1940"/>
                  </a:lnTo>
                  <a:lnTo>
                    <a:pt x="3395" y="1761"/>
                  </a:lnTo>
                  <a:lnTo>
                    <a:pt x="3449" y="1545"/>
                  </a:lnTo>
                  <a:lnTo>
                    <a:pt x="3503" y="1348"/>
                  </a:lnTo>
                  <a:lnTo>
                    <a:pt x="3538" y="1132"/>
                  </a:lnTo>
                  <a:lnTo>
                    <a:pt x="3538" y="899"/>
                  </a:lnTo>
                  <a:lnTo>
                    <a:pt x="3538" y="845"/>
                  </a:lnTo>
                  <a:lnTo>
                    <a:pt x="3556" y="809"/>
                  </a:lnTo>
                  <a:lnTo>
                    <a:pt x="3592" y="773"/>
                  </a:lnTo>
                  <a:lnTo>
                    <a:pt x="3628" y="737"/>
                  </a:lnTo>
                  <a:lnTo>
                    <a:pt x="3934" y="432"/>
                  </a:lnTo>
                  <a:lnTo>
                    <a:pt x="3916" y="414"/>
                  </a:lnTo>
                  <a:lnTo>
                    <a:pt x="3521" y="504"/>
                  </a:lnTo>
                  <a:lnTo>
                    <a:pt x="3521" y="486"/>
                  </a:lnTo>
                  <a:lnTo>
                    <a:pt x="3628" y="414"/>
                  </a:lnTo>
                  <a:lnTo>
                    <a:pt x="3718" y="306"/>
                  </a:lnTo>
                  <a:lnTo>
                    <a:pt x="3790" y="198"/>
                  </a:lnTo>
                  <a:lnTo>
                    <a:pt x="3844" y="91"/>
                  </a:lnTo>
                  <a:lnTo>
                    <a:pt x="3844" y="91"/>
                  </a:lnTo>
                  <a:lnTo>
                    <a:pt x="3449" y="234"/>
                  </a:lnTo>
                  <a:lnTo>
                    <a:pt x="3395" y="252"/>
                  </a:lnTo>
                  <a:lnTo>
                    <a:pt x="3341" y="234"/>
                  </a:lnTo>
                  <a:lnTo>
                    <a:pt x="3305" y="234"/>
                  </a:lnTo>
                  <a:lnTo>
                    <a:pt x="3269" y="198"/>
                  </a:lnTo>
                  <a:lnTo>
                    <a:pt x="3161" y="126"/>
                  </a:lnTo>
                  <a:lnTo>
                    <a:pt x="3054" y="73"/>
                  </a:lnTo>
                  <a:lnTo>
                    <a:pt x="2946" y="19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57"/>
            <p:cNvSpPr/>
            <p:nvPr/>
          </p:nvSpPr>
          <p:spPr>
            <a:xfrm>
              <a:off x="1913950" y="2617325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1" y="0"/>
                  </a:moveTo>
                  <a:lnTo>
                    <a:pt x="1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57"/>
            <p:cNvSpPr/>
            <p:nvPr/>
          </p:nvSpPr>
          <p:spPr>
            <a:xfrm>
              <a:off x="1931450" y="2634375"/>
              <a:ext cx="22475" cy="22475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324" y="0"/>
                  </a:moveTo>
                  <a:lnTo>
                    <a:pt x="252" y="36"/>
                  </a:lnTo>
                  <a:lnTo>
                    <a:pt x="198" y="72"/>
                  </a:lnTo>
                  <a:lnTo>
                    <a:pt x="127" y="108"/>
                  </a:lnTo>
                  <a:lnTo>
                    <a:pt x="91" y="162"/>
                  </a:lnTo>
                  <a:lnTo>
                    <a:pt x="37" y="234"/>
                  </a:lnTo>
                  <a:lnTo>
                    <a:pt x="19" y="306"/>
                  </a:lnTo>
                  <a:lnTo>
                    <a:pt x="1" y="378"/>
                  </a:lnTo>
                  <a:lnTo>
                    <a:pt x="1" y="413"/>
                  </a:lnTo>
                  <a:lnTo>
                    <a:pt x="1" y="431"/>
                  </a:lnTo>
                  <a:lnTo>
                    <a:pt x="1" y="467"/>
                  </a:lnTo>
                  <a:lnTo>
                    <a:pt x="1" y="485"/>
                  </a:lnTo>
                  <a:lnTo>
                    <a:pt x="19" y="575"/>
                  </a:lnTo>
                  <a:lnTo>
                    <a:pt x="73" y="701"/>
                  </a:lnTo>
                  <a:lnTo>
                    <a:pt x="162" y="791"/>
                  </a:lnTo>
                  <a:lnTo>
                    <a:pt x="270" y="862"/>
                  </a:lnTo>
                  <a:lnTo>
                    <a:pt x="396" y="898"/>
                  </a:lnTo>
                  <a:lnTo>
                    <a:pt x="522" y="898"/>
                  </a:lnTo>
                  <a:lnTo>
                    <a:pt x="611" y="880"/>
                  </a:lnTo>
                  <a:lnTo>
                    <a:pt x="701" y="826"/>
                  </a:lnTo>
                  <a:lnTo>
                    <a:pt x="755" y="773"/>
                  </a:lnTo>
                  <a:lnTo>
                    <a:pt x="809" y="719"/>
                  </a:lnTo>
                  <a:lnTo>
                    <a:pt x="863" y="647"/>
                  </a:lnTo>
                  <a:lnTo>
                    <a:pt x="881" y="557"/>
                  </a:lnTo>
                  <a:lnTo>
                    <a:pt x="899" y="467"/>
                  </a:lnTo>
                  <a:lnTo>
                    <a:pt x="899" y="378"/>
                  </a:lnTo>
                  <a:lnTo>
                    <a:pt x="881" y="306"/>
                  </a:lnTo>
                  <a:lnTo>
                    <a:pt x="845" y="252"/>
                  </a:lnTo>
                  <a:lnTo>
                    <a:pt x="809" y="198"/>
                  </a:lnTo>
                  <a:lnTo>
                    <a:pt x="773" y="144"/>
                  </a:lnTo>
                  <a:lnTo>
                    <a:pt x="701" y="90"/>
                  </a:lnTo>
                  <a:lnTo>
                    <a:pt x="629" y="54"/>
                  </a:lnTo>
                  <a:lnTo>
                    <a:pt x="558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57"/>
            <p:cNvSpPr/>
            <p:nvPr/>
          </p:nvSpPr>
          <p:spPr>
            <a:xfrm>
              <a:off x="1963775" y="2664450"/>
              <a:ext cx="61075" cy="64675"/>
            </a:xfrm>
            <a:custGeom>
              <a:avLst/>
              <a:gdLst/>
              <a:ahLst/>
              <a:cxnLst/>
              <a:rect l="l" t="t" r="r" b="b"/>
              <a:pathLst>
                <a:path w="2443" h="2587" extrusionOk="0">
                  <a:moveTo>
                    <a:pt x="1491" y="1"/>
                  </a:moveTo>
                  <a:lnTo>
                    <a:pt x="1294" y="18"/>
                  </a:lnTo>
                  <a:lnTo>
                    <a:pt x="1186" y="54"/>
                  </a:lnTo>
                  <a:lnTo>
                    <a:pt x="1096" y="90"/>
                  </a:lnTo>
                  <a:lnTo>
                    <a:pt x="1006" y="162"/>
                  </a:lnTo>
                  <a:lnTo>
                    <a:pt x="917" y="216"/>
                  </a:lnTo>
                  <a:lnTo>
                    <a:pt x="845" y="288"/>
                  </a:lnTo>
                  <a:lnTo>
                    <a:pt x="791" y="378"/>
                  </a:lnTo>
                  <a:lnTo>
                    <a:pt x="791" y="396"/>
                  </a:lnTo>
                  <a:lnTo>
                    <a:pt x="755" y="396"/>
                  </a:lnTo>
                  <a:lnTo>
                    <a:pt x="755" y="306"/>
                  </a:lnTo>
                  <a:lnTo>
                    <a:pt x="755" y="180"/>
                  </a:lnTo>
                  <a:lnTo>
                    <a:pt x="755" y="90"/>
                  </a:lnTo>
                  <a:lnTo>
                    <a:pt x="755" y="54"/>
                  </a:lnTo>
                  <a:lnTo>
                    <a:pt x="19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" y="2550"/>
                  </a:lnTo>
                  <a:lnTo>
                    <a:pt x="1" y="2568"/>
                  </a:lnTo>
                  <a:lnTo>
                    <a:pt x="37" y="2586"/>
                  </a:lnTo>
                  <a:lnTo>
                    <a:pt x="773" y="2586"/>
                  </a:lnTo>
                  <a:lnTo>
                    <a:pt x="773" y="2568"/>
                  </a:lnTo>
                  <a:lnTo>
                    <a:pt x="773" y="2532"/>
                  </a:lnTo>
                  <a:lnTo>
                    <a:pt x="773" y="1347"/>
                  </a:lnTo>
                  <a:lnTo>
                    <a:pt x="791" y="1132"/>
                  </a:lnTo>
                  <a:lnTo>
                    <a:pt x="809" y="1042"/>
                  </a:lnTo>
                  <a:lnTo>
                    <a:pt x="845" y="952"/>
                  </a:lnTo>
                  <a:lnTo>
                    <a:pt x="899" y="845"/>
                  </a:lnTo>
                  <a:lnTo>
                    <a:pt x="970" y="773"/>
                  </a:lnTo>
                  <a:lnTo>
                    <a:pt x="1060" y="719"/>
                  </a:lnTo>
                  <a:lnTo>
                    <a:pt x="1150" y="701"/>
                  </a:lnTo>
                  <a:lnTo>
                    <a:pt x="1348" y="701"/>
                  </a:lnTo>
                  <a:lnTo>
                    <a:pt x="1419" y="719"/>
                  </a:lnTo>
                  <a:lnTo>
                    <a:pt x="1473" y="755"/>
                  </a:lnTo>
                  <a:lnTo>
                    <a:pt x="1509" y="791"/>
                  </a:lnTo>
                  <a:lnTo>
                    <a:pt x="1545" y="845"/>
                  </a:lnTo>
                  <a:lnTo>
                    <a:pt x="1581" y="898"/>
                  </a:lnTo>
                  <a:lnTo>
                    <a:pt x="1617" y="970"/>
                  </a:lnTo>
                  <a:lnTo>
                    <a:pt x="1635" y="1096"/>
                  </a:lnTo>
                  <a:lnTo>
                    <a:pt x="1653" y="1204"/>
                  </a:lnTo>
                  <a:lnTo>
                    <a:pt x="1653" y="2515"/>
                  </a:lnTo>
                  <a:lnTo>
                    <a:pt x="1653" y="2550"/>
                  </a:lnTo>
                  <a:lnTo>
                    <a:pt x="1689" y="2568"/>
                  </a:lnTo>
                  <a:lnTo>
                    <a:pt x="2407" y="2568"/>
                  </a:lnTo>
                  <a:lnTo>
                    <a:pt x="2425" y="2550"/>
                  </a:lnTo>
                  <a:lnTo>
                    <a:pt x="2443" y="2532"/>
                  </a:lnTo>
                  <a:lnTo>
                    <a:pt x="2443" y="1724"/>
                  </a:lnTo>
                  <a:lnTo>
                    <a:pt x="2443" y="1204"/>
                  </a:lnTo>
                  <a:lnTo>
                    <a:pt x="2443" y="1042"/>
                  </a:lnTo>
                  <a:lnTo>
                    <a:pt x="2443" y="880"/>
                  </a:lnTo>
                  <a:lnTo>
                    <a:pt x="2443" y="791"/>
                  </a:lnTo>
                  <a:lnTo>
                    <a:pt x="2407" y="611"/>
                  </a:lnTo>
                  <a:lnTo>
                    <a:pt x="2353" y="485"/>
                  </a:lnTo>
                  <a:lnTo>
                    <a:pt x="2299" y="360"/>
                  </a:lnTo>
                  <a:lnTo>
                    <a:pt x="2245" y="288"/>
                  </a:lnTo>
                  <a:lnTo>
                    <a:pt x="2174" y="216"/>
                  </a:lnTo>
                  <a:lnTo>
                    <a:pt x="2102" y="144"/>
                  </a:lnTo>
                  <a:lnTo>
                    <a:pt x="2012" y="90"/>
                  </a:lnTo>
                  <a:lnTo>
                    <a:pt x="1832" y="1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57"/>
            <p:cNvSpPr/>
            <p:nvPr/>
          </p:nvSpPr>
          <p:spPr>
            <a:xfrm>
              <a:off x="1932800" y="2665800"/>
              <a:ext cx="19775" cy="62875"/>
            </a:xfrm>
            <a:custGeom>
              <a:avLst/>
              <a:gdLst/>
              <a:ahLst/>
              <a:cxnLst/>
              <a:rect l="l" t="t" r="r" b="b"/>
              <a:pathLst>
                <a:path w="791" h="2515" extrusionOk="0">
                  <a:moveTo>
                    <a:pt x="1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" y="1257"/>
                  </a:lnTo>
                  <a:lnTo>
                    <a:pt x="1" y="2478"/>
                  </a:lnTo>
                  <a:lnTo>
                    <a:pt x="1" y="2514"/>
                  </a:lnTo>
                  <a:lnTo>
                    <a:pt x="773" y="2514"/>
                  </a:lnTo>
                  <a:lnTo>
                    <a:pt x="791" y="2496"/>
                  </a:lnTo>
                  <a:lnTo>
                    <a:pt x="791" y="2478"/>
                  </a:lnTo>
                  <a:lnTo>
                    <a:pt x="791" y="36"/>
                  </a:lnTo>
                  <a:lnTo>
                    <a:pt x="773" y="18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57"/>
            <p:cNvSpPr/>
            <p:nvPr/>
          </p:nvSpPr>
          <p:spPr>
            <a:xfrm>
              <a:off x="1654025" y="2377150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0" y="0"/>
                  </a:moveTo>
                  <a:lnTo>
                    <a:pt x="0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57"/>
            <p:cNvSpPr/>
            <p:nvPr/>
          </p:nvSpPr>
          <p:spPr>
            <a:xfrm>
              <a:off x="1671075" y="2394200"/>
              <a:ext cx="94750" cy="95200"/>
            </a:xfrm>
            <a:custGeom>
              <a:avLst/>
              <a:gdLst/>
              <a:ahLst/>
              <a:cxnLst/>
              <a:rect l="l" t="t" r="r" b="b"/>
              <a:pathLst>
                <a:path w="3790" h="3808" extrusionOk="0">
                  <a:moveTo>
                    <a:pt x="3036" y="324"/>
                  </a:moveTo>
                  <a:lnTo>
                    <a:pt x="3125" y="342"/>
                  </a:lnTo>
                  <a:lnTo>
                    <a:pt x="3215" y="378"/>
                  </a:lnTo>
                  <a:lnTo>
                    <a:pt x="3287" y="431"/>
                  </a:lnTo>
                  <a:lnTo>
                    <a:pt x="3341" y="485"/>
                  </a:lnTo>
                  <a:lnTo>
                    <a:pt x="3395" y="557"/>
                  </a:lnTo>
                  <a:lnTo>
                    <a:pt x="3431" y="647"/>
                  </a:lnTo>
                  <a:lnTo>
                    <a:pt x="3449" y="737"/>
                  </a:lnTo>
                  <a:lnTo>
                    <a:pt x="3449" y="827"/>
                  </a:lnTo>
                  <a:lnTo>
                    <a:pt x="3449" y="1886"/>
                  </a:lnTo>
                  <a:lnTo>
                    <a:pt x="3449" y="2945"/>
                  </a:lnTo>
                  <a:lnTo>
                    <a:pt x="3449" y="3035"/>
                  </a:lnTo>
                  <a:lnTo>
                    <a:pt x="3431" y="3125"/>
                  </a:lnTo>
                  <a:lnTo>
                    <a:pt x="3413" y="3215"/>
                  </a:lnTo>
                  <a:lnTo>
                    <a:pt x="3359" y="3287"/>
                  </a:lnTo>
                  <a:lnTo>
                    <a:pt x="3287" y="3358"/>
                  </a:lnTo>
                  <a:lnTo>
                    <a:pt x="3215" y="3394"/>
                  </a:lnTo>
                  <a:lnTo>
                    <a:pt x="3143" y="3430"/>
                  </a:lnTo>
                  <a:lnTo>
                    <a:pt x="3053" y="3448"/>
                  </a:lnTo>
                  <a:lnTo>
                    <a:pt x="665" y="3448"/>
                  </a:lnTo>
                  <a:lnTo>
                    <a:pt x="593" y="3412"/>
                  </a:lnTo>
                  <a:lnTo>
                    <a:pt x="522" y="3358"/>
                  </a:lnTo>
                  <a:lnTo>
                    <a:pt x="450" y="3305"/>
                  </a:lnTo>
                  <a:lnTo>
                    <a:pt x="396" y="3233"/>
                  </a:lnTo>
                  <a:lnTo>
                    <a:pt x="360" y="3143"/>
                  </a:lnTo>
                  <a:lnTo>
                    <a:pt x="342" y="3053"/>
                  </a:lnTo>
                  <a:lnTo>
                    <a:pt x="342" y="2945"/>
                  </a:lnTo>
                  <a:lnTo>
                    <a:pt x="342" y="844"/>
                  </a:lnTo>
                  <a:lnTo>
                    <a:pt x="342" y="737"/>
                  </a:lnTo>
                  <a:lnTo>
                    <a:pt x="360" y="647"/>
                  </a:lnTo>
                  <a:lnTo>
                    <a:pt x="396" y="575"/>
                  </a:lnTo>
                  <a:lnTo>
                    <a:pt x="450" y="503"/>
                  </a:lnTo>
                  <a:lnTo>
                    <a:pt x="504" y="431"/>
                  </a:lnTo>
                  <a:lnTo>
                    <a:pt x="575" y="378"/>
                  </a:lnTo>
                  <a:lnTo>
                    <a:pt x="665" y="342"/>
                  </a:lnTo>
                  <a:lnTo>
                    <a:pt x="755" y="324"/>
                  </a:lnTo>
                  <a:close/>
                  <a:moveTo>
                    <a:pt x="683" y="0"/>
                  </a:moveTo>
                  <a:lnTo>
                    <a:pt x="522" y="36"/>
                  </a:lnTo>
                  <a:lnTo>
                    <a:pt x="396" y="108"/>
                  </a:lnTo>
                  <a:lnTo>
                    <a:pt x="270" y="198"/>
                  </a:lnTo>
                  <a:lnTo>
                    <a:pt x="162" y="306"/>
                  </a:lnTo>
                  <a:lnTo>
                    <a:pt x="91" y="449"/>
                  </a:lnTo>
                  <a:lnTo>
                    <a:pt x="37" y="593"/>
                  </a:lnTo>
                  <a:lnTo>
                    <a:pt x="1" y="755"/>
                  </a:lnTo>
                  <a:lnTo>
                    <a:pt x="1" y="827"/>
                  </a:lnTo>
                  <a:lnTo>
                    <a:pt x="1" y="1886"/>
                  </a:lnTo>
                  <a:lnTo>
                    <a:pt x="1" y="2927"/>
                  </a:lnTo>
                  <a:lnTo>
                    <a:pt x="19" y="3089"/>
                  </a:lnTo>
                  <a:lnTo>
                    <a:pt x="55" y="3251"/>
                  </a:lnTo>
                  <a:lnTo>
                    <a:pt x="109" y="3376"/>
                  </a:lnTo>
                  <a:lnTo>
                    <a:pt x="198" y="3520"/>
                  </a:lnTo>
                  <a:lnTo>
                    <a:pt x="306" y="3610"/>
                  </a:lnTo>
                  <a:lnTo>
                    <a:pt x="432" y="3700"/>
                  </a:lnTo>
                  <a:lnTo>
                    <a:pt x="593" y="3753"/>
                  </a:lnTo>
                  <a:lnTo>
                    <a:pt x="755" y="3789"/>
                  </a:lnTo>
                  <a:lnTo>
                    <a:pt x="845" y="3789"/>
                  </a:lnTo>
                  <a:lnTo>
                    <a:pt x="1904" y="3807"/>
                  </a:lnTo>
                  <a:lnTo>
                    <a:pt x="2946" y="3789"/>
                  </a:lnTo>
                  <a:lnTo>
                    <a:pt x="3107" y="3789"/>
                  </a:lnTo>
                  <a:lnTo>
                    <a:pt x="3269" y="3753"/>
                  </a:lnTo>
                  <a:lnTo>
                    <a:pt x="3413" y="3682"/>
                  </a:lnTo>
                  <a:lnTo>
                    <a:pt x="3520" y="3592"/>
                  </a:lnTo>
                  <a:lnTo>
                    <a:pt x="3628" y="3466"/>
                  </a:lnTo>
                  <a:lnTo>
                    <a:pt x="3718" y="3340"/>
                  </a:lnTo>
                  <a:lnTo>
                    <a:pt x="3772" y="3197"/>
                  </a:lnTo>
                  <a:lnTo>
                    <a:pt x="3790" y="3035"/>
                  </a:lnTo>
                  <a:lnTo>
                    <a:pt x="3790" y="2945"/>
                  </a:lnTo>
                  <a:lnTo>
                    <a:pt x="3790" y="844"/>
                  </a:lnTo>
                  <a:lnTo>
                    <a:pt x="3790" y="683"/>
                  </a:lnTo>
                  <a:lnTo>
                    <a:pt x="3754" y="539"/>
                  </a:lnTo>
                  <a:lnTo>
                    <a:pt x="3700" y="396"/>
                  </a:lnTo>
                  <a:lnTo>
                    <a:pt x="3610" y="270"/>
                  </a:lnTo>
                  <a:lnTo>
                    <a:pt x="3502" y="162"/>
                  </a:lnTo>
                  <a:lnTo>
                    <a:pt x="3359" y="90"/>
                  </a:lnTo>
                  <a:lnTo>
                    <a:pt x="3215" y="18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57"/>
            <p:cNvSpPr/>
            <p:nvPr/>
          </p:nvSpPr>
          <p:spPr>
            <a:xfrm>
              <a:off x="1694875" y="2416650"/>
              <a:ext cx="48050" cy="49400"/>
            </a:xfrm>
            <a:custGeom>
              <a:avLst/>
              <a:gdLst/>
              <a:ahLst/>
              <a:cxnLst/>
              <a:rect l="l" t="t" r="r" b="b"/>
              <a:pathLst>
                <a:path w="1922" h="1976" extrusionOk="0">
                  <a:moveTo>
                    <a:pt x="988" y="377"/>
                  </a:moveTo>
                  <a:lnTo>
                    <a:pt x="1114" y="395"/>
                  </a:lnTo>
                  <a:lnTo>
                    <a:pt x="1222" y="431"/>
                  </a:lnTo>
                  <a:lnTo>
                    <a:pt x="1329" y="503"/>
                  </a:lnTo>
                  <a:lnTo>
                    <a:pt x="1419" y="575"/>
                  </a:lnTo>
                  <a:lnTo>
                    <a:pt x="1491" y="665"/>
                  </a:lnTo>
                  <a:lnTo>
                    <a:pt x="1545" y="772"/>
                  </a:lnTo>
                  <a:lnTo>
                    <a:pt x="1581" y="880"/>
                  </a:lnTo>
                  <a:lnTo>
                    <a:pt x="1599" y="1006"/>
                  </a:lnTo>
                  <a:lnTo>
                    <a:pt x="1581" y="1132"/>
                  </a:lnTo>
                  <a:lnTo>
                    <a:pt x="1545" y="1257"/>
                  </a:lnTo>
                  <a:lnTo>
                    <a:pt x="1491" y="1365"/>
                  </a:lnTo>
                  <a:lnTo>
                    <a:pt x="1401" y="1455"/>
                  </a:lnTo>
                  <a:lnTo>
                    <a:pt x="1311" y="1545"/>
                  </a:lnTo>
                  <a:lnTo>
                    <a:pt x="1186" y="1598"/>
                  </a:lnTo>
                  <a:lnTo>
                    <a:pt x="1060" y="1634"/>
                  </a:lnTo>
                  <a:lnTo>
                    <a:pt x="934" y="1652"/>
                  </a:lnTo>
                  <a:lnTo>
                    <a:pt x="809" y="1634"/>
                  </a:lnTo>
                  <a:lnTo>
                    <a:pt x="683" y="1598"/>
                  </a:lnTo>
                  <a:lnTo>
                    <a:pt x="575" y="1527"/>
                  </a:lnTo>
                  <a:lnTo>
                    <a:pt x="485" y="1455"/>
                  </a:lnTo>
                  <a:lnTo>
                    <a:pt x="396" y="1365"/>
                  </a:lnTo>
                  <a:lnTo>
                    <a:pt x="342" y="1257"/>
                  </a:lnTo>
                  <a:lnTo>
                    <a:pt x="306" y="1132"/>
                  </a:lnTo>
                  <a:lnTo>
                    <a:pt x="288" y="1006"/>
                  </a:lnTo>
                  <a:lnTo>
                    <a:pt x="306" y="862"/>
                  </a:lnTo>
                  <a:lnTo>
                    <a:pt x="360" y="755"/>
                  </a:lnTo>
                  <a:lnTo>
                    <a:pt x="414" y="647"/>
                  </a:lnTo>
                  <a:lnTo>
                    <a:pt x="503" y="539"/>
                  </a:lnTo>
                  <a:lnTo>
                    <a:pt x="611" y="467"/>
                  </a:lnTo>
                  <a:lnTo>
                    <a:pt x="719" y="413"/>
                  </a:lnTo>
                  <a:lnTo>
                    <a:pt x="845" y="377"/>
                  </a:lnTo>
                  <a:close/>
                  <a:moveTo>
                    <a:pt x="952" y="0"/>
                  </a:moveTo>
                  <a:lnTo>
                    <a:pt x="755" y="36"/>
                  </a:lnTo>
                  <a:lnTo>
                    <a:pt x="557" y="90"/>
                  </a:lnTo>
                  <a:lnTo>
                    <a:pt x="396" y="198"/>
                  </a:lnTo>
                  <a:lnTo>
                    <a:pt x="252" y="324"/>
                  </a:lnTo>
                  <a:lnTo>
                    <a:pt x="144" y="467"/>
                  </a:lnTo>
                  <a:lnTo>
                    <a:pt x="54" y="647"/>
                  </a:lnTo>
                  <a:lnTo>
                    <a:pt x="1" y="826"/>
                  </a:lnTo>
                  <a:lnTo>
                    <a:pt x="1" y="1024"/>
                  </a:lnTo>
                  <a:lnTo>
                    <a:pt x="18" y="1221"/>
                  </a:lnTo>
                  <a:lnTo>
                    <a:pt x="72" y="1383"/>
                  </a:lnTo>
                  <a:lnTo>
                    <a:pt x="162" y="1545"/>
                  </a:lnTo>
                  <a:lnTo>
                    <a:pt x="270" y="1688"/>
                  </a:lnTo>
                  <a:lnTo>
                    <a:pt x="414" y="1796"/>
                  </a:lnTo>
                  <a:lnTo>
                    <a:pt x="557" y="1886"/>
                  </a:lnTo>
                  <a:lnTo>
                    <a:pt x="737" y="1958"/>
                  </a:lnTo>
                  <a:lnTo>
                    <a:pt x="916" y="1976"/>
                  </a:lnTo>
                  <a:lnTo>
                    <a:pt x="1114" y="1976"/>
                  </a:lnTo>
                  <a:lnTo>
                    <a:pt x="1311" y="1922"/>
                  </a:lnTo>
                  <a:lnTo>
                    <a:pt x="1473" y="1832"/>
                  </a:lnTo>
                  <a:lnTo>
                    <a:pt x="1617" y="1724"/>
                  </a:lnTo>
                  <a:lnTo>
                    <a:pt x="1742" y="1581"/>
                  </a:lnTo>
                  <a:lnTo>
                    <a:pt x="1850" y="1419"/>
                  </a:lnTo>
                  <a:lnTo>
                    <a:pt x="1904" y="1221"/>
                  </a:lnTo>
                  <a:lnTo>
                    <a:pt x="1922" y="1024"/>
                  </a:lnTo>
                  <a:lnTo>
                    <a:pt x="1922" y="826"/>
                  </a:lnTo>
                  <a:lnTo>
                    <a:pt x="1868" y="629"/>
                  </a:lnTo>
                  <a:lnTo>
                    <a:pt x="1778" y="467"/>
                  </a:lnTo>
                  <a:lnTo>
                    <a:pt x="1653" y="306"/>
                  </a:lnTo>
                  <a:lnTo>
                    <a:pt x="1527" y="180"/>
                  </a:lnTo>
                  <a:lnTo>
                    <a:pt x="1347" y="90"/>
                  </a:lnTo>
                  <a:lnTo>
                    <a:pt x="1168" y="3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57"/>
            <p:cNvSpPr/>
            <p:nvPr/>
          </p:nvSpPr>
          <p:spPr>
            <a:xfrm>
              <a:off x="1739325" y="2409900"/>
              <a:ext cx="11250" cy="11700"/>
            </a:xfrm>
            <a:custGeom>
              <a:avLst/>
              <a:gdLst/>
              <a:ahLst/>
              <a:cxnLst/>
              <a:rect l="l" t="t" r="r" b="b"/>
              <a:pathLst>
                <a:path w="450" h="468" extrusionOk="0">
                  <a:moveTo>
                    <a:pt x="252" y="1"/>
                  </a:moveTo>
                  <a:lnTo>
                    <a:pt x="144" y="19"/>
                  </a:lnTo>
                  <a:lnTo>
                    <a:pt x="72" y="55"/>
                  </a:lnTo>
                  <a:lnTo>
                    <a:pt x="18" y="127"/>
                  </a:lnTo>
                  <a:lnTo>
                    <a:pt x="0" y="216"/>
                  </a:lnTo>
                  <a:lnTo>
                    <a:pt x="0" y="234"/>
                  </a:lnTo>
                  <a:lnTo>
                    <a:pt x="18" y="306"/>
                  </a:lnTo>
                  <a:lnTo>
                    <a:pt x="54" y="396"/>
                  </a:lnTo>
                  <a:lnTo>
                    <a:pt x="126" y="450"/>
                  </a:lnTo>
                  <a:lnTo>
                    <a:pt x="216" y="468"/>
                  </a:lnTo>
                  <a:lnTo>
                    <a:pt x="306" y="450"/>
                  </a:lnTo>
                  <a:lnTo>
                    <a:pt x="377" y="414"/>
                  </a:lnTo>
                  <a:lnTo>
                    <a:pt x="431" y="342"/>
                  </a:lnTo>
                  <a:lnTo>
                    <a:pt x="449" y="252"/>
                  </a:lnTo>
                  <a:lnTo>
                    <a:pt x="449" y="234"/>
                  </a:lnTo>
                  <a:lnTo>
                    <a:pt x="449" y="145"/>
                  </a:lnTo>
                  <a:lnTo>
                    <a:pt x="395" y="73"/>
                  </a:lnTo>
                  <a:lnTo>
                    <a:pt x="323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57"/>
            <p:cNvSpPr/>
            <p:nvPr/>
          </p:nvSpPr>
          <p:spPr>
            <a:xfrm>
              <a:off x="1401275" y="2634375"/>
              <a:ext cx="128875" cy="94750"/>
            </a:xfrm>
            <a:custGeom>
              <a:avLst/>
              <a:gdLst/>
              <a:ahLst/>
              <a:cxnLst/>
              <a:rect l="l" t="t" r="r" b="b"/>
              <a:pathLst>
                <a:path w="5155" h="3790" extrusionOk="0">
                  <a:moveTo>
                    <a:pt x="1" y="0"/>
                  </a:moveTo>
                  <a:lnTo>
                    <a:pt x="1" y="3789"/>
                  </a:lnTo>
                  <a:lnTo>
                    <a:pt x="5154" y="3789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57"/>
            <p:cNvSpPr/>
            <p:nvPr/>
          </p:nvSpPr>
          <p:spPr>
            <a:xfrm>
              <a:off x="1445275" y="2659950"/>
              <a:ext cx="52100" cy="43575"/>
            </a:xfrm>
            <a:custGeom>
              <a:avLst/>
              <a:gdLst/>
              <a:ahLst/>
              <a:cxnLst/>
              <a:rect l="l" t="t" r="r" b="b"/>
              <a:pathLst>
                <a:path w="2084" h="1743" extrusionOk="0">
                  <a:moveTo>
                    <a:pt x="0" y="1"/>
                  </a:moveTo>
                  <a:lnTo>
                    <a:pt x="0" y="1743"/>
                  </a:lnTo>
                  <a:lnTo>
                    <a:pt x="2083" y="8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57"/>
            <p:cNvSpPr/>
            <p:nvPr/>
          </p:nvSpPr>
          <p:spPr>
            <a:xfrm>
              <a:off x="1438550" y="2569275"/>
              <a:ext cx="9450" cy="16650"/>
            </a:xfrm>
            <a:custGeom>
              <a:avLst/>
              <a:gdLst/>
              <a:ahLst/>
              <a:cxnLst/>
              <a:rect l="l" t="t" r="r" b="b"/>
              <a:pathLst>
                <a:path w="378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77" y="665"/>
                  </a:lnTo>
                  <a:lnTo>
                    <a:pt x="377" y="647"/>
                  </a:lnTo>
                  <a:lnTo>
                    <a:pt x="377" y="629"/>
                  </a:lnTo>
                  <a:lnTo>
                    <a:pt x="36" y="629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57"/>
            <p:cNvSpPr/>
            <p:nvPr/>
          </p:nvSpPr>
          <p:spPr>
            <a:xfrm>
              <a:off x="1451550" y="2570625"/>
              <a:ext cx="1375" cy="15300"/>
            </a:xfrm>
            <a:custGeom>
              <a:avLst/>
              <a:gdLst/>
              <a:ahLst/>
              <a:cxnLst/>
              <a:rect l="l" t="t" r="r" b="b"/>
              <a:pathLst>
                <a:path w="55" h="612" extrusionOk="0">
                  <a:moveTo>
                    <a:pt x="19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9" y="72"/>
                  </a:lnTo>
                  <a:lnTo>
                    <a:pt x="37" y="72"/>
                  </a:lnTo>
                  <a:lnTo>
                    <a:pt x="55" y="54"/>
                  </a:lnTo>
                  <a:lnTo>
                    <a:pt x="55" y="36"/>
                  </a:lnTo>
                  <a:lnTo>
                    <a:pt x="55" y="19"/>
                  </a:lnTo>
                  <a:lnTo>
                    <a:pt x="37" y="1"/>
                  </a:lnTo>
                  <a:close/>
                  <a:moveTo>
                    <a:pt x="19" y="144"/>
                  </a:moveTo>
                  <a:lnTo>
                    <a:pt x="1" y="162"/>
                  </a:lnTo>
                  <a:lnTo>
                    <a:pt x="1" y="180"/>
                  </a:lnTo>
                  <a:lnTo>
                    <a:pt x="1" y="593"/>
                  </a:lnTo>
                  <a:lnTo>
                    <a:pt x="19" y="611"/>
                  </a:lnTo>
                  <a:lnTo>
                    <a:pt x="37" y="611"/>
                  </a:lnTo>
                  <a:lnTo>
                    <a:pt x="55" y="593"/>
                  </a:lnTo>
                  <a:lnTo>
                    <a:pt x="55" y="180"/>
                  </a:lnTo>
                  <a:lnTo>
                    <a:pt x="55" y="162"/>
                  </a:lnTo>
                  <a:lnTo>
                    <a:pt x="37" y="14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7"/>
            <p:cNvSpPr/>
            <p:nvPr/>
          </p:nvSpPr>
          <p:spPr>
            <a:xfrm>
              <a:off x="1458300" y="2569275"/>
              <a:ext cx="9450" cy="17100"/>
            </a:xfrm>
            <a:custGeom>
              <a:avLst/>
              <a:gdLst/>
              <a:ahLst/>
              <a:cxnLst/>
              <a:rect l="l" t="t" r="r" b="b"/>
              <a:pathLst>
                <a:path w="378" h="684" extrusionOk="0">
                  <a:moveTo>
                    <a:pt x="18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18" y="665"/>
                  </a:lnTo>
                  <a:lnTo>
                    <a:pt x="36" y="683"/>
                  </a:lnTo>
                  <a:lnTo>
                    <a:pt x="54" y="665"/>
                  </a:lnTo>
                  <a:lnTo>
                    <a:pt x="54" y="647"/>
                  </a:lnTo>
                  <a:lnTo>
                    <a:pt x="54" y="539"/>
                  </a:lnTo>
                  <a:lnTo>
                    <a:pt x="144" y="450"/>
                  </a:lnTo>
                  <a:lnTo>
                    <a:pt x="323" y="665"/>
                  </a:lnTo>
                  <a:lnTo>
                    <a:pt x="359" y="665"/>
                  </a:lnTo>
                  <a:lnTo>
                    <a:pt x="377" y="647"/>
                  </a:lnTo>
                  <a:lnTo>
                    <a:pt x="359" y="629"/>
                  </a:lnTo>
                  <a:lnTo>
                    <a:pt x="180" y="414"/>
                  </a:lnTo>
                  <a:lnTo>
                    <a:pt x="359" y="234"/>
                  </a:lnTo>
                  <a:lnTo>
                    <a:pt x="359" y="216"/>
                  </a:lnTo>
                  <a:lnTo>
                    <a:pt x="359" y="198"/>
                  </a:lnTo>
                  <a:lnTo>
                    <a:pt x="323" y="198"/>
                  </a:lnTo>
                  <a:lnTo>
                    <a:pt x="54" y="468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57"/>
            <p:cNvSpPr/>
            <p:nvPr/>
          </p:nvSpPr>
          <p:spPr>
            <a:xfrm>
              <a:off x="1470425" y="2573775"/>
              <a:ext cx="11225" cy="12600"/>
            </a:xfrm>
            <a:custGeom>
              <a:avLst/>
              <a:gdLst/>
              <a:ahLst/>
              <a:cxnLst/>
              <a:rect l="l" t="t" r="r" b="b"/>
              <a:pathLst>
                <a:path w="449" h="504" extrusionOk="0">
                  <a:moveTo>
                    <a:pt x="233" y="72"/>
                  </a:moveTo>
                  <a:lnTo>
                    <a:pt x="287" y="90"/>
                  </a:lnTo>
                  <a:lnTo>
                    <a:pt x="341" y="108"/>
                  </a:lnTo>
                  <a:lnTo>
                    <a:pt x="377" y="162"/>
                  </a:lnTo>
                  <a:lnTo>
                    <a:pt x="395" y="216"/>
                  </a:lnTo>
                  <a:lnTo>
                    <a:pt x="36" y="216"/>
                  </a:lnTo>
                  <a:lnTo>
                    <a:pt x="72" y="162"/>
                  </a:lnTo>
                  <a:lnTo>
                    <a:pt x="108" y="108"/>
                  </a:lnTo>
                  <a:lnTo>
                    <a:pt x="162" y="72"/>
                  </a:lnTo>
                  <a:close/>
                  <a:moveTo>
                    <a:pt x="198" y="0"/>
                  </a:moveTo>
                  <a:lnTo>
                    <a:pt x="108" y="36"/>
                  </a:lnTo>
                  <a:lnTo>
                    <a:pt x="36" y="90"/>
                  </a:lnTo>
                  <a:lnTo>
                    <a:pt x="0" y="162"/>
                  </a:lnTo>
                  <a:lnTo>
                    <a:pt x="0" y="252"/>
                  </a:lnTo>
                  <a:lnTo>
                    <a:pt x="18" y="341"/>
                  </a:lnTo>
                  <a:lnTo>
                    <a:pt x="54" y="413"/>
                  </a:lnTo>
                  <a:lnTo>
                    <a:pt x="126" y="467"/>
                  </a:lnTo>
                  <a:lnTo>
                    <a:pt x="215" y="503"/>
                  </a:lnTo>
                  <a:lnTo>
                    <a:pt x="269" y="485"/>
                  </a:lnTo>
                  <a:lnTo>
                    <a:pt x="323" y="467"/>
                  </a:lnTo>
                  <a:lnTo>
                    <a:pt x="377" y="431"/>
                  </a:lnTo>
                  <a:lnTo>
                    <a:pt x="413" y="395"/>
                  </a:lnTo>
                  <a:lnTo>
                    <a:pt x="413" y="377"/>
                  </a:lnTo>
                  <a:lnTo>
                    <a:pt x="413" y="359"/>
                  </a:lnTo>
                  <a:lnTo>
                    <a:pt x="377" y="359"/>
                  </a:lnTo>
                  <a:lnTo>
                    <a:pt x="341" y="395"/>
                  </a:lnTo>
                  <a:lnTo>
                    <a:pt x="305" y="431"/>
                  </a:lnTo>
                  <a:lnTo>
                    <a:pt x="269" y="431"/>
                  </a:lnTo>
                  <a:lnTo>
                    <a:pt x="233" y="449"/>
                  </a:lnTo>
                  <a:lnTo>
                    <a:pt x="162" y="431"/>
                  </a:lnTo>
                  <a:lnTo>
                    <a:pt x="90" y="395"/>
                  </a:lnTo>
                  <a:lnTo>
                    <a:pt x="54" y="341"/>
                  </a:lnTo>
                  <a:lnTo>
                    <a:pt x="36" y="270"/>
                  </a:lnTo>
                  <a:lnTo>
                    <a:pt x="431" y="270"/>
                  </a:lnTo>
                  <a:lnTo>
                    <a:pt x="449" y="252"/>
                  </a:lnTo>
                  <a:lnTo>
                    <a:pt x="449" y="198"/>
                  </a:lnTo>
                  <a:lnTo>
                    <a:pt x="431" y="108"/>
                  </a:lnTo>
                  <a:lnTo>
                    <a:pt x="359" y="54"/>
                  </a:lnTo>
                  <a:lnTo>
                    <a:pt x="287" y="1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57"/>
            <p:cNvSpPr/>
            <p:nvPr/>
          </p:nvSpPr>
          <p:spPr>
            <a:xfrm>
              <a:off x="1484775" y="2574675"/>
              <a:ext cx="8550" cy="11250"/>
            </a:xfrm>
            <a:custGeom>
              <a:avLst/>
              <a:gdLst/>
              <a:ahLst/>
              <a:cxnLst/>
              <a:rect l="l" t="t" r="r" b="b"/>
              <a:pathLst>
                <a:path w="342" h="450" extrusionOk="0">
                  <a:moveTo>
                    <a:pt x="126" y="0"/>
                  </a:moveTo>
                  <a:lnTo>
                    <a:pt x="72" y="18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62"/>
                  </a:lnTo>
                  <a:lnTo>
                    <a:pt x="72" y="198"/>
                  </a:lnTo>
                  <a:lnTo>
                    <a:pt x="126" y="234"/>
                  </a:lnTo>
                  <a:lnTo>
                    <a:pt x="180" y="234"/>
                  </a:lnTo>
                  <a:lnTo>
                    <a:pt x="234" y="252"/>
                  </a:lnTo>
                  <a:lnTo>
                    <a:pt x="270" y="270"/>
                  </a:lnTo>
                  <a:lnTo>
                    <a:pt x="306" y="305"/>
                  </a:lnTo>
                  <a:lnTo>
                    <a:pt x="306" y="323"/>
                  </a:lnTo>
                  <a:lnTo>
                    <a:pt x="306" y="359"/>
                  </a:lnTo>
                  <a:lnTo>
                    <a:pt x="270" y="395"/>
                  </a:lnTo>
                  <a:lnTo>
                    <a:pt x="234" y="413"/>
                  </a:lnTo>
                  <a:lnTo>
                    <a:pt x="180" y="413"/>
                  </a:lnTo>
                  <a:lnTo>
                    <a:pt x="108" y="395"/>
                  </a:lnTo>
                  <a:lnTo>
                    <a:pt x="37" y="359"/>
                  </a:lnTo>
                  <a:lnTo>
                    <a:pt x="1" y="359"/>
                  </a:lnTo>
                  <a:lnTo>
                    <a:pt x="1" y="377"/>
                  </a:lnTo>
                  <a:lnTo>
                    <a:pt x="1" y="395"/>
                  </a:lnTo>
                  <a:lnTo>
                    <a:pt x="90" y="431"/>
                  </a:lnTo>
                  <a:lnTo>
                    <a:pt x="180" y="449"/>
                  </a:lnTo>
                  <a:lnTo>
                    <a:pt x="234" y="449"/>
                  </a:lnTo>
                  <a:lnTo>
                    <a:pt x="306" y="413"/>
                  </a:lnTo>
                  <a:lnTo>
                    <a:pt x="342" y="377"/>
                  </a:lnTo>
                  <a:lnTo>
                    <a:pt x="342" y="323"/>
                  </a:lnTo>
                  <a:lnTo>
                    <a:pt x="342" y="270"/>
                  </a:lnTo>
                  <a:lnTo>
                    <a:pt x="306" y="234"/>
                  </a:lnTo>
                  <a:lnTo>
                    <a:pt x="180" y="198"/>
                  </a:lnTo>
                  <a:lnTo>
                    <a:pt x="90" y="162"/>
                  </a:lnTo>
                  <a:lnTo>
                    <a:pt x="72" y="144"/>
                  </a:lnTo>
                  <a:lnTo>
                    <a:pt x="55" y="108"/>
                  </a:lnTo>
                  <a:lnTo>
                    <a:pt x="72" y="90"/>
                  </a:lnTo>
                  <a:lnTo>
                    <a:pt x="90" y="54"/>
                  </a:lnTo>
                  <a:lnTo>
                    <a:pt x="126" y="36"/>
                  </a:lnTo>
                  <a:lnTo>
                    <a:pt x="234" y="36"/>
                  </a:lnTo>
                  <a:lnTo>
                    <a:pt x="288" y="72"/>
                  </a:lnTo>
                  <a:lnTo>
                    <a:pt x="306" y="90"/>
                  </a:lnTo>
                  <a:lnTo>
                    <a:pt x="324" y="72"/>
                  </a:lnTo>
                  <a:lnTo>
                    <a:pt x="324" y="5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57"/>
            <p:cNvSpPr/>
            <p:nvPr/>
          </p:nvSpPr>
          <p:spPr>
            <a:xfrm>
              <a:off x="1416100" y="2529325"/>
              <a:ext cx="15275" cy="25175"/>
            </a:xfrm>
            <a:custGeom>
              <a:avLst/>
              <a:gdLst/>
              <a:ahLst/>
              <a:cxnLst/>
              <a:rect l="l" t="t" r="r" b="b"/>
              <a:pathLst>
                <a:path w="611" h="1007" extrusionOk="0">
                  <a:moveTo>
                    <a:pt x="126" y="1"/>
                  </a:move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36" y="90"/>
                  </a:lnTo>
                  <a:lnTo>
                    <a:pt x="36" y="126"/>
                  </a:lnTo>
                  <a:lnTo>
                    <a:pt x="54" y="144"/>
                  </a:lnTo>
                  <a:lnTo>
                    <a:pt x="90" y="162"/>
                  </a:lnTo>
                  <a:lnTo>
                    <a:pt x="359" y="162"/>
                  </a:lnTo>
                  <a:lnTo>
                    <a:pt x="216" y="324"/>
                  </a:lnTo>
                  <a:lnTo>
                    <a:pt x="198" y="342"/>
                  </a:lnTo>
                  <a:lnTo>
                    <a:pt x="198" y="378"/>
                  </a:lnTo>
                  <a:lnTo>
                    <a:pt x="198" y="414"/>
                  </a:lnTo>
                  <a:lnTo>
                    <a:pt x="216" y="431"/>
                  </a:lnTo>
                  <a:lnTo>
                    <a:pt x="234" y="449"/>
                  </a:lnTo>
                  <a:lnTo>
                    <a:pt x="270" y="467"/>
                  </a:lnTo>
                  <a:lnTo>
                    <a:pt x="341" y="467"/>
                  </a:lnTo>
                  <a:lnTo>
                    <a:pt x="413" y="521"/>
                  </a:lnTo>
                  <a:lnTo>
                    <a:pt x="449" y="575"/>
                  </a:lnTo>
                  <a:lnTo>
                    <a:pt x="467" y="647"/>
                  </a:lnTo>
                  <a:lnTo>
                    <a:pt x="449" y="737"/>
                  </a:lnTo>
                  <a:lnTo>
                    <a:pt x="413" y="791"/>
                  </a:lnTo>
                  <a:lnTo>
                    <a:pt x="341" y="827"/>
                  </a:lnTo>
                  <a:lnTo>
                    <a:pt x="270" y="844"/>
                  </a:lnTo>
                  <a:lnTo>
                    <a:pt x="198" y="827"/>
                  </a:lnTo>
                  <a:lnTo>
                    <a:pt x="126" y="791"/>
                  </a:lnTo>
                  <a:lnTo>
                    <a:pt x="108" y="773"/>
                  </a:lnTo>
                  <a:lnTo>
                    <a:pt x="54" y="773"/>
                  </a:lnTo>
                  <a:lnTo>
                    <a:pt x="18" y="791"/>
                  </a:lnTo>
                  <a:lnTo>
                    <a:pt x="0" y="827"/>
                  </a:lnTo>
                  <a:lnTo>
                    <a:pt x="0" y="844"/>
                  </a:lnTo>
                  <a:lnTo>
                    <a:pt x="0" y="880"/>
                  </a:lnTo>
                  <a:lnTo>
                    <a:pt x="18" y="898"/>
                  </a:lnTo>
                  <a:lnTo>
                    <a:pt x="72" y="952"/>
                  </a:lnTo>
                  <a:lnTo>
                    <a:pt x="126" y="988"/>
                  </a:lnTo>
                  <a:lnTo>
                    <a:pt x="198" y="1006"/>
                  </a:lnTo>
                  <a:lnTo>
                    <a:pt x="341" y="1006"/>
                  </a:lnTo>
                  <a:lnTo>
                    <a:pt x="395" y="988"/>
                  </a:lnTo>
                  <a:lnTo>
                    <a:pt x="467" y="952"/>
                  </a:lnTo>
                  <a:lnTo>
                    <a:pt x="503" y="898"/>
                  </a:lnTo>
                  <a:lnTo>
                    <a:pt x="557" y="844"/>
                  </a:lnTo>
                  <a:lnTo>
                    <a:pt x="593" y="791"/>
                  </a:lnTo>
                  <a:lnTo>
                    <a:pt x="611" y="719"/>
                  </a:lnTo>
                  <a:lnTo>
                    <a:pt x="611" y="647"/>
                  </a:lnTo>
                  <a:lnTo>
                    <a:pt x="611" y="593"/>
                  </a:lnTo>
                  <a:lnTo>
                    <a:pt x="593" y="521"/>
                  </a:lnTo>
                  <a:lnTo>
                    <a:pt x="557" y="467"/>
                  </a:lnTo>
                  <a:lnTo>
                    <a:pt x="503" y="414"/>
                  </a:lnTo>
                  <a:lnTo>
                    <a:pt x="467" y="360"/>
                  </a:lnTo>
                  <a:lnTo>
                    <a:pt x="413" y="324"/>
                  </a:lnTo>
                  <a:lnTo>
                    <a:pt x="593" y="144"/>
                  </a:lnTo>
                  <a:lnTo>
                    <a:pt x="611" y="126"/>
                  </a:lnTo>
                  <a:lnTo>
                    <a:pt x="611" y="90"/>
                  </a:lnTo>
                  <a:lnTo>
                    <a:pt x="611" y="54"/>
                  </a:lnTo>
                  <a:lnTo>
                    <a:pt x="593" y="36"/>
                  </a:lnTo>
                  <a:lnTo>
                    <a:pt x="557" y="1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57"/>
            <p:cNvSpPr/>
            <p:nvPr/>
          </p:nvSpPr>
          <p:spPr>
            <a:xfrm>
              <a:off x="1436300" y="2530225"/>
              <a:ext cx="8550" cy="24725"/>
            </a:xfrm>
            <a:custGeom>
              <a:avLst/>
              <a:gdLst/>
              <a:ahLst/>
              <a:cxnLst/>
              <a:rect l="l" t="t" r="r" b="b"/>
              <a:pathLst>
                <a:path w="342" h="989" extrusionOk="0">
                  <a:moveTo>
                    <a:pt x="216" y="0"/>
                  </a:moveTo>
                  <a:lnTo>
                    <a:pt x="36" y="108"/>
                  </a:lnTo>
                  <a:lnTo>
                    <a:pt x="18" y="126"/>
                  </a:lnTo>
                  <a:lnTo>
                    <a:pt x="0" y="162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54" y="234"/>
                  </a:lnTo>
                  <a:lnTo>
                    <a:pt x="72" y="252"/>
                  </a:lnTo>
                  <a:lnTo>
                    <a:pt x="126" y="234"/>
                  </a:lnTo>
                  <a:lnTo>
                    <a:pt x="180" y="198"/>
                  </a:lnTo>
                  <a:lnTo>
                    <a:pt x="180" y="916"/>
                  </a:lnTo>
                  <a:lnTo>
                    <a:pt x="180" y="952"/>
                  </a:lnTo>
                  <a:lnTo>
                    <a:pt x="198" y="970"/>
                  </a:lnTo>
                  <a:lnTo>
                    <a:pt x="234" y="988"/>
                  </a:lnTo>
                  <a:lnTo>
                    <a:pt x="288" y="988"/>
                  </a:lnTo>
                  <a:lnTo>
                    <a:pt x="306" y="970"/>
                  </a:lnTo>
                  <a:lnTo>
                    <a:pt x="324" y="952"/>
                  </a:lnTo>
                  <a:lnTo>
                    <a:pt x="341" y="916"/>
                  </a:lnTo>
                  <a:lnTo>
                    <a:pt x="341" y="7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57"/>
            <p:cNvSpPr/>
            <p:nvPr/>
          </p:nvSpPr>
          <p:spPr>
            <a:xfrm>
              <a:off x="1449325" y="2529775"/>
              <a:ext cx="18425" cy="25175"/>
            </a:xfrm>
            <a:custGeom>
              <a:avLst/>
              <a:gdLst/>
              <a:ahLst/>
              <a:cxnLst/>
              <a:rect l="l" t="t" r="r" b="b"/>
              <a:pathLst>
                <a:path w="737" h="1007" extrusionOk="0">
                  <a:moveTo>
                    <a:pt x="359" y="162"/>
                  </a:moveTo>
                  <a:lnTo>
                    <a:pt x="449" y="180"/>
                  </a:lnTo>
                  <a:lnTo>
                    <a:pt x="503" y="252"/>
                  </a:lnTo>
                  <a:lnTo>
                    <a:pt x="557" y="378"/>
                  </a:lnTo>
                  <a:lnTo>
                    <a:pt x="575" y="503"/>
                  </a:lnTo>
                  <a:lnTo>
                    <a:pt x="557" y="629"/>
                  </a:lnTo>
                  <a:lnTo>
                    <a:pt x="503" y="755"/>
                  </a:lnTo>
                  <a:lnTo>
                    <a:pt x="449" y="826"/>
                  </a:lnTo>
                  <a:lnTo>
                    <a:pt x="359" y="844"/>
                  </a:lnTo>
                  <a:lnTo>
                    <a:pt x="287" y="826"/>
                  </a:lnTo>
                  <a:lnTo>
                    <a:pt x="233" y="755"/>
                  </a:lnTo>
                  <a:lnTo>
                    <a:pt x="180" y="629"/>
                  </a:lnTo>
                  <a:lnTo>
                    <a:pt x="162" y="503"/>
                  </a:lnTo>
                  <a:lnTo>
                    <a:pt x="180" y="378"/>
                  </a:lnTo>
                  <a:lnTo>
                    <a:pt x="233" y="252"/>
                  </a:lnTo>
                  <a:lnTo>
                    <a:pt x="287" y="180"/>
                  </a:lnTo>
                  <a:lnTo>
                    <a:pt x="359" y="162"/>
                  </a:lnTo>
                  <a:close/>
                  <a:moveTo>
                    <a:pt x="359" y="0"/>
                  </a:moveTo>
                  <a:lnTo>
                    <a:pt x="287" y="18"/>
                  </a:lnTo>
                  <a:lnTo>
                    <a:pt x="216" y="36"/>
                  </a:lnTo>
                  <a:lnTo>
                    <a:pt x="144" y="90"/>
                  </a:lnTo>
                  <a:lnTo>
                    <a:pt x="90" y="162"/>
                  </a:lnTo>
                  <a:lnTo>
                    <a:pt x="54" y="234"/>
                  </a:lnTo>
                  <a:lnTo>
                    <a:pt x="18" y="324"/>
                  </a:lnTo>
                  <a:lnTo>
                    <a:pt x="0" y="413"/>
                  </a:lnTo>
                  <a:lnTo>
                    <a:pt x="0" y="503"/>
                  </a:lnTo>
                  <a:lnTo>
                    <a:pt x="0" y="593"/>
                  </a:lnTo>
                  <a:lnTo>
                    <a:pt x="18" y="683"/>
                  </a:lnTo>
                  <a:lnTo>
                    <a:pt x="54" y="773"/>
                  </a:lnTo>
                  <a:lnTo>
                    <a:pt x="90" y="844"/>
                  </a:lnTo>
                  <a:lnTo>
                    <a:pt x="144" y="916"/>
                  </a:lnTo>
                  <a:lnTo>
                    <a:pt x="216" y="952"/>
                  </a:lnTo>
                  <a:lnTo>
                    <a:pt x="287" y="988"/>
                  </a:lnTo>
                  <a:lnTo>
                    <a:pt x="359" y="1006"/>
                  </a:lnTo>
                  <a:lnTo>
                    <a:pt x="449" y="988"/>
                  </a:lnTo>
                  <a:lnTo>
                    <a:pt x="521" y="952"/>
                  </a:lnTo>
                  <a:lnTo>
                    <a:pt x="575" y="916"/>
                  </a:lnTo>
                  <a:lnTo>
                    <a:pt x="629" y="844"/>
                  </a:lnTo>
                  <a:lnTo>
                    <a:pt x="682" y="773"/>
                  </a:lnTo>
                  <a:lnTo>
                    <a:pt x="700" y="683"/>
                  </a:lnTo>
                  <a:lnTo>
                    <a:pt x="718" y="593"/>
                  </a:lnTo>
                  <a:lnTo>
                    <a:pt x="736" y="503"/>
                  </a:lnTo>
                  <a:lnTo>
                    <a:pt x="718" y="413"/>
                  </a:lnTo>
                  <a:lnTo>
                    <a:pt x="700" y="324"/>
                  </a:lnTo>
                  <a:lnTo>
                    <a:pt x="682" y="234"/>
                  </a:lnTo>
                  <a:lnTo>
                    <a:pt x="629" y="162"/>
                  </a:lnTo>
                  <a:lnTo>
                    <a:pt x="575" y="90"/>
                  </a:lnTo>
                  <a:lnTo>
                    <a:pt x="521" y="36"/>
                  </a:lnTo>
                  <a:lnTo>
                    <a:pt x="449" y="1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57"/>
            <p:cNvSpPr/>
            <p:nvPr/>
          </p:nvSpPr>
          <p:spPr>
            <a:xfrm>
              <a:off x="1474900" y="2529775"/>
              <a:ext cx="17525" cy="24725"/>
            </a:xfrm>
            <a:custGeom>
              <a:avLst/>
              <a:gdLst/>
              <a:ahLst/>
              <a:cxnLst/>
              <a:rect l="l" t="t" r="r" b="b"/>
              <a:pathLst>
                <a:path w="701" h="989" extrusionOk="0">
                  <a:moveTo>
                    <a:pt x="360" y="162"/>
                  </a:moveTo>
                  <a:lnTo>
                    <a:pt x="432" y="180"/>
                  </a:lnTo>
                  <a:lnTo>
                    <a:pt x="485" y="216"/>
                  </a:lnTo>
                  <a:lnTo>
                    <a:pt x="521" y="270"/>
                  </a:lnTo>
                  <a:lnTo>
                    <a:pt x="539" y="342"/>
                  </a:lnTo>
                  <a:lnTo>
                    <a:pt x="521" y="413"/>
                  </a:lnTo>
                  <a:lnTo>
                    <a:pt x="485" y="485"/>
                  </a:lnTo>
                  <a:lnTo>
                    <a:pt x="432" y="521"/>
                  </a:lnTo>
                  <a:lnTo>
                    <a:pt x="360" y="539"/>
                  </a:lnTo>
                  <a:lnTo>
                    <a:pt x="270" y="521"/>
                  </a:lnTo>
                  <a:lnTo>
                    <a:pt x="216" y="485"/>
                  </a:lnTo>
                  <a:lnTo>
                    <a:pt x="180" y="413"/>
                  </a:lnTo>
                  <a:lnTo>
                    <a:pt x="162" y="342"/>
                  </a:lnTo>
                  <a:lnTo>
                    <a:pt x="180" y="270"/>
                  </a:lnTo>
                  <a:lnTo>
                    <a:pt x="216" y="216"/>
                  </a:lnTo>
                  <a:lnTo>
                    <a:pt x="270" y="180"/>
                  </a:lnTo>
                  <a:lnTo>
                    <a:pt x="360" y="162"/>
                  </a:lnTo>
                  <a:close/>
                  <a:moveTo>
                    <a:pt x="288" y="0"/>
                  </a:moveTo>
                  <a:lnTo>
                    <a:pt x="216" y="18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4" y="144"/>
                  </a:lnTo>
                  <a:lnTo>
                    <a:pt x="36" y="216"/>
                  </a:lnTo>
                  <a:lnTo>
                    <a:pt x="1" y="270"/>
                  </a:lnTo>
                  <a:lnTo>
                    <a:pt x="1" y="342"/>
                  </a:lnTo>
                  <a:lnTo>
                    <a:pt x="1" y="413"/>
                  </a:lnTo>
                  <a:lnTo>
                    <a:pt x="36" y="485"/>
                  </a:lnTo>
                  <a:lnTo>
                    <a:pt x="54" y="539"/>
                  </a:lnTo>
                  <a:lnTo>
                    <a:pt x="108" y="593"/>
                  </a:lnTo>
                  <a:lnTo>
                    <a:pt x="162" y="629"/>
                  </a:lnTo>
                  <a:lnTo>
                    <a:pt x="216" y="665"/>
                  </a:lnTo>
                  <a:lnTo>
                    <a:pt x="270" y="683"/>
                  </a:lnTo>
                  <a:lnTo>
                    <a:pt x="414" y="683"/>
                  </a:lnTo>
                  <a:lnTo>
                    <a:pt x="485" y="665"/>
                  </a:lnTo>
                  <a:lnTo>
                    <a:pt x="467" y="701"/>
                  </a:lnTo>
                  <a:lnTo>
                    <a:pt x="432" y="755"/>
                  </a:lnTo>
                  <a:lnTo>
                    <a:pt x="378" y="791"/>
                  </a:lnTo>
                  <a:lnTo>
                    <a:pt x="306" y="826"/>
                  </a:lnTo>
                  <a:lnTo>
                    <a:pt x="234" y="826"/>
                  </a:lnTo>
                  <a:lnTo>
                    <a:pt x="216" y="844"/>
                  </a:lnTo>
                  <a:lnTo>
                    <a:pt x="180" y="862"/>
                  </a:lnTo>
                  <a:lnTo>
                    <a:pt x="162" y="880"/>
                  </a:lnTo>
                  <a:lnTo>
                    <a:pt x="162" y="916"/>
                  </a:lnTo>
                  <a:lnTo>
                    <a:pt x="162" y="952"/>
                  </a:lnTo>
                  <a:lnTo>
                    <a:pt x="180" y="970"/>
                  </a:lnTo>
                  <a:lnTo>
                    <a:pt x="216" y="988"/>
                  </a:lnTo>
                  <a:lnTo>
                    <a:pt x="252" y="988"/>
                  </a:lnTo>
                  <a:lnTo>
                    <a:pt x="360" y="970"/>
                  </a:lnTo>
                  <a:lnTo>
                    <a:pt x="467" y="934"/>
                  </a:lnTo>
                  <a:lnTo>
                    <a:pt x="521" y="880"/>
                  </a:lnTo>
                  <a:lnTo>
                    <a:pt x="575" y="826"/>
                  </a:lnTo>
                  <a:lnTo>
                    <a:pt x="611" y="755"/>
                  </a:lnTo>
                  <a:lnTo>
                    <a:pt x="647" y="683"/>
                  </a:lnTo>
                  <a:lnTo>
                    <a:pt x="683" y="539"/>
                  </a:lnTo>
                  <a:lnTo>
                    <a:pt x="701" y="396"/>
                  </a:lnTo>
                  <a:lnTo>
                    <a:pt x="701" y="306"/>
                  </a:lnTo>
                  <a:lnTo>
                    <a:pt x="683" y="252"/>
                  </a:lnTo>
                  <a:lnTo>
                    <a:pt x="665" y="198"/>
                  </a:lnTo>
                  <a:lnTo>
                    <a:pt x="629" y="144"/>
                  </a:lnTo>
                  <a:lnTo>
                    <a:pt x="593" y="90"/>
                  </a:lnTo>
                  <a:lnTo>
                    <a:pt x="539" y="54"/>
                  </a:lnTo>
                  <a:lnTo>
                    <a:pt x="485" y="1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57"/>
            <p:cNvSpPr/>
            <p:nvPr/>
          </p:nvSpPr>
          <p:spPr>
            <a:xfrm>
              <a:off x="1497800" y="252977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360" y="162"/>
                  </a:moveTo>
                  <a:lnTo>
                    <a:pt x="395" y="180"/>
                  </a:lnTo>
                  <a:lnTo>
                    <a:pt x="413" y="198"/>
                  </a:lnTo>
                  <a:lnTo>
                    <a:pt x="413" y="234"/>
                  </a:lnTo>
                  <a:lnTo>
                    <a:pt x="413" y="270"/>
                  </a:lnTo>
                  <a:lnTo>
                    <a:pt x="413" y="288"/>
                  </a:lnTo>
                  <a:lnTo>
                    <a:pt x="395" y="324"/>
                  </a:lnTo>
                  <a:lnTo>
                    <a:pt x="288" y="324"/>
                  </a:lnTo>
                  <a:lnTo>
                    <a:pt x="270" y="288"/>
                  </a:lnTo>
                  <a:lnTo>
                    <a:pt x="252" y="270"/>
                  </a:lnTo>
                  <a:lnTo>
                    <a:pt x="252" y="234"/>
                  </a:lnTo>
                  <a:lnTo>
                    <a:pt x="288" y="198"/>
                  </a:lnTo>
                  <a:lnTo>
                    <a:pt x="324" y="162"/>
                  </a:lnTo>
                  <a:close/>
                  <a:moveTo>
                    <a:pt x="413" y="485"/>
                  </a:moveTo>
                  <a:lnTo>
                    <a:pt x="467" y="539"/>
                  </a:lnTo>
                  <a:lnTo>
                    <a:pt x="521" y="593"/>
                  </a:lnTo>
                  <a:lnTo>
                    <a:pt x="521" y="665"/>
                  </a:lnTo>
                  <a:lnTo>
                    <a:pt x="503" y="737"/>
                  </a:lnTo>
                  <a:lnTo>
                    <a:pt x="467" y="791"/>
                  </a:lnTo>
                  <a:lnTo>
                    <a:pt x="413" y="826"/>
                  </a:lnTo>
                  <a:lnTo>
                    <a:pt x="342" y="844"/>
                  </a:lnTo>
                  <a:lnTo>
                    <a:pt x="306" y="844"/>
                  </a:lnTo>
                  <a:lnTo>
                    <a:pt x="234" y="826"/>
                  </a:lnTo>
                  <a:lnTo>
                    <a:pt x="180" y="773"/>
                  </a:lnTo>
                  <a:lnTo>
                    <a:pt x="144" y="719"/>
                  </a:lnTo>
                  <a:lnTo>
                    <a:pt x="126" y="647"/>
                  </a:lnTo>
                  <a:lnTo>
                    <a:pt x="162" y="575"/>
                  </a:lnTo>
                  <a:lnTo>
                    <a:pt x="198" y="521"/>
                  </a:lnTo>
                  <a:lnTo>
                    <a:pt x="270" y="485"/>
                  </a:lnTo>
                  <a:close/>
                  <a:moveTo>
                    <a:pt x="342" y="0"/>
                  </a:moveTo>
                  <a:lnTo>
                    <a:pt x="270" y="18"/>
                  </a:lnTo>
                  <a:lnTo>
                    <a:pt x="216" y="36"/>
                  </a:lnTo>
                  <a:lnTo>
                    <a:pt x="144" y="108"/>
                  </a:lnTo>
                  <a:lnTo>
                    <a:pt x="108" y="198"/>
                  </a:lnTo>
                  <a:lnTo>
                    <a:pt x="108" y="288"/>
                  </a:lnTo>
                  <a:lnTo>
                    <a:pt x="144" y="378"/>
                  </a:lnTo>
                  <a:lnTo>
                    <a:pt x="90" y="431"/>
                  </a:lnTo>
                  <a:lnTo>
                    <a:pt x="36" y="503"/>
                  </a:lnTo>
                  <a:lnTo>
                    <a:pt x="0" y="575"/>
                  </a:lnTo>
                  <a:lnTo>
                    <a:pt x="0" y="665"/>
                  </a:lnTo>
                  <a:lnTo>
                    <a:pt x="0" y="737"/>
                  </a:lnTo>
                  <a:lnTo>
                    <a:pt x="18" y="809"/>
                  </a:lnTo>
                  <a:lnTo>
                    <a:pt x="54" y="862"/>
                  </a:lnTo>
                  <a:lnTo>
                    <a:pt x="90" y="916"/>
                  </a:lnTo>
                  <a:lnTo>
                    <a:pt x="144" y="952"/>
                  </a:lnTo>
                  <a:lnTo>
                    <a:pt x="198" y="988"/>
                  </a:lnTo>
                  <a:lnTo>
                    <a:pt x="270" y="1006"/>
                  </a:lnTo>
                  <a:lnTo>
                    <a:pt x="413" y="1006"/>
                  </a:lnTo>
                  <a:lnTo>
                    <a:pt x="467" y="988"/>
                  </a:lnTo>
                  <a:lnTo>
                    <a:pt x="539" y="952"/>
                  </a:lnTo>
                  <a:lnTo>
                    <a:pt x="593" y="916"/>
                  </a:lnTo>
                  <a:lnTo>
                    <a:pt x="629" y="862"/>
                  </a:lnTo>
                  <a:lnTo>
                    <a:pt x="665" y="791"/>
                  </a:lnTo>
                  <a:lnTo>
                    <a:pt x="683" y="737"/>
                  </a:lnTo>
                  <a:lnTo>
                    <a:pt x="683" y="665"/>
                  </a:lnTo>
                  <a:lnTo>
                    <a:pt x="683" y="575"/>
                  </a:lnTo>
                  <a:lnTo>
                    <a:pt x="647" y="503"/>
                  </a:lnTo>
                  <a:lnTo>
                    <a:pt x="593" y="431"/>
                  </a:lnTo>
                  <a:lnTo>
                    <a:pt x="539" y="378"/>
                  </a:lnTo>
                  <a:lnTo>
                    <a:pt x="557" y="306"/>
                  </a:lnTo>
                  <a:lnTo>
                    <a:pt x="575" y="252"/>
                  </a:lnTo>
                  <a:lnTo>
                    <a:pt x="557" y="144"/>
                  </a:lnTo>
                  <a:lnTo>
                    <a:pt x="503" y="72"/>
                  </a:lnTo>
                  <a:lnTo>
                    <a:pt x="431" y="18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57"/>
            <p:cNvSpPr/>
            <p:nvPr/>
          </p:nvSpPr>
          <p:spPr>
            <a:xfrm>
              <a:off x="1666150" y="2569275"/>
              <a:ext cx="10350" cy="17100"/>
            </a:xfrm>
            <a:custGeom>
              <a:avLst/>
              <a:gdLst/>
              <a:ahLst/>
              <a:cxnLst/>
              <a:rect l="l" t="t" r="r" b="b"/>
              <a:pathLst>
                <a:path w="414" h="684" extrusionOk="0">
                  <a:moveTo>
                    <a:pt x="18" y="1"/>
                  </a:moveTo>
                  <a:lnTo>
                    <a:pt x="0" y="19"/>
                  </a:lnTo>
                  <a:lnTo>
                    <a:pt x="18" y="647"/>
                  </a:lnTo>
                  <a:lnTo>
                    <a:pt x="18" y="665"/>
                  </a:lnTo>
                  <a:lnTo>
                    <a:pt x="36" y="683"/>
                  </a:lnTo>
                  <a:lnTo>
                    <a:pt x="54" y="665"/>
                  </a:lnTo>
                  <a:lnTo>
                    <a:pt x="54" y="647"/>
                  </a:lnTo>
                  <a:lnTo>
                    <a:pt x="54" y="360"/>
                  </a:lnTo>
                  <a:lnTo>
                    <a:pt x="359" y="360"/>
                  </a:lnTo>
                  <a:lnTo>
                    <a:pt x="359" y="342"/>
                  </a:lnTo>
                  <a:lnTo>
                    <a:pt x="359" y="324"/>
                  </a:lnTo>
                  <a:lnTo>
                    <a:pt x="54" y="324"/>
                  </a:lnTo>
                  <a:lnTo>
                    <a:pt x="54" y="55"/>
                  </a:lnTo>
                  <a:lnTo>
                    <a:pt x="377" y="55"/>
                  </a:lnTo>
                  <a:lnTo>
                    <a:pt x="395" y="37"/>
                  </a:lnTo>
                  <a:lnTo>
                    <a:pt x="413" y="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57"/>
            <p:cNvSpPr/>
            <p:nvPr/>
          </p:nvSpPr>
          <p:spPr>
            <a:xfrm>
              <a:off x="1678275" y="2574225"/>
              <a:ext cx="11675" cy="12150"/>
            </a:xfrm>
            <a:custGeom>
              <a:avLst/>
              <a:gdLst/>
              <a:ahLst/>
              <a:cxnLst/>
              <a:rect l="l" t="t" r="r" b="b"/>
              <a:pathLst>
                <a:path w="467" h="486" extrusionOk="0">
                  <a:moveTo>
                    <a:pt x="252" y="54"/>
                  </a:moveTo>
                  <a:lnTo>
                    <a:pt x="323" y="72"/>
                  </a:lnTo>
                  <a:lnTo>
                    <a:pt x="377" y="108"/>
                  </a:lnTo>
                  <a:lnTo>
                    <a:pt x="413" y="180"/>
                  </a:lnTo>
                  <a:lnTo>
                    <a:pt x="431" y="252"/>
                  </a:lnTo>
                  <a:lnTo>
                    <a:pt x="395" y="323"/>
                  </a:lnTo>
                  <a:lnTo>
                    <a:pt x="359" y="377"/>
                  </a:lnTo>
                  <a:lnTo>
                    <a:pt x="287" y="413"/>
                  </a:lnTo>
                  <a:lnTo>
                    <a:pt x="216" y="431"/>
                  </a:lnTo>
                  <a:lnTo>
                    <a:pt x="144" y="413"/>
                  </a:lnTo>
                  <a:lnTo>
                    <a:pt x="90" y="377"/>
                  </a:lnTo>
                  <a:lnTo>
                    <a:pt x="54" y="305"/>
                  </a:lnTo>
                  <a:lnTo>
                    <a:pt x="36" y="234"/>
                  </a:lnTo>
                  <a:lnTo>
                    <a:pt x="72" y="162"/>
                  </a:lnTo>
                  <a:lnTo>
                    <a:pt x="108" y="90"/>
                  </a:lnTo>
                  <a:lnTo>
                    <a:pt x="180" y="54"/>
                  </a:lnTo>
                  <a:close/>
                  <a:moveTo>
                    <a:pt x="216" y="0"/>
                  </a:moveTo>
                  <a:lnTo>
                    <a:pt x="126" y="36"/>
                  </a:lnTo>
                  <a:lnTo>
                    <a:pt x="54" y="72"/>
                  </a:lnTo>
                  <a:lnTo>
                    <a:pt x="18" y="162"/>
                  </a:lnTo>
                  <a:lnTo>
                    <a:pt x="0" y="252"/>
                  </a:lnTo>
                  <a:lnTo>
                    <a:pt x="0" y="270"/>
                  </a:lnTo>
                  <a:lnTo>
                    <a:pt x="18" y="359"/>
                  </a:lnTo>
                  <a:lnTo>
                    <a:pt x="72" y="431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41" y="467"/>
                  </a:lnTo>
                  <a:lnTo>
                    <a:pt x="413" y="395"/>
                  </a:lnTo>
                  <a:lnTo>
                    <a:pt x="467" y="323"/>
                  </a:lnTo>
                  <a:lnTo>
                    <a:pt x="467" y="234"/>
                  </a:lnTo>
                  <a:lnTo>
                    <a:pt x="449" y="144"/>
                  </a:lnTo>
                  <a:lnTo>
                    <a:pt x="395" y="54"/>
                  </a:lnTo>
                  <a:lnTo>
                    <a:pt x="305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1693975" y="2569275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" y="665"/>
                  </a:lnTo>
                  <a:lnTo>
                    <a:pt x="37" y="665"/>
                  </a:lnTo>
                  <a:lnTo>
                    <a:pt x="37" y="647"/>
                  </a:lnTo>
                  <a:lnTo>
                    <a:pt x="37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57"/>
            <p:cNvSpPr/>
            <p:nvPr/>
          </p:nvSpPr>
          <p:spPr>
            <a:xfrm>
              <a:off x="1699825" y="2569275"/>
              <a:ext cx="1350" cy="16650"/>
            </a:xfrm>
            <a:custGeom>
              <a:avLst/>
              <a:gdLst/>
              <a:ahLst/>
              <a:cxnLst/>
              <a:rect l="l" t="t" r="r" b="b"/>
              <a:pathLst>
                <a:path w="54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57"/>
            <p:cNvSpPr/>
            <p:nvPr/>
          </p:nvSpPr>
          <p:spPr>
            <a:xfrm>
              <a:off x="1705200" y="2574225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54"/>
                  </a:moveTo>
                  <a:lnTo>
                    <a:pt x="324" y="72"/>
                  </a:lnTo>
                  <a:lnTo>
                    <a:pt x="378" y="108"/>
                  </a:lnTo>
                  <a:lnTo>
                    <a:pt x="414" y="180"/>
                  </a:lnTo>
                  <a:lnTo>
                    <a:pt x="432" y="252"/>
                  </a:lnTo>
                  <a:lnTo>
                    <a:pt x="414" y="323"/>
                  </a:lnTo>
                  <a:lnTo>
                    <a:pt x="360" y="377"/>
                  </a:lnTo>
                  <a:lnTo>
                    <a:pt x="288" y="413"/>
                  </a:lnTo>
                  <a:lnTo>
                    <a:pt x="216" y="431"/>
                  </a:lnTo>
                  <a:lnTo>
                    <a:pt x="144" y="413"/>
                  </a:lnTo>
                  <a:lnTo>
                    <a:pt x="90" y="377"/>
                  </a:lnTo>
                  <a:lnTo>
                    <a:pt x="54" y="305"/>
                  </a:lnTo>
                  <a:lnTo>
                    <a:pt x="54" y="234"/>
                  </a:lnTo>
                  <a:lnTo>
                    <a:pt x="72" y="162"/>
                  </a:lnTo>
                  <a:lnTo>
                    <a:pt x="108" y="90"/>
                  </a:lnTo>
                  <a:lnTo>
                    <a:pt x="180" y="54"/>
                  </a:lnTo>
                  <a:close/>
                  <a:moveTo>
                    <a:pt x="216" y="0"/>
                  </a:moveTo>
                  <a:lnTo>
                    <a:pt x="126" y="36"/>
                  </a:lnTo>
                  <a:lnTo>
                    <a:pt x="72" y="90"/>
                  </a:lnTo>
                  <a:lnTo>
                    <a:pt x="18" y="162"/>
                  </a:lnTo>
                  <a:lnTo>
                    <a:pt x="1" y="252"/>
                  </a:lnTo>
                  <a:lnTo>
                    <a:pt x="1" y="270"/>
                  </a:lnTo>
                  <a:lnTo>
                    <a:pt x="18" y="359"/>
                  </a:lnTo>
                  <a:lnTo>
                    <a:pt x="90" y="431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60" y="449"/>
                  </a:lnTo>
                  <a:lnTo>
                    <a:pt x="432" y="395"/>
                  </a:lnTo>
                  <a:lnTo>
                    <a:pt x="467" y="323"/>
                  </a:lnTo>
                  <a:lnTo>
                    <a:pt x="485" y="216"/>
                  </a:lnTo>
                  <a:lnTo>
                    <a:pt x="449" y="126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719575" y="2574225"/>
              <a:ext cx="16175" cy="12150"/>
            </a:xfrm>
            <a:custGeom>
              <a:avLst/>
              <a:gdLst/>
              <a:ahLst/>
              <a:cxnLst/>
              <a:rect l="l" t="t" r="r" b="b"/>
              <a:pathLst>
                <a:path w="647" h="486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62" y="449"/>
                  </a:lnTo>
                  <a:lnTo>
                    <a:pt x="162" y="467"/>
                  </a:lnTo>
                  <a:lnTo>
                    <a:pt x="162" y="485"/>
                  </a:lnTo>
                  <a:lnTo>
                    <a:pt x="180" y="485"/>
                  </a:lnTo>
                  <a:lnTo>
                    <a:pt x="198" y="467"/>
                  </a:lnTo>
                  <a:lnTo>
                    <a:pt x="305" y="216"/>
                  </a:lnTo>
                  <a:lnTo>
                    <a:pt x="413" y="467"/>
                  </a:lnTo>
                  <a:lnTo>
                    <a:pt x="431" y="485"/>
                  </a:lnTo>
                  <a:lnTo>
                    <a:pt x="449" y="485"/>
                  </a:lnTo>
                  <a:lnTo>
                    <a:pt x="467" y="467"/>
                  </a:lnTo>
                  <a:lnTo>
                    <a:pt x="467" y="449"/>
                  </a:lnTo>
                  <a:lnTo>
                    <a:pt x="647" y="36"/>
                  </a:lnTo>
                  <a:lnTo>
                    <a:pt x="647" y="18"/>
                  </a:lnTo>
                  <a:lnTo>
                    <a:pt x="647" y="0"/>
                  </a:lnTo>
                  <a:lnTo>
                    <a:pt x="629" y="0"/>
                  </a:lnTo>
                  <a:lnTo>
                    <a:pt x="611" y="18"/>
                  </a:lnTo>
                  <a:lnTo>
                    <a:pt x="449" y="395"/>
                  </a:lnTo>
                  <a:lnTo>
                    <a:pt x="341" y="126"/>
                  </a:lnTo>
                  <a:lnTo>
                    <a:pt x="305" y="126"/>
                  </a:lnTo>
                  <a:lnTo>
                    <a:pt x="198" y="395"/>
                  </a:lnTo>
                  <a:lnTo>
                    <a:pt x="36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737975" y="257197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234" y="144"/>
                  </a:moveTo>
                  <a:lnTo>
                    <a:pt x="306" y="162"/>
                  </a:lnTo>
                  <a:lnTo>
                    <a:pt x="360" y="180"/>
                  </a:lnTo>
                  <a:lnTo>
                    <a:pt x="395" y="234"/>
                  </a:lnTo>
                  <a:lnTo>
                    <a:pt x="413" y="288"/>
                  </a:lnTo>
                  <a:lnTo>
                    <a:pt x="54" y="288"/>
                  </a:lnTo>
                  <a:lnTo>
                    <a:pt x="72" y="234"/>
                  </a:lnTo>
                  <a:lnTo>
                    <a:pt x="126" y="180"/>
                  </a:lnTo>
                  <a:lnTo>
                    <a:pt x="180" y="162"/>
                  </a:lnTo>
                  <a:lnTo>
                    <a:pt x="234" y="144"/>
                  </a:lnTo>
                  <a:close/>
                  <a:moveTo>
                    <a:pt x="252" y="0"/>
                  </a:moveTo>
                  <a:lnTo>
                    <a:pt x="144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0" y="324"/>
                  </a:lnTo>
                  <a:lnTo>
                    <a:pt x="18" y="413"/>
                  </a:lnTo>
                  <a:lnTo>
                    <a:pt x="72" y="485"/>
                  </a:lnTo>
                  <a:lnTo>
                    <a:pt x="144" y="539"/>
                  </a:lnTo>
                  <a:lnTo>
                    <a:pt x="234" y="575"/>
                  </a:lnTo>
                  <a:lnTo>
                    <a:pt x="288" y="557"/>
                  </a:lnTo>
                  <a:lnTo>
                    <a:pt x="342" y="539"/>
                  </a:lnTo>
                  <a:lnTo>
                    <a:pt x="377" y="503"/>
                  </a:lnTo>
                  <a:lnTo>
                    <a:pt x="413" y="467"/>
                  </a:lnTo>
                  <a:lnTo>
                    <a:pt x="431" y="449"/>
                  </a:lnTo>
                  <a:lnTo>
                    <a:pt x="413" y="431"/>
                  </a:lnTo>
                  <a:lnTo>
                    <a:pt x="395" y="431"/>
                  </a:lnTo>
                  <a:lnTo>
                    <a:pt x="360" y="467"/>
                  </a:lnTo>
                  <a:lnTo>
                    <a:pt x="324" y="503"/>
                  </a:lnTo>
                  <a:lnTo>
                    <a:pt x="288" y="503"/>
                  </a:lnTo>
                  <a:lnTo>
                    <a:pt x="234" y="521"/>
                  </a:lnTo>
                  <a:lnTo>
                    <a:pt x="162" y="503"/>
                  </a:lnTo>
                  <a:lnTo>
                    <a:pt x="108" y="467"/>
                  </a:lnTo>
                  <a:lnTo>
                    <a:pt x="72" y="413"/>
                  </a:lnTo>
                  <a:lnTo>
                    <a:pt x="54" y="342"/>
                  </a:lnTo>
                  <a:lnTo>
                    <a:pt x="449" y="342"/>
                  </a:lnTo>
                  <a:lnTo>
                    <a:pt x="449" y="324"/>
                  </a:lnTo>
                  <a:lnTo>
                    <a:pt x="467" y="324"/>
                  </a:lnTo>
                  <a:lnTo>
                    <a:pt x="467" y="234"/>
                  </a:lnTo>
                  <a:lnTo>
                    <a:pt x="467" y="162"/>
                  </a:lnTo>
                  <a:lnTo>
                    <a:pt x="413" y="90"/>
                  </a:lnTo>
                  <a:lnTo>
                    <a:pt x="342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753225" y="2574225"/>
              <a:ext cx="6325" cy="12150"/>
            </a:xfrm>
            <a:custGeom>
              <a:avLst/>
              <a:gdLst/>
              <a:ahLst/>
              <a:cxnLst/>
              <a:rect l="l" t="t" r="r" b="b"/>
              <a:pathLst>
                <a:path w="253" h="486" extrusionOk="0">
                  <a:moveTo>
                    <a:pt x="1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" y="449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67"/>
                  </a:lnTo>
                  <a:lnTo>
                    <a:pt x="37" y="449"/>
                  </a:lnTo>
                  <a:lnTo>
                    <a:pt x="37" y="234"/>
                  </a:lnTo>
                  <a:lnTo>
                    <a:pt x="91" y="126"/>
                  </a:lnTo>
                  <a:lnTo>
                    <a:pt x="163" y="72"/>
                  </a:lnTo>
                  <a:lnTo>
                    <a:pt x="234" y="54"/>
                  </a:lnTo>
                  <a:lnTo>
                    <a:pt x="252" y="36"/>
                  </a:lnTo>
                  <a:lnTo>
                    <a:pt x="252" y="18"/>
                  </a:lnTo>
                  <a:lnTo>
                    <a:pt x="234" y="0"/>
                  </a:lnTo>
                  <a:lnTo>
                    <a:pt x="181" y="18"/>
                  </a:lnTo>
                  <a:lnTo>
                    <a:pt x="127" y="36"/>
                  </a:lnTo>
                  <a:lnTo>
                    <a:pt x="73" y="72"/>
                  </a:lnTo>
                  <a:lnTo>
                    <a:pt x="37" y="126"/>
                  </a:lnTo>
                  <a:lnTo>
                    <a:pt x="37" y="36"/>
                  </a:lnTo>
                  <a:lnTo>
                    <a:pt x="37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62675" y="2574675"/>
              <a:ext cx="8550" cy="11250"/>
            </a:xfrm>
            <a:custGeom>
              <a:avLst/>
              <a:gdLst/>
              <a:ahLst/>
              <a:cxnLst/>
              <a:rect l="l" t="t" r="r" b="b"/>
              <a:pathLst>
                <a:path w="342" h="450" extrusionOk="0">
                  <a:moveTo>
                    <a:pt x="126" y="0"/>
                  </a:moveTo>
                  <a:lnTo>
                    <a:pt x="72" y="18"/>
                  </a:lnTo>
                  <a:lnTo>
                    <a:pt x="36" y="72"/>
                  </a:lnTo>
                  <a:lnTo>
                    <a:pt x="18" y="126"/>
                  </a:lnTo>
                  <a:lnTo>
                    <a:pt x="36" y="162"/>
                  </a:lnTo>
                  <a:lnTo>
                    <a:pt x="72" y="198"/>
                  </a:lnTo>
                  <a:lnTo>
                    <a:pt x="126" y="234"/>
                  </a:lnTo>
                  <a:lnTo>
                    <a:pt x="180" y="234"/>
                  </a:lnTo>
                  <a:lnTo>
                    <a:pt x="233" y="252"/>
                  </a:lnTo>
                  <a:lnTo>
                    <a:pt x="269" y="270"/>
                  </a:lnTo>
                  <a:lnTo>
                    <a:pt x="305" y="305"/>
                  </a:lnTo>
                  <a:lnTo>
                    <a:pt x="305" y="323"/>
                  </a:lnTo>
                  <a:lnTo>
                    <a:pt x="305" y="359"/>
                  </a:lnTo>
                  <a:lnTo>
                    <a:pt x="269" y="395"/>
                  </a:lnTo>
                  <a:lnTo>
                    <a:pt x="233" y="413"/>
                  </a:lnTo>
                  <a:lnTo>
                    <a:pt x="180" y="413"/>
                  </a:lnTo>
                  <a:lnTo>
                    <a:pt x="108" y="395"/>
                  </a:lnTo>
                  <a:lnTo>
                    <a:pt x="36" y="359"/>
                  </a:lnTo>
                  <a:lnTo>
                    <a:pt x="0" y="359"/>
                  </a:lnTo>
                  <a:lnTo>
                    <a:pt x="0" y="377"/>
                  </a:lnTo>
                  <a:lnTo>
                    <a:pt x="0" y="395"/>
                  </a:lnTo>
                  <a:lnTo>
                    <a:pt x="90" y="431"/>
                  </a:lnTo>
                  <a:lnTo>
                    <a:pt x="180" y="449"/>
                  </a:lnTo>
                  <a:lnTo>
                    <a:pt x="233" y="449"/>
                  </a:lnTo>
                  <a:lnTo>
                    <a:pt x="305" y="413"/>
                  </a:lnTo>
                  <a:lnTo>
                    <a:pt x="341" y="377"/>
                  </a:lnTo>
                  <a:lnTo>
                    <a:pt x="341" y="323"/>
                  </a:lnTo>
                  <a:lnTo>
                    <a:pt x="341" y="270"/>
                  </a:lnTo>
                  <a:lnTo>
                    <a:pt x="305" y="234"/>
                  </a:lnTo>
                  <a:lnTo>
                    <a:pt x="180" y="198"/>
                  </a:lnTo>
                  <a:lnTo>
                    <a:pt x="90" y="162"/>
                  </a:lnTo>
                  <a:lnTo>
                    <a:pt x="72" y="144"/>
                  </a:lnTo>
                  <a:lnTo>
                    <a:pt x="54" y="108"/>
                  </a:lnTo>
                  <a:lnTo>
                    <a:pt x="72" y="90"/>
                  </a:lnTo>
                  <a:lnTo>
                    <a:pt x="90" y="54"/>
                  </a:lnTo>
                  <a:lnTo>
                    <a:pt x="126" y="36"/>
                  </a:lnTo>
                  <a:lnTo>
                    <a:pt x="233" y="36"/>
                  </a:lnTo>
                  <a:lnTo>
                    <a:pt x="287" y="72"/>
                  </a:lnTo>
                  <a:lnTo>
                    <a:pt x="305" y="90"/>
                  </a:lnTo>
                  <a:lnTo>
                    <a:pt x="323" y="72"/>
                  </a:lnTo>
                  <a:lnTo>
                    <a:pt x="341" y="54"/>
                  </a:lnTo>
                  <a:lnTo>
                    <a:pt x="323" y="54"/>
                  </a:lnTo>
                  <a:lnTo>
                    <a:pt x="251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1676925" y="252977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270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36" y="126"/>
                  </a:lnTo>
                  <a:lnTo>
                    <a:pt x="18" y="180"/>
                  </a:lnTo>
                  <a:lnTo>
                    <a:pt x="36" y="234"/>
                  </a:lnTo>
                  <a:lnTo>
                    <a:pt x="54" y="252"/>
                  </a:lnTo>
                  <a:lnTo>
                    <a:pt x="90" y="270"/>
                  </a:lnTo>
                  <a:lnTo>
                    <a:pt x="126" y="252"/>
                  </a:lnTo>
                  <a:lnTo>
                    <a:pt x="144" y="252"/>
                  </a:lnTo>
                  <a:lnTo>
                    <a:pt x="198" y="198"/>
                  </a:lnTo>
                  <a:lnTo>
                    <a:pt x="252" y="162"/>
                  </a:lnTo>
                  <a:lnTo>
                    <a:pt x="323" y="162"/>
                  </a:lnTo>
                  <a:lnTo>
                    <a:pt x="395" y="180"/>
                  </a:lnTo>
                  <a:lnTo>
                    <a:pt x="449" y="216"/>
                  </a:lnTo>
                  <a:lnTo>
                    <a:pt x="485" y="270"/>
                  </a:lnTo>
                  <a:lnTo>
                    <a:pt x="503" y="342"/>
                  </a:lnTo>
                  <a:lnTo>
                    <a:pt x="485" y="413"/>
                  </a:lnTo>
                  <a:lnTo>
                    <a:pt x="449" y="485"/>
                  </a:lnTo>
                  <a:lnTo>
                    <a:pt x="18" y="862"/>
                  </a:lnTo>
                  <a:lnTo>
                    <a:pt x="0" y="898"/>
                  </a:lnTo>
                  <a:lnTo>
                    <a:pt x="0" y="934"/>
                  </a:lnTo>
                  <a:lnTo>
                    <a:pt x="0" y="952"/>
                  </a:lnTo>
                  <a:lnTo>
                    <a:pt x="18" y="988"/>
                  </a:lnTo>
                  <a:lnTo>
                    <a:pt x="36" y="1006"/>
                  </a:lnTo>
                  <a:lnTo>
                    <a:pt x="629" y="1006"/>
                  </a:lnTo>
                  <a:lnTo>
                    <a:pt x="647" y="988"/>
                  </a:lnTo>
                  <a:lnTo>
                    <a:pt x="665" y="952"/>
                  </a:lnTo>
                  <a:lnTo>
                    <a:pt x="683" y="934"/>
                  </a:lnTo>
                  <a:lnTo>
                    <a:pt x="683" y="916"/>
                  </a:lnTo>
                  <a:lnTo>
                    <a:pt x="665" y="880"/>
                  </a:lnTo>
                  <a:lnTo>
                    <a:pt x="647" y="862"/>
                  </a:lnTo>
                  <a:lnTo>
                    <a:pt x="629" y="844"/>
                  </a:lnTo>
                  <a:lnTo>
                    <a:pt x="593" y="826"/>
                  </a:lnTo>
                  <a:lnTo>
                    <a:pt x="288" y="826"/>
                  </a:lnTo>
                  <a:lnTo>
                    <a:pt x="557" y="593"/>
                  </a:lnTo>
                  <a:lnTo>
                    <a:pt x="611" y="539"/>
                  </a:lnTo>
                  <a:lnTo>
                    <a:pt x="647" y="485"/>
                  </a:lnTo>
                  <a:lnTo>
                    <a:pt x="665" y="413"/>
                  </a:lnTo>
                  <a:lnTo>
                    <a:pt x="665" y="360"/>
                  </a:lnTo>
                  <a:lnTo>
                    <a:pt x="665" y="288"/>
                  </a:lnTo>
                  <a:lnTo>
                    <a:pt x="647" y="234"/>
                  </a:lnTo>
                  <a:lnTo>
                    <a:pt x="629" y="162"/>
                  </a:lnTo>
                  <a:lnTo>
                    <a:pt x="593" y="108"/>
                  </a:lnTo>
                  <a:lnTo>
                    <a:pt x="539" y="72"/>
                  </a:lnTo>
                  <a:lnTo>
                    <a:pt x="467" y="3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1698025" y="2529775"/>
              <a:ext cx="16175" cy="25175"/>
            </a:xfrm>
            <a:custGeom>
              <a:avLst/>
              <a:gdLst/>
              <a:ahLst/>
              <a:cxnLst/>
              <a:rect l="l" t="t" r="r" b="b"/>
              <a:pathLst>
                <a:path w="647" h="1007" extrusionOk="0">
                  <a:moveTo>
                    <a:pt x="72" y="0"/>
                  </a:moveTo>
                  <a:lnTo>
                    <a:pt x="36" y="18"/>
                  </a:ln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18" y="144"/>
                  </a:lnTo>
                  <a:lnTo>
                    <a:pt x="36" y="162"/>
                  </a:lnTo>
                  <a:lnTo>
                    <a:pt x="449" y="162"/>
                  </a:lnTo>
                  <a:lnTo>
                    <a:pt x="144" y="898"/>
                  </a:lnTo>
                  <a:lnTo>
                    <a:pt x="126" y="934"/>
                  </a:lnTo>
                  <a:lnTo>
                    <a:pt x="144" y="970"/>
                  </a:lnTo>
                  <a:lnTo>
                    <a:pt x="162" y="988"/>
                  </a:lnTo>
                  <a:lnTo>
                    <a:pt x="180" y="1006"/>
                  </a:lnTo>
                  <a:lnTo>
                    <a:pt x="216" y="1006"/>
                  </a:lnTo>
                  <a:lnTo>
                    <a:pt x="252" y="988"/>
                  </a:lnTo>
                  <a:lnTo>
                    <a:pt x="288" y="952"/>
                  </a:lnTo>
                  <a:lnTo>
                    <a:pt x="647" y="108"/>
                  </a:lnTo>
                  <a:lnTo>
                    <a:pt x="611" y="36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1718675" y="252977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359" y="162"/>
                  </a:moveTo>
                  <a:lnTo>
                    <a:pt x="395" y="180"/>
                  </a:lnTo>
                  <a:lnTo>
                    <a:pt x="413" y="198"/>
                  </a:lnTo>
                  <a:lnTo>
                    <a:pt x="431" y="234"/>
                  </a:lnTo>
                  <a:lnTo>
                    <a:pt x="431" y="270"/>
                  </a:lnTo>
                  <a:lnTo>
                    <a:pt x="413" y="288"/>
                  </a:lnTo>
                  <a:lnTo>
                    <a:pt x="395" y="324"/>
                  </a:lnTo>
                  <a:lnTo>
                    <a:pt x="306" y="324"/>
                  </a:lnTo>
                  <a:lnTo>
                    <a:pt x="270" y="288"/>
                  </a:lnTo>
                  <a:lnTo>
                    <a:pt x="270" y="270"/>
                  </a:lnTo>
                  <a:lnTo>
                    <a:pt x="270" y="234"/>
                  </a:lnTo>
                  <a:lnTo>
                    <a:pt x="288" y="198"/>
                  </a:lnTo>
                  <a:lnTo>
                    <a:pt x="323" y="162"/>
                  </a:lnTo>
                  <a:close/>
                  <a:moveTo>
                    <a:pt x="413" y="485"/>
                  </a:moveTo>
                  <a:lnTo>
                    <a:pt x="467" y="539"/>
                  </a:lnTo>
                  <a:lnTo>
                    <a:pt x="521" y="593"/>
                  </a:lnTo>
                  <a:lnTo>
                    <a:pt x="521" y="665"/>
                  </a:lnTo>
                  <a:lnTo>
                    <a:pt x="503" y="737"/>
                  </a:lnTo>
                  <a:lnTo>
                    <a:pt x="467" y="791"/>
                  </a:lnTo>
                  <a:lnTo>
                    <a:pt x="413" y="826"/>
                  </a:lnTo>
                  <a:lnTo>
                    <a:pt x="341" y="844"/>
                  </a:lnTo>
                  <a:lnTo>
                    <a:pt x="306" y="844"/>
                  </a:lnTo>
                  <a:lnTo>
                    <a:pt x="234" y="826"/>
                  </a:lnTo>
                  <a:lnTo>
                    <a:pt x="180" y="773"/>
                  </a:lnTo>
                  <a:lnTo>
                    <a:pt x="144" y="719"/>
                  </a:lnTo>
                  <a:lnTo>
                    <a:pt x="144" y="647"/>
                  </a:lnTo>
                  <a:lnTo>
                    <a:pt x="162" y="575"/>
                  </a:lnTo>
                  <a:lnTo>
                    <a:pt x="198" y="521"/>
                  </a:lnTo>
                  <a:lnTo>
                    <a:pt x="270" y="485"/>
                  </a:lnTo>
                  <a:close/>
                  <a:moveTo>
                    <a:pt x="341" y="0"/>
                  </a:moveTo>
                  <a:lnTo>
                    <a:pt x="270" y="18"/>
                  </a:lnTo>
                  <a:lnTo>
                    <a:pt x="216" y="36"/>
                  </a:lnTo>
                  <a:lnTo>
                    <a:pt x="144" y="108"/>
                  </a:lnTo>
                  <a:lnTo>
                    <a:pt x="108" y="198"/>
                  </a:lnTo>
                  <a:lnTo>
                    <a:pt x="108" y="288"/>
                  </a:lnTo>
                  <a:lnTo>
                    <a:pt x="144" y="378"/>
                  </a:lnTo>
                  <a:lnTo>
                    <a:pt x="90" y="431"/>
                  </a:lnTo>
                  <a:lnTo>
                    <a:pt x="36" y="503"/>
                  </a:lnTo>
                  <a:lnTo>
                    <a:pt x="0" y="575"/>
                  </a:lnTo>
                  <a:lnTo>
                    <a:pt x="0" y="665"/>
                  </a:lnTo>
                  <a:lnTo>
                    <a:pt x="0" y="737"/>
                  </a:lnTo>
                  <a:lnTo>
                    <a:pt x="18" y="809"/>
                  </a:lnTo>
                  <a:lnTo>
                    <a:pt x="54" y="862"/>
                  </a:lnTo>
                  <a:lnTo>
                    <a:pt x="90" y="916"/>
                  </a:lnTo>
                  <a:lnTo>
                    <a:pt x="144" y="952"/>
                  </a:lnTo>
                  <a:lnTo>
                    <a:pt x="216" y="988"/>
                  </a:lnTo>
                  <a:lnTo>
                    <a:pt x="270" y="1006"/>
                  </a:lnTo>
                  <a:lnTo>
                    <a:pt x="413" y="1006"/>
                  </a:lnTo>
                  <a:lnTo>
                    <a:pt x="485" y="988"/>
                  </a:lnTo>
                  <a:lnTo>
                    <a:pt x="539" y="952"/>
                  </a:lnTo>
                  <a:lnTo>
                    <a:pt x="593" y="916"/>
                  </a:lnTo>
                  <a:lnTo>
                    <a:pt x="629" y="862"/>
                  </a:lnTo>
                  <a:lnTo>
                    <a:pt x="665" y="791"/>
                  </a:lnTo>
                  <a:lnTo>
                    <a:pt x="683" y="737"/>
                  </a:lnTo>
                  <a:lnTo>
                    <a:pt x="683" y="665"/>
                  </a:lnTo>
                  <a:lnTo>
                    <a:pt x="683" y="575"/>
                  </a:lnTo>
                  <a:lnTo>
                    <a:pt x="647" y="503"/>
                  </a:lnTo>
                  <a:lnTo>
                    <a:pt x="593" y="431"/>
                  </a:lnTo>
                  <a:lnTo>
                    <a:pt x="539" y="378"/>
                  </a:lnTo>
                  <a:lnTo>
                    <a:pt x="557" y="306"/>
                  </a:lnTo>
                  <a:lnTo>
                    <a:pt x="575" y="252"/>
                  </a:lnTo>
                  <a:lnTo>
                    <a:pt x="557" y="144"/>
                  </a:lnTo>
                  <a:lnTo>
                    <a:pt x="503" y="72"/>
                  </a:lnTo>
                  <a:lnTo>
                    <a:pt x="431" y="18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1741575" y="252932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341" y="180"/>
                  </a:moveTo>
                  <a:lnTo>
                    <a:pt x="413" y="198"/>
                  </a:lnTo>
                  <a:lnTo>
                    <a:pt x="467" y="234"/>
                  </a:lnTo>
                  <a:lnTo>
                    <a:pt x="521" y="288"/>
                  </a:lnTo>
                  <a:lnTo>
                    <a:pt x="539" y="360"/>
                  </a:lnTo>
                  <a:lnTo>
                    <a:pt x="521" y="431"/>
                  </a:lnTo>
                  <a:lnTo>
                    <a:pt x="467" y="503"/>
                  </a:lnTo>
                  <a:lnTo>
                    <a:pt x="413" y="539"/>
                  </a:lnTo>
                  <a:lnTo>
                    <a:pt x="341" y="557"/>
                  </a:lnTo>
                  <a:lnTo>
                    <a:pt x="269" y="539"/>
                  </a:lnTo>
                  <a:lnTo>
                    <a:pt x="216" y="503"/>
                  </a:lnTo>
                  <a:lnTo>
                    <a:pt x="162" y="431"/>
                  </a:lnTo>
                  <a:lnTo>
                    <a:pt x="144" y="360"/>
                  </a:lnTo>
                  <a:lnTo>
                    <a:pt x="162" y="288"/>
                  </a:lnTo>
                  <a:lnTo>
                    <a:pt x="216" y="234"/>
                  </a:lnTo>
                  <a:lnTo>
                    <a:pt x="269" y="198"/>
                  </a:lnTo>
                  <a:lnTo>
                    <a:pt x="341" y="180"/>
                  </a:lnTo>
                  <a:close/>
                  <a:moveTo>
                    <a:pt x="323" y="1"/>
                  </a:moveTo>
                  <a:lnTo>
                    <a:pt x="251" y="18"/>
                  </a:lnTo>
                  <a:lnTo>
                    <a:pt x="180" y="36"/>
                  </a:lnTo>
                  <a:lnTo>
                    <a:pt x="126" y="72"/>
                  </a:lnTo>
                  <a:lnTo>
                    <a:pt x="90" y="108"/>
                  </a:lnTo>
                  <a:lnTo>
                    <a:pt x="36" y="162"/>
                  </a:lnTo>
                  <a:lnTo>
                    <a:pt x="18" y="234"/>
                  </a:lnTo>
                  <a:lnTo>
                    <a:pt x="0" y="288"/>
                  </a:lnTo>
                  <a:lnTo>
                    <a:pt x="0" y="360"/>
                  </a:lnTo>
                  <a:lnTo>
                    <a:pt x="0" y="431"/>
                  </a:lnTo>
                  <a:lnTo>
                    <a:pt x="18" y="503"/>
                  </a:lnTo>
                  <a:lnTo>
                    <a:pt x="54" y="557"/>
                  </a:lnTo>
                  <a:lnTo>
                    <a:pt x="90" y="611"/>
                  </a:lnTo>
                  <a:lnTo>
                    <a:pt x="144" y="647"/>
                  </a:lnTo>
                  <a:lnTo>
                    <a:pt x="198" y="683"/>
                  </a:lnTo>
                  <a:lnTo>
                    <a:pt x="269" y="701"/>
                  </a:lnTo>
                  <a:lnTo>
                    <a:pt x="413" y="701"/>
                  </a:lnTo>
                  <a:lnTo>
                    <a:pt x="467" y="683"/>
                  </a:lnTo>
                  <a:lnTo>
                    <a:pt x="449" y="719"/>
                  </a:lnTo>
                  <a:lnTo>
                    <a:pt x="413" y="773"/>
                  </a:lnTo>
                  <a:lnTo>
                    <a:pt x="359" y="809"/>
                  </a:lnTo>
                  <a:lnTo>
                    <a:pt x="305" y="844"/>
                  </a:lnTo>
                  <a:lnTo>
                    <a:pt x="233" y="844"/>
                  </a:lnTo>
                  <a:lnTo>
                    <a:pt x="198" y="862"/>
                  </a:lnTo>
                  <a:lnTo>
                    <a:pt x="180" y="880"/>
                  </a:lnTo>
                  <a:lnTo>
                    <a:pt x="162" y="898"/>
                  </a:lnTo>
                  <a:lnTo>
                    <a:pt x="162" y="934"/>
                  </a:lnTo>
                  <a:lnTo>
                    <a:pt x="162" y="970"/>
                  </a:lnTo>
                  <a:lnTo>
                    <a:pt x="180" y="988"/>
                  </a:lnTo>
                  <a:lnTo>
                    <a:pt x="198" y="1006"/>
                  </a:lnTo>
                  <a:lnTo>
                    <a:pt x="233" y="1006"/>
                  </a:lnTo>
                  <a:lnTo>
                    <a:pt x="341" y="988"/>
                  </a:lnTo>
                  <a:lnTo>
                    <a:pt x="449" y="952"/>
                  </a:lnTo>
                  <a:lnTo>
                    <a:pt x="503" y="898"/>
                  </a:lnTo>
                  <a:lnTo>
                    <a:pt x="557" y="844"/>
                  </a:lnTo>
                  <a:lnTo>
                    <a:pt x="611" y="773"/>
                  </a:lnTo>
                  <a:lnTo>
                    <a:pt x="647" y="701"/>
                  </a:lnTo>
                  <a:lnTo>
                    <a:pt x="682" y="557"/>
                  </a:lnTo>
                  <a:lnTo>
                    <a:pt x="682" y="414"/>
                  </a:lnTo>
                  <a:lnTo>
                    <a:pt x="682" y="324"/>
                  </a:lnTo>
                  <a:lnTo>
                    <a:pt x="682" y="252"/>
                  </a:lnTo>
                  <a:lnTo>
                    <a:pt x="647" y="198"/>
                  </a:lnTo>
                  <a:lnTo>
                    <a:pt x="611" y="144"/>
                  </a:lnTo>
                  <a:lnTo>
                    <a:pt x="575" y="90"/>
                  </a:lnTo>
                  <a:lnTo>
                    <a:pt x="521" y="54"/>
                  </a:lnTo>
                  <a:lnTo>
                    <a:pt x="467" y="18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57"/>
            <p:cNvSpPr/>
            <p:nvPr/>
          </p:nvSpPr>
          <p:spPr>
            <a:xfrm>
              <a:off x="1929675" y="2529775"/>
              <a:ext cx="17525" cy="25175"/>
            </a:xfrm>
            <a:custGeom>
              <a:avLst/>
              <a:gdLst/>
              <a:ahLst/>
              <a:cxnLst/>
              <a:rect l="l" t="t" r="r" b="b"/>
              <a:pathLst>
                <a:path w="701" h="1007" extrusionOk="0">
                  <a:moveTo>
                    <a:pt x="341" y="467"/>
                  </a:moveTo>
                  <a:lnTo>
                    <a:pt x="431" y="485"/>
                  </a:lnTo>
                  <a:lnTo>
                    <a:pt x="485" y="521"/>
                  </a:lnTo>
                  <a:lnTo>
                    <a:pt x="521" y="575"/>
                  </a:lnTo>
                  <a:lnTo>
                    <a:pt x="539" y="665"/>
                  </a:lnTo>
                  <a:lnTo>
                    <a:pt x="521" y="737"/>
                  </a:lnTo>
                  <a:lnTo>
                    <a:pt x="485" y="791"/>
                  </a:lnTo>
                  <a:lnTo>
                    <a:pt x="431" y="826"/>
                  </a:lnTo>
                  <a:lnTo>
                    <a:pt x="341" y="844"/>
                  </a:lnTo>
                  <a:lnTo>
                    <a:pt x="269" y="826"/>
                  </a:lnTo>
                  <a:lnTo>
                    <a:pt x="216" y="791"/>
                  </a:lnTo>
                  <a:lnTo>
                    <a:pt x="180" y="737"/>
                  </a:lnTo>
                  <a:lnTo>
                    <a:pt x="162" y="665"/>
                  </a:lnTo>
                  <a:lnTo>
                    <a:pt x="180" y="575"/>
                  </a:lnTo>
                  <a:lnTo>
                    <a:pt x="216" y="521"/>
                  </a:lnTo>
                  <a:lnTo>
                    <a:pt x="269" y="485"/>
                  </a:lnTo>
                  <a:lnTo>
                    <a:pt x="341" y="467"/>
                  </a:lnTo>
                  <a:close/>
                  <a:moveTo>
                    <a:pt x="449" y="0"/>
                  </a:moveTo>
                  <a:lnTo>
                    <a:pt x="341" y="36"/>
                  </a:lnTo>
                  <a:lnTo>
                    <a:pt x="233" y="72"/>
                  </a:lnTo>
                  <a:lnTo>
                    <a:pt x="180" y="126"/>
                  </a:lnTo>
                  <a:lnTo>
                    <a:pt x="126" y="180"/>
                  </a:lnTo>
                  <a:lnTo>
                    <a:pt x="90" y="252"/>
                  </a:lnTo>
                  <a:lnTo>
                    <a:pt x="54" y="324"/>
                  </a:lnTo>
                  <a:lnTo>
                    <a:pt x="18" y="467"/>
                  </a:lnTo>
                  <a:lnTo>
                    <a:pt x="0" y="611"/>
                  </a:lnTo>
                  <a:lnTo>
                    <a:pt x="0" y="701"/>
                  </a:lnTo>
                  <a:lnTo>
                    <a:pt x="18" y="755"/>
                  </a:lnTo>
                  <a:lnTo>
                    <a:pt x="36" y="809"/>
                  </a:lnTo>
                  <a:lnTo>
                    <a:pt x="72" y="862"/>
                  </a:lnTo>
                  <a:lnTo>
                    <a:pt x="108" y="916"/>
                  </a:lnTo>
                  <a:lnTo>
                    <a:pt x="162" y="952"/>
                  </a:lnTo>
                  <a:lnTo>
                    <a:pt x="216" y="970"/>
                  </a:lnTo>
                  <a:lnTo>
                    <a:pt x="287" y="988"/>
                  </a:lnTo>
                  <a:lnTo>
                    <a:pt x="341" y="1006"/>
                  </a:lnTo>
                  <a:lnTo>
                    <a:pt x="413" y="1006"/>
                  </a:lnTo>
                  <a:lnTo>
                    <a:pt x="485" y="970"/>
                  </a:lnTo>
                  <a:lnTo>
                    <a:pt x="539" y="952"/>
                  </a:lnTo>
                  <a:lnTo>
                    <a:pt x="593" y="898"/>
                  </a:lnTo>
                  <a:lnTo>
                    <a:pt x="629" y="844"/>
                  </a:lnTo>
                  <a:lnTo>
                    <a:pt x="664" y="791"/>
                  </a:lnTo>
                  <a:lnTo>
                    <a:pt x="700" y="737"/>
                  </a:lnTo>
                  <a:lnTo>
                    <a:pt x="700" y="665"/>
                  </a:lnTo>
                  <a:lnTo>
                    <a:pt x="682" y="593"/>
                  </a:lnTo>
                  <a:lnTo>
                    <a:pt x="664" y="521"/>
                  </a:lnTo>
                  <a:lnTo>
                    <a:pt x="629" y="467"/>
                  </a:lnTo>
                  <a:lnTo>
                    <a:pt x="593" y="413"/>
                  </a:lnTo>
                  <a:lnTo>
                    <a:pt x="539" y="378"/>
                  </a:lnTo>
                  <a:lnTo>
                    <a:pt x="485" y="342"/>
                  </a:lnTo>
                  <a:lnTo>
                    <a:pt x="413" y="324"/>
                  </a:lnTo>
                  <a:lnTo>
                    <a:pt x="287" y="324"/>
                  </a:lnTo>
                  <a:lnTo>
                    <a:pt x="216" y="342"/>
                  </a:lnTo>
                  <a:lnTo>
                    <a:pt x="233" y="324"/>
                  </a:lnTo>
                  <a:lnTo>
                    <a:pt x="233" y="306"/>
                  </a:lnTo>
                  <a:lnTo>
                    <a:pt x="269" y="252"/>
                  </a:lnTo>
                  <a:lnTo>
                    <a:pt x="323" y="216"/>
                  </a:lnTo>
                  <a:lnTo>
                    <a:pt x="395" y="180"/>
                  </a:lnTo>
                  <a:lnTo>
                    <a:pt x="449" y="162"/>
                  </a:lnTo>
                  <a:lnTo>
                    <a:pt x="485" y="162"/>
                  </a:lnTo>
                  <a:lnTo>
                    <a:pt x="521" y="144"/>
                  </a:lnTo>
                  <a:lnTo>
                    <a:pt x="521" y="108"/>
                  </a:lnTo>
                  <a:lnTo>
                    <a:pt x="539" y="90"/>
                  </a:lnTo>
                  <a:lnTo>
                    <a:pt x="521" y="54"/>
                  </a:lnTo>
                  <a:lnTo>
                    <a:pt x="503" y="36"/>
                  </a:lnTo>
                  <a:lnTo>
                    <a:pt x="485" y="1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57"/>
            <p:cNvSpPr/>
            <p:nvPr/>
          </p:nvSpPr>
          <p:spPr>
            <a:xfrm>
              <a:off x="1952100" y="2529775"/>
              <a:ext cx="15750" cy="25175"/>
            </a:xfrm>
            <a:custGeom>
              <a:avLst/>
              <a:gdLst/>
              <a:ahLst/>
              <a:cxnLst/>
              <a:rect l="l" t="t" r="r" b="b"/>
              <a:pathLst>
                <a:path w="630" h="1007" extrusionOk="0">
                  <a:moveTo>
                    <a:pt x="73" y="0"/>
                  </a:moveTo>
                  <a:lnTo>
                    <a:pt x="55" y="18"/>
                  </a:lnTo>
                  <a:lnTo>
                    <a:pt x="19" y="18"/>
                  </a:lnTo>
                  <a:lnTo>
                    <a:pt x="1" y="54"/>
                  </a:lnTo>
                  <a:lnTo>
                    <a:pt x="1" y="90"/>
                  </a:lnTo>
                  <a:lnTo>
                    <a:pt x="19" y="144"/>
                  </a:lnTo>
                  <a:lnTo>
                    <a:pt x="73" y="162"/>
                  </a:lnTo>
                  <a:lnTo>
                    <a:pt x="432" y="162"/>
                  </a:lnTo>
                  <a:lnTo>
                    <a:pt x="127" y="898"/>
                  </a:lnTo>
                  <a:lnTo>
                    <a:pt x="127" y="934"/>
                  </a:lnTo>
                  <a:lnTo>
                    <a:pt x="127" y="970"/>
                  </a:lnTo>
                  <a:lnTo>
                    <a:pt x="145" y="988"/>
                  </a:lnTo>
                  <a:lnTo>
                    <a:pt x="180" y="1006"/>
                  </a:lnTo>
                  <a:lnTo>
                    <a:pt x="198" y="1006"/>
                  </a:lnTo>
                  <a:lnTo>
                    <a:pt x="252" y="988"/>
                  </a:lnTo>
                  <a:lnTo>
                    <a:pt x="270" y="952"/>
                  </a:lnTo>
                  <a:lnTo>
                    <a:pt x="629" y="108"/>
                  </a:lnTo>
                  <a:lnTo>
                    <a:pt x="611" y="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969625" y="2530675"/>
              <a:ext cx="20225" cy="24275"/>
            </a:xfrm>
            <a:custGeom>
              <a:avLst/>
              <a:gdLst/>
              <a:ahLst/>
              <a:cxnLst/>
              <a:rect l="l" t="t" r="r" b="b"/>
              <a:pathLst>
                <a:path w="809" h="971" extrusionOk="0">
                  <a:moveTo>
                    <a:pt x="539" y="270"/>
                  </a:moveTo>
                  <a:lnTo>
                    <a:pt x="539" y="629"/>
                  </a:lnTo>
                  <a:lnTo>
                    <a:pt x="252" y="629"/>
                  </a:lnTo>
                  <a:lnTo>
                    <a:pt x="539" y="270"/>
                  </a:lnTo>
                  <a:close/>
                  <a:moveTo>
                    <a:pt x="557" y="0"/>
                  </a:moveTo>
                  <a:lnTo>
                    <a:pt x="18" y="647"/>
                  </a:lnTo>
                  <a:lnTo>
                    <a:pt x="0" y="683"/>
                  </a:lnTo>
                  <a:lnTo>
                    <a:pt x="0" y="719"/>
                  </a:lnTo>
                  <a:lnTo>
                    <a:pt x="0" y="737"/>
                  </a:lnTo>
                  <a:lnTo>
                    <a:pt x="36" y="773"/>
                  </a:lnTo>
                  <a:lnTo>
                    <a:pt x="72" y="790"/>
                  </a:lnTo>
                  <a:lnTo>
                    <a:pt x="539" y="790"/>
                  </a:lnTo>
                  <a:lnTo>
                    <a:pt x="539" y="898"/>
                  </a:lnTo>
                  <a:lnTo>
                    <a:pt x="539" y="934"/>
                  </a:lnTo>
                  <a:lnTo>
                    <a:pt x="557" y="952"/>
                  </a:lnTo>
                  <a:lnTo>
                    <a:pt x="575" y="970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16"/>
                  </a:lnTo>
                  <a:lnTo>
                    <a:pt x="683" y="898"/>
                  </a:lnTo>
                  <a:lnTo>
                    <a:pt x="683" y="790"/>
                  </a:lnTo>
                  <a:lnTo>
                    <a:pt x="701" y="790"/>
                  </a:lnTo>
                  <a:lnTo>
                    <a:pt x="736" y="773"/>
                  </a:lnTo>
                  <a:lnTo>
                    <a:pt x="754" y="755"/>
                  </a:lnTo>
                  <a:lnTo>
                    <a:pt x="772" y="737"/>
                  </a:lnTo>
                  <a:lnTo>
                    <a:pt x="790" y="701"/>
                  </a:lnTo>
                  <a:lnTo>
                    <a:pt x="790" y="665"/>
                  </a:lnTo>
                  <a:lnTo>
                    <a:pt x="808" y="629"/>
                  </a:lnTo>
                  <a:lnTo>
                    <a:pt x="790" y="593"/>
                  </a:lnTo>
                  <a:lnTo>
                    <a:pt x="754" y="575"/>
                  </a:lnTo>
                  <a:lnTo>
                    <a:pt x="718" y="557"/>
                  </a:lnTo>
                  <a:lnTo>
                    <a:pt x="683" y="557"/>
                  </a:lnTo>
                  <a:lnTo>
                    <a:pt x="647" y="575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993400" y="2530675"/>
              <a:ext cx="20225" cy="24275"/>
            </a:xfrm>
            <a:custGeom>
              <a:avLst/>
              <a:gdLst/>
              <a:ahLst/>
              <a:cxnLst/>
              <a:rect l="l" t="t" r="r" b="b"/>
              <a:pathLst>
                <a:path w="809" h="971" extrusionOk="0">
                  <a:moveTo>
                    <a:pt x="540" y="270"/>
                  </a:moveTo>
                  <a:lnTo>
                    <a:pt x="540" y="629"/>
                  </a:lnTo>
                  <a:lnTo>
                    <a:pt x="252" y="629"/>
                  </a:lnTo>
                  <a:lnTo>
                    <a:pt x="540" y="270"/>
                  </a:lnTo>
                  <a:close/>
                  <a:moveTo>
                    <a:pt x="558" y="0"/>
                  </a:moveTo>
                  <a:lnTo>
                    <a:pt x="19" y="647"/>
                  </a:lnTo>
                  <a:lnTo>
                    <a:pt x="1" y="683"/>
                  </a:lnTo>
                  <a:lnTo>
                    <a:pt x="1" y="719"/>
                  </a:lnTo>
                  <a:lnTo>
                    <a:pt x="19" y="737"/>
                  </a:lnTo>
                  <a:lnTo>
                    <a:pt x="37" y="773"/>
                  </a:lnTo>
                  <a:lnTo>
                    <a:pt x="91" y="790"/>
                  </a:lnTo>
                  <a:lnTo>
                    <a:pt x="540" y="790"/>
                  </a:lnTo>
                  <a:lnTo>
                    <a:pt x="540" y="898"/>
                  </a:lnTo>
                  <a:lnTo>
                    <a:pt x="540" y="916"/>
                  </a:lnTo>
                  <a:lnTo>
                    <a:pt x="558" y="952"/>
                  </a:lnTo>
                  <a:lnTo>
                    <a:pt x="594" y="970"/>
                  </a:lnTo>
                  <a:lnTo>
                    <a:pt x="647" y="970"/>
                  </a:lnTo>
                  <a:lnTo>
                    <a:pt x="683" y="952"/>
                  </a:lnTo>
                  <a:lnTo>
                    <a:pt x="683" y="916"/>
                  </a:lnTo>
                  <a:lnTo>
                    <a:pt x="701" y="898"/>
                  </a:lnTo>
                  <a:lnTo>
                    <a:pt x="701" y="790"/>
                  </a:lnTo>
                  <a:lnTo>
                    <a:pt x="737" y="773"/>
                  </a:lnTo>
                  <a:lnTo>
                    <a:pt x="773" y="755"/>
                  </a:lnTo>
                  <a:lnTo>
                    <a:pt x="791" y="737"/>
                  </a:lnTo>
                  <a:lnTo>
                    <a:pt x="791" y="701"/>
                  </a:lnTo>
                  <a:lnTo>
                    <a:pt x="809" y="665"/>
                  </a:lnTo>
                  <a:lnTo>
                    <a:pt x="809" y="629"/>
                  </a:lnTo>
                  <a:lnTo>
                    <a:pt x="791" y="593"/>
                  </a:lnTo>
                  <a:lnTo>
                    <a:pt x="773" y="557"/>
                  </a:lnTo>
                  <a:lnTo>
                    <a:pt x="737" y="539"/>
                  </a:lnTo>
                  <a:lnTo>
                    <a:pt x="701" y="539"/>
                  </a:lnTo>
                  <a:lnTo>
                    <a:pt x="665" y="557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18900" y="2569275"/>
              <a:ext cx="9900" cy="1710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18" y="683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360"/>
                  </a:lnTo>
                  <a:lnTo>
                    <a:pt x="341" y="360"/>
                  </a:lnTo>
                  <a:lnTo>
                    <a:pt x="359" y="342"/>
                  </a:lnTo>
                  <a:lnTo>
                    <a:pt x="341" y="324"/>
                  </a:lnTo>
                  <a:lnTo>
                    <a:pt x="54" y="324"/>
                  </a:lnTo>
                  <a:lnTo>
                    <a:pt x="54" y="55"/>
                  </a:lnTo>
                  <a:lnTo>
                    <a:pt x="377" y="55"/>
                  </a:lnTo>
                  <a:lnTo>
                    <a:pt x="377" y="37"/>
                  </a:lnTo>
                  <a:lnTo>
                    <a:pt x="395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30550" y="2574225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54"/>
                  </a:moveTo>
                  <a:lnTo>
                    <a:pt x="324" y="72"/>
                  </a:lnTo>
                  <a:lnTo>
                    <a:pt x="378" y="108"/>
                  </a:lnTo>
                  <a:lnTo>
                    <a:pt x="414" y="180"/>
                  </a:lnTo>
                  <a:lnTo>
                    <a:pt x="432" y="252"/>
                  </a:lnTo>
                  <a:lnTo>
                    <a:pt x="414" y="323"/>
                  </a:lnTo>
                  <a:lnTo>
                    <a:pt x="360" y="377"/>
                  </a:lnTo>
                  <a:lnTo>
                    <a:pt x="306" y="413"/>
                  </a:lnTo>
                  <a:lnTo>
                    <a:pt x="234" y="431"/>
                  </a:lnTo>
                  <a:lnTo>
                    <a:pt x="163" y="413"/>
                  </a:lnTo>
                  <a:lnTo>
                    <a:pt x="109" y="377"/>
                  </a:lnTo>
                  <a:lnTo>
                    <a:pt x="55" y="305"/>
                  </a:lnTo>
                  <a:lnTo>
                    <a:pt x="55" y="234"/>
                  </a:lnTo>
                  <a:lnTo>
                    <a:pt x="73" y="162"/>
                  </a:lnTo>
                  <a:lnTo>
                    <a:pt x="127" y="90"/>
                  </a:lnTo>
                  <a:lnTo>
                    <a:pt x="181" y="54"/>
                  </a:lnTo>
                  <a:close/>
                  <a:moveTo>
                    <a:pt x="234" y="0"/>
                  </a:moveTo>
                  <a:lnTo>
                    <a:pt x="145" y="36"/>
                  </a:lnTo>
                  <a:lnTo>
                    <a:pt x="73" y="72"/>
                  </a:lnTo>
                  <a:lnTo>
                    <a:pt x="19" y="162"/>
                  </a:lnTo>
                  <a:lnTo>
                    <a:pt x="1" y="252"/>
                  </a:lnTo>
                  <a:lnTo>
                    <a:pt x="1" y="270"/>
                  </a:lnTo>
                  <a:lnTo>
                    <a:pt x="37" y="359"/>
                  </a:lnTo>
                  <a:lnTo>
                    <a:pt x="91" y="431"/>
                  </a:lnTo>
                  <a:lnTo>
                    <a:pt x="163" y="467"/>
                  </a:lnTo>
                  <a:lnTo>
                    <a:pt x="252" y="485"/>
                  </a:lnTo>
                  <a:lnTo>
                    <a:pt x="360" y="467"/>
                  </a:lnTo>
                  <a:lnTo>
                    <a:pt x="432" y="395"/>
                  </a:lnTo>
                  <a:lnTo>
                    <a:pt x="468" y="323"/>
                  </a:lnTo>
                  <a:lnTo>
                    <a:pt x="486" y="234"/>
                  </a:lnTo>
                  <a:lnTo>
                    <a:pt x="450" y="144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46275" y="2569275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1952100" y="2569275"/>
              <a:ext cx="1375" cy="16650"/>
            </a:xfrm>
            <a:custGeom>
              <a:avLst/>
              <a:gdLst/>
              <a:ahLst/>
              <a:cxnLst/>
              <a:rect l="l" t="t" r="r" b="b"/>
              <a:pathLst>
                <a:path w="55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9" y="665"/>
                  </a:lnTo>
                  <a:lnTo>
                    <a:pt x="37" y="665"/>
                  </a:lnTo>
                  <a:lnTo>
                    <a:pt x="55" y="647"/>
                  </a:lnTo>
                  <a:lnTo>
                    <a:pt x="55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1957500" y="2574225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54"/>
                  </a:moveTo>
                  <a:lnTo>
                    <a:pt x="324" y="72"/>
                  </a:lnTo>
                  <a:lnTo>
                    <a:pt x="395" y="108"/>
                  </a:lnTo>
                  <a:lnTo>
                    <a:pt x="431" y="180"/>
                  </a:lnTo>
                  <a:lnTo>
                    <a:pt x="431" y="252"/>
                  </a:lnTo>
                  <a:lnTo>
                    <a:pt x="413" y="323"/>
                  </a:lnTo>
                  <a:lnTo>
                    <a:pt x="360" y="377"/>
                  </a:lnTo>
                  <a:lnTo>
                    <a:pt x="306" y="413"/>
                  </a:lnTo>
                  <a:lnTo>
                    <a:pt x="234" y="431"/>
                  </a:lnTo>
                  <a:lnTo>
                    <a:pt x="162" y="413"/>
                  </a:lnTo>
                  <a:lnTo>
                    <a:pt x="108" y="377"/>
                  </a:lnTo>
                  <a:lnTo>
                    <a:pt x="72" y="305"/>
                  </a:lnTo>
                  <a:lnTo>
                    <a:pt x="54" y="234"/>
                  </a:lnTo>
                  <a:lnTo>
                    <a:pt x="72" y="162"/>
                  </a:lnTo>
                  <a:lnTo>
                    <a:pt x="126" y="90"/>
                  </a:lnTo>
                  <a:lnTo>
                    <a:pt x="180" y="54"/>
                  </a:lnTo>
                  <a:close/>
                  <a:moveTo>
                    <a:pt x="234" y="0"/>
                  </a:moveTo>
                  <a:lnTo>
                    <a:pt x="144" y="36"/>
                  </a:lnTo>
                  <a:lnTo>
                    <a:pt x="72" y="90"/>
                  </a:lnTo>
                  <a:lnTo>
                    <a:pt x="18" y="162"/>
                  </a:lnTo>
                  <a:lnTo>
                    <a:pt x="0" y="252"/>
                  </a:lnTo>
                  <a:lnTo>
                    <a:pt x="0" y="270"/>
                  </a:lnTo>
                  <a:lnTo>
                    <a:pt x="36" y="359"/>
                  </a:lnTo>
                  <a:lnTo>
                    <a:pt x="90" y="431"/>
                  </a:lnTo>
                  <a:lnTo>
                    <a:pt x="180" y="467"/>
                  </a:lnTo>
                  <a:lnTo>
                    <a:pt x="270" y="485"/>
                  </a:lnTo>
                  <a:lnTo>
                    <a:pt x="360" y="449"/>
                  </a:lnTo>
                  <a:lnTo>
                    <a:pt x="431" y="395"/>
                  </a:lnTo>
                  <a:lnTo>
                    <a:pt x="467" y="323"/>
                  </a:lnTo>
                  <a:lnTo>
                    <a:pt x="485" y="216"/>
                  </a:lnTo>
                  <a:lnTo>
                    <a:pt x="467" y="126"/>
                  </a:lnTo>
                  <a:lnTo>
                    <a:pt x="395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1971875" y="2574225"/>
              <a:ext cx="16175" cy="11250"/>
            </a:xfrm>
            <a:custGeom>
              <a:avLst/>
              <a:gdLst/>
              <a:ahLst/>
              <a:cxnLst/>
              <a:rect l="l" t="t" r="r" b="b"/>
              <a:pathLst>
                <a:path w="647" h="450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0" y="449"/>
                  </a:lnTo>
                  <a:lnTo>
                    <a:pt x="198" y="449"/>
                  </a:lnTo>
                  <a:lnTo>
                    <a:pt x="215" y="431"/>
                  </a:lnTo>
                  <a:lnTo>
                    <a:pt x="323" y="180"/>
                  </a:lnTo>
                  <a:lnTo>
                    <a:pt x="431" y="431"/>
                  </a:lnTo>
                  <a:lnTo>
                    <a:pt x="449" y="449"/>
                  </a:lnTo>
                  <a:lnTo>
                    <a:pt x="467" y="449"/>
                  </a:lnTo>
                  <a:lnTo>
                    <a:pt x="646" y="36"/>
                  </a:lnTo>
                  <a:lnTo>
                    <a:pt x="646" y="18"/>
                  </a:lnTo>
                  <a:lnTo>
                    <a:pt x="628" y="0"/>
                  </a:lnTo>
                  <a:lnTo>
                    <a:pt x="611" y="0"/>
                  </a:lnTo>
                  <a:lnTo>
                    <a:pt x="593" y="18"/>
                  </a:lnTo>
                  <a:lnTo>
                    <a:pt x="449" y="395"/>
                  </a:lnTo>
                  <a:lnTo>
                    <a:pt x="341" y="126"/>
                  </a:lnTo>
                  <a:lnTo>
                    <a:pt x="287" y="126"/>
                  </a:lnTo>
                  <a:lnTo>
                    <a:pt x="180" y="395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57"/>
            <p:cNvSpPr/>
            <p:nvPr/>
          </p:nvSpPr>
          <p:spPr>
            <a:xfrm>
              <a:off x="1990275" y="2571975"/>
              <a:ext cx="12150" cy="14400"/>
            </a:xfrm>
            <a:custGeom>
              <a:avLst/>
              <a:gdLst/>
              <a:ahLst/>
              <a:cxnLst/>
              <a:rect l="l" t="t" r="r" b="b"/>
              <a:pathLst>
                <a:path w="486" h="576" extrusionOk="0">
                  <a:moveTo>
                    <a:pt x="252" y="144"/>
                  </a:moveTo>
                  <a:lnTo>
                    <a:pt x="306" y="162"/>
                  </a:lnTo>
                  <a:lnTo>
                    <a:pt x="359" y="180"/>
                  </a:lnTo>
                  <a:lnTo>
                    <a:pt x="395" y="234"/>
                  </a:lnTo>
                  <a:lnTo>
                    <a:pt x="413" y="288"/>
                  </a:lnTo>
                  <a:lnTo>
                    <a:pt x="72" y="288"/>
                  </a:lnTo>
                  <a:lnTo>
                    <a:pt x="90" y="234"/>
                  </a:lnTo>
                  <a:lnTo>
                    <a:pt x="126" y="180"/>
                  </a:lnTo>
                  <a:lnTo>
                    <a:pt x="180" y="162"/>
                  </a:lnTo>
                  <a:lnTo>
                    <a:pt x="252" y="144"/>
                  </a:lnTo>
                  <a:close/>
                  <a:moveTo>
                    <a:pt x="252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18" y="324"/>
                  </a:lnTo>
                  <a:lnTo>
                    <a:pt x="36" y="413"/>
                  </a:lnTo>
                  <a:lnTo>
                    <a:pt x="72" y="485"/>
                  </a:lnTo>
                  <a:lnTo>
                    <a:pt x="144" y="539"/>
                  </a:lnTo>
                  <a:lnTo>
                    <a:pt x="234" y="575"/>
                  </a:lnTo>
                  <a:lnTo>
                    <a:pt x="288" y="557"/>
                  </a:lnTo>
                  <a:lnTo>
                    <a:pt x="341" y="539"/>
                  </a:lnTo>
                  <a:lnTo>
                    <a:pt x="395" y="503"/>
                  </a:lnTo>
                  <a:lnTo>
                    <a:pt x="431" y="467"/>
                  </a:lnTo>
                  <a:lnTo>
                    <a:pt x="431" y="449"/>
                  </a:lnTo>
                  <a:lnTo>
                    <a:pt x="431" y="431"/>
                  </a:lnTo>
                  <a:lnTo>
                    <a:pt x="395" y="431"/>
                  </a:lnTo>
                  <a:lnTo>
                    <a:pt x="377" y="467"/>
                  </a:lnTo>
                  <a:lnTo>
                    <a:pt x="323" y="503"/>
                  </a:lnTo>
                  <a:lnTo>
                    <a:pt x="288" y="503"/>
                  </a:lnTo>
                  <a:lnTo>
                    <a:pt x="252" y="521"/>
                  </a:lnTo>
                  <a:lnTo>
                    <a:pt x="180" y="503"/>
                  </a:lnTo>
                  <a:lnTo>
                    <a:pt x="108" y="467"/>
                  </a:lnTo>
                  <a:lnTo>
                    <a:pt x="72" y="413"/>
                  </a:lnTo>
                  <a:lnTo>
                    <a:pt x="54" y="342"/>
                  </a:lnTo>
                  <a:lnTo>
                    <a:pt x="449" y="342"/>
                  </a:lnTo>
                  <a:lnTo>
                    <a:pt x="467" y="324"/>
                  </a:lnTo>
                  <a:lnTo>
                    <a:pt x="485" y="234"/>
                  </a:lnTo>
                  <a:lnTo>
                    <a:pt x="467" y="162"/>
                  </a:lnTo>
                  <a:lnTo>
                    <a:pt x="413" y="90"/>
                  </a:lnTo>
                  <a:lnTo>
                    <a:pt x="341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57"/>
            <p:cNvSpPr/>
            <p:nvPr/>
          </p:nvSpPr>
          <p:spPr>
            <a:xfrm>
              <a:off x="2005525" y="2574225"/>
              <a:ext cx="6775" cy="12150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37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449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67"/>
                  </a:lnTo>
                  <a:lnTo>
                    <a:pt x="55" y="449"/>
                  </a:lnTo>
                  <a:lnTo>
                    <a:pt x="55" y="234"/>
                  </a:lnTo>
                  <a:lnTo>
                    <a:pt x="109" y="126"/>
                  </a:lnTo>
                  <a:lnTo>
                    <a:pt x="162" y="72"/>
                  </a:lnTo>
                  <a:lnTo>
                    <a:pt x="234" y="54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70" y="36"/>
                  </a:lnTo>
                  <a:lnTo>
                    <a:pt x="252" y="18"/>
                  </a:lnTo>
                  <a:lnTo>
                    <a:pt x="234" y="0"/>
                  </a:lnTo>
                  <a:lnTo>
                    <a:pt x="180" y="18"/>
                  </a:lnTo>
                  <a:lnTo>
                    <a:pt x="126" y="36"/>
                  </a:lnTo>
                  <a:lnTo>
                    <a:pt x="91" y="72"/>
                  </a:lnTo>
                  <a:lnTo>
                    <a:pt x="55" y="126"/>
                  </a:lnTo>
                  <a:lnTo>
                    <a:pt x="55" y="36"/>
                  </a:lnTo>
                  <a:lnTo>
                    <a:pt x="37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57"/>
            <p:cNvSpPr/>
            <p:nvPr/>
          </p:nvSpPr>
          <p:spPr>
            <a:xfrm>
              <a:off x="2014950" y="2574675"/>
              <a:ext cx="9025" cy="11250"/>
            </a:xfrm>
            <a:custGeom>
              <a:avLst/>
              <a:gdLst/>
              <a:ahLst/>
              <a:cxnLst/>
              <a:rect l="l" t="t" r="r" b="b"/>
              <a:pathLst>
                <a:path w="361" h="450" extrusionOk="0">
                  <a:moveTo>
                    <a:pt x="127" y="0"/>
                  </a:moveTo>
                  <a:lnTo>
                    <a:pt x="73" y="18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62"/>
                  </a:lnTo>
                  <a:lnTo>
                    <a:pt x="73" y="198"/>
                  </a:lnTo>
                  <a:lnTo>
                    <a:pt x="127" y="234"/>
                  </a:lnTo>
                  <a:lnTo>
                    <a:pt x="180" y="234"/>
                  </a:lnTo>
                  <a:lnTo>
                    <a:pt x="234" y="252"/>
                  </a:lnTo>
                  <a:lnTo>
                    <a:pt x="288" y="270"/>
                  </a:lnTo>
                  <a:lnTo>
                    <a:pt x="306" y="305"/>
                  </a:lnTo>
                  <a:lnTo>
                    <a:pt x="324" y="323"/>
                  </a:lnTo>
                  <a:lnTo>
                    <a:pt x="306" y="359"/>
                  </a:lnTo>
                  <a:lnTo>
                    <a:pt x="288" y="395"/>
                  </a:lnTo>
                  <a:lnTo>
                    <a:pt x="234" y="413"/>
                  </a:lnTo>
                  <a:lnTo>
                    <a:pt x="198" y="413"/>
                  </a:lnTo>
                  <a:lnTo>
                    <a:pt x="127" y="395"/>
                  </a:lnTo>
                  <a:lnTo>
                    <a:pt x="55" y="359"/>
                  </a:lnTo>
                  <a:lnTo>
                    <a:pt x="19" y="359"/>
                  </a:lnTo>
                  <a:lnTo>
                    <a:pt x="1" y="377"/>
                  </a:lnTo>
                  <a:lnTo>
                    <a:pt x="19" y="395"/>
                  </a:lnTo>
                  <a:lnTo>
                    <a:pt x="91" y="431"/>
                  </a:lnTo>
                  <a:lnTo>
                    <a:pt x="180" y="449"/>
                  </a:lnTo>
                  <a:lnTo>
                    <a:pt x="252" y="449"/>
                  </a:lnTo>
                  <a:lnTo>
                    <a:pt x="306" y="413"/>
                  </a:lnTo>
                  <a:lnTo>
                    <a:pt x="342" y="377"/>
                  </a:lnTo>
                  <a:lnTo>
                    <a:pt x="360" y="323"/>
                  </a:lnTo>
                  <a:lnTo>
                    <a:pt x="342" y="270"/>
                  </a:lnTo>
                  <a:lnTo>
                    <a:pt x="306" y="234"/>
                  </a:lnTo>
                  <a:lnTo>
                    <a:pt x="198" y="198"/>
                  </a:lnTo>
                  <a:lnTo>
                    <a:pt x="91" y="162"/>
                  </a:lnTo>
                  <a:lnTo>
                    <a:pt x="73" y="144"/>
                  </a:lnTo>
                  <a:lnTo>
                    <a:pt x="73" y="108"/>
                  </a:lnTo>
                  <a:lnTo>
                    <a:pt x="73" y="90"/>
                  </a:lnTo>
                  <a:lnTo>
                    <a:pt x="91" y="54"/>
                  </a:lnTo>
                  <a:lnTo>
                    <a:pt x="145" y="36"/>
                  </a:lnTo>
                  <a:lnTo>
                    <a:pt x="252" y="36"/>
                  </a:lnTo>
                  <a:lnTo>
                    <a:pt x="306" y="72"/>
                  </a:lnTo>
                  <a:lnTo>
                    <a:pt x="324" y="90"/>
                  </a:lnTo>
                  <a:lnTo>
                    <a:pt x="342" y="72"/>
                  </a:lnTo>
                  <a:lnTo>
                    <a:pt x="342" y="54"/>
                  </a:lnTo>
                  <a:lnTo>
                    <a:pt x="270" y="1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57"/>
            <p:cNvSpPr/>
            <p:nvPr/>
          </p:nvSpPr>
          <p:spPr>
            <a:xfrm>
              <a:off x="1396350" y="2805425"/>
              <a:ext cx="12575" cy="17075"/>
            </a:xfrm>
            <a:custGeom>
              <a:avLst/>
              <a:gdLst/>
              <a:ahLst/>
              <a:cxnLst/>
              <a:rect l="l" t="t" r="r" b="b"/>
              <a:pathLst>
                <a:path w="503" h="683" extrusionOk="0">
                  <a:moveTo>
                    <a:pt x="252" y="0"/>
                  </a:moveTo>
                  <a:lnTo>
                    <a:pt x="162" y="18"/>
                  </a:lnTo>
                  <a:lnTo>
                    <a:pt x="90" y="54"/>
                  </a:lnTo>
                  <a:lnTo>
                    <a:pt x="36" y="108"/>
                  </a:lnTo>
                  <a:lnTo>
                    <a:pt x="18" y="180"/>
                  </a:lnTo>
                  <a:lnTo>
                    <a:pt x="36" y="251"/>
                  </a:lnTo>
                  <a:lnTo>
                    <a:pt x="90" y="287"/>
                  </a:lnTo>
                  <a:lnTo>
                    <a:pt x="162" y="323"/>
                  </a:lnTo>
                  <a:lnTo>
                    <a:pt x="252" y="359"/>
                  </a:lnTo>
                  <a:lnTo>
                    <a:pt x="323" y="377"/>
                  </a:lnTo>
                  <a:lnTo>
                    <a:pt x="413" y="413"/>
                  </a:lnTo>
                  <a:lnTo>
                    <a:pt x="449" y="449"/>
                  </a:lnTo>
                  <a:lnTo>
                    <a:pt x="467" y="503"/>
                  </a:lnTo>
                  <a:lnTo>
                    <a:pt x="449" y="557"/>
                  </a:lnTo>
                  <a:lnTo>
                    <a:pt x="395" y="593"/>
                  </a:lnTo>
                  <a:lnTo>
                    <a:pt x="341" y="628"/>
                  </a:lnTo>
                  <a:lnTo>
                    <a:pt x="252" y="646"/>
                  </a:lnTo>
                  <a:lnTo>
                    <a:pt x="144" y="611"/>
                  </a:lnTo>
                  <a:lnTo>
                    <a:pt x="36" y="557"/>
                  </a:lnTo>
                  <a:lnTo>
                    <a:pt x="0" y="557"/>
                  </a:lnTo>
                  <a:lnTo>
                    <a:pt x="18" y="593"/>
                  </a:lnTo>
                  <a:lnTo>
                    <a:pt x="126" y="646"/>
                  </a:lnTo>
                  <a:lnTo>
                    <a:pt x="252" y="682"/>
                  </a:lnTo>
                  <a:lnTo>
                    <a:pt x="341" y="664"/>
                  </a:lnTo>
                  <a:lnTo>
                    <a:pt x="431" y="628"/>
                  </a:lnTo>
                  <a:lnTo>
                    <a:pt x="485" y="575"/>
                  </a:lnTo>
                  <a:lnTo>
                    <a:pt x="503" y="503"/>
                  </a:lnTo>
                  <a:lnTo>
                    <a:pt x="485" y="413"/>
                  </a:lnTo>
                  <a:lnTo>
                    <a:pt x="431" y="359"/>
                  </a:lnTo>
                  <a:lnTo>
                    <a:pt x="341" y="323"/>
                  </a:lnTo>
                  <a:lnTo>
                    <a:pt x="252" y="305"/>
                  </a:lnTo>
                  <a:lnTo>
                    <a:pt x="180" y="287"/>
                  </a:lnTo>
                  <a:lnTo>
                    <a:pt x="108" y="251"/>
                  </a:lnTo>
                  <a:lnTo>
                    <a:pt x="72" y="215"/>
                  </a:lnTo>
                  <a:lnTo>
                    <a:pt x="54" y="180"/>
                  </a:lnTo>
                  <a:lnTo>
                    <a:pt x="72" y="126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lnTo>
                    <a:pt x="341" y="54"/>
                  </a:lnTo>
                  <a:lnTo>
                    <a:pt x="431" y="108"/>
                  </a:lnTo>
                  <a:lnTo>
                    <a:pt x="449" y="126"/>
                  </a:lnTo>
                  <a:lnTo>
                    <a:pt x="467" y="108"/>
                  </a:lnTo>
                  <a:lnTo>
                    <a:pt x="467" y="90"/>
                  </a:lnTo>
                  <a:lnTo>
                    <a:pt x="359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57"/>
            <p:cNvSpPr/>
            <p:nvPr/>
          </p:nvSpPr>
          <p:spPr>
            <a:xfrm>
              <a:off x="1412950" y="2810800"/>
              <a:ext cx="9450" cy="12150"/>
            </a:xfrm>
            <a:custGeom>
              <a:avLst/>
              <a:gdLst/>
              <a:ahLst/>
              <a:cxnLst/>
              <a:rect l="l" t="t" r="r" b="b"/>
              <a:pathLst>
                <a:path w="378" h="486" extrusionOk="0">
                  <a:moveTo>
                    <a:pt x="1" y="0"/>
                  </a:moveTo>
                  <a:lnTo>
                    <a:pt x="1" y="18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8" y="396"/>
                  </a:lnTo>
                  <a:lnTo>
                    <a:pt x="72" y="449"/>
                  </a:lnTo>
                  <a:lnTo>
                    <a:pt x="126" y="485"/>
                  </a:lnTo>
                  <a:lnTo>
                    <a:pt x="198" y="485"/>
                  </a:lnTo>
                  <a:lnTo>
                    <a:pt x="270" y="467"/>
                  </a:lnTo>
                  <a:lnTo>
                    <a:pt x="342" y="413"/>
                  </a:lnTo>
                  <a:lnTo>
                    <a:pt x="378" y="360"/>
                  </a:lnTo>
                  <a:lnTo>
                    <a:pt x="378" y="270"/>
                  </a:lnTo>
                  <a:lnTo>
                    <a:pt x="378" y="18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24" y="270"/>
                  </a:lnTo>
                  <a:lnTo>
                    <a:pt x="324" y="342"/>
                  </a:lnTo>
                  <a:lnTo>
                    <a:pt x="288" y="378"/>
                  </a:lnTo>
                  <a:lnTo>
                    <a:pt x="234" y="413"/>
                  </a:lnTo>
                  <a:lnTo>
                    <a:pt x="126" y="413"/>
                  </a:lnTo>
                  <a:lnTo>
                    <a:pt x="72" y="378"/>
                  </a:lnTo>
                  <a:lnTo>
                    <a:pt x="54" y="342"/>
                  </a:lnTo>
                  <a:lnTo>
                    <a:pt x="36" y="270"/>
                  </a:lnTo>
                  <a:lnTo>
                    <a:pt x="36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57"/>
            <p:cNvSpPr/>
            <p:nvPr/>
          </p:nvSpPr>
          <p:spPr>
            <a:xfrm>
              <a:off x="1427775" y="2805850"/>
              <a:ext cx="11675" cy="16650"/>
            </a:xfrm>
            <a:custGeom>
              <a:avLst/>
              <a:gdLst/>
              <a:ahLst/>
              <a:cxnLst/>
              <a:rect l="l" t="t" r="r" b="b"/>
              <a:pathLst>
                <a:path w="467" h="666" extrusionOk="0">
                  <a:moveTo>
                    <a:pt x="234" y="252"/>
                  </a:moveTo>
                  <a:lnTo>
                    <a:pt x="287" y="270"/>
                  </a:lnTo>
                  <a:lnTo>
                    <a:pt x="359" y="306"/>
                  </a:lnTo>
                  <a:lnTo>
                    <a:pt x="395" y="360"/>
                  </a:lnTo>
                  <a:lnTo>
                    <a:pt x="413" y="432"/>
                  </a:lnTo>
                  <a:lnTo>
                    <a:pt x="395" y="504"/>
                  </a:lnTo>
                  <a:lnTo>
                    <a:pt x="359" y="558"/>
                  </a:lnTo>
                  <a:lnTo>
                    <a:pt x="305" y="594"/>
                  </a:lnTo>
                  <a:lnTo>
                    <a:pt x="234" y="611"/>
                  </a:lnTo>
                  <a:lnTo>
                    <a:pt x="162" y="611"/>
                  </a:lnTo>
                  <a:lnTo>
                    <a:pt x="108" y="576"/>
                  </a:lnTo>
                  <a:lnTo>
                    <a:pt x="54" y="504"/>
                  </a:lnTo>
                  <a:lnTo>
                    <a:pt x="36" y="450"/>
                  </a:lnTo>
                  <a:lnTo>
                    <a:pt x="36" y="432"/>
                  </a:lnTo>
                  <a:lnTo>
                    <a:pt x="54" y="360"/>
                  </a:lnTo>
                  <a:lnTo>
                    <a:pt x="108" y="306"/>
                  </a:lnTo>
                  <a:lnTo>
                    <a:pt x="162" y="270"/>
                  </a:lnTo>
                  <a:lnTo>
                    <a:pt x="234" y="252"/>
                  </a:lnTo>
                  <a:close/>
                  <a:moveTo>
                    <a:pt x="0" y="1"/>
                  </a:moveTo>
                  <a:lnTo>
                    <a:pt x="0" y="19"/>
                  </a:lnTo>
                  <a:lnTo>
                    <a:pt x="0" y="450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576"/>
                  </a:lnTo>
                  <a:lnTo>
                    <a:pt x="90" y="629"/>
                  </a:lnTo>
                  <a:lnTo>
                    <a:pt x="180" y="665"/>
                  </a:lnTo>
                  <a:lnTo>
                    <a:pt x="269" y="665"/>
                  </a:lnTo>
                  <a:lnTo>
                    <a:pt x="359" y="647"/>
                  </a:lnTo>
                  <a:lnTo>
                    <a:pt x="431" y="576"/>
                  </a:lnTo>
                  <a:lnTo>
                    <a:pt x="467" y="486"/>
                  </a:lnTo>
                  <a:lnTo>
                    <a:pt x="467" y="396"/>
                  </a:lnTo>
                  <a:lnTo>
                    <a:pt x="449" y="306"/>
                  </a:lnTo>
                  <a:lnTo>
                    <a:pt x="377" y="234"/>
                  </a:lnTo>
                  <a:lnTo>
                    <a:pt x="287" y="198"/>
                  </a:lnTo>
                  <a:lnTo>
                    <a:pt x="198" y="198"/>
                  </a:lnTo>
                  <a:lnTo>
                    <a:pt x="108" y="216"/>
                  </a:lnTo>
                  <a:lnTo>
                    <a:pt x="36" y="288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57"/>
            <p:cNvSpPr/>
            <p:nvPr/>
          </p:nvSpPr>
          <p:spPr>
            <a:xfrm>
              <a:off x="1442575" y="2810800"/>
              <a:ext cx="8550" cy="11700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180" y="0"/>
                  </a:moveTo>
                  <a:lnTo>
                    <a:pt x="126" y="18"/>
                  </a:lnTo>
                  <a:lnTo>
                    <a:pt x="73" y="36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80"/>
                  </a:lnTo>
                  <a:lnTo>
                    <a:pt x="73" y="216"/>
                  </a:lnTo>
                  <a:lnTo>
                    <a:pt x="180" y="252"/>
                  </a:lnTo>
                  <a:lnTo>
                    <a:pt x="234" y="270"/>
                  </a:lnTo>
                  <a:lnTo>
                    <a:pt x="270" y="288"/>
                  </a:lnTo>
                  <a:lnTo>
                    <a:pt x="306" y="324"/>
                  </a:lnTo>
                  <a:lnTo>
                    <a:pt x="306" y="360"/>
                  </a:lnTo>
                  <a:lnTo>
                    <a:pt x="270" y="396"/>
                  </a:lnTo>
                  <a:lnTo>
                    <a:pt x="234" y="431"/>
                  </a:lnTo>
                  <a:lnTo>
                    <a:pt x="180" y="431"/>
                  </a:lnTo>
                  <a:lnTo>
                    <a:pt x="108" y="413"/>
                  </a:lnTo>
                  <a:lnTo>
                    <a:pt x="37" y="378"/>
                  </a:lnTo>
                  <a:lnTo>
                    <a:pt x="1" y="378"/>
                  </a:lnTo>
                  <a:lnTo>
                    <a:pt x="1" y="396"/>
                  </a:lnTo>
                  <a:lnTo>
                    <a:pt x="1" y="413"/>
                  </a:lnTo>
                  <a:lnTo>
                    <a:pt x="90" y="449"/>
                  </a:lnTo>
                  <a:lnTo>
                    <a:pt x="180" y="467"/>
                  </a:lnTo>
                  <a:lnTo>
                    <a:pt x="234" y="467"/>
                  </a:lnTo>
                  <a:lnTo>
                    <a:pt x="288" y="431"/>
                  </a:lnTo>
                  <a:lnTo>
                    <a:pt x="342" y="396"/>
                  </a:lnTo>
                  <a:lnTo>
                    <a:pt x="342" y="342"/>
                  </a:lnTo>
                  <a:lnTo>
                    <a:pt x="342" y="288"/>
                  </a:lnTo>
                  <a:lnTo>
                    <a:pt x="288" y="252"/>
                  </a:lnTo>
                  <a:lnTo>
                    <a:pt x="234" y="216"/>
                  </a:lnTo>
                  <a:lnTo>
                    <a:pt x="180" y="216"/>
                  </a:lnTo>
                  <a:lnTo>
                    <a:pt x="126" y="198"/>
                  </a:lnTo>
                  <a:lnTo>
                    <a:pt x="90" y="180"/>
                  </a:lnTo>
                  <a:lnTo>
                    <a:pt x="73" y="162"/>
                  </a:lnTo>
                  <a:lnTo>
                    <a:pt x="55" y="126"/>
                  </a:lnTo>
                  <a:lnTo>
                    <a:pt x="73" y="90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234" y="54"/>
                  </a:lnTo>
                  <a:lnTo>
                    <a:pt x="288" y="90"/>
                  </a:lnTo>
                  <a:lnTo>
                    <a:pt x="324" y="90"/>
                  </a:lnTo>
                  <a:lnTo>
                    <a:pt x="324" y="72"/>
                  </a:lnTo>
                  <a:lnTo>
                    <a:pt x="324" y="54"/>
                  </a:lnTo>
                  <a:lnTo>
                    <a:pt x="252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57"/>
            <p:cNvSpPr/>
            <p:nvPr/>
          </p:nvSpPr>
          <p:spPr>
            <a:xfrm>
              <a:off x="1454700" y="2810350"/>
              <a:ext cx="9900" cy="11700"/>
            </a:xfrm>
            <a:custGeom>
              <a:avLst/>
              <a:gdLst/>
              <a:ahLst/>
              <a:cxnLst/>
              <a:rect l="l" t="t" r="r" b="b"/>
              <a:pathLst>
                <a:path w="396" h="468" extrusionOk="0">
                  <a:moveTo>
                    <a:pt x="1" y="234"/>
                  </a:moveTo>
                  <a:lnTo>
                    <a:pt x="1" y="252"/>
                  </a:lnTo>
                  <a:lnTo>
                    <a:pt x="3" y="242"/>
                  </a:lnTo>
                  <a:lnTo>
                    <a:pt x="1" y="234"/>
                  </a:lnTo>
                  <a:close/>
                  <a:moveTo>
                    <a:pt x="234" y="1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3" y="242"/>
                  </a:lnTo>
                  <a:lnTo>
                    <a:pt x="18" y="306"/>
                  </a:lnTo>
                  <a:lnTo>
                    <a:pt x="54" y="378"/>
                  </a:lnTo>
                  <a:lnTo>
                    <a:pt x="126" y="449"/>
                  </a:lnTo>
                  <a:lnTo>
                    <a:pt x="216" y="467"/>
                  </a:lnTo>
                  <a:lnTo>
                    <a:pt x="306" y="467"/>
                  </a:lnTo>
                  <a:lnTo>
                    <a:pt x="396" y="414"/>
                  </a:lnTo>
                  <a:lnTo>
                    <a:pt x="396" y="396"/>
                  </a:lnTo>
                  <a:lnTo>
                    <a:pt x="378" y="378"/>
                  </a:lnTo>
                  <a:lnTo>
                    <a:pt x="360" y="396"/>
                  </a:lnTo>
                  <a:lnTo>
                    <a:pt x="306" y="414"/>
                  </a:lnTo>
                  <a:lnTo>
                    <a:pt x="234" y="431"/>
                  </a:lnTo>
                  <a:lnTo>
                    <a:pt x="198" y="431"/>
                  </a:lnTo>
                  <a:lnTo>
                    <a:pt x="126" y="414"/>
                  </a:lnTo>
                  <a:lnTo>
                    <a:pt x="72" y="360"/>
                  </a:lnTo>
                  <a:lnTo>
                    <a:pt x="36" y="288"/>
                  </a:lnTo>
                  <a:lnTo>
                    <a:pt x="18" y="216"/>
                  </a:lnTo>
                  <a:lnTo>
                    <a:pt x="54" y="144"/>
                  </a:lnTo>
                  <a:lnTo>
                    <a:pt x="90" y="90"/>
                  </a:lnTo>
                  <a:lnTo>
                    <a:pt x="162" y="54"/>
                  </a:lnTo>
                  <a:lnTo>
                    <a:pt x="306" y="54"/>
                  </a:lnTo>
                  <a:lnTo>
                    <a:pt x="360" y="90"/>
                  </a:lnTo>
                  <a:lnTo>
                    <a:pt x="396" y="90"/>
                  </a:lnTo>
                  <a:lnTo>
                    <a:pt x="396" y="72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57"/>
            <p:cNvSpPr/>
            <p:nvPr/>
          </p:nvSpPr>
          <p:spPr>
            <a:xfrm>
              <a:off x="1469075" y="2810800"/>
              <a:ext cx="6300" cy="12150"/>
            </a:xfrm>
            <a:custGeom>
              <a:avLst/>
              <a:gdLst/>
              <a:ahLst/>
              <a:cxnLst/>
              <a:rect l="l" t="t" r="r" b="b"/>
              <a:pathLst>
                <a:path w="252" h="486" extrusionOk="0">
                  <a:moveTo>
                    <a:pt x="0" y="0"/>
                  </a:moveTo>
                  <a:lnTo>
                    <a:pt x="0" y="18"/>
                  </a:lnTo>
                  <a:lnTo>
                    <a:pt x="0" y="467"/>
                  </a:lnTo>
                  <a:lnTo>
                    <a:pt x="0" y="485"/>
                  </a:lnTo>
                  <a:lnTo>
                    <a:pt x="36" y="485"/>
                  </a:lnTo>
                  <a:lnTo>
                    <a:pt x="36" y="467"/>
                  </a:lnTo>
                  <a:lnTo>
                    <a:pt x="36" y="252"/>
                  </a:lnTo>
                  <a:lnTo>
                    <a:pt x="108" y="144"/>
                  </a:lnTo>
                  <a:lnTo>
                    <a:pt x="162" y="90"/>
                  </a:lnTo>
                  <a:lnTo>
                    <a:pt x="234" y="72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34" y="18"/>
                  </a:lnTo>
                  <a:lnTo>
                    <a:pt x="180" y="36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54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57"/>
            <p:cNvSpPr/>
            <p:nvPr/>
          </p:nvSpPr>
          <p:spPr>
            <a:xfrm>
              <a:off x="1479850" y="2806750"/>
              <a:ext cx="925" cy="15750"/>
            </a:xfrm>
            <a:custGeom>
              <a:avLst/>
              <a:gdLst/>
              <a:ahLst/>
              <a:cxnLst/>
              <a:rect l="l" t="t" r="r" b="b"/>
              <a:pathLst>
                <a:path w="37" h="630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0" y="73"/>
                  </a:lnTo>
                  <a:lnTo>
                    <a:pt x="36" y="73"/>
                  </a:lnTo>
                  <a:lnTo>
                    <a:pt x="36" y="55"/>
                  </a:lnTo>
                  <a:lnTo>
                    <a:pt x="36" y="37"/>
                  </a:lnTo>
                  <a:lnTo>
                    <a:pt x="36" y="19"/>
                  </a:lnTo>
                  <a:lnTo>
                    <a:pt x="18" y="1"/>
                  </a:lnTo>
                  <a:close/>
                  <a:moveTo>
                    <a:pt x="0" y="162"/>
                  </a:moveTo>
                  <a:lnTo>
                    <a:pt x="0" y="180"/>
                  </a:lnTo>
                  <a:lnTo>
                    <a:pt x="0" y="611"/>
                  </a:lnTo>
                  <a:lnTo>
                    <a:pt x="0" y="629"/>
                  </a:lnTo>
                  <a:lnTo>
                    <a:pt x="36" y="629"/>
                  </a:lnTo>
                  <a:lnTo>
                    <a:pt x="36" y="611"/>
                  </a:lnTo>
                  <a:lnTo>
                    <a:pt x="36" y="180"/>
                  </a:lnTo>
                  <a:lnTo>
                    <a:pt x="36" y="16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57"/>
            <p:cNvSpPr/>
            <p:nvPr/>
          </p:nvSpPr>
          <p:spPr>
            <a:xfrm>
              <a:off x="1486575" y="2805850"/>
              <a:ext cx="11700" cy="17100"/>
            </a:xfrm>
            <a:custGeom>
              <a:avLst/>
              <a:gdLst/>
              <a:ahLst/>
              <a:cxnLst/>
              <a:rect l="l" t="t" r="r" b="b"/>
              <a:pathLst>
                <a:path w="468" h="684" extrusionOk="0">
                  <a:moveTo>
                    <a:pt x="216" y="252"/>
                  </a:moveTo>
                  <a:lnTo>
                    <a:pt x="288" y="270"/>
                  </a:lnTo>
                  <a:lnTo>
                    <a:pt x="360" y="306"/>
                  </a:lnTo>
                  <a:lnTo>
                    <a:pt x="396" y="378"/>
                  </a:lnTo>
                  <a:lnTo>
                    <a:pt x="396" y="450"/>
                  </a:lnTo>
                  <a:lnTo>
                    <a:pt x="396" y="504"/>
                  </a:lnTo>
                  <a:lnTo>
                    <a:pt x="342" y="576"/>
                  </a:lnTo>
                  <a:lnTo>
                    <a:pt x="288" y="611"/>
                  </a:lnTo>
                  <a:lnTo>
                    <a:pt x="216" y="629"/>
                  </a:lnTo>
                  <a:lnTo>
                    <a:pt x="144" y="611"/>
                  </a:lnTo>
                  <a:lnTo>
                    <a:pt x="90" y="576"/>
                  </a:lnTo>
                  <a:lnTo>
                    <a:pt x="54" y="504"/>
                  </a:lnTo>
                  <a:lnTo>
                    <a:pt x="36" y="450"/>
                  </a:lnTo>
                  <a:lnTo>
                    <a:pt x="36" y="432"/>
                  </a:lnTo>
                  <a:lnTo>
                    <a:pt x="54" y="360"/>
                  </a:lnTo>
                  <a:lnTo>
                    <a:pt x="90" y="306"/>
                  </a:lnTo>
                  <a:lnTo>
                    <a:pt x="144" y="270"/>
                  </a:lnTo>
                  <a:lnTo>
                    <a:pt x="216" y="252"/>
                  </a:lnTo>
                  <a:close/>
                  <a:moveTo>
                    <a:pt x="0" y="1"/>
                  </a:moveTo>
                  <a:lnTo>
                    <a:pt x="0" y="19"/>
                  </a:lnTo>
                  <a:lnTo>
                    <a:pt x="0" y="450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18" y="683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594"/>
                  </a:lnTo>
                  <a:lnTo>
                    <a:pt x="72" y="629"/>
                  </a:lnTo>
                  <a:lnTo>
                    <a:pt x="126" y="647"/>
                  </a:lnTo>
                  <a:lnTo>
                    <a:pt x="162" y="665"/>
                  </a:lnTo>
                  <a:lnTo>
                    <a:pt x="216" y="683"/>
                  </a:lnTo>
                  <a:lnTo>
                    <a:pt x="324" y="665"/>
                  </a:lnTo>
                  <a:lnTo>
                    <a:pt x="396" y="611"/>
                  </a:lnTo>
                  <a:lnTo>
                    <a:pt x="449" y="522"/>
                  </a:lnTo>
                  <a:lnTo>
                    <a:pt x="467" y="432"/>
                  </a:lnTo>
                  <a:lnTo>
                    <a:pt x="449" y="342"/>
                  </a:lnTo>
                  <a:lnTo>
                    <a:pt x="396" y="270"/>
                  </a:lnTo>
                  <a:lnTo>
                    <a:pt x="324" y="216"/>
                  </a:lnTo>
                  <a:lnTo>
                    <a:pt x="216" y="198"/>
                  </a:lnTo>
                  <a:lnTo>
                    <a:pt x="162" y="198"/>
                  </a:lnTo>
                  <a:lnTo>
                    <a:pt x="126" y="216"/>
                  </a:lnTo>
                  <a:lnTo>
                    <a:pt x="72" y="252"/>
                  </a:lnTo>
                  <a:lnTo>
                    <a:pt x="36" y="288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57"/>
            <p:cNvSpPr/>
            <p:nvPr/>
          </p:nvSpPr>
          <p:spPr>
            <a:xfrm>
              <a:off x="1501400" y="2811250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16" y="18"/>
                  </a:moveTo>
                  <a:lnTo>
                    <a:pt x="287" y="36"/>
                  </a:lnTo>
                  <a:lnTo>
                    <a:pt x="341" y="54"/>
                  </a:lnTo>
                  <a:lnTo>
                    <a:pt x="395" y="108"/>
                  </a:lnTo>
                  <a:lnTo>
                    <a:pt x="413" y="180"/>
                  </a:lnTo>
                  <a:lnTo>
                    <a:pt x="54" y="180"/>
                  </a:lnTo>
                  <a:lnTo>
                    <a:pt x="72" y="126"/>
                  </a:lnTo>
                  <a:lnTo>
                    <a:pt x="108" y="72"/>
                  </a:lnTo>
                  <a:lnTo>
                    <a:pt x="162" y="36"/>
                  </a:lnTo>
                  <a:lnTo>
                    <a:pt x="216" y="18"/>
                  </a:lnTo>
                  <a:close/>
                  <a:moveTo>
                    <a:pt x="251" y="0"/>
                  </a:moveTo>
                  <a:lnTo>
                    <a:pt x="162" y="18"/>
                  </a:lnTo>
                  <a:lnTo>
                    <a:pt x="90" y="54"/>
                  </a:lnTo>
                  <a:lnTo>
                    <a:pt x="36" y="126"/>
                  </a:lnTo>
                  <a:lnTo>
                    <a:pt x="0" y="216"/>
                  </a:lnTo>
                  <a:lnTo>
                    <a:pt x="18" y="306"/>
                  </a:lnTo>
                  <a:lnTo>
                    <a:pt x="72" y="378"/>
                  </a:lnTo>
                  <a:lnTo>
                    <a:pt x="144" y="431"/>
                  </a:lnTo>
                  <a:lnTo>
                    <a:pt x="233" y="449"/>
                  </a:lnTo>
                  <a:lnTo>
                    <a:pt x="287" y="449"/>
                  </a:lnTo>
                  <a:lnTo>
                    <a:pt x="341" y="431"/>
                  </a:lnTo>
                  <a:lnTo>
                    <a:pt x="377" y="395"/>
                  </a:lnTo>
                  <a:lnTo>
                    <a:pt x="413" y="342"/>
                  </a:lnTo>
                  <a:lnTo>
                    <a:pt x="413" y="324"/>
                  </a:lnTo>
                  <a:lnTo>
                    <a:pt x="413" y="306"/>
                  </a:lnTo>
                  <a:lnTo>
                    <a:pt x="377" y="306"/>
                  </a:lnTo>
                  <a:lnTo>
                    <a:pt x="359" y="342"/>
                  </a:lnTo>
                  <a:lnTo>
                    <a:pt x="323" y="378"/>
                  </a:lnTo>
                  <a:lnTo>
                    <a:pt x="287" y="395"/>
                  </a:lnTo>
                  <a:lnTo>
                    <a:pt x="233" y="395"/>
                  </a:lnTo>
                  <a:lnTo>
                    <a:pt x="162" y="378"/>
                  </a:lnTo>
                  <a:lnTo>
                    <a:pt x="108" y="342"/>
                  </a:lnTo>
                  <a:lnTo>
                    <a:pt x="72" y="288"/>
                  </a:lnTo>
                  <a:lnTo>
                    <a:pt x="54" y="216"/>
                  </a:lnTo>
                  <a:lnTo>
                    <a:pt x="449" y="216"/>
                  </a:lnTo>
                  <a:lnTo>
                    <a:pt x="467" y="198"/>
                  </a:lnTo>
                  <a:lnTo>
                    <a:pt x="431" y="126"/>
                  </a:lnTo>
                  <a:lnTo>
                    <a:pt x="395" y="54"/>
                  </a:lnTo>
                  <a:lnTo>
                    <a:pt x="323" y="1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57"/>
            <p:cNvSpPr/>
            <p:nvPr/>
          </p:nvSpPr>
          <p:spPr>
            <a:xfrm>
              <a:off x="1516200" y="2810800"/>
              <a:ext cx="6750" cy="12150"/>
            </a:xfrm>
            <a:custGeom>
              <a:avLst/>
              <a:gdLst/>
              <a:ahLst/>
              <a:cxnLst/>
              <a:rect l="l" t="t" r="r" b="b"/>
              <a:pathLst>
                <a:path w="270" h="486" extrusionOk="0">
                  <a:moveTo>
                    <a:pt x="19" y="0"/>
                  </a:moveTo>
                  <a:lnTo>
                    <a:pt x="1" y="18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85"/>
                  </a:lnTo>
                  <a:lnTo>
                    <a:pt x="54" y="467"/>
                  </a:lnTo>
                  <a:lnTo>
                    <a:pt x="54" y="252"/>
                  </a:lnTo>
                  <a:lnTo>
                    <a:pt x="108" y="144"/>
                  </a:lnTo>
                  <a:lnTo>
                    <a:pt x="162" y="90"/>
                  </a:lnTo>
                  <a:lnTo>
                    <a:pt x="252" y="72"/>
                  </a:lnTo>
                  <a:lnTo>
                    <a:pt x="252" y="54"/>
                  </a:lnTo>
                  <a:lnTo>
                    <a:pt x="270" y="54"/>
                  </a:lnTo>
                  <a:lnTo>
                    <a:pt x="270" y="36"/>
                  </a:lnTo>
                  <a:lnTo>
                    <a:pt x="252" y="36"/>
                  </a:lnTo>
                  <a:lnTo>
                    <a:pt x="252" y="18"/>
                  </a:lnTo>
                  <a:lnTo>
                    <a:pt x="180" y="36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54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57"/>
            <p:cNvSpPr/>
            <p:nvPr/>
          </p:nvSpPr>
          <p:spPr>
            <a:xfrm>
              <a:off x="1526075" y="2810800"/>
              <a:ext cx="8550" cy="11700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180" y="0"/>
                  </a:moveTo>
                  <a:lnTo>
                    <a:pt x="126" y="18"/>
                  </a:lnTo>
                  <a:lnTo>
                    <a:pt x="55" y="36"/>
                  </a:lnTo>
                  <a:lnTo>
                    <a:pt x="19" y="72"/>
                  </a:lnTo>
                  <a:lnTo>
                    <a:pt x="19" y="126"/>
                  </a:lnTo>
                  <a:lnTo>
                    <a:pt x="19" y="180"/>
                  </a:lnTo>
                  <a:lnTo>
                    <a:pt x="55" y="216"/>
                  </a:lnTo>
                  <a:lnTo>
                    <a:pt x="162" y="252"/>
                  </a:lnTo>
                  <a:lnTo>
                    <a:pt x="216" y="270"/>
                  </a:lnTo>
                  <a:lnTo>
                    <a:pt x="270" y="288"/>
                  </a:lnTo>
                  <a:lnTo>
                    <a:pt x="306" y="324"/>
                  </a:lnTo>
                  <a:lnTo>
                    <a:pt x="306" y="360"/>
                  </a:lnTo>
                  <a:lnTo>
                    <a:pt x="270" y="396"/>
                  </a:lnTo>
                  <a:lnTo>
                    <a:pt x="234" y="431"/>
                  </a:lnTo>
                  <a:lnTo>
                    <a:pt x="180" y="431"/>
                  </a:lnTo>
                  <a:lnTo>
                    <a:pt x="108" y="413"/>
                  </a:lnTo>
                  <a:lnTo>
                    <a:pt x="37" y="378"/>
                  </a:lnTo>
                  <a:lnTo>
                    <a:pt x="1" y="378"/>
                  </a:lnTo>
                  <a:lnTo>
                    <a:pt x="1" y="396"/>
                  </a:lnTo>
                  <a:lnTo>
                    <a:pt x="1" y="413"/>
                  </a:lnTo>
                  <a:lnTo>
                    <a:pt x="73" y="449"/>
                  </a:lnTo>
                  <a:lnTo>
                    <a:pt x="180" y="467"/>
                  </a:lnTo>
                  <a:lnTo>
                    <a:pt x="234" y="467"/>
                  </a:lnTo>
                  <a:lnTo>
                    <a:pt x="288" y="431"/>
                  </a:lnTo>
                  <a:lnTo>
                    <a:pt x="324" y="396"/>
                  </a:lnTo>
                  <a:lnTo>
                    <a:pt x="342" y="342"/>
                  </a:lnTo>
                  <a:lnTo>
                    <a:pt x="324" y="288"/>
                  </a:lnTo>
                  <a:lnTo>
                    <a:pt x="288" y="252"/>
                  </a:lnTo>
                  <a:lnTo>
                    <a:pt x="234" y="216"/>
                  </a:lnTo>
                  <a:lnTo>
                    <a:pt x="180" y="216"/>
                  </a:lnTo>
                  <a:lnTo>
                    <a:pt x="126" y="198"/>
                  </a:lnTo>
                  <a:lnTo>
                    <a:pt x="73" y="180"/>
                  </a:lnTo>
                  <a:lnTo>
                    <a:pt x="55" y="162"/>
                  </a:lnTo>
                  <a:lnTo>
                    <a:pt x="55" y="126"/>
                  </a:lnTo>
                  <a:lnTo>
                    <a:pt x="55" y="90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234" y="54"/>
                  </a:lnTo>
                  <a:lnTo>
                    <a:pt x="288" y="90"/>
                  </a:lnTo>
                  <a:lnTo>
                    <a:pt x="324" y="90"/>
                  </a:lnTo>
                  <a:lnTo>
                    <a:pt x="324" y="72"/>
                  </a:lnTo>
                  <a:lnTo>
                    <a:pt x="324" y="54"/>
                  </a:lnTo>
                  <a:lnTo>
                    <a:pt x="252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57"/>
            <p:cNvSpPr/>
            <p:nvPr/>
          </p:nvSpPr>
          <p:spPr>
            <a:xfrm>
              <a:off x="1413850" y="2765900"/>
              <a:ext cx="8550" cy="25625"/>
            </a:xfrm>
            <a:custGeom>
              <a:avLst/>
              <a:gdLst/>
              <a:ahLst/>
              <a:cxnLst/>
              <a:rect l="l" t="t" r="r" b="b"/>
              <a:pathLst>
                <a:path w="342" h="1025" extrusionOk="0">
                  <a:moveTo>
                    <a:pt x="216" y="1"/>
                  </a:moveTo>
                  <a:lnTo>
                    <a:pt x="36" y="109"/>
                  </a:lnTo>
                  <a:lnTo>
                    <a:pt x="18" y="144"/>
                  </a:lnTo>
                  <a:lnTo>
                    <a:pt x="0" y="162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6" y="252"/>
                  </a:lnTo>
                  <a:lnTo>
                    <a:pt x="126" y="252"/>
                  </a:lnTo>
                  <a:lnTo>
                    <a:pt x="180" y="216"/>
                  </a:lnTo>
                  <a:lnTo>
                    <a:pt x="180" y="935"/>
                  </a:lnTo>
                  <a:lnTo>
                    <a:pt x="180" y="970"/>
                  </a:lnTo>
                  <a:lnTo>
                    <a:pt x="198" y="988"/>
                  </a:lnTo>
                  <a:lnTo>
                    <a:pt x="216" y="1006"/>
                  </a:lnTo>
                  <a:lnTo>
                    <a:pt x="252" y="1024"/>
                  </a:lnTo>
                  <a:lnTo>
                    <a:pt x="288" y="1006"/>
                  </a:lnTo>
                  <a:lnTo>
                    <a:pt x="306" y="988"/>
                  </a:lnTo>
                  <a:lnTo>
                    <a:pt x="324" y="970"/>
                  </a:lnTo>
                  <a:lnTo>
                    <a:pt x="342" y="935"/>
                  </a:lnTo>
                  <a:lnTo>
                    <a:pt x="342" y="9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57"/>
            <p:cNvSpPr/>
            <p:nvPr/>
          </p:nvSpPr>
          <p:spPr>
            <a:xfrm>
              <a:off x="1426875" y="2766350"/>
              <a:ext cx="17525" cy="24725"/>
            </a:xfrm>
            <a:custGeom>
              <a:avLst/>
              <a:gdLst/>
              <a:ahLst/>
              <a:cxnLst/>
              <a:rect l="l" t="t" r="r" b="b"/>
              <a:pathLst>
                <a:path w="701" h="989" extrusionOk="0">
                  <a:moveTo>
                    <a:pt x="341" y="144"/>
                  </a:moveTo>
                  <a:lnTo>
                    <a:pt x="431" y="162"/>
                  </a:lnTo>
                  <a:lnTo>
                    <a:pt x="485" y="198"/>
                  </a:lnTo>
                  <a:lnTo>
                    <a:pt x="521" y="270"/>
                  </a:lnTo>
                  <a:lnTo>
                    <a:pt x="539" y="342"/>
                  </a:lnTo>
                  <a:lnTo>
                    <a:pt x="521" y="414"/>
                  </a:lnTo>
                  <a:lnTo>
                    <a:pt x="485" y="468"/>
                  </a:lnTo>
                  <a:lnTo>
                    <a:pt x="431" y="522"/>
                  </a:lnTo>
                  <a:lnTo>
                    <a:pt x="270" y="522"/>
                  </a:lnTo>
                  <a:lnTo>
                    <a:pt x="216" y="468"/>
                  </a:lnTo>
                  <a:lnTo>
                    <a:pt x="180" y="414"/>
                  </a:lnTo>
                  <a:lnTo>
                    <a:pt x="162" y="342"/>
                  </a:lnTo>
                  <a:lnTo>
                    <a:pt x="180" y="270"/>
                  </a:lnTo>
                  <a:lnTo>
                    <a:pt x="216" y="198"/>
                  </a:lnTo>
                  <a:lnTo>
                    <a:pt x="270" y="162"/>
                  </a:lnTo>
                  <a:lnTo>
                    <a:pt x="341" y="144"/>
                  </a:lnTo>
                  <a:close/>
                  <a:moveTo>
                    <a:pt x="287" y="1"/>
                  </a:moveTo>
                  <a:lnTo>
                    <a:pt x="216" y="19"/>
                  </a:lnTo>
                  <a:lnTo>
                    <a:pt x="162" y="55"/>
                  </a:lnTo>
                  <a:lnTo>
                    <a:pt x="108" y="91"/>
                  </a:lnTo>
                  <a:lnTo>
                    <a:pt x="54" y="144"/>
                  </a:lnTo>
                  <a:lnTo>
                    <a:pt x="36" y="198"/>
                  </a:lnTo>
                  <a:lnTo>
                    <a:pt x="0" y="270"/>
                  </a:lnTo>
                  <a:lnTo>
                    <a:pt x="0" y="342"/>
                  </a:lnTo>
                  <a:lnTo>
                    <a:pt x="0" y="414"/>
                  </a:lnTo>
                  <a:lnTo>
                    <a:pt x="36" y="468"/>
                  </a:lnTo>
                  <a:lnTo>
                    <a:pt x="54" y="522"/>
                  </a:lnTo>
                  <a:lnTo>
                    <a:pt x="108" y="575"/>
                  </a:lnTo>
                  <a:lnTo>
                    <a:pt x="162" y="629"/>
                  </a:lnTo>
                  <a:lnTo>
                    <a:pt x="216" y="647"/>
                  </a:lnTo>
                  <a:lnTo>
                    <a:pt x="270" y="665"/>
                  </a:lnTo>
                  <a:lnTo>
                    <a:pt x="341" y="683"/>
                  </a:lnTo>
                  <a:lnTo>
                    <a:pt x="413" y="665"/>
                  </a:lnTo>
                  <a:lnTo>
                    <a:pt x="485" y="647"/>
                  </a:lnTo>
                  <a:lnTo>
                    <a:pt x="467" y="683"/>
                  </a:lnTo>
                  <a:lnTo>
                    <a:pt x="431" y="737"/>
                  </a:lnTo>
                  <a:lnTo>
                    <a:pt x="377" y="791"/>
                  </a:lnTo>
                  <a:lnTo>
                    <a:pt x="305" y="809"/>
                  </a:lnTo>
                  <a:lnTo>
                    <a:pt x="234" y="827"/>
                  </a:lnTo>
                  <a:lnTo>
                    <a:pt x="216" y="845"/>
                  </a:lnTo>
                  <a:lnTo>
                    <a:pt x="180" y="863"/>
                  </a:lnTo>
                  <a:lnTo>
                    <a:pt x="162" y="881"/>
                  </a:lnTo>
                  <a:lnTo>
                    <a:pt x="162" y="917"/>
                  </a:lnTo>
                  <a:lnTo>
                    <a:pt x="162" y="952"/>
                  </a:lnTo>
                  <a:lnTo>
                    <a:pt x="198" y="970"/>
                  </a:lnTo>
                  <a:lnTo>
                    <a:pt x="216" y="988"/>
                  </a:lnTo>
                  <a:lnTo>
                    <a:pt x="252" y="988"/>
                  </a:lnTo>
                  <a:lnTo>
                    <a:pt x="359" y="970"/>
                  </a:lnTo>
                  <a:lnTo>
                    <a:pt x="467" y="917"/>
                  </a:lnTo>
                  <a:lnTo>
                    <a:pt x="521" y="881"/>
                  </a:lnTo>
                  <a:lnTo>
                    <a:pt x="575" y="809"/>
                  </a:lnTo>
                  <a:lnTo>
                    <a:pt x="611" y="755"/>
                  </a:lnTo>
                  <a:lnTo>
                    <a:pt x="647" y="683"/>
                  </a:lnTo>
                  <a:lnTo>
                    <a:pt x="683" y="539"/>
                  </a:lnTo>
                  <a:lnTo>
                    <a:pt x="701" y="396"/>
                  </a:lnTo>
                  <a:lnTo>
                    <a:pt x="701" y="306"/>
                  </a:lnTo>
                  <a:lnTo>
                    <a:pt x="683" y="234"/>
                  </a:lnTo>
                  <a:lnTo>
                    <a:pt x="665" y="180"/>
                  </a:lnTo>
                  <a:lnTo>
                    <a:pt x="629" y="126"/>
                  </a:lnTo>
                  <a:lnTo>
                    <a:pt x="593" y="91"/>
                  </a:lnTo>
                  <a:lnTo>
                    <a:pt x="539" y="55"/>
                  </a:lnTo>
                  <a:lnTo>
                    <a:pt x="485" y="1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7"/>
            <p:cNvSpPr/>
            <p:nvPr/>
          </p:nvSpPr>
          <p:spPr>
            <a:xfrm>
              <a:off x="1449750" y="2765900"/>
              <a:ext cx="17100" cy="24725"/>
            </a:xfrm>
            <a:custGeom>
              <a:avLst/>
              <a:gdLst/>
              <a:ahLst/>
              <a:cxnLst/>
              <a:rect l="l" t="t" r="r" b="b"/>
              <a:pathLst>
                <a:path w="684" h="989" extrusionOk="0">
                  <a:moveTo>
                    <a:pt x="360" y="180"/>
                  </a:moveTo>
                  <a:lnTo>
                    <a:pt x="378" y="198"/>
                  </a:lnTo>
                  <a:lnTo>
                    <a:pt x="414" y="216"/>
                  </a:lnTo>
                  <a:lnTo>
                    <a:pt x="414" y="252"/>
                  </a:lnTo>
                  <a:lnTo>
                    <a:pt x="414" y="288"/>
                  </a:lnTo>
                  <a:lnTo>
                    <a:pt x="414" y="306"/>
                  </a:lnTo>
                  <a:lnTo>
                    <a:pt x="378" y="324"/>
                  </a:lnTo>
                  <a:lnTo>
                    <a:pt x="360" y="342"/>
                  </a:lnTo>
                  <a:lnTo>
                    <a:pt x="288" y="342"/>
                  </a:lnTo>
                  <a:lnTo>
                    <a:pt x="270" y="306"/>
                  </a:lnTo>
                  <a:lnTo>
                    <a:pt x="252" y="288"/>
                  </a:lnTo>
                  <a:lnTo>
                    <a:pt x="252" y="252"/>
                  </a:lnTo>
                  <a:lnTo>
                    <a:pt x="288" y="216"/>
                  </a:lnTo>
                  <a:lnTo>
                    <a:pt x="324" y="180"/>
                  </a:lnTo>
                  <a:close/>
                  <a:moveTo>
                    <a:pt x="342" y="486"/>
                  </a:moveTo>
                  <a:lnTo>
                    <a:pt x="414" y="504"/>
                  </a:lnTo>
                  <a:lnTo>
                    <a:pt x="468" y="540"/>
                  </a:lnTo>
                  <a:lnTo>
                    <a:pt x="504" y="593"/>
                  </a:lnTo>
                  <a:lnTo>
                    <a:pt x="522" y="683"/>
                  </a:lnTo>
                  <a:lnTo>
                    <a:pt x="504" y="755"/>
                  </a:lnTo>
                  <a:lnTo>
                    <a:pt x="468" y="809"/>
                  </a:lnTo>
                  <a:lnTo>
                    <a:pt x="414" y="845"/>
                  </a:lnTo>
                  <a:lnTo>
                    <a:pt x="342" y="863"/>
                  </a:lnTo>
                  <a:lnTo>
                    <a:pt x="270" y="845"/>
                  </a:lnTo>
                  <a:lnTo>
                    <a:pt x="216" y="809"/>
                  </a:lnTo>
                  <a:lnTo>
                    <a:pt x="163" y="755"/>
                  </a:lnTo>
                  <a:lnTo>
                    <a:pt x="145" y="683"/>
                  </a:lnTo>
                  <a:lnTo>
                    <a:pt x="163" y="593"/>
                  </a:lnTo>
                  <a:lnTo>
                    <a:pt x="216" y="540"/>
                  </a:lnTo>
                  <a:lnTo>
                    <a:pt x="270" y="504"/>
                  </a:lnTo>
                  <a:lnTo>
                    <a:pt x="342" y="486"/>
                  </a:lnTo>
                  <a:close/>
                  <a:moveTo>
                    <a:pt x="342" y="1"/>
                  </a:moveTo>
                  <a:lnTo>
                    <a:pt x="252" y="19"/>
                  </a:lnTo>
                  <a:lnTo>
                    <a:pt x="163" y="73"/>
                  </a:lnTo>
                  <a:lnTo>
                    <a:pt x="127" y="144"/>
                  </a:lnTo>
                  <a:lnTo>
                    <a:pt x="109" y="252"/>
                  </a:lnTo>
                  <a:lnTo>
                    <a:pt x="109" y="324"/>
                  </a:lnTo>
                  <a:lnTo>
                    <a:pt x="145" y="396"/>
                  </a:lnTo>
                  <a:lnTo>
                    <a:pt x="91" y="450"/>
                  </a:lnTo>
                  <a:lnTo>
                    <a:pt x="37" y="504"/>
                  </a:lnTo>
                  <a:lnTo>
                    <a:pt x="1" y="593"/>
                  </a:lnTo>
                  <a:lnTo>
                    <a:pt x="1" y="683"/>
                  </a:lnTo>
                  <a:lnTo>
                    <a:pt x="1" y="737"/>
                  </a:lnTo>
                  <a:lnTo>
                    <a:pt x="19" y="791"/>
                  </a:lnTo>
                  <a:lnTo>
                    <a:pt x="91" y="899"/>
                  </a:lnTo>
                  <a:lnTo>
                    <a:pt x="199" y="953"/>
                  </a:lnTo>
                  <a:lnTo>
                    <a:pt x="252" y="988"/>
                  </a:lnTo>
                  <a:lnTo>
                    <a:pt x="378" y="988"/>
                  </a:lnTo>
                  <a:lnTo>
                    <a:pt x="450" y="970"/>
                  </a:lnTo>
                  <a:lnTo>
                    <a:pt x="504" y="953"/>
                  </a:lnTo>
                  <a:lnTo>
                    <a:pt x="558" y="917"/>
                  </a:lnTo>
                  <a:lnTo>
                    <a:pt x="612" y="863"/>
                  </a:lnTo>
                  <a:lnTo>
                    <a:pt x="647" y="809"/>
                  </a:lnTo>
                  <a:lnTo>
                    <a:pt x="665" y="737"/>
                  </a:lnTo>
                  <a:lnTo>
                    <a:pt x="683" y="683"/>
                  </a:lnTo>
                  <a:lnTo>
                    <a:pt x="665" y="593"/>
                  </a:lnTo>
                  <a:lnTo>
                    <a:pt x="647" y="504"/>
                  </a:lnTo>
                  <a:lnTo>
                    <a:pt x="594" y="450"/>
                  </a:lnTo>
                  <a:lnTo>
                    <a:pt x="540" y="396"/>
                  </a:lnTo>
                  <a:lnTo>
                    <a:pt x="576" y="324"/>
                  </a:lnTo>
                  <a:lnTo>
                    <a:pt x="576" y="252"/>
                  </a:lnTo>
                  <a:lnTo>
                    <a:pt x="558" y="144"/>
                  </a:lnTo>
                  <a:lnTo>
                    <a:pt x="504" y="73"/>
                  </a:lnTo>
                  <a:lnTo>
                    <a:pt x="432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7"/>
            <p:cNvSpPr/>
            <p:nvPr/>
          </p:nvSpPr>
          <p:spPr>
            <a:xfrm>
              <a:off x="1472650" y="2765450"/>
              <a:ext cx="17550" cy="25625"/>
            </a:xfrm>
            <a:custGeom>
              <a:avLst/>
              <a:gdLst/>
              <a:ahLst/>
              <a:cxnLst/>
              <a:rect l="l" t="t" r="r" b="b"/>
              <a:pathLst>
                <a:path w="702" h="1025" extrusionOk="0">
                  <a:moveTo>
                    <a:pt x="342" y="180"/>
                  </a:moveTo>
                  <a:lnTo>
                    <a:pt x="414" y="198"/>
                  </a:lnTo>
                  <a:lnTo>
                    <a:pt x="486" y="234"/>
                  </a:lnTo>
                  <a:lnTo>
                    <a:pt x="522" y="306"/>
                  </a:lnTo>
                  <a:lnTo>
                    <a:pt x="540" y="378"/>
                  </a:lnTo>
                  <a:lnTo>
                    <a:pt x="522" y="450"/>
                  </a:lnTo>
                  <a:lnTo>
                    <a:pt x="486" y="504"/>
                  </a:lnTo>
                  <a:lnTo>
                    <a:pt x="414" y="558"/>
                  </a:lnTo>
                  <a:lnTo>
                    <a:pt x="270" y="558"/>
                  </a:lnTo>
                  <a:lnTo>
                    <a:pt x="216" y="504"/>
                  </a:lnTo>
                  <a:lnTo>
                    <a:pt x="162" y="450"/>
                  </a:lnTo>
                  <a:lnTo>
                    <a:pt x="162" y="378"/>
                  </a:lnTo>
                  <a:lnTo>
                    <a:pt x="162" y="306"/>
                  </a:lnTo>
                  <a:lnTo>
                    <a:pt x="216" y="234"/>
                  </a:lnTo>
                  <a:lnTo>
                    <a:pt x="270" y="198"/>
                  </a:lnTo>
                  <a:lnTo>
                    <a:pt x="342" y="180"/>
                  </a:lnTo>
                  <a:close/>
                  <a:moveTo>
                    <a:pt x="324" y="1"/>
                  </a:moveTo>
                  <a:lnTo>
                    <a:pt x="252" y="19"/>
                  </a:lnTo>
                  <a:lnTo>
                    <a:pt x="198" y="37"/>
                  </a:lnTo>
                  <a:lnTo>
                    <a:pt x="126" y="73"/>
                  </a:lnTo>
                  <a:lnTo>
                    <a:pt x="91" y="127"/>
                  </a:lnTo>
                  <a:lnTo>
                    <a:pt x="55" y="180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8"/>
                  </a:lnTo>
                  <a:lnTo>
                    <a:pt x="1" y="450"/>
                  </a:lnTo>
                  <a:lnTo>
                    <a:pt x="19" y="504"/>
                  </a:lnTo>
                  <a:lnTo>
                    <a:pt x="55" y="558"/>
                  </a:lnTo>
                  <a:lnTo>
                    <a:pt x="109" y="611"/>
                  </a:lnTo>
                  <a:lnTo>
                    <a:pt x="144" y="665"/>
                  </a:lnTo>
                  <a:lnTo>
                    <a:pt x="216" y="683"/>
                  </a:lnTo>
                  <a:lnTo>
                    <a:pt x="270" y="701"/>
                  </a:lnTo>
                  <a:lnTo>
                    <a:pt x="342" y="719"/>
                  </a:lnTo>
                  <a:lnTo>
                    <a:pt x="414" y="701"/>
                  </a:lnTo>
                  <a:lnTo>
                    <a:pt x="486" y="683"/>
                  </a:lnTo>
                  <a:lnTo>
                    <a:pt x="468" y="719"/>
                  </a:lnTo>
                  <a:lnTo>
                    <a:pt x="432" y="773"/>
                  </a:lnTo>
                  <a:lnTo>
                    <a:pt x="378" y="827"/>
                  </a:lnTo>
                  <a:lnTo>
                    <a:pt x="306" y="845"/>
                  </a:lnTo>
                  <a:lnTo>
                    <a:pt x="234" y="863"/>
                  </a:lnTo>
                  <a:lnTo>
                    <a:pt x="216" y="863"/>
                  </a:lnTo>
                  <a:lnTo>
                    <a:pt x="180" y="881"/>
                  </a:lnTo>
                  <a:lnTo>
                    <a:pt x="162" y="917"/>
                  </a:lnTo>
                  <a:lnTo>
                    <a:pt x="162" y="953"/>
                  </a:lnTo>
                  <a:lnTo>
                    <a:pt x="162" y="971"/>
                  </a:lnTo>
                  <a:lnTo>
                    <a:pt x="180" y="1006"/>
                  </a:lnTo>
                  <a:lnTo>
                    <a:pt x="216" y="1024"/>
                  </a:lnTo>
                  <a:lnTo>
                    <a:pt x="234" y="1024"/>
                  </a:lnTo>
                  <a:lnTo>
                    <a:pt x="360" y="1006"/>
                  </a:lnTo>
                  <a:lnTo>
                    <a:pt x="450" y="953"/>
                  </a:lnTo>
                  <a:lnTo>
                    <a:pt x="522" y="917"/>
                  </a:lnTo>
                  <a:lnTo>
                    <a:pt x="575" y="845"/>
                  </a:lnTo>
                  <a:lnTo>
                    <a:pt x="611" y="791"/>
                  </a:lnTo>
                  <a:lnTo>
                    <a:pt x="647" y="719"/>
                  </a:lnTo>
                  <a:lnTo>
                    <a:pt x="683" y="575"/>
                  </a:lnTo>
                  <a:lnTo>
                    <a:pt x="701" y="432"/>
                  </a:lnTo>
                  <a:lnTo>
                    <a:pt x="701" y="342"/>
                  </a:lnTo>
                  <a:lnTo>
                    <a:pt x="683" y="270"/>
                  </a:lnTo>
                  <a:lnTo>
                    <a:pt x="665" y="198"/>
                  </a:lnTo>
                  <a:lnTo>
                    <a:pt x="629" y="144"/>
                  </a:lnTo>
                  <a:lnTo>
                    <a:pt x="575" y="91"/>
                  </a:lnTo>
                  <a:lnTo>
                    <a:pt x="522" y="55"/>
                  </a:lnTo>
                  <a:lnTo>
                    <a:pt x="468" y="37"/>
                  </a:lnTo>
                  <a:lnTo>
                    <a:pt x="396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7"/>
            <p:cNvSpPr/>
            <p:nvPr/>
          </p:nvSpPr>
          <p:spPr>
            <a:xfrm>
              <a:off x="1495550" y="2765900"/>
              <a:ext cx="18425" cy="25625"/>
            </a:xfrm>
            <a:custGeom>
              <a:avLst/>
              <a:gdLst/>
              <a:ahLst/>
              <a:cxnLst/>
              <a:rect l="l" t="t" r="r" b="b"/>
              <a:pathLst>
                <a:path w="737" h="1025" extrusionOk="0">
                  <a:moveTo>
                    <a:pt x="360" y="162"/>
                  </a:moveTo>
                  <a:lnTo>
                    <a:pt x="414" y="180"/>
                  </a:lnTo>
                  <a:lnTo>
                    <a:pt x="450" y="198"/>
                  </a:lnTo>
                  <a:lnTo>
                    <a:pt x="467" y="216"/>
                  </a:lnTo>
                  <a:lnTo>
                    <a:pt x="503" y="252"/>
                  </a:lnTo>
                  <a:lnTo>
                    <a:pt x="557" y="378"/>
                  </a:lnTo>
                  <a:lnTo>
                    <a:pt x="575" y="522"/>
                  </a:lnTo>
                  <a:lnTo>
                    <a:pt x="557" y="647"/>
                  </a:lnTo>
                  <a:lnTo>
                    <a:pt x="503" y="773"/>
                  </a:lnTo>
                  <a:lnTo>
                    <a:pt x="467" y="809"/>
                  </a:lnTo>
                  <a:lnTo>
                    <a:pt x="450" y="827"/>
                  </a:lnTo>
                  <a:lnTo>
                    <a:pt x="414" y="845"/>
                  </a:lnTo>
                  <a:lnTo>
                    <a:pt x="360" y="863"/>
                  </a:lnTo>
                  <a:lnTo>
                    <a:pt x="288" y="827"/>
                  </a:lnTo>
                  <a:lnTo>
                    <a:pt x="234" y="773"/>
                  </a:lnTo>
                  <a:lnTo>
                    <a:pt x="180" y="647"/>
                  </a:lnTo>
                  <a:lnTo>
                    <a:pt x="162" y="522"/>
                  </a:lnTo>
                  <a:lnTo>
                    <a:pt x="180" y="378"/>
                  </a:lnTo>
                  <a:lnTo>
                    <a:pt x="234" y="252"/>
                  </a:lnTo>
                  <a:lnTo>
                    <a:pt x="288" y="198"/>
                  </a:lnTo>
                  <a:lnTo>
                    <a:pt x="360" y="162"/>
                  </a:lnTo>
                  <a:close/>
                  <a:moveTo>
                    <a:pt x="324" y="1"/>
                  </a:moveTo>
                  <a:lnTo>
                    <a:pt x="270" y="19"/>
                  </a:lnTo>
                  <a:lnTo>
                    <a:pt x="216" y="37"/>
                  </a:lnTo>
                  <a:lnTo>
                    <a:pt x="180" y="73"/>
                  </a:lnTo>
                  <a:lnTo>
                    <a:pt x="126" y="126"/>
                  </a:lnTo>
                  <a:lnTo>
                    <a:pt x="90" y="162"/>
                  </a:lnTo>
                  <a:lnTo>
                    <a:pt x="54" y="252"/>
                  </a:lnTo>
                  <a:lnTo>
                    <a:pt x="19" y="342"/>
                  </a:lnTo>
                  <a:lnTo>
                    <a:pt x="1" y="414"/>
                  </a:lnTo>
                  <a:lnTo>
                    <a:pt x="1" y="522"/>
                  </a:lnTo>
                  <a:lnTo>
                    <a:pt x="1" y="611"/>
                  </a:lnTo>
                  <a:lnTo>
                    <a:pt x="19" y="701"/>
                  </a:lnTo>
                  <a:lnTo>
                    <a:pt x="54" y="773"/>
                  </a:lnTo>
                  <a:lnTo>
                    <a:pt x="90" y="863"/>
                  </a:lnTo>
                  <a:lnTo>
                    <a:pt x="144" y="935"/>
                  </a:lnTo>
                  <a:lnTo>
                    <a:pt x="234" y="988"/>
                  </a:lnTo>
                  <a:lnTo>
                    <a:pt x="288" y="1006"/>
                  </a:lnTo>
                  <a:lnTo>
                    <a:pt x="342" y="1024"/>
                  </a:lnTo>
                  <a:lnTo>
                    <a:pt x="396" y="1024"/>
                  </a:lnTo>
                  <a:lnTo>
                    <a:pt x="450" y="1006"/>
                  </a:lnTo>
                  <a:lnTo>
                    <a:pt x="503" y="988"/>
                  </a:lnTo>
                  <a:lnTo>
                    <a:pt x="557" y="953"/>
                  </a:lnTo>
                  <a:lnTo>
                    <a:pt x="593" y="917"/>
                  </a:lnTo>
                  <a:lnTo>
                    <a:pt x="629" y="863"/>
                  </a:lnTo>
                  <a:lnTo>
                    <a:pt x="665" y="773"/>
                  </a:lnTo>
                  <a:lnTo>
                    <a:pt x="701" y="683"/>
                  </a:lnTo>
                  <a:lnTo>
                    <a:pt x="719" y="611"/>
                  </a:lnTo>
                  <a:lnTo>
                    <a:pt x="737" y="522"/>
                  </a:lnTo>
                  <a:lnTo>
                    <a:pt x="719" y="432"/>
                  </a:lnTo>
                  <a:lnTo>
                    <a:pt x="701" y="342"/>
                  </a:lnTo>
                  <a:lnTo>
                    <a:pt x="665" y="252"/>
                  </a:lnTo>
                  <a:lnTo>
                    <a:pt x="629" y="162"/>
                  </a:lnTo>
                  <a:lnTo>
                    <a:pt x="575" y="91"/>
                  </a:lnTo>
                  <a:lnTo>
                    <a:pt x="503" y="37"/>
                  </a:lnTo>
                  <a:lnTo>
                    <a:pt x="450" y="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57"/>
            <p:cNvSpPr/>
            <p:nvPr/>
          </p:nvSpPr>
          <p:spPr>
            <a:xfrm>
              <a:off x="1666150" y="2805850"/>
              <a:ext cx="10350" cy="16650"/>
            </a:xfrm>
            <a:custGeom>
              <a:avLst/>
              <a:gdLst/>
              <a:ahLst/>
              <a:cxnLst/>
              <a:rect l="l" t="t" r="r" b="b"/>
              <a:pathLst>
                <a:path w="414" h="666" extrusionOk="0">
                  <a:moveTo>
                    <a:pt x="0" y="1"/>
                  </a:moveTo>
                  <a:lnTo>
                    <a:pt x="0" y="19"/>
                  </a:lnTo>
                  <a:lnTo>
                    <a:pt x="18" y="647"/>
                  </a:lnTo>
                  <a:lnTo>
                    <a:pt x="18" y="665"/>
                  </a:lnTo>
                  <a:lnTo>
                    <a:pt x="54" y="665"/>
                  </a:lnTo>
                  <a:lnTo>
                    <a:pt x="54" y="647"/>
                  </a:lnTo>
                  <a:lnTo>
                    <a:pt x="54" y="360"/>
                  </a:lnTo>
                  <a:lnTo>
                    <a:pt x="341" y="360"/>
                  </a:lnTo>
                  <a:lnTo>
                    <a:pt x="359" y="342"/>
                  </a:lnTo>
                  <a:lnTo>
                    <a:pt x="359" y="324"/>
                  </a:lnTo>
                  <a:lnTo>
                    <a:pt x="359" y="306"/>
                  </a:lnTo>
                  <a:lnTo>
                    <a:pt x="54" y="306"/>
                  </a:lnTo>
                  <a:lnTo>
                    <a:pt x="54" y="37"/>
                  </a:lnTo>
                  <a:lnTo>
                    <a:pt x="395" y="37"/>
                  </a:lnTo>
                  <a:lnTo>
                    <a:pt x="413" y="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57"/>
            <p:cNvSpPr/>
            <p:nvPr/>
          </p:nvSpPr>
          <p:spPr>
            <a:xfrm>
              <a:off x="1678275" y="2810800"/>
              <a:ext cx="11675" cy="12150"/>
            </a:xfrm>
            <a:custGeom>
              <a:avLst/>
              <a:gdLst/>
              <a:ahLst/>
              <a:cxnLst/>
              <a:rect l="l" t="t" r="r" b="b"/>
              <a:pathLst>
                <a:path w="467" h="486" extrusionOk="0">
                  <a:moveTo>
                    <a:pt x="252" y="36"/>
                  </a:moveTo>
                  <a:lnTo>
                    <a:pt x="323" y="54"/>
                  </a:lnTo>
                  <a:lnTo>
                    <a:pt x="377" y="108"/>
                  </a:lnTo>
                  <a:lnTo>
                    <a:pt x="413" y="180"/>
                  </a:lnTo>
                  <a:lnTo>
                    <a:pt x="431" y="252"/>
                  </a:lnTo>
                  <a:lnTo>
                    <a:pt x="395" y="324"/>
                  </a:lnTo>
                  <a:lnTo>
                    <a:pt x="359" y="378"/>
                  </a:lnTo>
                  <a:lnTo>
                    <a:pt x="287" y="413"/>
                  </a:lnTo>
                  <a:lnTo>
                    <a:pt x="216" y="413"/>
                  </a:lnTo>
                  <a:lnTo>
                    <a:pt x="144" y="396"/>
                  </a:lnTo>
                  <a:lnTo>
                    <a:pt x="90" y="360"/>
                  </a:lnTo>
                  <a:lnTo>
                    <a:pt x="54" y="306"/>
                  </a:lnTo>
                  <a:lnTo>
                    <a:pt x="36" y="234"/>
                  </a:lnTo>
                  <a:lnTo>
                    <a:pt x="36" y="216"/>
                  </a:lnTo>
                  <a:lnTo>
                    <a:pt x="72" y="144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close/>
                  <a:moveTo>
                    <a:pt x="216" y="0"/>
                  </a:moveTo>
                  <a:lnTo>
                    <a:pt x="126" y="18"/>
                  </a:lnTo>
                  <a:lnTo>
                    <a:pt x="54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8" y="342"/>
                  </a:lnTo>
                  <a:lnTo>
                    <a:pt x="72" y="413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41" y="449"/>
                  </a:lnTo>
                  <a:lnTo>
                    <a:pt x="413" y="396"/>
                  </a:lnTo>
                  <a:lnTo>
                    <a:pt x="467" y="324"/>
                  </a:lnTo>
                  <a:lnTo>
                    <a:pt x="467" y="216"/>
                  </a:lnTo>
                  <a:lnTo>
                    <a:pt x="449" y="126"/>
                  </a:lnTo>
                  <a:lnTo>
                    <a:pt x="395" y="54"/>
                  </a:lnTo>
                  <a:lnTo>
                    <a:pt x="305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57"/>
            <p:cNvSpPr/>
            <p:nvPr/>
          </p:nvSpPr>
          <p:spPr>
            <a:xfrm>
              <a:off x="1693975" y="2805850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" y="665"/>
                  </a:lnTo>
                  <a:lnTo>
                    <a:pt x="37" y="665"/>
                  </a:lnTo>
                  <a:lnTo>
                    <a:pt x="37" y="647"/>
                  </a:lnTo>
                  <a:lnTo>
                    <a:pt x="37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57"/>
            <p:cNvSpPr/>
            <p:nvPr/>
          </p:nvSpPr>
          <p:spPr>
            <a:xfrm>
              <a:off x="1699825" y="2805850"/>
              <a:ext cx="1350" cy="16650"/>
            </a:xfrm>
            <a:custGeom>
              <a:avLst/>
              <a:gdLst/>
              <a:ahLst/>
              <a:cxnLst/>
              <a:rect l="l" t="t" r="r" b="b"/>
              <a:pathLst>
                <a:path w="54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57"/>
            <p:cNvSpPr/>
            <p:nvPr/>
          </p:nvSpPr>
          <p:spPr>
            <a:xfrm>
              <a:off x="1705200" y="2810800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36"/>
                  </a:moveTo>
                  <a:lnTo>
                    <a:pt x="324" y="54"/>
                  </a:lnTo>
                  <a:lnTo>
                    <a:pt x="378" y="108"/>
                  </a:lnTo>
                  <a:lnTo>
                    <a:pt x="414" y="180"/>
                  </a:lnTo>
                  <a:lnTo>
                    <a:pt x="432" y="252"/>
                  </a:lnTo>
                  <a:lnTo>
                    <a:pt x="414" y="324"/>
                  </a:lnTo>
                  <a:lnTo>
                    <a:pt x="360" y="378"/>
                  </a:lnTo>
                  <a:lnTo>
                    <a:pt x="288" y="413"/>
                  </a:lnTo>
                  <a:lnTo>
                    <a:pt x="216" y="413"/>
                  </a:lnTo>
                  <a:lnTo>
                    <a:pt x="144" y="396"/>
                  </a:lnTo>
                  <a:lnTo>
                    <a:pt x="90" y="360"/>
                  </a:lnTo>
                  <a:lnTo>
                    <a:pt x="54" y="306"/>
                  </a:lnTo>
                  <a:lnTo>
                    <a:pt x="54" y="234"/>
                  </a:lnTo>
                  <a:lnTo>
                    <a:pt x="54" y="216"/>
                  </a:lnTo>
                  <a:lnTo>
                    <a:pt x="72" y="144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close/>
                  <a:moveTo>
                    <a:pt x="216" y="0"/>
                  </a:moveTo>
                  <a:lnTo>
                    <a:pt x="126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1" y="234"/>
                  </a:lnTo>
                  <a:lnTo>
                    <a:pt x="1" y="252"/>
                  </a:lnTo>
                  <a:lnTo>
                    <a:pt x="18" y="342"/>
                  </a:lnTo>
                  <a:lnTo>
                    <a:pt x="90" y="413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60" y="449"/>
                  </a:lnTo>
                  <a:lnTo>
                    <a:pt x="432" y="396"/>
                  </a:lnTo>
                  <a:lnTo>
                    <a:pt x="467" y="306"/>
                  </a:lnTo>
                  <a:lnTo>
                    <a:pt x="485" y="216"/>
                  </a:lnTo>
                  <a:lnTo>
                    <a:pt x="449" y="126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57"/>
            <p:cNvSpPr/>
            <p:nvPr/>
          </p:nvSpPr>
          <p:spPr>
            <a:xfrm>
              <a:off x="1719575" y="2810800"/>
              <a:ext cx="15725" cy="11700"/>
            </a:xfrm>
            <a:custGeom>
              <a:avLst/>
              <a:gdLst/>
              <a:ahLst/>
              <a:cxnLst/>
              <a:rect l="l" t="t" r="r" b="b"/>
              <a:pathLst>
                <a:path w="629" h="468" extrusionOk="0">
                  <a:moveTo>
                    <a:pt x="593" y="0"/>
                  </a:moveTo>
                  <a:lnTo>
                    <a:pt x="431" y="378"/>
                  </a:lnTo>
                  <a:lnTo>
                    <a:pt x="323" y="126"/>
                  </a:lnTo>
                  <a:lnTo>
                    <a:pt x="305" y="108"/>
                  </a:lnTo>
                  <a:lnTo>
                    <a:pt x="270" y="126"/>
                  </a:lnTo>
                  <a:lnTo>
                    <a:pt x="162" y="378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162" y="467"/>
                  </a:lnTo>
                  <a:lnTo>
                    <a:pt x="162" y="449"/>
                  </a:lnTo>
                  <a:lnTo>
                    <a:pt x="198" y="449"/>
                  </a:lnTo>
                  <a:lnTo>
                    <a:pt x="323" y="180"/>
                  </a:lnTo>
                  <a:lnTo>
                    <a:pt x="431" y="449"/>
                  </a:lnTo>
                  <a:lnTo>
                    <a:pt x="449" y="449"/>
                  </a:lnTo>
                  <a:lnTo>
                    <a:pt x="629" y="1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57"/>
            <p:cNvSpPr/>
            <p:nvPr/>
          </p:nvSpPr>
          <p:spPr>
            <a:xfrm>
              <a:off x="1737975" y="2812150"/>
              <a:ext cx="11700" cy="10350"/>
            </a:xfrm>
            <a:custGeom>
              <a:avLst/>
              <a:gdLst/>
              <a:ahLst/>
              <a:cxnLst/>
              <a:rect l="l" t="t" r="r" b="b"/>
              <a:pathLst>
                <a:path w="468" h="414" extrusionOk="0">
                  <a:moveTo>
                    <a:pt x="216" y="0"/>
                  </a:moveTo>
                  <a:lnTo>
                    <a:pt x="162" y="18"/>
                  </a:lnTo>
                  <a:lnTo>
                    <a:pt x="149" y="27"/>
                  </a:lnTo>
                  <a:lnTo>
                    <a:pt x="149" y="27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306" y="18"/>
                  </a:lnTo>
                  <a:lnTo>
                    <a:pt x="360" y="36"/>
                  </a:lnTo>
                  <a:lnTo>
                    <a:pt x="342" y="18"/>
                  </a:lnTo>
                  <a:lnTo>
                    <a:pt x="288" y="0"/>
                  </a:lnTo>
                  <a:close/>
                  <a:moveTo>
                    <a:pt x="149" y="27"/>
                  </a:moveTo>
                  <a:lnTo>
                    <a:pt x="126" y="36"/>
                  </a:lnTo>
                  <a:lnTo>
                    <a:pt x="54" y="90"/>
                  </a:lnTo>
                  <a:lnTo>
                    <a:pt x="0" y="180"/>
                  </a:lnTo>
                  <a:lnTo>
                    <a:pt x="18" y="270"/>
                  </a:lnTo>
                  <a:lnTo>
                    <a:pt x="72" y="342"/>
                  </a:lnTo>
                  <a:lnTo>
                    <a:pt x="144" y="395"/>
                  </a:lnTo>
                  <a:lnTo>
                    <a:pt x="234" y="413"/>
                  </a:lnTo>
                  <a:lnTo>
                    <a:pt x="288" y="413"/>
                  </a:lnTo>
                  <a:lnTo>
                    <a:pt x="342" y="395"/>
                  </a:lnTo>
                  <a:lnTo>
                    <a:pt x="377" y="359"/>
                  </a:lnTo>
                  <a:lnTo>
                    <a:pt x="413" y="306"/>
                  </a:lnTo>
                  <a:lnTo>
                    <a:pt x="431" y="288"/>
                  </a:lnTo>
                  <a:lnTo>
                    <a:pt x="413" y="270"/>
                  </a:lnTo>
                  <a:lnTo>
                    <a:pt x="395" y="270"/>
                  </a:lnTo>
                  <a:lnTo>
                    <a:pt x="360" y="306"/>
                  </a:lnTo>
                  <a:lnTo>
                    <a:pt x="324" y="342"/>
                  </a:lnTo>
                  <a:lnTo>
                    <a:pt x="288" y="359"/>
                  </a:lnTo>
                  <a:lnTo>
                    <a:pt x="234" y="359"/>
                  </a:lnTo>
                  <a:lnTo>
                    <a:pt x="162" y="342"/>
                  </a:lnTo>
                  <a:lnTo>
                    <a:pt x="108" y="306"/>
                  </a:lnTo>
                  <a:lnTo>
                    <a:pt x="72" y="252"/>
                  </a:lnTo>
                  <a:lnTo>
                    <a:pt x="54" y="180"/>
                  </a:lnTo>
                  <a:lnTo>
                    <a:pt x="449" y="180"/>
                  </a:lnTo>
                  <a:lnTo>
                    <a:pt x="467" y="162"/>
                  </a:lnTo>
                  <a:lnTo>
                    <a:pt x="431" y="108"/>
                  </a:lnTo>
                  <a:lnTo>
                    <a:pt x="395" y="72"/>
                  </a:lnTo>
                  <a:lnTo>
                    <a:pt x="395" y="72"/>
                  </a:lnTo>
                  <a:lnTo>
                    <a:pt x="413" y="144"/>
                  </a:lnTo>
                  <a:lnTo>
                    <a:pt x="54" y="144"/>
                  </a:lnTo>
                  <a:lnTo>
                    <a:pt x="72" y="90"/>
                  </a:lnTo>
                  <a:lnTo>
                    <a:pt x="108" y="54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57"/>
            <p:cNvSpPr/>
            <p:nvPr/>
          </p:nvSpPr>
          <p:spPr>
            <a:xfrm>
              <a:off x="1753225" y="2810800"/>
              <a:ext cx="6325" cy="12150"/>
            </a:xfrm>
            <a:custGeom>
              <a:avLst/>
              <a:gdLst/>
              <a:ahLst/>
              <a:cxnLst/>
              <a:rect l="l" t="t" r="r" b="b"/>
              <a:pathLst>
                <a:path w="253" h="486" extrusionOk="0">
                  <a:moveTo>
                    <a:pt x="1" y="0"/>
                  </a:moveTo>
                  <a:lnTo>
                    <a:pt x="1" y="18"/>
                  </a:lnTo>
                  <a:lnTo>
                    <a:pt x="1" y="467"/>
                  </a:lnTo>
                  <a:lnTo>
                    <a:pt x="1" y="485"/>
                  </a:lnTo>
                  <a:lnTo>
                    <a:pt x="37" y="485"/>
                  </a:lnTo>
                  <a:lnTo>
                    <a:pt x="37" y="467"/>
                  </a:lnTo>
                  <a:lnTo>
                    <a:pt x="37" y="252"/>
                  </a:lnTo>
                  <a:lnTo>
                    <a:pt x="91" y="144"/>
                  </a:lnTo>
                  <a:lnTo>
                    <a:pt x="163" y="90"/>
                  </a:lnTo>
                  <a:lnTo>
                    <a:pt x="234" y="72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34" y="18"/>
                  </a:lnTo>
                  <a:lnTo>
                    <a:pt x="181" y="36"/>
                  </a:lnTo>
                  <a:lnTo>
                    <a:pt x="127" y="54"/>
                  </a:lnTo>
                  <a:lnTo>
                    <a:pt x="73" y="90"/>
                  </a:lnTo>
                  <a:lnTo>
                    <a:pt x="37" y="144"/>
                  </a:lnTo>
                  <a:lnTo>
                    <a:pt x="37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7"/>
            <p:cNvSpPr/>
            <p:nvPr/>
          </p:nvSpPr>
          <p:spPr>
            <a:xfrm>
              <a:off x="1762675" y="2810800"/>
              <a:ext cx="8550" cy="11700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180" y="0"/>
                  </a:moveTo>
                  <a:lnTo>
                    <a:pt x="126" y="18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126"/>
                  </a:lnTo>
                  <a:lnTo>
                    <a:pt x="36" y="180"/>
                  </a:lnTo>
                  <a:lnTo>
                    <a:pt x="72" y="216"/>
                  </a:lnTo>
                  <a:lnTo>
                    <a:pt x="126" y="234"/>
                  </a:lnTo>
                  <a:lnTo>
                    <a:pt x="180" y="252"/>
                  </a:lnTo>
                  <a:lnTo>
                    <a:pt x="233" y="270"/>
                  </a:lnTo>
                  <a:lnTo>
                    <a:pt x="269" y="288"/>
                  </a:lnTo>
                  <a:lnTo>
                    <a:pt x="305" y="324"/>
                  </a:lnTo>
                  <a:lnTo>
                    <a:pt x="305" y="342"/>
                  </a:lnTo>
                  <a:lnTo>
                    <a:pt x="305" y="378"/>
                  </a:lnTo>
                  <a:lnTo>
                    <a:pt x="269" y="396"/>
                  </a:lnTo>
                  <a:lnTo>
                    <a:pt x="233" y="431"/>
                  </a:lnTo>
                  <a:lnTo>
                    <a:pt x="180" y="431"/>
                  </a:lnTo>
                  <a:lnTo>
                    <a:pt x="108" y="413"/>
                  </a:lnTo>
                  <a:lnTo>
                    <a:pt x="36" y="378"/>
                  </a:lnTo>
                  <a:lnTo>
                    <a:pt x="0" y="378"/>
                  </a:lnTo>
                  <a:lnTo>
                    <a:pt x="0" y="413"/>
                  </a:lnTo>
                  <a:lnTo>
                    <a:pt x="90" y="449"/>
                  </a:lnTo>
                  <a:lnTo>
                    <a:pt x="180" y="467"/>
                  </a:lnTo>
                  <a:lnTo>
                    <a:pt x="233" y="467"/>
                  </a:lnTo>
                  <a:lnTo>
                    <a:pt x="305" y="431"/>
                  </a:lnTo>
                  <a:lnTo>
                    <a:pt x="341" y="396"/>
                  </a:lnTo>
                  <a:lnTo>
                    <a:pt x="341" y="360"/>
                  </a:lnTo>
                  <a:lnTo>
                    <a:pt x="341" y="306"/>
                  </a:lnTo>
                  <a:lnTo>
                    <a:pt x="323" y="270"/>
                  </a:lnTo>
                  <a:lnTo>
                    <a:pt x="305" y="252"/>
                  </a:lnTo>
                  <a:lnTo>
                    <a:pt x="233" y="216"/>
                  </a:lnTo>
                  <a:lnTo>
                    <a:pt x="180" y="216"/>
                  </a:lnTo>
                  <a:lnTo>
                    <a:pt x="126" y="198"/>
                  </a:lnTo>
                  <a:lnTo>
                    <a:pt x="90" y="180"/>
                  </a:lnTo>
                  <a:lnTo>
                    <a:pt x="72" y="162"/>
                  </a:lnTo>
                  <a:lnTo>
                    <a:pt x="54" y="126"/>
                  </a:lnTo>
                  <a:lnTo>
                    <a:pt x="72" y="90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233" y="54"/>
                  </a:lnTo>
                  <a:lnTo>
                    <a:pt x="287" y="90"/>
                  </a:lnTo>
                  <a:lnTo>
                    <a:pt x="323" y="90"/>
                  </a:lnTo>
                  <a:lnTo>
                    <a:pt x="323" y="72"/>
                  </a:lnTo>
                  <a:lnTo>
                    <a:pt x="323" y="54"/>
                  </a:lnTo>
                  <a:lnTo>
                    <a:pt x="251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57"/>
            <p:cNvSpPr/>
            <p:nvPr/>
          </p:nvSpPr>
          <p:spPr>
            <a:xfrm>
              <a:off x="1664800" y="2766350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270" y="1"/>
                  </a:moveTo>
                  <a:lnTo>
                    <a:pt x="216" y="19"/>
                  </a:lnTo>
                  <a:lnTo>
                    <a:pt x="144" y="37"/>
                  </a:lnTo>
                  <a:lnTo>
                    <a:pt x="90" y="91"/>
                  </a:lnTo>
                  <a:lnTo>
                    <a:pt x="54" y="126"/>
                  </a:lnTo>
                  <a:lnTo>
                    <a:pt x="36" y="144"/>
                  </a:lnTo>
                  <a:lnTo>
                    <a:pt x="36" y="180"/>
                  </a:lnTo>
                  <a:lnTo>
                    <a:pt x="36" y="216"/>
                  </a:lnTo>
                  <a:lnTo>
                    <a:pt x="54" y="234"/>
                  </a:lnTo>
                  <a:lnTo>
                    <a:pt x="90" y="252"/>
                  </a:lnTo>
                  <a:lnTo>
                    <a:pt x="108" y="270"/>
                  </a:lnTo>
                  <a:lnTo>
                    <a:pt x="144" y="252"/>
                  </a:lnTo>
                  <a:lnTo>
                    <a:pt x="162" y="234"/>
                  </a:lnTo>
                  <a:lnTo>
                    <a:pt x="216" y="198"/>
                  </a:lnTo>
                  <a:lnTo>
                    <a:pt x="270" y="162"/>
                  </a:lnTo>
                  <a:lnTo>
                    <a:pt x="342" y="144"/>
                  </a:lnTo>
                  <a:lnTo>
                    <a:pt x="413" y="162"/>
                  </a:lnTo>
                  <a:lnTo>
                    <a:pt x="467" y="216"/>
                  </a:lnTo>
                  <a:lnTo>
                    <a:pt x="503" y="270"/>
                  </a:lnTo>
                  <a:lnTo>
                    <a:pt x="521" y="342"/>
                  </a:lnTo>
                  <a:lnTo>
                    <a:pt x="503" y="414"/>
                  </a:lnTo>
                  <a:lnTo>
                    <a:pt x="449" y="468"/>
                  </a:lnTo>
                  <a:lnTo>
                    <a:pt x="36" y="863"/>
                  </a:lnTo>
                  <a:lnTo>
                    <a:pt x="18" y="881"/>
                  </a:lnTo>
                  <a:lnTo>
                    <a:pt x="0" y="917"/>
                  </a:lnTo>
                  <a:lnTo>
                    <a:pt x="18" y="952"/>
                  </a:lnTo>
                  <a:lnTo>
                    <a:pt x="36" y="970"/>
                  </a:lnTo>
                  <a:lnTo>
                    <a:pt x="54" y="988"/>
                  </a:lnTo>
                  <a:lnTo>
                    <a:pt x="90" y="1006"/>
                  </a:lnTo>
                  <a:lnTo>
                    <a:pt x="593" y="1006"/>
                  </a:lnTo>
                  <a:lnTo>
                    <a:pt x="629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17"/>
                  </a:lnTo>
                  <a:lnTo>
                    <a:pt x="683" y="899"/>
                  </a:lnTo>
                  <a:lnTo>
                    <a:pt x="665" y="863"/>
                  </a:lnTo>
                  <a:lnTo>
                    <a:pt x="629" y="845"/>
                  </a:lnTo>
                  <a:lnTo>
                    <a:pt x="306" y="845"/>
                  </a:lnTo>
                  <a:lnTo>
                    <a:pt x="575" y="593"/>
                  </a:lnTo>
                  <a:lnTo>
                    <a:pt x="611" y="539"/>
                  </a:lnTo>
                  <a:lnTo>
                    <a:pt x="647" y="486"/>
                  </a:lnTo>
                  <a:lnTo>
                    <a:pt x="683" y="414"/>
                  </a:lnTo>
                  <a:lnTo>
                    <a:pt x="683" y="342"/>
                  </a:lnTo>
                  <a:lnTo>
                    <a:pt x="683" y="270"/>
                  </a:lnTo>
                  <a:lnTo>
                    <a:pt x="665" y="198"/>
                  </a:lnTo>
                  <a:lnTo>
                    <a:pt x="629" y="144"/>
                  </a:lnTo>
                  <a:lnTo>
                    <a:pt x="575" y="91"/>
                  </a:lnTo>
                  <a:lnTo>
                    <a:pt x="539" y="55"/>
                  </a:lnTo>
                  <a:lnTo>
                    <a:pt x="467" y="1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57"/>
            <p:cNvSpPr/>
            <p:nvPr/>
          </p:nvSpPr>
          <p:spPr>
            <a:xfrm>
              <a:off x="1687250" y="2765900"/>
              <a:ext cx="15725" cy="25625"/>
            </a:xfrm>
            <a:custGeom>
              <a:avLst/>
              <a:gdLst/>
              <a:ahLst/>
              <a:cxnLst/>
              <a:rect l="l" t="t" r="r" b="b"/>
              <a:pathLst>
                <a:path w="629" h="1025" extrusionOk="0">
                  <a:moveTo>
                    <a:pt x="126" y="1"/>
                  </a:moveTo>
                  <a:lnTo>
                    <a:pt x="90" y="19"/>
                  </a:lnTo>
                  <a:lnTo>
                    <a:pt x="72" y="37"/>
                  </a:lnTo>
                  <a:lnTo>
                    <a:pt x="54" y="55"/>
                  </a:lnTo>
                  <a:lnTo>
                    <a:pt x="36" y="91"/>
                  </a:lnTo>
                  <a:lnTo>
                    <a:pt x="54" y="126"/>
                  </a:lnTo>
                  <a:lnTo>
                    <a:pt x="72" y="144"/>
                  </a:lnTo>
                  <a:lnTo>
                    <a:pt x="90" y="162"/>
                  </a:lnTo>
                  <a:lnTo>
                    <a:pt x="359" y="162"/>
                  </a:lnTo>
                  <a:lnTo>
                    <a:pt x="216" y="324"/>
                  </a:lnTo>
                  <a:lnTo>
                    <a:pt x="198" y="342"/>
                  </a:lnTo>
                  <a:lnTo>
                    <a:pt x="198" y="378"/>
                  </a:lnTo>
                  <a:lnTo>
                    <a:pt x="198" y="414"/>
                  </a:lnTo>
                  <a:lnTo>
                    <a:pt x="216" y="432"/>
                  </a:lnTo>
                  <a:lnTo>
                    <a:pt x="252" y="450"/>
                  </a:lnTo>
                  <a:lnTo>
                    <a:pt x="270" y="468"/>
                  </a:lnTo>
                  <a:lnTo>
                    <a:pt x="359" y="486"/>
                  </a:lnTo>
                  <a:lnTo>
                    <a:pt x="413" y="522"/>
                  </a:lnTo>
                  <a:lnTo>
                    <a:pt x="449" y="575"/>
                  </a:lnTo>
                  <a:lnTo>
                    <a:pt x="467" y="665"/>
                  </a:lnTo>
                  <a:lnTo>
                    <a:pt x="449" y="737"/>
                  </a:lnTo>
                  <a:lnTo>
                    <a:pt x="413" y="791"/>
                  </a:lnTo>
                  <a:lnTo>
                    <a:pt x="341" y="845"/>
                  </a:lnTo>
                  <a:lnTo>
                    <a:pt x="198" y="845"/>
                  </a:lnTo>
                  <a:lnTo>
                    <a:pt x="144" y="791"/>
                  </a:lnTo>
                  <a:lnTo>
                    <a:pt x="108" y="773"/>
                  </a:lnTo>
                  <a:lnTo>
                    <a:pt x="54" y="773"/>
                  </a:lnTo>
                  <a:lnTo>
                    <a:pt x="36" y="791"/>
                  </a:lnTo>
                  <a:lnTo>
                    <a:pt x="18" y="827"/>
                  </a:lnTo>
                  <a:lnTo>
                    <a:pt x="0" y="845"/>
                  </a:lnTo>
                  <a:lnTo>
                    <a:pt x="0" y="881"/>
                  </a:lnTo>
                  <a:lnTo>
                    <a:pt x="18" y="917"/>
                  </a:lnTo>
                  <a:lnTo>
                    <a:pt x="72" y="953"/>
                  </a:lnTo>
                  <a:lnTo>
                    <a:pt x="144" y="988"/>
                  </a:lnTo>
                  <a:lnTo>
                    <a:pt x="198" y="1006"/>
                  </a:lnTo>
                  <a:lnTo>
                    <a:pt x="270" y="1024"/>
                  </a:lnTo>
                  <a:lnTo>
                    <a:pt x="341" y="1006"/>
                  </a:lnTo>
                  <a:lnTo>
                    <a:pt x="413" y="988"/>
                  </a:lnTo>
                  <a:lnTo>
                    <a:pt x="467" y="953"/>
                  </a:lnTo>
                  <a:lnTo>
                    <a:pt x="521" y="917"/>
                  </a:lnTo>
                  <a:lnTo>
                    <a:pt x="539" y="899"/>
                  </a:lnTo>
                  <a:lnTo>
                    <a:pt x="575" y="845"/>
                  </a:lnTo>
                  <a:lnTo>
                    <a:pt x="611" y="791"/>
                  </a:lnTo>
                  <a:lnTo>
                    <a:pt x="629" y="719"/>
                  </a:lnTo>
                  <a:lnTo>
                    <a:pt x="629" y="647"/>
                  </a:lnTo>
                  <a:lnTo>
                    <a:pt x="629" y="593"/>
                  </a:lnTo>
                  <a:lnTo>
                    <a:pt x="611" y="522"/>
                  </a:lnTo>
                  <a:lnTo>
                    <a:pt x="575" y="468"/>
                  </a:lnTo>
                  <a:lnTo>
                    <a:pt x="521" y="414"/>
                  </a:lnTo>
                  <a:lnTo>
                    <a:pt x="485" y="360"/>
                  </a:lnTo>
                  <a:lnTo>
                    <a:pt x="431" y="342"/>
                  </a:lnTo>
                  <a:lnTo>
                    <a:pt x="611" y="144"/>
                  </a:lnTo>
                  <a:lnTo>
                    <a:pt x="629" y="126"/>
                  </a:lnTo>
                  <a:lnTo>
                    <a:pt x="629" y="91"/>
                  </a:lnTo>
                  <a:lnTo>
                    <a:pt x="629" y="55"/>
                  </a:lnTo>
                  <a:lnTo>
                    <a:pt x="611" y="37"/>
                  </a:lnTo>
                  <a:lnTo>
                    <a:pt x="57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57"/>
            <p:cNvSpPr/>
            <p:nvPr/>
          </p:nvSpPr>
          <p:spPr>
            <a:xfrm>
              <a:off x="1708350" y="2766800"/>
              <a:ext cx="20225" cy="2472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539" y="270"/>
                  </a:moveTo>
                  <a:lnTo>
                    <a:pt x="539" y="629"/>
                  </a:lnTo>
                  <a:lnTo>
                    <a:pt x="252" y="629"/>
                  </a:lnTo>
                  <a:lnTo>
                    <a:pt x="539" y="270"/>
                  </a:lnTo>
                  <a:close/>
                  <a:moveTo>
                    <a:pt x="557" y="1"/>
                  </a:moveTo>
                  <a:lnTo>
                    <a:pt x="18" y="665"/>
                  </a:lnTo>
                  <a:lnTo>
                    <a:pt x="0" y="683"/>
                  </a:lnTo>
                  <a:lnTo>
                    <a:pt x="0" y="719"/>
                  </a:lnTo>
                  <a:lnTo>
                    <a:pt x="18" y="755"/>
                  </a:lnTo>
                  <a:lnTo>
                    <a:pt x="36" y="773"/>
                  </a:lnTo>
                  <a:lnTo>
                    <a:pt x="54" y="791"/>
                  </a:lnTo>
                  <a:lnTo>
                    <a:pt x="539" y="791"/>
                  </a:lnTo>
                  <a:lnTo>
                    <a:pt x="539" y="899"/>
                  </a:lnTo>
                  <a:lnTo>
                    <a:pt x="539" y="934"/>
                  </a:lnTo>
                  <a:lnTo>
                    <a:pt x="557" y="952"/>
                  </a:lnTo>
                  <a:lnTo>
                    <a:pt x="575" y="970"/>
                  </a:lnTo>
                  <a:lnTo>
                    <a:pt x="611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34"/>
                  </a:lnTo>
                  <a:lnTo>
                    <a:pt x="701" y="899"/>
                  </a:lnTo>
                  <a:lnTo>
                    <a:pt x="701" y="791"/>
                  </a:lnTo>
                  <a:lnTo>
                    <a:pt x="736" y="791"/>
                  </a:lnTo>
                  <a:lnTo>
                    <a:pt x="772" y="773"/>
                  </a:lnTo>
                  <a:lnTo>
                    <a:pt x="790" y="737"/>
                  </a:lnTo>
                  <a:lnTo>
                    <a:pt x="790" y="719"/>
                  </a:lnTo>
                  <a:lnTo>
                    <a:pt x="808" y="683"/>
                  </a:lnTo>
                  <a:lnTo>
                    <a:pt x="808" y="647"/>
                  </a:lnTo>
                  <a:lnTo>
                    <a:pt x="790" y="611"/>
                  </a:lnTo>
                  <a:lnTo>
                    <a:pt x="772" y="575"/>
                  </a:lnTo>
                  <a:lnTo>
                    <a:pt x="736" y="557"/>
                  </a:lnTo>
                  <a:lnTo>
                    <a:pt x="701" y="557"/>
                  </a:lnTo>
                  <a:lnTo>
                    <a:pt x="665" y="575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57"/>
            <p:cNvSpPr/>
            <p:nvPr/>
          </p:nvSpPr>
          <p:spPr>
            <a:xfrm>
              <a:off x="1733025" y="2766350"/>
              <a:ext cx="17100" cy="25625"/>
            </a:xfrm>
            <a:custGeom>
              <a:avLst/>
              <a:gdLst/>
              <a:ahLst/>
              <a:cxnLst/>
              <a:rect l="l" t="t" r="r" b="b"/>
              <a:pathLst>
                <a:path w="684" h="1025" extrusionOk="0">
                  <a:moveTo>
                    <a:pt x="414" y="468"/>
                  </a:moveTo>
                  <a:lnTo>
                    <a:pt x="468" y="522"/>
                  </a:lnTo>
                  <a:lnTo>
                    <a:pt x="522" y="575"/>
                  </a:lnTo>
                  <a:lnTo>
                    <a:pt x="522" y="647"/>
                  </a:lnTo>
                  <a:lnTo>
                    <a:pt x="522" y="719"/>
                  </a:lnTo>
                  <a:lnTo>
                    <a:pt x="468" y="791"/>
                  </a:lnTo>
                  <a:lnTo>
                    <a:pt x="414" y="827"/>
                  </a:lnTo>
                  <a:lnTo>
                    <a:pt x="342" y="845"/>
                  </a:lnTo>
                  <a:lnTo>
                    <a:pt x="270" y="827"/>
                  </a:lnTo>
                  <a:lnTo>
                    <a:pt x="198" y="791"/>
                  </a:lnTo>
                  <a:lnTo>
                    <a:pt x="162" y="719"/>
                  </a:lnTo>
                  <a:lnTo>
                    <a:pt x="145" y="647"/>
                  </a:lnTo>
                  <a:lnTo>
                    <a:pt x="162" y="575"/>
                  </a:lnTo>
                  <a:lnTo>
                    <a:pt x="198" y="522"/>
                  </a:lnTo>
                  <a:lnTo>
                    <a:pt x="270" y="468"/>
                  </a:lnTo>
                  <a:close/>
                  <a:moveTo>
                    <a:pt x="450" y="1"/>
                  </a:moveTo>
                  <a:lnTo>
                    <a:pt x="324" y="19"/>
                  </a:lnTo>
                  <a:lnTo>
                    <a:pt x="234" y="73"/>
                  </a:lnTo>
                  <a:lnTo>
                    <a:pt x="162" y="126"/>
                  </a:lnTo>
                  <a:lnTo>
                    <a:pt x="127" y="180"/>
                  </a:lnTo>
                  <a:lnTo>
                    <a:pt x="73" y="234"/>
                  </a:lnTo>
                  <a:lnTo>
                    <a:pt x="37" y="306"/>
                  </a:lnTo>
                  <a:lnTo>
                    <a:pt x="1" y="450"/>
                  </a:lnTo>
                  <a:lnTo>
                    <a:pt x="1" y="611"/>
                  </a:lnTo>
                  <a:lnTo>
                    <a:pt x="1" y="683"/>
                  </a:lnTo>
                  <a:lnTo>
                    <a:pt x="1" y="755"/>
                  </a:lnTo>
                  <a:lnTo>
                    <a:pt x="19" y="827"/>
                  </a:lnTo>
                  <a:lnTo>
                    <a:pt x="55" y="881"/>
                  </a:lnTo>
                  <a:lnTo>
                    <a:pt x="109" y="935"/>
                  </a:lnTo>
                  <a:lnTo>
                    <a:pt x="162" y="970"/>
                  </a:lnTo>
                  <a:lnTo>
                    <a:pt x="216" y="1006"/>
                  </a:lnTo>
                  <a:lnTo>
                    <a:pt x="288" y="1006"/>
                  </a:lnTo>
                  <a:lnTo>
                    <a:pt x="360" y="1024"/>
                  </a:lnTo>
                  <a:lnTo>
                    <a:pt x="432" y="1006"/>
                  </a:lnTo>
                  <a:lnTo>
                    <a:pt x="486" y="988"/>
                  </a:lnTo>
                  <a:lnTo>
                    <a:pt x="558" y="952"/>
                  </a:lnTo>
                  <a:lnTo>
                    <a:pt x="593" y="899"/>
                  </a:lnTo>
                  <a:lnTo>
                    <a:pt x="647" y="845"/>
                  </a:lnTo>
                  <a:lnTo>
                    <a:pt x="665" y="791"/>
                  </a:lnTo>
                  <a:lnTo>
                    <a:pt x="683" y="719"/>
                  </a:lnTo>
                  <a:lnTo>
                    <a:pt x="683" y="647"/>
                  </a:lnTo>
                  <a:lnTo>
                    <a:pt x="683" y="575"/>
                  </a:lnTo>
                  <a:lnTo>
                    <a:pt x="665" y="522"/>
                  </a:lnTo>
                  <a:lnTo>
                    <a:pt x="629" y="468"/>
                  </a:lnTo>
                  <a:lnTo>
                    <a:pt x="593" y="414"/>
                  </a:lnTo>
                  <a:lnTo>
                    <a:pt x="540" y="378"/>
                  </a:lnTo>
                  <a:lnTo>
                    <a:pt x="468" y="342"/>
                  </a:lnTo>
                  <a:lnTo>
                    <a:pt x="414" y="324"/>
                  </a:lnTo>
                  <a:lnTo>
                    <a:pt x="342" y="306"/>
                  </a:lnTo>
                  <a:lnTo>
                    <a:pt x="270" y="324"/>
                  </a:lnTo>
                  <a:lnTo>
                    <a:pt x="198" y="342"/>
                  </a:lnTo>
                  <a:lnTo>
                    <a:pt x="216" y="306"/>
                  </a:lnTo>
                  <a:lnTo>
                    <a:pt x="270" y="252"/>
                  </a:lnTo>
                  <a:lnTo>
                    <a:pt x="306" y="198"/>
                  </a:lnTo>
                  <a:lnTo>
                    <a:pt x="378" y="180"/>
                  </a:lnTo>
                  <a:lnTo>
                    <a:pt x="450" y="162"/>
                  </a:lnTo>
                  <a:lnTo>
                    <a:pt x="486" y="144"/>
                  </a:lnTo>
                  <a:lnTo>
                    <a:pt x="504" y="126"/>
                  </a:lnTo>
                  <a:lnTo>
                    <a:pt x="522" y="108"/>
                  </a:lnTo>
                  <a:lnTo>
                    <a:pt x="522" y="73"/>
                  </a:lnTo>
                  <a:lnTo>
                    <a:pt x="522" y="55"/>
                  </a:lnTo>
                  <a:lnTo>
                    <a:pt x="504" y="1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57"/>
            <p:cNvSpPr/>
            <p:nvPr/>
          </p:nvSpPr>
          <p:spPr>
            <a:xfrm>
              <a:off x="1755025" y="2766350"/>
              <a:ext cx="16200" cy="25175"/>
            </a:xfrm>
            <a:custGeom>
              <a:avLst/>
              <a:gdLst/>
              <a:ahLst/>
              <a:cxnLst/>
              <a:rect l="l" t="t" r="r" b="b"/>
              <a:pathLst>
                <a:path w="648" h="1007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3"/>
                  </a:lnTo>
                  <a:lnTo>
                    <a:pt x="1" y="108"/>
                  </a:lnTo>
                  <a:lnTo>
                    <a:pt x="19" y="144"/>
                  </a:lnTo>
                  <a:lnTo>
                    <a:pt x="37" y="162"/>
                  </a:lnTo>
                  <a:lnTo>
                    <a:pt x="450" y="162"/>
                  </a:lnTo>
                  <a:lnTo>
                    <a:pt x="144" y="899"/>
                  </a:lnTo>
                  <a:lnTo>
                    <a:pt x="126" y="935"/>
                  </a:lnTo>
                  <a:lnTo>
                    <a:pt x="144" y="952"/>
                  </a:lnTo>
                  <a:lnTo>
                    <a:pt x="162" y="988"/>
                  </a:lnTo>
                  <a:lnTo>
                    <a:pt x="180" y="1006"/>
                  </a:lnTo>
                  <a:lnTo>
                    <a:pt x="216" y="1006"/>
                  </a:lnTo>
                  <a:lnTo>
                    <a:pt x="252" y="988"/>
                  </a:lnTo>
                  <a:lnTo>
                    <a:pt x="288" y="952"/>
                  </a:lnTo>
                  <a:lnTo>
                    <a:pt x="647" y="108"/>
                  </a:lnTo>
                  <a:lnTo>
                    <a:pt x="647" y="73"/>
                  </a:lnTo>
                  <a:lnTo>
                    <a:pt x="647" y="55"/>
                  </a:lnTo>
                  <a:lnTo>
                    <a:pt x="611" y="55"/>
                  </a:lnTo>
                  <a:lnTo>
                    <a:pt x="611" y="19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57"/>
            <p:cNvSpPr/>
            <p:nvPr/>
          </p:nvSpPr>
          <p:spPr>
            <a:xfrm>
              <a:off x="1918900" y="2805850"/>
              <a:ext cx="9900" cy="16650"/>
            </a:xfrm>
            <a:custGeom>
              <a:avLst/>
              <a:gdLst/>
              <a:ahLst/>
              <a:cxnLst/>
              <a:rect l="l" t="t" r="r" b="b"/>
              <a:pathLst>
                <a:path w="396" h="666" extrusionOk="0">
                  <a:moveTo>
                    <a:pt x="18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360"/>
                  </a:lnTo>
                  <a:lnTo>
                    <a:pt x="323" y="360"/>
                  </a:lnTo>
                  <a:lnTo>
                    <a:pt x="341" y="342"/>
                  </a:lnTo>
                  <a:lnTo>
                    <a:pt x="359" y="324"/>
                  </a:lnTo>
                  <a:lnTo>
                    <a:pt x="341" y="306"/>
                  </a:lnTo>
                  <a:lnTo>
                    <a:pt x="36" y="306"/>
                  </a:lnTo>
                  <a:lnTo>
                    <a:pt x="36" y="37"/>
                  </a:lnTo>
                  <a:lnTo>
                    <a:pt x="377" y="37"/>
                  </a:lnTo>
                  <a:lnTo>
                    <a:pt x="395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57"/>
            <p:cNvSpPr/>
            <p:nvPr/>
          </p:nvSpPr>
          <p:spPr>
            <a:xfrm>
              <a:off x="1931000" y="2810800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34" y="36"/>
                  </a:moveTo>
                  <a:lnTo>
                    <a:pt x="288" y="54"/>
                  </a:lnTo>
                  <a:lnTo>
                    <a:pt x="342" y="90"/>
                  </a:lnTo>
                  <a:lnTo>
                    <a:pt x="378" y="144"/>
                  </a:lnTo>
                  <a:lnTo>
                    <a:pt x="396" y="216"/>
                  </a:lnTo>
                  <a:lnTo>
                    <a:pt x="378" y="288"/>
                  </a:lnTo>
                  <a:lnTo>
                    <a:pt x="360" y="360"/>
                  </a:lnTo>
                  <a:lnTo>
                    <a:pt x="306" y="396"/>
                  </a:lnTo>
                  <a:lnTo>
                    <a:pt x="234" y="413"/>
                  </a:lnTo>
                  <a:lnTo>
                    <a:pt x="163" y="396"/>
                  </a:lnTo>
                  <a:lnTo>
                    <a:pt x="109" y="360"/>
                  </a:lnTo>
                  <a:lnTo>
                    <a:pt x="73" y="324"/>
                  </a:lnTo>
                  <a:lnTo>
                    <a:pt x="55" y="252"/>
                  </a:lnTo>
                  <a:lnTo>
                    <a:pt x="73" y="180"/>
                  </a:lnTo>
                  <a:lnTo>
                    <a:pt x="91" y="108"/>
                  </a:lnTo>
                  <a:lnTo>
                    <a:pt x="163" y="72"/>
                  </a:lnTo>
                  <a:lnTo>
                    <a:pt x="234" y="36"/>
                  </a:lnTo>
                  <a:close/>
                  <a:moveTo>
                    <a:pt x="234" y="0"/>
                  </a:moveTo>
                  <a:lnTo>
                    <a:pt x="145" y="18"/>
                  </a:lnTo>
                  <a:lnTo>
                    <a:pt x="73" y="72"/>
                  </a:lnTo>
                  <a:lnTo>
                    <a:pt x="19" y="144"/>
                  </a:lnTo>
                  <a:lnTo>
                    <a:pt x="1" y="234"/>
                  </a:lnTo>
                  <a:lnTo>
                    <a:pt x="1" y="252"/>
                  </a:lnTo>
                  <a:lnTo>
                    <a:pt x="37" y="342"/>
                  </a:lnTo>
                  <a:lnTo>
                    <a:pt x="91" y="413"/>
                  </a:lnTo>
                  <a:lnTo>
                    <a:pt x="163" y="467"/>
                  </a:lnTo>
                  <a:lnTo>
                    <a:pt x="252" y="485"/>
                  </a:lnTo>
                  <a:lnTo>
                    <a:pt x="360" y="449"/>
                  </a:lnTo>
                  <a:lnTo>
                    <a:pt x="432" y="396"/>
                  </a:lnTo>
                  <a:lnTo>
                    <a:pt x="468" y="324"/>
                  </a:lnTo>
                  <a:lnTo>
                    <a:pt x="486" y="216"/>
                  </a:lnTo>
                  <a:lnTo>
                    <a:pt x="450" y="126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7"/>
            <p:cNvSpPr/>
            <p:nvPr/>
          </p:nvSpPr>
          <p:spPr>
            <a:xfrm>
              <a:off x="1946725" y="2805850"/>
              <a:ext cx="1375" cy="16650"/>
            </a:xfrm>
            <a:custGeom>
              <a:avLst/>
              <a:gdLst/>
              <a:ahLst/>
              <a:cxnLst/>
              <a:rect l="l" t="t" r="r" b="b"/>
              <a:pathLst>
                <a:path w="55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18" y="665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7"/>
            <p:cNvSpPr/>
            <p:nvPr/>
          </p:nvSpPr>
          <p:spPr>
            <a:xfrm>
              <a:off x="1953000" y="2805850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" y="665"/>
                  </a:lnTo>
                  <a:lnTo>
                    <a:pt x="37" y="665"/>
                  </a:lnTo>
                  <a:lnTo>
                    <a:pt x="37" y="647"/>
                  </a:lnTo>
                  <a:lnTo>
                    <a:pt x="37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57"/>
            <p:cNvSpPr/>
            <p:nvPr/>
          </p:nvSpPr>
          <p:spPr>
            <a:xfrm>
              <a:off x="1957950" y="2810800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36"/>
                  </a:moveTo>
                  <a:lnTo>
                    <a:pt x="324" y="54"/>
                  </a:lnTo>
                  <a:lnTo>
                    <a:pt x="377" y="108"/>
                  </a:lnTo>
                  <a:lnTo>
                    <a:pt x="413" y="162"/>
                  </a:lnTo>
                  <a:lnTo>
                    <a:pt x="431" y="252"/>
                  </a:lnTo>
                  <a:lnTo>
                    <a:pt x="413" y="324"/>
                  </a:lnTo>
                  <a:lnTo>
                    <a:pt x="359" y="378"/>
                  </a:lnTo>
                  <a:lnTo>
                    <a:pt x="306" y="413"/>
                  </a:lnTo>
                  <a:lnTo>
                    <a:pt x="234" y="413"/>
                  </a:lnTo>
                  <a:lnTo>
                    <a:pt x="162" y="396"/>
                  </a:lnTo>
                  <a:lnTo>
                    <a:pt x="108" y="360"/>
                  </a:lnTo>
                  <a:lnTo>
                    <a:pt x="54" y="306"/>
                  </a:lnTo>
                  <a:lnTo>
                    <a:pt x="54" y="234"/>
                  </a:lnTo>
                  <a:lnTo>
                    <a:pt x="54" y="216"/>
                  </a:lnTo>
                  <a:lnTo>
                    <a:pt x="72" y="144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close/>
                  <a:moveTo>
                    <a:pt x="234" y="0"/>
                  </a:moveTo>
                  <a:lnTo>
                    <a:pt x="144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36" y="342"/>
                  </a:lnTo>
                  <a:lnTo>
                    <a:pt x="90" y="413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59" y="449"/>
                  </a:lnTo>
                  <a:lnTo>
                    <a:pt x="431" y="396"/>
                  </a:lnTo>
                  <a:lnTo>
                    <a:pt x="467" y="324"/>
                  </a:lnTo>
                  <a:lnTo>
                    <a:pt x="485" y="216"/>
                  </a:lnTo>
                  <a:lnTo>
                    <a:pt x="449" y="126"/>
                  </a:lnTo>
                  <a:lnTo>
                    <a:pt x="395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57"/>
            <p:cNvSpPr/>
            <p:nvPr/>
          </p:nvSpPr>
          <p:spPr>
            <a:xfrm>
              <a:off x="1972300" y="2811250"/>
              <a:ext cx="16200" cy="11250"/>
            </a:xfrm>
            <a:custGeom>
              <a:avLst/>
              <a:gdLst/>
              <a:ahLst/>
              <a:cxnLst/>
              <a:rect l="l" t="t" r="r" b="b"/>
              <a:pathLst>
                <a:path w="648" h="450" extrusionOk="0">
                  <a:moveTo>
                    <a:pt x="1" y="0"/>
                  </a:moveTo>
                  <a:lnTo>
                    <a:pt x="1" y="18"/>
                  </a:lnTo>
                  <a:lnTo>
                    <a:pt x="181" y="449"/>
                  </a:lnTo>
                  <a:lnTo>
                    <a:pt x="234" y="449"/>
                  </a:lnTo>
                  <a:lnTo>
                    <a:pt x="342" y="180"/>
                  </a:lnTo>
                  <a:lnTo>
                    <a:pt x="450" y="449"/>
                  </a:lnTo>
                  <a:lnTo>
                    <a:pt x="468" y="449"/>
                  </a:lnTo>
                  <a:lnTo>
                    <a:pt x="647" y="18"/>
                  </a:lnTo>
                  <a:lnTo>
                    <a:pt x="647" y="0"/>
                  </a:lnTo>
                  <a:lnTo>
                    <a:pt x="611" y="0"/>
                  </a:lnTo>
                  <a:lnTo>
                    <a:pt x="450" y="378"/>
                  </a:lnTo>
                  <a:lnTo>
                    <a:pt x="342" y="126"/>
                  </a:lnTo>
                  <a:lnTo>
                    <a:pt x="342" y="108"/>
                  </a:lnTo>
                  <a:lnTo>
                    <a:pt x="324" y="108"/>
                  </a:lnTo>
                  <a:lnTo>
                    <a:pt x="306" y="126"/>
                  </a:lnTo>
                  <a:lnTo>
                    <a:pt x="198" y="37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57"/>
            <p:cNvSpPr/>
            <p:nvPr/>
          </p:nvSpPr>
          <p:spPr>
            <a:xfrm>
              <a:off x="1991175" y="2811250"/>
              <a:ext cx="11250" cy="112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34" y="18"/>
                  </a:moveTo>
                  <a:lnTo>
                    <a:pt x="287" y="36"/>
                  </a:lnTo>
                  <a:lnTo>
                    <a:pt x="341" y="72"/>
                  </a:lnTo>
                  <a:lnTo>
                    <a:pt x="377" y="126"/>
                  </a:lnTo>
                  <a:lnTo>
                    <a:pt x="395" y="180"/>
                  </a:lnTo>
                  <a:lnTo>
                    <a:pt x="36" y="180"/>
                  </a:lnTo>
                  <a:lnTo>
                    <a:pt x="72" y="126"/>
                  </a:lnTo>
                  <a:lnTo>
                    <a:pt x="108" y="72"/>
                  </a:lnTo>
                  <a:lnTo>
                    <a:pt x="162" y="36"/>
                  </a:lnTo>
                  <a:lnTo>
                    <a:pt x="234" y="18"/>
                  </a:lnTo>
                  <a:close/>
                  <a:moveTo>
                    <a:pt x="234" y="0"/>
                  </a:moveTo>
                  <a:lnTo>
                    <a:pt x="144" y="18"/>
                  </a:lnTo>
                  <a:lnTo>
                    <a:pt x="72" y="54"/>
                  </a:lnTo>
                  <a:lnTo>
                    <a:pt x="18" y="126"/>
                  </a:lnTo>
                  <a:lnTo>
                    <a:pt x="0" y="216"/>
                  </a:lnTo>
                  <a:lnTo>
                    <a:pt x="18" y="306"/>
                  </a:lnTo>
                  <a:lnTo>
                    <a:pt x="54" y="378"/>
                  </a:lnTo>
                  <a:lnTo>
                    <a:pt x="126" y="431"/>
                  </a:lnTo>
                  <a:lnTo>
                    <a:pt x="216" y="449"/>
                  </a:lnTo>
                  <a:lnTo>
                    <a:pt x="270" y="449"/>
                  </a:lnTo>
                  <a:lnTo>
                    <a:pt x="323" y="431"/>
                  </a:lnTo>
                  <a:lnTo>
                    <a:pt x="377" y="395"/>
                  </a:lnTo>
                  <a:lnTo>
                    <a:pt x="413" y="342"/>
                  </a:lnTo>
                  <a:lnTo>
                    <a:pt x="413" y="324"/>
                  </a:lnTo>
                  <a:lnTo>
                    <a:pt x="413" y="306"/>
                  </a:lnTo>
                  <a:lnTo>
                    <a:pt x="377" y="306"/>
                  </a:lnTo>
                  <a:lnTo>
                    <a:pt x="341" y="342"/>
                  </a:lnTo>
                  <a:lnTo>
                    <a:pt x="305" y="378"/>
                  </a:lnTo>
                  <a:lnTo>
                    <a:pt x="270" y="395"/>
                  </a:lnTo>
                  <a:lnTo>
                    <a:pt x="234" y="395"/>
                  </a:lnTo>
                  <a:lnTo>
                    <a:pt x="162" y="378"/>
                  </a:lnTo>
                  <a:lnTo>
                    <a:pt x="90" y="342"/>
                  </a:lnTo>
                  <a:lnTo>
                    <a:pt x="54" y="288"/>
                  </a:lnTo>
                  <a:lnTo>
                    <a:pt x="36" y="216"/>
                  </a:lnTo>
                  <a:lnTo>
                    <a:pt x="449" y="216"/>
                  </a:lnTo>
                  <a:lnTo>
                    <a:pt x="449" y="198"/>
                  </a:lnTo>
                  <a:lnTo>
                    <a:pt x="431" y="126"/>
                  </a:lnTo>
                  <a:lnTo>
                    <a:pt x="377" y="54"/>
                  </a:lnTo>
                  <a:lnTo>
                    <a:pt x="323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57"/>
            <p:cNvSpPr/>
            <p:nvPr/>
          </p:nvSpPr>
          <p:spPr>
            <a:xfrm>
              <a:off x="2005975" y="2810800"/>
              <a:ext cx="6775" cy="12150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9" y="0"/>
                  </a:moveTo>
                  <a:lnTo>
                    <a:pt x="19" y="18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55" y="485"/>
                  </a:lnTo>
                  <a:lnTo>
                    <a:pt x="55" y="467"/>
                  </a:lnTo>
                  <a:lnTo>
                    <a:pt x="55" y="252"/>
                  </a:lnTo>
                  <a:lnTo>
                    <a:pt x="108" y="144"/>
                  </a:lnTo>
                  <a:lnTo>
                    <a:pt x="162" y="90"/>
                  </a:lnTo>
                  <a:lnTo>
                    <a:pt x="234" y="72"/>
                  </a:lnTo>
                  <a:lnTo>
                    <a:pt x="252" y="72"/>
                  </a:lnTo>
                  <a:lnTo>
                    <a:pt x="252" y="54"/>
                  </a:lnTo>
                  <a:lnTo>
                    <a:pt x="270" y="54"/>
                  </a:lnTo>
                  <a:lnTo>
                    <a:pt x="270" y="36"/>
                  </a:lnTo>
                  <a:lnTo>
                    <a:pt x="252" y="18"/>
                  </a:lnTo>
                  <a:lnTo>
                    <a:pt x="234" y="18"/>
                  </a:lnTo>
                  <a:lnTo>
                    <a:pt x="180" y="36"/>
                  </a:lnTo>
                  <a:lnTo>
                    <a:pt x="126" y="54"/>
                  </a:lnTo>
                  <a:lnTo>
                    <a:pt x="91" y="90"/>
                  </a:lnTo>
                  <a:lnTo>
                    <a:pt x="55" y="144"/>
                  </a:lnTo>
                  <a:lnTo>
                    <a:pt x="55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57"/>
            <p:cNvSpPr/>
            <p:nvPr/>
          </p:nvSpPr>
          <p:spPr>
            <a:xfrm>
              <a:off x="2015400" y="2810800"/>
              <a:ext cx="9000" cy="11700"/>
            </a:xfrm>
            <a:custGeom>
              <a:avLst/>
              <a:gdLst/>
              <a:ahLst/>
              <a:cxnLst/>
              <a:rect l="l" t="t" r="r" b="b"/>
              <a:pathLst>
                <a:path w="360" h="468" extrusionOk="0">
                  <a:moveTo>
                    <a:pt x="198" y="0"/>
                  </a:moveTo>
                  <a:lnTo>
                    <a:pt x="127" y="18"/>
                  </a:lnTo>
                  <a:lnTo>
                    <a:pt x="73" y="36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80"/>
                  </a:lnTo>
                  <a:lnTo>
                    <a:pt x="73" y="216"/>
                  </a:lnTo>
                  <a:lnTo>
                    <a:pt x="180" y="252"/>
                  </a:lnTo>
                  <a:lnTo>
                    <a:pt x="234" y="270"/>
                  </a:lnTo>
                  <a:lnTo>
                    <a:pt x="288" y="288"/>
                  </a:lnTo>
                  <a:lnTo>
                    <a:pt x="306" y="324"/>
                  </a:lnTo>
                  <a:lnTo>
                    <a:pt x="306" y="360"/>
                  </a:lnTo>
                  <a:lnTo>
                    <a:pt x="288" y="396"/>
                  </a:lnTo>
                  <a:lnTo>
                    <a:pt x="234" y="431"/>
                  </a:lnTo>
                  <a:lnTo>
                    <a:pt x="198" y="431"/>
                  </a:lnTo>
                  <a:lnTo>
                    <a:pt x="109" y="413"/>
                  </a:lnTo>
                  <a:lnTo>
                    <a:pt x="55" y="378"/>
                  </a:lnTo>
                  <a:lnTo>
                    <a:pt x="19" y="378"/>
                  </a:lnTo>
                  <a:lnTo>
                    <a:pt x="1" y="396"/>
                  </a:lnTo>
                  <a:lnTo>
                    <a:pt x="1" y="413"/>
                  </a:lnTo>
                  <a:lnTo>
                    <a:pt x="91" y="449"/>
                  </a:lnTo>
                  <a:lnTo>
                    <a:pt x="180" y="467"/>
                  </a:lnTo>
                  <a:lnTo>
                    <a:pt x="252" y="467"/>
                  </a:lnTo>
                  <a:lnTo>
                    <a:pt x="306" y="431"/>
                  </a:lnTo>
                  <a:lnTo>
                    <a:pt x="342" y="396"/>
                  </a:lnTo>
                  <a:lnTo>
                    <a:pt x="360" y="342"/>
                  </a:lnTo>
                  <a:lnTo>
                    <a:pt x="342" y="288"/>
                  </a:lnTo>
                  <a:lnTo>
                    <a:pt x="306" y="252"/>
                  </a:lnTo>
                  <a:lnTo>
                    <a:pt x="252" y="216"/>
                  </a:lnTo>
                  <a:lnTo>
                    <a:pt x="180" y="216"/>
                  </a:lnTo>
                  <a:lnTo>
                    <a:pt x="144" y="198"/>
                  </a:lnTo>
                  <a:lnTo>
                    <a:pt x="91" y="180"/>
                  </a:lnTo>
                  <a:lnTo>
                    <a:pt x="73" y="144"/>
                  </a:lnTo>
                  <a:lnTo>
                    <a:pt x="55" y="126"/>
                  </a:lnTo>
                  <a:lnTo>
                    <a:pt x="73" y="90"/>
                  </a:lnTo>
                  <a:lnTo>
                    <a:pt x="91" y="72"/>
                  </a:lnTo>
                  <a:lnTo>
                    <a:pt x="144" y="54"/>
                  </a:lnTo>
                  <a:lnTo>
                    <a:pt x="252" y="54"/>
                  </a:lnTo>
                  <a:lnTo>
                    <a:pt x="306" y="90"/>
                  </a:lnTo>
                  <a:lnTo>
                    <a:pt x="324" y="90"/>
                  </a:lnTo>
                  <a:lnTo>
                    <a:pt x="342" y="72"/>
                  </a:lnTo>
                  <a:lnTo>
                    <a:pt x="324" y="54"/>
                  </a:lnTo>
                  <a:lnTo>
                    <a:pt x="270" y="1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57"/>
            <p:cNvSpPr/>
            <p:nvPr/>
          </p:nvSpPr>
          <p:spPr>
            <a:xfrm>
              <a:off x="1933250" y="2765900"/>
              <a:ext cx="8550" cy="25625"/>
            </a:xfrm>
            <a:custGeom>
              <a:avLst/>
              <a:gdLst/>
              <a:ahLst/>
              <a:cxnLst/>
              <a:rect l="l" t="t" r="r" b="b"/>
              <a:pathLst>
                <a:path w="342" h="1025" extrusionOk="0">
                  <a:moveTo>
                    <a:pt x="216" y="1"/>
                  </a:moveTo>
                  <a:lnTo>
                    <a:pt x="37" y="109"/>
                  </a:lnTo>
                  <a:lnTo>
                    <a:pt x="19" y="126"/>
                  </a:lnTo>
                  <a:lnTo>
                    <a:pt x="1" y="162"/>
                  </a:lnTo>
                  <a:lnTo>
                    <a:pt x="1" y="180"/>
                  </a:lnTo>
                  <a:lnTo>
                    <a:pt x="1" y="216"/>
                  </a:lnTo>
                  <a:lnTo>
                    <a:pt x="37" y="234"/>
                  </a:lnTo>
                  <a:lnTo>
                    <a:pt x="73" y="252"/>
                  </a:lnTo>
                  <a:lnTo>
                    <a:pt x="108" y="252"/>
                  </a:lnTo>
                  <a:lnTo>
                    <a:pt x="180" y="216"/>
                  </a:lnTo>
                  <a:lnTo>
                    <a:pt x="180" y="935"/>
                  </a:lnTo>
                  <a:lnTo>
                    <a:pt x="180" y="970"/>
                  </a:lnTo>
                  <a:lnTo>
                    <a:pt x="198" y="988"/>
                  </a:lnTo>
                  <a:lnTo>
                    <a:pt x="216" y="1006"/>
                  </a:lnTo>
                  <a:lnTo>
                    <a:pt x="252" y="1024"/>
                  </a:lnTo>
                  <a:lnTo>
                    <a:pt x="288" y="1006"/>
                  </a:lnTo>
                  <a:lnTo>
                    <a:pt x="306" y="988"/>
                  </a:lnTo>
                  <a:lnTo>
                    <a:pt x="324" y="970"/>
                  </a:lnTo>
                  <a:lnTo>
                    <a:pt x="342" y="935"/>
                  </a:lnTo>
                  <a:lnTo>
                    <a:pt x="342" y="9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57"/>
            <p:cNvSpPr/>
            <p:nvPr/>
          </p:nvSpPr>
          <p:spPr>
            <a:xfrm>
              <a:off x="1946275" y="2765900"/>
              <a:ext cx="16175" cy="25625"/>
            </a:xfrm>
            <a:custGeom>
              <a:avLst/>
              <a:gdLst/>
              <a:ahLst/>
              <a:cxnLst/>
              <a:rect l="l" t="t" r="r" b="b"/>
              <a:pathLst>
                <a:path w="647" h="1025" extrusionOk="0">
                  <a:moveTo>
                    <a:pt x="144" y="1"/>
                  </a:moveTo>
                  <a:lnTo>
                    <a:pt x="108" y="19"/>
                  </a:lnTo>
                  <a:lnTo>
                    <a:pt x="90" y="37"/>
                  </a:lnTo>
                  <a:lnTo>
                    <a:pt x="72" y="55"/>
                  </a:lnTo>
                  <a:lnTo>
                    <a:pt x="54" y="91"/>
                  </a:lnTo>
                  <a:lnTo>
                    <a:pt x="72" y="126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378" y="162"/>
                  </a:lnTo>
                  <a:lnTo>
                    <a:pt x="234" y="324"/>
                  </a:lnTo>
                  <a:lnTo>
                    <a:pt x="216" y="342"/>
                  </a:lnTo>
                  <a:lnTo>
                    <a:pt x="216" y="378"/>
                  </a:lnTo>
                  <a:lnTo>
                    <a:pt x="216" y="414"/>
                  </a:lnTo>
                  <a:lnTo>
                    <a:pt x="234" y="432"/>
                  </a:lnTo>
                  <a:lnTo>
                    <a:pt x="252" y="450"/>
                  </a:lnTo>
                  <a:lnTo>
                    <a:pt x="288" y="468"/>
                  </a:lnTo>
                  <a:lnTo>
                    <a:pt x="360" y="486"/>
                  </a:lnTo>
                  <a:lnTo>
                    <a:pt x="431" y="522"/>
                  </a:lnTo>
                  <a:lnTo>
                    <a:pt x="467" y="575"/>
                  </a:lnTo>
                  <a:lnTo>
                    <a:pt x="485" y="665"/>
                  </a:lnTo>
                  <a:lnTo>
                    <a:pt x="467" y="737"/>
                  </a:lnTo>
                  <a:lnTo>
                    <a:pt x="431" y="791"/>
                  </a:lnTo>
                  <a:lnTo>
                    <a:pt x="360" y="845"/>
                  </a:lnTo>
                  <a:lnTo>
                    <a:pt x="216" y="845"/>
                  </a:lnTo>
                  <a:lnTo>
                    <a:pt x="144" y="791"/>
                  </a:lnTo>
                  <a:lnTo>
                    <a:pt x="108" y="773"/>
                  </a:lnTo>
                  <a:lnTo>
                    <a:pt x="54" y="773"/>
                  </a:lnTo>
                  <a:lnTo>
                    <a:pt x="36" y="791"/>
                  </a:lnTo>
                  <a:lnTo>
                    <a:pt x="18" y="827"/>
                  </a:lnTo>
                  <a:lnTo>
                    <a:pt x="0" y="845"/>
                  </a:lnTo>
                  <a:lnTo>
                    <a:pt x="18" y="881"/>
                  </a:lnTo>
                  <a:lnTo>
                    <a:pt x="36" y="917"/>
                  </a:lnTo>
                  <a:lnTo>
                    <a:pt x="90" y="953"/>
                  </a:lnTo>
                  <a:lnTo>
                    <a:pt x="144" y="988"/>
                  </a:lnTo>
                  <a:lnTo>
                    <a:pt x="216" y="1006"/>
                  </a:lnTo>
                  <a:lnTo>
                    <a:pt x="288" y="1024"/>
                  </a:lnTo>
                  <a:lnTo>
                    <a:pt x="360" y="1006"/>
                  </a:lnTo>
                  <a:lnTo>
                    <a:pt x="431" y="988"/>
                  </a:lnTo>
                  <a:lnTo>
                    <a:pt x="485" y="953"/>
                  </a:lnTo>
                  <a:lnTo>
                    <a:pt x="539" y="917"/>
                  </a:lnTo>
                  <a:lnTo>
                    <a:pt x="593" y="863"/>
                  </a:lnTo>
                  <a:lnTo>
                    <a:pt x="611" y="791"/>
                  </a:lnTo>
                  <a:lnTo>
                    <a:pt x="647" y="719"/>
                  </a:lnTo>
                  <a:lnTo>
                    <a:pt x="647" y="665"/>
                  </a:lnTo>
                  <a:lnTo>
                    <a:pt x="647" y="593"/>
                  </a:lnTo>
                  <a:lnTo>
                    <a:pt x="629" y="522"/>
                  </a:lnTo>
                  <a:lnTo>
                    <a:pt x="593" y="468"/>
                  </a:lnTo>
                  <a:lnTo>
                    <a:pt x="539" y="414"/>
                  </a:lnTo>
                  <a:lnTo>
                    <a:pt x="503" y="360"/>
                  </a:lnTo>
                  <a:lnTo>
                    <a:pt x="449" y="342"/>
                  </a:lnTo>
                  <a:lnTo>
                    <a:pt x="629" y="144"/>
                  </a:lnTo>
                  <a:lnTo>
                    <a:pt x="629" y="126"/>
                  </a:lnTo>
                  <a:lnTo>
                    <a:pt x="647" y="91"/>
                  </a:lnTo>
                  <a:lnTo>
                    <a:pt x="647" y="55"/>
                  </a:lnTo>
                  <a:lnTo>
                    <a:pt x="629" y="37"/>
                  </a:lnTo>
                  <a:lnTo>
                    <a:pt x="593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57"/>
            <p:cNvSpPr/>
            <p:nvPr/>
          </p:nvSpPr>
          <p:spPr>
            <a:xfrm>
              <a:off x="1967825" y="2766800"/>
              <a:ext cx="20225" cy="2472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539" y="270"/>
                  </a:moveTo>
                  <a:lnTo>
                    <a:pt x="539" y="629"/>
                  </a:lnTo>
                  <a:lnTo>
                    <a:pt x="252" y="629"/>
                  </a:lnTo>
                  <a:lnTo>
                    <a:pt x="539" y="270"/>
                  </a:lnTo>
                  <a:close/>
                  <a:moveTo>
                    <a:pt x="557" y="1"/>
                  </a:moveTo>
                  <a:lnTo>
                    <a:pt x="18" y="665"/>
                  </a:lnTo>
                  <a:lnTo>
                    <a:pt x="0" y="701"/>
                  </a:lnTo>
                  <a:lnTo>
                    <a:pt x="0" y="719"/>
                  </a:lnTo>
                  <a:lnTo>
                    <a:pt x="0" y="755"/>
                  </a:lnTo>
                  <a:lnTo>
                    <a:pt x="36" y="773"/>
                  </a:lnTo>
                  <a:lnTo>
                    <a:pt x="72" y="791"/>
                  </a:lnTo>
                  <a:lnTo>
                    <a:pt x="539" y="791"/>
                  </a:lnTo>
                  <a:lnTo>
                    <a:pt x="539" y="899"/>
                  </a:lnTo>
                  <a:lnTo>
                    <a:pt x="539" y="934"/>
                  </a:lnTo>
                  <a:lnTo>
                    <a:pt x="557" y="952"/>
                  </a:lnTo>
                  <a:lnTo>
                    <a:pt x="575" y="970"/>
                  </a:lnTo>
                  <a:lnTo>
                    <a:pt x="611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34"/>
                  </a:lnTo>
                  <a:lnTo>
                    <a:pt x="683" y="899"/>
                  </a:lnTo>
                  <a:lnTo>
                    <a:pt x="683" y="791"/>
                  </a:lnTo>
                  <a:lnTo>
                    <a:pt x="737" y="791"/>
                  </a:lnTo>
                  <a:lnTo>
                    <a:pt x="755" y="773"/>
                  </a:lnTo>
                  <a:lnTo>
                    <a:pt x="773" y="737"/>
                  </a:lnTo>
                  <a:lnTo>
                    <a:pt x="790" y="719"/>
                  </a:lnTo>
                  <a:lnTo>
                    <a:pt x="808" y="683"/>
                  </a:lnTo>
                  <a:lnTo>
                    <a:pt x="808" y="647"/>
                  </a:lnTo>
                  <a:lnTo>
                    <a:pt x="790" y="593"/>
                  </a:lnTo>
                  <a:lnTo>
                    <a:pt x="773" y="575"/>
                  </a:lnTo>
                  <a:lnTo>
                    <a:pt x="737" y="557"/>
                  </a:lnTo>
                  <a:lnTo>
                    <a:pt x="647" y="557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57"/>
            <p:cNvSpPr/>
            <p:nvPr/>
          </p:nvSpPr>
          <p:spPr>
            <a:xfrm>
              <a:off x="1991625" y="2766350"/>
              <a:ext cx="16625" cy="25175"/>
            </a:xfrm>
            <a:custGeom>
              <a:avLst/>
              <a:gdLst/>
              <a:ahLst/>
              <a:cxnLst/>
              <a:rect l="l" t="t" r="r" b="b"/>
              <a:pathLst>
                <a:path w="665" h="1007" extrusionOk="0">
                  <a:moveTo>
                    <a:pt x="252" y="1"/>
                  </a:moveTo>
                  <a:lnTo>
                    <a:pt x="198" y="19"/>
                  </a:lnTo>
                  <a:lnTo>
                    <a:pt x="144" y="37"/>
                  </a:lnTo>
                  <a:lnTo>
                    <a:pt x="90" y="91"/>
                  </a:lnTo>
                  <a:lnTo>
                    <a:pt x="36" y="126"/>
                  </a:lnTo>
                  <a:lnTo>
                    <a:pt x="18" y="144"/>
                  </a:lnTo>
                  <a:lnTo>
                    <a:pt x="18" y="180"/>
                  </a:lnTo>
                  <a:lnTo>
                    <a:pt x="18" y="216"/>
                  </a:lnTo>
                  <a:lnTo>
                    <a:pt x="36" y="234"/>
                  </a:lnTo>
                  <a:lnTo>
                    <a:pt x="36" y="252"/>
                  </a:lnTo>
                  <a:lnTo>
                    <a:pt x="72" y="252"/>
                  </a:lnTo>
                  <a:lnTo>
                    <a:pt x="90" y="270"/>
                  </a:lnTo>
                  <a:lnTo>
                    <a:pt x="126" y="252"/>
                  </a:lnTo>
                  <a:lnTo>
                    <a:pt x="144" y="234"/>
                  </a:lnTo>
                  <a:lnTo>
                    <a:pt x="198" y="198"/>
                  </a:lnTo>
                  <a:lnTo>
                    <a:pt x="252" y="162"/>
                  </a:lnTo>
                  <a:lnTo>
                    <a:pt x="323" y="144"/>
                  </a:lnTo>
                  <a:lnTo>
                    <a:pt x="395" y="162"/>
                  </a:lnTo>
                  <a:lnTo>
                    <a:pt x="467" y="216"/>
                  </a:lnTo>
                  <a:lnTo>
                    <a:pt x="485" y="270"/>
                  </a:lnTo>
                  <a:lnTo>
                    <a:pt x="503" y="342"/>
                  </a:lnTo>
                  <a:lnTo>
                    <a:pt x="485" y="414"/>
                  </a:lnTo>
                  <a:lnTo>
                    <a:pt x="449" y="468"/>
                  </a:lnTo>
                  <a:lnTo>
                    <a:pt x="18" y="863"/>
                  </a:lnTo>
                  <a:lnTo>
                    <a:pt x="0" y="881"/>
                  </a:lnTo>
                  <a:lnTo>
                    <a:pt x="0" y="917"/>
                  </a:lnTo>
                  <a:lnTo>
                    <a:pt x="0" y="952"/>
                  </a:lnTo>
                  <a:lnTo>
                    <a:pt x="18" y="970"/>
                  </a:lnTo>
                  <a:lnTo>
                    <a:pt x="54" y="988"/>
                  </a:lnTo>
                  <a:lnTo>
                    <a:pt x="72" y="1006"/>
                  </a:lnTo>
                  <a:lnTo>
                    <a:pt x="593" y="1006"/>
                  </a:lnTo>
                  <a:lnTo>
                    <a:pt x="629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65" y="917"/>
                  </a:lnTo>
                  <a:lnTo>
                    <a:pt x="665" y="881"/>
                  </a:lnTo>
                  <a:lnTo>
                    <a:pt x="647" y="863"/>
                  </a:lnTo>
                  <a:lnTo>
                    <a:pt x="611" y="845"/>
                  </a:lnTo>
                  <a:lnTo>
                    <a:pt x="287" y="845"/>
                  </a:lnTo>
                  <a:lnTo>
                    <a:pt x="557" y="593"/>
                  </a:lnTo>
                  <a:lnTo>
                    <a:pt x="611" y="539"/>
                  </a:lnTo>
                  <a:lnTo>
                    <a:pt x="647" y="486"/>
                  </a:lnTo>
                  <a:lnTo>
                    <a:pt x="665" y="414"/>
                  </a:lnTo>
                  <a:lnTo>
                    <a:pt x="665" y="342"/>
                  </a:lnTo>
                  <a:lnTo>
                    <a:pt x="665" y="270"/>
                  </a:lnTo>
                  <a:lnTo>
                    <a:pt x="647" y="198"/>
                  </a:lnTo>
                  <a:lnTo>
                    <a:pt x="611" y="144"/>
                  </a:lnTo>
                  <a:lnTo>
                    <a:pt x="575" y="91"/>
                  </a:lnTo>
                  <a:lnTo>
                    <a:pt x="521" y="55"/>
                  </a:lnTo>
                  <a:lnTo>
                    <a:pt x="467" y="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57"/>
            <p:cNvSpPr/>
            <p:nvPr/>
          </p:nvSpPr>
          <p:spPr>
            <a:xfrm>
              <a:off x="767400" y="2017100"/>
              <a:ext cx="26950" cy="35050"/>
            </a:xfrm>
            <a:custGeom>
              <a:avLst/>
              <a:gdLst/>
              <a:ahLst/>
              <a:cxnLst/>
              <a:rect l="l" t="t" r="r" b="b"/>
              <a:pathLst>
                <a:path w="1078" h="1402" extrusionOk="0">
                  <a:moveTo>
                    <a:pt x="449" y="1"/>
                  </a:moveTo>
                  <a:lnTo>
                    <a:pt x="359" y="19"/>
                  </a:lnTo>
                  <a:lnTo>
                    <a:pt x="288" y="55"/>
                  </a:lnTo>
                  <a:lnTo>
                    <a:pt x="216" y="90"/>
                  </a:lnTo>
                  <a:lnTo>
                    <a:pt x="144" y="162"/>
                  </a:lnTo>
                  <a:lnTo>
                    <a:pt x="90" y="216"/>
                  </a:lnTo>
                  <a:lnTo>
                    <a:pt x="72" y="306"/>
                  </a:lnTo>
                  <a:lnTo>
                    <a:pt x="54" y="378"/>
                  </a:lnTo>
                  <a:lnTo>
                    <a:pt x="72" y="468"/>
                  </a:lnTo>
                  <a:lnTo>
                    <a:pt x="90" y="539"/>
                  </a:lnTo>
                  <a:lnTo>
                    <a:pt x="180" y="629"/>
                  </a:lnTo>
                  <a:lnTo>
                    <a:pt x="288" y="701"/>
                  </a:lnTo>
                  <a:lnTo>
                    <a:pt x="395" y="737"/>
                  </a:lnTo>
                  <a:lnTo>
                    <a:pt x="521" y="773"/>
                  </a:lnTo>
                  <a:lnTo>
                    <a:pt x="665" y="809"/>
                  </a:lnTo>
                  <a:lnTo>
                    <a:pt x="790" y="863"/>
                  </a:lnTo>
                  <a:lnTo>
                    <a:pt x="844" y="916"/>
                  </a:lnTo>
                  <a:lnTo>
                    <a:pt x="862" y="988"/>
                  </a:lnTo>
                  <a:lnTo>
                    <a:pt x="844" y="1060"/>
                  </a:lnTo>
                  <a:lnTo>
                    <a:pt x="772" y="1114"/>
                  </a:lnTo>
                  <a:lnTo>
                    <a:pt x="665" y="1168"/>
                  </a:lnTo>
                  <a:lnTo>
                    <a:pt x="539" y="1186"/>
                  </a:lnTo>
                  <a:lnTo>
                    <a:pt x="431" y="1186"/>
                  </a:lnTo>
                  <a:lnTo>
                    <a:pt x="342" y="1150"/>
                  </a:lnTo>
                  <a:lnTo>
                    <a:pt x="252" y="1096"/>
                  </a:lnTo>
                  <a:lnTo>
                    <a:pt x="162" y="1042"/>
                  </a:lnTo>
                  <a:lnTo>
                    <a:pt x="126" y="1024"/>
                  </a:lnTo>
                  <a:lnTo>
                    <a:pt x="90" y="1006"/>
                  </a:lnTo>
                  <a:lnTo>
                    <a:pt x="54" y="1024"/>
                  </a:lnTo>
                  <a:lnTo>
                    <a:pt x="18" y="1042"/>
                  </a:lnTo>
                  <a:lnTo>
                    <a:pt x="0" y="1096"/>
                  </a:lnTo>
                  <a:lnTo>
                    <a:pt x="0" y="1132"/>
                  </a:lnTo>
                  <a:lnTo>
                    <a:pt x="18" y="1168"/>
                  </a:lnTo>
                  <a:lnTo>
                    <a:pt x="54" y="1204"/>
                  </a:lnTo>
                  <a:lnTo>
                    <a:pt x="162" y="1276"/>
                  </a:lnTo>
                  <a:lnTo>
                    <a:pt x="288" y="1329"/>
                  </a:lnTo>
                  <a:lnTo>
                    <a:pt x="413" y="1383"/>
                  </a:lnTo>
                  <a:lnTo>
                    <a:pt x="539" y="1401"/>
                  </a:lnTo>
                  <a:lnTo>
                    <a:pt x="647" y="1383"/>
                  </a:lnTo>
                  <a:lnTo>
                    <a:pt x="737" y="1365"/>
                  </a:lnTo>
                  <a:lnTo>
                    <a:pt x="826" y="1329"/>
                  </a:lnTo>
                  <a:lnTo>
                    <a:pt x="898" y="1276"/>
                  </a:lnTo>
                  <a:lnTo>
                    <a:pt x="970" y="1222"/>
                  </a:lnTo>
                  <a:lnTo>
                    <a:pt x="1024" y="1150"/>
                  </a:lnTo>
                  <a:lnTo>
                    <a:pt x="1060" y="1078"/>
                  </a:lnTo>
                  <a:lnTo>
                    <a:pt x="1078" y="988"/>
                  </a:lnTo>
                  <a:lnTo>
                    <a:pt x="1060" y="899"/>
                  </a:lnTo>
                  <a:lnTo>
                    <a:pt x="1024" y="809"/>
                  </a:lnTo>
                  <a:lnTo>
                    <a:pt x="934" y="719"/>
                  </a:lnTo>
                  <a:lnTo>
                    <a:pt x="826" y="647"/>
                  </a:lnTo>
                  <a:lnTo>
                    <a:pt x="701" y="611"/>
                  </a:lnTo>
                  <a:lnTo>
                    <a:pt x="557" y="575"/>
                  </a:lnTo>
                  <a:lnTo>
                    <a:pt x="431" y="539"/>
                  </a:lnTo>
                  <a:lnTo>
                    <a:pt x="324" y="486"/>
                  </a:lnTo>
                  <a:lnTo>
                    <a:pt x="270" y="432"/>
                  </a:lnTo>
                  <a:lnTo>
                    <a:pt x="252" y="378"/>
                  </a:lnTo>
                  <a:lnTo>
                    <a:pt x="270" y="306"/>
                  </a:lnTo>
                  <a:lnTo>
                    <a:pt x="324" y="252"/>
                  </a:lnTo>
                  <a:lnTo>
                    <a:pt x="431" y="216"/>
                  </a:lnTo>
                  <a:lnTo>
                    <a:pt x="539" y="198"/>
                  </a:lnTo>
                  <a:lnTo>
                    <a:pt x="629" y="198"/>
                  </a:lnTo>
                  <a:lnTo>
                    <a:pt x="719" y="234"/>
                  </a:lnTo>
                  <a:lnTo>
                    <a:pt x="790" y="270"/>
                  </a:lnTo>
                  <a:lnTo>
                    <a:pt x="862" y="324"/>
                  </a:lnTo>
                  <a:lnTo>
                    <a:pt x="898" y="342"/>
                  </a:lnTo>
                  <a:lnTo>
                    <a:pt x="934" y="324"/>
                  </a:lnTo>
                  <a:lnTo>
                    <a:pt x="970" y="324"/>
                  </a:lnTo>
                  <a:lnTo>
                    <a:pt x="988" y="288"/>
                  </a:lnTo>
                  <a:lnTo>
                    <a:pt x="1006" y="252"/>
                  </a:lnTo>
                  <a:lnTo>
                    <a:pt x="1006" y="216"/>
                  </a:lnTo>
                  <a:lnTo>
                    <a:pt x="1006" y="180"/>
                  </a:lnTo>
                  <a:lnTo>
                    <a:pt x="970" y="144"/>
                  </a:lnTo>
                  <a:lnTo>
                    <a:pt x="880" y="90"/>
                  </a:lnTo>
                  <a:lnTo>
                    <a:pt x="772" y="37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57"/>
            <p:cNvSpPr/>
            <p:nvPr/>
          </p:nvSpPr>
          <p:spPr>
            <a:xfrm>
              <a:off x="801525" y="2017550"/>
              <a:ext cx="21125" cy="34150"/>
            </a:xfrm>
            <a:custGeom>
              <a:avLst/>
              <a:gdLst/>
              <a:ahLst/>
              <a:cxnLst/>
              <a:rect l="l" t="t" r="r" b="b"/>
              <a:pathLst>
                <a:path w="845" h="1366" extrusionOk="0">
                  <a:moveTo>
                    <a:pt x="108" y="1"/>
                  </a:moveTo>
                  <a:lnTo>
                    <a:pt x="54" y="19"/>
                  </a:lnTo>
                  <a:lnTo>
                    <a:pt x="36" y="37"/>
                  </a:lnTo>
                  <a:lnTo>
                    <a:pt x="0" y="72"/>
                  </a:lnTo>
                  <a:lnTo>
                    <a:pt x="0" y="108"/>
                  </a:lnTo>
                  <a:lnTo>
                    <a:pt x="0" y="1258"/>
                  </a:lnTo>
                  <a:lnTo>
                    <a:pt x="0" y="1294"/>
                  </a:lnTo>
                  <a:lnTo>
                    <a:pt x="36" y="1329"/>
                  </a:lnTo>
                  <a:lnTo>
                    <a:pt x="72" y="1365"/>
                  </a:lnTo>
                  <a:lnTo>
                    <a:pt x="790" y="1365"/>
                  </a:lnTo>
                  <a:lnTo>
                    <a:pt x="808" y="1329"/>
                  </a:lnTo>
                  <a:lnTo>
                    <a:pt x="844" y="1294"/>
                  </a:lnTo>
                  <a:lnTo>
                    <a:pt x="844" y="1258"/>
                  </a:lnTo>
                  <a:lnTo>
                    <a:pt x="844" y="1222"/>
                  </a:lnTo>
                  <a:lnTo>
                    <a:pt x="826" y="1186"/>
                  </a:lnTo>
                  <a:lnTo>
                    <a:pt x="790" y="1150"/>
                  </a:lnTo>
                  <a:lnTo>
                    <a:pt x="216" y="1150"/>
                  </a:lnTo>
                  <a:lnTo>
                    <a:pt x="216" y="791"/>
                  </a:lnTo>
                  <a:lnTo>
                    <a:pt x="700" y="791"/>
                  </a:lnTo>
                  <a:lnTo>
                    <a:pt x="736" y="755"/>
                  </a:lnTo>
                  <a:lnTo>
                    <a:pt x="772" y="719"/>
                  </a:lnTo>
                  <a:lnTo>
                    <a:pt x="772" y="683"/>
                  </a:lnTo>
                  <a:lnTo>
                    <a:pt x="772" y="647"/>
                  </a:lnTo>
                  <a:lnTo>
                    <a:pt x="736" y="611"/>
                  </a:lnTo>
                  <a:lnTo>
                    <a:pt x="700" y="593"/>
                  </a:lnTo>
                  <a:lnTo>
                    <a:pt x="664" y="575"/>
                  </a:lnTo>
                  <a:lnTo>
                    <a:pt x="216" y="575"/>
                  </a:lnTo>
                  <a:lnTo>
                    <a:pt x="216" y="216"/>
                  </a:lnTo>
                  <a:lnTo>
                    <a:pt x="790" y="216"/>
                  </a:lnTo>
                  <a:lnTo>
                    <a:pt x="826" y="180"/>
                  </a:lnTo>
                  <a:lnTo>
                    <a:pt x="844" y="144"/>
                  </a:lnTo>
                  <a:lnTo>
                    <a:pt x="844" y="108"/>
                  </a:lnTo>
                  <a:lnTo>
                    <a:pt x="844" y="72"/>
                  </a:lnTo>
                  <a:lnTo>
                    <a:pt x="808" y="37"/>
                  </a:lnTo>
                  <a:lnTo>
                    <a:pt x="790" y="19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57"/>
            <p:cNvSpPr/>
            <p:nvPr/>
          </p:nvSpPr>
          <p:spPr>
            <a:xfrm>
              <a:off x="830250" y="2017550"/>
              <a:ext cx="23825" cy="33700"/>
            </a:xfrm>
            <a:custGeom>
              <a:avLst/>
              <a:gdLst/>
              <a:ahLst/>
              <a:cxnLst/>
              <a:rect l="l" t="t" r="r" b="b"/>
              <a:pathLst>
                <a:path w="953" h="1348" extrusionOk="0">
                  <a:moveTo>
                    <a:pt x="467" y="216"/>
                  </a:moveTo>
                  <a:lnTo>
                    <a:pt x="557" y="234"/>
                  </a:lnTo>
                  <a:lnTo>
                    <a:pt x="611" y="288"/>
                  </a:lnTo>
                  <a:lnTo>
                    <a:pt x="647" y="342"/>
                  </a:lnTo>
                  <a:lnTo>
                    <a:pt x="665" y="432"/>
                  </a:lnTo>
                  <a:lnTo>
                    <a:pt x="647" y="503"/>
                  </a:lnTo>
                  <a:lnTo>
                    <a:pt x="611" y="557"/>
                  </a:lnTo>
                  <a:lnTo>
                    <a:pt x="539" y="611"/>
                  </a:lnTo>
                  <a:lnTo>
                    <a:pt x="467" y="629"/>
                  </a:lnTo>
                  <a:lnTo>
                    <a:pt x="234" y="629"/>
                  </a:lnTo>
                  <a:lnTo>
                    <a:pt x="234" y="216"/>
                  </a:lnTo>
                  <a:close/>
                  <a:moveTo>
                    <a:pt x="72" y="1"/>
                  </a:moveTo>
                  <a:lnTo>
                    <a:pt x="36" y="19"/>
                  </a:lnTo>
                  <a:lnTo>
                    <a:pt x="18" y="55"/>
                  </a:lnTo>
                  <a:lnTo>
                    <a:pt x="0" y="90"/>
                  </a:lnTo>
                  <a:lnTo>
                    <a:pt x="0" y="1240"/>
                  </a:lnTo>
                  <a:lnTo>
                    <a:pt x="18" y="1294"/>
                  </a:lnTo>
                  <a:lnTo>
                    <a:pt x="36" y="1329"/>
                  </a:lnTo>
                  <a:lnTo>
                    <a:pt x="72" y="1347"/>
                  </a:lnTo>
                  <a:lnTo>
                    <a:pt x="162" y="1347"/>
                  </a:lnTo>
                  <a:lnTo>
                    <a:pt x="180" y="1329"/>
                  </a:lnTo>
                  <a:lnTo>
                    <a:pt x="216" y="1294"/>
                  </a:lnTo>
                  <a:lnTo>
                    <a:pt x="216" y="1240"/>
                  </a:lnTo>
                  <a:lnTo>
                    <a:pt x="216" y="827"/>
                  </a:lnTo>
                  <a:lnTo>
                    <a:pt x="467" y="827"/>
                  </a:lnTo>
                  <a:lnTo>
                    <a:pt x="575" y="881"/>
                  </a:lnTo>
                  <a:lnTo>
                    <a:pt x="593" y="898"/>
                  </a:lnTo>
                  <a:lnTo>
                    <a:pt x="629" y="934"/>
                  </a:lnTo>
                  <a:lnTo>
                    <a:pt x="647" y="970"/>
                  </a:lnTo>
                  <a:lnTo>
                    <a:pt x="647" y="1006"/>
                  </a:lnTo>
                  <a:lnTo>
                    <a:pt x="665" y="1132"/>
                  </a:lnTo>
                  <a:lnTo>
                    <a:pt x="683" y="1258"/>
                  </a:lnTo>
                  <a:lnTo>
                    <a:pt x="755" y="1311"/>
                  </a:lnTo>
                  <a:lnTo>
                    <a:pt x="790" y="1329"/>
                  </a:lnTo>
                  <a:lnTo>
                    <a:pt x="826" y="1347"/>
                  </a:lnTo>
                  <a:lnTo>
                    <a:pt x="880" y="1347"/>
                  </a:lnTo>
                  <a:lnTo>
                    <a:pt x="916" y="1311"/>
                  </a:lnTo>
                  <a:lnTo>
                    <a:pt x="934" y="1294"/>
                  </a:lnTo>
                  <a:lnTo>
                    <a:pt x="952" y="1240"/>
                  </a:lnTo>
                  <a:lnTo>
                    <a:pt x="952" y="1204"/>
                  </a:lnTo>
                  <a:lnTo>
                    <a:pt x="916" y="1150"/>
                  </a:lnTo>
                  <a:lnTo>
                    <a:pt x="862" y="1132"/>
                  </a:lnTo>
                  <a:lnTo>
                    <a:pt x="862" y="1006"/>
                  </a:lnTo>
                  <a:lnTo>
                    <a:pt x="844" y="898"/>
                  </a:lnTo>
                  <a:lnTo>
                    <a:pt x="790" y="809"/>
                  </a:lnTo>
                  <a:lnTo>
                    <a:pt x="719" y="719"/>
                  </a:lnTo>
                  <a:lnTo>
                    <a:pt x="790" y="665"/>
                  </a:lnTo>
                  <a:lnTo>
                    <a:pt x="844" y="593"/>
                  </a:lnTo>
                  <a:lnTo>
                    <a:pt x="862" y="503"/>
                  </a:lnTo>
                  <a:lnTo>
                    <a:pt x="880" y="414"/>
                  </a:lnTo>
                  <a:lnTo>
                    <a:pt x="862" y="324"/>
                  </a:lnTo>
                  <a:lnTo>
                    <a:pt x="844" y="252"/>
                  </a:lnTo>
                  <a:lnTo>
                    <a:pt x="808" y="180"/>
                  </a:lnTo>
                  <a:lnTo>
                    <a:pt x="755" y="108"/>
                  </a:lnTo>
                  <a:lnTo>
                    <a:pt x="701" y="55"/>
                  </a:lnTo>
                  <a:lnTo>
                    <a:pt x="629" y="1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57"/>
            <p:cNvSpPr/>
            <p:nvPr/>
          </p:nvSpPr>
          <p:spPr>
            <a:xfrm>
              <a:off x="858975" y="2018900"/>
              <a:ext cx="29650" cy="32350"/>
            </a:xfrm>
            <a:custGeom>
              <a:avLst/>
              <a:gdLst/>
              <a:ahLst/>
              <a:cxnLst/>
              <a:rect l="l" t="t" r="r" b="b"/>
              <a:pathLst>
                <a:path w="1186" h="1294" extrusionOk="0">
                  <a:moveTo>
                    <a:pt x="72" y="1"/>
                  </a:moveTo>
                  <a:lnTo>
                    <a:pt x="36" y="18"/>
                  </a:lnTo>
                  <a:lnTo>
                    <a:pt x="19" y="54"/>
                  </a:lnTo>
                  <a:lnTo>
                    <a:pt x="1" y="90"/>
                  </a:lnTo>
                  <a:lnTo>
                    <a:pt x="19" y="144"/>
                  </a:lnTo>
                  <a:lnTo>
                    <a:pt x="503" y="1275"/>
                  </a:lnTo>
                  <a:lnTo>
                    <a:pt x="503" y="1293"/>
                  </a:lnTo>
                  <a:lnTo>
                    <a:pt x="683" y="1293"/>
                  </a:lnTo>
                  <a:lnTo>
                    <a:pt x="683" y="1275"/>
                  </a:lnTo>
                  <a:lnTo>
                    <a:pt x="1168" y="144"/>
                  </a:lnTo>
                  <a:lnTo>
                    <a:pt x="1186" y="90"/>
                  </a:lnTo>
                  <a:lnTo>
                    <a:pt x="1168" y="54"/>
                  </a:lnTo>
                  <a:lnTo>
                    <a:pt x="1150" y="18"/>
                  </a:lnTo>
                  <a:lnTo>
                    <a:pt x="1114" y="1"/>
                  </a:lnTo>
                  <a:lnTo>
                    <a:pt x="1024" y="1"/>
                  </a:lnTo>
                  <a:lnTo>
                    <a:pt x="1006" y="18"/>
                  </a:lnTo>
                  <a:lnTo>
                    <a:pt x="970" y="54"/>
                  </a:lnTo>
                  <a:lnTo>
                    <a:pt x="593" y="952"/>
                  </a:lnTo>
                  <a:lnTo>
                    <a:pt x="216" y="54"/>
                  </a:lnTo>
                  <a:lnTo>
                    <a:pt x="198" y="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57"/>
            <p:cNvSpPr/>
            <p:nvPr/>
          </p:nvSpPr>
          <p:spPr>
            <a:xfrm>
              <a:off x="894900" y="2017550"/>
              <a:ext cx="5400" cy="34150"/>
            </a:xfrm>
            <a:custGeom>
              <a:avLst/>
              <a:gdLst/>
              <a:ahLst/>
              <a:cxnLst/>
              <a:rect l="l" t="t" r="r" b="b"/>
              <a:pathLst>
                <a:path w="216" h="1366" extrusionOk="0"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8" y="72"/>
                  </a:lnTo>
                  <a:lnTo>
                    <a:pt x="0" y="108"/>
                  </a:lnTo>
                  <a:lnTo>
                    <a:pt x="0" y="1258"/>
                  </a:lnTo>
                  <a:lnTo>
                    <a:pt x="18" y="1294"/>
                  </a:lnTo>
                  <a:lnTo>
                    <a:pt x="36" y="1329"/>
                  </a:lnTo>
                  <a:lnTo>
                    <a:pt x="72" y="1365"/>
                  </a:lnTo>
                  <a:lnTo>
                    <a:pt x="162" y="1365"/>
                  </a:lnTo>
                  <a:lnTo>
                    <a:pt x="198" y="1329"/>
                  </a:lnTo>
                  <a:lnTo>
                    <a:pt x="216" y="1294"/>
                  </a:lnTo>
                  <a:lnTo>
                    <a:pt x="216" y="1258"/>
                  </a:lnTo>
                  <a:lnTo>
                    <a:pt x="216" y="108"/>
                  </a:lnTo>
                  <a:lnTo>
                    <a:pt x="216" y="72"/>
                  </a:lnTo>
                  <a:lnTo>
                    <a:pt x="198" y="37"/>
                  </a:lnTo>
                  <a:lnTo>
                    <a:pt x="162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57"/>
            <p:cNvSpPr/>
            <p:nvPr/>
          </p:nvSpPr>
          <p:spPr>
            <a:xfrm>
              <a:off x="907900" y="2016650"/>
              <a:ext cx="30100" cy="35050"/>
            </a:xfrm>
            <a:custGeom>
              <a:avLst/>
              <a:gdLst/>
              <a:ahLst/>
              <a:cxnLst/>
              <a:rect l="l" t="t" r="r" b="b"/>
              <a:pathLst>
                <a:path w="1204" h="1402" extrusionOk="0">
                  <a:moveTo>
                    <a:pt x="755" y="1"/>
                  </a:moveTo>
                  <a:lnTo>
                    <a:pt x="593" y="19"/>
                  </a:lnTo>
                  <a:lnTo>
                    <a:pt x="468" y="55"/>
                  </a:lnTo>
                  <a:lnTo>
                    <a:pt x="342" y="108"/>
                  </a:lnTo>
                  <a:lnTo>
                    <a:pt x="234" y="198"/>
                  </a:lnTo>
                  <a:lnTo>
                    <a:pt x="145" y="306"/>
                  </a:lnTo>
                  <a:lnTo>
                    <a:pt x="73" y="414"/>
                  </a:lnTo>
                  <a:lnTo>
                    <a:pt x="19" y="557"/>
                  </a:lnTo>
                  <a:lnTo>
                    <a:pt x="1" y="701"/>
                  </a:lnTo>
                  <a:lnTo>
                    <a:pt x="19" y="845"/>
                  </a:lnTo>
                  <a:lnTo>
                    <a:pt x="73" y="970"/>
                  </a:lnTo>
                  <a:lnTo>
                    <a:pt x="127" y="1096"/>
                  </a:lnTo>
                  <a:lnTo>
                    <a:pt x="216" y="1186"/>
                  </a:lnTo>
                  <a:lnTo>
                    <a:pt x="324" y="1276"/>
                  </a:lnTo>
                  <a:lnTo>
                    <a:pt x="450" y="1347"/>
                  </a:lnTo>
                  <a:lnTo>
                    <a:pt x="575" y="1383"/>
                  </a:lnTo>
                  <a:lnTo>
                    <a:pt x="719" y="1401"/>
                  </a:lnTo>
                  <a:lnTo>
                    <a:pt x="845" y="1383"/>
                  </a:lnTo>
                  <a:lnTo>
                    <a:pt x="953" y="1365"/>
                  </a:lnTo>
                  <a:lnTo>
                    <a:pt x="1060" y="1312"/>
                  </a:lnTo>
                  <a:lnTo>
                    <a:pt x="1168" y="1258"/>
                  </a:lnTo>
                  <a:lnTo>
                    <a:pt x="1204" y="1222"/>
                  </a:lnTo>
                  <a:lnTo>
                    <a:pt x="1204" y="1168"/>
                  </a:lnTo>
                  <a:lnTo>
                    <a:pt x="1204" y="1132"/>
                  </a:lnTo>
                  <a:lnTo>
                    <a:pt x="1186" y="1096"/>
                  </a:lnTo>
                  <a:lnTo>
                    <a:pt x="1150" y="1060"/>
                  </a:lnTo>
                  <a:lnTo>
                    <a:pt x="1078" y="1060"/>
                  </a:lnTo>
                  <a:lnTo>
                    <a:pt x="1042" y="1078"/>
                  </a:lnTo>
                  <a:lnTo>
                    <a:pt x="971" y="1114"/>
                  </a:lnTo>
                  <a:lnTo>
                    <a:pt x="881" y="1150"/>
                  </a:lnTo>
                  <a:lnTo>
                    <a:pt x="809" y="1168"/>
                  </a:lnTo>
                  <a:lnTo>
                    <a:pt x="719" y="1186"/>
                  </a:lnTo>
                  <a:lnTo>
                    <a:pt x="629" y="1168"/>
                  </a:lnTo>
                  <a:lnTo>
                    <a:pt x="540" y="1150"/>
                  </a:lnTo>
                  <a:lnTo>
                    <a:pt x="450" y="1096"/>
                  </a:lnTo>
                  <a:lnTo>
                    <a:pt x="378" y="1042"/>
                  </a:lnTo>
                  <a:lnTo>
                    <a:pt x="306" y="970"/>
                  </a:lnTo>
                  <a:lnTo>
                    <a:pt x="270" y="881"/>
                  </a:lnTo>
                  <a:lnTo>
                    <a:pt x="234" y="791"/>
                  </a:lnTo>
                  <a:lnTo>
                    <a:pt x="234" y="701"/>
                  </a:lnTo>
                  <a:lnTo>
                    <a:pt x="234" y="611"/>
                  </a:lnTo>
                  <a:lnTo>
                    <a:pt x="270" y="521"/>
                  </a:lnTo>
                  <a:lnTo>
                    <a:pt x="306" y="432"/>
                  </a:lnTo>
                  <a:lnTo>
                    <a:pt x="378" y="360"/>
                  </a:lnTo>
                  <a:lnTo>
                    <a:pt x="450" y="306"/>
                  </a:lnTo>
                  <a:lnTo>
                    <a:pt x="540" y="252"/>
                  </a:lnTo>
                  <a:lnTo>
                    <a:pt x="629" y="234"/>
                  </a:lnTo>
                  <a:lnTo>
                    <a:pt x="719" y="216"/>
                  </a:lnTo>
                  <a:lnTo>
                    <a:pt x="809" y="234"/>
                  </a:lnTo>
                  <a:lnTo>
                    <a:pt x="881" y="252"/>
                  </a:lnTo>
                  <a:lnTo>
                    <a:pt x="971" y="288"/>
                  </a:lnTo>
                  <a:lnTo>
                    <a:pt x="1042" y="324"/>
                  </a:lnTo>
                  <a:lnTo>
                    <a:pt x="1078" y="342"/>
                  </a:lnTo>
                  <a:lnTo>
                    <a:pt x="1150" y="342"/>
                  </a:lnTo>
                  <a:lnTo>
                    <a:pt x="1186" y="306"/>
                  </a:lnTo>
                  <a:lnTo>
                    <a:pt x="1204" y="270"/>
                  </a:lnTo>
                  <a:lnTo>
                    <a:pt x="1204" y="234"/>
                  </a:lnTo>
                  <a:lnTo>
                    <a:pt x="1204" y="180"/>
                  </a:lnTo>
                  <a:lnTo>
                    <a:pt x="1168" y="162"/>
                  </a:lnTo>
                  <a:lnTo>
                    <a:pt x="1078" y="91"/>
                  </a:lnTo>
                  <a:lnTo>
                    <a:pt x="971" y="37"/>
                  </a:lnTo>
                  <a:lnTo>
                    <a:pt x="863" y="1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57"/>
            <p:cNvSpPr/>
            <p:nvPr/>
          </p:nvSpPr>
          <p:spPr>
            <a:xfrm>
              <a:off x="946975" y="2017550"/>
              <a:ext cx="21125" cy="34150"/>
            </a:xfrm>
            <a:custGeom>
              <a:avLst/>
              <a:gdLst/>
              <a:ahLst/>
              <a:cxnLst/>
              <a:rect l="l" t="t" r="r" b="b"/>
              <a:pathLst>
                <a:path w="845" h="1366" extrusionOk="0"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8" y="72"/>
                  </a:lnTo>
                  <a:lnTo>
                    <a:pt x="0" y="108"/>
                  </a:lnTo>
                  <a:lnTo>
                    <a:pt x="0" y="1258"/>
                  </a:lnTo>
                  <a:lnTo>
                    <a:pt x="18" y="1294"/>
                  </a:lnTo>
                  <a:lnTo>
                    <a:pt x="36" y="1329"/>
                  </a:lnTo>
                  <a:lnTo>
                    <a:pt x="72" y="1365"/>
                  </a:lnTo>
                  <a:lnTo>
                    <a:pt x="790" y="1365"/>
                  </a:lnTo>
                  <a:lnTo>
                    <a:pt x="826" y="1329"/>
                  </a:lnTo>
                  <a:lnTo>
                    <a:pt x="844" y="1294"/>
                  </a:lnTo>
                  <a:lnTo>
                    <a:pt x="844" y="1258"/>
                  </a:lnTo>
                  <a:lnTo>
                    <a:pt x="844" y="1222"/>
                  </a:lnTo>
                  <a:lnTo>
                    <a:pt x="826" y="1186"/>
                  </a:lnTo>
                  <a:lnTo>
                    <a:pt x="790" y="1150"/>
                  </a:lnTo>
                  <a:lnTo>
                    <a:pt x="216" y="1150"/>
                  </a:lnTo>
                  <a:lnTo>
                    <a:pt x="216" y="791"/>
                  </a:lnTo>
                  <a:lnTo>
                    <a:pt x="718" y="791"/>
                  </a:lnTo>
                  <a:lnTo>
                    <a:pt x="754" y="755"/>
                  </a:lnTo>
                  <a:lnTo>
                    <a:pt x="772" y="719"/>
                  </a:lnTo>
                  <a:lnTo>
                    <a:pt x="772" y="683"/>
                  </a:lnTo>
                  <a:lnTo>
                    <a:pt x="772" y="647"/>
                  </a:lnTo>
                  <a:lnTo>
                    <a:pt x="754" y="611"/>
                  </a:lnTo>
                  <a:lnTo>
                    <a:pt x="718" y="593"/>
                  </a:lnTo>
                  <a:lnTo>
                    <a:pt x="665" y="575"/>
                  </a:lnTo>
                  <a:lnTo>
                    <a:pt x="216" y="575"/>
                  </a:lnTo>
                  <a:lnTo>
                    <a:pt x="216" y="216"/>
                  </a:lnTo>
                  <a:lnTo>
                    <a:pt x="790" y="216"/>
                  </a:lnTo>
                  <a:lnTo>
                    <a:pt x="826" y="180"/>
                  </a:lnTo>
                  <a:lnTo>
                    <a:pt x="844" y="144"/>
                  </a:lnTo>
                  <a:lnTo>
                    <a:pt x="844" y="108"/>
                  </a:lnTo>
                  <a:lnTo>
                    <a:pt x="844" y="72"/>
                  </a:lnTo>
                  <a:lnTo>
                    <a:pt x="826" y="37"/>
                  </a:lnTo>
                  <a:lnTo>
                    <a:pt x="790" y="19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57"/>
            <p:cNvSpPr/>
            <p:nvPr/>
          </p:nvSpPr>
          <p:spPr>
            <a:xfrm>
              <a:off x="973900" y="2017100"/>
              <a:ext cx="26525" cy="35050"/>
            </a:xfrm>
            <a:custGeom>
              <a:avLst/>
              <a:gdLst/>
              <a:ahLst/>
              <a:cxnLst/>
              <a:rect l="l" t="t" r="r" b="b"/>
              <a:pathLst>
                <a:path w="1061" h="1402" extrusionOk="0">
                  <a:moveTo>
                    <a:pt x="467" y="1"/>
                  </a:moveTo>
                  <a:lnTo>
                    <a:pt x="378" y="19"/>
                  </a:lnTo>
                  <a:lnTo>
                    <a:pt x="306" y="55"/>
                  </a:lnTo>
                  <a:lnTo>
                    <a:pt x="216" y="90"/>
                  </a:lnTo>
                  <a:lnTo>
                    <a:pt x="162" y="144"/>
                  </a:lnTo>
                  <a:lnTo>
                    <a:pt x="108" y="216"/>
                  </a:lnTo>
                  <a:lnTo>
                    <a:pt x="72" y="306"/>
                  </a:lnTo>
                  <a:lnTo>
                    <a:pt x="72" y="378"/>
                  </a:lnTo>
                  <a:lnTo>
                    <a:pt x="72" y="468"/>
                  </a:lnTo>
                  <a:lnTo>
                    <a:pt x="108" y="539"/>
                  </a:lnTo>
                  <a:lnTo>
                    <a:pt x="180" y="629"/>
                  </a:lnTo>
                  <a:lnTo>
                    <a:pt x="288" y="701"/>
                  </a:lnTo>
                  <a:lnTo>
                    <a:pt x="414" y="737"/>
                  </a:lnTo>
                  <a:lnTo>
                    <a:pt x="521" y="773"/>
                  </a:lnTo>
                  <a:lnTo>
                    <a:pt x="665" y="809"/>
                  </a:lnTo>
                  <a:lnTo>
                    <a:pt x="791" y="863"/>
                  </a:lnTo>
                  <a:lnTo>
                    <a:pt x="862" y="916"/>
                  </a:lnTo>
                  <a:lnTo>
                    <a:pt x="880" y="988"/>
                  </a:lnTo>
                  <a:lnTo>
                    <a:pt x="845" y="1060"/>
                  </a:lnTo>
                  <a:lnTo>
                    <a:pt x="791" y="1114"/>
                  </a:lnTo>
                  <a:lnTo>
                    <a:pt x="683" y="1168"/>
                  </a:lnTo>
                  <a:lnTo>
                    <a:pt x="557" y="1186"/>
                  </a:lnTo>
                  <a:lnTo>
                    <a:pt x="449" y="1186"/>
                  </a:lnTo>
                  <a:lnTo>
                    <a:pt x="360" y="1150"/>
                  </a:lnTo>
                  <a:lnTo>
                    <a:pt x="252" y="1096"/>
                  </a:lnTo>
                  <a:lnTo>
                    <a:pt x="180" y="1042"/>
                  </a:lnTo>
                  <a:lnTo>
                    <a:pt x="144" y="1024"/>
                  </a:lnTo>
                  <a:lnTo>
                    <a:pt x="108" y="1006"/>
                  </a:lnTo>
                  <a:lnTo>
                    <a:pt x="72" y="1024"/>
                  </a:lnTo>
                  <a:lnTo>
                    <a:pt x="36" y="1042"/>
                  </a:lnTo>
                  <a:lnTo>
                    <a:pt x="36" y="1060"/>
                  </a:lnTo>
                  <a:lnTo>
                    <a:pt x="1" y="1096"/>
                  </a:lnTo>
                  <a:lnTo>
                    <a:pt x="1" y="1132"/>
                  </a:lnTo>
                  <a:lnTo>
                    <a:pt x="19" y="1168"/>
                  </a:lnTo>
                  <a:lnTo>
                    <a:pt x="36" y="1204"/>
                  </a:lnTo>
                  <a:lnTo>
                    <a:pt x="162" y="1276"/>
                  </a:lnTo>
                  <a:lnTo>
                    <a:pt x="270" y="1329"/>
                  </a:lnTo>
                  <a:lnTo>
                    <a:pt x="414" y="1383"/>
                  </a:lnTo>
                  <a:lnTo>
                    <a:pt x="539" y="1401"/>
                  </a:lnTo>
                  <a:lnTo>
                    <a:pt x="647" y="1383"/>
                  </a:lnTo>
                  <a:lnTo>
                    <a:pt x="737" y="1365"/>
                  </a:lnTo>
                  <a:lnTo>
                    <a:pt x="827" y="1329"/>
                  </a:lnTo>
                  <a:lnTo>
                    <a:pt x="898" y="1276"/>
                  </a:lnTo>
                  <a:lnTo>
                    <a:pt x="970" y="1222"/>
                  </a:lnTo>
                  <a:lnTo>
                    <a:pt x="1024" y="1150"/>
                  </a:lnTo>
                  <a:lnTo>
                    <a:pt x="1060" y="1078"/>
                  </a:lnTo>
                  <a:lnTo>
                    <a:pt x="1060" y="988"/>
                  </a:lnTo>
                  <a:lnTo>
                    <a:pt x="1060" y="899"/>
                  </a:lnTo>
                  <a:lnTo>
                    <a:pt x="1024" y="809"/>
                  </a:lnTo>
                  <a:lnTo>
                    <a:pt x="934" y="719"/>
                  </a:lnTo>
                  <a:lnTo>
                    <a:pt x="827" y="647"/>
                  </a:lnTo>
                  <a:lnTo>
                    <a:pt x="701" y="611"/>
                  </a:lnTo>
                  <a:lnTo>
                    <a:pt x="557" y="575"/>
                  </a:lnTo>
                  <a:lnTo>
                    <a:pt x="432" y="539"/>
                  </a:lnTo>
                  <a:lnTo>
                    <a:pt x="324" y="486"/>
                  </a:lnTo>
                  <a:lnTo>
                    <a:pt x="270" y="432"/>
                  </a:lnTo>
                  <a:lnTo>
                    <a:pt x="270" y="378"/>
                  </a:lnTo>
                  <a:lnTo>
                    <a:pt x="288" y="306"/>
                  </a:lnTo>
                  <a:lnTo>
                    <a:pt x="342" y="252"/>
                  </a:lnTo>
                  <a:lnTo>
                    <a:pt x="449" y="216"/>
                  </a:lnTo>
                  <a:lnTo>
                    <a:pt x="557" y="198"/>
                  </a:lnTo>
                  <a:lnTo>
                    <a:pt x="647" y="198"/>
                  </a:lnTo>
                  <a:lnTo>
                    <a:pt x="719" y="234"/>
                  </a:lnTo>
                  <a:lnTo>
                    <a:pt x="809" y="270"/>
                  </a:lnTo>
                  <a:lnTo>
                    <a:pt x="862" y="324"/>
                  </a:lnTo>
                  <a:lnTo>
                    <a:pt x="880" y="324"/>
                  </a:lnTo>
                  <a:lnTo>
                    <a:pt x="916" y="342"/>
                  </a:lnTo>
                  <a:lnTo>
                    <a:pt x="952" y="324"/>
                  </a:lnTo>
                  <a:lnTo>
                    <a:pt x="988" y="324"/>
                  </a:lnTo>
                  <a:lnTo>
                    <a:pt x="1006" y="288"/>
                  </a:lnTo>
                  <a:lnTo>
                    <a:pt x="1024" y="252"/>
                  </a:lnTo>
                  <a:lnTo>
                    <a:pt x="1024" y="216"/>
                  </a:lnTo>
                  <a:lnTo>
                    <a:pt x="1006" y="180"/>
                  </a:lnTo>
                  <a:lnTo>
                    <a:pt x="988" y="144"/>
                  </a:lnTo>
                  <a:lnTo>
                    <a:pt x="880" y="90"/>
                  </a:lnTo>
                  <a:lnTo>
                    <a:pt x="773" y="37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57"/>
            <p:cNvSpPr/>
            <p:nvPr/>
          </p:nvSpPr>
          <p:spPr>
            <a:xfrm>
              <a:off x="766950" y="2131125"/>
              <a:ext cx="22925" cy="29650"/>
            </a:xfrm>
            <a:custGeom>
              <a:avLst/>
              <a:gdLst/>
              <a:ahLst/>
              <a:cxnLst/>
              <a:rect l="l" t="t" r="r" b="b"/>
              <a:pathLst>
                <a:path w="917" h="1186" extrusionOk="0">
                  <a:moveTo>
                    <a:pt x="377" y="1"/>
                  </a:moveTo>
                  <a:lnTo>
                    <a:pt x="306" y="19"/>
                  </a:lnTo>
                  <a:lnTo>
                    <a:pt x="234" y="37"/>
                  </a:lnTo>
                  <a:lnTo>
                    <a:pt x="162" y="91"/>
                  </a:lnTo>
                  <a:lnTo>
                    <a:pt x="108" y="126"/>
                  </a:lnTo>
                  <a:lnTo>
                    <a:pt x="72" y="180"/>
                  </a:lnTo>
                  <a:lnTo>
                    <a:pt x="54" y="252"/>
                  </a:lnTo>
                  <a:lnTo>
                    <a:pt x="36" y="324"/>
                  </a:lnTo>
                  <a:lnTo>
                    <a:pt x="54" y="396"/>
                  </a:lnTo>
                  <a:lnTo>
                    <a:pt x="72" y="450"/>
                  </a:lnTo>
                  <a:lnTo>
                    <a:pt x="144" y="539"/>
                  </a:lnTo>
                  <a:lnTo>
                    <a:pt x="234" y="593"/>
                  </a:lnTo>
                  <a:lnTo>
                    <a:pt x="342" y="629"/>
                  </a:lnTo>
                  <a:lnTo>
                    <a:pt x="449" y="647"/>
                  </a:lnTo>
                  <a:lnTo>
                    <a:pt x="557" y="683"/>
                  </a:lnTo>
                  <a:lnTo>
                    <a:pt x="665" y="737"/>
                  </a:lnTo>
                  <a:lnTo>
                    <a:pt x="719" y="791"/>
                  </a:lnTo>
                  <a:lnTo>
                    <a:pt x="737" y="827"/>
                  </a:lnTo>
                  <a:lnTo>
                    <a:pt x="719" y="899"/>
                  </a:lnTo>
                  <a:lnTo>
                    <a:pt x="665" y="952"/>
                  </a:lnTo>
                  <a:lnTo>
                    <a:pt x="575" y="1006"/>
                  </a:lnTo>
                  <a:lnTo>
                    <a:pt x="467" y="1024"/>
                  </a:lnTo>
                  <a:lnTo>
                    <a:pt x="377" y="1006"/>
                  </a:lnTo>
                  <a:lnTo>
                    <a:pt x="288" y="970"/>
                  </a:lnTo>
                  <a:lnTo>
                    <a:pt x="216" y="934"/>
                  </a:lnTo>
                  <a:lnTo>
                    <a:pt x="144" y="881"/>
                  </a:lnTo>
                  <a:lnTo>
                    <a:pt x="108" y="863"/>
                  </a:lnTo>
                  <a:lnTo>
                    <a:pt x="54" y="863"/>
                  </a:lnTo>
                  <a:lnTo>
                    <a:pt x="18" y="881"/>
                  </a:lnTo>
                  <a:lnTo>
                    <a:pt x="0" y="899"/>
                  </a:lnTo>
                  <a:lnTo>
                    <a:pt x="0" y="934"/>
                  </a:lnTo>
                  <a:lnTo>
                    <a:pt x="0" y="970"/>
                  </a:lnTo>
                  <a:lnTo>
                    <a:pt x="0" y="1006"/>
                  </a:lnTo>
                  <a:lnTo>
                    <a:pt x="36" y="1024"/>
                  </a:lnTo>
                  <a:lnTo>
                    <a:pt x="126" y="1096"/>
                  </a:lnTo>
                  <a:lnTo>
                    <a:pt x="234" y="1150"/>
                  </a:lnTo>
                  <a:lnTo>
                    <a:pt x="342" y="1186"/>
                  </a:lnTo>
                  <a:lnTo>
                    <a:pt x="539" y="1186"/>
                  </a:lnTo>
                  <a:lnTo>
                    <a:pt x="611" y="1168"/>
                  </a:lnTo>
                  <a:lnTo>
                    <a:pt x="701" y="1132"/>
                  </a:lnTo>
                  <a:lnTo>
                    <a:pt x="773" y="1096"/>
                  </a:lnTo>
                  <a:lnTo>
                    <a:pt x="826" y="1042"/>
                  </a:lnTo>
                  <a:lnTo>
                    <a:pt x="862" y="988"/>
                  </a:lnTo>
                  <a:lnTo>
                    <a:pt x="898" y="917"/>
                  </a:lnTo>
                  <a:lnTo>
                    <a:pt x="916" y="845"/>
                  </a:lnTo>
                  <a:lnTo>
                    <a:pt x="898" y="773"/>
                  </a:lnTo>
                  <a:lnTo>
                    <a:pt x="862" y="701"/>
                  </a:lnTo>
                  <a:lnTo>
                    <a:pt x="790" y="611"/>
                  </a:lnTo>
                  <a:lnTo>
                    <a:pt x="701" y="557"/>
                  </a:lnTo>
                  <a:lnTo>
                    <a:pt x="575" y="521"/>
                  </a:lnTo>
                  <a:lnTo>
                    <a:pt x="467" y="486"/>
                  </a:lnTo>
                  <a:lnTo>
                    <a:pt x="360" y="468"/>
                  </a:lnTo>
                  <a:lnTo>
                    <a:pt x="252" y="414"/>
                  </a:lnTo>
                  <a:lnTo>
                    <a:pt x="198" y="378"/>
                  </a:lnTo>
                  <a:lnTo>
                    <a:pt x="198" y="324"/>
                  </a:lnTo>
                  <a:lnTo>
                    <a:pt x="234" y="270"/>
                  </a:lnTo>
                  <a:lnTo>
                    <a:pt x="270" y="216"/>
                  </a:lnTo>
                  <a:lnTo>
                    <a:pt x="360" y="180"/>
                  </a:lnTo>
                  <a:lnTo>
                    <a:pt x="449" y="162"/>
                  </a:lnTo>
                  <a:lnTo>
                    <a:pt x="521" y="180"/>
                  </a:lnTo>
                  <a:lnTo>
                    <a:pt x="593" y="198"/>
                  </a:lnTo>
                  <a:lnTo>
                    <a:pt x="665" y="234"/>
                  </a:lnTo>
                  <a:lnTo>
                    <a:pt x="719" y="270"/>
                  </a:lnTo>
                  <a:lnTo>
                    <a:pt x="737" y="270"/>
                  </a:lnTo>
                  <a:lnTo>
                    <a:pt x="755" y="288"/>
                  </a:lnTo>
                  <a:lnTo>
                    <a:pt x="790" y="288"/>
                  </a:lnTo>
                  <a:lnTo>
                    <a:pt x="826" y="270"/>
                  </a:lnTo>
                  <a:lnTo>
                    <a:pt x="844" y="252"/>
                  </a:lnTo>
                  <a:lnTo>
                    <a:pt x="862" y="216"/>
                  </a:lnTo>
                  <a:lnTo>
                    <a:pt x="862" y="180"/>
                  </a:lnTo>
                  <a:lnTo>
                    <a:pt x="844" y="144"/>
                  </a:lnTo>
                  <a:lnTo>
                    <a:pt x="826" y="126"/>
                  </a:lnTo>
                  <a:lnTo>
                    <a:pt x="737" y="73"/>
                  </a:lnTo>
                  <a:lnTo>
                    <a:pt x="647" y="3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57"/>
            <p:cNvSpPr/>
            <p:nvPr/>
          </p:nvSpPr>
          <p:spPr>
            <a:xfrm>
              <a:off x="794325" y="2139650"/>
              <a:ext cx="20225" cy="21125"/>
            </a:xfrm>
            <a:custGeom>
              <a:avLst/>
              <a:gdLst/>
              <a:ahLst/>
              <a:cxnLst/>
              <a:rect l="l" t="t" r="r" b="b"/>
              <a:pathLst>
                <a:path w="809" h="845" extrusionOk="0">
                  <a:moveTo>
                    <a:pt x="414" y="163"/>
                  </a:moveTo>
                  <a:lnTo>
                    <a:pt x="486" y="180"/>
                  </a:lnTo>
                  <a:lnTo>
                    <a:pt x="557" y="216"/>
                  </a:lnTo>
                  <a:lnTo>
                    <a:pt x="611" y="270"/>
                  </a:lnTo>
                  <a:lnTo>
                    <a:pt x="665" y="342"/>
                  </a:lnTo>
                  <a:lnTo>
                    <a:pt x="162" y="342"/>
                  </a:lnTo>
                  <a:lnTo>
                    <a:pt x="198" y="270"/>
                  </a:lnTo>
                  <a:lnTo>
                    <a:pt x="270" y="216"/>
                  </a:lnTo>
                  <a:lnTo>
                    <a:pt x="342" y="180"/>
                  </a:lnTo>
                  <a:lnTo>
                    <a:pt x="414" y="163"/>
                  </a:lnTo>
                  <a:close/>
                  <a:moveTo>
                    <a:pt x="396" y="1"/>
                  </a:moveTo>
                  <a:lnTo>
                    <a:pt x="324" y="19"/>
                  </a:lnTo>
                  <a:lnTo>
                    <a:pt x="234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5" y="198"/>
                  </a:lnTo>
                  <a:lnTo>
                    <a:pt x="19" y="270"/>
                  </a:lnTo>
                  <a:lnTo>
                    <a:pt x="1" y="342"/>
                  </a:lnTo>
                  <a:lnTo>
                    <a:pt x="1" y="414"/>
                  </a:lnTo>
                  <a:lnTo>
                    <a:pt x="1" y="504"/>
                  </a:lnTo>
                  <a:lnTo>
                    <a:pt x="19" y="576"/>
                  </a:lnTo>
                  <a:lnTo>
                    <a:pt x="73" y="647"/>
                  </a:lnTo>
                  <a:lnTo>
                    <a:pt x="108" y="719"/>
                  </a:lnTo>
                  <a:lnTo>
                    <a:pt x="180" y="773"/>
                  </a:lnTo>
                  <a:lnTo>
                    <a:pt x="252" y="809"/>
                  </a:lnTo>
                  <a:lnTo>
                    <a:pt x="324" y="827"/>
                  </a:lnTo>
                  <a:lnTo>
                    <a:pt x="396" y="845"/>
                  </a:lnTo>
                  <a:lnTo>
                    <a:pt x="486" y="827"/>
                  </a:lnTo>
                  <a:lnTo>
                    <a:pt x="557" y="809"/>
                  </a:lnTo>
                  <a:lnTo>
                    <a:pt x="629" y="773"/>
                  </a:lnTo>
                  <a:lnTo>
                    <a:pt x="701" y="719"/>
                  </a:lnTo>
                  <a:lnTo>
                    <a:pt x="719" y="701"/>
                  </a:lnTo>
                  <a:lnTo>
                    <a:pt x="719" y="665"/>
                  </a:lnTo>
                  <a:lnTo>
                    <a:pt x="719" y="647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611" y="593"/>
                  </a:lnTo>
                  <a:lnTo>
                    <a:pt x="575" y="611"/>
                  </a:lnTo>
                  <a:lnTo>
                    <a:pt x="486" y="647"/>
                  </a:lnTo>
                  <a:lnTo>
                    <a:pt x="396" y="665"/>
                  </a:lnTo>
                  <a:lnTo>
                    <a:pt x="324" y="629"/>
                  </a:lnTo>
                  <a:lnTo>
                    <a:pt x="252" y="593"/>
                  </a:lnTo>
                  <a:lnTo>
                    <a:pt x="216" y="540"/>
                  </a:lnTo>
                  <a:lnTo>
                    <a:pt x="180" y="468"/>
                  </a:lnTo>
                  <a:lnTo>
                    <a:pt x="773" y="468"/>
                  </a:lnTo>
                  <a:lnTo>
                    <a:pt x="791" y="432"/>
                  </a:lnTo>
                  <a:lnTo>
                    <a:pt x="809" y="414"/>
                  </a:lnTo>
                  <a:lnTo>
                    <a:pt x="809" y="396"/>
                  </a:lnTo>
                  <a:lnTo>
                    <a:pt x="791" y="306"/>
                  </a:lnTo>
                  <a:lnTo>
                    <a:pt x="773" y="234"/>
                  </a:lnTo>
                  <a:lnTo>
                    <a:pt x="737" y="180"/>
                  </a:lnTo>
                  <a:lnTo>
                    <a:pt x="683" y="127"/>
                  </a:lnTo>
                  <a:lnTo>
                    <a:pt x="629" y="73"/>
                  </a:lnTo>
                  <a:lnTo>
                    <a:pt x="557" y="37"/>
                  </a:lnTo>
                  <a:lnTo>
                    <a:pt x="486" y="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57"/>
            <p:cNvSpPr/>
            <p:nvPr/>
          </p:nvSpPr>
          <p:spPr>
            <a:xfrm>
              <a:off x="820375" y="2139650"/>
              <a:ext cx="12600" cy="21125"/>
            </a:xfrm>
            <a:custGeom>
              <a:avLst/>
              <a:gdLst/>
              <a:ahLst/>
              <a:cxnLst/>
              <a:rect l="l" t="t" r="r" b="b"/>
              <a:pathLst>
                <a:path w="504" h="845" extrusionOk="0">
                  <a:moveTo>
                    <a:pt x="72" y="1"/>
                  </a:moveTo>
                  <a:lnTo>
                    <a:pt x="36" y="19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0" y="91"/>
                  </a:lnTo>
                  <a:lnTo>
                    <a:pt x="0" y="755"/>
                  </a:lnTo>
                  <a:lnTo>
                    <a:pt x="0" y="791"/>
                  </a:lnTo>
                  <a:lnTo>
                    <a:pt x="18" y="809"/>
                  </a:lnTo>
                  <a:lnTo>
                    <a:pt x="36" y="827"/>
                  </a:lnTo>
                  <a:lnTo>
                    <a:pt x="72" y="845"/>
                  </a:lnTo>
                  <a:lnTo>
                    <a:pt x="108" y="827"/>
                  </a:lnTo>
                  <a:lnTo>
                    <a:pt x="144" y="809"/>
                  </a:lnTo>
                  <a:lnTo>
                    <a:pt x="162" y="791"/>
                  </a:lnTo>
                  <a:lnTo>
                    <a:pt x="180" y="755"/>
                  </a:lnTo>
                  <a:lnTo>
                    <a:pt x="180" y="432"/>
                  </a:lnTo>
                  <a:lnTo>
                    <a:pt x="198" y="360"/>
                  </a:lnTo>
                  <a:lnTo>
                    <a:pt x="234" y="288"/>
                  </a:lnTo>
                  <a:lnTo>
                    <a:pt x="270" y="252"/>
                  </a:lnTo>
                  <a:lnTo>
                    <a:pt x="323" y="216"/>
                  </a:lnTo>
                  <a:lnTo>
                    <a:pt x="359" y="198"/>
                  </a:lnTo>
                  <a:lnTo>
                    <a:pt x="413" y="180"/>
                  </a:lnTo>
                  <a:lnTo>
                    <a:pt x="449" y="180"/>
                  </a:lnTo>
                  <a:lnTo>
                    <a:pt x="485" y="163"/>
                  </a:lnTo>
                  <a:lnTo>
                    <a:pt x="503" y="127"/>
                  </a:lnTo>
                  <a:lnTo>
                    <a:pt x="503" y="91"/>
                  </a:lnTo>
                  <a:lnTo>
                    <a:pt x="503" y="55"/>
                  </a:lnTo>
                  <a:lnTo>
                    <a:pt x="485" y="19"/>
                  </a:lnTo>
                  <a:lnTo>
                    <a:pt x="449" y="1"/>
                  </a:lnTo>
                  <a:lnTo>
                    <a:pt x="413" y="1"/>
                  </a:lnTo>
                  <a:lnTo>
                    <a:pt x="306" y="19"/>
                  </a:lnTo>
                  <a:lnTo>
                    <a:pt x="198" y="55"/>
                  </a:lnTo>
                  <a:lnTo>
                    <a:pt x="180" y="91"/>
                  </a:lnTo>
                  <a:lnTo>
                    <a:pt x="162" y="55"/>
                  </a:lnTo>
                  <a:lnTo>
                    <a:pt x="144" y="37"/>
                  </a:lnTo>
                  <a:lnTo>
                    <a:pt x="108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838775" y="2140100"/>
              <a:ext cx="16625" cy="19350"/>
            </a:xfrm>
            <a:custGeom>
              <a:avLst/>
              <a:gdLst/>
              <a:ahLst/>
              <a:cxnLst/>
              <a:rect l="l" t="t" r="r" b="b"/>
              <a:pathLst>
                <a:path w="665" h="774" extrusionOk="0">
                  <a:moveTo>
                    <a:pt x="90" y="1"/>
                  </a:moveTo>
                  <a:lnTo>
                    <a:pt x="54" y="19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0" y="91"/>
                  </a:lnTo>
                  <a:lnTo>
                    <a:pt x="0" y="127"/>
                  </a:lnTo>
                  <a:lnTo>
                    <a:pt x="270" y="773"/>
                  </a:lnTo>
                  <a:lnTo>
                    <a:pt x="378" y="773"/>
                  </a:lnTo>
                  <a:lnTo>
                    <a:pt x="647" y="127"/>
                  </a:lnTo>
                  <a:lnTo>
                    <a:pt x="665" y="91"/>
                  </a:lnTo>
                  <a:lnTo>
                    <a:pt x="665" y="73"/>
                  </a:lnTo>
                  <a:lnTo>
                    <a:pt x="665" y="37"/>
                  </a:lnTo>
                  <a:lnTo>
                    <a:pt x="665" y="19"/>
                  </a:lnTo>
                  <a:lnTo>
                    <a:pt x="665" y="1"/>
                  </a:lnTo>
                  <a:lnTo>
                    <a:pt x="629" y="1"/>
                  </a:lnTo>
                  <a:lnTo>
                    <a:pt x="593" y="19"/>
                  </a:lnTo>
                  <a:lnTo>
                    <a:pt x="557" y="37"/>
                  </a:lnTo>
                  <a:lnTo>
                    <a:pt x="539" y="55"/>
                  </a:lnTo>
                  <a:lnTo>
                    <a:pt x="360" y="504"/>
                  </a:lnTo>
                  <a:lnTo>
                    <a:pt x="162" y="55"/>
                  </a:lnTo>
                  <a:lnTo>
                    <a:pt x="144" y="37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862575" y="2131575"/>
              <a:ext cx="4500" cy="29200"/>
            </a:xfrm>
            <a:custGeom>
              <a:avLst/>
              <a:gdLst/>
              <a:ahLst/>
              <a:cxnLst/>
              <a:rect l="l" t="t" r="r" b="b"/>
              <a:pathLst>
                <a:path w="180" h="1168" extrusionOk="0">
                  <a:moveTo>
                    <a:pt x="54" y="1"/>
                  </a:moveTo>
                  <a:lnTo>
                    <a:pt x="36" y="19"/>
                  </a:lnTo>
                  <a:lnTo>
                    <a:pt x="18" y="55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36" y="180"/>
                  </a:lnTo>
                  <a:lnTo>
                    <a:pt x="54" y="198"/>
                  </a:lnTo>
                  <a:lnTo>
                    <a:pt x="90" y="216"/>
                  </a:lnTo>
                  <a:lnTo>
                    <a:pt x="126" y="198"/>
                  </a:lnTo>
                  <a:lnTo>
                    <a:pt x="162" y="180"/>
                  </a:lnTo>
                  <a:lnTo>
                    <a:pt x="180" y="162"/>
                  </a:lnTo>
                  <a:lnTo>
                    <a:pt x="180" y="126"/>
                  </a:lnTo>
                  <a:lnTo>
                    <a:pt x="180" y="90"/>
                  </a:lnTo>
                  <a:lnTo>
                    <a:pt x="180" y="55"/>
                  </a:lnTo>
                  <a:lnTo>
                    <a:pt x="162" y="19"/>
                  </a:lnTo>
                  <a:lnTo>
                    <a:pt x="126" y="1"/>
                  </a:lnTo>
                  <a:close/>
                  <a:moveTo>
                    <a:pt x="90" y="324"/>
                  </a:moveTo>
                  <a:lnTo>
                    <a:pt x="54" y="342"/>
                  </a:lnTo>
                  <a:lnTo>
                    <a:pt x="36" y="360"/>
                  </a:lnTo>
                  <a:lnTo>
                    <a:pt x="18" y="396"/>
                  </a:lnTo>
                  <a:lnTo>
                    <a:pt x="0" y="432"/>
                  </a:lnTo>
                  <a:lnTo>
                    <a:pt x="0" y="1078"/>
                  </a:lnTo>
                  <a:lnTo>
                    <a:pt x="18" y="1114"/>
                  </a:lnTo>
                  <a:lnTo>
                    <a:pt x="36" y="1132"/>
                  </a:lnTo>
                  <a:lnTo>
                    <a:pt x="54" y="1150"/>
                  </a:lnTo>
                  <a:lnTo>
                    <a:pt x="90" y="1168"/>
                  </a:lnTo>
                  <a:lnTo>
                    <a:pt x="108" y="1168"/>
                  </a:lnTo>
                  <a:lnTo>
                    <a:pt x="126" y="1150"/>
                  </a:lnTo>
                  <a:lnTo>
                    <a:pt x="162" y="1132"/>
                  </a:lnTo>
                  <a:lnTo>
                    <a:pt x="180" y="1114"/>
                  </a:lnTo>
                  <a:lnTo>
                    <a:pt x="180" y="1078"/>
                  </a:lnTo>
                  <a:lnTo>
                    <a:pt x="180" y="432"/>
                  </a:lnTo>
                  <a:lnTo>
                    <a:pt x="180" y="414"/>
                  </a:lnTo>
                  <a:lnTo>
                    <a:pt x="180" y="378"/>
                  </a:lnTo>
                  <a:lnTo>
                    <a:pt x="162" y="360"/>
                  </a:lnTo>
                  <a:lnTo>
                    <a:pt x="126" y="342"/>
                  </a:lnTo>
                  <a:lnTo>
                    <a:pt x="9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872900" y="2139650"/>
              <a:ext cx="17975" cy="21125"/>
            </a:xfrm>
            <a:custGeom>
              <a:avLst/>
              <a:gdLst/>
              <a:ahLst/>
              <a:cxnLst/>
              <a:rect l="l" t="t" r="r" b="b"/>
              <a:pathLst>
                <a:path w="719" h="845" extrusionOk="0">
                  <a:moveTo>
                    <a:pt x="431" y="1"/>
                  </a:moveTo>
                  <a:lnTo>
                    <a:pt x="341" y="19"/>
                  </a:lnTo>
                  <a:lnTo>
                    <a:pt x="270" y="37"/>
                  </a:lnTo>
                  <a:lnTo>
                    <a:pt x="198" y="73"/>
                  </a:lnTo>
                  <a:lnTo>
                    <a:pt x="126" y="127"/>
                  </a:lnTo>
                  <a:lnTo>
                    <a:pt x="72" y="198"/>
                  </a:lnTo>
                  <a:lnTo>
                    <a:pt x="36" y="270"/>
                  </a:lnTo>
                  <a:lnTo>
                    <a:pt x="18" y="342"/>
                  </a:lnTo>
                  <a:lnTo>
                    <a:pt x="0" y="432"/>
                  </a:lnTo>
                  <a:lnTo>
                    <a:pt x="18" y="504"/>
                  </a:lnTo>
                  <a:lnTo>
                    <a:pt x="36" y="593"/>
                  </a:lnTo>
                  <a:lnTo>
                    <a:pt x="72" y="665"/>
                  </a:lnTo>
                  <a:lnTo>
                    <a:pt x="126" y="719"/>
                  </a:lnTo>
                  <a:lnTo>
                    <a:pt x="198" y="773"/>
                  </a:lnTo>
                  <a:lnTo>
                    <a:pt x="270" y="809"/>
                  </a:lnTo>
                  <a:lnTo>
                    <a:pt x="341" y="827"/>
                  </a:lnTo>
                  <a:lnTo>
                    <a:pt x="431" y="845"/>
                  </a:lnTo>
                  <a:lnTo>
                    <a:pt x="557" y="827"/>
                  </a:lnTo>
                  <a:lnTo>
                    <a:pt x="683" y="755"/>
                  </a:lnTo>
                  <a:lnTo>
                    <a:pt x="719" y="719"/>
                  </a:lnTo>
                  <a:lnTo>
                    <a:pt x="719" y="701"/>
                  </a:lnTo>
                  <a:lnTo>
                    <a:pt x="719" y="665"/>
                  </a:lnTo>
                  <a:lnTo>
                    <a:pt x="701" y="629"/>
                  </a:lnTo>
                  <a:lnTo>
                    <a:pt x="683" y="611"/>
                  </a:lnTo>
                  <a:lnTo>
                    <a:pt x="647" y="593"/>
                  </a:lnTo>
                  <a:lnTo>
                    <a:pt x="611" y="593"/>
                  </a:lnTo>
                  <a:lnTo>
                    <a:pt x="575" y="611"/>
                  </a:lnTo>
                  <a:lnTo>
                    <a:pt x="503" y="647"/>
                  </a:lnTo>
                  <a:lnTo>
                    <a:pt x="431" y="665"/>
                  </a:lnTo>
                  <a:lnTo>
                    <a:pt x="323" y="647"/>
                  </a:lnTo>
                  <a:lnTo>
                    <a:pt x="252" y="593"/>
                  </a:lnTo>
                  <a:lnTo>
                    <a:pt x="198" y="522"/>
                  </a:lnTo>
                  <a:lnTo>
                    <a:pt x="180" y="432"/>
                  </a:lnTo>
                  <a:lnTo>
                    <a:pt x="198" y="324"/>
                  </a:lnTo>
                  <a:lnTo>
                    <a:pt x="252" y="252"/>
                  </a:lnTo>
                  <a:lnTo>
                    <a:pt x="323" y="198"/>
                  </a:lnTo>
                  <a:lnTo>
                    <a:pt x="431" y="180"/>
                  </a:lnTo>
                  <a:lnTo>
                    <a:pt x="503" y="198"/>
                  </a:lnTo>
                  <a:lnTo>
                    <a:pt x="575" y="234"/>
                  </a:lnTo>
                  <a:lnTo>
                    <a:pt x="611" y="252"/>
                  </a:lnTo>
                  <a:lnTo>
                    <a:pt x="683" y="252"/>
                  </a:lnTo>
                  <a:lnTo>
                    <a:pt x="701" y="216"/>
                  </a:lnTo>
                  <a:lnTo>
                    <a:pt x="719" y="198"/>
                  </a:lnTo>
                  <a:lnTo>
                    <a:pt x="719" y="163"/>
                  </a:lnTo>
                  <a:lnTo>
                    <a:pt x="719" y="127"/>
                  </a:lnTo>
                  <a:lnTo>
                    <a:pt x="683" y="91"/>
                  </a:lnTo>
                  <a:lnTo>
                    <a:pt x="629" y="55"/>
                  </a:lnTo>
                  <a:lnTo>
                    <a:pt x="557" y="37"/>
                  </a:lnTo>
                  <a:lnTo>
                    <a:pt x="503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896225" y="2139650"/>
              <a:ext cx="20250" cy="21125"/>
            </a:xfrm>
            <a:custGeom>
              <a:avLst/>
              <a:gdLst/>
              <a:ahLst/>
              <a:cxnLst/>
              <a:rect l="l" t="t" r="r" b="b"/>
              <a:pathLst>
                <a:path w="810" h="845" extrusionOk="0">
                  <a:moveTo>
                    <a:pt x="414" y="163"/>
                  </a:moveTo>
                  <a:lnTo>
                    <a:pt x="504" y="180"/>
                  </a:lnTo>
                  <a:lnTo>
                    <a:pt x="558" y="216"/>
                  </a:lnTo>
                  <a:lnTo>
                    <a:pt x="612" y="270"/>
                  </a:lnTo>
                  <a:lnTo>
                    <a:pt x="665" y="342"/>
                  </a:lnTo>
                  <a:lnTo>
                    <a:pt x="181" y="342"/>
                  </a:lnTo>
                  <a:lnTo>
                    <a:pt x="216" y="270"/>
                  </a:lnTo>
                  <a:lnTo>
                    <a:pt x="270" y="216"/>
                  </a:lnTo>
                  <a:lnTo>
                    <a:pt x="342" y="180"/>
                  </a:lnTo>
                  <a:lnTo>
                    <a:pt x="414" y="163"/>
                  </a:lnTo>
                  <a:close/>
                  <a:moveTo>
                    <a:pt x="396" y="1"/>
                  </a:moveTo>
                  <a:lnTo>
                    <a:pt x="324" y="19"/>
                  </a:lnTo>
                  <a:lnTo>
                    <a:pt x="234" y="37"/>
                  </a:lnTo>
                  <a:lnTo>
                    <a:pt x="181" y="73"/>
                  </a:lnTo>
                  <a:lnTo>
                    <a:pt x="109" y="127"/>
                  </a:lnTo>
                  <a:lnTo>
                    <a:pt x="73" y="198"/>
                  </a:lnTo>
                  <a:lnTo>
                    <a:pt x="19" y="270"/>
                  </a:lnTo>
                  <a:lnTo>
                    <a:pt x="1" y="342"/>
                  </a:lnTo>
                  <a:lnTo>
                    <a:pt x="1" y="414"/>
                  </a:lnTo>
                  <a:lnTo>
                    <a:pt x="1" y="504"/>
                  </a:lnTo>
                  <a:lnTo>
                    <a:pt x="19" y="576"/>
                  </a:lnTo>
                  <a:lnTo>
                    <a:pt x="55" y="647"/>
                  </a:lnTo>
                  <a:lnTo>
                    <a:pt x="109" y="719"/>
                  </a:lnTo>
                  <a:lnTo>
                    <a:pt x="163" y="755"/>
                  </a:lnTo>
                  <a:lnTo>
                    <a:pt x="234" y="809"/>
                  </a:lnTo>
                  <a:lnTo>
                    <a:pt x="306" y="827"/>
                  </a:lnTo>
                  <a:lnTo>
                    <a:pt x="396" y="845"/>
                  </a:lnTo>
                  <a:lnTo>
                    <a:pt x="468" y="827"/>
                  </a:lnTo>
                  <a:lnTo>
                    <a:pt x="558" y="809"/>
                  </a:lnTo>
                  <a:lnTo>
                    <a:pt x="629" y="773"/>
                  </a:lnTo>
                  <a:lnTo>
                    <a:pt x="701" y="719"/>
                  </a:lnTo>
                  <a:lnTo>
                    <a:pt x="701" y="701"/>
                  </a:lnTo>
                  <a:lnTo>
                    <a:pt x="719" y="665"/>
                  </a:lnTo>
                  <a:lnTo>
                    <a:pt x="701" y="647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594" y="593"/>
                  </a:lnTo>
                  <a:lnTo>
                    <a:pt x="576" y="611"/>
                  </a:lnTo>
                  <a:lnTo>
                    <a:pt x="486" y="647"/>
                  </a:lnTo>
                  <a:lnTo>
                    <a:pt x="396" y="665"/>
                  </a:lnTo>
                  <a:lnTo>
                    <a:pt x="306" y="629"/>
                  </a:lnTo>
                  <a:lnTo>
                    <a:pt x="234" y="593"/>
                  </a:lnTo>
                  <a:lnTo>
                    <a:pt x="199" y="540"/>
                  </a:lnTo>
                  <a:lnTo>
                    <a:pt x="181" y="468"/>
                  </a:lnTo>
                  <a:lnTo>
                    <a:pt x="773" y="468"/>
                  </a:lnTo>
                  <a:lnTo>
                    <a:pt x="791" y="432"/>
                  </a:lnTo>
                  <a:lnTo>
                    <a:pt x="809" y="414"/>
                  </a:lnTo>
                  <a:lnTo>
                    <a:pt x="809" y="396"/>
                  </a:lnTo>
                  <a:lnTo>
                    <a:pt x="791" y="306"/>
                  </a:lnTo>
                  <a:lnTo>
                    <a:pt x="773" y="234"/>
                  </a:lnTo>
                  <a:lnTo>
                    <a:pt x="737" y="180"/>
                  </a:lnTo>
                  <a:lnTo>
                    <a:pt x="683" y="109"/>
                  </a:lnTo>
                  <a:lnTo>
                    <a:pt x="629" y="73"/>
                  </a:lnTo>
                  <a:lnTo>
                    <a:pt x="558" y="37"/>
                  </a:lnTo>
                  <a:lnTo>
                    <a:pt x="486" y="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921375" y="2139650"/>
              <a:ext cx="16200" cy="21125"/>
            </a:xfrm>
            <a:custGeom>
              <a:avLst/>
              <a:gdLst/>
              <a:ahLst/>
              <a:cxnLst/>
              <a:rect l="l" t="t" r="r" b="b"/>
              <a:pathLst>
                <a:path w="648" h="845" extrusionOk="0">
                  <a:moveTo>
                    <a:pt x="342" y="1"/>
                  </a:moveTo>
                  <a:lnTo>
                    <a:pt x="234" y="19"/>
                  </a:lnTo>
                  <a:lnTo>
                    <a:pt x="126" y="73"/>
                  </a:lnTo>
                  <a:lnTo>
                    <a:pt x="90" y="109"/>
                  </a:lnTo>
                  <a:lnTo>
                    <a:pt x="54" y="145"/>
                  </a:lnTo>
                  <a:lnTo>
                    <a:pt x="36" y="198"/>
                  </a:lnTo>
                  <a:lnTo>
                    <a:pt x="36" y="252"/>
                  </a:lnTo>
                  <a:lnTo>
                    <a:pt x="36" y="306"/>
                  </a:lnTo>
                  <a:lnTo>
                    <a:pt x="54" y="360"/>
                  </a:lnTo>
                  <a:lnTo>
                    <a:pt x="108" y="414"/>
                  </a:lnTo>
                  <a:lnTo>
                    <a:pt x="180" y="450"/>
                  </a:lnTo>
                  <a:lnTo>
                    <a:pt x="324" y="504"/>
                  </a:lnTo>
                  <a:lnTo>
                    <a:pt x="396" y="522"/>
                  </a:lnTo>
                  <a:lnTo>
                    <a:pt x="450" y="540"/>
                  </a:lnTo>
                  <a:lnTo>
                    <a:pt x="467" y="558"/>
                  </a:lnTo>
                  <a:lnTo>
                    <a:pt x="467" y="576"/>
                  </a:lnTo>
                  <a:lnTo>
                    <a:pt x="467" y="611"/>
                  </a:lnTo>
                  <a:lnTo>
                    <a:pt x="450" y="629"/>
                  </a:lnTo>
                  <a:lnTo>
                    <a:pt x="396" y="647"/>
                  </a:lnTo>
                  <a:lnTo>
                    <a:pt x="324" y="665"/>
                  </a:lnTo>
                  <a:lnTo>
                    <a:pt x="234" y="647"/>
                  </a:lnTo>
                  <a:lnTo>
                    <a:pt x="144" y="593"/>
                  </a:lnTo>
                  <a:lnTo>
                    <a:pt x="108" y="576"/>
                  </a:lnTo>
                  <a:lnTo>
                    <a:pt x="54" y="576"/>
                  </a:lnTo>
                  <a:lnTo>
                    <a:pt x="19" y="593"/>
                  </a:lnTo>
                  <a:lnTo>
                    <a:pt x="1" y="629"/>
                  </a:lnTo>
                  <a:lnTo>
                    <a:pt x="1" y="665"/>
                  </a:lnTo>
                  <a:lnTo>
                    <a:pt x="1" y="701"/>
                  </a:lnTo>
                  <a:lnTo>
                    <a:pt x="19" y="719"/>
                  </a:lnTo>
                  <a:lnTo>
                    <a:pt x="90" y="773"/>
                  </a:lnTo>
                  <a:lnTo>
                    <a:pt x="162" y="809"/>
                  </a:lnTo>
                  <a:lnTo>
                    <a:pt x="234" y="827"/>
                  </a:lnTo>
                  <a:lnTo>
                    <a:pt x="324" y="845"/>
                  </a:lnTo>
                  <a:lnTo>
                    <a:pt x="432" y="827"/>
                  </a:lnTo>
                  <a:lnTo>
                    <a:pt x="539" y="773"/>
                  </a:lnTo>
                  <a:lnTo>
                    <a:pt x="575" y="737"/>
                  </a:lnTo>
                  <a:lnTo>
                    <a:pt x="611" y="683"/>
                  </a:lnTo>
                  <a:lnTo>
                    <a:pt x="629" y="629"/>
                  </a:lnTo>
                  <a:lnTo>
                    <a:pt x="647" y="576"/>
                  </a:lnTo>
                  <a:lnTo>
                    <a:pt x="629" y="522"/>
                  </a:lnTo>
                  <a:lnTo>
                    <a:pt x="611" y="468"/>
                  </a:lnTo>
                  <a:lnTo>
                    <a:pt x="557" y="414"/>
                  </a:lnTo>
                  <a:lnTo>
                    <a:pt x="503" y="378"/>
                  </a:lnTo>
                  <a:lnTo>
                    <a:pt x="414" y="342"/>
                  </a:lnTo>
                  <a:lnTo>
                    <a:pt x="342" y="324"/>
                  </a:lnTo>
                  <a:lnTo>
                    <a:pt x="270" y="306"/>
                  </a:lnTo>
                  <a:lnTo>
                    <a:pt x="216" y="288"/>
                  </a:lnTo>
                  <a:lnTo>
                    <a:pt x="198" y="270"/>
                  </a:lnTo>
                  <a:lnTo>
                    <a:pt x="198" y="252"/>
                  </a:lnTo>
                  <a:lnTo>
                    <a:pt x="198" y="234"/>
                  </a:lnTo>
                  <a:lnTo>
                    <a:pt x="216" y="216"/>
                  </a:lnTo>
                  <a:lnTo>
                    <a:pt x="270" y="198"/>
                  </a:lnTo>
                  <a:lnTo>
                    <a:pt x="324" y="180"/>
                  </a:lnTo>
                  <a:lnTo>
                    <a:pt x="414" y="198"/>
                  </a:lnTo>
                  <a:lnTo>
                    <a:pt x="485" y="252"/>
                  </a:lnTo>
                  <a:lnTo>
                    <a:pt x="575" y="252"/>
                  </a:lnTo>
                  <a:lnTo>
                    <a:pt x="593" y="216"/>
                  </a:lnTo>
                  <a:lnTo>
                    <a:pt x="611" y="180"/>
                  </a:lnTo>
                  <a:lnTo>
                    <a:pt x="611" y="163"/>
                  </a:lnTo>
                  <a:lnTo>
                    <a:pt x="593" y="127"/>
                  </a:lnTo>
                  <a:lnTo>
                    <a:pt x="575" y="91"/>
                  </a:lnTo>
                  <a:lnTo>
                    <a:pt x="467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57"/>
            <p:cNvSpPr/>
            <p:nvPr/>
          </p:nvSpPr>
          <p:spPr>
            <a:xfrm>
              <a:off x="768300" y="2220475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0" y="1078"/>
                  </a:lnTo>
                  <a:lnTo>
                    <a:pt x="18" y="1131"/>
                  </a:lnTo>
                  <a:lnTo>
                    <a:pt x="72" y="1149"/>
                  </a:lnTo>
                  <a:lnTo>
                    <a:pt x="108" y="1149"/>
                  </a:lnTo>
                  <a:lnTo>
                    <a:pt x="144" y="1131"/>
                  </a:lnTo>
                  <a:lnTo>
                    <a:pt x="162" y="1113"/>
                  </a:lnTo>
                  <a:lnTo>
                    <a:pt x="180" y="1078"/>
                  </a:lnTo>
                  <a:lnTo>
                    <a:pt x="180" y="377"/>
                  </a:lnTo>
                  <a:lnTo>
                    <a:pt x="431" y="700"/>
                  </a:lnTo>
                  <a:lnTo>
                    <a:pt x="449" y="736"/>
                  </a:lnTo>
                  <a:lnTo>
                    <a:pt x="539" y="736"/>
                  </a:lnTo>
                  <a:lnTo>
                    <a:pt x="575" y="700"/>
                  </a:lnTo>
                  <a:lnTo>
                    <a:pt x="826" y="377"/>
                  </a:lnTo>
                  <a:lnTo>
                    <a:pt x="826" y="1078"/>
                  </a:lnTo>
                  <a:lnTo>
                    <a:pt x="826" y="1113"/>
                  </a:lnTo>
                  <a:lnTo>
                    <a:pt x="844" y="1131"/>
                  </a:lnTo>
                  <a:lnTo>
                    <a:pt x="880" y="1167"/>
                  </a:lnTo>
                  <a:lnTo>
                    <a:pt x="952" y="1167"/>
                  </a:lnTo>
                  <a:lnTo>
                    <a:pt x="970" y="1131"/>
                  </a:lnTo>
                  <a:lnTo>
                    <a:pt x="988" y="1113"/>
                  </a:lnTo>
                  <a:lnTo>
                    <a:pt x="1006" y="1078"/>
                  </a:lnTo>
                  <a:lnTo>
                    <a:pt x="1006" y="90"/>
                  </a:lnTo>
                  <a:lnTo>
                    <a:pt x="988" y="54"/>
                  </a:lnTo>
                  <a:lnTo>
                    <a:pt x="970" y="18"/>
                  </a:lnTo>
                  <a:lnTo>
                    <a:pt x="934" y="0"/>
                  </a:lnTo>
                  <a:lnTo>
                    <a:pt x="862" y="0"/>
                  </a:lnTo>
                  <a:lnTo>
                    <a:pt x="826" y="36"/>
                  </a:lnTo>
                  <a:lnTo>
                    <a:pt x="503" y="503"/>
                  </a:lnTo>
                  <a:lnTo>
                    <a:pt x="162" y="36"/>
                  </a:lnTo>
                  <a:lnTo>
                    <a:pt x="126" y="1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57"/>
            <p:cNvSpPr/>
            <p:nvPr/>
          </p:nvSpPr>
          <p:spPr>
            <a:xfrm>
              <a:off x="801525" y="2228550"/>
              <a:ext cx="17075" cy="28300"/>
            </a:xfrm>
            <a:custGeom>
              <a:avLst/>
              <a:gdLst/>
              <a:ahLst/>
              <a:cxnLst/>
              <a:rect l="l" t="t" r="r" b="b"/>
              <a:pathLst>
                <a:path w="683" h="1132" extrusionOk="0">
                  <a:moveTo>
                    <a:pt x="72" y="0"/>
                  </a:moveTo>
                  <a:lnTo>
                    <a:pt x="54" y="18"/>
                  </a:lnTo>
                  <a:lnTo>
                    <a:pt x="18" y="36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0" y="485"/>
                  </a:lnTo>
                  <a:lnTo>
                    <a:pt x="0" y="557"/>
                  </a:lnTo>
                  <a:lnTo>
                    <a:pt x="18" y="611"/>
                  </a:lnTo>
                  <a:lnTo>
                    <a:pt x="54" y="683"/>
                  </a:lnTo>
                  <a:lnTo>
                    <a:pt x="90" y="737"/>
                  </a:lnTo>
                  <a:lnTo>
                    <a:pt x="144" y="773"/>
                  </a:lnTo>
                  <a:lnTo>
                    <a:pt x="216" y="808"/>
                  </a:lnTo>
                  <a:lnTo>
                    <a:pt x="269" y="826"/>
                  </a:lnTo>
                  <a:lnTo>
                    <a:pt x="431" y="826"/>
                  </a:lnTo>
                  <a:lnTo>
                    <a:pt x="503" y="790"/>
                  </a:lnTo>
                  <a:lnTo>
                    <a:pt x="467" y="862"/>
                  </a:lnTo>
                  <a:lnTo>
                    <a:pt x="413" y="898"/>
                  </a:lnTo>
                  <a:lnTo>
                    <a:pt x="359" y="934"/>
                  </a:lnTo>
                  <a:lnTo>
                    <a:pt x="287" y="952"/>
                  </a:lnTo>
                  <a:lnTo>
                    <a:pt x="198" y="916"/>
                  </a:lnTo>
                  <a:lnTo>
                    <a:pt x="126" y="916"/>
                  </a:lnTo>
                  <a:lnTo>
                    <a:pt x="108" y="934"/>
                  </a:lnTo>
                  <a:lnTo>
                    <a:pt x="72" y="952"/>
                  </a:lnTo>
                  <a:lnTo>
                    <a:pt x="72" y="988"/>
                  </a:lnTo>
                  <a:lnTo>
                    <a:pt x="72" y="1024"/>
                  </a:lnTo>
                  <a:lnTo>
                    <a:pt x="90" y="1060"/>
                  </a:lnTo>
                  <a:lnTo>
                    <a:pt x="126" y="1078"/>
                  </a:lnTo>
                  <a:lnTo>
                    <a:pt x="198" y="1114"/>
                  </a:lnTo>
                  <a:lnTo>
                    <a:pt x="287" y="1132"/>
                  </a:lnTo>
                  <a:lnTo>
                    <a:pt x="305" y="1132"/>
                  </a:lnTo>
                  <a:lnTo>
                    <a:pt x="377" y="1114"/>
                  </a:lnTo>
                  <a:lnTo>
                    <a:pt x="449" y="1096"/>
                  </a:lnTo>
                  <a:lnTo>
                    <a:pt x="521" y="1060"/>
                  </a:lnTo>
                  <a:lnTo>
                    <a:pt x="575" y="1006"/>
                  </a:lnTo>
                  <a:lnTo>
                    <a:pt x="629" y="952"/>
                  </a:lnTo>
                  <a:lnTo>
                    <a:pt x="664" y="880"/>
                  </a:lnTo>
                  <a:lnTo>
                    <a:pt x="682" y="808"/>
                  </a:lnTo>
                  <a:lnTo>
                    <a:pt x="682" y="737"/>
                  </a:lnTo>
                  <a:lnTo>
                    <a:pt x="682" y="90"/>
                  </a:lnTo>
                  <a:lnTo>
                    <a:pt x="682" y="54"/>
                  </a:lnTo>
                  <a:lnTo>
                    <a:pt x="664" y="36"/>
                  </a:lnTo>
                  <a:lnTo>
                    <a:pt x="629" y="18"/>
                  </a:lnTo>
                  <a:lnTo>
                    <a:pt x="611" y="0"/>
                  </a:lnTo>
                  <a:lnTo>
                    <a:pt x="593" y="0"/>
                  </a:lnTo>
                  <a:lnTo>
                    <a:pt x="557" y="18"/>
                  </a:lnTo>
                  <a:lnTo>
                    <a:pt x="539" y="36"/>
                  </a:lnTo>
                  <a:lnTo>
                    <a:pt x="521" y="54"/>
                  </a:lnTo>
                  <a:lnTo>
                    <a:pt x="521" y="90"/>
                  </a:lnTo>
                  <a:lnTo>
                    <a:pt x="521" y="485"/>
                  </a:lnTo>
                  <a:lnTo>
                    <a:pt x="503" y="557"/>
                  </a:lnTo>
                  <a:lnTo>
                    <a:pt x="467" y="611"/>
                  </a:lnTo>
                  <a:lnTo>
                    <a:pt x="413" y="647"/>
                  </a:lnTo>
                  <a:lnTo>
                    <a:pt x="341" y="665"/>
                  </a:lnTo>
                  <a:lnTo>
                    <a:pt x="269" y="647"/>
                  </a:lnTo>
                  <a:lnTo>
                    <a:pt x="216" y="611"/>
                  </a:lnTo>
                  <a:lnTo>
                    <a:pt x="180" y="557"/>
                  </a:lnTo>
                  <a:lnTo>
                    <a:pt x="162" y="485"/>
                  </a:lnTo>
                  <a:lnTo>
                    <a:pt x="162" y="90"/>
                  </a:lnTo>
                  <a:lnTo>
                    <a:pt x="162" y="54"/>
                  </a:lnTo>
                  <a:lnTo>
                    <a:pt x="144" y="1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838325" y="2228550"/>
              <a:ext cx="16175" cy="20675"/>
            </a:xfrm>
            <a:custGeom>
              <a:avLst/>
              <a:gdLst/>
              <a:ahLst/>
              <a:cxnLst/>
              <a:rect l="l" t="t" r="r" b="b"/>
              <a:pathLst>
                <a:path w="647" h="827" extrusionOk="0">
                  <a:moveTo>
                    <a:pt x="342" y="0"/>
                  </a:moveTo>
                  <a:lnTo>
                    <a:pt x="234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72" y="144"/>
                  </a:lnTo>
                  <a:lnTo>
                    <a:pt x="36" y="198"/>
                  </a:lnTo>
                  <a:lnTo>
                    <a:pt x="36" y="252"/>
                  </a:lnTo>
                  <a:lnTo>
                    <a:pt x="36" y="306"/>
                  </a:lnTo>
                  <a:lnTo>
                    <a:pt x="54" y="360"/>
                  </a:lnTo>
                  <a:lnTo>
                    <a:pt x="108" y="413"/>
                  </a:lnTo>
                  <a:lnTo>
                    <a:pt x="180" y="449"/>
                  </a:lnTo>
                  <a:lnTo>
                    <a:pt x="324" y="485"/>
                  </a:lnTo>
                  <a:lnTo>
                    <a:pt x="396" y="503"/>
                  </a:lnTo>
                  <a:lnTo>
                    <a:pt x="467" y="539"/>
                  </a:lnTo>
                  <a:lnTo>
                    <a:pt x="485" y="557"/>
                  </a:lnTo>
                  <a:lnTo>
                    <a:pt x="485" y="575"/>
                  </a:lnTo>
                  <a:lnTo>
                    <a:pt x="467" y="593"/>
                  </a:lnTo>
                  <a:lnTo>
                    <a:pt x="449" y="629"/>
                  </a:lnTo>
                  <a:lnTo>
                    <a:pt x="396" y="647"/>
                  </a:lnTo>
                  <a:lnTo>
                    <a:pt x="342" y="647"/>
                  </a:lnTo>
                  <a:lnTo>
                    <a:pt x="234" y="629"/>
                  </a:lnTo>
                  <a:lnTo>
                    <a:pt x="162" y="575"/>
                  </a:lnTo>
                  <a:lnTo>
                    <a:pt x="144" y="575"/>
                  </a:lnTo>
                  <a:lnTo>
                    <a:pt x="126" y="557"/>
                  </a:lnTo>
                  <a:lnTo>
                    <a:pt x="90" y="557"/>
                  </a:lnTo>
                  <a:lnTo>
                    <a:pt x="54" y="575"/>
                  </a:lnTo>
                  <a:lnTo>
                    <a:pt x="36" y="593"/>
                  </a:lnTo>
                  <a:lnTo>
                    <a:pt x="18" y="629"/>
                  </a:lnTo>
                  <a:lnTo>
                    <a:pt x="1" y="665"/>
                  </a:lnTo>
                  <a:lnTo>
                    <a:pt x="18" y="683"/>
                  </a:lnTo>
                  <a:lnTo>
                    <a:pt x="36" y="719"/>
                  </a:lnTo>
                  <a:lnTo>
                    <a:pt x="90" y="773"/>
                  </a:lnTo>
                  <a:lnTo>
                    <a:pt x="162" y="790"/>
                  </a:lnTo>
                  <a:lnTo>
                    <a:pt x="252" y="826"/>
                  </a:lnTo>
                  <a:lnTo>
                    <a:pt x="324" y="826"/>
                  </a:lnTo>
                  <a:lnTo>
                    <a:pt x="432" y="808"/>
                  </a:lnTo>
                  <a:lnTo>
                    <a:pt x="539" y="773"/>
                  </a:lnTo>
                  <a:lnTo>
                    <a:pt x="593" y="719"/>
                  </a:lnTo>
                  <a:lnTo>
                    <a:pt x="611" y="683"/>
                  </a:lnTo>
                  <a:lnTo>
                    <a:pt x="647" y="629"/>
                  </a:lnTo>
                  <a:lnTo>
                    <a:pt x="647" y="575"/>
                  </a:lnTo>
                  <a:lnTo>
                    <a:pt x="647" y="521"/>
                  </a:lnTo>
                  <a:lnTo>
                    <a:pt x="611" y="467"/>
                  </a:lnTo>
                  <a:lnTo>
                    <a:pt x="575" y="395"/>
                  </a:lnTo>
                  <a:lnTo>
                    <a:pt x="503" y="360"/>
                  </a:lnTo>
                  <a:lnTo>
                    <a:pt x="432" y="342"/>
                  </a:lnTo>
                  <a:lnTo>
                    <a:pt x="342" y="324"/>
                  </a:lnTo>
                  <a:lnTo>
                    <a:pt x="288" y="306"/>
                  </a:lnTo>
                  <a:lnTo>
                    <a:pt x="216" y="270"/>
                  </a:lnTo>
                  <a:lnTo>
                    <a:pt x="198" y="252"/>
                  </a:lnTo>
                  <a:lnTo>
                    <a:pt x="216" y="216"/>
                  </a:lnTo>
                  <a:lnTo>
                    <a:pt x="234" y="198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414" y="198"/>
                  </a:lnTo>
                  <a:lnTo>
                    <a:pt x="485" y="234"/>
                  </a:lnTo>
                  <a:lnTo>
                    <a:pt x="521" y="252"/>
                  </a:lnTo>
                  <a:lnTo>
                    <a:pt x="557" y="252"/>
                  </a:lnTo>
                  <a:lnTo>
                    <a:pt x="575" y="234"/>
                  </a:lnTo>
                  <a:lnTo>
                    <a:pt x="611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611" y="108"/>
                  </a:lnTo>
                  <a:lnTo>
                    <a:pt x="575" y="90"/>
                  </a:lnTo>
                  <a:lnTo>
                    <a:pt x="467" y="3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858975" y="2229000"/>
              <a:ext cx="20225" cy="20675"/>
            </a:xfrm>
            <a:custGeom>
              <a:avLst/>
              <a:gdLst/>
              <a:ahLst/>
              <a:cxnLst/>
              <a:rect l="l" t="t" r="r" b="b"/>
              <a:pathLst>
                <a:path w="809" h="827" extrusionOk="0">
                  <a:moveTo>
                    <a:pt x="432" y="144"/>
                  </a:moveTo>
                  <a:lnTo>
                    <a:pt x="503" y="162"/>
                  </a:lnTo>
                  <a:lnTo>
                    <a:pt x="575" y="198"/>
                  </a:lnTo>
                  <a:lnTo>
                    <a:pt x="629" y="252"/>
                  </a:lnTo>
                  <a:lnTo>
                    <a:pt x="665" y="324"/>
                  </a:lnTo>
                  <a:lnTo>
                    <a:pt x="189" y="324"/>
                  </a:lnTo>
                  <a:lnTo>
                    <a:pt x="216" y="270"/>
                  </a:lnTo>
                  <a:lnTo>
                    <a:pt x="270" y="198"/>
                  </a:lnTo>
                  <a:lnTo>
                    <a:pt x="342" y="162"/>
                  </a:lnTo>
                  <a:lnTo>
                    <a:pt x="432" y="144"/>
                  </a:lnTo>
                  <a:close/>
                  <a:moveTo>
                    <a:pt x="324" y="0"/>
                  </a:moveTo>
                  <a:lnTo>
                    <a:pt x="252" y="18"/>
                  </a:lnTo>
                  <a:lnTo>
                    <a:pt x="180" y="72"/>
                  </a:lnTo>
                  <a:lnTo>
                    <a:pt x="126" y="108"/>
                  </a:lnTo>
                  <a:lnTo>
                    <a:pt x="72" y="180"/>
                  </a:lnTo>
                  <a:lnTo>
                    <a:pt x="36" y="252"/>
                  </a:lnTo>
                  <a:lnTo>
                    <a:pt x="19" y="324"/>
                  </a:lnTo>
                  <a:lnTo>
                    <a:pt x="1" y="413"/>
                  </a:lnTo>
                  <a:lnTo>
                    <a:pt x="19" y="485"/>
                  </a:lnTo>
                  <a:lnTo>
                    <a:pt x="36" y="575"/>
                  </a:lnTo>
                  <a:lnTo>
                    <a:pt x="72" y="647"/>
                  </a:lnTo>
                  <a:lnTo>
                    <a:pt x="126" y="701"/>
                  </a:lnTo>
                  <a:lnTo>
                    <a:pt x="180" y="755"/>
                  </a:lnTo>
                  <a:lnTo>
                    <a:pt x="252" y="790"/>
                  </a:lnTo>
                  <a:lnTo>
                    <a:pt x="324" y="808"/>
                  </a:lnTo>
                  <a:lnTo>
                    <a:pt x="414" y="826"/>
                  </a:lnTo>
                  <a:lnTo>
                    <a:pt x="503" y="826"/>
                  </a:lnTo>
                  <a:lnTo>
                    <a:pt x="575" y="790"/>
                  </a:lnTo>
                  <a:lnTo>
                    <a:pt x="647" y="755"/>
                  </a:lnTo>
                  <a:lnTo>
                    <a:pt x="719" y="719"/>
                  </a:lnTo>
                  <a:lnTo>
                    <a:pt x="737" y="683"/>
                  </a:lnTo>
                  <a:lnTo>
                    <a:pt x="737" y="665"/>
                  </a:lnTo>
                  <a:lnTo>
                    <a:pt x="737" y="629"/>
                  </a:lnTo>
                  <a:lnTo>
                    <a:pt x="719" y="611"/>
                  </a:lnTo>
                  <a:lnTo>
                    <a:pt x="683" y="593"/>
                  </a:lnTo>
                  <a:lnTo>
                    <a:pt x="647" y="575"/>
                  </a:lnTo>
                  <a:lnTo>
                    <a:pt x="611" y="593"/>
                  </a:lnTo>
                  <a:lnTo>
                    <a:pt x="593" y="611"/>
                  </a:lnTo>
                  <a:lnTo>
                    <a:pt x="503" y="647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216" y="521"/>
                  </a:lnTo>
                  <a:lnTo>
                    <a:pt x="198" y="467"/>
                  </a:lnTo>
                  <a:lnTo>
                    <a:pt x="719" y="467"/>
                  </a:lnTo>
                  <a:lnTo>
                    <a:pt x="755" y="449"/>
                  </a:lnTo>
                  <a:lnTo>
                    <a:pt x="791" y="449"/>
                  </a:lnTo>
                  <a:lnTo>
                    <a:pt x="809" y="431"/>
                  </a:lnTo>
                  <a:lnTo>
                    <a:pt x="809" y="395"/>
                  </a:lnTo>
                  <a:lnTo>
                    <a:pt x="809" y="377"/>
                  </a:lnTo>
                  <a:lnTo>
                    <a:pt x="809" y="306"/>
                  </a:lnTo>
                  <a:lnTo>
                    <a:pt x="773" y="234"/>
                  </a:lnTo>
                  <a:lnTo>
                    <a:pt x="737" y="162"/>
                  </a:lnTo>
                  <a:lnTo>
                    <a:pt x="683" y="108"/>
                  </a:lnTo>
                  <a:lnTo>
                    <a:pt x="629" y="54"/>
                  </a:lnTo>
                  <a:lnTo>
                    <a:pt x="557" y="1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885025" y="2228550"/>
              <a:ext cx="13025" cy="20675"/>
            </a:xfrm>
            <a:custGeom>
              <a:avLst/>
              <a:gdLst/>
              <a:ahLst/>
              <a:cxnLst/>
              <a:rect l="l" t="t" r="r" b="b"/>
              <a:pathLst>
                <a:path w="521" h="827" extrusionOk="0">
                  <a:moveTo>
                    <a:pt x="431" y="0"/>
                  </a:moveTo>
                  <a:lnTo>
                    <a:pt x="323" y="18"/>
                  </a:lnTo>
                  <a:lnTo>
                    <a:pt x="216" y="72"/>
                  </a:lnTo>
                  <a:lnTo>
                    <a:pt x="180" y="90"/>
                  </a:lnTo>
                  <a:lnTo>
                    <a:pt x="162" y="54"/>
                  </a:lnTo>
                  <a:lnTo>
                    <a:pt x="108" y="18"/>
                  </a:lnTo>
                  <a:lnTo>
                    <a:pt x="72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0" y="90"/>
                  </a:lnTo>
                  <a:lnTo>
                    <a:pt x="0" y="755"/>
                  </a:lnTo>
                  <a:lnTo>
                    <a:pt x="18" y="808"/>
                  </a:lnTo>
                  <a:lnTo>
                    <a:pt x="72" y="826"/>
                  </a:lnTo>
                  <a:lnTo>
                    <a:pt x="108" y="826"/>
                  </a:lnTo>
                  <a:lnTo>
                    <a:pt x="144" y="808"/>
                  </a:lnTo>
                  <a:lnTo>
                    <a:pt x="162" y="790"/>
                  </a:lnTo>
                  <a:lnTo>
                    <a:pt x="180" y="755"/>
                  </a:lnTo>
                  <a:lnTo>
                    <a:pt x="180" y="431"/>
                  </a:lnTo>
                  <a:lnTo>
                    <a:pt x="216" y="360"/>
                  </a:lnTo>
                  <a:lnTo>
                    <a:pt x="251" y="306"/>
                  </a:lnTo>
                  <a:lnTo>
                    <a:pt x="287" y="252"/>
                  </a:lnTo>
                  <a:lnTo>
                    <a:pt x="323" y="216"/>
                  </a:lnTo>
                  <a:lnTo>
                    <a:pt x="377" y="198"/>
                  </a:lnTo>
                  <a:lnTo>
                    <a:pt x="431" y="180"/>
                  </a:lnTo>
                  <a:lnTo>
                    <a:pt x="467" y="180"/>
                  </a:lnTo>
                  <a:lnTo>
                    <a:pt x="485" y="162"/>
                  </a:lnTo>
                  <a:lnTo>
                    <a:pt x="503" y="126"/>
                  </a:lnTo>
                  <a:lnTo>
                    <a:pt x="521" y="90"/>
                  </a:lnTo>
                  <a:lnTo>
                    <a:pt x="503" y="54"/>
                  </a:lnTo>
                  <a:lnTo>
                    <a:pt x="485" y="18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903425" y="2229000"/>
              <a:ext cx="17975" cy="19325"/>
            </a:xfrm>
            <a:custGeom>
              <a:avLst/>
              <a:gdLst/>
              <a:ahLst/>
              <a:cxnLst/>
              <a:rect l="l" t="t" r="r" b="b"/>
              <a:pathLst>
                <a:path w="719" h="773" extrusionOk="0">
                  <a:moveTo>
                    <a:pt x="90" y="0"/>
                  </a:moveTo>
                  <a:lnTo>
                    <a:pt x="72" y="18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54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288" y="772"/>
                  </a:lnTo>
                  <a:lnTo>
                    <a:pt x="377" y="772"/>
                  </a:lnTo>
                  <a:lnTo>
                    <a:pt x="647" y="126"/>
                  </a:lnTo>
                  <a:lnTo>
                    <a:pt x="719" y="126"/>
                  </a:lnTo>
                  <a:lnTo>
                    <a:pt x="719" y="90"/>
                  </a:lnTo>
                  <a:lnTo>
                    <a:pt x="719" y="54"/>
                  </a:lnTo>
                  <a:lnTo>
                    <a:pt x="701" y="36"/>
                  </a:lnTo>
                  <a:lnTo>
                    <a:pt x="665" y="18"/>
                  </a:lnTo>
                  <a:lnTo>
                    <a:pt x="647" y="0"/>
                  </a:lnTo>
                  <a:lnTo>
                    <a:pt x="611" y="18"/>
                  </a:lnTo>
                  <a:lnTo>
                    <a:pt x="575" y="36"/>
                  </a:lnTo>
                  <a:lnTo>
                    <a:pt x="557" y="54"/>
                  </a:lnTo>
                  <a:lnTo>
                    <a:pt x="359" y="521"/>
                  </a:lnTo>
                  <a:lnTo>
                    <a:pt x="180" y="54"/>
                  </a:lnTo>
                  <a:lnTo>
                    <a:pt x="162" y="36"/>
                  </a:lnTo>
                  <a:lnTo>
                    <a:pt x="126" y="1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927650" y="2220475"/>
              <a:ext cx="4525" cy="29200"/>
            </a:xfrm>
            <a:custGeom>
              <a:avLst/>
              <a:gdLst/>
              <a:ahLst/>
              <a:cxnLst/>
              <a:rect l="l" t="t" r="r" b="b"/>
              <a:pathLst>
                <a:path w="181" h="1168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90"/>
                  </a:lnTo>
                  <a:lnTo>
                    <a:pt x="1" y="126"/>
                  </a:lnTo>
                  <a:lnTo>
                    <a:pt x="1" y="162"/>
                  </a:lnTo>
                  <a:lnTo>
                    <a:pt x="19" y="198"/>
                  </a:lnTo>
                  <a:lnTo>
                    <a:pt x="55" y="216"/>
                  </a:lnTo>
                  <a:lnTo>
                    <a:pt x="127" y="216"/>
                  </a:lnTo>
                  <a:lnTo>
                    <a:pt x="163" y="198"/>
                  </a:lnTo>
                  <a:lnTo>
                    <a:pt x="181" y="162"/>
                  </a:lnTo>
                  <a:lnTo>
                    <a:pt x="181" y="126"/>
                  </a:lnTo>
                  <a:lnTo>
                    <a:pt x="181" y="90"/>
                  </a:lnTo>
                  <a:lnTo>
                    <a:pt x="181" y="54"/>
                  </a:lnTo>
                  <a:lnTo>
                    <a:pt x="145" y="18"/>
                  </a:lnTo>
                  <a:lnTo>
                    <a:pt x="127" y="0"/>
                  </a:lnTo>
                  <a:close/>
                  <a:moveTo>
                    <a:pt x="91" y="341"/>
                  </a:moveTo>
                  <a:lnTo>
                    <a:pt x="55" y="359"/>
                  </a:lnTo>
                  <a:lnTo>
                    <a:pt x="19" y="377"/>
                  </a:lnTo>
                  <a:lnTo>
                    <a:pt x="1" y="395"/>
                  </a:lnTo>
                  <a:lnTo>
                    <a:pt x="1" y="431"/>
                  </a:lnTo>
                  <a:lnTo>
                    <a:pt x="1" y="1078"/>
                  </a:lnTo>
                  <a:lnTo>
                    <a:pt x="1" y="1113"/>
                  </a:lnTo>
                  <a:lnTo>
                    <a:pt x="19" y="1131"/>
                  </a:lnTo>
                  <a:lnTo>
                    <a:pt x="55" y="1167"/>
                  </a:lnTo>
                  <a:lnTo>
                    <a:pt x="127" y="1167"/>
                  </a:lnTo>
                  <a:lnTo>
                    <a:pt x="163" y="1131"/>
                  </a:lnTo>
                  <a:lnTo>
                    <a:pt x="181" y="1113"/>
                  </a:lnTo>
                  <a:lnTo>
                    <a:pt x="181" y="1078"/>
                  </a:lnTo>
                  <a:lnTo>
                    <a:pt x="181" y="431"/>
                  </a:lnTo>
                  <a:lnTo>
                    <a:pt x="181" y="395"/>
                  </a:lnTo>
                  <a:lnTo>
                    <a:pt x="145" y="377"/>
                  </a:lnTo>
                  <a:lnTo>
                    <a:pt x="127" y="359"/>
                  </a:lnTo>
                  <a:lnTo>
                    <a:pt x="91" y="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937975" y="2229000"/>
              <a:ext cx="18000" cy="20675"/>
            </a:xfrm>
            <a:custGeom>
              <a:avLst/>
              <a:gdLst/>
              <a:ahLst/>
              <a:cxnLst/>
              <a:rect l="l" t="t" r="r" b="b"/>
              <a:pathLst>
                <a:path w="720" h="827" extrusionOk="0">
                  <a:moveTo>
                    <a:pt x="342" y="0"/>
                  </a:moveTo>
                  <a:lnTo>
                    <a:pt x="252" y="18"/>
                  </a:lnTo>
                  <a:lnTo>
                    <a:pt x="181" y="54"/>
                  </a:lnTo>
                  <a:lnTo>
                    <a:pt x="127" y="108"/>
                  </a:lnTo>
                  <a:lnTo>
                    <a:pt x="73" y="180"/>
                  </a:lnTo>
                  <a:lnTo>
                    <a:pt x="37" y="252"/>
                  </a:lnTo>
                  <a:lnTo>
                    <a:pt x="1" y="324"/>
                  </a:lnTo>
                  <a:lnTo>
                    <a:pt x="1" y="413"/>
                  </a:lnTo>
                  <a:lnTo>
                    <a:pt x="1" y="503"/>
                  </a:lnTo>
                  <a:lnTo>
                    <a:pt x="37" y="575"/>
                  </a:lnTo>
                  <a:lnTo>
                    <a:pt x="73" y="647"/>
                  </a:lnTo>
                  <a:lnTo>
                    <a:pt x="127" y="701"/>
                  </a:lnTo>
                  <a:lnTo>
                    <a:pt x="181" y="755"/>
                  </a:lnTo>
                  <a:lnTo>
                    <a:pt x="252" y="790"/>
                  </a:lnTo>
                  <a:lnTo>
                    <a:pt x="324" y="826"/>
                  </a:lnTo>
                  <a:lnTo>
                    <a:pt x="486" y="826"/>
                  </a:lnTo>
                  <a:lnTo>
                    <a:pt x="558" y="808"/>
                  </a:lnTo>
                  <a:lnTo>
                    <a:pt x="629" y="772"/>
                  </a:lnTo>
                  <a:lnTo>
                    <a:pt x="683" y="737"/>
                  </a:lnTo>
                  <a:lnTo>
                    <a:pt x="701" y="719"/>
                  </a:lnTo>
                  <a:lnTo>
                    <a:pt x="719" y="683"/>
                  </a:lnTo>
                  <a:lnTo>
                    <a:pt x="719" y="647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647" y="575"/>
                  </a:lnTo>
                  <a:lnTo>
                    <a:pt x="612" y="575"/>
                  </a:lnTo>
                  <a:lnTo>
                    <a:pt x="576" y="593"/>
                  </a:lnTo>
                  <a:lnTo>
                    <a:pt x="504" y="629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199" y="503"/>
                  </a:lnTo>
                  <a:lnTo>
                    <a:pt x="181" y="413"/>
                  </a:lnTo>
                  <a:lnTo>
                    <a:pt x="199" y="324"/>
                  </a:lnTo>
                  <a:lnTo>
                    <a:pt x="252" y="234"/>
                  </a:lnTo>
                  <a:lnTo>
                    <a:pt x="324" y="180"/>
                  </a:lnTo>
                  <a:lnTo>
                    <a:pt x="414" y="162"/>
                  </a:lnTo>
                  <a:lnTo>
                    <a:pt x="504" y="180"/>
                  </a:lnTo>
                  <a:lnTo>
                    <a:pt x="576" y="216"/>
                  </a:lnTo>
                  <a:lnTo>
                    <a:pt x="576" y="234"/>
                  </a:lnTo>
                  <a:lnTo>
                    <a:pt x="683" y="234"/>
                  </a:lnTo>
                  <a:lnTo>
                    <a:pt x="701" y="198"/>
                  </a:lnTo>
                  <a:lnTo>
                    <a:pt x="719" y="180"/>
                  </a:lnTo>
                  <a:lnTo>
                    <a:pt x="719" y="144"/>
                  </a:lnTo>
                  <a:lnTo>
                    <a:pt x="701" y="108"/>
                  </a:lnTo>
                  <a:lnTo>
                    <a:pt x="683" y="90"/>
                  </a:lnTo>
                  <a:lnTo>
                    <a:pt x="629" y="54"/>
                  </a:lnTo>
                  <a:lnTo>
                    <a:pt x="558" y="1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960875" y="2229000"/>
              <a:ext cx="20225" cy="20675"/>
            </a:xfrm>
            <a:custGeom>
              <a:avLst/>
              <a:gdLst/>
              <a:ahLst/>
              <a:cxnLst/>
              <a:rect l="l" t="t" r="r" b="b"/>
              <a:pathLst>
                <a:path w="809" h="827" extrusionOk="0">
                  <a:moveTo>
                    <a:pt x="414" y="144"/>
                  </a:moveTo>
                  <a:lnTo>
                    <a:pt x="486" y="162"/>
                  </a:lnTo>
                  <a:lnTo>
                    <a:pt x="557" y="198"/>
                  </a:lnTo>
                  <a:lnTo>
                    <a:pt x="611" y="252"/>
                  </a:lnTo>
                  <a:lnTo>
                    <a:pt x="665" y="324"/>
                  </a:lnTo>
                  <a:lnTo>
                    <a:pt x="189" y="324"/>
                  </a:lnTo>
                  <a:lnTo>
                    <a:pt x="216" y="270"/>
                  </a:lnTo>
                  <a:lnTo>
                    <a:pt x="270" y="198"/>
                  </a:lnTo>
                  <a:lnTo>
                    <a:pt x="342" y="162"/>
                  </a:lnTo>
                  <a:lnTo>
                    <a:pt x="414" y="144"/>
                  </a:lnTo>
                  <a:close/>
                  <a:moveTo>
                    <a:pt x="324" y="0"/>
                  </a:moveTo>
                  <a:lnTo>
                    <a:pt x="234" y="18"/>
                  </a:lnTo>
                  <a:lnTo>
                    <a:pt x="180" y="72"/>
                  </a:lnTo>
                  <a:lnTo>
                    <a:pt x="109" y="108"/>
                  </a:lnTo>
                  <a:lnTo>
                    <a:pt x="55" y="180"/>
                  </a:lnTo>
                  <a:lnTo>
                    <a:pt x="19" y="252"/>
                  </a:lnTo>
                  <a:lnTo>
                    <a:pt x="1" y="324"/>
                  </a:lnTo>
                  <a:lnTo>
                    <a:pt x="1" y="413"/>
                  </a:lnTo>
                  <a:lnTo>
                    <a:pt x="1" y="485"/>
                  </a:lnTo>
                  <a:lnTo>
                    <a:pt x="19" y="575"/>
                  </a:lnTo>
                  <a:lnTo>
                    <a:pt x="73" y="647"/>
                  </a:lnTo>
                  <a:lnTo>
                    <a:pt x="109" y="701"/>
                  </a:lnTo>
                  <a:lnTo>
                    <a:pt x="180" y="755"/>
                  </a:lnTo>
                  <a:lnTo>
                    <a:pt x="252" y="790"/>
                  </a:lnTo>
                  <a:lnTo>
                    <a:pt x="324" y="808"/>
                  </a:lnTo>
                  <a:lnTo>
                    <a:pt x="396" y="826"/>
                  </a:lnTo>
                  <a:lnTo>
                    <a:pt x="486" y="826"/>
                  </a:lnTo>
                  <a:lnTo>
                    <a:pt x="557" y="790"/>
                  </a:lnTo>
                  <a:lnTo>
                    <a:pt x="629" y="755"/>
                  </a:lnTo>
                  <a:lnTo>
                    <a:pt x="701" y="719"/>
                  </a:lnTo>
                  <a:lnTo>
                    <a:pt x="719" y="683"/>
                  </a:lnTo>
                  <a:lnTo>
                    <a:pt x="719" y="665"/>
                  </a:lnTo>
                  <a:lnTo>
                    <a:pt x="719" y="629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647" y="575"/>
                  </a:lnTo>
                  <a:lnTo>
                    <a:pt x="611" y="593"/>
                  </a:lnTo>
                  <a:lnTo>
                    <a:pt x="575" y="611"/>
                  </a:lnTo>
                  <a:lnTo>
                    <a:pt x="486" y="647"/>
                  </a:lnTo>
                  <a:lnTo>
                    <a:pt x="396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216" y="521"/>
                  </a:lnTo>
                  <a:lnTo>
                    <a:pt x="180" y="467"/>
                  </a:lnTo>
                  <a:lnTo>
                    <a:pt x="719" y="467"/>
                  </a:lnTo>
                  <a:lnTo>
                    <a:pt x="755" y="449"/>
                  </a:lnTo>
                  <a:lnTo>
                    <a:pt x="773" y="449"/>
                  </a:lnTo>
                  <a:lnTo>
                    <a:pt x="791" y="431"/>
                  </a:lnTo>
                  <a:lnTo>
                    <a:pt x="809" y="395"/>
                  </a:lnTo>
                  <a:lnTo>
                    <a:pt x="809" y="377"/>
                  </a:lnTo>
                  <a:lnTo>
                    <a:pt x="791" y="306"/>
                  </a:lnTo>
                  <a:lnTo>
                    <a:pt x="773" y="234"/>
                  </a:lnTo>
                  <a:lnTo>
                    <a:pt x="737" y="162"/>
                  </a:lnTo>
                  <a:lnTo>
                    <a:pt x="683" y="108"/>
                  </a:lnTo>
                  <a:lnTo>
                    <a:pt x="629" y="54"/>
                  </a:lnTo>
                  <a:lnTo>
                    <a:pt x="557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986475" y="2228550"/>
              <a:ext cx="16175" cy="20675"/>
            </a:xfrm>
            <a:custGeom>
              <a:avLst/>
              <a:gdLst/>
              <a:ahLst/>
              <a:cxnLst/>
              <a:rect l="l" t="t" r="r" b="b"/>
              <a:pathLst>
                <a:path w="647" h="827" extrusionOk="0">
                  <a:moveTo>
                    <a:pt x="324" y="0"/>
                  </a:moveTo>
                  <a:lnTo>
                    <a:pt x="216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98"/>
                  </a:lnTo>
                  <a:lnTo>
                    <a:pt x="18" y="252"/>
                  </a:lnTo>
                  <a:lnTo>
                    <a:pt x="36" y="306"/>
                  </a:lnTo>
                  <a:lnTo>
                    <a:pt x="54" y="360"/>
                  </a:lnTo>
                  <a:lnTo>
                    <a:pt x="108" y="413"/>
                  </a:lnTo>
                  <a:lnTo>
                    <a:pt x="162" y="449"/>
                  </a:lnTo>
                  <a:lnTo>
                    <a:pt x="306" y="485"/>
                  </a:lnTo>
                  <a:lnTo>
                    <a:pt x="377" y="503"/>
                  </a:lnTo>
                  <a:lnTo>
                    <a:pt x="449" y="539"/>
                  </a:lnTo>
                  <a:lnTo>
                    <a:pt x="467" y="557"/>
                  </a:lnTo>
                  <a:lnTo>
                    <a:pt x="467" y="575"/>
                  </a:lnTo>
                  <a:lnTo>
                    <a:pt x="449" y="593"/>
                  </a:lnTo>
                  <a:lnTo>
                    <a:pt x="431" y="629"/>
                  </a:lnTo>
                  <a:lnTo>
                    <a:pt x="377" y="647"/>
                  </a:lnTo>
                  <a:lnTo>
                    <a:pt x="324" y="647"/>
                  </a:lnTo>
                  <a:lnTo>
                    <a:pt x="234" y="629"/>
                  </a:lnTo>
                  <a:lnTo>
                    <a:pt x="144" y="575"/>
                  </a:lnTo>
                  <a:lnTo>
                    <a:pt x="108" y="557"/>
                  </a:lnTo>
                  <a:lnTo>
                    <a:pt x="72" y="557"/>
                  </a:lnTo>
                  <a:lnTo>
                    <a:pt x="36" y="575"/>
                  </a:lnTo>
                  <a:lnTo>
                    <a:pt x="18" y="593"/>
                  </a:lnTo>
                  <a:lnTo>
                    <a:pt x="0" y="629"/>
                  </a:lnTo>
                  <a:lnTo>
                    <a:pt x="0" y="665"/>
                  </a:lnTo>
                  <a:lnTo>
                    <a:pt x="0" y="683"/>
                  </a:lnTo>
                  <a:lnTo>
                    <a:pt x="18" y="719"/>
                  </a:lnTo>
                  <a:lnTo>
                    <a:pt x="90" y="755"/>
                  </a:lnTo>
                  <a:lnTo>
                    <a:pt x="162" y="790"/>
                  </a:lnTo>
                  <a:lnTo>
                    <a:pt x="234" y="826"/>
                  </a:lnTo>
                  <a:lnTo>
                    <a:pt x="324" y="826"/>
                  </a:lnTo>
                  <a:lnTo>
                    <a:pt x="431" y="808"/>
                  </a:lnTo>
                  <a:lnTo>
                    <a:pt x="539" y="773"/>
                  </a:lnTo>
                  <a:lnTo>
                    <a:pt x="575" y="719"/>
                  </a:lnTo>
                  <a:lnTo>
                    <a:pt x="611" y="683"/>
                  </a:lnTo>
                  <a:lnTo>
                    <a:pt x="629" y="629"/>
                  </a:lnTo>
                  <a:lnTo>
                    <a:pt x="647" y="575"/>
                  </a:lnTo>
                  <a:lnTo>
                    <a:pt x="629" y="521"/>
                  </a:lnTo>
                  <a:lnTo>
                    <a:pt x="611" y="467"/>
                  </a:lnTo>
                  <a:lnTo>
                    <a:pt x="557" y="395"/>
                  </a:lnTo>
                  <a:lnTo>
                    <a:pt x="485" y="360"/>
                  </a:lnTo>
                  <a:lnTo>
                    <a:pt x="413" y="342"/>
                  </a:lnTo>
                  <a:lnTo>
                    <a:pt x="342" y="324"/>
                  </a:lnTo>
                  <a:lnTo>
                    <a:pt x="270" y="306"/>
                  </a:lnTo>
                  <a:lnTo>
                    <a:pt x="216" y="270"/>
                  </a:lnTo>
                  <a:lnTo>
                    <a:pt x="198" y="252"/>
                  </a:lnTo>
                  <a:lnTo>
                    <a:pt x="198" y="216"/>
                  </a:lnTo>
                  <a:lnTo>
                    <a:pt x="216" y="198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395" y="198"/>
                  </a:lnTo>
                  <a:lnTo>
                    <a:pt x="467" y="234"/>
                  </a:lnTo>
                  <a:lnTo>
                    <a:pt x="503" y="252"/>
                  </a:lnTo>
                  <a:lnTo>
                    <a:pt x="539" y="252"/>
                  </a:lnTo>
                  <a:lnTo>
                    <a:pt x="575" y="234"/>
                  </a:lnTo>
                  <a:lnTo>
                    <a:pt x="593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593" y="108"/>
                  </a:lnTo>
                  <a:lnTo>
                    <a:pt x="575" y="90"/>
                  </a:lnTo>
                  <a:lnTo>
                    <a:pt x="449" y="18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766500" y="2309800"/>
              <a:ext cx="23375" cy="28750"/>
            </a:xfrm>
            <a:custGeom>
              <a:avLst/>
              <a:gdLst/>
              <a:ahLst/>
              <a:cxnLst/>
              <a:rect l="l" t="t" r="r" b="b"/>
              <a:pathLst>
                <a:path w="935" h="1150" extrusionOk="0">
                  <a:moveTo>
                    <a:pt x="467" y="342"/>
                  </a:moveTo>
                  <a:lnTo>
                    <a:pt x="593" y="701"/>
                  </a:lnTo>
                  <a:lnTo>
                    <a:pt x="324" y="701"/>
                  </a:lnTo>
                  <a:lnTo>
                    <a:pt x="467" y="342"/>
                  </a:lnTo>
                  <a:close/>
                  <a:moveTo>
                    <a:pt x="431" y="1"/>
                  </a:moveTo>
                  <a:lnTo>
                    <a:pt x="395" y="19"/>
                  </a:lnTo>
                  <a:lnTo>
                    <a:pt x="378" y="54"/>
                  </a:lnTo>
                  <a:lnTo>
                    <a:pt x="0" y="1042"/>
                  </a:lnTo>
                  <a:lnTo>
                    <a:pt x="0" y="1078"/>
                  </a:lnTo>
                  <a:lnTo>
                    <a:pt x="18" y="1114"/>
                  </a:lnTo>
                  <a:lnTo>
                    <a:pt x="36" y="1132"/>
                  </a:lnTo>
                  <a:lnTo>
                    <a:pt x="72" y="1150"/>
                  </a:lnTo>
                  <a:lnTo>
                    <a:pt x="90" y="1150"/>
                  </a:lnTo>
                  <a:lnTo>
                    <a:pt x="144" y="1132"/>
                  </a:lnTo>
                  <a:lnTo>
                    <a:pt x="180" y="1096"/>
                  </a:lnTo>
                  <a:lnTo>
                    <a:pt x="270" y="880"/>
                  </a:lnTo>
                  <a:lnTo>
                    <a:pt x="665" y="880"/>
                  </a:lnTo>
                  <a:lnTo>
                    <a:pt x="755" y="1096"/>
                  </a:lnTo>
                  <a:lnTo>
                    <a:pt x="791" y="1132"/>
                  </a:lnTo>
                  <a:lnTo>
                    <a:pt x="826" y="1150"/>
                  </a:lnTo>
                  <a:lnTo>
                    <a:pt x="862" y="1150"/>
                  </a:lnTo>
                  <a:lnTo>
                    <a:pt x="898" y="1132"/>
                  </a:lnTo>
                  <a:lnTo>
                    <a:pt x="916" y="1114"/>
                  </a:lnTo>
                  <a:lnTo>
                    <a:pt x="934" y="1078"/>
                  </a:lnTo>
                  <a:lnTo>
                    <a:pt x="916" y="1042"/>
                  </a:lnTo>
                  <a:lnTo>
                    <a:pt x="557" y="54"/>
                  </a:lnTo>
                  <a:lnTo>
                    <a:pt x="539" y="1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57"/>
            <p:cNvSpPr/>
            <p:nvPr/>
          </p:nvSpPr>
          <p:spPr>
            <a:xfrm>
              <a:off x="792975" y="2309350"/>
              <a:ext cx="19775" cy="29200"/>
            </a:xfrm>
            <a:custGeom>
              <a:avLst/>
              <a:gdLst/>
              <a:ahLst/>
              <a:cxnLst/>
              <a:rect l="l" t="t" r="r" b="b"/>
              <a:pathLst>
                <a:path w="791" h="1168" extrusionOk="0">
                  <a:moveTo>
                    <a:pt x="378" y="521"/>
                  </a:moveTo>
                  <a:lnTo>
                    <a:pt x="468" y="539"/>
                  </a:lnTo>
                  <a:lnTo>
                    <a:pt x="540" y="593"/>
                  </a:lnTo>
                  <a:lnTo>
                    <a:pt x="593" y="665"/>
                  </a:lnTo>
                  <a:lnTo>
                    <a:pt x="611" y="755"/>
                  </a:lnTo>
                  <a:lnTo>
                    <a:pt x="593" y="845"/>
                  </a:lnTo>
                  <a:lnTo>
                    <a:pt x="540" y="916"/>
                  </a:lnTo>
                  <a:lnTo>
                    <a:pt x="522" y="934"/>
                  </a:lnTo>
                  <a:lnTo>
                    <a:pt x="450" y="970"/>
                  </a:lnTo>
                  <a:lnTo>
                    <a:pt x="378" y="988"/>
                  </a:lnTo>
                  <a:lnTo>
                    <a:pt x="288" y="970"/>
                  </a:lnTo>
                  <a:lnTo>
                    <a:pt x="234" y="916"/>
                  </a:lnTo>
                  <a:lnTo>
                    <a:pt x="180" y="845"/>
                  </a:lnTo>
                  <a:lnTo>
                    <a:pt x="162" y="755"/>
                  </a:lnTo>
                  <a:lnTo>
                    <a:pt x="180" y="665"/>
                  </a:lnTo>
                  <a:lnTo>
                    <a:pt x="234" y="593"/>
                  </a:lnTo>
                  <a:lnTo>
                    <a:pt x="288" y="539"/>
                  </a:lnTo>
                  <a:lnTo>
                    <a:pt x="378" y="521"/>
                  </a:lnTo>
                  <a:close/>
                  <a:moveTo>
                    <a:pt x="701" y="1"/>
                  </a:moveTo>
                  <a:lnTo>
                    <a:pt x="665" y="19"/>
                  </a:lnTo>
                  <a:lnTo>
                    <a:pt x="629" y="37"/>
                  </a:lnTo>
                  <a:lnTo>
                    <a:pt x="611" y="55"/>
                  </a:lnTo>
                  <a:lnTo>
                    <a:pt x="611" y="90"/>
                  </a:lnTo>
                  <a:lnTo>
                    <a:pt x="611" y="414"/>
                  </a:lnTo>
                  <a:lnTo>
                    <a:pt x="504" y="360"/>
                  </a:lnTo>
                  <a:lnTo>
                    <a:pt x="378" y="342"/>
                  </a:lnTo>
                  <a:lnTo>
                    <a:pt x="306" y="342"/>
                  </a:lnTo>
                  <a:lnTo>
                    <a:pt x="234" y="378"/>
                  </a:lnTo>
                  <a:lnTo>
                    <a:pt x="180" y="414"/>
                  </a:lnTo>
                  <a:lnTo>
                    <a:pt x="127" y="450"/>
                  </a:lnTo>
                  <a:lnTo>
                    <a:pt x="73" y="521"/>
                  </a:lnTo>
                  <a:lnTo>
                    <a:pt x="37" y="575"/>
                  </a:lnTo>
                  <a:lnTo>
                    <a:pt x="1" y="647"/>
                  </a:lnTo>
                  <a:lnTo>
                    <a:pt x="1" y="719"/>
                  </a:lnTo>
                  <a:lnTo>
                    <a:pt x="1" y="809"/>
                  </a:lnTo>
                  <a:lnTo>
                    <a:pt x="19" y="881"/>
                  </a:lnTo>
                  <a:lnTo>
                    <a:pt x="55" y="952"/>
                  </a:lnTo>
                  <a:lnTo>
                    <a:pt x="91" y="1024"/>
                  </a:lnTo>
                  <a:lnTo>
                    <a:pt x="162" y="1078"/>
                  </a:lnTo>
                  <a:lnTo>
                    <a:pt x="216" y="1132"/>
                  </a:lnTo>
                  <a:lnTo>
                    <a:pt x="306" y="1150"/>
                  </a:lnTo>
                  <a:lnTo>
                    <a:pt x="378" y="1168"/>
                  </a:lnTo>
                  <a:lnTo>
                    <a:pt x="504" y="1150"/>
                  </a:lnTo>
                  <a:lnTo>
                    <a:pt x="611" y="1096"/>
                  </a:lnTo>
                  <a:lnTo>
                    <a:pt x="647" y="1150"/>
                  </a:lnTo>
                  <a:lnTo>
                    <a:pt x="701" y="1168"/>
                  </a:lnTo>
                  <a:lnTo>
                    <a:pt x="737" y="1168"/>
                  </a:lnTo>
                  <a:lnTo>
                    <a:pt x="755" y="1150"/>
                  </a:lnTo>
                  <a:lnTo>
                    <a:pt x="773" y="1114"/>
                  </a:lnTo>
                  <a:lnTo>
                    <a:pt x="791" y="1078"/>
                  </a:lnTo>
                  <a:lnTo>
                    <a:pt x="791" y="755"/>
                  </a:lnTo>
                  <a:lnTo>
                    <a:pt x="791" y="90"/>
                  </a:lnTo>
                  <a:lnTo>
                    <a:pt x="791" y="72"/>
                  </a:lnTo>
                  <a:lnTo>
                    <a:pt x="773" y="37"/>
                  </a:lnTo>
                  <a:lnTo>
                    <a:pt x="737" y="1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57"/>
            <p:cNvSpPr/>
            <p:nvPr/>
          </p:nvSpPr>
          <p:spPr>
            <a:xfrm>
              <a:off x="819925" y="2309350"/>
              <a:ext cx="20225" cy="29200"/>
            </a:xfrm>
            <a:custGeom>
              <a:avLst/>
              <a:gdLst/>
              <a:ahLst/>
              <a:cxnLst/>
              <a:rect l="l" t="t" r="r" b="b"/>
              <a:pathLst>
                <a:path w="809" h="1168" extrusionOk="0">
                  <a:moveTo>
                    <a:pt x="395" y="521"/>
                  </a:moveTo>
                  <a:lnTo>
                    <a:pt x="485" y="539"/>
                  </a:lnTo>
                  <a:lnTo>
                    <a:pt x="557" y="593"/>
                  </a:lnTo>
                  <a:lnTo>
                    <a:pt x="611" y="665"/>
                  </a:lnTo>
                  <a:lnTo>
                    <a:pt x="629" y="755"/>
                  </a:lnTo>
                  <a:lnTo>
                    <a:pt x="611" y="845"/>
                  </a:lnTo>
                  <a:lnTo>
                    <a:pt x="557" y="916"/>
                  </a:lnTo>
                  <a:lnTo>
                    <a:pt x="557" y="934"/>
                  </a:lnTo>
                  <a:lnTo>
                    <a:pt x="485" y="970"/>
                  </a:lnTo>
                  <a:lnTo>
                    <a:pt x="395" y="988"/>
                  </a:lnTo>
                  <a:lnTo>
                    <a:pt x="324" y="970"/>
                  </a:lnTo>
                  <a:lnTo>
                    <a:pt x="252" y="916"/>
                  </a:lnTo>
                  <a:lnTo>
                    <a:pt x="198" y="845"/>
                  </a:lnTo>
                  <a:lnTo>
                    <a:pt x="180" y="755"/>
                  </a:lnTo>
                  <a:lnTo>
                    <a:pt x="198" y="665"/>
                  </a:lnTo>
                  <a:lnTo>
                    <a:pt x="252" y="593"/>
                  </a:lnTo>
                  <a:lnTo>
                    <a:pt x="324" y="539"/>
                  </a:lnTo>
                  <a:lnTo>
                    <a:pt x="395" y="521"/>
                  </a:lnTo>
                  <a:close/>
                  <a:moveTo>
                    <a:pt x="701" y="1"/>
                  </a:moveTo>
                  <a:lnTo>
                    <a:pt x="665" y="19"/>
                  </a:lnTo>
                  <a:lnTo>
                    <a:pt x="647" y="37"/>
                  </a:lnTo>
                  <a:lnTo>
                    <a:pt x="629" y="55"/>
                  </a:lnTo>
                  <a:lnTo>
                    <a:pt x="611" y="90"/>
                  </a:lnTo>
                  <a:lnTo>
                    <a:pt x="611" y="414"/>
                  </a:lnTo>
                  <a:lnTo>
                    <a:pt x="503" y="360"/>
                  </a:lnTo>
                  <a:lnTo>
                    <a:pt x="395" y="342"/>
                  </a:lnTo>
                  <a:lnTo>
                    <a:pt x="288" y="360"/>
                  </a:lnTo>
                  <a:lnTo>
                    <a:pt x="180" y="396"/>
                  </a:lnTo>
                  <a:lnTo>
                    <a:pt x="126" y="450"/>
                  </a:lnTo>
                  <a:lnTo>
                    <a:pt x="72" y="521"/>
                  </a:lnTo>
                  <a:lnTo>
                    <a:pt x="36" y="593"/>
                  </a:lnTo>
                  <a:lnTo>
                    <a:pt x="0" y="665"/>
                  </a:lnTo>
                  <a:lnTo>
                    <a:pt x="0" y="737"/>
                  </a:lnTo>
                  <a:lnTo>
                    <a:pt x="0" y="827"/>
                  </a:lnTo>
                  <a:lnTo>
                    <a:pt x="18" y="898"/>
                  </a:lnTo>
                  <a:lnTo>
                    <a:pt x="54" y="970"/>
                  </a:lnTo>
                  <a:lnTo>
                    <a:pt x="108" y="1042"/>
                  </a:lnTo>
                  <a:lnTo>
                    <a:pt x="180" y="1096"/>
                  </a:lnTo>
                  <a:lnTo>
                    <a:pt x="252" y="1132"/>
                  </a:lnTo>
                  <a:lnTo>
                    <a:pt x="324" y="1150"/>
                  </a:lnTo>
                  <a:lnTo>
                    <a:pt x="395" y="1168"/>
                  </a:lnTo>
                  <a:lnTo>
                    <a:pt x="485" y="1150"/>
                  </a:lnTo>
                  <a:lnTo>
                    <a:pt x="557" y="1132"/>
                  </a:lnTo>
                  <a:lnTo>
                    <a:pt x="629" y="1096"/>
                  </a:lnTo>
                  <a:lnTo>
                    <a:pt x="665" y="1150"/>
                  </a:lnTo>
                  <a:lnTo>
                    <a:pt x="719" y="1168"/>
                  </a:lnTo>
                  <a:lnTo>
                    <a:pt x="754" y="1168"/>
                  </a:lnTo>
                  <a:lnTo>
                    <a:pt x="772" y="1150"/>
                  </a:lnTo>
                  <a:lnTo>
                    <a:pt x="808" y="1114"/>
                  </a:lnTo>
                  <a:lnTo>
                    <a:pt x="808" y="1078"/>
                  </a:lnTo>
                  <a:lnTo>
                    <a:pt x="790" y="755"/>
                  </a:lnTo>
                  <a:lnTo>
                    <a:pt x="790" y="90"/>
                  </a:lnTo>
                  <a:lnTo>
                    <a:pt x="790" y="55"/>
                  </a:lnTo>
                  <a:lnTo>
                    <a:pt x="772" y="37"/>
                  </a:lnTo>
                  <a:lnTo>
                    <a:pt x="737" y="1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859425" y="2317875"/>
              <a:ext cx="16175" cy="21125"/>
            </a:xfrm>
            <a:custGeom>
              <a:avLst/>
              <a:gdLst/>
              <a:ahLst/>
              <a:cxnLst/>
              <a:rect l="l" t="t" r="r" b="b"/>
              <a:pathLst>
                <a:path w="647" h="845" extrusionOk="0">
                  <a:moveTo>
                    <a:pt x="342" y="1"/>
                  </a:moveTo>
                  <a:lnTo>
                    <a:pt x="234" y="19"/>
                  </a:lnTo>
                  <a:lnTo>
                    <a:pt x="126" y="73"/>
                  </a:lnTo>
                  <a:lnTo>
                    <a:pt x="90" y="109"/>
                  </a:lnTo>
                  <a:lnTo>
                    <a:pt x="72" y="144"/>
                  </a:lnTo>
                  <a:lnTo>
                    <a:pt x="54" y="198"/>
                  </a:lnTo>
                  <a:lnTo>
                    <a:pt x="36" y="252"/>
                  </a:lnTo>
                  <a:lnTo>
                    <a:pt x="36" y="306"/>
                  </a:lnTo>
                  <a:lnTo>
                    <a:pt x="72" y="360"/>
                  </a:lnTo>
                  <a:lnTo>
                    <a:pt x="108" y="414"/>
                  </a:lnTo>
                  <a:lnTo>
                    <a:pt x="180" y="450"/>
                  </a:lnTo>
                  <a:lnTo>
                    <a:pt x="324" y="504"/>
                  </a:lnTo>
                  <a:lnTo>
                    <a:pt x="396" y="522"/>
                  </a:lnTo>
                  <a:lnTo>
                    <a:pt x="467" y="540"/>
                  </a:lnTo>
                  <a:lnTo>
                    <a:pt x="485" y="557"/>
                  </a:lnTo>
                  <a:lnTo>
                    <a:pt x="485" y="575"/>
                  </a:lnTo>
                  <a:lnTo>
                    <a:pt x="467" y="611"/>
                  </a:lnTo>
                  <a:lnTo>
                    <a:pt x="449" y="629"/>
                  </a:lnTo>
                  <a:lnTo>
                    <a:pt x="396" y="647"/>
                  </a:lnTo>
                  <a:lnTo>
                    <a:pt x="342" y="647"/>
                  </a:lnTo>
                  <a:lnTo>
                    <a:pt x="252" y="629"/>
                  </a:lnTo>
                  <a:lnTo>
                    <a:pt x="162" y="575"/>
                  </a:lnTo>
                  <a:lnTo>
                    <a:pt x="126" y="557"/>
                  </a:lnTo>
                  <a:lnTo>
                    <a:pt x="90" y="557"/>
                  </a:lnTo>
                  <a:lnTo>
                    <a:pt x="54" y="575"/>
                  </a:lnTo>
                  <a:lnTo>
                    <a:pt x="36" y="593"/>
                  </a:lnTo>
                  <a:lnTo>
                    <a:pt x="18" y="593"/>
                  </a:lnTo>
                  <a:lnTo>
                    <a:pt x="1" y="629"/>
                  </a:lnTo>
                  <a:lnTo>
                    <a:pt x="1" y="665"/>
                  </a:lnTo>
                  <a:lnTo>
                    <a:pt x="18" y="701"/>
                  </a:lnTo>
                  <a:lnTo>
                    <a:pt x="36" y="719"/>
                  </a:lnTo>
                  <a:lnTo>
                    <a:pt x="90" y="773"/>
                  </a:lnTo>
                  <a:lnTo>
                    <a:pt x="180" y="809"/>
                  </a:lnTo>
                  <a:lnTo>
                    <a:pt x="252" y="827"/>
                  </a:lnTo>
                  <a:lnTo>
                    <a:pt x="324" y="845"/>
                  </a:lnTo>
                  <a:lnTo>
                    <a:pt x="449" y="827"/>
                  </a:lnTo>
                  <a:lnTo>
                    <a:pt x="539" y="773"/>
                  </a:lnTo>
                  <a:lnTo>
                    <a:pt x="593" y="737"/>
                  </a:lnTo>
                  <a:lnTo>
                    <a:pt x="629" y="683"/>
                  </a:lnTo>
                  <a:lnTo>
                    <a:pt x="647" y="629"/>
                  </a:lnTo>
                  <a:lnTo>
                    <a:pt x="647" y="575"/>
                  </a:lnTo>
                  <a:lnTo>
                    <a:pt x="647" y="522"/>
                  </a:lnTo>
                  <a:lnTo>
                    <a:pt x="611" y="468"/>
                  </a:lnTo>
                  <a:lnTo>
                    <a:pt x="575" y="414"/>
                  </a:lnTo>
                  <a:lnTo>
                    <a:pt x="503" y="360"/>
                  </a:lnTo>
                  <a:lnTo>
                    <a:pt x="431" y="342"/>
                  </a:lnTo>
                  <a:lnTo>
                    <a:pt x="342" y="324"/>
                  </a:lnTo>
                  <a:lnTo>
                    <a:pt x="288" y="306"/>
                  </a:lnTo>
                  <a:lnTo>
                    <a:pt x="216" y="288"/>
                  </a:lnTo>
                  <a:lnTo>
                    <a:pt x="198" y="270"/>
                  </a:lnTo>
                  <a:lnTo>
                    <a:pt x="198" y="252"/>
                  </a:lnTo>
                  <a:lnTo>
                    <a:pt x="216" y="234"/>
                  </a:lnTo>
                  <a:lnTo>
                    <a:pt x="234" y="216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414" y="198"/>
                  </a:lnTo>
                  <a:lnTo>
                    <a:pt x="485" y="252"/>
                  </a:lnTo>
                  <a:lnTo>
                    <a:pt x="575" y="252"/>
                  </a:lnTo>
                  <a:lnTo>
                    <a:pt x="611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611" y="127"/>
                  </a:lnTo>
                  <a:lnTo>
                    <a:pt x="575" y="91"/>
                  </a:lnTo>
                  <a:lnTo>
                    <a:pt x="467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880075" y="2317875"/>
              <a:ext cx="20675" cy="21125"/>
            </a:xfrm>
            <a:custGeom>
              <a:avLst/>
              <a:gdLst/>
              <a:ahLst/>
              <a:cxnLst/>
              <a:rect l="l" t="t" r="r" b="b"/>
              <a:pathLst>
                <a:path w="827" h="845" extrusionOk="0">
                  <a:moveTo>
                    <a:pt x="503" y="162"/>
                  </a:moveTo>
                  <a:lnTo>
                    <a:pt x="575" y="198"/>
                  </a:lnTo>
                  <a:lnTo>
                    <a:pt x="629" y="252"/>
                  </a:lnTo>
                  <a:lnTo>
                    <a:pt x="665" y="324"/>
                  </a:lnTo>
                  <a:lnTo>
                    <a:pt x="198" y="324"/>
                  </a:lnTo>
                  <a:lnTo>
                    <a:pt x="216" y="252"/>
                  </a:lnTo>
                  <a:lnTo>
                    <a:pt x="288" y="198"/>
                  </a:lnTo>
                  <a:lnTo>
                    <a:pt x="342" y="162"/>
                  </a:lnTo>
                  <a:close/>
                  <a:moveTo>
                    <a:pt x="342" y="1"/>
                  </a:moveTo>
                  <a:lnTo>
                    <a:pt x="252" y="37"/>
                  </a:lnTo>
                  <a:lnTo>
                    <a:pt x="180" y="73"/>
                  </a:lnTo>
                  <a:lnTo>
                    <a:pt x="126" y="127"/>
                  </a:lnTo>
                  <a:lnTo>
                    <a:pt x="72" y="180"/>
                  </a:lnTo>
                  <a:lnTo>
                    <a:pt x="36" y="252"/>
                  </a:lnTo>
                  <a:lnTo>
                    <a:pt x="18" y="324"/>
                  </a:lnTo>
                  <a:lnTo>
                    <a:pt x="1" y="414"/>
                  </a:lnTo>
                  <a:lnTo>
                    <a:pt x="18" y="504"/>
                  </a:lnTo>
                  <a:lnTo>
                    <a:pt x="36" y="575"/>
                  </a:lnTo>
                  <a:lnTo>
                    <a:pt x="72" y="647"/>
                  </a:lnTo>
                  <a:lnTo>
                    <a:pt x="126" y="719"/>
                  </a:lnTo>
                  <a:lnTo>
                    <a:pt x="180" y="773"/>
                  </a:lnTo>
                  <a:lnTo>
                    <a:pt x="252" y="809"/>
                  </a:lnTo>
                  <a:lnTo>
                    <a:pt x="324" y="845"/>
                  </a:lnTo>
                  <a:lnTo>
                    <a:pt x="485" y="845"/>
                  </a:lnTo>
                  <a:lnTo>
                    <a:pt x="575" y="827"/>
                  </a:lnTo>
                  <a:lnTo>
                    <a:pt x="647" y="791"/>
                  </a:lnTo>
                  <a:lnTo>
                    <a:pt x="701" y="737"/>
                  </a:lnTo>
                  <a:lnTo>
                    <a:pt x="719" y="737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19" y="647"/>
                  </a:lnTo>
                  <a:lnTo>
                    <a:pt x="701" y="629"/>
                  </a:lnTo>
                  <a:lnTo>
                    <a:pt x="683" y="611"/>
                  </a:lnTo>
                  <a:lnTo>
                    <a:pt x="611" y="611"/>
                  </a:lnTo>
                  <a:lnTo>
                    <a:pt x="593" y="629"/>
                  </a:lnTo>
                  <a:lnTo>
                    <a:pt x="503" y="647"/>
                  </a:lnTo>
                  <a:lnTo>
                    <a:pt x="432" y="647"/>
                  </a:lnTo>
                  <a:lnTo>
                    <a:pt x="342" y="629"/>
                  </a:lnTo>
                  <a:lnTo>
                    <a:pt x="270" y="575"/>
                  </a:lnTo>
                  <a:lnTo>
                    <a:pt x="234" y="522"/>
                  </a:lnTo>
                  <a:lnTo>
                    <a:pt x="216" y="468"/>
                  </a:lnTo>
                  <a:lnTo>
                    <a:pt x="773" y="468"/>
                  </a:lnTo>
                  <a:lnTo>
                    <a:pt x="791" y="450"/>
                  </a:lnTo>
                  <a:lnTo>
                    <a:pt x="809" y="432"/>
                  </a:lnTo>
                  <a:lnTo>
                    <a:pt x="827" y="396"/>
                  </a:lnTo>
                  <a:lnTo>
                    <a:pt x="827" y="378"/>
                  </a:lnTo>
                  <a:lnTo>
                    <a:pt x="809" y="306"/>
                  </a:lnTo>
                  <a:lnTo>
                    <a:pt x="791" y="234"/>
                  </a:lnTo>
                  <a:lnTo>
                    <a:pt x="755" y="162"/>
                  </a:lnTo>
                  <a:lnTo>
                    <a:pt x="701" y="109"/>
                  </a:lnTo>
                  <a:lnTo>
                    <a:pt x="647" y="55"/>
                  </a:lnTo>
                  <a:lnTo>
                    <a:pt x="575" y="1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906125" y="2317425"/>
              <a:ext cx="13025" cy="21125"/>
            </a:xfrm>
            <a:custGeom>
              <a:avLst/>
              <a:gdLst/>
              <a:ahLst/>
              <a:cxnLst/>
              <a:rect l="l" t="t" r="r" b="b"/>
              <a:pathLst>
                <a:path w="521" h="845" extrusionOk="0">
                  <a:moveTo>
                    <a:pt x="431" y="1"/>
                  </a:moveTo>
                  <a:lnTo>
                    <a:pt x="323" y="19"/>
                  </a:lnTo>
                  <a:lnTo>
                    <a:pt x="216" y="73"/>
                  </a:lnTo>
                  <a:lnTo>
                    <a:pt x="180" y="109"/>
                  </a:lnTo>
                  <a:lnTo>
                    <a:pt x="180" y="73"/>
                  </a:lnTo>
                  <a:lnTo>
                    <a:pt x="162" y="37"/>
                  </a:lnTo>
                  <a:lnTo>
                    <a:pt x="126" y="19"/>
                  </a:lnTo>
                  <a:lnTo>
                    <a:pt x="54" y="19"/>
                  </a:lnTo>
                  <a:lnTo>
                    <a:pt x="36" y="37"/>
                  </a:lnTo>
                  <a:lnTo>
                    <a:pt x="18" y="73"/>
                  </a:lnTo>
                  <a:lnTo>
                    <a:pt x="0" y="109"/>
                  </a:lnTo>
                  <a:lnTo>
                    <a:pt x="0" y="755"/>
                  </a:lnTo>
                  <a:lnTo>
                    <a:pt x="18" y="791"/>
                  </a:lnTo>
                  <a:lnTo>
                    <a:pt x="36" y="827"/>
                  </a:lnTo>
                  <a:lnTo>
                    <a:pt x="54" y="845"/>
                  </a:lnTo>
                  <a:lnTo>
                    <a:pt x="126" y="845"/>
                  </a:lnTo>
                  <a:lnTo>
                    <a:pt x="162" y="827"/>
                  </a:lnTo>
                  <a:lnTo>
                    <a:pt x="180" y="791"/>
                  </a:lnTo>
                  <a:lnTo>
                    <a:pt x="180" y="755"/>
                  </a:lnTo>
                  <a:lnTo>
                    <a:pt x="180" y="450"/>
                  </a:lnTo>
                  <a:lnTo>
                    <a:pt x="216" y="378"/>
                  </a:lnTo>
                  <a:lnTo>
                    <a:pt x="251" y="306"/>
                  </a:lnTo>
                  <a:lnTo>
                    <a:pt x="287" y="252"/>
                  </a:lnTo>
                  <a:lnTo>
                    <a:pt x="323" y="216"/>
                  </a:lnTo>
                  <a:lnTo>
                    <a:pt x="377" y="198"/>
                  </a:lnTo>
                  <a:lnTo>
                    <a:pt x="431" y="198"/>
                  </a:lnTo>
                  <a:lnTo>
                    <a:pt x="467" y="180"/>
                  </a:lnTo>
                  <a:lnTo>
                    <a:pt x="485" y="162"/>
                  </a:lnTo>
                  <a:lnTo>
                    <a:pt x="503" y="145"/>
                  </a:lnTo>
                  <a:lnTo>
                    <a:pt x="521" y="109"/>
                  </a:lnTo>
                  <a:lnTo>
                    <a:pt x="521" y="91"/>
                  </a:lnTo>
                  <a:lnTo>
                    <a:pt x="503" y="55"/>
                  </a:lnTo>
                  <a:lnTo>
                    <a:pt x="485" y="19"/>
                  </a:lnTo>
                  <a:lnTo>
                    <a:pt x="467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925425" y="2317875"/>
              <a:ext cx="16625" cy="19775"/>
            </a:xfrm>
            <a:custGeom>
              <a:avLst/>
              <a:gdLst/>
              <a:ahLst/>
              <a:cxnLst/>
              <a:rect l="l" t="t" r="r" b="b"/>
              <a:pathLst>
                <a:path w="665" h="791" extrusionOk="0">
                  <a:moveTo>
                    <a:pt x="90" y="1"/>
                  </a:moveTo>
                  <a:lnTo>
                    <a:pt x="54" y="19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0" y="91"/>
                  </a:lnTo>
                  <a:lnTo>
                    <a:pt x="0" y="127"/>
                  </a:lnTo>
                  <a:lnTo>
                    <a:pt x="270" y="773"/>
                  </a:lnTo>
                  <a:lnTo>
                    <a:pt x="270" y="791"/>
                  </a:lnTo>
                  <a:lnTo>
                    <a:pt x="341" y="791"/>
                  </a:lnTo>
                  <a:lnTo>
                    <a:pt x="341" y="773"/>
                  </a:lnTo>
                  <a:lnTo>
                    <a:pt x="629" y="127"/>
                  </a:lnTo>
                  <a:lnTo>
                    <a:pt x="647" y="109"/>
                  </a:lnTo>
                  <a:lnTo>
                    <a:pt x="665" y="73"/>
                  </a:lnTo>
                  <a:lnTo>
                    <a:pt x="665" y="55"/>
                  </a:lnTo>
                  <a:lnTo>
                    <a:pt x="665" y="19"/>
                  </a:lnTo>
                  <a:lnTo>
                    <a:pt x="629" y="1"/>
                  </a:lnTo>
                  <a:lnTo>
                    <a:pt x="593" y="19"/>
                  </a:lnTo>
                  <a:lnTo>
                    <a:pt x="557" y="37"/>
                  </a:lnTo>
                  <a:lnTo>
                    <a:pt x="539" y="55"/>
                  </a:lnTo>
                  <a:lnTo>
                    <a:pt x="359" y="522"/>
                  </a:lnTo>
                  <a:lnTo>
                    <a:pt x="162" y="55"/>
                  </a:lnTo>
                  <a:lnTo>
                    <a:pt x="144" y="37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948750" y="2309350"/>
              <a:ext cx="4525" cy="29200"/>
            </a:xfrm>
            <a:custGeom>
              <a:avLst/>
              <a:gdLst/>
              <a:ahLst/>
              <a:cxnLst/>
              <a:rect l="l" t="t" r="r" b="b"/>
              <a:pathLst>
                <a:path w="181" h="1168" extrusionOk="0">
                  <a:moveTo>
                    <a:pt x="91" y="1"/>
                  </a:moveTo>
                  <a:lnTo>
                    <a:pt x="55" y="19"/>
                  </a:lnTo>
                  <a:lnTo>
                    <a:pt x="37" y="37"/>
                  </a:lnTo>
                  <a:lnTo>
                    <a:pt x="19" y="55"/>
                  </a:lnTo>
                  <a:lnTo>
                    <a:pt x="1" y="90"/>
                  </a:lnTo>
                  <a:lnTo>
                    <a:pt x="1" y="126"/>
                  </a:lnTo>
                  <a:lnTo>
                    <a:pt x="1" y="162"/>
                  </a:lnTo>
                  <a:lnTo>
                    <a:pt x="37" y="198"/>
                  </a:lnTo>
                  <a:lnTo>
                    <a:pt x="55" y="216"/>
                  </a:lnTo>
                  <a:lnTo>
                    <a:pt x="127" y="216"/>
                  </a:lnTo>
                  <a:lnTo>
                    <a:pt x="163" y="198"/>
                  </a:lnTo>
                  <a:lnTo>
                    <a:pt x="181" y="162"/>
                  </a:lnTo>
                  <a:lnTo>
                    <a:pt x="181" y="126"/>
                  </a:lnTo>
                  <a:lnTo>
                    <a:pt x="181" y="90"/>
                  </a:lnTo>
                  <a:lnTo>
                    <a:pt x="181" y="55"/>
                  </a:lnTo>
                  <a:lnTo>
                    <a:pt x="163" y="37"/>
                  </a:lnTo>
                  <a:lnTo>
                    <a:pt x="127" y="19"/>
                  </a:lnTo>
                  <a:lnTo>
                    <a:pt x="91" y="1"/>
                  </a:lnTo>
                  <a:close/>
                  <a:moveTo>
                    <a:pt x="55" y="342"/>
                  </a:moveTo>
                  <a:lnTo>
                    <a:pt x="19" y="360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1078"/>
                  </a:lnTo>
                  <a:lnTo>
                    <a:pt x="19" y="1114"/>
                  </a:lnTo>
                  <a:lnTo>
                    <a:pt x="37" y="1150"/>
                  </a:lnTo>
                  <a:lnTo>
                    <a:pt x="55" y="1168"/>
                  </a:lnTo>
                  <a:lnTo>
                    <a:pt x="127" y="1168"/>
                  </a:lnTo>
                  <a:lnTo>
                    <a:pt x="163" y="1150"/>
                  </a:lnTo>
                  <a:lnTo>
                    <a:pt x="181" y="1114"/>
                  </a:lnTo>
                  <a:lnTo>
                    <a:pt x="181" y="1078"/>
                  </a:lnTo>
                  <a:lnTo>
                    <a:pt x="181" y="432"/>
                  </a:lnTo>
                  <a:lnTo>
                    <a:pt x="181" y="396"/>
                  </a:lnTo>
                  <a:lnTo>
                    <a:pt x="163" y="360"/>
                  </a:lnTo>
                  <a:lnTo>
                    <a:pt x="127" y="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959075" y="2317875"/>
              <a:ext cx="18000" cy="20675"/>
            </a:xfrm>
            <a:custGeom>
              <a:avLst/>
              <a:gdLst/>
              <a:ahLst/>
              <a:cxnLst/>
              <a:rect l="l" t="t" r="r" b="b"/>
              <a:pathLst>
                <a:path w="720" h="827" extrusionOk="0">
                  <a:moveTo>
                    <a:pt x="342" y="1"/>
                  </a:moveTo>
                  <a:lnTo>
                    <a:pt x="270" y="19"/>
                  </a:lnTo>
                  <a:lnTo>
                    <a:pt x="198" y="73"/>
                  </a:lnTo>
                  <a:lnTo>
                    <a:pt x="127" y="109"/>
                  </a:lnTo>
                  <a:lnTo>
                    <a:pt x="73" y="180"/>
                  </a:lnTo>
                  <a:lnTo>
                    <a:pt x="37" y="252"/>
                  </a:lnTo>
                  <a:lnTo>
                    <a:pt x="1" y="324"/>
                  </a:lnTo>
                  <a:lnTo>
                    <a:pt x="1" y="414"/>
                  </a:lnTo>
                  <a:lnTo>
                    <a:pt x="1" y="504"/>
                  </a:lnTo>
                  <a:lnTo>
                    <a:pt x="37" y="575"/>
                  </a:lnTo>
                  <a:lnTo>
                    <a:pt x="73" y="647"/>
                  </a:lnTo>
                  <a:lnTo>
                    <a:pt x="127" y="719"/>
                  </a:lnTo>
                  <a:lnTo>
                    <a:pt x="181" y="755"/>
                  </a:lnTo>
                  <a:lnTo>
                    <a:pt x="252" y="791"/>
                  </a:lnTo>
                  <a:lnTo>
                    <a:pt x="342" y="827"/>
                  </a:lnTo>
                  <a:lnTo>
                    <a:pt x="486" y="827"/>
                  </a:lnTo>
                  <a:lnTo>
                    <a:pt x="558" y="809"/>
                  </a:lnTo>
                  <a:lnTo>
                    <a:pt x="629" y="773"/>
                  </a:lnTo>
                  <a:lnTo>
                    <a:pt x="683" y="737"/>
                  </a:lnTo>
                  <a:lnTo>
                    <a:pt x="701" y="719"/>
                  </a:lnTo>
                  <a:lnTo>
                    <a:pt x="719" y="683"/>
                  </a:lnTo>
                  <a:lnTo>
                    <a:pt x="719" y="647"/>
                  </a:lnTo>
                  <a:lnTo>
                    <a:pt x="701" y="629"/>
                  </a:lnTo>
                  <a:lnTo>
                    <a:pt x="701" y="611"/>
                  </a:lnTo>
                  <a:lnTo>
                    <a:pt x="683" y="593"/>
                  </a:lnTo>
                  <a:lnTo>
                    <a:pt x="576" y="593"/>
                  </a:lnTo>
                  <a:lnTo>
                    <a:pt x="504" y="647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198" y="504"/>
                  </a:lnTo>
                  <a:lnTo>
                    <a:pt x="181" y="414"/>
                  </a:lnTo>
                  <a:lnTo>
                    <a:pt x="198" y="324"/>
                  </a:lnTo>
                  <a:lnTo>
                    <a:pt x="252" y="252"/>
                  </a:lnTo>
                  <a:lnTo>
                    <a:pt x="324" y="198"/>
                  </a:lnTo>
                  <a:lnTo>
                    <a:pt x="414" y="180"/>
                  </a:lnTo>
                  <a:lnTo>
                    <a:pt x="504" y="180"/>
                  </a:lnTo>
                  <a:lnTo>
                    <a:pt x="576" y="234"/>
                  </a:lnTo>
                  <a:lnTo>
                    <a:pt x="612" y="252"/>
                  </a:lnTo>
                  <a:lnTo>
                    <a:pt x="647" y="252"/>
                  </a:lnTo>
                  <a:lnTo>
                    <a:pt x="683" y="234"/>
                  </a:lnTo>
                  <a:lnTo>
                    <a:pt x="701" y="216"/>
                  </a:lnTo>
                  <a:lnTo>
                    <a:pt x="719" y="180"/>
                  </a:lnTo>
                  <a:lnTo>
                    <a:pt x="719" y="144"/>
                  </a:lnTo>
                  <a:lnTo>
                    <a:pt x="701" y="109"/>
                  </a:lnTo>
                  <a:lnTo>
                    <a:pt x="683" y="91"/>
                  </a:lnTo>
                  <a:lnTo>
                    <a:pt x="629" y="55"/>
                  </a:lnTo>
                  <a:lnTo>
                    <a:pt x="558" y="19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57"/>
            <p:cNvSpPr/>
            <p:nvPr/>
          </p:nvSpPr>
          <p:spPr>
            <a:xfrm>
              <a:off x="981975" y="2317875"/>
              <a:ext cx="20225" cy="21125"/>
            </a:xfrm>
            <a:custGeom>
              <a:avLst/>
              <a:gdLst/>
              <a:ahLst/>
              <a:cxnLst/>
              <a:rect l="l" t="t" r="r" b="b"/>
              <a:pathLst>
                <a:path w="809" h="845" extrusionOk="0">
                  <a:moveTo>
                    <a:pt x="504" y="162"/>
                  </a:moveTo>
                  <a:lnTo>
                    <a:pt x="575" y="198"/>
                  </a:lnTo>
                  <a:lnTo>
                    <a:pt x="629" y="252"/>
                  </a:lnTo>
                  <a:lnTo>
                    <a:pt x="665" y="324"/>
                  </a:lnTo>
                  <a:lnTo>
                    <a:pt x="198" y="324"/>
                  </a:lnTo>
                  <a:lnTo>
                    <a:pt x="216" y="252"/>
                  </a:lnTo>
                  <a:lnTo>
                    <a:pt x="288" y="198"/>
                  </a:lnTo>
                  <a:lnTo>
                    <a:pt x="342" y="162"/>
                  </a:lnTo>
                  <a:close/>
                  <a:moveTo>
                    <a:pt x="342" y="1"/>
                  </a:moveTo>
                  <a:lnTo>
                    <a:pt x="252" y="37"/>
                  </a:lnTo>
                  <a:lnTo>
                    <a:pt x="180" y="73"/>
                  </a:lnTo>
                  <a:lnTo>
                    <a:pt x="126" y="127"/>
                  </a:lnTo>
                  <a:lnTo>
                    <a:pt x="73" y="180"/>
                  </a:lnTo>
                  <a:lnTo>
                    <a:pt x="37" y="252"/>
                  </a:lnTo>
                  <a:lnTo>
                    <a:pt x="19" y="324"/>
                  </a:lnTo>
                  <a:lnTo>
                    <a:pt x="19" y="414"/>
                  </a:lnTo>
                  <a:lnTo>
                    <a:pt x="1" y="432"/>
                  </a:lnTo>
                  <a:lnTo>
                    <a:pt x="19" y="522"/>
                  </a:lnTo>
                  <a:lnTo>
                    <a:pt x="37" y="593"/>
                  </a:lnTo>
                  <a:lnTo>
                    <a:pt x="73" y="665"/>
                  </a:lnTo>
                  <a:lnTo>
                    <a:pt x="126" y="719"/>
                  </a:lnTo>
                  <a:lnTo>
                    <a:pt x="198" y="773"/>
                  </a:lnTo>
                  <a:lnTo>
                    <a:pt x="252" y="809"/>
                  </a:lnTo>
                  <a:lnTo>
                    <a:pt x="342" y="845"/>
                  </a:lnTo>
                  <a:lnTo>
                    <a:pt x="504" y="845"/>
                  </a:lnTo>
                  <a:lnTo>
                    <a:pt x="575" y="827"/>
                  </a:lnTo>
                  <a:lnTo>
                    <a:pt x="647" y="791"/>
                  </a:lnTo>
                  <a:lnTo>
                    <a:pt x="719" y="737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37" y="647"/>
                  </a:lnTo>
                  <a:lnTo>
                    <a:pt x="719" y="629"/>
                  </a:lnTo>
                  <a:lnTo>
                    <a:pt x="683" y="611"/>
                  </a:lnTo>
                  <a:lnTo>
                    <a:pt x="629" y="611"/>
                  </a:lnTo>
                  <a:lnTo>
                    <a:pt x="593" y="629"/>
                  </a:lnTo>
                  <a:lnTo>
                    <a:pt x="504" y="647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216" y="522"/>
                  </a:lnTo>
                  <a:lnTo>
                    <a:pt x="198" y="468"/>
                  </a:lnTo>
                  <a:lnTo>
                    <a:pt x="755" y="468"/>
                  </a:lnTo>
                  <a:lnTo>
                    <a:pt x="791" y="450"/>
                  </a:lnTo>
                  <a:lnTo>
                    <a:pt x="809" y="432"/>
                  </a:lnTo>
                  <a:lnTo>
                    <a:pt x="809" y="396"/>
                  </a:lnTo>
                  <a:lnTo>
                    <a:pt x="809" y="378"/>
                  </a:lnTo>
                  <a:lnTo>
                    <a:pt x="809" y="306"/>
                  </a:lnTo>
                  <a:lnTo>
                    <a:pt x="791" y="234"/>
                  </a:lnTo>
                  <a:lnTo>
                    <a:pt x="737" y="162"/>
                  </a:lnTo>
                  <a:lnTo>
                    <a:pt x="701" y="109"/>
                  </a:lnTo>
                  <a:lnTo>
                    <a:pt x="629" y="55"/>
                  </a:lnTo>
                  <a:lnTo>
                    <a:pt x="575" y="19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57"/>
            <p:cNvSpPr/>
            <p:nvPr/>
          </p:nvSpPr>
          <p:spPr>
            <a:xfrm>
              <a:off x="1007575" y="2317875"/>
              <a:ext cx="16175" cy="20675"/>
            </a:xfrm>
            <a:custGeom>
              <a:avLst/>
              <a:gdLst/>
              <a:ahLst/>
              <a:cxnLst/>
              <a:rect l="l" t="t" r="r" b="b"/>
              <a:pathLst>
                <a:path w="647" h="827" extrusionOk="0">
                  <a:moveTo>
                    <a:pt x="342" y="1"/>
                  </a:moveTo>
                  <a:lnTo>
                    <a:pt x="234" y="19"/>
                  </a:lnTo>
                  <a:lnTo>
                    <a:pt x="126" y="55"/>
                  </a:lnTo>
                  <a:lnTo>
                    <a:pt x="90" y="91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36" y="234"/>
                  </a:lnTo>
                  <a:lnTo>
                    <a:pt x="36" y="288"/>
                  </a:lnTo>
                  <a:lnTo>
                    <a:pt x="54" y="342"/>
                  </a:lnTo>
                  <a:lnTo>
                    <a:pt x="108" y="396"/>
                  </a:lnTo>
                  <a:lnTo>
                    <a:pt x="180" y="450"/>
                  </a:lnTo>
                  <a:lnTo>
                    <a:pt x="324" y="486"/>
                  </a:lnTo>
                  <a:lnTo>
                    <a:pt x="377" y="504"/>
                  </a:lnTo>
                  <a:lnTo>
                    <a:pt x="449" y="540"/>
                  </a:lnTo>
                  <a:lnTo>
                    <a:pt x="467" y="540"/>
                  </a:lnTo>
                  <a:lnTo>
                    <a:pt x="467" y="557"/>
                  </a:lnTo>
                  <a:lnTo>
                    <a:pt x="467" y="575"/>
                  </a:lnTo>
                  <a:lnTo>
                    <a:pt x="467" y="593"/>
                  </a:lnTo>
                  <a:lnTo>
                    <a:pt x="431" y="611"/>
                  </a:lnTo>
                  <a:lnTo>
                    <a:pt x="377" y="647"/>
                  </a:lnTo>
                  <a:lnTo>
                    <a:pt x="324" y="647"/>
                  </a:lnTo>
                  <a:lnTo>
                    <a:pt x="234" y="629"/>
                  </a:lnTo>
                  <a:lnTo>
                    <a:pt x="144" y="575"/>
                  </a:lnTo>
                  <a:lnTo>
                    <a:pt x="108" y="557"/>
                  </a:lnTo>
                  <a:lnTo>
                    <a:pt x="72" y="557"/>
                  </a:lnTo>
                  <a:lnTo>
                    <a:pt x="54" y="575"/>
                  </a:lnTo>
                  <a:lnTo>
                    <a:pt x="18" y="593"/>
                  </a:lnTo>
                  <a:lnTo>
                    <a:pt x="0" y="611"/>
                  </a:lnTo>
                  <a:lnTo>
                    <a:pt x="0" y="647"/>
                  </a:lnTo>
                  <a:lnTo>
                    <a:pt x="0" y="683"/>
                  </a:lnTo>
                  <a:lnTo>
                    <a:pt x="18" y="719"/>
                  </a:lnTo>
                  <a:lnTo>
                    <a:pt x="90" y="755"/>
                  </a:lnTo>
                  <a:lnTo>
                    <a:pt x="162" y="791"/>
                  </a:lnTo>
                  <a:lnTo>
                    <a:pt x="234" y="809"/>
                  </a:lnTo>
                  <a:lnTo>
                    <a:pt x="324" y="827"/>
                  </a:lnTo>
                  <a:lnTo>
                    <a:pt x="431" y="809"/>
                  </a:lnTo>
                  <a:lnTo>
                    <a:pt x="539" y="755"/>
                  </a:lnTo>
                  <a:lnTo>
                    <a:pt x="575" y="719"/>
                  </a:lnTo>
                  <a:lnTo>
                    <a:pt x="611" y="683"/>
                  </a:lnTo>
                  <a:lnTo>
                    <a:pt x="629" y="629"/>
                  </a:lnTo>
                  <a:lnTo>
                    <a:pt x="647" y="557"/>
                  </a:lnTo>
                  <a:lnTo>
                    <a:pt x="629" y="504"/>
                  </a:lnTo>
                  <a:lnTo>
                    <a:pt x="611" y="450"/>
                  </a:lnTo>
                  <a:lnTo>
                    <a:pt x="557" y="396"/>
                  </a:lnTo>
                  <a:lnTo>
                    <a:pt x="485" y="360"/>
                  </a:lnTo>
                  <a:lnTo>
                    <a:pt x="413" y="324"/>
                  </a:lnTo>
                  <a:lnTo>
                    <a:pt x="342" y="306"/>
                  </a:lnTo>
                  <a:lnTo>
                    <a:pt x="270" y="288"/>
                  </a:lnTo>
                  <a:lnTo>
                    <a:pt x="216" y="270"/>
                  </a:lnTo>
                  <a:lnTo>
                    <a:pt x="198" y="252"/>
                  </a:lnTo>
                  <a:lnTo>
                    <a:pt x="198" y="234"/>
                  </a:lnTo>
                  <a:lnTo>
                    <a:pt x="216" y="216"/>
                  </a:lnTo>
                  <a:lnTo>
                    <a:pt x="234" y="198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413" y="198"/>
                  </a:lnTo>
                  <a:lnTo>
                    <a:pt x="485" y="234"/>
                  </a:lnTo>
                  <a:lnTo>
                    <a:pt x="521" y="252"/>
                  </a:lnTo>
                  <a:lnTo>
                    <a:pt x="539" y="252"/>
                  </a:lnTo>
                  <a:lnTo>
                    <a:pt x="575" y="234"/>
                  </a:lnTo>
                  <a:lnTo>
                    <a:pt x="611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593" y="109"/>
                  </a:lnTo>
                  <a:lnTo>
                    <a:pt x="575" y="91"/>
                  </a:lnTo>
                  <a:lnTo>
                    <a:pt x="467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1301175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0" y="0"/>
                  </a:moveTo>
                  <a:lnTo>
                    <a:pt x="0" y="4759"/>
                  </a:lnTo>
                  <a:lnTo>
                    <a:pt x="15515" y="4759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1755025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1" y="0"/>
                  </a:moveTo>
                  <a:lnTo>
                    <a:pt x="1" y="4759"/>
                  </a:lnTo>
                  <a:lnTo>
                    <a:pt x="15516" y="4759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2208450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0" y="0"/>
                  </a:moveTo>
                  <a:lnTo>
                    <a:pt x="0" y="4759"/>
                  </a:lnTo>
                  <a:lnTo>
                    <a:pt x="15515" y="4759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2661850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1" y="0"/>
                  </a:moveTo>
                  <a:lnTo>
                    <a:pt x="1" y="4759"/>
                  </a:lnTo>
                  <a:lnTo>
                    <a:pt x="15516" y="4759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1327200" y="2189500"/>
              <a:ext cx="15300" cy="19325"/>
            </a:xfrm>
            <a:custGeom>
              <a:avLst/>
              <a:gdLst/>
              <a:ahLst/>
              <a:cxnLst/>
              <a:rect l="l" t="t" r="r" b="b"/>
              <a:pathLst>
                <a:path w="612" h="773" extrusionOk="0">
                  <a:moveTo>
                    <a:pt x="73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9" y="108"/>
                  </a:lnTo>
                  <a:lnTo>
                    <a:pt x="73" y="126"/>
                  </a:lnTo>
                  <a:lnTo>
                    <a:pt x="252" y="126"/>
                  </a:lnTo>
                  <a:lnTo>
                    <a:pt x="252" y="718"/>
                  </a:lnTo>
                  <a:lnTo>
                    <a:pt x="270" y="772"/>
                  </a:lnTo>
                  <a:lnTo>
                    <a:pt x="306" y="772"/>
                  </a:lnTo>
                  <a:lnTo>
                    <a:pt x="360" y="754"/>
                  </a:lnTo>
                  <a:lnTo>
                    <a:pt x="378" y="718"/>
                  </a:lnTo>
                  <a:lnTo>
                    <a:pt x="378" y="108"/>
                  </a:lnTo>
                  <a:lnTo>
                    <a:pt x="593" y="108"/>
                  </a:lnTo>
                  <a:lnTo>
                    <a:pt x="611" y="54"/>
                  </a:lnTo>
                  <a:lnTo>
                    <a:pt x="593" y="18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1342475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3" y="126"/>
                  </a:lnTo>
                  <a:lnTo>
                    <a:pt x="359" y="162"/>
                  </a:lnTo>
                  <a:lnTo>
                    <a:pt x="395" y="216"/>
                  </a:lnTo>
                  <a:lnTo>
                    <a:pt x="413" y="270"/>
                  </a:lnTo>
                  <a:lnTo>
                    <a:pt x="395" y="342"/>
                  </a:lnTo>
                  <a:lnTo>
                    <a:pt x="359" y="396"/>
                  </a:lnTo>
                  <a:lnTo>
                    <a:pt x="323" y="432"/>
                  </a:lnTo>
                  <a:lnTo>
                    <a:pt x="198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323" y="557"/>
                  </a:lnTo>
                  <a:lnTo>
                    <a:pt x="359" y="539"/>
                  </a:lnTo>
                  <a:lnTo>
                    <a:pt x="413" y="503"/>
                  </a:lnTo>
                  <a:lnTo>
                    <a:pt x="449" y="467"/>
                  </a:lnTo>
                  <a:lnTo>
                    <a:pt x="503" y="378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3" y="37"/>
                  </a:lnTo>
                  <a:lnTo>
                    <a:pt x="359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1358175" y="2189050"/>
              <a:ext cx="7675" cy="19775"/>
            </a:xfrm>
            <a:custGeom>
              <a:avLst/>
              <a:gdLst/>
              <a:ahLst/>
              <a:cxnLst/>
              <a:rect l="l" t="t" r="r" b="b"/>
              <a:pathLst>
                <a:path w="307" h="791" extrusionOk="0">
                  <a:moveTo>
                    <a:pt x="162" y="0"/>
                  </a:moveTo>
                  <a:lnTo>
                    <a:pt x="126" y="18"/>
                  </a:lnTo>
                  <a:lnTo>
                    <a:pt x="108" y="72"/>
                  </a:lnTo>
                  <a:lnTo>
                    <a:pt x="108" y="234"/>
                  </a:lnTo>
                  <a:lnTo>
                    <a:pt x="73" y="234"/>
                  </a:lnTo>
                  <a:lnTo>
                    <a:pt x="19" y="252"/>
                  </a:lnTo>
                  <a:lnTo>
                    <a:pt x="1" y="287"/>
                  </a:lnTo>
                  <a:lnTo>
                    <a:pt x="19" y="323"/>
                  </a:lnTo>
                  <a:lnTo>
                    <a:pt x="73" y="341"/>
                  </a:lnTo>
                  <a:lnTo>
                    <a:pt x="108" y="341"/>
                  </a:lnTo>
                  <a:lnTo>
                    <a:pt x="108" y="665"/>
                  </a:lnTo>
                  <a:lnTo>
                    <a:pt x="108" y="718"/>
                  </a:lnTo>
                  <a:lnTo>
                    <a:pt x="144" y="754"/>
                  </a:lnTo>
                  <a:lnTo>
                    <a:pt x="180" y="772"/>
                  </a:lnTo>
                  <a:lnTo>
                    <a:pt x="216" y="790"/>
                  </a:lnTo>
                  <a:lnTo>
                    <a:pt x="234" y="790"/>
                  </a:lnTo>
                  <a:lnTo>
                    <a:pt x="270" y="772"/>
                  </a:lnTo>
                  <a:lnTo>
                    <a:pt x="288" y="718"/>
                  </a:lnTo>
                  <a:lnTo>
                    <a:pt x="270" y="683"/>
                  </a:lnTo>
                  <a:lnTo>
                    <a:pt x="216" y="665"/>
                  </a:lnTo>
                  <a:lnTo>
                    <a:pt x="216" y="341"/>
                  </a:lnTo>
                  <a:lnTo>
                    <a:pt x="252" y="341"/>
                  </a:lnTo>
                  <a:lnTo>
                    <a:pt x="288" y="323"/>
                  </a:lnTo>
                  <a:lnTo>
                    <a:pt x="306" y="287"/>
                  </a:lnTo>
                  <a:lnTo>
                    <a:pt x="288" y="252"/>
                  </a:lnTo>
                  <a:lnTo>
                    <a:pt x="252" y="234"/>
                  </a:lnTo>
                  <a:lnTo>
                    <a:pt x="216" y="234"/>
                  </a:lnTo>
                  <a:lnTo>
                    <a:pt x="216" y="72"/>
                  </a:lnTo>
                  <a:lnTo>
                    <a:pt x="198" y="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1368500" y="2194875"/>
              <a:ext cx="13500" cy="1395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78" y="162"/>
                  </a:lnTo>
                  <a:lnTo>
                    <a:pt x="396" y="216"/>
                  </a:lnTo>
                  <a:lnTo>
                    <a:pt x="414" y="270"/>
                  </a:lnTo>
                  <a:lnTo>
                    <a:pt x="396" y="342"/>
                  </a:lnTo>
                  <a:lnTo>
                    <a:pt x="378" y="396"/>
                  </a:lnTo>
                  <a:lnTo>
                    <a:pt x="324" y="414"/>
                  </a:lnTo>
                  <a:lnTo>
                    <a:pt x="270" y="432"/>
                  </a:lnTo>
                  <a:lnTo>
                    <a:pt x="216" y="414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26" y="37"/>
                  </a:lnTo>
                  <a:lnTo>
                    <a:pt x="73" y="72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378"/>
                  </a:lnTo>
                  <a:lnTo>
                    <a:pt x="73" y="467"/>
                  </a:lnTo>
                  <a:lnTo>
                    <a:pt x="126" y="503"/>
                  </a:lnTo>
                  <a:lnTo>
                    <a:pt x="162" y="539"/>
                  </a:lnTo>
                  <a:lnTo>
                    <a:pt x="216" y="539"/>
                  </a:lnTo>
                  <a:lnTo>
                    <a:pt x="270" y="557"/>
                  </a:lnTo>
                  <a:lnTo>
                    <a:pt x="342" y="539"/>
                  </a:lnTo>
                  <a:lnTo>
                    <a:pt x="414" y="503"/>
                  </a:lnTo>
                  <a:lnTo>
                    <a:pt x="432" y="539"/>
                  </a:lnTo>
                  <a:lnTo>
                    <a:pt x="468" y="557"/>
                  </a:lnTo>
                  <a:lnTo>
                    <a:pt x="522" y="539"/>
                  </a:lnTo>
                  <a:lnTo>
                    <a:pt x="539" y="485"/>
                  </a:lnTo>
                  <a:lnTo>
                    <a:pt x="539" y="270"/>
                  </a:lnTo>
                  <a:lnTo>
                    <a:pt x="539" y="54"/>
                  </a:lnTo>
                  <a:lnTo>
                    <a:pt x="522" y="19"/>
                  </a:lnTo>
                  <a:lnTo>
                    <a:pt x="486" y="1"/>
                  </a:lnTo>
                  <a:lnTo>
                    <a:pt x="432" y="1"/>
                  </a:lnTo>
                  <a:lnTo>
                    <a:pt x="414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1387800" y="2189500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8"/>
                  </a:lnTo>
                  <a:lnTo>
                    <a:pt x="1" y="736"/>
                  </a:lnTo>
                  <a:lnTo>
                    <a:pt x="37" y="772"/>
                  </a:lnTo>
                  <a:lnTo>
                    <a:pt x="73" y="790"/>
                  </a:lnTo>
                  <a:lnTo>
                    <a:pt x="109" y="754"/>
                  </a:lnTo>
                  <a:lnTo>
                    <a:pt x="127" y="718"/>
                  </a:lnTo>
                  <a:lnTo>
                    <a:pt x="127" y="54"/>
                  </a:lnTo>
                  <a:lnTo>
                    <a:pt x="109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140217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414" y="1"/>
                  </a:moveTo>
                  <a:lnTo>
                    <a:pt x="378" y="19"/>
                  </a:lnTo>
                  <a:lnTo>
                    <a:pt x="360" y="55"/>
                  </a:lnTo>
                  <a:lnTo>
                    <a:pt x="360" y="324"/>
                  </a:lnTo>
                  <a:lnTo>
                    <a:pt x="342" y="360"/>
                  </a:lnTo>
                  <a:lnTo>
                    <a:pt x="324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32"/>
                  </a:lnTo>
                  <a:lnTo>
                    <a:pt x="180" y="414"/>
                  </a:lnTo>
                  <a:lnTo>
                    <a:pt x="144" y="378"/>
                  </a:lnTo>
                  <a:lnTo>
                    <a:pt x="126" y="324"/>
                  </a:lnTo>
                  <a:lnTo>
                    <a:pt x="126" y="55"/>
                  </a:lnTo>
                  <a:lnTo>
                    <a:pt x="108" y="37"/>
                  </a:lnTo>
                  <a:lnTo>
                    <a:pt x="72" y="19"/>
                  </a:lnTo>
                  <a:lnTo>
                    <a:pt x="36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19" y="432"/>
                  </a:lnTo>
                  <a:lnTo>
                    <a:pt x="72" y="503"/>
                  </a:lnTo>
                  <a:lnTo>
                    <a:pt x="162" y="557"/>
                  </a:lnTo>
                  <a:lnTo>
                    <a:pt x="252" y="575"/>
                  </a:lnTo>
                  <a:lnTo>
                    <a:pt x="342" y="539"/>
                  </a:lnTo>
                  <a:lnTo>
                    <a:pt x="414" y="485"/>
                  </a:lnTo>
                  <a:lnTo>
                    <a:pt x="449" y="414"/>
                  </a:lnTo>
                  <a:lnTo>
                    <a:pt x="467" y="324"/>
                  </a:lnTo>
                  <a:lnTo>
                    <a:pt x="467" y="55"/>
                  </a:lnTo>
                  <a:lnTo>
                    <a:pt x="449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1419225" y="2194875"/>
              <a:ext cx="10350" cy="13500"/>
            </a:xfrm>
            <a:custGeom>
              <a:avLst/>
              <a:gdLst/>
              <a:ahLst/>
              <a:cxnLst/>
              <a:rect l="l" t="t" r="r" b="b"/>
              <a:pathLst>
                <a:path w="414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19" y="108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55" y="270"/>
                  </a:lnTo>
                  <a:lnTo>
                    <a:pt x="109" y="306"/>
                  </a:lnTo>
                  <a:lnTo>
                    <a:pt x="198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198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73" y="396"/>
                  </a:lnTo>
                  <a:lnTo>
                    <a:pt x="37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467"/>
                  </a:lnTo>
                  <a:lnTo>
                    <a:pt x="109" y="521"/>
                  </a:lnTo>
                  <a:lnTo>
                    <a:pt x="198" y="539"/>
                  </a:lnTo>
                  <a:lnTo>
                    <a:pt x="288" y="539"/>
                  </a:lnTo>
                  <a:lnTo>
                    <a:pt x="342" y="503"/>
                  </a:lnTo>
                  <a:lnTo>
                    <a:pt x="396" y="450"/>
                  </a:lnTo>
                  <a:lnTo>
                    <a:pt x="414" y="414"/>
                  </a:lnTo>
                  <a:lnTo>
                    <a:pt x="414" y="342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0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1432250" y="2194875"/>
              <a:ext cx="13950" cy="13950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342" y="108"/>
                  </a:moveTo>
                  <a:lnTo>
                    <a:pt x="378" y="144"/>
                  </a:lnTo>
                  <a:lnTo>
                    <a:pt x="432" y="180"/>
                  </a:lnTo>
                  <a:lnTo>
                    <a:pt x="450" y="216"/>
                  </a:lnTo>
                  <a:lnTo>
                    <a:pt x="126" y="216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34" y="108"/>
                  </a:lnTo>
                  <a:close/>
                  <a:moveTo>
                    <a:pt x="234" y="1"/>
                  </a:moveTo>
                  <a:lnTo>
                    <a:pt x="180" y="19"/>
                  </a:lnTo>
                  <a:lnTo>
                    <a:pt x="90" y="72"/>
                  </a:lnTo>
                  <a:lnTo>
                    <a:pt x="37" y="162"/>
                  </a:lnTo>
                  <a:lnTo>
                    <a:pt x="19" y="216"/>
                  </a:lnTo>
                  <a:lnTo>
                    <a:pt x="19" y="270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9" y="378"/>
                  </a:lnTo>
                  <a:lnTo>
                    <a:pt x="55" y="432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80" y="539"/>
                  </a:lnTo>
                  <a:lnTo>
                    <a:pt x="288" y="557"/>
                  </a:lnTo>
                  <a:lnTo>
                    <a:pt x="396" y="539"/>
                  </a:lnTo>
                  <a:lnTo>
                    <a:pt x="450" y="503"/>
                  </a:lnTo>
                  <a:lnTo>
                    <a:pt x="486" y="467"/>
                  </a:lnTo>
                  <a:lnTo>
                    <a:pt x="503" y="432"/>
                  </a:lnTo>
                  <a:lnTo>
                    <a:pt x="486" y="396"/>
                  </a:lnTo>
                  <a:lnTo>
                    <a:pt x="450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34" y="414"/>
                  </a:lnTo>
                  <a:lnTo>
                    <a:pt x="180" y="378"/>
                  </a:lnTo>
                  <a:lnTo>
                    <a:pt x="162" y="342"/>
                  </a:lnTo>
                  <a:lnTo>
                    <a:pt x="144" y="306"/>
                  </a:lnTo>
                  <a:lnTo>
                    <a:pt x="503" y="306"/>
                  </a:lnTo>
                  <a:lnTo>
                    <a:pt x="539" y="288"/>
                  </a:lnTo>
                  <a:lnTo>
                    <a:pt x="557" y="252"/>
                  </a:lnTo>
                  <a:lnTo>
                    <a:pt x="521" y="144"/>
                  </a:lnTo>
                  <a:lnTo>
                    <a:pt x="468" y="72"/>
                  </a:lnTo>
                  <a:lnTo>
                    <a:pt x="396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1449750" y="2194875"/>
              <a:ext cx="8575" cy="13950"/>
            </a:xfrm>
            <a:custGeom>
              <a:avLst/>
              <a:gdLst/>
              <a:ahLst/>
              <a:cxnLst/>
              <a:rect l="l" t="t" r="r" b="b"/>
              <a:pathLst>
                <a:path w="343" h="558" extrusionOk="0">
                  <a:moveTo>
                    <a:pt x="73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73" y="557"/>
                  </a:lnTo>
                  <a:lnTo>
                    <a:pt x="109" y="539"/>
                  </a:lnTo>
                  <a:lnTo>
                    <a:pt x="127" y="503"/>
                  </a:lnTo>
                  <a:lnTo>
                    <a:pt x="127" y="288"/>
                  </a:lnTo>
                  <a:lnTo>
                    <a:pt x="181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5" y="37"/>
                  </a:lnTo>
                  <a:lnTo>
                    <a:pt x="127" y="72"/>
                  </a:lnTo>
                  <a:lnTo>
                    <a:pt x="109" y="1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146097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34" y="1"/>
                  </a:moveTo>
                  <a:lnTo>
                    <a:pt x="163" y="19"/>
                  </a:lnTo>
                  <a:lnTo>
                    <a:pt x="91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127" y="306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324" y="378"/>
                  </a:lnTo>
                  <a:lnTo>
                    <a:pt x="324" y="396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63" y="432"/>
                  </a:lnTo>
                  <a:lnTo>
                    <a:pt x="109" y="396"/>
                  </a:lnTo>
                  <a:lnTo>
                    <a:pt x="55" y="378"/>
                  </a:lnTo>
                  <a:lnTo>
                    <a:pt x="19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414" y="450"/>
                  </a:lnTo>
                  <a:lnTo>
                    <a:pt x="432" y="378"/>
                  </a:lnTo>
                  <a:lnTo>
                    <a:pt x="414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63" y="144"/>
                  </a:lnTo>
                  <a:lnTo>
                    <a:pt x="198" y="126"/>
                  </a:lnTo>
                  <a:lnTo>
                    <a:pt x="234" y="126"/>
                  </a:lnTo>
                  <a:lnTo>
                    <a:pt x="288" y="144"/>
                  </a:lnTo>
                  <a:lnTo>
                    <a:pt x="324" y="162"/>
                  </a:lnTo>
                  <a:lnTo>
                    <a:pt x="378" y="180"/>
                  </a:lnTo>
                  <a:lnTo>
                    <a:pt x="414" y="144"/>
                  </a:lnTo>
                  <a:lnTo>
                    <a:pt x="414" y="108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1328550" y="2139200"/>
              <a:ext cx="22025" cy="33250"/>
            </a:xfrm>
            <a:custGeom>
              <a:avLst/>
              <a:gdLst/>
              <a:ahLst/>
              <a:cxnLst/>
              <a:rect l="l" t="t" r="r" b="b"/>
              <a:pathLst>
                <a:path w="881" h="1330" extrusionOk="0">
                  <a:moveTo>
                    <a:pt x="414" y="1"/>
                  </a:moveTo>
                  <a:lnTo>
                    <a:pt x="324" y="19"/>
                  </a:lnTo>
                  <a:lnTo>
                    <a:pt x="252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4" y="181"/>
                  </a:lnTo>
                  <a:lnTo>
                    <a:pt x="19" y="216"/>
                  </a:lnTo>
                  <a:lnTo>
                    <a:pt x="19" y="252"/>
                  </a:lnTo>
                  <a:lnTo>
                    <a:pt x="19" y="288"/>
                  </a:lnTo>
                  <a:lnTo>
                    <a:pt x="54" y="324"/>
                  </a:lnTo>
                  <a:lnTo>
                    <a:pt x="90" y="360"/>
                  </a:lnTo>
                  <a:lnTo>
                    <a:pt x="126" y="360"/>
                  </a:lnTo>
                  <a:lnTo>
                    <a:pt x="162" y="342"/>
                  </a:lnTo>
                  <a:lnTo>
                    <a:pt x="198" y="324"/>
                  </a:lnTo>
                  <a:lnTo>
                    <a:pt x="252" y="270"/>
                  </a:lnTo>
                  <a:lnTo>
                    <a:pt x="342" y="234"/>
                  </a:lnTo>
                  <a:lnTo>
                    <a:pt x="432" y="216"/>
                  </a:lnTo>
                  <a:lnTo>
                    <a:pt x="467" y="216"/>
                  </a:lnTo>
                  <a:lnTo>
                    <a:pt x="521" y="234"/>
                  </a:lnTo>
                  <a:lnTo>
                    <a:pt x="575" y="252"/>
                  </a:lnTo>
                  <a:lnTo>
                    <a:pt x="611" y="288"/>
                  </a:lnTo>
                  <a:lnTo>
                    <a:pt x="647" y="360"/>
                  </a:lnTo>
                  <a:lnTo>
                    <a:pt x="665" y="450"/>
                  </a:lnTo>
                  <a:lnTo>
                    <a:pt x="665" y="504"/>
                  </a:lnTo>
                  <a:lnTo>
                    <a:pt x="647" y="558"/>
                  </a:lnTo>
                  <a:lnTo>
                    <a:pt x="629" y="594"/>
                  </a:lnTo>
                  <a:lnTo>
                    <a:pt x="593" y="647"/>
                  </a:lnTo>
                  <a:lnTo>
                    <a:pt x="19" y="1150"/>
                  </a:lnTo>
                  <a:lnTo>
                    <a:pt x="1" y="1186"/>
                  </a:lnTo>
                  <a:lnTo>
                    <a:pt x="1" y="1222"/>
                  </a:lnTo>
                  <a:lnTo>
                    <a:pt x="1" y="1258"/>
                  </a:lnTo>
                  <a:lnTo>
                    <a:pt x="19" y="1294"/>
                  </a:lnTo>
                  <a:lnTo>
                    <a:pt x="54" y="1330"/>
                  </a:lnTo>
                  <a:lnTo>
                    <a:pt x="827" y="1330"/>
                  </a:lnTo>
                  <a:lnTo>
                    <a:pt x="863" y="1312"/>
                  </a:lnTo>
                  <a:lnTo>
                    <a:pt x="880" y="1276"/>
                  </a:lnTo>
                  <a:lnTo>
                    <a:pt x="880" y="1222"/>
                  </a:lnTo>
                  <a:lnTo>
                    <a:pt x="880" y="1186"/>
                  </a:lnTo>
                  <a:lnTo>
                    <a:pt x="845" y="1150"/>
                  </a:lnTo>
                  <a:lnTo>
                    <a:pt x="809" y="1132"/>
                  </a:lnTo>
                  <a:lnTo>
                    <a:pt x="360" y="1132"/>
                  </a:lnTo>
                  <a:lnTo>
                    <a:pt x="719" y="809"/>
                  </a:lnTo>
                  <a:lnTo>
                    <a:pt x="791" y="737"/>
                  </a:lnTo>
                  <a:lnTo>
                    <a:pt x="827" y="647"/>
                  </a:lnTo>
                  <a:lnTo>
                    <a:pt x="863" y="558"/>
                  </a:lnTo>
                  <a:lnTo>
                    <a:pt x="880" y="468"/>
                  </a:lnTo>
                  <a:lnTo>
                    <a:pt x="863" y="378"/>
                  </a:lnTo>
                  <a:lnTo>
                    <a:pt x="845" y="306"/>
                  </a:lnTo>
                  <a:lnTo>
                    <a:pt x="809" y="234"/>
                  </a:lnTo>
                  <a:lnTo>
                    <a:pt x="755" y="163"/>
                  </a:lnTo>
                  <a:lnTo>
                    <a:pt x="683" y="91"/>
                  </a:lnTo>
                  <a:lnTo>
                    <a:pt x="611" y="55"/>
                  </a:lnTo>
                  <a:lnTo>
                    <a:pt x="503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1357725" y="2139200"/>
              <a:ext cx="21125" cy="33250"/>
            </a:xfrm>
            <a:custGeom>
              <a:avLst/>
              <a:gdLst/>
              <a:ahLst/>
              <a:cxnLst/>
              <a:rect l="l" t="t" r="r" b="b"/>
              <a:pathLst>
                <a:path w="845" h="1330" extrusionOk="0">
                  <a:moveTo>
                    <a:pt x="126" y="1"/>
                  </a:moveTo>
                  <a:lnTo>
                    <a:pt x="109" y="37"/>
                  </a:lnTo>
                  <a:lnTo>
                    <a:pt x="73" y="73"/>
                  </a:lnTo>
                  <a:lnTo>
                    <a:pt x="73" y="109"/>
                  </a:lnTo>
                  <a:lnTo>
                    <a:pt x="73" y="145"/>
                  </a:lnTo>
                  <a:lnTo>
                    <a:pt x="109" y="181"/>
                  </a:lnTo>
                  <a:lnTo>
                    <a:pt x="126" y="216"/>
                  </a:lnTo>
                  <a:lnTo>
                    <a:pt x="486" y="216"/>
                  </a:lnTo>
                  <a:lnTo>
                    <a:pt x="288" y="414"/>
                  </a:lnTo>
                  <a:lnTo>
                    <a:pt x="270" y="450"/>
                  </a:lnTo>
                  <a:lnTo>
                    <a:pt x="270" y="486"/>
                  </a:lnTo>
                  <a:lnTo>
                    <a:pt x="270" y="540"/>
                  </a:lnTo>
                  <a:lnTo>
                    <a:pt x="288" y="576"/>
                  </a:lnTo>
                  <a:lnTo>
                    <a:pt x="324" y="594"/>
                  </a:lnTo>
                  <a:lnTo>
                    <a:pt x="378" y="594"/>
                  </a:lnTo>
                  <a:lnTo>
                    <a:pt x="468" y="629"/>
                  </a:lnTo>
                  <a:lnTo>
                    <a:pt x="557" y="683"/>
                  </a:lnTo>
                  <a:lnTo>
                    <a:pt x="611" y="755"/>
                  </a:lnTo>
                  <a:lnTo>
                    <a:pt x="629" y="863"/>
                  </a:lnTo>
                  <a:lnTo>
                    <a:pt x="611" y="953"/>
                  </a:lnTo>
                  <a:lnTo>
                    <a:pt x="557" y="1042"/>
                  </a:lnTo>
                  <a:lnTo>
                    <a:pt x="468" y="1096"/>
                  </a:lnTo>
                  <a:lnTo>
                    <a:pt x="378" y="1114"/>
                  </a:lnTo>
                  <a:lnTo>
                    <a:pt x="270" y="1096"/>
                  </a:lnTo>
                  <a:lnTo>
                    <a:pt x="180" y="1042"/>
                  </a:lnTo>
                  <a:lnTo>
                    <a:pt x="144" y="1025"/>
                  </a:lnTo>
                  <a:lnTo>
                    <a:pt x="109" y="1007"/>
                  </a:lnTo>
                  <a:lnTo>
                    <a:pt x="73" y="1025"/>
                  </a:lnTo>
                  <a:lnTo>
                    <a:pt x="37" y="1042"/>
                  </a:lnTo>
                  <a:lnTo>
                    <a:pt x="19" y="1078"/>
                  </a:lnTo>
                  <a:lnTo>
                    <a:pt x="1" y="1114"/>
                  </a:lnTo>
                  <a:lnTo>
                    <a:pt x="19" y="1168"/>
                  </a:lnTo>
                  <a:lnTo>
                    <a:pt x="37" y="1186"/>
                  </a:lnTo>
                  <a:lnTo>
                    <a:pt x="109" y="1240"/>
                  </a:lnTo>
                  <a:lnTo>
                    <a:pt x="180" y="1294"/>
                  </a:lnTo>
                  <a:lnTo>
                    <a:pt x="270" y="1312"/>
                  </a:lnTo>
                  <a:lnTo>
                    <a:pt x="342" y="1330"/>
                  </a:lnTo>
                  <a:lnTo>
                    <a:pt x="450" y="1312"/>
                  </a:lnTo>
                  <a:lnTo>
                    <a:pt x="540" y="1294"/>
                  </a:lnTo>
                  <a:lnTo>
                    <a:pt x="611" y="1258"/>
                  </a:lnTo>
                  <a:lnTo>
                    <a:pt x="701" y="1186"/>
                  </a:lnTo>
                  <a:lnTo>
                    <a:pt x="755" y="1132"/>
                  </a:lnTo>
                  <a:lnTo>
                    <a:pt x="809" y="1042"/>
                  </a:lnTo>
                  <a:lnTo>
                    <a:pt x="827" y="953"/>
                  </a:lnTo>
                  <a:lnTo>
                    <a:pt x="845" y="863"/>
                  </a:lnTo>
                  <a:lnTo>
                    <a:pt x="827" y="773"/>
                  </a:lnTo>
                  <a:lnTo>
                    <a:pt x="809" y="683"/>
                  </a:lnTo>
                  <a:lnTo>
                    <a:pt x="773" y="594"/>
                  </a:lnTo>
                  <a:lnTo>
                    <a:pt x="701" y="522"/>
                  </a:lnTo>
                  <a:lnTo>
                    <a:pt x="647" y="468"/>
                  </a:lnTo>
                  <a:lnTo>
                    <a:pt x="575" y="432"/>
                  </a:lnTo>
                  <a:lnTo>
                    <a:pt x="809" y="181"/>
                  </a:lnTo>
                  <a:lnTo>
                    <a:pt x="827" y="163"/>
                  </a:lnTo>
                  <a:lnTo>
                    <a:pt x="845" y="109"/>
                  </a:lnTo>
                  <a:lnTo>
                    <a:pt x="845" y="73"/>
                  </a:lnTo>
                  <a:lnTo>
                    <a:pt x="809" y="3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1386025" y="2140100"/>
              <a:ext cx="26500" cy="32350"/>
            </a:xfrm>
            <a:custGeom>
              <a:avLst/>
              <a:gdLst/>
              <a:ahLst/>
              <a:cxnLst/>
              <a:rect l="l" t="t" r="r" b="b"/>
              <a:pathLst>
                <a:path w="1060" h="1294" extrusionOk="0">
                  <a:moveTo>
                    <a:pt x="700" y="360"/>
                  </a:moveTo>
                  <a:lnTo>
                    <a:pt x="700" y="845"/>
                  </a:lnTo>
                  <a:lnTo>
                    <a:pt x="323" y="845"/>
                  </a:lnTo>
                  <a:lnTo>
                    <a:pt x="700" y="360"/>
                  </a:lnTo>
                  <a:close/>
                  <a:moveTo>
                    <a:pt x="718" y="1"/>
                  </a:moveTo>
                  <a:lnTo>
                    <a:pt x="18" y="881"/>
                  </a:lnTo>
                  <a:lnTo>
                    <a:pt x="0" y="917"/>
                  </a:lnTo>
                  <a:lnTo>
                    <a:pt x="0" y="953"/>
                  </a:lnTo>
                  <a:lnTo>
                    <a:pt x="0" y="989"/>
                  </a:lnTo>
                  <a:lnTo>
                    <a:pt x="36" y="1024"/>
                  </a:lnTo>
                  <a:lnTo>
                    <a:pt x="72" y="1042"/>
                  </a:lnTo>
                  <a:lnTo>
                    <a:pt x="700" y="1042"/>
                  </a:lnTo>
                  <a:lnTo>
                    <a:pt x="700" y="1186"/>
                  </a:lnTo>
                  <a:lnTo>
                    <a:pt x="700" y="1240"/>
                  </a:lnTo>
                  <a:lnTo>
                    <a:pt x="736" y="1276"/>
                  </a:lnTo>
                  <a:lnTo>
                    <a:pt x="772" y="1294"/>
                  </a:lnTo>
                  <a:lnTo>
                    <a:pt x="844" y="1294"/>
                  </a:lnTo>
                  <a:lnTo>
                    <a:pt x="880" y="1276"/>
                  </a:lnTo>
                  <a:lnTo>
                    <a:pt x="898" y="1240"/>
                  </a:lnTo>
                  <a:lnTo>
                    <a:pt x="916" y="1186"/>
                  </a:lnTo>
                  <a:lnTo>
                    <a:pt x="916" y="1042"/>
                  </a:lnTo>
                  <a:lnTo>
                    <a:pt x="970" y="1042"/>
                  </a:lnTo>
                  <a:lnTo>
                    <a:pt x="1006" y="1024"/>
                  </a:lnTo>
                  <a:lnTo>
                    <a:pt x="1024" y="989"/>
                  </a:lnTo>
                  <a:lnTo>
                    <a:pt x="1042" y="953"/>
                  </a:lnTo>
                  <a:lnTo>
                    <a:pt x="1060" y="899"/>
                  </a:lnTo>
                  <a:lnTo>
                    <a:pt x="1060" y="845"/>
                  </a:lnTo>
                  <a:lnTo>
                    <a:pt x="1042" y="809"/>
                  </a:lnTo>
                  <a:lnTo>
                    <a:pt x="1006" y="773"/>
                  </a:lnTo>
                  <a:lnTo>
                    <a:pt x="952" y="755"/>
                  </a:lnTo>
                  <a:lnTo>
                    <a:pt x="898" y="755"/>
                  </a:lnTo>
                  <a:lnTo>
                    <a:pt x="862" y="773"/>
                  </a:lnTo>
                  <a:lnTo>
                    <a:pt x="826" y="809"/>
                  </a:lnTo>
                  <a:lnTo>
                    <a:pt x="808" y="809"/>
                  </a:lnTo>
                  <a:lnTo>
                    <a:pt x="808" y="19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1420125" y="2139200"/>
              <a:ext cx="25175" cy="33250"/>
            </a:xfrm>
            <a:custGeom>
              <a:avLst/>
              <a:gdLst/>
              <a:ahLst/>
              <a:cxnLst/>
              <a:rect l="l" t="t" r="r" b="b"/>
              <a:pathLst>
                <a:path w="1007" h="1330" extrusionOk="0">
                  <a:moveTo>
                    <a:pt x="91" y="1"/>
                  </a:moveTo>
                  <a:lnTo>
                    <a:pt x="55" y="19"/>
                  </a:lnTo>
                  <a:lnTo>
                    <a:pt x="19" y="37"/>
                  </a:lnTo>
                  <a:lnTo>
                    <a:pt x="1" y="73"/>
                  </a:lnTo>
                  <a:lnTo>
                    <a:pt x="1" y="109"/>
                  </a:lnTo>
                  <a:lnTo>
                    <a:pt x="1" y="1222"/>
                  </a:lnTo>
                  <a:lnTo>
                    <a:pt x="1" y="1276"/>
                  </a:lnTo>
                  <a:lnTo>
                    <a:pt x="19" y="1312"/>
                  </a:lnTo>
                  <a:lnTo>
                    <a:pt x="55" y="1330"/>
                  </a:lnTo>
                  <a:lnTo>
                    <a:pt x="144" y="1330"/>
                  </a:lnTo>
                  <a:lnTo>
                    <a:pt x="180" y="1312"/>
                  </a:lnTo>
                  <a:lnTo>
                    <a:pt x="198" y="1276"/>
                  </a:lnTo>
                  <a:lnTo>
                    <a:pt x="198" y="1222"/>
                  </a:lnTo>
                  <a:lnTo>
                    <a:pt x="198" y="953"/>
                  </a:lnTo>
                  <a:lnTo>
                    <a:pt x="396" y="755"/>
                  </a:lnTo>
                  <a:lnTo>
                    <a:pt x="809" y="1294"/>
                  </a:lnTo>
                  <a:lnTo>
                    <a:pt x="845" y="1330"/>
                  </a:lnTo>
                  <a:lnTo>
                    <a:pt x="935" y="1330"/>
                  </a:lnTo>
                  <a:lnTo>
                    <a:pt x="953" y="1312"/>
                  </a:lnTo>
                  <a:lnTo>
                    <a:pt x="971" y="1312"/>
                  </a:lnTo>
                  <a:lnTo>
                    <a:pt x="988" y="1276"/>
                  </a:lnTo>
                  <a:lnTo>
                    <a:pt x="1006" y="1240"/>
                  </a:lnTo>
                  <a:lnTo>
                    <a:pt x="988" y="1204"/>
                  </a:lnTo>
                  <a:lnTo>
                    <a:pt x="971" y="1168"/>
                  </a:lnTo>
                  <a:lnTo>
                    <a:pt x="557" y="611"/>
                  </a:lnTo>
                  <a:lnTo>
                    <a:pt x="971" y="198"/>
                  </a:lnTo>
                  <a:lnTo>
                    <a:pt x="988" y="163"/>
                  </a:lnTo>
                  <a:lnTo>
                    <a:pt x="1006" y="109"/>
                  </a:lnTo>
                  <a:lnTo>
                    <a:pt x="988" y="73"/>
                  </a:lnTo>
                  <a:lnTo>
                    <a:pt x="971" y="37"/>
                  </a:lnTo>
                  <a:lnTo>
                    <a:pt x="935" y="19"/>
                  </a:lnTo>
                  <a:lnTo>
                    <a:pt x="863" y="19"/>
                  </a:lnTo>
                  <a:lnTo>
                    <a:pt x="827" y="37"/>
                  </a:lnTo>
                  <a:lnTo>
                    <a:pt x="198" y="665"/>
                  </a:lnTo>
                  <a:lnTo>
                    <a:pt x="198" y="109"/>
                  </a:lnTo>
                  <a:lnTo>
                    <a:pt x="198" y="73"/>
                  </a:lnTo>
                  <a:lnTo>
                    <a:pt x="180" y="37"/>
                  </a:lnTo>
                  <a:lnTo>
                    <a:pt x="144" y="19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1784200" y="2189500"/>
              <a:ext cx="14850" cy="19325"/>
            </a:xfrm>
            <a:custGeom>
              <a:avLst/>
              <a:gdLst/>
              <a:ahLst/>
              <a:cxnLst/>
              <a:rect l="l" t="t" r="r" b="b"/>
              <a:pathLst>
                <a:path w="594" h="773" extrusionOk="0">
                  <a:moveTo>
                    <a:pt x="55" y="0"/>
                  </a:moveTo>
                  <a:lnTo>
                    <a:pt x="1" y="18"/>
                  </a:lnTo>
                  <a:lnTo>
                    <a:pt x="1" y="54"/>
                  </a:lnTo>
                  <a:lnTo>
                    <a:pt x="19" y="108"/>
                  </a:lnTo>
                  <a:lnTo>
                    <a:pt x="55" y="126"/>
                  </a:lnTo>
                  <a:lnTo>
                    <a:pt x="234" y="126"/>
                  </a:lnTo>
                  <a:lnTo>
                    <a:pt x="234" y="718"/>
                  </a:lnTo>
                  <a:lnTo>
                    <a:pt x="252" y="772"/>
                  </a:lnTo>
                  <a:lnTo>
                    <a:pt x="306" y="772"/>
                  </a:lnTo>
                  <a:lnTo>
                    <a:pt x="342" y="754"/>
                  </a:lnTo>
                  <a:lnTo>
                    <a:pt x="360" y="718"/>
                  </a:lnTo>
                  <a:lnTo>
                    <a:pt x="360" y="108"/>
                  </a:lnTo>
                  <a:lnTo>
                    <a:pt x="576" y="108"/>
                  </a:lnTo>
                  <a:lnTo>
                    <a:pt x="594" y="54"/>
                  </a:lnTo>
                  <a:lnTo>
                    <a:pt x="576" y="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1799025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78" y="162"/>
                  </a:lnTo>
                  <a:lnTo>
                    <a:pt x="396" y="216"/>
                  </a:lnTo>
                  <a:lnTo>
                    <a:pt x="414" y="270"/>
                  </a:lnTo>
                  <a:lnTo>
                    <a:pt x="396" y="342"/>
                  </a:lnTo>
                  <a:lnTo>
                    <a:pt x="378" y="396"/>
                  </a:lnTo>
                  <a:lnTo>
                    <a:pt x="324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39"/>
                  </a:lnTo>
                  <a:lnTo>
                    <a:pt x="270" y="557"/>
                  </a:lnTo>
                  <a:lnTo>
                    <a:pt x="324" y="557"/>
                  </a:lnTo>
                  <a:lnTo>
                    <a:pt x="378" y="539"/>
                  </a:lnTo>
                  <a:lnTo>
                    <a:pt x="414" y="503"/>
                  </a:lnTo>
                  <a:lnTo>
                    <a:pt x="449" y="467"/>
                  </a:lnTo>
                  <a:lnTo>
                    <a:pt x="503" y="378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4" y="37"/>
                  </a:lnTo>
                  <a:lnTo>
                    <a:pt x="378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181520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44" y="0"/>
                  </a:moveTo>
                  <a:lnTo>
                    <a:pt x="108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90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5" y="790"/>
                  </a:lnTo>
                  <a:lnTo>
                    <a:pt x="251" y="772"/>
                  </a:lnTo>
                  <a:lnTo>
                    <a:pt x="269" y="718"/>
                  </a:lnTo>
                  <a:lnTo>
                    <a:pt x="251" y="683"/>
                  </a:lnTo>
                  <a:lnTo>
                    <a:pt x="215" y="665"/>
                  </a:lnTo>
                  <a:lnTo>
                    <a:pt x="215" y="341"/>
                  </a:lnTo>
                  <a:lnTo>
                    <a:pt x="233" y="341"/>
                  </a:lnTo>
                  <a:lnTo>
                    <a:pt x="287" y="323"/>
                  </a:lnTo>
                  <a:lnTo>
                    <a:pt x="305" y="287"/>
                  </a:lnTo>
                  <a:lnTo>
                    <a:pt x="287" y="252"/>
                  </a:lnTo>
                  <a:lnTo>
                    <a:pt x="233" y="234"/>
                  </a:lnTo>
                  <a:lnTo>
                    <a:pt x="215" y="234"/>
                  </a:lnTo>
                  <a:lnTo>
                    <a:pt x="215" y="72"/>
                  </a:lnTo>
                  <a:lnTo>
                    <a:pt x="198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1825075" y="2194875"/>
              <a:ext cx="13475" cy="13950"/>
            </a:xfrm>
            <a:custGeom>
              <a:avLst/>
              <a:gdLst/>
              <a:ahLst/>
              <a:cxnLst/>
              <a:rect l="l" t="t" r="r" b="b"/>
              <a:pathLst>
                <a:path w="539" h="558" extrusionOk="0">
                  <a:moveTo>
                    <a:pt x="269" y="108"/>
                  </a:moveTo>
                  <a:lnTo>
                    <a:pt x="323" y="126"/>
                  </a:lnTo>
                  <a:lnTo>
                    <a:pt x="377" y="162"/>
                  </a:lnTo>
                  <a:lnTo>
                    <a:pt x="413" y="216"/>
                  </a:lnTo>
                  <a:lnTo>
                    <a:pt x="413" y="270"/>
                  </a:lnTo>
                  <a:lnTo>
                    <a:pt x="413" y="342"/>
                  </a:lnTo>
                  <a:lnTo>
                    <a:pt x="377" y="396"/>
                  </a:lnTo>
                  <a:lnTo>
                    <a:pt x="323" y="414"/>
                  </a:lnTo>
                  <a:lnTo>
                    <a:pt x="269" y="432"/>
                  </a:lnTo>
                  <a:lnTo>
                    <a:pt x="216" y="414"/>
                  </a:lnTo>
                  <a:lnTo>
                    <a:pt x="162" y="396"/>
                  </a:lnTo>
                  <a:lnTo>
                    <a:pt x="144" y="342"/>
                  </a:lnTo>
                  <a:lnTo>
                    <a:pt x="126" y="270"/>
                  </a:lnTo>
                  <a:lnTo>
                    <a:pt x="144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69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26" y="37"/>
                  </a:lnTo>
                  <a:lnTo>
                    <a:pt x="90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62" y="539"/>
                  </a:lnTo>
                  <a:lnTo>
                    <a:pt x="216" y="539"/>
                  </a:lnTo>
                  <a:lnTo>
                    <a:pt x="269" y="557"/>
                  </a:lnTo>
                  <a:lnTo>
                    <a:pt x="341" y="539"/>
                  </a:lnTo>
                  <a:lnTo>
                    <a:pt x="413" y="503"/>
                  </a:lnTo>
                  <a:lnTo>
                    <a:pt x="449" y="539"/>
                  </a:lnTo>
                  <a:lnTo>
                    <a:pt x="485" y="557"/>
                  </a:lnTo>
                  <a:lnTo>
                    <a:pt x="521" y="539"/>
                  </a:lnTo>
                  <a:lnTo>
                    <a:pt x="539" y="485"/>
                  </a:lnTo>
                  <a:lnTo>
                    <a:pt x="539" y="270"/>
                  </a:lnTo>
                  <a:lnTo>
                    <a:pt x="539" y="54"/>
                  </a:lnTo>
                  <a:lnTo>
                    <a:pt x="521" y="19"/>
                  </a:lnTo>
                  <a:lnTo>
                    <a:pt x="485" y="1"/>
                  </a:lnTo>
                  <a:lnTo>
                    <a:pt x="449" y="1"/>
                  </a:lnTo>
                  <a:lnTo>
                    <a:pt x="413" y="37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1844375" y="2189500"/>
              <a:ext cx="3150" cy="19775"/>
            </a:xfrm>
            <a:custGeom>
              <a:avLst/>
              <a:gdLst/>
              <a:ahLst/>
              <a:cxnLst/>
              <a:rect l="l" t="t" r="r" b="b"/>
              <a:pathLst>
                <a:path w="126" h="791" extrusionOk="0">
                  <a:moveTo>
                    <a:pt x="72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718"/>
                  </a:lnTo>
                  <a:lnTo>
                    <a:pt x="0" y="736"/>
                  </a:lnTo>
                  <a:lnTo>
                    <a:pt x="36" y="772"/>
                  </a:lnTo>
                  <a:lnTo>
                    <a:pt x="72" y="790"/>
                  </a:lnTo>
                  <a:lnTo>
                    <a:pt x="126" y="754"/>
                  </a:lnTo>
                  <a:lnTo>
                    <a:pt x="126" y="718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1858725" y="2194875"/>
              <a:ext cx="12150" cy="13950"/>
            </a:xfrm>
            <a:custGeom>
              <a:avLst/>
              <a:gdLst/>
              <a:ahLst/>
              <a:cxnLst/>
              <a:rect l="l" t="t" r="r" b="b"/>
              <a:pathLst>
                <a:path w="486" h="558" extrusionOk="0">
                  <a:moveTo>
                    <a:pt x="216" y="1"/>
                  </a:moveTo>
                  <a:lnTo>
                    <a:pt x="162" y="19"/>
                  </a:lnTo>
                  <a:lnTo>
                    <a:pt x="73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9" y="378"/>
                  </a:lnTo>
                  <a:lnTo>
                    <a:pt x="73" y="467"/>
                  </a:lnTo>
                  <a:lnTo>
                    <a:pt x="162" y="521"/>
                  </a:lnTo>
                  <a:lnTo>
                    <a:pt x="216" y="539"/>
                  </a:lnTo>
                  <a:lnTo>
                    <a:pt x="270" y="557"/>
                  </a:lnTo>
                  <a:lnTo>
                    <a:pt x="378" y="539"/>
                  </a:lnTo>
                  <a:lnTo>
                    <a:pt x="450" y="485"/>
                  </a:lnTo>
                  <a:lnTo>
                    <a:pt x="486" y="450"/>
                  </a:lnTo>
                  <a:lnTo>
                    <a:pt x="468" y="414"/>
                  </a:lnTo>
                  <a:lnTo>
                    <a:pt x="432" y="396"/>
                  </a:lnTo>
                  <a:lnTo>
                    <a:pt x="378" y="396"/>
                  </a:lnTo>
                  <a:lnTo>
                    <a:pt x="342" y="432"/>
                  </a:lnTo>
                  <a:lnTo>
                    <a:pt x="234" y="432"/>
                  </a:lnTo>
                  <a:lnTo>
                    <a:pt x="180" y="414"/>
                  </a:lnTo>
                  <a:lnTo>
                    <a:pt x="127" y="378"/>
                  </a:lnTo>
                  <a:lnTo>
                    <a:pt x="109" y="324"/>
                  </a:lnTo>
                  <a:lnTo>
                    <a:pt x="91" y="252"/>
                  </a:lnTo>
                  <a:lnTo>
                    <a:pt x="127" y="198"/>
                  </a:lnTo>
                  <a:lnTo>
                    <a:pt x="162" y="144"/>
                  </a:lnTo>
                  <a:lnTo>
                    <a:pt x="216" y="126"/>
                  </a:lnTo>
                  <a:lnTo>
                    <a:pt x="270" y="108"/>
                  </a:lnTo>
                  <a:lnTo>
                    <a:pt x="342" y="126"/>
                  </a:lnTo>
                  <a:lnTo>
                    <a:pt x="378" y="144"/>
                  </a:lnTo>
                  <a:lnTo>
                    <a:pt x="432" y="162"/>
                  </a:lnTo>
                  <a:lnTo>
                    <a:pt x="468" y="144"/>
                  </a:lnTo>
                  <a:lnTo>
                    <a:pt x="486" y="90"/>
                  </a:lnTo>
                  <a:lnTo>
                    <a:pt x="450" y="54"/>
                  </a:lnTo>
                  <a:lnTo>
                    <a:pt x="378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1874450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59" y="162"/>
                  </a:lnTo>
                  <a:lnTo>
                    <a:pt x="395" y="216"/>
                  </a:lnTo>
                  <a:lnTo>
                    <a:pt x="413" y="270"/>
                  </a:lnTo>
                  <a:lnTo>
                    <a:pt x="395" y="342"/>
                  </a:lnTo>
                  <a:lnTo>
                    <a:pt x="359" y="396"/>
                  </a:lnTo>
                  <a:lnTo>
                    <a:pt x="324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324" y="557"/>
                  </a:lnTo>
                  <a:lnTo>
                    <a:pt x="359" y="539"/>
                  </a:lnTo>
                  <a:lnTo>
                    <a:pt x="413" y="503"/>
                  </a:lnTo>
                  <a:lnTo>
                    <a:pt x="449" y="467"/>
                  </a:lnTo>
                  <a:lnTo>
                    <a:pt x="485" y="432"/>
                  </a:lnTo>
                  <a:lnTo>
                    <a:pt x="503" y="378"/>
                  </a:lnTo>
                  <a:lnTo>
                    <a:pt x="521" y="324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3" y="37"/>
                  </a:lnTo>
                  <a:lnTo>
                    <a:pt x="359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1892400" y="2194875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72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90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88" y="126"/>
                  </a:lnTo>
                  <a:lnTo>
                    <a:pt x="324" y="162"/>
                  </a:lnTo>
                  <a:lnTo>
                    <a:pt x="342" y="198"/>
                  </a:lnTo>
                  <a:lnTo>
                    <a:pt x="360" y="234"/>
                  </a:lnTo>
                  <a:lnTo>
                    <a:pt x="360" y="503"/>
                  </a:lnTo>
                  <a:lnTo>
                    <a:pt x="378" y="539"/>
                  </a:lnTo>
                  <a:lnTo>
                    <a:pt x="414" y="557"/>
                  </a:lnTo>
                  <a:lnTo>
                    <a:pt x="450" y="539"/>
                  </a:lnTo>
                  <a:lnTo>
                    <a:pt x="467" y="503"/>
                  </a:lnTo>
                  <a:lnTo>
                    <a:pt x="467" y="234"/>
                  </a:lnTo>
                  <a:lnTo>
                    <a:pt x="450" y="144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80" y="19"/>
                  </a:lnTo>
                  <a:lnTo>
                    <a:pt x="126" y="37"/>
                  </a:lnTo>
                  <a:lnTo>
                    <a:pt x="90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1909450" y="2194875"/>
              <a:ext cx="12150" cy="13050"/>
            </a:xfrm>
            <a:custGeom>
              <a:avLst/>
              <a:gdLst/>
              <a:ahLst/>
              <a:cxnLst/>
              <a:rect l="l" t="t" r="r" b="b"/>
              <a:pathLst>
                <a:path w="486" h="522" extrusionOk="0">
                  <a:moveTo>
                    <a:pt x="37" y="1"/>
                  </a:moveTo>
                  <a:lnTo>
                    <a:pt x="37" y="19"/>
                  </a:lnTo>
                  <a:lnTo>
                    <a:pt x="1" y="37"/>
                  </a:lnTo>
                  <a:lnTo>
                    <a:pt x="1" y="90"/>
                  </a:lnTo>
                  <a:lnTo>
                    <a:pt x="181" y="521"/>
                  </a:lnTo>
                  <a:lnTo>
                    <a:pt x="234" y="521"/>
                  </a:lnTo>
                  <a:lnTo>
                    <a:pt x="414" y="90"/>
                  </a:lnTo>
                  <a:lnTo>
                    <a:pt x="468" y="90"/>
                  </a:lnTo>
                  <a:lnTo>
                    <a:pt x="486" y="72"/>
                  </a:lnTo>
                  <a:lnTo>
                    <a:pt x="468" y="19"/>
                  </a:lnTo>
                  <a:lnTo>
                    <a:pt x="432" y="1"/>
                  </a:lnTo>
                  <a:lnTo>
                    <a:pt x="396" y="1"/>
                  </a:lnTo>
                  <a:lnTo>
                    <a:pt x="360" y="37"/>
                  </a:lnTo>
                  <a:lnTo>
                    <a:pt x="234" y="342"/>
                  </a:lnTo>
                  <a:lnTo>
                    <a:pt x="109" y="37"/>
                  </a:lnTo>
                  <a:lnTo>
                    <a:pt x="73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1923375" y="2194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324" y="108"/>
                  </a:moveTo>
                  <a:lnTo>
                    <a:pt x="360" y="144"/>
                  </a:lnTo>
                  <a:lnTo>
                    <a:pt x="396" y="180"/>
                  </a:lnTo>
                  <a:lnTo>
                    <a:pt x="432" y="216"/>
                  </a:lnTo>
                  <a:lnTo>
                    <a:pt x="108" y="216"/>
                  </a:lnTo>
                  <a:lnTo>
                    <a:pt x="144" y="180"/>
                  </a:lnTo>
                  <a:lnTo>
                    <a:pt x="162" y="144"/>
                  </a:lnTo>
                  <a:lnTo>
                    <a:pt x="216" y="108"/>
                  </a:lnTo>
                  <a:close/>
                  <a:moveTo>
                    <a:pt x="198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19" y="378"/>
                  </a:lnTo>
                  <a:lnTo>
                    <a:pt x="72" y="467"/>
                  </a:lnTo>
                  <a:lnTo>
                    <a:pt x="162" y="521"/>
                  </a:lnTo>
                  <a:lnTo>
                    <a:pt x="270" y="539"/>
                  </a:lnTo>
                  <a:lnTo>
                    <a:pt x="378" y="521"/>
                  </a:lnTo>
                  <a:lnTo>
                    <a:pt x="468" y="467"/>
                  </a:lnTo>
                  <a:lnTo>
                    <a:pt x="485" y="432"/>
                  </a:lnTo>
                  <a:lnTo>
                    <a:pt x="468" y="396"/>
                  </a:lnTo>
                  <a:lnTo>
                    <a:pt x="432" y="378"/>
                  </a:lnTo>
                  <a:lnTo>
                    <a:pt x="378" y="396"/>
                  </a:lnTo>
                  <a:lnTo>
                    <a:pt x="324" y="414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26" y="306"/>
                  </a:lnTo>
                  <a:lnTo>
                    <a:pt x="468" y="306"/>
                  </a:lnTo>
                  <a:lnTo>
                    <a:pt x="521" y="288"/>
                  </a:lnTo>
                  <a:lnTo>
                    <a:pt x="539" y="252"/>
                  </a:lnTo>
                  <a:lnTo>
                    <a:pt x="503" y="144"/>
                  </a:lnTo>
                  <a:lnTo>
                    <a:pt x="450" y="72"/>
                  </a:lnTo>
                  <a:lnTo>
                    <a:pt x="360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57"/>
            <p:cNvSpPr/>
            <p:nvPr/>
          </p:nvSpPr>
          <p:spPr>
            <a:xfrm>
              <a:off x="1940450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62" y="180"/>
                  </a:lnTo>
                  <a:lnTo>
                    <a:pt x="215" y="126"/>
                  </a:lnTo>
                  <a:lnTo>
                    <a:pt x="251" y="126"/>
                  </a:lnTo>
                  <a:lnTo>
                    <a:pt x="287" y="108"/>
                  </a:lnTo>
                  <a:lnTo>
                    <a:pt x="323" y="90"/>
                  </a:lnTo>
                  <a:lnTo>
                    <a:pt x="341" y="54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15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57"/>
            <p:cNvSpPr/>
            <p:nvPr/>
          </p:nvSpPr>
          <p:spPr>
            <a:xfrm>
              <a:off x="1952100" y="2194875"/>
              <a:ext cx="10350" cy="13500"/>
            </a:xfrm>
            <a:custGeom>
              <a:avLst/>
              <a:gdLst/>
              <a:ahLst/>
              <a:cxnLst/>
              <a:rect l="l" t="t" r="r" b="b"/>
              <a:pathLst>
                <a:path w="414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19" y="108"/>
                  </a:lnTo>
                  <a:lnTo>
                    <a:pt x="1" y="162"/>
                  </a:lnTo>
                  <a:lnTo>
                    <a:pt x="37" y="234"/>
                  </a:lnTo>
                  <a:lnTo>
                    <a:pt x="55" y="270"/>
                  </a:lnTo>
                  <a:lnTo>
                    <a:pt x="109" y="306"/>
                  </a:lnTo>
                  <a:lnTo>
                    <a:pt x="198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37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396" y="450"/>
                  </a:lnTo>
                  <a:lnTo>
                    <a:pt x="414" y="378"/>
                  </a:lnTo>
                  <a:lnTo>
                    <a:pt x="414" y="324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0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1965125" y="219442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52" y="126"/>
                  </a:moveTo>
                  <a:lnTo>
                    <a:pt x="306" y="144"/>
                  </a:lnTo>
                  <a:lnTo>
                    <a:pt x="360" y="180"/>
                  </a:lnTo>
                  <a:lnTo>
                    <a:pt x="396" y="234"/>
                  </a:lnTo>
                  <a:lnTo>
                    <a:pt x="396" y="288"/>
                  </a:lnTo>
                  <a:lnTo>
                    <a:pt x="396" y="360"/>
                  </a:lnTo>
                  <a:lnTo>
                    <a:pt x="360" y="414"/>
                  </a:lnTo>
                  <a:lnTo>
                    <a:pt x="306" y="432"/>
                  </a:lnTo>
                  <a:lnTo>
                    <a:pt x="252" y="450"/>
                  </a:lnTo>
                  <a:lnTo>
                    <a:pt x="198" y="432"/>
                  </a:lnTo>
                  <a:lnTo>
                    <a:pt x="162" y="414"/>
                  </a:lnTo>
                  <a:lnTo>
                    <a:pt x="126" y="360"/>
                  </a:lnTo>
                  <a:lnTo>
                    <a:pt x="108" y="288"/>
                  </a:lnTo>
                  <a:lnTo>
                    <a:pt x="126" y="234"/>
                  </a:lnTo>
                  <a:lnTo>
                    <a:pt x="162" y="180"/>
                  </a:lnTo>
                  <a:lnTo>
                    <a:pt x="198" y="144"/>
                  </a:lnTo>
                  <a:lnTo>
                    <a:pt x="252" y="126"/>
                  </a:lnTo>
                  <a:close/>
                  <a:moveTo>
                    <a:pt x="198" y="1"/>
                  </a:moveTo>
                  <a:lnTo>
                    <a:pt x="162" y="19"/>
                  </a:lnTo>
                  <a:lnTo>
                    <a:pt x="108" y="55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88"/>
                  </a:lnTo>
                  <a:lnTo>
                    <a:pt x="19" y="378"/>
                  </a:lnTo>
                  <a:lnTo>
                    <a:pt x="72" y="468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198" y="557"/>
                  </a:lnTo>
                  <a:lnTo>
                    <a:pt x="252" y="557"/>
                  </a:lnTo>
                  <a:lnTo>
                    <a:pt x="342" y="539"/>
                  </a:lnTo>
                  <a:lnTo>
                    <a:pt x="396" y="503"/>
                  </a:lnTo>
                  <a:lnTo>
                    <a:pt x="414" y="539"/>
                  </a:lnTo>
                  <a:lnTo>
                    <a:pt x="450" y="557"/>
                  </a:lnTo>
                  <a:lnTo>
                    <a:pt x="503" y="539"/>
                  </a:lnTo>
                  <a:lnTo>
                    <a:pt x="521" y="503"/>
                  </a:lnTo>
                  <a:lnTo>
                    <a:pt x="521" y="288"/>
                  </a:lnTo>
                  <a:lnTo>
                    <a:pt x="521" y="55"/>
                  </a:lnTo>
                  <a:lnTo>
                    <a:pt x="503" y="19"/>
                  </a:lnTo>
                  <a:lnTo>
                    <a:pt x="468" y="1"/>
                  </a:lnTo>
                  <a:lnTo>
                    <a:pt x="432" y="19"/>
                  </a:lnTo>
                  <a:lnTo>
                    <a:pt x="396" y="55"/>
                  </a:lnTo>
                  <a:lnTo>
                    <a:pt x="342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57"/>
            <p:cNvSpPr/>
            <p:nvPr/>
          </p:nvSpPr>
          <p:spPr>
            <a:xfrm>
              <a:off x="198220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62" y="0"/>
                  </a:moveTo>
                  <a:lnTo>
                    <a:pt x="108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108" y="700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5" y="790"/>
                  </a:lnTo>
                  <a:lnTo>
                    <a:pt x="251" y="772"/>
                  </a:lnTo>
                  <a:lnTo>
                    <a:pt x="269" y="718"/>
                  </a:lnTo>
                  <a:lnTo>
                    <a:pt x="251" y="683"/>
                  </a:lnTo>
                  <a:lnTo>
                    <a:pt x="215" y="665"/>
                  </a:lnTo>
                  <a:lnTo>
                    <a:pt x="215" y="341"/>
                  </a:lnTo>
                  <a:lnTo>
                    <a:pt x="233" y="341"/>
                  </a:lnTo>
                  <a:lnTo>
                    <a:pt x="287" y="323"/>
                  </a:lnTo>
                  <a:lnTo>
                    <a:pt x="305" y="287"/>
                  </a:lnTo>
                  <a:lnTo>
                    <a:pt x="287" y="252"/>
                  </a:lnTo>
                  <a:lnTo>
                    <a:pt x="233" y="234"/>
                  </a:lnTo>
                  <a:lnTo>
                    <a:pt x="215" y="234"/>
                  </a:lnTo>
                  <a:lnTo>
                    <a:pt x="215" y="72"/>
                  </a:lnTo>
                  <a:lnTo>
                    <a:pt x="198" y="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57"/>
            <p:cNvSpPr/>
            <p:nvPr/>
          </p:nvSpPr>
          <p:spPr>
            <a:xfrm>
              <a:off x="1994750" y="2189050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55" y="0"/>
                  </a:moveTo>
                  <a:lnTo>
                    <a:pt x="19" y="18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9" y="126"/>
                  </a:lnTo>
                  <a:lnTo>
                    <a:pt x="55" y="144"/>
                  </a:lnTo>
                  <a:lnTo>
                    <a:pt x="109" y="126"/>
                  </a:lnTo>
                  <a:lnTo>
                    <a:pt x="127" y="90"/>
                  </a:lnTo>
                  <a:lnTo>
                    <a:pt x="127" y="72"/>
                  </a:lnTo>
                  <a:lnTo>
                    <a:pt x="109" y="18"/>
                  </a:lnTo>
                  <a:lnTo>
                    <a:pt x="55" y="0"/>
                  </a:lnTo>
                  <a:close/>
                  <a:moveTo>
                    <a:pt x="55" y="234"/>
                  </a:moveTo>
                  <a:lnTo>
                    <a:pt x="19" y="252"/>
                  </a:lnTo>
                  <a:lnTo>
                    <a:pt x="1" y="305"/>
                  </a:lnTo>
                  <a:lnTo>
                    <a:pt x="1" y="736"/>
                  </a:lnTo>
                  <a:lnTo>
                    <a:pt x="19" y="772"/>
                  </a:lnTo>
                  <a:lnTo>
                    <a:pt x="55" y="790"/>
                  </a:lnTo>
                  <a:lnTo>
                    <a:pt x="109" y="772"/>
                  </a:lnTo>
                  <a:lnTo>
                    <a:pt x="127" y="736"/>
                  </a:lnTo>
                  <a:lnTo>
                    <a:pt x="127" y="305"/>
                  </a:lnTo>
                  <a:lnTo>
                    <a:pt x="109" y="252"/>
                  </a:lnTo>
                  <a:lnTo>
                    <a:pt x="55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2001950" y="2194875"/>
              <a:ext cx="13025" cy="13950"/>
            </a:xfrm>
            <a:custGeom>
              <a:avLst/>
              <a:gdLst/>
              <a:ahLst/>
              <a:cxnLst/>
              <a:rect l="l" t="t" r="r" b="b"/>
              <a:pathLst>
                <a:path w="521" h="558" extrusionOk="0">
                  <a:moveTo>
                    <a:pt x="269" y="108"/>
                  </a:moveTo>
                  <a:lnTo>
                    <a:pt x="323" y="126"/>
                  </a:lnTo>
                  <a:lnTo>
                    <a:pt x="359" y="162"/>
                  </a:lnTo>
                  <a:lnTo>
                    <a:pt x="395" y="216"/>
                  </a:lnTo>
                  <a:lnTo>
                    <a:pt x="413" y="270"/>
                  </a:lnTo>
                  <a:lnTo>
                    <a:pt x="395" y="342"/>
                  </a:lnTo>
                  <a:lnTo>
                    <a:pt x="359" y="396"/>
                  </a:lnTo>
                  <a:lnTo>
                    <a:pt x="323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69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323" y="557"/>
                  </a:lnTo>
                  <a:lnTo>
                    <a:pt x="359" y="539"/>
                  </a:lnTo>
                  <a:lnTo>
                    <a:pt x="413" y="503"/>
                  </a:lnTo>
                  <a:lnTo>
                    <a:pt x="449" y="467"/>
                  </a:lnTo>
                  <a:lnTo>
                    <a:pt x="485" y="432"/>
                  </a:lnTo>
                  <a:lnTo>
                    <a:pt x="503" y="378"/>
                  </a:lnTo>
                  <a:lnTo>
                    <a:pt x="521" y="324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3" y="37"/>
                  </a:lnTo>
                  <a:lnTo>
                    <a:pt x="359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2019900" y="2194875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72" y="1"/>
                  </a:moveTo>
                  <a:lnTo>
                    <a:pt x="18" y="19"/>
                  </a:lnTo>
                  <a:lnTo>
                    <a:pt x="0" y="54"/>
                  </a:lnTo>
                  <a:lnTo>
                    <a:pt x="0" y="485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42" y="198"/>
                  </a:lnTo>
                  <a:lnTo>
                    <a:pt x="342" y="234"/>
                  </a:lnTo>
                  <a:lnTo>
                    <a:pt x="342" y="503"/>
                  </a:lnTo>
                  <a:lnTo>
                    <a:pt x="360" y="539"/>
                  </a:lnTo>
                  <a:lnTo>
                    <a:pt x="413" y="557"/>
                  </a:lnTo>
                  <a:lnTo>
                    <a:pt x="449" y="539"/>
                  </a:lnTo>
                  <a:lnTo>
                    <a:pt x="467" y="503"/>
                  </a:lnTo>
                  <a:lnTo>
                    <a:pt x="467" y="234"/>
                  </a:lnTo>
                  <a:lnTo>
                    <a:pt x="449" y="144"/>
                  </a:lnTo>
                  <a:lnTo>
                    <a:pt x="395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62" y="1"/>
                  </a:lnTo>
                  <a:lnTo>
                    <a:pt x="108" y="37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2036050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73" y="270"/>
                  </a:lnTo>
                  <a:lnTo>
                    <a:pt x="109" y="306"/>
                  </a:lnTo>
                  <a:lnTo>
                    <a:pt x="216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55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414" y="450"/>
                  </a:lnTo>
                  <a:lnTo>
                    <a:pt x="432" y="378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0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24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414" y="108"/>
                  </a:lnTo>
                  <a:lnTo>
                    <a:pt x="378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1785550" y="2140100"/>
              <a:ext cx="26525" cy="31900"/>
            </a:xfrm>
            <a:custGeom>
              <a:avLst/>
              <a:gdLst/>
              <a:ahLst/>
              <a:cxnLst/>
              <a:rect l="l" t="t" r="r" b="b"/>
              <a:pathLst>
                <a:path w="1061" h="1276" extrusionOk="0">
                  <a:moveTo>
                    <a:pt x="701" y="360"/>
                  </a:moveTo>
                  <a:lnTo>
                    <a:pt x="701" y="845"/>
                  </a:lnTo>
                  <a:lnTo>
                    <a:pt x="324" y="845"/>
                  </a:lnTo>
                  <a:lnTo>
                    <a:pt x="701" y="360"/>
                  </a:lnTo>
                  <a:close/>
                  <a:moveTo>
                    <a:pt x="719" y="1"/>
                  </a:moveTo>
                  <a:lnTo>
                    <a:pt x="19" y="881"/>
                  </a:lnTo>
                  <a:lnTo>
                    <a:pt x="1" y="917"/>
                  </a:lnTo>
                  <a:lnTo>
                    <a:pt x="1" y="953"/>
                  </a:lnTo>
                  <a:lnTo>
                    <a:pt x="1" y="989"/>
                  </a:lnTo>
                  <a:lnTo>
                    <a:pt x="37" y="1024"/>
                  </a:lnTo>
                  <a:lnTo>
                    <a:pt x="55" y="1042"/>
                  </a:lnTo>
                  <a:lnTo>
                    <a:pt x="701" y="1042"/>
                  </a:lnTo>
                  <a:lnTo>
                    <a:pt x="701" y="1186"/>
                  </a:lnTo>
                  <a:lnTo>
                    <a:pt x="701" y="1222"/>
                  </a:lnTo>
                  <a:lnTo>
                    <a:pt x="737" y="1258"/>
                  </a:lnTo>
                  <a:lnTo>
                    <a:pt x="755" y="1276"/>
                  </a:lnTo>
                  <a:lnTo>
                    <a:pt x="827" y="1276"/>
                  </a:lnTo>
                  <a:lnTo>
                    <a:pt x="863" y="1258"/>
                  </a:lnTo>
                  <a:lnTo>
                    <a:pt x="899" y="1240"/>
                  </a:lnTo>
                  <a:lnTo>
                    <a:pt x="917" y="1186"/>
                  </a:lnTo>
                  <a:lnTo>
                    <a:pt x="917" y="1042"/>
                  </a:lnTo>
                  <a:lnTo>
                    <a:pt x="971" y="1042"/>
                  </a:lnTo>
                  <a:lnTo>
                    <a:pt x="1006" y="1024"/>
                  </a:lnTo>
                  <a:lnTo>
                    <a:pt x="1024" y="989"/>
                  </a:lnTo>
                  <a:lnTo>
                    <a:pt x="1042" y="953"/>
                  </a:lnTo>
                  <a:lnTo>
                    <a:pt x="1060" y="899"/>
                  </a:lnTo>
                  <a:lnTo>
                    <a:pt x="1060" y="863"/>
                  </a:lnTo>
                  <a:lnTo>
                    <a:pt x="1042" y="809"/>
                  </a:lnTo>
                  <a:lnTo>
                    <a:pt x="1006" y="773"/>
                  </a:lnTo>
                  <a:lnTo>
                    <a:pt x="953" y="755"/>
                  </a:lnTo>
                  <a:lnTo>
                    <a:pt x="917" y="755"/>
                  </a:lnTo>
                  <a:lnTo>
                    <a:pt x="863" y="773"/>
                  </a:lnTo>
                  <a:lnTo>
                    <a:pt x="827" y="809"/>
                  </a:lnTo>
                  <a:lnTo>
                    <a:pt x="809" y="809"/>
                  </a:lnTo>
                  <a:lnTo>
                    <a:pt x="809" y="19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1815625" y="2139200"/>
              <a:ext cx="22025" cy="33250"/>
            </a:xfrm>
            <a:custGeom>
              <a:avLst/>
              <a:gdLst/>
              <a:ahLst/>
              <a:cxnLst/>
              <a:rect l="l" t="t" r="r" b="b"/>
              <a:pathLst>
                <a:path w="881" h="1330" extrusionOk="0">
                  <a:moveTo>
                    <a:pt x="91" y="1"/>
                  </a:moveTo>
                  <a:lnTo>
                    <a:pt x="55" y="19"/>
                  </a:lnTo>
                  <a:lnTo>
                    <a:pt x="19" y="37"/>
                  </a:lnTo>
                  <a:lnTo>
                    <a:pt x="1" y="73"/>
                  </a:lnTo>
                  <a:lnTo>
                    <a:pt x="1" y="109"/>
                  </a:lnTo>
                  <a:lnTo>
                    <a:pt x="1" y="163"/>
                  </a:lnTo>
                  <a:lnTo>
                    <a:pt x="19" y="181"/>
                  </a:lnTo>
                  <a:lnTo>
                    <a:pt x="55" y="216"/>
                  </a:lnTo>
                  <a:lnTo>
                    <a:pt x="594" y="216"/>
                  </a:lnTo>
                  <a:lnTo>
                    <a:pt x="181" y="1204"/>
                  </a:lnTo>
                  <a:lnTo>
                    <a:pt x="181" y="1240"/>
                  </a:lnTo>
                  <a:lnTo>
                    <a:pt x="181" y="1276"/>
                  </a:lnTo>
                  <a:lnTo>
                    <a:pt x="198" y="1312"/>
                  </a:lnTo>
                  <a:lnTo>
                    <a:pt x="234" y="1330"/>
                  </a:lnTo>
                  <a:lnTo>
                    <a:pt x="270" y="1330"/>
                  </a:lnTo>
                  <a:lnTo>
                    <a:pt x="342" y="1312"/>
                  </a:lnTo>
                  <a:lnTo>
                    <a:pt x="378" y="1276"/>
                  </a:lnTo>
                  <a:lnTo>
                    <a:pt x="863" y="145"/>
                  </a:lnTo>
                  <a:lnTo>
                    <a:pt x="881" y="109"/>
                  </a:lnTo>
                  <a:lnTo>
                    <a:pt x="881" y="91"/>
                  </a:lnTo>
                  <a:lnTo>
                    <a:pt x="845" y="55"/>
                  </a:lnTo>
                  <a:lnTo>
                    <a:pt x="809" y="55"/>
                  </a:lnTo>
                  <a:lnTo>
                    <a:pt x="809" y="19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1843475" y="2139200"/>
              <a:ext cx="21575" cy="33250"/>
            </a:xfrm>
            <a:custGeom>
              <a:avLst/>
              <a:gdLst/>
              <a:ahLst/>
              <a:cxnLst/>
              <a:rect l="l" t="t" r="r" b="b"/>
              <a:pathLst>
                <a:path w="863" h="1330" extrusionOk="0"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8" y="73"/>
                  </a:lnTo>
                  <a:lnTo>
                    <a:pt x="0" y="109"/>
                  </a:lnTo>
                  <a:lnTo>
                    <a:pt x="18" y="163"/>
                  </a:lnTo>
                  <a:lnTo>
                    <a:pt x="36" y="181"/>
                  </a:lnTo>
                  <a:lnTo>
                    <a:pt x="72" y="216"/>
                  </a:lnTo>
                  <a:lnTo>
                    <a:pt x="593" y="216"/>
                  </a:lnTo>
                  <a:lnTo>
                    <a:pt x="180" y="1204"/>
                  </a:lnTo>
                  <a:lnTo>
                    <a:pt x="180" y="1240"/>
                  </a:lnTo>
                  <a:lnTo>
                    <a:pt x="198" y="1276"/>
                  </a:lnTo>
                  <a:lnTo>
                    <a:pt x="216" y="1312"/>
                  </a:lnTo>
                  <a:lnTo>
                    <a:pt x="252" y="1330"/>
                  </a:lnTo>
                  <a:lnTo>
                    <a:pt x="288" y="1330"/>
                  </a:lnTo>
                  <a:lnTo>
                    <a:pt x="341" y="1312"/>
                  </a:lnTo>
                  <a:lnTo>
                    <a:pt x="377" y="1276"/>
                  </a:lnTo>
                  <a:lnTo>
                    <a:pt x="862" y="145"/>
                  </a:lnTo>
                  <a:lnTo>
                    <a:pt x="826" y="55"/>
                  </a:lnTo>
                  <a:lnTo>
                    <a:pt x="826" y="1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1873550" y="2139650"/>
              <a:ext cx="25150" cy="32800"/>
            </a:xfrm>
            <a:custGeom>
              <a:avLst/>
              <a:gdLst/>
              <a:ahLst/>
              <a:cxnLst/>
              <a:rect l="l" t="t" r="r" b="b"/>
              <a:pathLst>
                <a:path w="1006" h="1312" extrusionOk="0">
                  <a:moveTo>
                    <a:pt x="72" y="1"/>
                  </a:moveTo>
                  <a:lnTo>
                    <a:pt x="36" y="19"/>
                  </a:lnTo>
                  <a:lnTo>
                    <a:pt x="18" y="55"/>
                  </a:lnTo>
                  <a:lnTo>
                    <a:pt x="0" y="91"/>
                  </a:lnTo>
                  <a:lnTo>
                    <a:pt x="0" y="1204"/>
                  </a:lnTo>
                  <a:lnTo>
                    <a:pt x="0" y="1240"/>
                  </a:lnTo>
                  <a:lnTo>
                    <a:pt x="36" y="1276"/>
                  </a:lnTo>
                  <a:lnTo>
                    <a:pt x="54" y="1294"/>
                  </a:lnTo>
                  <a:lnTo>
                    <a:pt x="126" y="1294"/>
                  </a:lnTo>
                  <a:lnTo>
                    <a:pt x="162" y="1276"/>
                  </a:lnTo>
                  <a:lnTo>
                    <a:pt x="198" y="1258"/>
                  </a:lnTo>
                  <a:lnTo>
                    <a:pt x="216" y="1204"/>
                  </a:lnTo>
                  <a:lnTo>
                    <a:pt x="216" y="935"/>
                  </a:lnTo>
                  <a:lnTo>
                    <a:pt x="413" y="737"/>
                  </a:lnTo>
                  <a:lnTo>
                    <a:pt x="826" y="1276"/>
                  </a:lnTo>
                  <a:lnTo>
                    <a:pt x="844" y="1312"/>
                  </a:lnTo>
                  <a:lnTo>
                    <a:pt x="934" y="1312"/>
                  </a:lnTo>
                  <a:lnTo>
                    <a:pt x="952" y="1294"/>
                  </a:lnTo>
                  <a:lnTo>
                    <a:pt x="988" y="1258"/>
                  </a:lnTo>
                  <a:lnTo>
                    <a:pt x="1006" y="1222"/>
                  </a:lnTo>
                  <a:lnTo>
                    <a:pt x="1006" y="1186"/>
                  </a:lnTo>
                  <a:lnTo>
                    <a:pt x="970" y="1150"/>
                  </a:lnTo>
                  <a:lnTo>
                    <a:pt x="557" y="593"/>
                  </a:lnTo>
                  <a:lnTo>
                    <a:pt x="970" y="180"/>
                  </a:lnTo>
                  <a:lnTo>
                    <a:pt x="988" y="145"/>
                  </a:lnTo>
                  <a:lnTo>
                    <a:pt x="1006" y="91"/>
                  </a:lnTo>
                  <a:lnTo>
                    <a:pt x="988" y="55"/>
                  </a:lnTo>
                  <a:lnTo>
                    <a:pt x="970" y="19"/>
                  </a:lnTo>
                  <a:lnTo>
                    <a:pt x="934" y="1"/>
                  </a:lnTo>
                  <a:lnTo>
                    <a:pt x="862" y="1"/>
                  </a:lnTo>
                  <a:lnTo>
                    <a:pt x="826" y="19"/>
                  </a:lnTo>
                  <a:lnTo>
                    <a:pt x="216" y="647"/>
                  </a:lnTo>
                  <a:lnTo>
                    <a:pt x="216" y="91"/>
                  </a:lnTo>
                  <a:lnTo>
                    <a:pt x="198" y="55"/>
                  </a:lnTo>
                  <a:lnTo>
                    <a:pt x="180" y="37"/>
                  </a:lnTo>
                  <a:lnTo>
                    <a:pt x="144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2242125" y="2189500"/>
              <a:ext cx="13025" cy="19775"/>
            </a:xfrm>
            <a:custGeom>
              <a:avLst/>
              <a:gdLst/>
              <a:ahLst/>
              <a:cxnLst/>
              <a:rect l="l" t="t" r="r" b="b"/>
              <a:pathLst>
                <a:path w="521" h="791" extrusionOk="0">
                  <a:moveTo>
                    <a:pt x="305" y="126"/>
                  </a:moveTo>
                  <a:lnTo>
                    <a:pt x="341" y="162"/>
                  </a:lnTo>
                  <a:lnTo>
                    <a:pt x="359" y="198"/>
                  </a:lnTo>
                  <a:lnTo>
                    <a:pt x="377" y="234"/>
                  </a:lnTo>
                  <a:lnTo>
                    <a:pt x="359" y="287"/>
                  </a:lnTo>
                  <a:lnTo>
                    <a:pt x="341" y="323"/>
                  </a:lnTo>
                  <a:lnTo>
                    <a:pt x="305" y="341"/>
                  </a:lnTo>
                  <a:lnTo>
                    <a:pt x="126" y="341"/>
                  </a:lnTo>
                  <a:lnTo>
                    <a:pt x="126" y="126"/>
                  </a:lnTo>
                  <a:close/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718"/>
                  </a:lnTo>
                  <a:lnTo>
                    <a:pt x="0" y="736"/>
                  </a:lnTo>
                  <a:lnTo>
                    <a:pt x="18" y="772"/>
                  </a:lnTo>
                  <a:lnTo>
                    <a:pt x="72" y="790"/>
                  </a:lnTo>
                  <a:lnTo>
                    <a:pt x="108" y="754"/>
                  </a:lnTo>
                  <a:lnTo>
                    <a:pt x="126" y="718"/>
                  </a:lnTo>
                  <a:lnTo>
                    <a:pt x="126" y="467"/>
                  </a:lnTo>
                  <a:lnTo>
                    <a:pt x="252" y="467"/>
                  </a:lnTo>
                  <a:lnTo>
                    <a:pt x="305" y="503"/>
                  </a:lnTo>
                  <a:lnTo>
                    <a:pt x="341" y="539"/>
                  </a:lnTo>
                  <a:lnTo>
                    <a:pt x="359" y="575"/>
                  </a:lnTo>
                  <a:lnTo>
                    <a:pt x="359" y="647"/>
                  </a:lnTo>
                  <a:lnTo>
                    <a:pt x="377" y="718"/>
                  </a:lnTo>
                  <a:lnTo>
                    <a:pt x="413" y="754"/>
                  </a:lnTo>
                  <a:lnTo>
                    <a:pt x="485" y="754"/>
                  </a:lnTo>
                  <a:lnTo>
                    <a:pt x="521" y="718"/>
                  </a:lnTo>
                  <a:lnTo>
                    <a:pt x="521" y="665"/>
                  </a:lnTo>
                  <a:lnTo>
                    <a:pt x="503" y="647"/>
                  </a:lnTo>
                  <a:lnTo>
                    <a:pt x="485" y="647"/>
                  </a:lnTo>
                  <a:lnTo>
                    <a:pt x="485" y="575"/>
                  </a:lnTo>
                  <a:lnTo>
                    <a:pt x="467" y="485"/>
                  </a:lnTo>
                  <a:lnTo>
                    <a:pt x="413" y="413"/>
                  </a:lnTo>
                  <a:lnTo>
                    <a:pt x="449" y="377"/>
                  </a:lnTo>
                  <a:lnTo>
                    <a:pt x="467" y="341"/>
                  </a:lnTo>
                  <a:lnTo>
                    <a:pt x="485" y="287"/>
                  </a:lnTo>
                  <a:lnTo>
                    <a:pt x="503" y="234"/>
                  </a:lnTo>
                  <a:lnTo>
                    <a:pt x="467" y="144"/>
                  </a:lnTo>
                  <a:lnTo>
                    <a:pt x="431" y="72"/>
                  </a:lnTo>
                  <a:lnTo>
                    <a:pt x="341" y="1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2258275" y="2194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324" y="108"/>
                  </a:moveTo>
                  <a:lnTo>
                    <a:pt x="378" y="144"/>
                  </a:lnTo>
                  <a:lnTo>
                    <a:pt x="414" y="180"/>
                  </a:lnTo>
                  <a:lnTo>
                    <a:pt x="432" y="216"/>
                  </a:lnTo>
                  <a:lnTo>
                    <a:pt x="126" y="216"/>
                  </a:lnTo>
                  <a:lnTo>
                    <a:pt x="144" y="180"/>
                  </a:lnTo>
                  <a:lnTo>
                    <a:pt x="180" y="126"/>
                  </a:lnTo>
                  <a:lnTo>
                    <a:pt x="216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19" y="360"/>
                  </a:lnTo>
                  <a:lnTo>
                    <a:pt x="72" y="450"/>
                  </a:lnTo>
                  <a:lnTo>
                    <a:pt x="108" y="485"/>
                  </a:lnTo>
                  <a:lnTo>
                    <a:pt x="162" y="521"/>
                  </a:lnTo>
                  <a:lnTo>
                    <a:pt x="270" y="539"/>
                  </a:lnTo>
                  <a:lnTo>
                    <a:pt x="378" y="521"/>
                  </a:lnTo>
                  <a:lnTo>
                    <a:pt x="432" y="503"/>
                  </a:lnTo>
                  <a:lnTo>
                    <a:pt x="467" y="467"/>
                  </a:lnTo>
                  <a:lnTo>
                    <a:pt x="485" y="432"/>
                  </a:lnTo>
                  <a:lnTo>
                    <a:pt x="467" y="396"/>
                  </a:lnTo>
                  <a:lnTo>
                    <a:pt x="432" y="378"/>
                  </a:lnTo>
                  <a:lnTo>
                    <a:pt x="378" y="396"/>
                  </a:lnTo>
                  <a:lnTo>
                    <a:pt x="324" y="414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26" y="306"/>
                  </a:lnTo>
                  <a:lnTo>
                    <a:pt x="485" y="306"/>
                  </a:lnTo>
                  <a:lnTo>
                    <a:pt x="521" y="288"/>
                  </a:lnTo>
                  <a:lnTo>
                    <a:pt x="539" y="252"/>
                  </a:lnTo>
                  <a:lnTo>
                    <a:pt x="521" y="144"/>
                  </a:lnTo>
                  <a:lnTo>
                    <a:pt x="450" y="72"/>
                  </a:lnTo>
                  <a:lnTo>
                    <a:pt x="378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57"/>
            <p:cNvSpPr/>
            <p:nvPr/>
          </p:nvSpPr>
          <p:spPr>
            <a:xfrm>
              <a:off x="227355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62" y="0"/>
                  </a:moveTo>
                  <a:lnTo>
                    <a:pt x="108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108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6" y="790"/>
                  </a:lnTo>
                  <a:lnTo>
                    <a:pt x="269" y="772"/>
                  </a:lnTo>
                  <a:lnTo>
                    <a:pt x="269" y="718"/>
                  </a:lnTo>
                  <a:lnTo>
                    <a:pt x="252" y="683"/>
                  </a:lnTo>
                  <a:lnTo>
                    <a:pt x="216" y="665"/>
                  </a:lnTo>
                  <a:lnTo>
                    <a:pt x="216" y="341"/>
                  </a:lnTo>
                  <a:lnTo>
                    <a:pt x="252" y="341"/>
                  </a:lnTo>
                  <a:lnTo>
                    <a:pt x="287" y="323"/>
                  </a:lnTo>
                  <a:lnTo>
                    <a:pt x="305" y="287"/>
                  </a:lnTo>
                  <a:lnTo>
                    <a:pt x="287" y="252"/>
                  </a:lnTo>
                  <a:lnTo>
                    <a:pt x="252" y="234"/>
                  </a:lnTo>
                  <a:lnTo>
                    <a:pt x="216" y="234"/>
                  </a:lnTo>
                  <a:lnTo>
                    <a:pt x="216" y="72"/>
                  </a:lnTo>
                  <a:lnTo>
                    <a:pt x="198" y="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57"/>
            <p:cNvSpPr/>
            <p:nvPr/>
          </p:nvSpPr>
          <p:spPr>
            <a:xfrm>
              <a:off x="2285650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19" y="432"/>
                  </a:lnTo>
                  <a:lnTo>
                    <a:pt x="73" y="503"/>
                  </a:lnTo>
                  <a:lnTo>
                    <a:pt x="145" y="557"/>
                  </a:lnTo>
                  <a:lnTo>
                    <a:pt x="234" y="575"/>
                  </a:lnTo>
                  <a:lnTo>
                    <a:pt x="324" y="539"/>
                  </a:lnTo>
                  <a:lnTo>
                    <a:pt x="396" y="485"/>
                  </a:lnTo>
                  <a:lnTo>
                    <a:pt x="450" y="414"/>
                  </a:lnTo>
                  <a:lnTo>
                    <a:pt x="468" y="324"/>
                  </a:lnTo>
                  <a:lnTo>
                    <a:pt x="468" y="55"/>
                  </a:lnTo>
                  <a:lnTo>
                    <a:pt x="450" y="19"/>
                  </a:lnTo>
                  <a:lnTo>
                    <a:pt x="396" y="1"/>
                  </a:lnTo>
                  <a:lnTo>
                    <a:pt x="360" y="19"/>
                  </a:lnTo>
                  <a:lnTo>
                    <a:pt x="342" y="55"/>
                  </a:lnTo>
                  <a:lnTo>
                    <a:pt x="342" y="324"/>
                  </a:lnTo>
                  <a:lnTo>
                    <a:pt x="342" y="378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81" y="432"/>
                  </a:lnTo>
                  <a:lnTo>
                    <a:pt x="145" y="414"/>
                  </a:lnTo>
                  <a:lnTo>
                    <a:pt x="127" y="378"/>
                  </a:lnTo>
                  <a:lnTo>
                    <a:pt x="109" y="324"/>
                  </a:lnTo>
                  <a:lnTo>
                    <a:pt x="109" y="55"/>
                  </a:lnTo>
                  <a:lnTo>
                    <a:pt x="91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230317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1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57"/>
            <p:cNvSpPr/>
            <p:nvPr/>
          </p:nvSpPr>
          <p:spPr>
            <a:xfrm>
              <a:off x="2315300" y="2194875"/>
              <a:ext cx="11675" cy="13950"/>
            </a:xfrm>
            <a:custGeom>
              <a:avLst/>
              <a:gdLst/>
              <a:ahLst/>
              <a:cxnLst/>
              <a:rect l="l" t="t" r="r" b="b"/>
              <a:pathLst>
                <a:path w="467" h="558" extrusionOk="0">
                  <a:moveTo>
                    <a:pt x="54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90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69" y="126"/>
                  </a:lnTo>
                  <a:lnTo>
                    <a:pt x="305" y="162"/>
                  </a:lnTo>
                  <a:lnTo>
                    <a:pt x="341" y="198"/>
                  </a:lnTo>
                  <a:lnTo>
                    <a:pt x="341" y="234"/>
                  </a:lnTo>
                  <a:lnTo>
                    <a:pt x="341" y="503"/>
                  </a:lnTo>
                  <a:lnTo>
                    <a:pt x="359" y="539"/>
                  </a:lnTo>
                  <a:lnTo>
                    <a:pt x="413" y="557"/>
                  </a:lnTo>
                  <a:lnTo>
                    <a:pt x="449" y="539"/>
                  </a:lnTo>
                  <a:lnTo>
                    <a:pt x="467" y="503"/>
                  </a:lnTo>
                  <a:lnTo>
                    <a:pt x="467" y="234"/>
                  </a:lnTo>
                  <a:lnTo>
                    <a:pt x="449" y="144"/>
                  </a:lnTo>
                  <a:lnTo>
                    <a:pt x="395" y="72"/>
                  </a:lnTo>
                  <a:lnTo>
                    <a:pt x="323" y="19"/>
                  </a:lnTo>
                  <a:lnTo>
                    <a:pt x="234" y="1"/>
                  </a:lnTo>
                  <a:lnTo>
                    <a:pt x="180" y="19"/>
                  </a:lnTo>
                  <a:lnTo>
                    <a:pt x="108" y="37"/>
                  </a:lnTo>
                  <a:lnTo>
                    <a:pt x="90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57"/>
            <p:cNvSpPr/>
            <p:nvPr/>
          </p:nvSpPr>
          <p:spPr>
            <a:xfrm>
              <a:off x="2332350" y="2189050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54" y="0"/>
                  </a:moveTo>
                  <a:lnTo>
                    <a:pt x="18" y="18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54" y="144"/>
                  </a:lnTo>
                  <a:lnTo>
                    <a:pt x="108" y="126"/>
                  </a:lnTo>
                  <a:lnTo>
                    <a:pt x="126" y="90"/>
                  </a:lnTo>
                  <a:lnTo>
                    <a:pt x="126" y="72"/>
                  </a:lnTo>
                  <a:lnTo>
                    <a:pt x="108" y="18"/>
                  </a:lnTo>
                  <a:lnTo>
                    <a:pt x="54" y="0"/>
                  </a:lnTo>
                  <a:close/>
                  <a:moveTo>
                    <a:pt x="54" y="234"/>
                  </a:moveTo>
                  <a:lnTo>
                    <a:pt x="18" y="252"/>
                  </a:lnTo>
                  <a:lnTo>
                    <a:pt x="0" y="305"/>
                  </a:lnTo>
                  <a:lnTo>
                    <a:pt x="0" y="736"/>
                  </a:lnTo>
                  <a:lnTo>
                    <a:pt x="18" y="772"/>
                  </a:lnTo>
                  <a:lnTo>
                    <a:pt x="54" y="790"/>
                  </a:lnTo>
                  <a:lnTo>
                    <a:pt x="108" y="772"/>
                  </a:lnTo>
                  <a:lnTo>
                    <a:pt x="126" y="736"/>
                  </a:lnTo>
                  <a:lnTo>
                    <a:pt x="126" y="305"/>
                  </a:lnTo>
                  <a:lnTo>
                    <a:pt x="108" y="252"/>
                  </a:lnTo>
                  <a:lnTo>
                    <a:pt x="54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2339975" y="2194875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55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91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42" y="198"/>
                  </a:lnTo>
                  <a:lnTo>
                    <a:pt x="342" y="234"/>
                  </a:lnTo>
                  <a:lnTo>
                    <a:pt x="342" y="503"/>
                  </a:lnTo>
                  <a:lnTo>
                    <a:pt x="360" y="539"/>
                  </a:lnTo>
                  <a:lnTo>
                    <a:pt x="414" y="557"/>
                  </a:lnTo>
                  <a:lnTo>
                    <a:pt x="450" y="539"/>
                  </a:lnTo>
                  <a:lnTo>
                    <a:pt x="468" y="503"/>
                  </a:lnTo>
                  <a:lnTo>
                    <a:pt x="468" y="234"/>
                  </a:lnTo>
                  <a:lnTo>
                    <a:pt x="450" y="144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80" y="19"/>
                  </a:lnTo>
                  <a:lnTo>
                    <a:pt x="126" y="37"/>
                  </a:lnTo>
                  <a:lnTo>
                    <a:pt x="91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57"/>
            <p:cNvSpPr/>
            <p:nvPr/>
          </p:nvSpPr>
          <p:spPr>
            <a:xfrm>
              <a:off x="2356150" y="2194875"/>
              <a:ext cx="13475" cy="18875"/>
            </a:xfrm>
            <a:custGeom>
              <a:avLst/>
              <a:gdLst/>
              <a:ahLst/>
              <a:cxnLst/>
              <a:rect l="l" t="t" r="r" b="b"/>
              <a:pathLst>
                <a:path w="539" h="755" extrusionOk="0">
                  <a:moveTo>
                    <a:pt x="270" y="108"/>
                  </a:moveTo>
                  <a:lnTo>
                    <a:pt x="323" y="126"/>
                  </a:lnTo>
                  <a:lnTo>
                    <a:pt x="377" y="162"/>
                  </a:lnTo>
                  <a:lnTo>
                    <a:pt x="413" y="216"/>
                  </a:lnTo>
                  <a:lnTo>
                    <a:pt x="413" y="270"/>
                  </a:lnTo>
                  <a:lnTo>
                    <a:pt x="431" y="270"/>
                  </a:lnTo>
                  <a:lnTo>
                    <a:pt x="413" y="342"/>
                  </a:lnTo>
                  <a:lnTo>
                    <a:pt x="377" y="396"/>
                  </a:lnTo>
                  <a:lnTo>
                    <a:pt x="323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44" y="342"/>
                  </a:lnTo>
                  <a:lnTo>
                    <a:pt x="126" y="270"/>
                  </a:lnTo>
                  <a:lnTo>
                    <a:pt x="144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26" y="54"/>
                  </a:lnTo>
                  <a:lnTo>
                    <a:pt x="90" y="72"/>
                  </a:lnTo>
                  <a:lnTo>
                    <a:pt x="18" y="180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270" y="557"/>
                  </a:lnTo>
                  <a:lnTo>
                    <a:pt x="341" y="539"/>
                  </a:lnTo>
                  <a:lnTo>
                    <a:pt x="413" y="521"/>
                  </a:lnTo>
                  <a:lnTo>
                    <a:pt x="395" y="557"/>
                  </a:lnTo>
                  <a:lnTo>
                    <a:pt x="359" y="593"/>
                  </a:lnTo>
                  <a:lnTo>
                    <a:pt x="323" y="629"/>
                  </a:lnTo>
                  <a:lnTo>
                    <a:pt x="270" y="629"/>
                  </a:lnTo>
                  <a:lnTo>
                    <a:pt x="198" y="611"/>
                  </a:lnTo>
                  <a:lnTo>
                    <a:pt x="162" y="611"/>
                  </a:lnTo>
                  <a:lnTo>
                    <a:pt x="126" y="647"/>
                  </a:lnTo>
                  <a:lnTo>
                    <a:pt x="126" y="683"/>
                  </a:lnTo>
                  <a:lnTo>
                    <a:pt x="162" y="719"/>
                  </a:lnTo>
                  <a:lnTo>
                    <a:pt x="216" y="737"/>
                  </a:lnTo>
                  <a:lnTo>
                    <a:pt x="270" y="755"/>
                  </a:lnTo>
                  <a:lnTo>
                    <a:pt x="323" y="737"/>
                  </a:lnTo>
                  <a:lnTo>
                    <a:pt x="377" y="737"/>
                  </a:lnTo>
                  <a:lnTo>
                    <a:pt x="449" y="665"/>
                  </a:lnTo>
                  <a:lnTo>
                    <a:pt x="521" y="593"/>
                  </a:lnTo>
                  <a:lnTo>
                    <a:pt x="539" y="539"/>
                  </a:lnTo>
                  <a:lnTo>
                    <a:pt x="539" y="485"/>
                  </a:lnTo>
                  <a:lnTo>
                    <a:pt x="539" y="270"/>
                  </a:lnTo>
                  <a:lnTo>
                    <a:pt x="539" y="54"/>
                  </a:lnTo>
                  <a:lnTo>
                    <a:pt x="521" y="19"/>
                  </a:lnTo>
                  <a:lnTo>
                    <a:pt x="485" y="1"/>
                  </a:lnTo>
                  <a:lnTo>
                    <a:pt x="449" y="19"/>
                  </a:lnTo>
                  <a:lnTo>
                    <a:pt x="413" y="37"/>
                  </a:lnTo>
                  <a:lnTo>
                    <a:pt x="341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57"/>
            <p:cNvSpPr/>
            <p:nvPr/>
          </p:nvSpPr>
          <p:spPr>
            <a:xfrm>
              <a:off x="238307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414" y="1"/>
                  </a:moveTo>
                  <a:lnTo>
                    <a:pt x="378" y="19"/>
                  </a:lnTo>
                  <a:lnTo>
                    <a:pt x="360" y="55"/>
                  </a:lnTo>
                  <a:lnTo>
                    <a:pt x="360" y="324"/>
                  </a:lnTo>
                  <a:lnTo>
                    <a:pt x="342" y="378"/>
                  </a:lnTo>
                  <a:lnTo>
                    <a:pt x="324" y="414"/>
                  </a:lnTo>
                  <a:lnTo>
                    <a:pt x="288" y="432"/>
                  </a:lnTo>
                  <a:lnTo>
                    <a:pt x="234" y="450"/>
                  </a:lnTo>
                  <a:lnTo>
                    <a:pt x="198" y="432"/>
                  </a:lnTo>
                  <a:lnTo>
                    <a:pt x="162" y="414"/>
                  </a:lnTo>
                  <a:lnTo>
                    <a:pt x="144" y="378"/>
                  </a:lnTo>
                  <a:lnTo>
                    <a:pt x="126" y="324"/>
                  </a:lnTo>
                  <a:lnTo>
                    <a:pt x="126" y="55"/>
                  </a:lnTo>
                  <a:lnTo>
                    <a:pt x="108" y="37"/>
                  </a:lnTo>
                  <a:lnTo>
                    <a:pt x="72" y="19"/>
                  </a:lnTo>
                  <a:lnTo>
                    <a:pt x="37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37" y="432"/>
                  </a:lnTo>
                  <a:lnTo>
                    <a:pt x="72" y="503"/>
                  </a:lnTo>
                  <a:lnTo>
                    <a:pt x="162" y="557"/>
                  </a:lnTo>
                  <a:lnTo>
                    <a:pt x="252" y="575"/>
                  </a:lnTo>
                  <a:lnTo>
                    <a:pt x="342" y="539"/>
                  </a:lnTo>
                  <a:lnTo>
                    <a:pt x="414" y="485"/>
                  </a:lnTo>
                  <a:lnTo>
                    <a:pt x="450" y="414"/>
                  </a:lnTo>
                  <a:lnTo>
                    <a:pt x="468" y="324"/>
                  </a:lnTo>
                  <a:lnTo>
                    <a:pt x="468" y="55"/>
                  </a:lnTo>
                  <a:lnTo>
                    <a:pt x="450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57"/>
            <p:cNvSpPr/>
            <p:nvPr/>
          </p:nvSpPr>
          <p:spPr>
            <a:xfrm>
              <a:off x="240012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19" y="108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109" y="306"/>
                  </a:lnTo>
                  <a:lnTo>
                    <a:pt x="199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37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396" y="450"/>
                  </a:lnTo>
                  <a:lnTo>
                    <a:pt x="432" y="378"/>
                  </a:lnTo>
                  <a:lnTo>
                    <a:pt x="414" y="324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1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288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57"/>
            <p:cNvSpPr/>
            <p:nvPr/>
          </p:nvSpPr>
          <p:spPr>
            <a:xfrm>
              <a:off x="2413150" y="2194875"/>
              <a:ext cx="13500" cy="1395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342" y="108"/>
                  </a:moveTo>
                  <a:lnTo>
                    <a:pt x="396" y="144"/>
                  </a:lnTo>
                  <a:lnTo>
                    <a:pt x="432" y="180"/>
                  </a:lnTo>
                  <a:lnTo>
                    <a:pt x="450" y="216"/>
                  </a:lnTo>
                  <a:lnTo>
                    <a:pt x="144" y="216"/>
                  </a:lnTo>
                  <a:lnTo>
                    <a:pt x="162" y="180"/>
                  </a:lnTo>
                  <a:lnTo>
                    <a:pt x="198" y="126"/>
                  </a:lnTo>
                  <a:lnTo>
                    <a:pt x="234" y="108"/>
                  </a:lnTo>
                  <a:close/>
                  <a:moveTo>
                    <a:pt x="234" y="1"/>
                  </a:moveTo>
                  <a:lnTo>
                    <a:pt x="180" y="19"/>
                  </a:lnTo>
                  <a:lnTo>
                    <a:pt x="91" y="72"/>
                  </a:lnTo>
                  <a:lnTo>
                    <a:pt x="37" y="162"/>
                  </a:lnTo>
                  <a:lnTo>
                    <a:pt x="19" y="216"/>
                  </a:lnTo>
                  <a:lnTo>
                    <a:pt x="19" y="270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9" y="378"/>
                  </a:lnTo>
                  <a:lnTo>
                    <a:pt x="37" y="432"/>
                  </a:lnTo>
                  <a:lnTo>
                    <a:pt x="73" y="467"/>
                  </a:lnTo>
                  <a:lnTo>
                    <a:pt x="126" y="503"/>
                  </a:lnTo>
                  <a:lnTo>
                    <a:pt x="180" y="539"/>
                  </a:lnTo>
                  <a:lnTo>
                    <a:pt x="288" y="557"/>
                  </a:lnTo>
                  <a:lnTo>
                    <a:pt x="378" y="539"/>
                  </a:lnTo>
                  <a:lnTo>
                    <a:pt x="432" y="503"/>
                  </a:lnTo>
                  <a:lnTo>
                    <a:pt x="486" y="467"/>
                  </a:lnTo>
                  <a:lnTo>
                    <a:pt x="486" y="432"/>
                  </a:lnTo>
                  <a:lnTo>
                    <a:pt x="486" y="396"/>
                  </a:lnTo>
                  <a:lnTo>
                    <a:pt x="432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16" y="414"/>
                  </a:lnTo>
                  <a:lnTo>
                    <a:pt x="180" y="378"/>
                  </a:lnTo>
                  <a:lnTo>
                    <a:pt x="144" y="342"/>
                  </a:lnTo>
                  <a:lnTo>
                    <a:pt x="126" y="306"/>
                  </a:lnTo>
                  <a:lnTo>
                    <a:pt x="486" y="306"/>
                  </a:lnTo>
                  <a:lnTo>
                    <a:pt x="522" y="288"/>
                  </a:lnTo>
                  <a:lnTo>
                    <a:pt x="539" y="252"/>
                  </a:lnTo>
                  <a:lnTo>
                    <a:pt x="522" y="162"/>
                  </a:lnTo>
                  <a:lnTo>
                    <a:pt x="468" y="72"/>
                  </a:lnTo>
                  <a:lnTo>
                    <a:pt x="396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57"/>
            <p:cNvSpPr/>
            <p:nvPr/>
          </p:nvSpPr>
          <p:spPr>
            <a:xfrm>
              <a:off x="243067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72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72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80" y="180"/>
                  </a:lnTo>
                  <a:lnTo>
                    <a:pt x="234" y="126"/>
                  </a:lnTo>
                  <a:lnTo>
                    <a:pt x="251" y="126"/>
                  </a:lnTo>
                  <a:lnTo>
                    <a:pt x="287" y="108"/>
                  </a:lnTo>
                  <a:lnTo>
                    <a:pt x="341" y="90"/>
                  </a:lnTo>
                  <a:lnTo>
                    <a:pt x="341" y="54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57"/>
            <p:cNvSpPr/>
            <p:nvPr/>
          </p:nvSpPr>
          <p:spPr>
            <a:xfrm>
              <a:off x="244187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34" y="1"/>
                  </a:moveTo>
                  <a:lnTo>
                    <a:pt x="163" y="19"/>
                  </a:lnTo>
                  <a:lnTo>
                    <a:pt x="91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55" y="234"/>
                  </a:lnTo>
                  <a:lnTo>
                    <a:pt x="73" y="270"/>
                  </a:lnTo>
                  <a:lnTo>
                    <a:pt x="127" y="306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324" y="378"/>
                  </a:lnTo>
                  <a:lnTo>
                    <a:pt x="324" y="396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63" y="432"/>
                  </a:lnTo>
                  <a:lnTo>
                    <a:pt x="109" y="396"/>
                  </a:lnTo>
                  <a:lnTo>
                    <a:pt x="55" y="378"/>
                  </a:lnTo>
                  <a:lnTo>
                    <a:pt x="19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414" y="450"/>
                  </a:lnTo>
                  <a:lnTo>
                    <a:pt x="432" y="378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34" y="198"/>
                  </a:lnTo>
                  <a:lnTo>
                    <a:pt x="145" y="162"/>
                  </a:lnTo>
                  <a:lnTo>
                    <a:pt x="163" y="144"/>
                  </a:lnTo>
                  <a:lnTo>
                    <a:pt x="199" y="126"/>
                  </a:lnTo>
                  <a:lnTo>
                    <a:pt x="234" y="126"/>
                  </a:lnTo>
                  <a:lnTo>
                    <a:pt x="288" y="144"/>
                  </a:lnTo>
                  <a:lnTo>
                    <a:pt x="324" y="162"/>
                  </a:lnTo>
                  <a:lnTo>
                    <a:pt x="342" y="180"/>
                  </a:lnTo>
                  <a:lnTo>
                    <a:pt x="396" y="180"/>
                  </a:lnTo>
                  <a:lnTo>
                    <a:pt x="432" y="144"/>
                  </a:lnTo>
                  <a:lnTo>
                    <a:pt x="432" y="90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57"/>
            <p:cNvSpPr/>
            <p:nvPr/>
          </p:nvSpPr>
          <p:spPr>
            <a:xfrm>
              <a:off x="2241675" y="2139650"/>
              <a:ext cx="10800" cy="32800"/>
            </a:xfrm>
            <a:custGeom>
              <a:avLst/>
              <a:gdLst/>
              <a:ahLst/>
              <a:cxnLst/>
              <a:rect l="l" t="t" r="r" b="b"/>
              <a:pathLst>
                <a:path w="432" h="1312" extrusionOk="0">
                  <a:moveTo>
                    <a:pt x="287" y="1"/>
                  </a:moveTo>
                  <a:lnTo>
                    <a:pt x="36" y="145"/>
                  </a:lnTo>
                  <a:lnTo>
                    <a:pt x="0" y="163"/>
                  </a:lnTo>
                  <a:lnTo>
                    <a:pt x="0" y="198"/>
                  </a:lnTo>
                  <a:lnTo>
                    <a:pt x="0" y="234"/>
                  </a:lnTo>
                  <a:lnTo>
                    <a:pt x="0" y="288"/>
                  </a:lnTo>
                  <a:lnTo>
                    <a:pt x="36" y="324"/>
                  </a:lnTo>
                  <a:lnTo>
                    <a:pt x="90" y="342"/>
                  </a:lnTo>
                  <a:lnTo>
                    <a:pt x="144" y="324"/>
                  </a:lnTo>
                  <a:lnTo>
                    <a:pt x="216" y="270"/>
                  </a:lnTo>
                  <a:lnTo>
                    <a:pt x="216" y="1204"/>
                  </a:lnTo>
                  <a:lnTo>
                    <a:pt x="216" y="1222"/>
                  </a:lnTo>
                  <a:lnTo>
                    <a:pt x="234" y="1258"/>
                  </a:lnTo>
                  <a:lnTo>
                    <a:pt x="252" y="1294"/>
                  </a:lnTo>
                  <a:lnTo>
                    <a:pt x="287" y="1312"/>
                  </a:lnTo>
                  <a:lnTo>
                    <a:pt x="377" y="1312"/>
                  </a:lnTo>
                  <a:lnTo>
                    <a:pt x="395" y="1294"/>
                  </a:lnTo>
                  <a:lnTo>
                    <a:pt x="431" y="1258"/>
                  </a:lnTo>
                  <a:lnTo>
                    <a:pt x="431" y="1204"/>
                  </a:lnTo>
                  <a:lnTo>
                    <a:pt x="431" y="9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57"/>
            <p:cNvSpPr/>
            <p:nvPr/>
          </p:nvSpPr>
          <p:spPr>
            <a:xfrm>
              <a:off x="2257825" y="2139200"/>
              <a:ext cx="22475" cy="33250"/>
            </a:xfrm>
            <a:custGeom>
              <a:avLst/>
              <a:gdLst/>
              <a:ahLst/>
              <a:cxnLst/>
              <a:rect l="l" t="t" r="r" b="b"/>
              <a:pathLst>
                <a:path w="899" h="1330" extrusionOk="0">
                  <a:moveTo>
                    <a:pt x="414" y="1"/>
                  </a:moveTo>
                  <a:lnTo>
                    <a:pt x="342" y="19"/>
                  </a:lnTo>
                  <a:lnTo>
                    <a:pt x="252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4" y="181"/>
                  </a:lnTo>
                  <a:lnTo>
                    <a:pt x="37" y="216"/>
                  </a:lnTo>
                  <a:lnTo>
                    <a:pt x="19" y="252"/>
                  </a:lnTo>
                  <a:lnTo>
                    <a:pt x="37" y="288"/>
                  </a:lnTo>
                  <a:lnTo>
                    <a:pt x="54" y="324"/>
                  </a:lnTo>
                  <a:lnTo>
                    <a:pt x="90" y="360"/>
                  </a:lnTo>
                  <a:lnTo>
                    <a:pt x="126" y="360"/>
                  </a:lnTo>
                  <a:lnTo>
                    <a:pt x="180" y="342"/>
                  </a:lnTo>
                  <a:lnTo>
                    <a:pt x="198" y="324"/>
                  </a:lnTo>
                  <a:lnTo>
                    <a:pt x="270" y="270"/>
                  </a:lnTo>
                  <a:lnTo>
                    <a:pt x="342" y="234"/>
                  </a:lnTo>
                  <a:lnTo>
                    <a:pt x="432" y="216"/>
                  </a:lnTo>
                  <a:lnTo>
                    <a:pt x="485" y="216"/>
                  </a:lnTo>
                  <a:lnTo>
                    <a:pt x="521" y="234"/>
                  </a:lnTo>
                  <a:lnTo>
                    <a:pt x="575" y="252"/>
                  </a:lnTo>
                  <a:lnTo>
                    <a:pt x="611" y="288"/>
                  </a:lnTo>
                  <a:lnTo>
                    <a:pt x="665" y="360"/>
                  </a:lnTo>
                  <a:lnTo>
                    <a:pt x="683" y="450"/>
                  </a:lnTo>
                  <a:lnTo>
                    <a:pt x="665" y="504"/>
                  </a:lnTo>
                  <a:lnTo>
                    <a:pt x="647" y="558"/>
                  </a:lnTo>
                  <a:lnTo>
                    <a:pt x="629" y="594"/>
                  </a:lnTo>
                  <a:lnTo>
                    <a:pt x="593" y="647"/>
                  </a:lnTo>
                  <a:lnTo>
                    <a:pt x="37" y="1150"/>
                  </a:lnTo>
                  <a:lnTo>
                    <a:pt x="1" y="1186"/>
                  </a:lnTo>
                  <a:lnTo>
                    <a:pt x="1" y="1222"/>
                  </a:lnTo>
                  <a:lnTo>
                    <a:pt x="1" y="1258"/>
                  </a:lnTo>
                  <a:lnTo>
                    <a:pt x="37" y="1294"/>
                  </a:lnTo>
                  <a:lnTo>
                    <a:pt x="72" y="1330"/>
                  </a:lnTo>
                  <a:lnTo>
                    <a:pt x="827" y="1330"/>
                  </a:lnTo>
                  <a:lnTo>
                    <a:pt x="863" y="1312"/>
                  </a:lnTo>
                  <a:lnTo>
                    <a:pt x="881" y="1276"/>
                  </a:lnTo>
                  <a:lnTo>
                    <a:pt x="898" y="1222"/>
                  </a:lnTo>
                  <a:lnTo>
                    <a:pt x="881" y="1186"/>
                  </a:lnTo>
                  <a:lnTo>
                    <a:pt x="863" y="1168"/>
                  </a:lnTo>
                  <a:lnTo>
                    <a:pt x="827" y="1132"/>
                  </a:lnTo>
                  <a:lnTo>
                    <a:pt x="396" y="1132"/>
                  </a:lnTo>
                  <a:lnTo>
                    <a:pt x="755" y="809"/>
                  </a:lnTo>
                  <a:lnTo>
                    <a:pt x="809" y="737"/>
                  </a:lnTo>
                  <a:lnTo>
                    <a:pt x="845" y="647"/>
                  </a:lnTo>
                  <a:lnTo>
                    <a:pt x="881" y="558"/>
                  </a:lnTo>
                  <a:lnTo>
                    <a:pt x="881" y="468"/>
                  </a:lnTo>
                  <a:lnTo>
                    <a:pt x="881" y="378"/>
                  </a:lnTo>
                  <a:lnTo>
                    <a:pt x="845" y="306"/>
                  </a:lnTo>
                  <a:lnTo>
                    <a:pt x="809" y="234"/>
                  </a:lnTo>
                  <a:lnTo>
                    <a:pt x="755" y="163"/>
                  </a:lnTo>
                  <a:lnTo>
                    <a:pt x="683" y="91"/>
                  </a:lnTo>
                  <a:lnTo>
                    <a:pt x="611" y="55"/>
                  </a:lnTo>
                  <a:lnTo>
                    <a:pt x="521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57"/>
            <p:cNvSpPr/>
            <p:nvPr/>
          </p:nvSpPr>
          <p:spPr>
            <a:xfrm>
              <a:off x="2288800" y="2139650"/>
              <a:ext cx="25175" cy="32800"/>
            </a:xfrm>
            <a:custGeom>
              <a:avLst/>
              <a:gdLst/>
              <a:ahLst/>
              <a:cxnLst/>
              <a:rect l="l" t="t" r="r" b="b"/>
              <a:pathLst>
                <a:path w="1007" h="1312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91"/>
                  </a:lnTo>
                  <a:lnTo>
                    <a:pt x="1" y="1204"/>
                  </a:lnTo>
                  <a:lnTo>
                    <a:pt x="1" y="1222"/>
                  </a:lnTo>
                  <a:lnTo>
                    <a:pt x="1" y="1258"/>
                  </a:lnTo>
                  <a:lnTo>
                    <a:pt x="19" y="1294"/>
                  </a:lnTo>
                  <a:lnTo>
                    <a:pt x="55" y="1312"/>
                  </a:lnTo>
                  <a:lnTo>
                    <a:pt x="144" y="1312"/>
                  </a:lnTo>
                  <a:lnTo>
                    <a:pt x="180" y="1294"/>
                  </a:lnTo>
                  <a:lnTo>
                    <a:pt x="198" y="1258"/>
                  </a:lnTo>
                  <a:lnTo>
                    <a:pt x="198" y="1204"/>
                  </a:lnTo>
                  <a:lnTo>
                    <a:pt x="198" y="935"/>
                  </a:lnTo>
                  <a:lnTo>
                    <a:pt x="396" y="737"/>
                  </a:lnTo>
                  <a:lnTo>
                    <a:pt x="809" y="1276"/>
                  </a:lnTo>
                  <a:lnTo>
                    <a:pt x="845" y="1312"/>
                  </a:lnTo>
                  <a:lnTo>
                    <a:pt x="916" y="1312"/>
                  </a:lnTo>
                  <a:lnTo>
                    <a:pt x="952" y="1294"/>
                  </a:lnTo>
                  <a:lnTo>
                    <a:pt x="988" y="1258"/>
                  </a:lnTo>
                  <a:lnTo>
                    <a:pt x="988" y="1222"/>
                  </a:lnTo>
                  <a:lnTo>
                    <a:pt x="988" y="1186"/>
                  </a:lnTo>
                  <a:lnTo>
                    <a:pt x="970" y="1150"/>
                  </a:lnTo>
                  <a:lnTo>
                    <a:pt x="557" y="593"/>
                  </a:lnTo>
                  <a:lnTo>
                    <a:pt x="970" y="180"/>
                  </a:lnTo>
                  <a:lnTo>
                    <a:pt x="988" y="145"/>
                  </a:lnTo>
                  <a:lnTo>
                    <a:pt x="1006" y="91"/>
                  </a:lnTo>
                  <a:lnTo>
                    <a:pt x="988" y="55"/>
                  </a:lnTo>
                  <a:lnTo>
                    <a:pt x="970" y="19"/>
                  </a:lnTo>
                  <a:lnTo>
                    <a:pt x="934" y="1"/>
                  </a:lnTo>
                  <a:lnTo>
                    <a:pt x="863" y="1"/>
                  </a:lnTo>
                  <a:lnTo>
                    <a:pt x="827" y="19"/>
                  </a:lnTo>
                  <a:lnTo>
                    <a:pt x="198" y="647"/>
                  </a:lnTo>
                  <a:lnTo>
                    <a:pt x="198" y="91"/>
                  </a:lnTo>
                  <a:lnTo>
                    <a:pt x="198" y="55"/>
                  </a:lnTo>
                  <a:lnTo>
                    <a:pt x="180" y="1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57"/>
            <p:cNvSpPr/>
            <p:nvPr/>
          </p:nvSpPr>
          <p:spPr>
            <a:xfrm>
              <a:off x="2698225" y="2188600"/>
              <a:ext cx="17525" cy="19775"/>
            </a:xfrm>
            <a:custGeom>
              <a:avLst/>
              <a:gdLst/>
              <a:ahLst/>
              <a:cxnLst/>
              <a:rect l="l" t="t" r="r" b="b"/>
              <a:pathLst>
                <a:path w="701" h="791" extrusionOk="0">
                  <a:moveTo>
                    <a:pt x="342" y="0"/>
                  </a:moveTo>
                  <a:lnTo>
                    <a:pt x="270" y="36"/>
                  </a:lnTo>
                  <a:lnTo>
                    <a:pt x="198" y="72"/>
                  </a:lnTo>
                  <a:lnTo>
                    <a:pt x="126" y="108"/>
                  </a:lnTo>
                  <a:lnTo>
                    <a:pt x="72" y="180"/>
                  </a:lnTo>
                  <a:lnTo>
                    <a:pt x="36" y="234"/>
                  </a:lnTo>
                  <a:lnTo>
                    <a:pt x="18" y="323"/>
                  </a:lnTo>
                  <a:lnTo>
                    <a:pt x="0" y="395"/>
                  </a:lnTo>
                  <a:lnTo>
                    <a:pt x="18" y="485"/>
                  </a:lnTo>
                  <a:lnTo>
                    <a:pt x="36" y="557"/>
                  </a:lnTo>
                  <a:lnTo>
                    <a:pt x="72" y="629"/>
                  </a:lnTo>
                  <a:lnTo>
                    <a:pt x="126" y="683"/>
                  </a:lnTo>
                  <a:lnTo>
                    <a:pt x="198" y="736"/>
                  </a:lnTo>
                  <a:lnTo>
                    <a:pt x="252" y="754"/>
                  </a:lnTo>
                  <a:lnTo>
                    <a:pt x="342" y="790"/>
                  </a:lnTo>
                  <a:lnTo>
                    <a:pt x="485" y="790"/>
                  </a:lnTo>
                  <a:lnTo>
                    <a:pt x="557" y="772"/>
                  </a:lnTo>
                  <a:lnTo>
                    <a:pt x="611" y="736"/>
                  </a:lnTo>
                  <a:lnTo>
                    <a:pt x="683" y="701"/>
                  </a:lnTo>
                  <a:lnTo>
                    <a:pt x="701" y="665"/>
                  </a:lnTo>
                  <a:lnTo>
                    <a:pt x="683" y="611"/>
                  </a:lnTo>
                  <a:lnTo>
                    <a:pt x="629" y="593"/>
                  </a:lnTo>
                  <a:lnTo>
                    <a:pt x="593" y="611"/>
                  </a:lnTo>
                  <a:lnTo>
                    <a:pt x="503" y="665"/>
                  </a:lnTo>
                  <a:lnTo>
                    <a:pt x="413" y="683"/>
                  </a:lnTo>
                  <a:lnTo>
                    <a:pt x="306" y="647"/>
                  </a:lnTo>
                  <a:lnTo>
                    <a:pt x="216" y="593"/>
                  </a:lnTo>
                  <a:lnTo>
                    <a:pt x="198" y="593"/>
                  </a:lnTo>
                  <a:lnTo>
                    <a:pt x="162" y="539"/>
                  </a:lnTo>
                  <a:lnTo>
                    <a:pt x="144" y="503"/>
                  </a:lnTo>
                  <a:lnTo>
                    <a:pt x="126" y="395"/>
                  </a:lnTo>
                  <a:lnTo>
                    <a:pt x="144" y="305"/>
                  </a:lnTo>
                  <a:lnTo>
                    <a:pt x="180" y="252"/>
                  </a:lnTo>
                  <a:lnTo>
                    <a:pt x="216" y="216"/>
                  </a:lnTo>
                  <a:lnTo>
                    <a:pt x="306" y="144"/>
                  </a:lnTo>
                  <a:lnTo>
                    <a:pt x="413" y="126"/>
                  </a:lnTo>
                  <a:lnTo>
                    <a:pt x="503" y="144"/>
                  </a:lnTo>
                  <a:lnTo>
                    <a:pt x="593" y="198"/>
                  </a:lnTo>
                  <a:lnTo>
                    <a:pt x="629" y="198"/>
                  </a:lnTo>
                  <a:lnTo>
                    <a:pt x="665" y="180"/>
                  </a:lnTo>
                  <a:lnTo>
                    <a:pt x="683" y="144"/>
                  </a:lnTo>
                  <a:lnTo>
                    <a:pt x="665" y="90"/>
                  </a:lnTo>
                  <a:lnTo>
                    <a:pt x="557" y="36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57"/>
            <p:cNvSpPr/>
            <p:nvPr/>
          </p:nvSpPr>
          <p:spPr>
            <a:xfrm>
              <a:off x="271977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54" y="1"/>
                  </a:moveTo>
                  <a:lnTo>
                    <a:pt x="18" y="19"/>
                  </a:lnTo>
                  <a:lnTo>
                    <a:pt x="0" y="55"/>
                  </a:lnTo>
                  <a:lnTo>
                    <a:pt x="0" y="324"/>
                  </a:lnTo>
                  <a:lnTo>
                    <a:pt x="18" y="432"/>
                  </a:lnTo>
                  <a:lnTo>
                    <a:pt x="72" y="503"/>
                  </a:lnTo>
                  <a:lnTo>
                    <a:pt x="144" y="557"/>
                  </a:lnTo>
                  <a:lnTo>
                    <a:pt x="234" y="575"/>
                  </a:lnTo>
                  <a:lnTo>
                    <a:pt x="324" y="539"/>
                  </a:lnTo>
                  <a:lnTo>
                    <a:pt x="395" y="485"/>
                  </a:lnTo>
                  <a:lnTo>
                    <a:pt x="449" y="414"/>
                  </a:lnTo>
                  <a:lnTo>
                    <a:pt x="467" y="324"/>
                  </a:lnTo>
                  <a:lnTo>
                    <a:pt x="467" y="55"/>
                  </a:lnTo>
                  <a:lnTo>
                    <a:pt x="449" y="19"/>
                  </a:lnTo>
                  <a:lnTo>
                    <a:pt x="395" y="1"/>
                  </a:lnTo>
                  <a:lnTo>
                    <a:pt x="360" y="19"/>
                  </a:lnTo>
                  <a:lnTo>
                    <a:pt x="342" y="55"/>
                  </a:lnTo>
                  <a:lnTo>
                    <a:pt x="342" y="324"/>
                  </a:lnTo>
                  <a:lnTo>
                    <a:pt x="342" y="378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80" y="432"/>
                  </a:lnTo>
                  <a:lnTo>
                    <a:pt x="144" y="414"/>
                  </a:lnTo>
                  <a:lnTo>
                    <a:pt x="126" y="378"/>
                  </a:lnTo>
                  <a:lnTo>
                    <a:pt x="108" y="324"/>
                  </a:lnTo>
                  <a:lnTo>
                    <a:pt x="108" y="55"/>
                  </a:lnTo>
                  <a:lnTo>
                    <a:pt x="90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57"/>
            <p:cNvSpPr/>
            <p:nvPr/>
          </p:nvSpPr>
          <p:spPr>
            <a:xfrm>
              <a:off x="273727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5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55" y="557"/>
                  </a:lnTo>
                  <a:lnTo>
                    <a:pt x="90" y="539"/>
                  </a:lnTo>
                  <a:lnTo>
                    <a:pt x="108" y="503"/>
                  </a:lnTo>
                  <a:lnTo>
                    <a:pt x="108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08" y="72"/>
                  </a:lnTo>
                  <a:lnTo>
                    <a:pt x="90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57"/>
            <p:cNvSpPr/>
            <p:nvPr/>
          </p:nvSpPr>
          <p:spPr>
            <a:xfrm>
              <a:off x="2749400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54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57"/>
            <p:cNvSpPr/>
            <p:nvPr/>
          </p:nvSpPr>
          <p:spPr>
            <a:xfrm>
              <a:off x="2758825" y="2194875"/>
              <a:ext cx="13950" cy="13950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342" y="108"/>
                  </a:moveTo>
                  <a:lnTo>
                    <a:pt x="396" y="144"/>
                  </a:lnTo>
                  <a:lnTo>
                    <a:pt x="432" y="180"/>
                  </a:lnTo>
                  <a:lnTo>
                    <a:pt x="450" y="216"/>
                  </a:lnTo>
                  <a:lnTo>
                    <a:pt x="144" y="216"/>
                  </a:lnTo>
                  <a:lnTo>
                    <a:pt x="162" y="180"/>
                  </a:lnTo>
                  <a:lnTo>
                    <a:pt x="198" y="126"/>
                  </a:lnTo>
                  <a:lnTo>
                    <a:pt x="234" y="108"/>
                  </a:lnTo>
                  <a:close/>
                  <a:moveTo>
                    <a:pt x="234" y="1"/>
                  </a:moveTo>
                  <a:lnTo>
                    <a:pt x="180" y="19"/>
                  </a:lnTo>
                  <a:lnTo>
                    <a:pt x="90" y="72"/>
                  </a:lnTo>
                  <a:lnTo>
                    <a:pt x="37" y="162"/>
                  </a:lnTo>
                  <a:lnTo>
                    <a:pt x="19" y="216"/>
                  </a:lnTo>
                  <a:lnTo>
                    <a:pt x="19" y="270"/>
                  </a:lnTo>
                  <a:lnTo>
                    <a:pt x="1" y="270"/>
                  </a:lnTo>
                  <a:lnTo>
                    <a:pt x="19" y="324"/>
                  </a:lnTo>
                  <a:lnTo>
                    <a:pt x="37" y="378"/>
                  </a:lnTo>
                  <a:lnTo>
                    <a:pt x="55" y="432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80" y="539"/>
                  </a:lnTo>
                  <a:lnTo>
                    <a:pt x="288" y="557"/>
                  </a:lnTo>
                  <a:lnTo>
                    <a:pt x="396" y="539"/>
                  </a:lnTo>
                  <a:lnTo>
                    <a:pt x="450" y="503"/>
                  </a:lnTo>
                  <a:lnTo>
                    <a:pt x="485" y="467"/>
                  </a:lnTo>
                  <a:lnTo>
                    <a:pt x="503" y="432"/>
                  </a:lnTo>
                  <a:lnTo>
                    <a:pt x="485" y="396"/>
                  </a:lnTo>
                  <a:lnTo>
                    <a:pt x="450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34" y="414"/>
                  </a:lnTo>
                  <a:lnTo>
                    <a:pt x="180" y="378"/>
                  </a:lnTo>
                  <a:lnTo>
                    <a:pt x="162" y="342"/>
                  </a:lnTo>
                  <a:lnTo>
                    <a:pt x="144" y="306"/>
                  </a:lnTo>
                  <a:lnTo>
                    <a:pt x="503" y="306"/>
                  </a:lnTo>
                  <a:lnTo>
                    <a:pt x="539" y="288"/>
                  </a:lnTo>
                  <a:lnTo>
                    <a:pt x="557" y="252"/>
                  </a:lnTo>
                  <a:lnTo>
                    <a:pt x="539" y="144"/>
                  </a:lnTo>
                  <a:lnTo>
                    <a:pt x="468" y="72"/>
                  </a:lnTo>
                  <a:lnTo>
                    <a:pt x="396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57"/>
            <p:cNvSpPr/>
            <p:nvPr/>
          </p:nvSpPr>
          <p:spPr>
            <a:xfrm>
              <a:off x="2777225" y="219487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55" y="1"/>
                  </a:moveTo>
                  <a:lnTo>
                    <a:pt x="19" y="19"/>
                  </a:lnTo>
                  <a:lnTo>
                    <a:pt x="1" y="54"/>
                  </a:lnTo>
                  <a:lnTo>
                    <a:pt x="1" y="485"/>
                  </a:lnTo>
                  <a:lnTo>
                    <a:pt x="19" y="539"/>
                  </a:lnTo>
                  <a:lnTo>
                    <a:pt x="55" y="557"/>
                  </a:lnTo>
                  <a:lnTo>
                    <a:pt x="91" y="539"/>
                  </a:lnTo>
                  <a:lnTo>
                    <a:pt x="109" y="503"/>
                  </a:lnTo>
                  <a:lnTo>
                    <a:pt x="109" y="234"/>
                  </a:lnTo>
                  <a:lnTo>
                    <a:pt x="127" y="198"/>
                  </a:lnTo>
                  <a:lnTo>
                    <a:pt x="145" y="162"/>
                  </a:lnTo>
                  <a:lnTo>
                    <a:pt x="180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42" y="198"/>
                  </a:lnTo>
                  <a:lnTo>
                    <a:pt x="342" y="234"/>
                  </a:lnTo>
                  <a:lnTo>
                    <a:pt x="342" y="503"/>
                  </a:lnTo>
                  <a:lnTo>
                    <a:pt x="342" y="521"/>
                  </a:lnTo>
                  <a:lnTo>
                    <a:pt x="360" y="557"/>
                  </a:lnTo>
                  <a:lnTo>
                    <a:pt x="414" y="575"/>
                  </a:lnTo>
                  <a:lnTo>
                    <a:pt x="450" y="539"/>
                  </a:lnTo>
                  <a:lnTo>
                    <a:pt x="468" y="503"/>
                  </a:lnTo>
                  <a:lnTo>
                    <a:pt x="468" y="234"/>
                  </a:lnTo>
                  <a:lnTo>
                    <a:pt x="450" y="144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63" y="1"/>
                  </a:lnTo>
                  <a:lnTo>
                    <a:pt x="109" y="37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57"/>
            <p:cNvSpPr/>
            <p:nvPr/>
          </p:nvSpPr>
          <p:spPr>
            <a:xfrm>
              <a:off x="279295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44" y="0"/>
                  </a:moveTo>
                  <a:lnTo>
                    <a:pt x="90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90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6" y="790"/>
                  </a:lnTo>
                  <a:lnTo>
                    <a:pt x="252" y="772"/>
                  </a:lnTo>
                  <a:lnTo>
                    <a:pt x="270" y="718"/>
                  </a:lnTo>
                  <a:lnTo>
                    <a:pt x="252" y="683"/>
                  </a:lnTo>
                  <a:lnTo>
                    <a:pt x="216" y="665"/>
                  </a:lnTo>
                  <a:lnTo>
                    <a:pt x="216" y="341"/>
                  </a:lnTo>
                  <a:lnTo>
                    <a:pt x="234" y="341"/>
                  </a:lnTo>
                  <a:lnTo>
                    <a:pt x="288" y="323"/>
                  </a:lnTo>
                  <a:lnTo>
                    <a:pt x="306" y="287"/>
                  </a:lnTo>
                  <a:lnTo>
                    <a:pt x="288" y="252"/>
                  </a:lnTo>
                  <a:lnTo>
                    <a:pt x="234" y="234"/>
                  </a:lnTo>
                  <a:lnTo>
                    <a:pt x="216" y="23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57"/>
            <p:cNvSpPr/>
            <p:nvPr/>
          </p:nvSpPr>
          <p:spPr>
            <a:xfrm>
              <a:off x="2812250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60" y="162"/>
                  </a:lnTo>
                  <a:lnTo>
                    <a:pt x="396" y="216"/>
                  </a:lnTo>
                  <a:lnTo>
                    <a:pt x="414" y="270"/>
                  </a:lnTo>
                  <a:lnTo>
                    <a:pt x="396" y="342"/>
                  </a:lnTo>
                  <a:lnTo>
                    <a:pt x="360" y="396"/>
                  </a:lnTo>
                  <a:lnTo>
                    <a:pt x="306" y="414"/>
                  </a:lnTo>
                  <a:lnTo>
                    <a:pt x="252" y="432"/>
                  </a:lnTo>
                  <a:lnTo>
                    <a:pt x="198" y="414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162" y="144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198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1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198" y="539"/>
                  </a:lnTo>
                  <a:lnTo>
                    <a:pt x="252" y="557"/>
                  </a:lnTo>
                  <a:lnTo>
                    <a:pt x="342" y="539"/>
                  </a:lnTo>
                  <a:lnTo>
                    <a:pt x="414" y="503"/>
                  </a:lnTo>
                  <a:lnTo>
                    <a:pt x="432" y="539"/>
                  </a:lnTo>
                  <a:lnTo>
                    <a:pt x="467" y="557"/>
                  </a:lnTo>
                  <a:lnTo>
                    <a:pt x="503" y="539"/>
                  </a:lnTo>
                  <a:lnTo>
                    <a:pt x="521" y="485"/>
                  </a:lnTo>
                  <a:lnTo>
                    <a:pt x="521" y="270"/>
                  </a:lnTo>
                  <a:lnTo>
                    <a:pt x="521" y="54"/>
                  </a:lnTo>
                  <a:lnTo>
                    <a:pt x="503" y="19"/>
                  </a:lnTo>
                  <a:lnTo>
                    <a:pt x="467" y="1"/>
                  </a:lnTo>
                  <a:lnTo>
                    <a:pt x="432" y="1"/>
                  </a:lnTo>
                  <a:lnTo>
                    <a:pt x="414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57"/>
            <p:cNvSpPr/>
            <p:nvPr/>
          </p:nvSpPr>
          <p:spPr>
            <a:xfrm>
              <a:off x="2829750" y="2194875"/>
              <a:ext cx="12150" cy="13500"/>
            </a:xfrm>
            <a:custGeom>
              <a:avLst/>
              <a:gdLst/>
              <a:ahLst/>
              <a:cxnLst/>
              <a:rect l="l" t="t" r="r" b="b"/>
              <a:pathLst>
                <a:path w="486" h="540" extrusionOk="0">
                  <a:moveTo>
                    <a:pt x="234" y="1"/>
                  </a:moveTo>
                  <a:lnTo>
                    <a:pt x="180" y="19"/>
                  </a:lnTo>
                  <a:lnTo>
                    <a:pt x="91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37" y="378"/>
                  </a:lnTo>
                  <a:lnTo>
                    <a:pt x="91" y="467"/>
                  </a:lnTo>
                  <a:lnTo>
                    <a:pt x="180" y="521"/>
                  </a:lnTo>
                  <a:lnTo>
                    <a:pt x="288" y="539"/>
                  </a:lnTo>
                  <a:lnTo>
                    <a:pt x="378" y="521"/>
                  </a:lnTo>
                  <a:lnTo>
                    <a:pt x="468" y="485"/>
                  </a:lnTo>
                  <a:lnTo>
                    <a:pt x="486" y="450"/>
                  </a:lnTo>
                  <a:lnTo>
                    <a:pt x="468" y="396"/>
                  </a:lnTo>
                  <a:lnTo>
                    <a:pt x="432" y="378"/>
                  </a:lnTo>
                  <a:lnTo>
                    <a:pt x="396" y="378"/>
                  </a:lnTo>
                  <a:lnTo>
                    <a:pt x="342" y="414"/>
                  </a:lnTo>
                  <a:lnTo>
                    <a:pt x="252" y="414"/>
                  </a:lnTo>
                  <a:lnTo>
                    <a:pt x="180" y="396"/>
                  </a:lnTo>
                  <a:lnTo>
                    <a:pt x="145" y="360"/>
                  </a:lnTo>
                  <a:lnTo>
                    <a:pt x="109" y="306"/>
                  </a:lnTo>
                  <a:lnTo>
                    <a:pt x="109" y="234"/>
                  </a:lnTo>
                  <a:lnTo>
                    <a:pt x="127" y="180"/>
                  </a:lnTo>
                  <a:lnTo>
                    <a:pt x="162" y="126"/>
                  </a:lnTo>
                  <a:lnTo>
                    <a:pt x="216" y="108"/>
                  </a:lnTo>
                  <a:lnTo>
                    <a:pt x="342" y="108"/>
                  </a:lnTo>
                  <a:lnTo>
                    <a:pt x="396" y="144"/>
                  </a:lnTo>
                  <a:lnTo>
                    <a:pt x="432" y="162"/>
                  </a:lnTo>
                  <a:lnTo>
                    <a:pt x="468" y="144"/>
                  </a:lnTo>
                  <a:lnTo>
                    <a:pt x="486" y="90"/>
                  </a:lnTo>
                  <a:lnTo>
                    <a:pt x="468" y="54"/>
                  </a:lnTo>
                  <a:lnTo>
                    <a:pt x="378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57"/>
            <p:cNvSpPr/>
            <p:nvPr/>
          </p:nvSpPr>
          <p:spPr>
            <a:xfrm>
              <a:off x="2845475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44" y="0"/>
                  </a:moveTo>
                  <a:lnTo>
                    <a:pt x="90" y="18"/>
                  </a:lnTo>
                  <a:lnTo>
                    <a:pt x="72" y="72"/>
                  </a:lnTo>
                  <a:lnTo>
                    <a:pt x="72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90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198" y="790"/>
                  </a:lnTo>
                  <a:lnTo>
                    <a:pt x="216" y="790"/>
                  </a:lnTo>
                  <a:lnTo>
                    <a:pt x="252" y="772"/>
                  </a:lnTo>
                  <a:lnTo>
                    <a:pt x="270" y="718"/>
                  </a:lnTo>
                  <a:lnTo>
                    <a:pt x="252" y="683"/>
                  </a:lnTo>
                  <a:lnTo>
                    <a:pt x="198" y="665"/>
                  </a:lnTo>
                  <a:lnTo>
                    <a:pt x="198" y="341"/>
                  </a:lnTo>
                  <a:lnTo>
                    <a:pt x="234" y="341"/>
                  </a:lnTo>
                  <a:lnTo>
                    <a:pt x="270" y="323"/>
                  </a:lnTo>
                  <a:lnTo>
                    <a:pt x="306" y="287"/>
                  </a:lnTo>
                  <a:lnTo>
                    <a:pt x="270" y="234"/>
                  </a:lnTo>
                  <a:lnTo>
                    <a:pt x="198" y="234"/>
                  </a:lnTo>
                  <a:lnTo>
                    <a:pt x="198" y="72"/>
                  </a:lnTo>
                  <a:lnTo>
                    <a:pt x="180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57"/>
            <p:cNvSpPr/>
            <p:nvPr/>
          </p:nvSpPr>
          <p:spPr>
            <a:xfrm>
              <a:off x="2857600" y="2189500"/>
              <a:ext cx="3150" cy="19325"/>
            </a:xfrm>
            <a:custGeom>
              <a:avLst/>
              <a:gdLst/>
              <a:ahLst/>
              <a:cxnLst/>
              <a:rect l="l" t="t" r="r" b="b"/>
              <a:pathLst>
                <a:path w="126" h="773" extrusionOk="0">
                  <a:moveTo>
                    <a:pt x="36" y="0"/>
                  </a:moveTo>
                  <a:lnTo>
                    <a:pt x="0" y="54"/>
                  </a:lnTo>
                  <a:lnTo>
                    <a:pt x="0" y="72"/>
                  </a:lnTo>
                  <a:lnTo>
                    <a:pt x="18" y="108"/>
                  </a:lnTo>
                  <a:lnTo>
                    <a:pt x="72" y="126"/>
                  </a:lnTo>
                  <a:lnTo>
                    <a:pt x="108" y="108"/>
                  </a:lnTo>
                  <a:lnTo>
                    <a:pt x="126" y="72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  <a:moveTo>
                    <a:pt x="72" y="216"/>
                  </a:moveTo>
                  <a:lnTo>
                    <a:pt x="18" y="234"/>
                  </a:lnTo>
                  <a:lnTo>
                    <a:pt x="0" y="287"/>
                  </a:lnTo>
                  <a:lnTo>
                    <a:pt x="0" y="718"/>
                  </a:lnTo>
                  <a:lnTo>
                    <a:pt x="18" y="754"/>
                  </a:lnTo>
                  <a:lnTo>
                    <a:pt x="72" y="772"/>
                  </a:lnTo>
                  <a:lnTo>
                    <a:pt x="108" y="754"/>
                  </a:lnTo>
                  <a:lnTo>
                    <a:pt x="126" y="718"/>
                  </a:lnTo>
                  <a:lnTo>
                    <a:pt x="126" y="269"/>
                  </a:lnTo>
                  <a:lnTo>
                    <a:pt x="108" y="234"/>
                  </a:lnTo>
                  <a:lnTo>
                    <a:pt x="72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57"/>
            <p:cNvSpPr/>
            <p:nvPr/>
          </p:nvSpPr>
          <p:spPr>
            <a:xfrm>
              <a:off x="2865225" y="2195325"/>
              <a:ext cx="11250" cy="12600"/>
            </a:xfrm>
            <a:custGeom>
              <a:avLst/>
              <a:gdLst/>
              <a:ahLst/>
              <a:cxnLst/>
              <a:rect l="l" t="t" r="r" b="b"/>
              <a:pathLst>
                <a:path w="450" h="504" extrusionOk="0">
                  <a:moveTo>
                    <a:pt x="0" y="1"/>
                  </a:moveTo>
                  <a:lnTo>
                    <a:pt x="18" y="36"/>
                  </a:lnTo>
                  <a:lnTo>
                    <a:pt x="36" y="72"/>
                  </a:lnTo>
                  <a:lnTo>
                    <a:pt x="216" y="503"/>
                  </a:lnTo>
                  <a:lnTo>
                    <a:pt x="270" y="503"/>
                  </a:lnTo>
                  <a:lnTo>
                    <a:pt x="449" y="72"/>
                  </a:lnTo>
                  <a:lnTo>
                    <a:pt x="449" y="19"/>
                  </a:lnTo>
                  <a:lnTo>
                    <a:pt x="413" y="1"/>
                  </a:lnTo>
                  <a:lnTo>
                    <a:pt x="360" y="1"/>
                  </a:lnTo>
                  <a:lnTo>
                    <a:pt x="342" y="36"/>
                  </a:lnTo>
                  <a:lnTo>
                    <a:pt x="216" y="342"/>
                  </a:lnTo>
                  <a:lnTo>
                    <a:pt x="90" y="3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57"/>
            <p:cNvSpPr/>
            <p:nvPr/>
          </p:nvSpPr>
          <p:spPr>
            <a:xfrm>
              <a:off x="2880050" y="2194875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23" y="108"/>
                  </a:moveTo>
                  <a:lnTo>
                    <a:pt x="359" y="144"/>
                  </a:lnTo>
                  <a:lnTo>
                    <a:pt x="413" y="180"/>
                  </a:lnTo>
                  <a:lnTo>
                    <a:pt x="431" y="216"/>
                  </a:lnTo>
                  <a:lnTo>
                    <a:pt x="108" y="216"/>
                  </a:lnTo>
                  <a:lnTo>
                    <a:pt x="144" y="180"/>
                  </a:lnTo>
                  <a:lnTo>
                    <a:pt x="180" y="126"/>
                  </a:lnTo>
                  <a:lnTo>
                    <a:pt x="216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6"/>
                  </a:lnTo>
                  <a:lnTo>
                    <a:pt x="0" y="270"/>
                  </a:lnTo>
                  <a:lnTo>
                    <a:pt x="18" y="360"/>
                  </a:lnTo>
                  <a:lnTo>
                    <a:pt x="72" y="450"/>
                  </a:lnTo>
                  <a:lnTo>
                    <a:pt x="108" y="485"/>
                  </a:lnTo>
                  <a:lnTo>
                    <a:pt x="162" y="521"/>
                  </a:lnTo>
                  <a:lnTo>
                    <a:pt x="269" y="539"/>
                  </a:lnTo>
                  <a:lnTo>
                    <a:pt x="377" y="521"/>
                  </a:lnTo>
                  <a:lnTo>
                    <a:pt x="431" y="503"/>
                  </a:lnTo>
                  <a:lnTo>
                    <a:pt x="467" y="467"/>
                  </a:lnTo>
                  <a:lnTo>
                    <a:pt x="485" y="432"/>
                  </a:lnTo>
                  <a:lnTo>
                    <a:pt x="467" y="396"/>
                  </a:lnTo>
                  <a:lnTo>
                    <a:pt x="431" y="378"/>
                  </a:lnTo>
                  <a:lnTo>
                    <a:pt x="377" y="396"/>
                  </a:lnTo>
                  <a:lnTo>
                    <a:pt x="323" y="414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26" y="306"/>
                  </a:lnTo>
                  <a:lnTo>
                    <a:pt x="485" y="306"/>
                  </a:lnTo>
                  <a:lnTo>
                    <a:pt x="521" y="288"/>
                  </a:lnTo>
                  <a:lnTo>
                    <a:pt x="539" y="252"/>
                  </a:lnTo>
                  <a:lnTo>
                    <a:pt x="503" y="144"/>
                  </a:lnTo>
                  <a:lnTo>
                    <a:pt x="449" y="72"/>
                  </a:lnTo>
                  <a:lnTo>
                    <a:pt x="377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57"/>
            <p:cNvSpPr/>
            <p:nvPr/>
          </p:nvSpPr>
          <p:spPr>
            <a:xfrm>
              <a:off x="290562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414" y="1"/>
                  </a:moveTo>
                  <a:lnTo>
                    <a:pt x="360" y="19"/>
                  </a:lnTo>
                  <a:lnTo>
                    <a:pt x="342" y="55"/>
                  </a:lnTo>
                  <a:lnTo>
                    <a:pt x="342" y="324"/>
                  </a:lnTo>
                  <a:lnTo>
                    <a:pt x="342" y="378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80" y="432"/>
                  </a:lnTo>
                  <a:lnTo>
                    <a:pt x="144" y="414"/>
                  </a:lnTo>
                  <a:lnTo>
                    <a:pt x="126" y="378"/>
                  </a:lnTo>
                  <a:lnTo>
                    <a:pt x="126" y="324"/>
                  </a:lnTo>
                  <a:lnTo>
                    <a:pt x="126" y="55"/>
                  </a:lnTo>
                  <a:lnTo>
                    <a:pt x="108" y="37"/>
                  </a:lnTo>
                  <a:lnTo>
                    <a:pt x="72" y="19"/>
                  </a:lnTo>
                  <a:lnTo>
                    <a:pt x="37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19" y="432"/>
                  </a:lnTo>
                  <a:lnTo>
                    <a:pt x="72" y="503"/>
                  </a:lnTo>
                  <a:lnTo>
                    <a:pt x="144" y="557"/>
                  </a:lnTo>
                  <a:lnTo>
                    <a:pt x="234" y="575"/>
                  </a:lnTo>
                  <a:lnTo>
                    <a:pt x="324" y="539"/>
                  </a:lnTo>
                  <a:lnTo>
                    <a:pt x="396" y="485"/>
                  </a:lnTo>
                  <a:lnTo>
                    <a:pt x="450" y="414"/>
                  </a:lnTo>
                  <a:lnTo>
                    <a:pt x="467" y="324"/>
                  </a:lnTo>
                  <a:lnTo>
                    <a:pt x="467" y="55"/>
                  </a:lnTo>
                  <a:lnTo>
                    <a:pt x="450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2922250" y="2194875"/>
              <a:ext cx="10775" cy="13500"/>
            </a:xfrm>
            <a:custGeom>
              <a:avLst/>
              <a:gdLst/>
              <a:ahLst/>
              <a:cxnLst/>
              <a:rect l="l" t="t" r="r" b="b"/>
              <a:pathLst>
                <a:path w="431" h="540" extrusionOk="0">
                  <a:moveTo>
                    <a:pt x="215" y="1"/>
                  </a:moveTo>
                  <a:lnTo>
                    <a:pt x="144" y="19"/>
                  </a:lnTo>
                  <a:lnTo>
                    <a:pt x="90" y="54"/>
                  </a:lnTo>
                  <a:lnTo>
                    <a:pt x="36" y="108"/>
                  </a:lnTo>
                  <a:lnTo>
                    <a:pt x="18" y="162"/>
                  </a:lnTo>
                  <a:lnTo>
                    <a:pt x="36" y="234"/>
                  </a:lnTo>
                  <a:lnTo>
                    <a:pt x="72" y="270"/>
                  </a:lnTo>
                  <a:lnTo>
                    <a:pt x="108" y="306"/>
                  </a:lnTo>
                  <a:lnTo>
                    <a:pt x="215" y="324"/>
                  </a:lnTo>
                  <a:lnTo>
                    <a:pt x="305" y="360"/>
                  </a:lnTo>
                  <a:lnTo>
                    <a:pt x="305" y="378"/>
                  </a:lnTo>
                  <a:lnTo>
                    <a:pt x="305" y="396"/>
                  </a:lnTo>
                  <a:lnTo>
                    <a:pt x="287" y="414"/>
                  </a:lnTo>
                  <a:lnTo>
                    <a:pt x="251" y="432"/>
                  </a:lnTo>
                  <a:lnTo>
                    <a:pt x="215" y="450"/>
                  </a:lnTo>
                  <a:lnTo>
                    <a:pt x="144" y="432"/>
                  </a:lnTo>
                  <a:lnTo>
                    <a:pt x="90" y="396"/>
                  </a:lnTo>
                  <a:lnTo>
                    <a:pt x="54" y="378"/>
                  </a:lnTo>
                  <a:lnTo>
                    <a:pt x="18" y="396"/>
                  </a:lnTo>
                  <a:lnTo>
                    <a:pt x="0" y="432"/>
                  </a:lnTo>
                  <a:lnTo>
                    <a:pt x="18" y="467"/>
                  </a:lnTo>
                  <a:lnTo>
                    <a:pt x="108" y="521"/>
                  </a:lnTo>
                  <a:lnTo>
                    <a:pt x="215" y="539"/>
                  </a:lnTo>
                  <a:lnTo>
                    <a:pt x="287" y="539"/>
                  </a:lnTo>
                  <a:lnTo>
                    <a:pt x="359" y="503"/>
                  </a:lnTo>
                  <a:lnTo>
                    <a:pt x="413" y="450"/>
                  </a:lnTo>
                  <a:lnTo>
                    <a:pt x="431" y="378"/>
                  </a:lnTo>
                  <a:lnTo>
                    <a:pt x="431" y="324"/>
                  </a:lnTo>
                  <a:lnTo>
                    <a:pt x="413" y="288"/>
                  </a:lnTo>
                  <a:lnTo>
                    <a:pt x="377" y="252"/>
                  </a:lnTo>
                  <a:lnTo>
                    <a:pt x="323" y="234"/>
                  </a:lnTo>
                  <a:lnTo>
                    <a:pt x="233" y="198"/>
                  </a:lnTo>
                  <a:lnTo>
                    <a:pt x="144" y="162"/>
                  </a:lnTo>
                  <a:lnTo>
                    <a:pt x="144" y="144"/>
                  </a:lnTo>
                  <a:lnTo>
                    <a:pt x="180" y="126"/>
                  </a:lnTo>
                  <a:lnTo>
                    <a:pt x="215" y="126"/>
                  </a:lnTo>
                  <a:lnTo>
                    <a:pt x="269" y="144"/>
                  </a:lnTo>
                  <a:lnTo>
                    <a:pt x="323" y="162"/>
                  </a:lnTo>
                  <a:lnTo>
                    <a:pt x="359" y="180"/>
                  </a:lnTo>
                  <a:lnTo>
                    <a:pt x="395" y="144"/>
                  </a:lnTo>
                  <a:lnTo>
                    <a:pt x="413" y="108"/>
                  </a:lnTo>
                  <a:lnTo>
                    <a:pt x="377" y="72"/>
                  </a:lnTo>
                  <a:lnTo>
                    <a:pt x="305" y="1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2935700" y="2194875"/>
              <a:ext cx="13950" cy="13950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324" y="108"/>
                  </a:moveTo>
                  <a:lnTo>
                    <a:pt x="378" y="144"/>
                  </a:lnTo>
                  <a:lnTo>
                    <a:pt x="414" y="180"/>
                  </a:lnTo>
                  <a:lnTo>
                    <a:pt x="450" y="216"/>
                  </a:lnTo>
                  <a:lnTo>
                    <a:pt x="126" y="216"/>
                  </a:lnTo>
                  <a:lnTo>
                    <a:pt x="144" y="180"/>
                  </a:lnTo>
                  <a:lnTo>
                    <a:pt x="180" y="126"/>
                  </a:lnTo>
                  <a:lnTo>
                    <a:pt x="234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6"/>
                  </a:lnTo>
                  <a:lnTo>
                    <a:pt x="1" y="270"/>
                  </a:lnTo>
                  <a:lnTo>
                    <a:pt x="19" y="324"/>
                  </a:lnTo>
                  <a:lnTo>
                    <a:pt x="37" y="378"/>
                  </a:lnTo>
                  <a:lnTo>
                    <a:pt x="90" y="467"/>
                  </a:lnTo>
                  <a:lnTo>
                    <a:pt x="180" y="521"/>
                  </a:lnTo>
                  <a:lnTo>
                    <a:pt x="234" y="539"/>
                  </a:lnTo>
                  <a:lnTo>
                    <a:pt x="288" y="557"/>
                  </a:lnTo>
                  <a:lnTo>
                    <a:pt x="342" y="539"/>
                  </a:lnTo>
                  <a:lnTo>
                    <a:pt x="396" y="539"/>
                  </a:lnTo>
                  <a:lnTo>
                    <a:pt x="450" y="503"/>
                  </a:lnTo>
                  <a:lnTo>
                    <a:pt x="486" y="467"/>
                  </a:lnTo>
                  <a:lnTo>
                    <a:pt x="504" y="432"/>
                  </a:lnTo>
                  <a:lnTo>
                    <a:pt x="486" y="396"/>
                  </a:lnTo>
                  <a:lnTo>
                    <a:pt x="450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34" y="414"/>
                  </a:lnTo>
                  <a:lnTo>
                    <a:pt x="180" y="378"/>
                  </a:lnTo>
                  <a:lnTo>
                    <a:pt x="162" y="342"/>
                  </a:lnTo>
                  <a:lnTo>
                    <a:pt x="144" y="306"/>
                  </a:lnTo>
                  <a:lnTo>
                    <a:pt x="504" y="306"/>
                  </a:lnTo>
                  <a:lnTo>
                    <a:pt x="539" y="288"/>
                  </a:lnTo>
                  <a:lnTo>
                    <a:pt x="557" y="252"/>
                  </a:lnTo>
                  <a:lnTo>
                    <a:pt x="539" y="198"/>
                  </a:lnTo>
                  <a:lnTo>
                    <a:pt x="521" y="144"/>
                  </a:lnTo>
                  <a:lnTo>
                    <a:pt x="468" y="72"/>
                  </a:lnTo>
                  <a:lnTo>
                    <a:pt x="378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295322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0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0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08" y="503"/>
                  </a:lnTo>
                  <a:lnTo>
                    <a:pt x="108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33" y="126"/>
                  </a:lnTo>
                  <a:lnTo>
                    <a:pt x="269" y="108"/>
                  </a:lnTo>
                  <a:lnTo>
                    <a:pt x="323" y="90"/>
                  </a:lnTo>
                  <a:lnTo>
                    <a:pt x="341" y="54"/>
                  </a:lnTo>
                  <a:lnTo>
                    <a:pt x="323" y="19"/>
                  </a:lnTo>
                  <a:lnTo>
                    <a:pt x="269" y="1"/>
                  </a:lnTo>
                  <a:lnTo>
                    <a:pt x="198" y="19"/>
                  </a:lnTo>
                  <a:lnTo>
                    <a:pt x="144" y="37"/>
                  </a:lnTo>
                  <a:lnTo>
                    <a:pt x="108" y="72"/>
                  </a:lnTo>
                  <a:lnTo>
                    <a:pt x="90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96442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91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73" y="270"/>
                  </a:lnTo>
                  <a:lnTo>
                    <a:pt x="109" y="306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55" y="378"/>
                  </a:lnTo>
                  <a:lnTo>
                    <a:pt x="19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396" y="450"/>
                  </a:lnTo>
                  <a:lnTo>
                    <a:pt x="432" y="414"/>
                  </a:lnTo>
                  <a:lnTo>
                    <a:pt x="432" y="342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34" y="198"/>
                  </a:lnTo>
                  <a:lnTo>
                    <a:pt x="145" y="162"/>
                  </a:lnTo>
                  <a:lnTo>
                    <a:pt x="163" y="144"/>
                  </a:lnTo>
                  <a:lnTo>
                    <a:pt x="181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24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414" y="108"/>
                  </a:lnTo>
                  <a:lnTo>
                    <a:pt x="396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2698675" y="2139200"/>
              <a:ext cx="22025" cy="33250"/>
            </a:xfrm>
            <a:custGeom>
              <a:avLst/>
              <a:gdLst/>
              <a:ahLst/>
              <a:cxnLst/>
              <a:rect l="l" t="t" r="r" b="b"/>
              <a:pathLst>
                <a:path w="881" h="1330" extrusionOk="0">
                  <a:moveTo>
                    <a:pt x="413" y="1"/>
                  </a:moveTo>
                  <a:lnTo>
                    <a:pt x="324" y="19"/>
                  </a:lnTo>
                  <a:lnTo>
                    <a:pt x="252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4" y="181"/>
                  </a:lnTo>
                  <a:lnTo>
                    <a:pt x="18" y="216"/>
                  </a:lnTo>
                  <a:lnTo>
                    <a:pt x="18" y="252"/>
                  </a:lnTo>
                  <a:lnTo>
                    <a:pt x="18" y="288"/>
                  </a:lnTo>
                  <a:lnTo>
                    <a:pt x="54" y="324"/>
                  </a:lnTo>
                  <a:lnTo>
                    <a:pt x="90" y="360"/>
                  </a:lnTo>
                  <a:lnTo>
                    <a:pt x="126" y="360"/>
                  </a:lnTo>
                  <a:lnTo>
                    <a:pt x="162" y="342"/>
                  </a:lnTo>
                  <a:lnTo>
                    <a:pt x="198" y="324"/>
                  </a:lnTo>
                  <a:lnTo>
                    <a:pt x="252" y="270"/>
                  </a:lnTo>
                  <a:lnTo>
                    <a:pt x="324" y="234"/>
                  </a:lnTo>
                  <a:lnTo>
                    <a:pt x="413" y="216"/>
                  </a:lnTo>
                  <a:lnTo>
                    <a:pt x="467" y="216"/>
                  </a:lnTo>
                  <a:lnTo>
                    <a:pt x="521" y="234"/>
                  </a:lnTo>
                  <a:lnTo>
                    <a:pt x="575" y="252"/>
                  </a:lnTo>
                  <a:lnTo>
                    <a:pt x="611" y="288"/>
                  </a:lnTo>
                  <a:lnTo>
                    <a:pt x="647" y="360"/>
                  </a:lnTo>
                  <a:lnTo>
                    <a:pt x="665" y="450"/>
                  </a:lnTo>
                  <a:lnTo>
                    <a:pt x="665" y="504"/>
                  </a:lnTo>
                  <a:lnTo>
                    <a:pt x="647" y="558"/>
                  </a:lnTo>
                  <a:lnTo>
                    <a:pt x="629" y="594"/>
                  </a:lnTo>
                  <a:lnTo>
                    <a:pt x="593" y="647"/>
                  </a:lnTo>
                  <a:lnTo>
                    <a:pt x="18" y="1150"/>
                  </a:lnTo>
                  <a:lnTo>
                    <a:pt x="0" y="1186"/>
                  </a:lnTo>
                  <a:lnTo>
                    <a:pt x="0" y="1222"/>
                  </a:lnTo>
                  <a:lnTo>
                    <a:pt x="0" y="1258"/>
                  </a:lnTo>
                  <a:lnTo>
                    <a:pt x="18" y="1294"/>
                  </a:lnTo>
                  <a:lnTo>
                    <a:pt x="54" y="1330"/>
                  </a:lnTo>
                  <a:lnTo>
                    <a:pt x="826" y="1330"/>
                  </a:lnTo>
                  <a:lnTo>
                    <a:pt x="862" y="1312"/>
                  </a:lnTo>
                  <a:lnTo>
                    <a:pt x="880" y="1276"/>
                  </a:lnTo>
                  <a:lnTo>
                    <a:pt x="880" y="1222"/>
                  </a:lnTo>
                  <a:lnTo>
                    <a:pt x="880" y="1186"/>
                  </a:lnTo>
                  <a:lnTo>
                    <a:pt x="844" y="1150"/>
                  </a:lnTo>
                  <a:lnTo>
                    <a:pt x="808" y="1132"/>
                  </a:lnTo>
                  <a:lnTo>
                    <a:pt x="360" y="1132"/>
                  </a:lnTo>
                  <a:lnTo>
                    <a:pt x="719" y="809"/>
                  </a:lnTo>
                  <a:lnTo>
                    <a:pt x="791" y="737"/>
                  </a:lnTo>
                  <a:lnTo>
                    <a:pt x="826" y="647"/>
                  </a:lnTo>
                  <a:lnTo>
                    <a:pt x="862" y="558"/>
                  </a:lnTo>
                  <a:lnTo>
                    <a:pt x="880" y="468"/>
                  </a:lnTo>
                  <a:lnTo>
                    <a:pt x="862" y="378"/>
                  </a:lnTo>
                  <a:lnTo>
                    <a:pt x="844" y="306"/>
                  </a:lnTo>
                  <a:lnTo>
                    <a:pt x="808" y="234"/>
                  </a:lnTo>
                  <a:lnTo>
                    <a:pt x="755" y="163"/>
                  </a:lnTo>
                  <a:lnTo>
                    <a:pt x="683" y="91"/>
                  </a:lnTo>
                  <a:lnTo>
                    <a:pt x="593" y="55"/>
                  </a:lnTo>
                  <a:lnTo>
                    <a:pt x="503" y="1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2727850" y="2140550"/>
              <a:ext cx="20675" cy="31900"/>
            </a:xfrm>
            <a:custGeom>
              <a:avLst/>
              <a:gdLst/>
              <a:ahLst/>
              <a:cxnLst/>
              <a:rect l="l" t="t" r="r" b="b"/>
              <a:pathLst>
                <a:path w="827" h="1276" extrusionOk="0">
                  <a:moveTo>
                    <a:pt x="108" y="1"/>
                  </a:moveTo>
                  <a:lnTo>
                    <a:pt x="90" y="19"/>
                  </a:lnTo>
                  <a:lnTo>
                    <a:pt x="72" y="73"/>
                  </a:lnTo>
                  <a:lnTo>
                    <a:pt x="1" y="557"/>
                  </a:lnTo>
                  <a:lnTo>
                    <a:pt x="1" y="593"/>
                  </a:lnTo>
                  <a:lnTo>
                    <a:pt x="37" y="629"/>
                  </a:lnTo>
                  <a:lnTo>
                    <a:pt x="72" y="647"/>
                  </a:lnTo>
                  <a:lnTo>
                    <a:pt x="144" y="647"/>
                  </a:lnTo>
                  <a:lnTo>
                    <a:pt x="180" y="629"/>
                  </a:lnTo>
                  <a:lnTo>
                    <a:pt x="270" y="575"/>
                  </a:lnTo>
                  <a:lnTo>
                    <a:pt x="360" y="557"/>
                  </a:lnTo>
                  <a:lnTo>
                    <a:pt x="467" y="575"/>
                  </a:lnTo>
                  <a:lnTo>
                    <a:pt x="539" y="629"/>
                  </a:lnTo>
                  <a:lnTo>
                    <a:pt x="611" y="701"/>
                  </a:lnTo>
                  <a:lnTo>
                    <a:pt x="629" y="809"/>
                  </a:lnTo>
                  <a:lnTo>
                    <a:pt x="611" y="899"/>
                  </a:lnTo>
                  <a:lnTo>
                    <a:pt x="539" y="988"/>
                  </a:lnTo>
                  <a:lnTo>
                    <a:pt x="467" y="1042"/>
                  </a:lnTo>
                  <a:lnTo>
                    <a:pt x="360" y="1060"/>
                  </a:lnTo>
                  <a:lnTo>
                    <a:pt x="270" y="1042"/>
                  </a:lnTo>
                  <a:lnTo>
                    <a:pt x="180" y="988"/>
                  </a:lnTo>
                  <a:lnTo>
                    <a:pt x="144" y="971"/>
                  </a:lnTo>
                  <a:lnTo>
                    <a:pt x="108" y="953"/>
                  </a:lnTo>
                  <a:lnTo>
                    <a:pt x="72" y="971"/>
                  </a:lnTo>
                  <a:lnTo>
                    <a:pt x="37" y="988"/>
                  </a:lnTo>
                  <a:lnTo>
                    <a:pt x="19" y="1006"/>
                  </a:lnTo>
                  <a:lnTo>
                    <a:pt x="1" y="1024"/>
                  </a:lnTo>
                  <a:lnTo>
                    <a:pt x="1" y="1078"/>
                  </a:lnTo>
                  <a:lnTo>
                    <a:pt x="1" y="1114"/>
                  </a:lnTo>
                  <a:lnTo>
                    <a:pt x="37" y="1132"/>
                  </a:lnTo>
                  <a:lnTo>
                    <a:pt x="108" y="1204"/>
                  </a:lnTo>
                  <a:lnTo>
                    <a:pt x="180" y="1240"/>
                  </a:lnTo>
                  <a:lnTo>
                    <a:pt x="270" y="1276"/>
                  </a:lnTo>
                  <a:lnTo>
                    <a:pt x="450" y="1276"/>
                  </a:lnTo>
                  <a:lnTo>
                    <a:pt x="521" y="1240"/>
                  </a:lnTo>
                  <a:lnTo>
                    <a:pt x="611" y="1204"/>
                  </a:lnTo>
                  <a:lnTo>
                    <a:pt x="665" y="1150"/>
                  </a:lnTo>
                  <a:lnTo>
                    <a:pt x="737" y="1078"/>
                  </a:lnTo>
                  <a:lnTo>
                    <a:pt x="791" y="988"/>
                  </a:lnTo>
                  <a:lnTo>
                    <a:pt x="809" y="917"/>
                  </a:lnTo>
                  <a:lnTo>
                    <a:pt x="827" y="809"/>
                  </a:lnTo>
                  <a:lnTo>
                    <a:pt x="827" y="719"/>
                  </a:lnTo>
                  <a:lnTo>
                    <a:pt x="791" y="629"/>
                  </a:lnTo>
                  <a:lnTo>
                    <a:pt x="755" y="557"/>
                  </a:lnTo>
                  <a:lnTo>
                    <a:pt x="701" y="468"/>
                  </a:lnTo>
                  <a:lnTo>
                    <a:pt x="629" y="432"/>
                  </a:lnTo>
                  <a:lnTo>
                    <a:pt x="539" y="396"/>
                  </a:lnTo>
                  <a:lnTo>
                    <a:pt x="450" y="378"/>
                  </a:lnTo>
                  <a:lnTo>
                    <a:pt x="360" y="378"/>
                  </a:lnTo>
                  <a:lnTo>
                    <a:pt x="234" y="396"/>
                  </a:lnTo>
                  <a:lnTo>
                    <a:pt x="252" y="216"/>
                  </a:lnTo>
                  <a:lnTo>
                    <a:pt x="719" y="216"/>
                  </a:lnTo>
                  <a:lnTo>
                    <a:pt x="773" y="198"/>
                  </a:lnTo>
                  <a:lnTo>
                    <a:pt x="809" y="180"/>
                  </a:lnTo>
                  <a:lnTo>
                    <a:pt x="827" y="144"/>
                  </a:lnTo>
                  <a:lnTo>
                    <a:pt x="827" y="109"/>
                  </a:lnTo>
                  <a:lnTo>
                    <a:pt x="827" y="55"/>
                  </a:lnTo>
                  <a:lnTo>
                    <a:pt x="809" y="19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2755675" y="2140100"/>
              <a:ext cx="26525" cy="32350"/>
            </a:xfrm>
            <a:custGeom>
              <a:avLst/>
              <a:gdLst/>
              <a:ahLst/>
              <a:cxnLst/>
              <a:rect l="l" t="t" r="r" b="b"/>
              <a:pathLst>
                <a:path w="1061" h="1294" extrusionOk="0">
                  <a:moveTo>
                    <a:pt x="701" y="360"/>
                  </a:moveTo>
                  <a:lnTo>
                    <a:pt x="701" y="845"/>
                  </a:lnTo>
                  <a:lnTo>
                    <a:pt x="324" y="845"/>
                  </a:lnTo>
                  <a:lnTo>
                    <a:pt x="701" y="360"/>
                  </a:lnTo>
                  <a:close/>
                  <a:moveTo>
                    <a:pt x="737" y="1"/>
                  </a:moveTo>
                  <a:lnTo>
                    <a:pt x="19" y="881"/>
                  </a:lnTo>
                  <a:lnTo>
                    <a:pt x="1" y="917"/>
                  </a:lnTo>
                  <a:lnTo>
                    <a:pt x="1" y="953"/>
                  </a:lnTo>
                  <a:lnTo>
                    <a:pt x="19" y="989"/>
                  </a:lnTo>
                  <a:lnTo>
                    <a:pt x="37" y="1024"/>
                  </a:lnTo>
                  <a:lnTo>
                    <a:pt x="73" y="1042"/>
                  </a:lnTo>
                  <a:lnTo>
                    <a:pt x="701" y="1042"/>
                  </a:lnTo>
                  <a:lnTo>
                    <a:pt x="701" y="1186"/>
                  </a:lnTo>
                  <a:lnTo>
                    <a:pt x="719" y="1240"/>
                  </a:lnTo>
                  <a:lnTo>
                    <a:pt x="737" y="1276"/>
                  </a:lnTo>
                  <a:lnTo>
                    <a:pt x="773" y="1294"/>
                  </a:lnTo>
                  <a:lnTo>
                    <a:pt x="863" y="1294"/>
                  </a:lnTo>
                  <a:lnTo>
                    <a:pt x="881" y="1276"/>
                  </a:lnTo>
                  <a:lnTo>
                    <a:pt x="917" y="1240"/>
                  </a:lnTo>
                  <a:lnTo>
                    <a:pt x="917" y="1186"/>
                  </a:lnTo>
                  <a:lnTo>
                    <a:pt x="917" y="1042"/>
                  </a:lnTo>
                  <a:lnTo>
                    <a:pt x="971" y="1042"/>
                  </a:lnTo>
                  <a:lnTo>
                    <a:pt x="1007" y="1024"/>
                  </a:lnTo>
                  <a:lnTo>
                    <a:pt x="1042" y="989"/>
                  </a:lnTo>
                  <a:lnTo>
                    <a:pt x="1042" y="953"/>
                  </a:lnTo>
                  <a:lnTo>
                    <a:pt x="1060" y="899"/>
                  </a:lnTo>
                  <a:lnTo>
                    <a:pt x="1060" y="845"/>
                  </a:lnTo>
                  <a:lnTo>
                    <a:pt x="1042" y="809"/>
                  </a:lnTo>
                  <a:lnTo>
                    <a:pt x="1007" y="773"/>
                  </a:lnTo>
                  <a:lnTo>
                    <a:pt x="971" y="755"/>
                  </a:lnTo>
                  <a:lnTo>
                    <a:pt x="917" y="755"/>
                  </a:lnTo>
                  <a:lnTo>
                    <a:pt x="881" y="773"/>
                  </a:lnTo>
                  <a:lnTo>
                    <a:pt x="845" y="809"/>
                  </a:lnTo>
                  <a:lnTo>
                    <a:pt x="827" y="809"/>
                  </a:lnTo>
                  <a:lnTo>
                    <a:pt x="827" y="19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57"/>
            <p:cNvSpPr/>
            <p:nvPr/>
          </p:nvSpPr>
          <p:spPr>
            <a:xfrm>
              <a:off x="1377025" y="3196875"/>
              <a:ext cx="24725" cy="34600"/>
            </a:xfrm>
            <a:custGeom>
              <a:avLst/>
              <a:gdLst/>
              <a:ahLst/>
              <a:cxnLst/>
              <a:rect l="l" t="t" r="r" b="b"/>
              <a:pathLst>
                <a:path w="989" h="1384" extrusionOk="0">
                  <a:moveTo>
                    <a:pt x="288" y="90"/>
                  </a:moveTo>
                  <a:lnTo>
                    <a:pt x="414" y="108"/>
                  </a:lnTo>
                  <a:lnTo>
                    <a:pt x="522" y="144"/>
                  </a:lnTo>
                  <a:lnTo>
                    <a:pt x="629" y="198"/>
                  </a:lnTo>
                  <a:lnTo>
                    <a:pt x="719" y="270"/>
                  </a:lnTo>
                  <a:lnTo>
                    <a:pt x="791" y="360"/>
                  </a:lnTo>
                  <a:lnTo>
                    <a:pt x="845" y="467"/>
                  </a:lnTo>
                  <a:lnTo>
                    <a:pt x="881" y="575"/>
                  </a:lnTo>
                  <a:lnTo>
                    <a:pt x="881" y="701"/>
                  </a:lnTo>
                  <a:lnTo>
                    <a:pt x="881" y="808"/>
                  </a:lnTo>
                  <a:lnTo>
                    <a:pt x="845" y="934"/>
                  </a:lnTo>
                  <a:lnTo>
                    <a:pt x="791" y="1024"/>
                  </a:lnTo>
                  <a:lnTo>
                    <a:pt x="719" y="1114"/>
                  </a:lnTo>
                  <a:lnTo>
                    <a:pt x="629" y="1186"/>
                  </a:lnTo>
                  <a:lnTo>
                    <a:pt x="522" y="1239"/>
                  </a:lnTo>
                  <a:lnTo>
                    <a:pt x="414" y="1275"/>
                  </a:lnTo>
                  <a:lnTo>
                    <a:pt x="288" y="1293"/>
                  </a:lnTo>
                  <a:lnTo>
                    <a:pt x="91" y="1293"/>
                  </a:lnTo>
                  <a:lnTo>
                    <a:pt x="91" y="90"/>
                  </a:lnTo>
                  <a:close/>
                  <a:moveTo>
                    <a:pt x="37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" y="1329"/>
                  </a:lnTo>
                  <a:lnTo>
                    <a:pt x="1" y="1365"/>
                  </a:lnTo>
                  <a:lnTo>
                    <a:pt x="37" y="1383"/>
                  </a:lnTo>
                  <a:lnTo>
                    <a:pt x="306" y="1383"/>
                  </a:lnTo>
                  <a:lnTo>
                    <a:pt x="450" y="1365"/>
                  </a:lnTo>
                  <a:lnTo>
                    <a:pt x="576" y="1329"/>
                  </a:lnTo>
                  <a:lnTo>
                    <a:pt x="683" y="1275"/>
                  </a:lnTo>
                  <a:lnTo>
                    <a:pt x="791" y="1186"/>
                  </a:lnTo>
                  <a:lnTo>
                    <a:pt x="881" y="1078"/>
                  </a:lnTo>
                  <a:lnTo>
                    <a:pt x="935" y="952"/>
                  </a:lnTo>
                  <a:lnTo>
                    <a:pt x="989" y="826"/>
                  </a:lnTo>
                  <a:lnTo>
                    <a:pt x="989" y="683"/>
                  </a:lnTo>
                  <a:lnTo>
                    <a:pt x="989" y="557"/>
                  </a:lnTo>
                  <a:lnTo>
                    <a:pt x="935" y="413"/>
                  </a:lnTo>
                  <a:lnTo>
                    <a:pt x="881" y="306"/>
                  </a:lnTo>
                  <a:lnTo>
                    <a:pt x="791" y="198"/>
                  </a:lnTo>
                  <a:lnTo>
                    <a:pt x="683" y="108"/>
                  </a:lnTo>
                  <a:lnTo>
                    <a:pt x="576" y="54"/>
                  </a:lnTo>
                  <a:lnTo>
                    <a:pt x="432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57"/>
            <p:cNvSpPr/>
            <p:nvPr/>
          </p:nvSpPr>
          <p:spPr>
            <a:xfrm>
              <a:off x="1406675" y="3197325"/>
              <a:ext cx="26500" cy="34600"/>
            </a:xfrm>
            <a:custGeom>
              <a:avLst/>
              <a:gdLst/>
              <a:ahLst/>
              <a:cxnLst/>
              <a:rect l="l" t="t" r="r" b="b"/>
              <a:pathLst>
                <a:path w="1060" h="1384" extrusionOk="0">
                  <a:moveTo>
                    <a:pt x="539" y="180"/>
                  </a:moveTo>
                  <a:lnTo>
                    <a:pt x="826" y="916"/>
                  </a:lnTo>
                  <a:lnTo>
                    <a:pt x="252" y="916"/>
                  </a:lnTo>
                  <a:lnTo>
                    <a:pt x="539" y="180"/>
                  </a:lnTo>
                  <a:close/>
                  <a:moveTo>
                    <a:pt x="503" y="0"/>
                  </a:moveTo>
                  <a:lnTo>
                    <a:pt x="485" y="18"/>
                  </a:lnTo>
                  <a:lnTo>
                    <a:pt x="0" y="1311"/>
                  </a:lnTo>
                  <a:lnTo>
                    <a:pt x="18" y="1347"/>
                  </a:lnTo>
                  <a:lnTo>
                    <a:pt x="36" y="1383"/>
                  </a:lnTo>
                  <a:lnTo>
                    <a:pt x="54" y="1383"/>
                  </a:lnTo>
                  <a:lnTo>
                    <a:pt x="90" y="1365"/>
                  </a:lnTo>
                  <a:lnTo>
                    <a:pt x="108" y="1347"/>
                  </a:lnTo>
                  <a:lnTo>
                    <a:pt x="234" y="1024"/>
                  </a:lnTo>
                  <a:lnTo>
                    <a:pt x="862" y="1024"/>
                  </a:lnTo>
                  <a:lnTo>
                    <a:pt x="970" y="1347"/>
                  </a:lnTo>
                  <a:lnTo>
                    <a:pt x="988" y="1365"/>
                  </a:lnTo>
                  <a:lnTo>
                    <a:pt x="1024" y="1383"/>
                  </a:lnTo>
                  <a:lnTo>
                    <a:pt x="1042" y="1383"/>
                  </a:lnTo>
                  <a:lnTo>
                    <a:pt x="1060" y="1347"/>
                  </a:lnTo>
                  <a:lnTo>
                    <a:pt x="1060" y="1311"/>
                  </a:lnTo>
                  <a:lnTo>
                    <a:pt x="593" y="18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57"/>
            <p:cNvSpPr/>
            <p:nvPr/>
          </p:nvSpPr>
          <p:spPr>
            <a:xfrm>
              <a:off x="1434950" y="3196425"/>
              <a:ext cx="26050" cy="34600"/>
            </a:xfrm>
            <a:custGeom>
              <a:avLst/>
              <a:gdLst/>
              <a:ahLst/>
              <a:cxnLst/>
              <a:rect l="l" t="t" r="r" b="b"/>
              <a:pathLst>
                <a:path w="1042" h="1384" extrusionOk="0">
                  <a:moveTo>
                    <a:pt x="988" y="0"/>
                  </a:moveTo>
                  <a:lnTo>
                    <a:pt x="952" y="18"/>
                  </a:lnTo>
                  <a:lnTo>
                    <a:pt x="521" y="629"/>
                  </a:lnTo>
                  <a:lnTo>
                    <a:pt x="90" y="18"/>
                  </a:lnTo>
                  <a:lnTo>
                    <a:pt x="18" y="18"/>
                  </a:lnTo>
                  <a:lnTo>
                    <a:pt x="0" y="54"/>
                  </a:lnTo>
                  <a:lnTo>
                    <a:pt x="18" y="90"/>
                  </a:lnTo>
                  <a:lnTo>
                    <a:pt x="485" y="737"/>
                  </a:lnTo>
                  <a:lnTo>
                    <a:pt x="467" y="1347"/>
                  </a:lnTo>
                  <a:lnTo>
                    <a:pt x="485" y="1383"/>
                  </a:lnTo>
                  <a:lnTo>
                    <a:pt x="557" y="1383"/>
                  </a:lnTo>
                  <a:lnTo>
                    <a:pt x="575" y="1347"/>
                  </a:lnTo>
                  <a:lnTo>
                    <a:pt x="575" y="719"/>
                  </a:lnTo>
                  <a:lnTo>
                    <a:pt x="1042" y="90"/>
                  </a:lnTo>
                  <a:lnTo>
                    <a:pt x="1042" y="54"/>
                  </a:lnTo>
                  <a:lnTo>
                    <a:pt x="1024" y="1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57"/>
            <p:cNvSpPr/>
            <p:nvPr/>
          </p:nvSpPr>
          <p:spPr>
            <a:xfrm>
              <a:off x="1373900" y="3270050"/>
              <a:ext cx="26050" cy="35050"/>
            </a:xfrm>
            <a:custGeom>
              <a:avLst/>
              <a:gdLst/>
              <a:ahLst/>
              <a:cxnLst/>
              <a:rect l="l" t="t" r="r" b="b"/>
              <a:pathLst>
                <a:path w="1042" h="1402" extrusionOk="0">
                  <a:moveTo>
                    <a:pt x="647" y="0"/>
                  </a:moveTo>
                  <a:lnTo>
                    <a:pt x="557" y="18"/>
                  </a:lnTo>
                  <a:lnTo>
                    <a:pt x="485" y="36"/>
                  </a:lnTo>
                  <a:lnTo>
                    <a:pt x="395" y="72"/>
                  </a:lnTo>
                  <a:lnTo>
                    <a:pt x="323" y="126"/>
                  </a:lnTo>
                  <a:lnTo>
                    <a:pt x="252" y="180"/>
                  </a:lnTo>
                  <a:lnTo>
                    <a:pt x="234" y="216"/>
                  </a:lnTo>
                  <a:lnTo>
                    <a:pt x="234" y="234"/>
                  </a:lnTo>
                  <a:lnTo>
                    <a:pt x="270" y="270"/>
                  </a:lnTo>
                  <a:lnTo>
                    <a:pt x="306" y="252"/>
                  </a:lnTo>
                  <a:lnTo>
                    <a:pt x="395" y="198"/>
                  </a:lnTo>
                  <a:lnTo>
                    <a:pt x="449" y="162"/>
                  </a:lnTo>
                  <a:lnTo>
                    <a:pt x="503" y="126"/>
                  </a:lnTo>
                  <a:lnTo>
                    <a:pt x="575" y="108"/>
                  </a:lnTo>
                  <a:lnTo>
                    <a:pt x="719" y="108"/>
                  </a:lnTo>
                  <a:lnTo>
                    <a:pt x="790" y="126"/>
                  </a:lnTo>
                  <a:lnTo>
                    <a:pt x="844" y="162"/>
                  </a:lnTo>
                  <a:lnTo>
                    <a:pt x="898" y="216"/>
                  </a:lnTo>
                  <a:lnTo>
                    <a:pt x="934" y="306"/>
                  </a:lnTo>
                  <a:lnTo>
                    <a:pt x="934" y="395"/>
                  </a:lnTo>
                  <a:lnTo>
                    <a:pt x="934" y="485"/>
                  </a:lnTo>
                  <a:lnTo>
                    <a:pt x="898" y="575"/>
                  </a:lnTo>
                  <a:lnTo>
                    <a:pt x="844" y="647"/>
                  </a:lnTo>
                  <a:lnTo>
                    <a:pt x="772" y="719"/>
                  </a:lnTo>
                  <a:lnTo>
                    <a:pt x="18" y="1311"/>
                  </a:lnTo>
                  <a:lnTo>
                    <a:pt x="0" y="1347"/>
                  </a:lnTo>
                  <a:lnTo>
                    <a:pt x="18" y="1383"/>
                  </a:lnTo>
                  <a:lnTo>
                    <a:pt x="54" y="1401"/>
                  </a:lnTo>
                  <a:lnTo>
                    <a:pt x="826" y="1401"/>
                  </a:lnTo>
                  <a:lnTo>
                    <a:pt x="862" y="1383"/>
                  </a:lnTo>
                  <a:lnTo>
                    <a:pt x="880" y="1347"/>
                  </a:lnTo>
                  <a:lnTo>
                    <a:pt x="862" y="1311"/>
                  </a:lnTo>
                  <a:lnTo>
                    <a:pt x="826" y="1293"/>
                  </a:lnTo>
                  <a:lnTo>
                    <a:pt x="180" y="1293"/>
                  </a:lnTo>
                  <a:lnTo>
                    <a:pt x="826" y="791"/>
                  </a:lnTo>
                  <a:lnTo>
                    <a:pt x="916" y="719"/>
                  </a:lnTo>
                  <a:lnTo>
                    <a:pt x="970" y="611"/>
                  </a:lnTo>
                  <a:lnTo>
                    <a:pt x="1024" y="503"/>
                  </a:lnTo>
                  <a:lnTo>
                    <a:pt x="1042" y="395"/>
                  </a:lnTo>
                  <a:lnTo>
                    <a:pt x="1042" y="377"/>
                  </a:lnTo>
                  <a:lnTo>
                    <a:pt x="1024" y="288"/>
                  </a:lnTo>
                  <a:lnTo>
                    <a:pt x="1006" y="234"/>
                  </a:lnTo>
                  <a:lnTo>
                    <a:pt x="970" y="162"/>
                  </a:lnTo>
                  <a:lnTo>
                    <a:pt x="916" y="108"/>
                  </a:lnTo>
                  <a:lnTo>
                    <a:pt x="862" y="72"/>
                  </a:lnTo>
                  <a:lnTo>
                    <a:pt x="790" y="36"/>
                  </a:lnTo>
                  <a:lnTo>
                    <a:pt x="719" y="1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1406225" y="3270050"/>
              <a:ext cx="31000" cy="34600"/>
            </a:xfrm>
            <a:custGeom>
              <a:avLst/>
              <a:gdLst/>
              <a:ahLst/>
              <a:cxnLst/>
              <a:rect l="l" t="t" r="r" b="b"/>
              <a:pathLst>
                <a:path w="1240" h="1384" extrusionOk="0">
                  <a:moveTo>
                    <a:pt x="270" y="0"/>
                  </a:moveTo>
                  <a:lnTo>
                    <a:pt x="252" y="36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72" y="1365"/>
                  </a:lnTo>
                  <a:lnTo>
                    <a:pt x="90" y="1347"/>
                  </a:lnTo>
                  <a:lnTo>
                    <a:pt x="162" y="988"/>
                  </a:lnTo>
                  <a:lnTo>
                    <a:pt x="521" y="683"/>
                  </a:lnTo>
                  <a:lnTo>
                    <a:pt x="970" y="1365"/>
                  </a:lnTo>
                  <a:lnTo>
                    <a:pt x="988" y="1383"/>
                  </a:lnTo>
                  <a:lnTo>
                    <a:pt x="1042" y="1383"/>
                  </a:lnTo>
                  <a:lnTo>
                    <a:pt x="1060" y="1347"/>
                  </a:lnTo>
                  <a:lnTo>
                    <a:pt x="1042" y="1311"/>
                  </a:lnTo>
                  <a:lnTo>
                    <a:pt x="593" y="629"/>
                  </a:lnTo>
                  <a:lnTo>
                    <a:pt x="1239" y="90"/>
                  </a:lnTo>
                  <a:lnTo>
                    <a:pt x="1239" y="54"/>
                  </a:lnTo>
                  <a:lnTo>
                    <a:pt x="1239" y="18"/>
                  </a:lnTo>
                  <a:lnTo>
                    <a:pt x="1203" y="0"/>
                  </a:lnTo>
                  <a:lnTo>
                    <a:pt x="1167" y="18"/>
                  </a:lnTo>
                  <a:lnTo>
                    <a:pt x="180" y="862"/>
                  </a:lnTo>
                  <a:lnTo>
                    <a:pt x="180" y="862"/>
                  </a:lnTo>
                  <a:lnTo>
                    <a:pt x="323" y="54"/>
                  </a:lnTo>
                  <a:lnTo>
                    <a:pt x="323" y="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1370750" y="3333800"/>
              <a:ext cx="144575" cy="40425"/>
            </a:xfrm>
            <a:custGeom>
              <a:avLst/>
              <a:gdLst/>
              <a:ahLst/>
              <a:cxnLst/>
              <a:rect l="l" t="t" r="r" b="b"/>
              <a:pathLst>
                <a:path w="5783" h="1617" extrusionOk="0">
                  <a:moveTo>
                    <a:pt x="5711" y="0"/>
                  </a:moveTo>
                  <a:lnTo>
                    <a:pt x="4023" y="1185"/>
                  </a:lnTo>
                  <a:lnTo>
                    <a:pt x="2676" y="413"/>
                  </a:lnTo>
                  <a:lnTo>
                    <a:pt x="1437" y="1293"/>
                  </a:lnTo>
                  <a:lnTo>
                    <a:pt x="773" y="1078"/>
                  </a:lnTo>
                  <a:lnTo>
                    <a:pt x="1" y="1509"/>
                  </a:lnTo>
                  <a:lnTo>
                    <a:pt x="54" y="1616"/>
                  </a:lnTo>
                  <a:lnTo>
                    <a:pt x="791" y="1221"/>
                  </a:lnTo>
                  <a:lnTo>
                    <a:pt x="1455" y="1437"/>
                  </a:lnTo>
                  <a:lnTo>
                    <a:pt x="2676" y="557"/>
                  </a:lnTo>
                  <a:lnTo>
                    <a:pt x="4041" y="1329"/>
                  </a:lnTo>
                  <a:lnTo>
                    <a:pt x="5783" y="108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1510825" y="3331100"/>
              <a:ext cx="9000" cy="8550"/>
            </a:xfrm>
            <a:custGeom>
              <a:avLst/>
              <a:gdLst/>
              <a:ahLst/>
              <a:cxnLst/>
              <a:rect l="l" t="t" r="r" b="b"/>
              <a:pathLst>
                <a:path w="360" h="342" extrusionOk="0">
                  <a:moveTo>
                    <a:pt x="359" y="1"/>
                  </a:moveTo>
                  <a:lnTo>
                    <a:pt x="0" y="36"/>
                  </a:lnTo>
                  <a:lnTo>
                    <a:pt x="216" y="342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1371650" y="3380025"/>
              <a:ext cx="145475" cy="1825"/>
            </a:xfrm>
            <a:custGeom>
              <a:avLst/>
              <a:gdLst/>
              <a:ahLst/>
              <a:cxnLst/>
              <a:rect l="l" t="t" r="r" b="b"/>
              <a:pathLst>
                <a:path w="5819" h="73" extrusionOk="0">
                  <a:moveTo>
                    <a:pt x="0" y="1"/>
                  </a:moveTo>
                  <a:lnTo>
                    <a:pt x="0" y="73"/>
                  </a:lnTo>
                  <a:lnTo>
                    <a:pt x="5819" y="73"/>
                  </a:lnTo>
                  <a:lnTo>
                    <a:pt x="5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1371650" y="3389900"/>
              <a:ext cx="33700" cy="2275"/>
            </a:xfrm>
            <a:custGeom>
              <a:avLst/>
              <a:gdLst/>
              <a:ahLst/>
              <a:cxnLst/>
              <a:rect l="l" t="t" r="r" b="b"/>
              <a:pathLst>
                <a:path w="1348" h="91" extrusionOk="0">
                  <a:moveTo>
                    <a:pt x="0" y="1"/>
                  </a:moveTo>
                  <a:lnTo>
                    <a:pt x="0" y="91"/>
                  </a:lnTo>
                  <a:lnTo>
                    <a:pt x="1347" y="91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1637850" y="3196875"/>
              <a:ext cx="48075" cy="35050"/>
            </a:xfrm>
            <a:custGeom>
              <a:avLst/>
              <a:gdLst/>
              <a:ahLst/>
              <a:cxnLst/>
              <a:rect l="l" t="t" r="r" b="b"/>
              <a:pathLst>
                <a:path w="1923" h="1402" extrusionOk="0">
                  <a:moveTo>
                    <a:pt x="1869" y="0"/>
                  </a:moveTo>
                  <a:lnTo>
                    <a:pt x="1833" y="36"/>
                  </a:lnTo>
                  <a:lnTo>
                    <a:pt x="1348" y="1221"/>
                  </a:lnTo>
                  <a:lnTo>
                    <a:pt x="989" y="378"/>
                  </a:lnTo>
                  <a:lnTo>
                    <a:pt x="971" y="360"/>
                  </a:lnTo>
                  <a:lnTo>
                    <a:pt x="935" y="342"/>
                  </a:lnTo>
                  <a:lnTo>
                    <a:pt x="917" y="360"/>
                  </a:lnTo>
                  <a:lnTo>
                    <a:pt x="899" y="378"/>
                  </a:lnTo>
                  <a:lnTo>
                    <a:pt x="540" y="1221"/>
                  </a:lnTo>
                  <a:lnTo>
                    <a:pt x="37" y="36"/>
                  </a:lnTo>
                  <a:lnTo>
                    <a:pt x="1" y="54"/>
                  </a:lnTo>
                  <a:lnTo>
                    <a:pt x="1" y="90"/>
                  </a:lnTo>
                  <a:lnTo>
                    <a:pt x="540" y="1365"/>
                  </a:lnTo>
                  <a:lnTo>
                    <a:pt x="558" y="1383"/>
                  </a:lnTo>
                  <a:lnTo>
                    <a:pt x="594" y="1401"/>
                  </a:lnTo>
                  <a:lnTo>
                    <a:pt x="612" y="1383"/>
                  </a:lnTo>
                  <a:lnTo>
                    <a:pt x="612" y="1365"/>
                  </a:lnTo>
                  <a:lnTo>
                    <a:pt x="971" y="539"/>
                  </a:lnTo>
                  <a:lnTo>
                    <a:pt x="1330" y="1365"/>
                  </a:lnTo>
                  <a:lnTo>
                    <a:pt x="1330" y="1383"/>
                  </a:lnTo>
                  <a:lnTo>
                    <a:pt x="1366" y="1383"/>
                  </a:lnTo>
                  <a:lnTo>
                    <a:pt x="1384" y="1347"/>
                  </a:lnTo>
                  <a:lnTo>
                    <a:pt x="1922" y="72"/>
                  </a:lnTo>
                  <a:lnTo>
                    <a:pt x="1922" y="3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1692175" y="3196875"/>
              <a:ext cx="20675" cy="34600"/>
            </a:xfrm>
            <a:custGeom>
              <a:avLst/>
              <a:gdLst/>
              <a:ahLst/>
              <a:cxnLst/>
              <a:rect l="l" t="t" r="r" b="b"/>
              <a:pathLst>
                <a:path w="827" h="1384" extrusionOk="0">
                  <a:moveTo>
                    <a:pt x="55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9" y="1329"/>
                  </a:lnTo>
                  <a:lnTo>
                    <a:pt x="37" y="1365"/>
                  </a:lnTo>
                  <a:lnTo>
                    <a:pt x="73" y="1383"/>
                  </a:lnTo>
                  <a:lnTo>
                    <a:pt x="791" y="1383"/>
                  </a:lnTo>
                  <a:lnTo>
                    <a:pt x="827" y="1365"/>
                  </a:lnTo>
                  <a:lnTo>
                    <a:pt x="827" y="1329"/>
                  </a:lnTo>
                  <a:lnTo>
                    <a:pt x="827" y="1293"/>
                  </a:lnTo>
                  <a:lnTo>
                    <a:pt x="791" y="1275"/>
                  </a:lnTo>
                  <a:lnTo>
                    <a:pt x="109" y="1275"/>
                  </a:lnTo>
                  <a:lnTo>
                    <a:pt x="109" y="737"/>
                  </a:lnTo>
                  <a:lnTo>
                    <a:pt x="701" y="737"/>
                  </a:lnTo>
                  <a:lnTo>
                    <a:pt x="719" y="719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37" y="665"/>
                  </a:lnTo>
                  <a:lnTo>
                    <a:pt x="701" y="647"/>
                  </a:lnTo>
                  <a:lnTo>
                    <a:pt x="109" y="647"/>
                  </a:lnTo>
                  <a:lnTo>
                    <a:pt x="109" y="90"/>
                  </a:lnTo>
                  <a:lnTo>
                    <a:pt x="773" y="90"/>
                  </a:lnTo>
                  <a:lnTo>
                    <a:pt x="809" y="72"/>
                  </a:lnTo>
                  <a:lnTo>
                    <a:pt x="827" y="36"/>
                  </a:lnTo>
                  <a:lnTo>
                    <a:pt x="809" y="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1721800" y="3196875"/>
              <a:ext cx="20675" cy="34600"/>
            </a:xfrm>
            <a:custGeom>
              <a:avLst/>
              <a:gdLst/>
              <a:ahLst/>
              <a:cxnLst/>
              <a:rect l="l" t="t" r="r" b="b"/>
              <a:pathLst>
                <a:path w="827" h="1384" extrusionOk="0">
                  <a:moveTo>
                    <a:pt x="55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1329"/>
                  </a:lnTo>
                  <a:lnTo>
                    <a:pt x="19" y="1365"/>
                  </a:lnTo>
                  <a:lnTo>
                    <a:pt x="55" y="1383"/>
                  </a:lnTo>
                  <a:lnTo>
                    <a:pt x="773" y="1383"/>
                  </a:lnTo>
                  <a:lnTo>
                    <a:pt x="809" y="1365"/>
                  </a:lnTo>
                  <a:lnTo>
                    <a:pt x="827" y="1329"/>
                  </a:lnTo>
                  <a:lnTo>
                    <a:pt x="809" y="1293"/>
                  </a:lnTo>
                  <a:lnTo>
                    <a:pt x="773" y="1275"/>
                  </a:lnTo>
                  <a:lnTo>
                    <a:pt x="109" y="1275"/>
                  </a:lnTo>
                  <a:lnTo>
                    <a:pt x="109" y="737"/>
                  </a:lnTo>
                  <a:lnTo>
                    <a:pt x="683" y="737"/>
                  </a:lnTo>
                  <a:lnTo>
                    <a:pt x="719" y="719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19" y="665"/>
                  </a:lnTo>
                  <a:lnTo>
                    <a:pt x="683" y="647"/>
                  </a:lnTo>
                  <a:lnTo>
                    <a:pt x="109" y="647"/>
                  </a:lnTo>
                  <a:lnTo>
                    <a:pt x="109" y="90"/>
                  </a:lnTo>
                  <a:lnTo>
                    <a:pt x="773" y="90"/>
                  </a:lnTo>
                  <a:lnTo>
                    <a:pt x="809" y="72"/>
                  </a:lnTo>
                  <a:lnTo>
                    <a:pt x="827" y="36"/>
                  </a:lnTo>
                  <a:lnTo>
                    <a:pt x="809" y="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1751450" y="3196875"/>
              <a:ext cx="25600" cy="34600"/>
            </a:xfrm>
            <a:custGeom>
              <a:avLst/>
              <a:gdLst/>
              <a:ahLst/>
              <a:cxnLst/>
              <a:rect l="l" t="t" r="r" b="b"/>
              <a:pathLst>
                <a:path w="1024" h="1384" extrusionOk="0">
                  <a:moveTo>
                    <a:pt x="36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90" y="1365"/>
                  </a:lnTo>
                  <a:lnTo>
                    <a:pt x="90" y="1329"/>
                  </a:lnTo>
                  <a:lnTo>
                    <a:pt x="90" y="988"/>
                  </a:lnTo>
                  <a:lnTo>
                    <a:pt x="413" y="683"/>
                  </a:lnTo>
                  <a:lnTo>
                    <a:pt x="952" y="1365"/>
                  </a:lnTo>
                  <a:lnTo>
                    <a:pt x="970" y="1365"/>
                  </a:lnTo>
                  <a:lnTo>
                    <a:pt x="988" y="1383"/>
                  </a:lnTo>
                  <a:lnTo>
                    <a:pt x="1006" y="1383"/>
                  </a:lnTo>
                  <a:lnTo>
                    <a:pt x="1024" y="1347"/>
                  </a:lnTo>
                  <a:lnTo>
                    <a:pt x="1006" y="1311"/>
                  </a:lnTo>
                  <a:lnTo>
                    <a:pt x="467" y="611"/>
                  </a:lnTo>
                  <a:lnTo>
                    <a:pt x="1006" y="90"/>
                  </a:lnTo>
                  <a:lnTo>
                    <a:pt x="1006" y="54"/>
                  </a:lnTo>
                  <a:lnTo>
                    <a:pt x="1006" y="18"/>
                  </a:lnTo>
                  <a:lnTo>
                    <a:pt x="970" y="0"/>
                  </a:lnTo>
                  <a:lnTo>
                    <a:pt x="934" y="18"/>
                  </a:lnTo>
                  <a:lnTo>
                    <a:pt x="90" y="862"/>
                  </a:lnTo>
                  <a:lnTo>
                    <a:pt x="90" y="54"/>
                  </a:lnTo>
                  <a:lnTo>
                    <a:pt x="72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635625" y="3270500"/>
              <a:ext cx="26050" cy="34600"/>
            </a:xfrm>
            <a:custGeom>
              <a:avLst/>
              <a:gdLst/>
              <a:ahLst/>
              <a:cxnLst/>
              <a:rect l="l" t="t" r="r" b="b"/>
              <a:pathLst>
                <a:path w="1042" h="1384" extrusionOk="0">
                  <a:moveTo>
                    <a:pt x="557" y="0"/>
                  </a:moveTo>
                  <a:lnTo>
                    <a:pt x="467" y="36"/>
                  </a:lnTo>
                  <a:lnTo>
                    <a:pt x="395" y="54"/>
                  </a:lnTo>
                  <a:lnTo>
                    <a:pt x="323" y="108"/>
                  </a:lnTo>
                  <a:lnTo>
                    <a:pt x="252" y="180"/>
                  </a:lnTo>
                  <a:lnTo>
                    <a:pt x="234" y="216"/>
                  </a:lnTo>
                  <a:lnTo>
                    <a:pt x="252" y="234"/>
                  </a:lnTo>
                  <a:lnTo>
                    <a:pt x="252" y="252"/>
                  </a:lnTo>
                  <a:lnTo>
                    <a:pt x="288" y="252"/>
                  </a:lnTo>
                  <a:lnTo>
                    <a:pt x="305" y="234"/>
                  </a:lnTo>
                  <a:lnTo>
                    <a:pt x="395" y="180"/>
                  </a:lnTo>
                  <a:lnTo>
                    <a:pt x="449" y="144"/>
                  </a:lnTo>
                  <a:lnTo>
                    <a:pt x="521" y="108"/>
                  </a:lnTo>
                  <a:lnTo>
                    <a:pt x="575" y="90"/>
                  </a:lnTo>
                  <a:lnTo>
                    <a:pt x="718" y="90"/>
                  </a:lnTo>
                  <a:lnTo>
                    <a:pt x="790" y="108"/>
                  </a:lnTo>
                  <a:lnTo>
                    <a:pt x="844" y="144"/>
                  </a:lnTo>
                  <a:lnTo>
                    <a:pt x="898" y="198"/>
                  </a:lnTo>
                  <a:lnTo>
                    <a:pt x="934" y="288"/>
                  </a:lnTo>
                  <a:lnTo>
                    <a:pt x="952" y="377"/>
                  </a:lnTo>
                  <a:lnTo>
                    <a:pt x="934" y="467"/>
                  </a:lnTo>
                  <a:lnTo>
                    <a:pt x="898" y="557"/>
                  </a:lnTo>
                  <a:lnTo>
                    <a:pt x="844" y="629"/>
                  </a:lnTo>
                  <a:lnTo>
                    <a:pt x="772" y="701"/>
                  </a:lnTo>
                  <a:lnTo>
                    <a:pt x="18" y="1293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844" y="1383"/>
                  </a:lnTo>
                  <a:lnTo>
                    <a:pt x="880" y="1365"/>
                  </a:lnTo>
                  <a:lnTo>
                    <a:pt x="898" y="1329"/>
                  </a:lnTo>
                  <a:lnTo>
                    <a:pt x="880" y="1293"/>
                  </a:lnTo>
                  <a:lnTo>
                    <a:pt x="844" y="1275"/>
                  </a:lnTo>
                  <a:lnTo>
                    <a:pt x="198" y="1275"/>
                  </a:lnTo>
                  <a:lnTo>
                    <a:pt x="844" y="773"/>
                  </a:lnTo>
                  <a:lnTo>
                    <a:pt x="916" y="701"/>
                  </a:lnTo>
                  <a:lnTo>
                    <a:pt x="988" y="593"/>
                  </a:lnTo>
                  <a:lnTo>
                    <a:pt x="1024" y="485"/>
                  </a:lnTo>
                  <a:lnTo>
                    <a:pt x="1042" y="377"/>
                  </a:lnTo>
                  <a:lnTo>
                    <a:pt x="1042" y="359"/>
                  </a:lnTo>
                  <a:lnTo>
                    <a:pt x="1024" y="288"/>
                  </a:lnTo>
                  <a:lnTo>
                    <a:pt x="1006" y="216"/>
                  </a:lnTo>
                  <a:lnTo>
                    <a:pt x="970" y="162"/>
                  </a:lnTo>
                  <a:lnTo>
                    <a:pt x="916" y="108"/>
                  </a:lnTo>
                  <a:lnTo>
                    <a:pt x="862" y="54"/>
                  </a:lnTo>
                  <a:lnTo>
                    <a:pt x="790" y="1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66600" y="3270050"/>
              <a:ext cx="25600" cy="35050"/>
            </a:xfrm>
            <a:custGeom>
              <a:avLst/>
              <a:gdLst/>
              <a:ahLst/>
              <a:cxnLst/>
              <a:rect l="l" t="t" r="r" b="b"/>
              <a:pathLst>
                <a:path w="1024" h="1402" extrusionOk="0">
                  <a:moveTo>
                    <a:pt x="341" y="0"/>
                  </a:moveTo>
                  <a:lnTo>
                    <a:pt x="305" y="18"/>
                  </a:lnTo>
                  <a:lnTo>
                    <a:pt x="288" y="54"/>
                  </a:lnTo>
                  <a:lnTo>
                    <a:pt x="288" y="72"/>
                  </a:lnTo>
                  <a:lnTo>
                    <a:pt x="288" y="90"/>
                  </a:lnTo>
                  <a:lnTo>
                    <a:pt x="323" y="108"/>
                  </a:lnTo>
                  <a:lnTo>
                    <a:pt x="862" y="108"/>
                  </a:lnTo>
                  <a:lnTo>
                    <a:pt x="449" y="467"/>
                  </a:lnTo>
                  <a:lnTo>
                    <a:pt x="431" y="503"/>
                  </a:lnTo>
                  <a:lnTo>
                    <a:pt x="431" y="539"/>
                  </a:lnTo>
                  <a:lnTo>
                    <a:pt x="449" y="557"/>
                  </a:lnTo>
                  <a:lnTo>
                    <a:pt x="539" y="557"/>
                  </a:lnTo>
                  <a:lnTo>
                    <a:pt x="611" y="575"/>
                  </a:lnTo>
                  <a:lnTo>
                    <a:pt x="665" y="611"/>
                  </a:lnTo>
                  <a:lnTo>
                    <a:pt x="719" y="665"/>
                  </a:lnTo>
                  <a:lnTo>
                    <a:pt x="754" y="719"/>
                  </a:lnTo>
                  <a:lnTo>
                    <a:pt x="772" y="791"/>
                  </a:lnTo>
                  <a:lnTo>
                    <a:pt x="772" y="862"/>
                  </a:lnTo>
                  <a:lnTo>
                    <a:pt x="772" y="916"/>
                  </a:lnTo>
                  <a:lnTo>
                    <a:pt x="754" y="1006"/>
                  </a:lnTo>
                  <a:lnTo>
                    <a:pt x="719" y="1078"/>
                  </a:lnTo>
                  <a:lnTo>
                    <a:pt x="665" y="1132"/>
                  </a:lnTo>
                  <a:lnTo>
                    <a:pt x="611" y="1186"/>
                  </a:lnTo>
                  <a:lnTo>
                    <a:pt x="557" y="1239"/>
                  </a:lnTo>
                  <a:lnTo>
                    <a:pt x="485" y="1275"/>
                  </a:lnTo>
                  <a:lnTo>
                    <a:pt x="413" y="1293"/>
                  </a:lnTo>
                  <a:lnTo>
                    <a:pt x="270" y="1293"/>
                  </a:lnTo>
                  <a:lnTo>
                    <a:pt x="198" y="1275"/>
                  </a:lnTo>
                  <a:lnTo>
                    <a:pt x="144" y="1239"/>
                  </a:lnTo>
                  <a:lnTo>
                    <a:pt x="90" y="1186"/>
                  </a:lnTo>
                  <a:lnTo>
                    <a:pt x="54" y="1168"/>
                  </a:lnTo>
                  <a:lnTo>
                    <a:pt x="18" y="1186"/>
                  </a:lnTo>
                  <a:lnTo>
                    <a:pt x="0" y="1221"/>
                  </a:lnTo>
                  <a:lnTo>
                    <a:pt x="0" y="1257"/>
                  </a:lnTo>
                  <a:lnTo>
                    <a:pt x="72" y="1311"/>
                  </a:lnTo>
                  <a:lnTo>
                    <a:pt x="144" y="1365"/>
                  </a:lnTo>
                  <a:lnTo>
                    <a:pt x="234" y="1383"/>
                  </a:lnTo>
                  <a:lnTo>
                    <a:pt x="323" y="1401"/>
                  </a:lnTo>
                  <a:lnTo>
                    <a:pt x="413" y="1383"/>
                  </a:lnTo>
                  <a:lnTo>
                    <a:pt x="503" y="1365"/>
                  </a:lnTo>
                  <a:lnTo>
                    <a:pt x="593" y="1311"/>
                  </a:lnTo>
                  <a:lnTo>
                    <a:pt x="683" y="1257"/>
                  </a:lnTo>
                  <a:lnTo>
                    <a:pt x="736" y="1186"/>
                  </a:lnTo>
                  <a:lnTo>
                    <a:pt x="808" y="1114"/>
                  </a:lnTo>
                  <a:lnTo>
                    <a:pt x="844" y="1024"/>
                  </a:lnTo>
                  <a:lnTo>
                    <a:pt x="862" y="916"/>
                  </a:lnTo>
                  <a:lnTo>
                    <a:pt x="880" y="844"/>
                  </a:lnTo>
                  <a:lnTo>
                    <a:pt x="862" y="755"/>
                  </a:lnTo>
                  <a:lnTo>
                    <a:pt x="844" y="665"/>
                  </a:lnTo>
                  <a:lnTo>
                    <a:pt x="790" y="593"/>
                  </a:lnTo>
                  <a:lnTo>
                    <a:pt x="736" y="539"/>
                  </a:lnTo>
                  <a:lnTo>
                    <a:pt x="701" y="503"/>
                  </a:lnTo>
                  <a:lnTo>
                    <a:pt x="629" y="485"/>
                  </a:lnTo>
                  <a:lnTo>
                    <a:pt x="575" y="467"/>
                  </a:lnTo>
                  <a:lnTo>
                    <a:pt x="1006" y="90"/>
                  </a:lnTo>
                  <a:lnTo>
                    <a:pt x="1024" y="72"/>
                  </a:lnTo>
                  <a:lnTo>
                    <a:pt x="1024" y="54"/>
                  </a:lnTo>
                  <a:lnTo>
                    <a:pt x="1024" y="36"/>
                  </a:lnTo>
                  <a:lnTo>
                    <a:pt x="1024" y="1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698925" y="3270050"/>
              <a:ext cx="31000" cy="35050"/>
            </a:xfrm>
            <a:custGeom>
              <a:avLst/>
              <a:gdLst/>
              <a:ahLst/>
              <a:cxnLst/>
              <a:rect l="l" t="t" r="r" b="b"/>
              <a:pathLst>
                <a:path w="1240" h="1402" extrusionOk="0">
                  <a:moveTo>
                    <a:pt x="287" y="0"/>
                  </a:moveTo>
                  <a:lnTo>
                    <a:pt x="252" y="18"/>
                  </a:lnTo>
                  <a:lnTo>
                    <a:pt x="234" y="36"/>
                  </a:lnTo>
                  <a:lnTo>
                    <a:pt x="0" y="1329"/>
                  </a:lnTo>
                  <a:lnTo>
                    <a:pt x="0" y="1365"/>
                  </a:lnTo>
                  <a:lnTo>
                    <a:pt x="36" y="1401"/>
                  </a:lnTo>
                  <a:lnTo>
                    <a:pt x="72" y="1383"/>
                  </a:lnTo>
                  <a:lnTo>
                    <a:pt x="90" y="1347"/>
                  </a:lnTo>
                  <a:lnTo>
                    <a:pt x="144" y="1006"/>
                  </a:lnTo>
                  <a:lnTo>
                    <a:pt x="521" y="683"/>
                  </a:lnTo>
                  <a:lnTo>
                    <a:pt x="952" y="1365"/>
                  </a:lnTo>
                  <a:lnTo>
                    <a:pt x="970" y="1383"/>
                  </a:lnTo>
                  <a:lnTo>
                    <a:pt x="1024" y="1383"/>
                  </a:lnTo>
                  <a:lnTo>
                    <a:pt x="1042" y="1347"/>
                  </a:lnTo>
                  <a:lnTo>
                    <a:pt x="1024" y="1311"/>
                  </a:lnTo>
                  <a:lnTo>
                    <a:pt x="593" y="629"/>
                  </a:lnTo>
                  <a:lnTo>
                    <a:pt x="1221" y="90"/>
                  </a:lnTo>
                  <a:lnTo>
                    <a:pt x="1239" y="54"/>
                  </a:lnTo>
                  <a:lnTo>
                    <a:pt x="1221" y="18"/>
                  </a:lnTo>
                  <a:lnTo>
                    <a:pt x="1185" y="0"/>
                  </a:lnTo>
                  <a:lnTo>
                    <a:pt x="1149" y="18"/>
                  </a:lnTo>
                  <a:lnTo>
                    <a:pt x="162" y="862"/>
                  </a:lnTo>
                  <a:lnTo>
                    <a:pt x="162" y="862"/>
                  </a:lnTo>
                  <a:lnTo>
                    <a:pt x="305" y="54"/>
                  </a:lnTo>
                  <a:lnTo>
                    <a:pt x="305" y="36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1632475" y="3337825"/>
              <a:ext cx="143675" cy="35950"/>
            </a:xfrm>
            <a:custGeom>
              <a:avLst/>
              <a:gdLst/>
              <a:ahLst/>
              <a:cxnLst/>
              <a:rect l="l" t="t" r="r" b="b"/>
              <a:pathLst>
                <a:path w="5747" h="1438" extrusionOk="0">
                  <a:moveTo>
                    <a:pt x="2694" y="1"/>
                  </a:moveTo>
                  <a:lnTo>
                    <a:pt x="1455" y="504"/>
                  </a:lnTo>
                  <a:lnTo>
                    <a:pt x="773" y="252"/>
                  </a:lnTo>
                  <a:lnTo>
                    <a:pt x="0" y="1366"/>
                  </a:lnTo>
                  <a:lnTo>
                    <a:pt x="90" y="1437"/>
                  </a:lnTo>
                  <a:lnTo>
                    <a:pt x="809" y="414"/>
                  </a:lnTo>
                  <a:lnTo>
                    <a:pt x="1455" y="629"/>
                  </a:lnTo>
                  <a:lnTo>
                    <a:pt x="2694" y="145"/>
                  </a:lnTo>
                  <a:lnTo>
                    <a:pt x="4041" y="881"/>
                  </a:lnTo>
                  <a:lnTo>
                    <a:pt x="5747" y="288"/>
                  </a:lnTo>
                  <a:lnTo>
                    <a:pt x="5711" y="163"/>
                  </a:lnTo>
                  <a:lnTo>
                    <a:pt x="4059" y="755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1773000" y="3339625"/>
              <a:ext cx="9000" cy="8550"/>
            </a:xfrm>
            <a:custGeom>
              <a:avLst/>
              <a:gdLst/>
              <a:ahLst/>
              <a:cxnLst/>
              <a:rect l="l" t="t" r="r" b="b"/>
              <a:pathLst>
                <a:path w="360" h="342" extrusionOk="0">
                  <a:moveTo>
                    <a:pt x="0" y="1"/>
                  </a:moveTo>
                  <a:lnTo>
                    <a:pt x="126" y="342"/>
                  </a:lnTo>
                  <a:lnTo>
                    <a:pt x="35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1633375" y="3380025"/>
              <a:ext cx="145925" cy="1825"/>
            </a:xfrm>
            <a:custGeom>
              <a:avLst/>
              <a:gdLst/>
              <a:ahLst/>
              <a:cxnLst/>
              <a:rect l="l" t="t" r="r" b="b"/>
              <a:pathLst>
                <a:path w="5837" h="73" extrusionOk="0">
                  <a:moveTo>
                    <a:pt x="0" y="1"/>
                  </a:moveTo>
                  <a:lnTo>
                    <a:pt x="0" y="73"/>
                  </a:lnTo>
                  <a:lnTo>
                    <a:pt x="5836" y="73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1633375" y="3389900"/>
              <a:ext cx="34150" cy="2275"/>
            </a:xfrm>
            <a:custGeom>
              <a:avLst/>
              <a:gdLst/>
              <a:ahLst/>
              <a:cxnLst/>
              <a:rect l="l" t="t" r="r" b="b"/>
              <a:pathLst>
                <a:path w="1366" h="91" extrusionOk="0">
                  <a:moveTo>
                    <a:pt x="0" y="1"/>
                  </a:moveTo>
                  <a:lnTo>
                    <a:pt x="0" y="91"/>
                  </a:lnTo>
                  <a:lnTo>
                    <a:pt x="1365" y="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581750" y="3196425"/>
              <a:ext cx="3625" cy="216850"/>
            </a:xfrm>
            <a:custGeom>
              <a:avLst/>
              <a:gdLst/>
              <a:ahLst/>
              <a:cxnLst/>
              <a:rect l="l" t="t" r="r" b="b"/>
              <a:pathLst>
                <a:path w="145" h="8674" extrusionOk="0">
                  <a:moveTo>
                    <a:pt x="0" y="0"/>
                  </a:moveTo>
                  <a:lnTo>
                    <a:pt x="0" y="8674"/>
                  </a:lnTo>
                  <a:lnTo>
                    <a:pt x="144" y="867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900925" y="3196875"/>
              <a:ext cx="28775" cy="34600"/>
            </a:xfrm>
            <a:custGeom>
              <a:avLst/>
              <a:gdLst/>
              <a:ahLst/>
              <a:cxnLst/>
              <a:rect l="l" t="t" r="r" b="b"/>
              <a:pathLst>
                <a:path w="1151" h="1384" extrusionOk="0">
                  <a:moveTo>
                    <a:pt x="55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1329"/>
                  </a:lnTo>
                  <a:lnTo>
                    <a:pt x="19" y="1365"/>
                  </a:lnTo>
                  <a:lnTo>
                    <a:pt x="55" y="1383"/>
                  </a:lnTo>
                  <a:lnTo>
                    <a:pt x="91" y="1365"/>
                  </a:lnTo>
                  <a:lnTo>
                    <a:pt x="91" y="1329"/>
                  </a:lnTo>
                  <a:lnTo>
                    <a:pt x="91" y="198"/>
                  </a:lnTo>
                  <a:lnTo>
                    <a:pt x="540" y="808"/>
                  </a:lnTo>
                  <a:lnTo>
                    <a:pt x="557" y="826"/>
                  </a:lnTo>
                  <a:lnTo>
                    <a:pt x="611" y="826"/>
                  </a:lnTo>
                  <a:lnTo>
                    <a:pt x="629" y="808"/>
                  </a:lnTo>
                  <a:lnTo>
                    <a:pt x="1078" y="198"/>
                  </a:lnTo>
                  <a:lnTo>
                    <a:pt x="1078" y="198"/>
                  </a:lnTo>
                  <a:lnTo>
                    <a:pt x="1042" y="1347"/>
                  </a:lnTo>
                  <a:lnTo>
                    <a:pt x="1060" y="1383"/>
                  </a:lnTo>
                  <a:lnTo>
                    <a:pt x="1132" y="1383"/>
                  </a:lnTo>
                  <a:lnTo>
                    <a:pt x="1150" y="1347"/>
                  </a:lnTo>
                  <a:lnTo>
                    <a:pt x="1150" y="54"/>
                  </a:lnTo>
                  <a:lnTo>
                    <a:pt x="1150" y="36"/>
                  </a:lnTo>
                  <a:lnTo>
                    <a:pt x="1132" y="18"/>
                  </a:lnTo>
                  <a:lnTo>
                    <a:pt x="1096" y="0"/>
                  </a:lnTo>
                  <a:lnTo>
                    <a:pt x="1060" y="18"/>
                  </a:lnTo>
                  <a:lnTo>
                    <a:pt x="575" y="701"/>
                  </a:lnTo>
                  <a:lnTo>
                    <a:pt x="91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1939100" y="3196425"/>
              <a:ext cx="35475" cy="35050"/>
            </a:xfrm>
            <a:custGeom>
              <a:avLst/>
              <a:gdLst/>
              <a:ahLst/>
              <a:cxnLst/>
              <a:rect l="l" t="t" r="r" b="b"/>
              <a:pathLst>
                <a:path w="1419" h="1402" extrusionOk="0">
                  <a:moveTo>
                    <a:pt x="736" y="90"/>
                  </a:moveTo>
                  <a:lnTo>
                    <a:pt x="844" y="108"/>
                  </a:lnTo>
                  <a:lnTo>
                    <a:pt x="970" y="162"/>
                  </a:lnTo>
                  <a:lnTo>
                    <a:pt x="1060" y="216"/>
                  </a:lnTo>
                  <a:lnTo>
                    <a:pt x="1149" y="288"/>
                  </a:lnTo>
                  <a:lnTo>
                    <a:pt x="1221" y="396"/>
                  </a:lnTo>
                  <a:lnTo>
                    <a:pt x="1275" y="485"/>
                  </a:lnTo>
                  <a:lnTo>
                    <a:pt x="1293" y="611"/>
                  </a:lnTo>
                  <a:lnTo>
                    <a:pt x="1311" y="737"/>
                  </a:lnTo>
                  <a:lnTo>
                    <a:pt x="1293" y="844"/>
                  </a:lnTo>
                  <a:lnTo>
                    <a:pt x="1239" y="970"/>
                  </a:lnTo>
                  <a:lnTo>
                    <a:pt x="1185" y="1060"/>
                  </a:lnTo>
                  <a:lnTo>
                    <a:pt x="1113" y="1150"/>
                  </a:lnTo>
                  <a:lnTo>
                    <a:pt x="1006" y="1222"/>
                  </a:lnTo>
                  <a:lnTo>
                    <a:pt x="898" y="1275"/>
                  </a:lnTo>
                  <a:lnTo>
                    <a:pt x="790" y="1293"/>
                  </a:lnTo>
                  <a:lnTo>
                    <a:pt x="665" y="1311"/>
                  </a:lnTo>
                  <a:lnTo>
                    <a:pt x="665" y="1293"/>
                  </a:lnTo>
                  <a:lnTo>
                    <a:pt x="557" y="1275"/>
                  </a:lnTo>
                  <a:lnTo>
                    <a:pt x="449" y="1239"/>
                  </a:lnTo>
                  <a:lnTo>
                    <a:pt x="341" y="1186"/>
                  </a:lnTo>
                  <a:lnTo>
                    <a:pt x="252" y="1114"/>
                  </a:lnTo>
                  <a:lnTo>
                    <a:pt x="198" y="1024"/>
                  </a:lnTo>
                  <a:lnTo>
                    <a:pt x="144" y="934"/>
                  </a:lnTo>
                  <a:lnTo>
                    <a:pt x="108" y="809"/>
                  </a:lnTo>
                  <a:lnTo>
                    <a:pt x="90" y="701"/>
                  </a:lnTo>
                  <a:lnTo>
                    <a:pt x="90" y="665"/>
                  </a:lnTo>
                  <a:lnTo>
                    <a:pt x="108" y="539"/>
                  </a:lnTo>
                  <a:lnTo>
                    <a:pt x="162" y="431"/>
                  </a:lnTo>
                  <a:lnTo>
                    <a:pt x="216" y="342"/>
                  </a:lnTo>
                  <a:lnTo>
                    <a:pt x="287" y="252"/>
                  </a:lnTo>
                  <a:lnTo>
                    <a:pt x="395" y="180"/>
                  </a:lnTo>
                  <a:lnTo>
                    <a:pt x="485" y="126"/>
                  </a:lnTo>
                  <a:lnTo>
                    <a:pt x="611" y="108"/>
                  </a:lnTo>
                  <a:lnTo>
                    <a:pt x="736" y="90"/>
                  </a:lnTo>
                  <a:close/>
                  <a:moveTo>
                    <a:pt x="665" y="0"/>
                  </a:moveTo>
                  <a:lnTo>
                    <a:pt x="521" y="18"/>
                  </a:lnTo>
                  <a:lnTo>
                    <a:pt x="395" y="54"/>
                  </a:lnTo>
                  <a:lnTo>
                    <a:pt x="287" y="126"/>
                  </a:lnTo>
                  <a:lnTo>
                    <a:pt x="180" y="216"/>
                  </a:lnTo>
                  <a:lnTo>
                    <a:pt x="108" y="306"/>
                  </a:lnTo>
                  <a:lnTo>
                    <a:pt x="36" y="431"/>
                  </a:lnTo>
                  <a:lnTo>
                    <a:pt x="0" y="557"/>
                  </a:lnTo>
                  <a:lnTo>
                    <a:pt x="0" y="701"/>
                  </a:lnTo>
                  <a:lnTo>
                    <a:pt x="0" y="737"/>
                  </a:lnTo>
                  <a:lnTo>
                    <a:pt x="18" y="880"/>
                  </a:lnTo>
                  <a:lnTo>
                    <a:pt x="72" y="1006"/>
                  </a:lnTo>
                  <a:lnTo>
                    <a:pt x="144" y="1132"/>
                  </a:lnTo>
                  <a:lnTo>
                    <a:pt x="234" y="1222"/>
                  </a:lnTo>
                  <a:lnTo>
                    <a:pt x="341" y="1311"/>
                  </a:lnTo>
                  <a:lnTo>
                    <a:pt x="467" y="1365"/>
                  </a:lnTo>
                  <a:lnTo>
                    <a:pt x="593" y="1401"/>
                  </a:lnTo>
                  <a:lnTo>
                    <a:pt x="736" y="1401"/>
                  </a:lnTo>
                  <a:lnTo>
                    <a:pt x="880" y="1383"/>
                  </a:lnTo>
                  <a:lnTo>
                    <a:pt x="1006" y="1329"/>
                  </a:lnTo>
                  <a:lnTo>
                    <a:pt x="1131" y="1257"/>
                  </a:lnTo>
                  <a:lnTo>
                    <a:pt x="1221" y="1168"/>
                  </a:lnTo>
                  <a:lnTo>
                    <a:pt x="1311" y="1060"/>
                  </a:lnTo>
                  <a:lnTo>
                    <a:pt x="1365" y="934"/>
                  </a:lnTo>
                  <a:lnTo>
                    <a:pt x="1401" y="809"/>
                  </a:lnTo>
                  <a:lnTo>
                    <a:pt x="1419" y="665"/>
                  </a:lnTo>
                  <a:lnTo>
                    <a:pt x="1383" y="521"/>
                  </a:lnTo>
                  <a:lnTo>
                    <a:pt x="1347" y="396"/>
                  </a:lnTo>
                  <a:lnTo>
                    <a:pt x="1275" y="270"/>
                  </a:lnTo>
                  <a:lnTo>
                    <a:pt x="1185" y="180"/>
                  </a:lnTo>
                  <a:lnTo>
                    <a:pt x="1078" y="90"/>
                  </a:lnTo>
                  <a:lnTo>
                    <a:pt x="952" y="36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1981750" y="3196875"/>
              <a:ext cx="25600" cy="35050"/>
            </a:xfrm>
            <a:custGeom>
              <a:avLst/>
              <a:gdLst/>
              <a:ahLst/>
              <a:cxnLst/>
              <a:rect l="l" t="t" r="r" b="b"/>
              <a:pathLst>
                <a:path w="1024" h="1402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0" y="1329"/>
                  </a:lnTo>
                  <a:lnTo>
                    <a:pt x="0" y="1365"/>
                  </a:lnTo>
                  <a:lnTo>
                    <a:pt x="18" y="1383"/>
                  </a:lnTo>
                  <a:lnTo>
                    <a:pt x="54" y="1401"/>
                  </a:lnTo>
                  <a:lnTo>
                    <a:pt x="90" y="1365"/>
                  </a:lnTo>
                  <a:lnTo>
                    <a:pt x="90" y="1329"/>
                  </a:lnTo>
                  <a:lnTo>
                    <a:pt x="90" y="198"/>
                  </a:lnTo>
                  <a:lnTo>
                    <a:pt x="934" y="1365"/>
                  </a:lnTo>
                  <a:lnTo>
                    <a:pt x="970" y="1383"/>
                  </a:lnTo>
                  <a:lnTo>
                    <a:pt x="1006" y="1365"/>
                  </a:lnTo>
                  <a:lnTo>
                    <a:pt x="1024" y="1329"/>
                  </a:lnTo>
                  <a:lnTo>
                    <a:pt x="1024" y="54"/>
                  </a:lnTo>
                  <a:lnTo>
                    <a:pt x="1006" y="18"/>
                  </a:lnTo>
                  <a:lnTo>
                    <a:pt x="970" y="0"/>
                  </a:lnTo>
                  <a:lnTo>
                    <a:pt x="934" y="18"/>
                  </a:lnTo>
                  <a:lnTo>
                    <a:pt x="916" y="54"/>
                  </a:lnTo>
                  <a:lnTo>
                    <a:pt x="916" y="1186"/>
                  </a:lnTo>
                  <a:lnTo>
                    <a:pt x="72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016750" y="3196875"/>
              <a:ext cx="25625" cy="34600"/>
            </a:xfrm>
            <a:custGeom>
              <a:avLst/>
              <a:gdLst/>
              <a:ahLst/>
              <a:cxnLst/>
              <a:rect l="l" t="t" r="r" b="b"/>
              <a:pathLst>
                <a:path w="1025" h="1384" extrusionOk="0">
                  <a:moveTo>
                    <a:pt x="37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37" y="90"/>
                  </a:lnTo>
                  <a:lnTo>
                    <a:pt x="468" y="90"/>
                  </a:lnTo>
                  <a:lnTo>
                    <a:pt x="468" y="1329"/>
                  </a:lnTo>
                  <a:lnTo>
                    <a:pt x="468" y="1365"/>
                  </a:lnTo>
                  <a:lnTo>
                    <a:pt x="503" y="1383"/>
                  </a:lnTo>
                  <a:lnTo>
                    <a:pt x="539" y="1365"/>
                  </a:lnTo>
                  <a:lnTo>
                    <a:pt x="557" y="1329"/>
                  </a:lnTo>
                  <a:lnTo>
                    <a:pt x="557" y="90"/>
                  </a:lnTo>
                  <a:lnTo>
                    <a:pt x="970" y="90"/>
                  </a:lnTo>
                  <a:lnTo>
                    <a:pt x="1006" y="72"/>
                  </a:lnTo>
                  <a:lnTo>
                    <a:pt x="1024" y="36"/>
                  </a:lnTo>
                  <a:lnTo>
                    <a:pt x="1006" y="18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051325" y="3196875"/>
              <a:ext cx="22925" cy="34600"/>
            </a:xfrm>
            <a:custGeom>
              <a:avLst/>
              <a:gdLst/>
              <a:ahLst/>
              <a:cxnLst/>
              <a:rect l="l" t="t" r="r" b="b"/>
              <a:pathLst>
                <a:path w="917" h="1384" extrusionOk="0">
                  <a:moveTo>
                    <a:pt x="18" y="0"/>
                  </a:moveTo>
                  <a:lnTo>
                    <a:pt x="0" y="36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90" y="1365"/>
                  </a:lnTo>
                  <a:lnTo>
                    <a:pt x="90" y="1329"/>
                  </a:lnTo>
                  <a:lnTo>
                    <a:pt x="90" y="737"/>
                  </a:lnTo>
                  <a:lnTo>
                    <a:pt x="826" y="737"/>
                  </a:lnTo>
                  <a:lnTo>
                    <a:pt x="826" y="1329"/>
                  </a:lnTo>
                  <a:lnTo>
                    <a:pt x="826" y="1365"/>
                  </a:lnTo>
                  <a:lnTo>
                    <a:pt x="862" y="1383"/>
                  </a:lnTo>
                  <a:lnTo>
                    <a:pt x="898" y="1365"/>
                  </a:lnTo>
                  <a:lnTo>
                    <a:pt x="916" y="1329"/>
                  </a:lnTo>
                  <a:lnTo>
                    <a:pt x="916" y="36"/>
                  </a:lnTo>
                  <a:lnTo>
                    <a:pt x="898" y="0"/>
                  </a:lnTo>
                  <a:lnTo>
                    <a:pt x="826" y="0"/>
                  </a:lnTo>
                  <a:lnTo>
                    <a:pt x="826" y="36"/>
                  </a:lnTo>
                  <a:lnTo>
                    <a:pt x="826" y="647"/>
                  </a:lnTo>
                  <a:lnTo>
                    <a:pt x="90" y="647"/>
                  </a:lnTo>
                  <a:lnTo>
                    <a:pt x="90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1898250" y="3270500"/>
              <a:ext cx="26500" cy="34150"/>
            </a:xfrm>
            <a:custGeom>
              <a:avLst/>
              <a:gdLst/>
              <a:ahLst/>
              <a:cxnLst/>
              <a:rect l="l" t="t" r="r" b="b"/>
              <a:pathLst>
                <a:path w="1060" h="1366" extrusionOk="0">
                  <a:moveTo>
                    <a:pt x="952" y="180"/>
                  </a:moveTo>
                  <a:lnTo>
                    <a:pt x="808" y="988"/>
                  </a:lnTo>
                  <a:lnTo>
                    <a:pt x="162" y="988"/>
                  </a:lnTo>
                  <a:lnTo>
                    <a:pt x="952" y="180"/>
                  </a:lnTo>
                  <a:close/>
                  <a:moveTo>
                    <a:pt x="1006" y="0"/>
                  </a:moveTo>
                  <a:lnTo>
                    <a:pt x="18" y="1006"/>
                  </a:lnTo>
                  <a:lnTo>
                    <a:pt x="0" y="1042"/>
                  </a:lnTo>
                  <a:lnTo>
                    <a:pt x="18" y="1078"/>
                  </a:lnTo>
                  <a:lnTo>
                    <a:pt x="54" y="1096"/>
                  </a:lnTo>
                  <a:lnTo>
                    <a:pt x="808" y="1096"/>
                  </a:lnTo>
                  <a:lnTo>
                    <a:pt x="772" y="1311"/>
                  </a:lnTo>
                  <a:lnTo>
                    <a:pt x="772" y="1329"/>
                  </a:lnTo>
                  <a:lnTo>
                    <a:pt x="772" y="1365"/>
                  </a:lnTo>
                  <a:lnTo>
                    <a:pt x="844" y="1365"/>
                  </a:lnTo>
                  <a:lnTo>
                    <a:pt x="862" y="1329"/>
                  </a:lnTo>
                  <a:lnTo>
                    <a:pt x="898" y="1096"/>
                  </a:lnTo>
                  <a:lnTo>
                    <a:pt x="1006" y="1096"/>
                  </a:lnTo>
                  <a:lnTo>
                    <a:pt x="1042" y="1078"/>
                  </a:lnTo>
                  <a:lnTo>
                    <a:pt x="1042" y="1042"/>
                  </a:lnTo>
                  <a:lnTo>
                    <a:pt x="1060" y="1006"/>
                  </a:lnTo>
                  <a:lnTo>
                    <a:pt x="1042" y="970"/>
                  </a:lnTo>
                  <a:lnTo>
                    <a:pt x="1006" y="952"/>
                  </a:lnTo>
                  <a:lnTo>
                    <a:pt x="970" y="970"/>
                  </a:lnTo>
                  <a:lnTo>
                    <a:pt x="898" y="970"/>
                  </a:lnTo>
                  <a:lnTo>
                    <a:pt x="1060" y="18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31900" y="3270500"/>
              <a:ext cx="25625" cy="34600"/>
            </a:xfrm>
            <a:custGeom>
              <a:avLst/>
              <a:gdLst/>
              <a:ahLst/>
              <a:cxnLst/>
              <a:rect l="l" t="t" r="r" b="b"/>
              <a:pathLst>
                <a:path w="1025" h="1384" extrusionOk="0">
                  <a:moveTo>
                    <a:pt x="306" y="0"/>
                  </a:moveTo>
                  <a:lnTo>
                    <a:pt x="288" y="36"/>
                  </a:lnTo>
                  <a:lnTo>
                    <a:pt x="109" y="593"/>
                  </a:lnTo>
                  <a:lnTo>
                    <a:pt x="109" y="611"/>
                  </a:lnTo>
                  <a:lnTo>
                    <a:pt x="109" y="647"/>
                  </a:lnTo>
                  <a:lnTo>
                    <a:pt x="144" y="665"/>
                  </a:lnTo>
                  <a:lnTo>
                    <a:pt x="180" y="647"/>
                  </a:lnTo>
                  <a:lnTo>
                    <a:pt x="252" y="593"/>
                  </a:lnTo>
                  <a:lnTo>
                    <a:pt x="324" y="557"/>
                  </a:lnTo>
                  <a:lnTo>
                    <a:pt x="396" y="539"/>
                  </a:lnTo>
                  <a:lnTo>
                    <a:pt x="468" y="521"/>
                  </a:lnTo>
                  <a:lnTo>
                    <a:pt x="540" y="539"/>
                  </a:lnTo>
                  <a:lnTo>
                    <a:pt x="611" y="557"/>
                  </a:lnTo>
                  <a:lnTo>
                    <a:pt x="665" y="593"/>
                  </a:lnTo>
                  <a:lnTo>
                    <a:pt x="719" y="629"/>
                  </a:lnTo>
                  <a:lnTo>
                    <a:pt x="773" y="719"/>
                  </a:lnTo>
                  <a:lnTo>
                    <a:pt x="773" y="826"/>
                  </a:lnTo>
                  <a:lnTo>
                    <a:pt x="773" y="916"/>
                  </a:lnTo>
                  <a:lnTo>
                    <a:pt x="737" y="1006"/>
                  </a:lnTo>
                  <a:lnTo>
                    <a:pt x="683" y="1096"/>
                  </a:lnTo>
                  <a:lnTo>
                    <a:pt x="611" y="1168"/>
                  </a:lnTo>
                  <a:lnTo>
                    <a:pt x="557" y="1203"/>
                  </a:lnTo>
                  <a:lnTo>
                    <a:pt x="486" y="1239"/>
                  </a:lnTo>
                  <a:lnTo>
                    <a:pt x="414" y="1257"/>
                  </a:lnTo>
                  <a:lnTo>
                    <a:pt x="324" y="1275"/>
                  </a:lnTo>
                  <a:lnTo>
                    <a:pt x="252" y="1275"/>
                  </a:lnTo>
                  <a:lnTo>
                    <a:pt x="198" y="1257"/>
                  </a:lnTo>
                  <a:lnTo>
                    <a:pt x="144" y="1221"/>
                  </a:lnTo>
                  <a:lnTo>
                    <a:pt x="91" y="1168"/>
                  </a:lnTo>
                  <a:lnTo>
                    <a:pt x="55" y="1150"/>
                  </a:lnTo>
                  <a:lnTo>
                    <a:pt x="19" y="1168"/>
                  </a:lnTo>
                  <a:lnTo>
                    <a:pt x="1" y="1203"/>
                  </a:lnTo>
                  <a:lnTo>
                    <a:pt x="19" y="1239"/>
                  </a:lnTo>
                  <a:lnTo>
                    <a:pt x="73" y="1293"/>
                  </a:lnTo>
                  <a:lnTo>
                    <a:pt x="162" y="1347"/>
                  </a:lnTo>
                  <a:lnTo>
                    <a:pt x="234" y="1365"/>
                  </a:lnTo>
                  <a:lnTo>
                    <a:pt x="324" y="1383"/>
                  </a:lnTo>
                  <a:lnTo>
                    <a:pt x="432" y="1365"/>
                  </a:lnTo>
                  <a:lnTo>
                    <a:pt x="522" y="1347"/>
                  </a:lnTo>
                  <a:lnTo>
                    <a:pt x="593" y="1311"/>
                  </a:lnTo>
                  <a:lnTo>
                    <a:pt x="683" y="1239"/>
                  </a:lnTo>
                  <a:lnTo>
                    <a:pt x="755" y="1168"/>
                  </a:lnTo>
                  <a:lnTo>
                    <a:pt x="827" y="1060"/>
                  </a:lnTo>
                  <a:lnTo>
                    <a:pt x="863" y="952"/>
                  </a:lnTo>
                  <a:lnTo>
                    <a:pt x="881" y="826"/>
                  </a:lnTo>
                  <a:lnTo>
                    <a:pt x="881" y="773"/>
                  </a:lnTo>
                  <a:lnTo>
                    <a:pt x="863" y="701"/>
                  </a:lnTo>
                  <a:lnTo>
                    <a:pt x="827" y="629"/>
                  </a:lnTo>
                  <a:lnTo>
                    <a:pt x="791" y="575"/>
                  </a:lnTo>
                  <a:lnTo>
                    <a:pt x="737" y="521"/>
                  </a:lnTo>
                  <a:lnTo>
                    <a:pt x="647" y="467"/>
                  </a:lnTo>
                  <a:lnTo>
                    <a:pt x="575" y="449"/>
                  </a:lnTo>
                  <a:lnTo>
                    <a:pt x="486" y="431"/>
                  </a:lnTo>
                  <a:lnTo>
                    <a:pt x="360" y="449"/>
                  </a:lnTo>
                  <a:lnTo>
                    <a:pt x="234" y="503"/>
                  </a:lnTo>
                  <a:lnTo>
                    <a:pt x="360" y="90"/>
                  </a:lnTo>
                  <a:lnTo>
                    <a:pt x="971" y="90"/>
                  </a:lnTo>
                  <a:lnTo>
                    <a:pt x="1006" y="72"/>
                  </a:lnTo>
                  <a:lnTo>
                    <a:pt x="1024" y="36"/>
                  </a:lnTo>
                  <a:lnTo>
                    <a:pt x="1006" y="1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1961525" y="3270050"/>
              <a:ext cx="23375" cy="35050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629" y="108"/>
                  </a:moveTo>
                  <a:lnTo>
                    <a:pt x="683" y="126"/>
                  </a:lnTo>
                  <a:lnTo>
                    <a:pt x="755" y="198"/>
                  </a:lnTo>
                  <a:lnTo>
                    <a:pt x="827" y="288"/>
                  </a:lnTo>
                  <a:lnTo>
                    <a:pt x="827" y="342"/>
                  </a:lnTo>
                  <a:lnTo>
                    <a:pt x="845" y="395"/>
                  </a:lnTo>
                  <a:lnTo>
                    <a:pt x="845" y="449"/>
                  </a:lnTo>
                  <a:lnTo>
                    <a:pt x="809" y="539"/>
                  </a:lnTo>
                  <a:lnTo>
                    <a:pt x="773" y="593"/>
                  </a:lnTo>
                  <a:lnTo>
                    <a:pt x="737" y="665"/>
                  </a:lnTo>
                  <a:lnTo>
                    <a:pt x="683" y="719"/>
                  </a:lnTo>
                  <a:lnTo>
                    <a:pt x="629" y="755"/>
                  </a:lnTo>
                  <a:lnTo>
                    <a:pt x="558" y="791"/>
                  </a:lnTo>
                  <a:lnTo>
                    <a:pt x="486" y="808"/>
                  </a:lnTo>
                  <a:lnTo>
                    <a:pt x="396" y="826"/>
                  </a:lnTo>
                  <a:lnTo>
                    <a:pt x="324" y="826"/>
                  </a:lnTo>
                  <a:lnTo>
                    <a:pt x="270" y="808"/>
                  </a:lnTo>
                  <a:lnTo>
                    <a:pt x="181" y="737"/>
                  </a:lnTo>
                  <a:lnTo>
                    <a:pt x="127" y="647"/>
                  </a:lnTo>
                  <a:lnTo>
                    <a:pt x="109" y="593"/>
                  </a:lnTo>
                  <a:lnTo>
                    <a:pt x="109" y="539"/>
                  </a:lnTo>
                  <a:lnTo>
                    <a:pt x="109" y="467"/>
                  </a:lnTo>
                  <a:lnTo>
                    <a:pt x="127" y="395"/>
                  </a:lnTo>
                  <a:lnTo>
                    <a:pt x="163" y="324"/>
                  </a:lnTo>
                  <a:lnTo>
                    <a:pt x="216" y="270"/>
                  </a:lnTo>
                  <a:lnTo>
                    <a:pt x="252" y="216"/>
                  </a:lnTo>
                  <a:lnTo>
                    <a:pt x="324" y="162"/>
                  </a:lnTo>
                  <a:lnTo>
                    <a:pt x="396" y="144"/>
                  </a:lnTo>
                  <a:lnTo>
                    <a:pt x="468" y="108"/>
                  </a:lnTo>
                  <a:close/>
                  <a:moveTo>
                    <a:pt x="540" y="0"/>
                  </a:moveTo>
                  <a:lnTo>
                    <a:pt x="432" y="18"/>
                  </a:lnTo>
                  <a:lnTo>
                    <a:pt x="342" y="36"/>
                  </a:lnTo>
                  <a:lnTo>
                    <a:pt x="270" y="90"/>
                  </a:lnTo>
                  <a:lnTo>
                    <a:pt x="181" y="144"/>
                  </a:lnTo>
                  <a:lnTo>
                    <a:pt x="127" y="198"/>
                  </a:lnTo>
                  <a:lnTo>
                    <a:pt x="73" y="288"/>
                  </a:lnTo>
                  <a:lnTo>
                    <a:pt x="19" y="360"/>
                  </a:lnTo>
                  <a:lnTo>
                    <a:pt x="1" y="449"/>
                  </a:lnTo>
                  <a:lnTo>
                    <a:pt x="1" y="539"/>
                  </a:lnTo>
                  <a:lnTo>
                    <a:pt x="1" y="611"/>
                  </a:lnTo>
                  <a:lnTo>
                    <a:pt x="19" y="683"/>
                  </a:lnTo>
                  <a:lnTo>
                    <a:pt x="55" y="755"/>
                  </a:lnTo>
                  <a:lnTo>
                    <a:pt x="109" y="808"/>
                  </a:lnTo>
                  <a:lnTo>
                    <a:pt x="181" y="862"/>
                  </a:lnTo>
                  <a:lnTo>
                    <a:pt x="234" y="898"/>
                  </a:lnTo>
                  <a:lnTo>
                    <a:pt x="324" y="916"/>
                  </a:lnTo>
                  <a:lnTo>
                    <a:pt x="486" y="916"/>
                  </a:lnTo>
                  <a:lnTo>
                    <a:pt x="594" y="880"/>
                  </a:lnTo>
                  <a:lnTo>
                    <a:pt x="665" y="844"/>
                  </a:lnTo>
                  <a:lnTo>
                    <a:pt x="755" y="773"/>
                  </a:lnTo>
                  <a:lnTo>
                    <a:pt x="701" y="880"/>
                  </a:lnTo>
                  <a:lnTo>
                    <a:pt x="647" y="988"/>
                  </a:lnTo>
                  <a:lnTo>
                    <a:pt x="558" y="1114"/>
                  </a:lnTo>
                  <a:lnTo>
                    <a:pt x="450" y="1204"/>
                  </a:lnTo>
                  <a:lnTo>
                    <a:pt x="306" y="1275"/>
                  </a:lnTo>
                  <a:lnTo>
                    <a:pt x="163" y="1293"/>
                  </a:lnTo>
                  <a:lnTo>
                    <a:pt x="127" y="1311"/>
                  </a:lnTo>
                  <a:lnTo>
                    <a:pt x="109" y="1347"/>
                  </a:lnTo>
                  <a:lnTo>
                    <a:pt x="127" y="1383"/>
                  </a:lnTo>
                  <a:lnTo>
                    <a:pt x="163" y="1401"/>
                  </a:lnTo>
                  <a:lnTo>
                    <a:pt x="252" y="1383"/>
                  </a:lnTo>
                  <a:lnTo>
                    <a:pt x="342" y="1365"/>
                  </a:lnTo>
                  <a:lnTo>
                    <a:pt x="486" y="1293"/>
                  </a:lnTo>
                  <a:lnTo>
                    <a:pt x="629" y="1186"/>
                  </a:lnTo>
                  <a:lnTo>
                    <a:pt x="683" y="1114"/>
                  </a:lnTo>
                  <a:lnTo>
                    <a:pt x="737" y="1042"/>
                  </a:lnTo>
                  <a:lnTo>
                    <a:pt x="809" y="898"/>
                  </a:lnTo>
                  <a:lnTo>
                    <a:pt x="881" y="755"/>
                  </a:lnTo>
                  <a:lnTo>
                    <a:pt x="917" y="593"/>
                  </a:lnTo>
                  <a:lnTo>
                    <a:pt x="935" y="431"/>
                  </a:lnTo>
                  <a:lnTo>
                    <a:pt x="935" y="395"/>
                  </a:lnTo>
                  <a:lnTo>
                    <a:pt x="935" y="324"/>
                  </a:lnTo>
                  <a:lnTo>
                    <a:pt x="899" y="252"/>
                  </a:lnTo>
                  <a:lnTo>
                    <a:pt x="863" y="180"/>
                  </a:lnTo>
                  <a:lnTo>
                    <a:pt x="809" y="126"/>
                  </a:lnTo>
                  <a:lnTo>
                    <a:pt x="755" y="72"/>
                  </a:lnTo>
                  <a:lnTo>
                    <a:pt x="683" y="36"/>
                  </a:lnTo>
                  <a:lnTo>
                    <a:pt x="612" y="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1996100" y="3270050"/>
              <a:ext cx="31000" cy="34600"/>
            </a:xfrm>
            <a:custGeom>
              <a:avLst/>
              <a:gdLst/>
              <a:ahLst/>
              <a:cxnLst/>
              <a:rect l="l" t="t" r="r" b="b"/>
              <a:pathLst>
                <a:path w="1240" h="1384" extrusionOk="0">
                  <a:moveTo>
                    <a:pt x="234" y="0"/>
                  </a:moveTo>
                  <a:lnTo>
                    <a:pt x="216" y="36"/>
                  </a:lnTo>
                  <a:lnTo>
                    <a:pt x="1" y="1329"/>
                  </a:lnTo>
                  <a:lnTo>
                    <a:pt x="1" y="1365"/>
                  </a:lnTo>
                  <a:lnTo>
                    <a:pt x="37" y="1383"/>
                  </a:lnTo>
                  <a:lnTo>
                    <a:pt x="55" y="1365"/>
                  </a:lnTo>
                  <a:lnTo>
                    <a:pt x="73" y="1347"/>
                  </a:lnTo>
                  <a:lnTo>
                    <a:pt x="144" y="988"/>
                  </a:lnTo>
                  <a:lnTo>
                    <a:pt x="521" y="683"/>
                  </a:lnTo>
                  <a:lnTo>
                    <a:pt x="952" y="1365"/>
                  </a:lnTo>
                  <a:lnTo>
                    <a:pt x="970" y="1383"/>
                  </a:lnTo>
                  <a:lnTo>
                    <a:pt x="1024" y="1383"/>
                  </a:lnTo>
                  <a:lnTo>
                    <a:pt x="1042" y="1347"/>
                  </a:lnTo>
                  <a:lnTo>
                    <a:pt x="1042" y="1311"/>
                  </a:lnTo>
                  <a:lnTo>
                    <a:pt x="593" y="629"/>
                  </a:lnTo>
                  <a:lnTo>
                    <a:pt x="1222" y="90"/>
                  </a:lnTo>
                  <a:lnTo>
                    <a:pt x="1240" y="54"/>
                  </a:lnTo>
                  <a:lnTo>
                    <a:pt x="1222" y="18"/>
                  </a:lnTo>
                  <a:lnTo>
                    <a:pt x="1186" y="0"/>
                  </a:lnTo>
                  <a:lnTo>
                    <a:pt x="1150" y="18"/>
                  </a:lnTo>
                  <a:lnTo>
                    <a:pt x="162" y="862"/>
                  </a:lnTo>
                  <a:lnTo>
                    <a:pt x="162" y="862"/>
                  </a:lnTo>
                  <a:lnTo>
                    <a:pt x="306" y="54"/>
                  </a:lnTo>
                  <a:lnTo>
                    <a:pt x="306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1894650" y="3342325"/>
              <a:ext cx="144125" cy="31900"/>
            </a:xfrm>
            <a:custGeom>
              <a:avLst/>
              <a:gdLst/>
              <a:ahLst/>
              <a:cxnLst/>
              <a:rect l="l" t="t" r="r" b="b"/>
              <a:pathLst>
                <a:path w="5765" h="1276" extrusionOk="0">
                  <a:moveTo>
                    <a:pt x="5711" y="0"/>
                  </a:moveTo>
                  <a:lnTo>
                    <a:pt x="4041" y="683"/>
                  </a:lnTo>
                  <a:lnTo>
                    <a:pt x="2694" y="396"/>
                  </a:lnTo>
                  <a:lnTo>
                    <a:pt x="1455" y="629"/>
                  </a:lnTo>
                  <a:lnTo>
                    <a:pt x="773" y="449"/>
                  </a:lnTo>
                  <a:lnTo>
                    <a:pt x="0" y="1186"/>
                  </a:lnTo>
                  <a:lnTo>
                    <a:pt x="90" y="1275"/>
                  </a:lnTo>
                  <a:lnTo>
                    <a:pt x="808" y="575"/>
                  </a:lnTo>
                  <a:lnTo>
                    <a:pt x="1455" y="755"/>
                  </a:lnTo>
                  <a:lnTo>
                    <a:pt x="2694" y="521"/>
                  </a:lnTo>
                  <a:lnTo>
                    <a:pt x="4059" y="809"/>
                  </a:lnTo>
                  <a:lnTo>
                    <a:pt x="5765" y="108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035150" y="3340075"/>
              <a:ext cx="9025" cy="8550"/>
            </a:xfrm>
            <a:custGeom>
              <a:avLst/>
              <a:gdLst/>
              <a:ahLst/>
              <a:cxnLst/>
              <a:rect l="l" t="t" r="r" b="b"/>
              <a:pathLst>
                <a:path w="361" h="342" extrusionOk="0">
                  <a:moveTo>
                    <a:pt x="1" y="1"/>
                  </a:moveTo>
                  <a:lnTo>
                    <a:pt x="145" y="342"/>
                  </a:lnTo>
                  <a:lnTo>
                    <a:pt x="360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1895550" y="3380025"/>
              <a:ext cx="145925" cy="1825"/>
            </a:xfrm>
            <a:custGeom>
              <a:avLst/>
              <a:gdLst/>
              <a:ahLst/>
              <a:cxnLst/>
              <a:rect l="l" t="t" r="r" b="b"/>
              <a:pathLst>
                <a:path w="5837" h="73" extrusionOk="0">
                  <a:moveTo>
                    <a:pt x="0" y="1"/>
                  </a:moveTo>
                  <a:lnTo>
                    <a:pt x="0" y="73"/>
                  </a:lnTo>
                  <a:lnTo>
                    <a:pt x="5836" y="73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1895550" y="3389900"/>
              <a:ext cx="34150" cy="2275"/>
            </a:xfrm>
            <a:custGeom>
              <a:avLst/>
              <a:gdLst/>
              <a:ahLst/>
              <a:cxnLst/>
              <a:rect l="l" t="t" r="r" b="b"/>
              <a:pathLst>
                <a:path w="1366" h="91" extrusionOk="0">
                  <a:moveTo>
                    <a:pt x="0" y="1"/>
                  </a:moveTo>
                  <a:lnTo>
                    <a:pt x="0" y="91"/>
                  </a:lnTo>
                  <a:lnTo>
                    <a:pt x="1365" y="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1843925" y="3196425"/>
              <a:ext cx="3600" cy="216850"/>
            </a:xfrm>
            <a:custGeom>
              <a:avLst/>
              <a:gdLst/>
              <a:ahLst/>
              <a:cxnLst/>
              <a:rect l="l" t="t" r="r" b="b"/>
              <a:pathLst>
                <a:path w="144" h="8674" extrusionOk="0">
                  <a:moveTo>
                    <a:pt x="0" y="0"/>
                  </a:moveTo>
                  <a:lnTo>
                    <a:pt x="0" y="8674"/>
                  </a:lnTo>
                  <a:lnTo>
                    <a:pt x="144" y="867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1382425" y="3063100"/>
              <a:ext cx="44475" cy="57475"/>
            </a:xfrm>
            <a:custGeom>
              <a:avLst/>
              <a:gdLst/>
              <a:ahLst/>
              <a:cxnLst/>
              <a:rect l="l" t="t" r="r" b="b"/>
              <a:pathLst>
                <a:path w="1779" h="2299" extrusionOk="0">
                  <a:moveTo>
                    <a:pt x="144" y="0"/>
                  </a:moveTo>
                  <a:lnTo>
                    <a:pt x="72" y="18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0" y="180"/>
                  </a:lnTo>
                  <a:lnTo>
                    <a:pt x="0" y="2119"/>
                  </a:lnTo>
                  <a:lnTo>
                    <a:pt x="18" y="2191"/>
                  </a:lnTo>
                  <a:lnTo>
                    <a:pt x="54" y="2245"/>
                  </a:lnTo>
                  <a:lnTo>
                    <a:pt x="108" y="2281"/>
                  </a:lnTo>
                  <a:lnTo>
                    <a:pt x="180" y="2299"/>
                  </a:lnTo>
                  <a:lnTo>
                    <a:pt x="252" y="2281"/>
                  </a:lnTo>
                  <a:lnTo>
                    <a:pt x="324" y="2245"/>
                  </a:lnTo>
                  <a:lnTo>
                    <a:pt x="360" y="2191"/>
                  </a:lnTo>
                  <a:lnTo>
                    <a:pt x="360" y="2119"/>
                  </a:lnTo>
                  <a:lnTo>
                    <a:pt x="360" y="736"/>
                  </a:lnTo>
                  <a:lnTo>
                    <a:pt x="1437" y="2209"/>
                  </a:lnTo>
                  <a:lnTo>
                    <a:pt x="1455" y="2227"/>
                  </a:lnTo>
                  <a:lnTo>
                    <a:pt x="1509" y="2281"/>
                  </a:lnTo>
                  <a:lnTo>
                    <a:pt x="1581" y="2299"/>
                  </a:lnTo>
                  <a:lnTo>
                    <a:pt x="1652" y="2281"/>
                  </a:lnTo>
                  <a:lnTo>
                    <a:pt x="1706" y="2245"/>
                  </a:lnTo>
                  <a:lnTo>
                    <a:pt x="1760" y="2191"/>
                  </a:lnTo>
                  <a:lnTo>
                    <a:pt x="1778" y="2119"/>
                  </a:lnTo>
                  <a:lnTo>
                    <a:pt x="1778" y="180"/>
                  </a:lnTo>
                  <a:lnTo>
                    <a:pt x="1760" y="108"/>
                  </a:lnTo>
                  <a:lnTo>
                    <a:pt x="1706" y="54"/>
                  </a:lnTo>
                  <a:lnTo>
                    <a:pt x="1652" y="18"/>
                  </a:lnTo>
                  <a:lnTo>
                    <a:pt x="1581" y="0"/>
                  </a:lnTo>
                  <a:lnTo>
                    <a:pt x="1509" y="18"/>
                  </a:lnTo>
                  <a:lnTo>
                    <a:pt x="1455" y="54"/>
                  </a:lnTo>
                  <a:lnTo>
                    <a:pt x="1419" y="108"/>
                  </a:lnTo>
                  <a:lnTo>
                    <a:pt x="1401" y="180"/>
                  </a:lnTo>
                  <a:lnTo>
                    <a:pt x="1401" y="1545"/>
                  </a:lnTo>
                  <a:lnTo>
                    <a:pt x="324" y="72"/>
                  </a:lnTo>
                  <a:lnTo>
                    <a:pt x="270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1441225" y="3061750"/>
              <a:ext cx="36850" cy="58375"/>
            </a:xfrm>
            <a:custGeom>
              <a:avLst/>
              <a:gdLst/>
              <a:ahLst/>
              <a:cxnLst/>
              <a:rect l="l" t="t" r="r" b="b"/>
              <a:pathLst>
                <a:path w="1474" h="2335" extrusionOk="0">
                  <a:moveTo>
                    <a:pt x="180" y="0"/>
                  </a:moveTo>
                  <a:lnTo>
                    <a:pt x="127" y="18"/>
                  </a:lnTo>
                  <a:lnTo>
                    <a:pt x="55" y="72"/>
                  </a:lnTo>
                  <a:lnTo>
                    <a:pt x="19" y="126"/>
                  </a:lnTo>
                  <a:lnTo>
                    <a:pt x="1" y="198"/>
                  </a:lnTo>
                  <a:lnTo>
                    <a:pt x="1" y="2173"/>
                  </a:lnTo>
                  <a:lnTo>
                    <a:pt x="19" y="2245"/>
                  </a:lnTo>
                  <a:lnTo>
                    <a:pt x="73" y="2299"/>
                  </a:lnTo>
                  <a:lnTo>
                    <a:pt x="127" y="2335"/>
                  </a:lnTo>
                  <a:lnTo>
                    <a:pt x="1348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48" y="1994"/>
                  </a:lnTo>
                  <a:lnTo>
                    <a:pt x="1276" y="1976"/>
                  </a:lnTo>
                  <a:lnTo>
                    <a:pt x="378" y="1976"/>
                  </a:lnTo>
                  <a:lnTo>
                    <a:pt x="378" y="1365"/>
                  </a:lnTo>
                  <a:lnTo>
                    <a:pt x="1150" y="1365"/>
                  </a:lnTo>
                  <a:lnTo>
                    <a:pt x="1222" y="1347"/>
                  </a:lnTo>
                  <a:lnTo>
                    <a:pt x="1294" y="1311"/>
                  </a:lnTo>
                  <a:lnTo>
                    <a:pt x="1330" y="1239"/>
                  </a:lnTo>
                  <a:lnTo>
                    <a:pt x="1348" y="1168"/>
                  </a:lnTo>
                  <a:lnTo>
                    <a:pt x="1330" y="1096"/>
                  </a:lnTo>
                  <a:lnTo>
                    <a:pt x="1294" y="1042"/>
                  </a:lnTo>
                  <a:lnTo>
                    <a:pt x="1222" y="1006"/>
                  </a:lnTo>
                  <a:lnTo>
                    <a:pt x="1150" y="988"/>
                  </a:lnTo>
                  <a:lnTo>
                    <a:pt x="378" y="988"/>
                  </a:lnTo>
                  <a:lnTo>
                    <a:pt x="378" y="377"/>
                  </a:lnTo>
                  <a:lnTo>
                    <a:pt x="1276" y="377"/>
                  </a:lnTo>
                  <a:lnTo>
                    <a:pt x="1348" y="360"/>
                  </a:lnTo>
                  <a:lnTo>
                    <a:pt x="1419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19" y="54"/>
                  </a:lnTo>
                  <a:lnTo>
                    <a:pt x="1348" y="1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1490625" y="3062650"/>
              <a:ext cx="78575" cy="57025"/>
            </a:xfrm>
            <a:custGeom>
              <a:avLst/>
              <a:gdLst/>
              <a:ahLst/>
              <a:cxnLst/>
              <a:rect l="l" t="t" r="r" b="b"/>
              <a:pathLst>
                <a:path w="3143" h="2281" extrusionOk="0">
                  <a:moveTo>
                    <a:pt x="180" y="0"/>
                  </a:moveTo>
                  <a:lnTo>
                    <a:pt x="108" y="18"/>
                  </a:lnTo>
                  <a:lnTo>
                    <a:pt x="36" y="54"/>
                  </a:lnTo>
                  <a:lnTo>
                    <a:pt x="0" y="126"/>
                  </a:lnTo>
                  <a:lnTo>
                    <a:pt x="0" y="198"/>
                  </a:lnTo>
                  <a:lnTo>
                    <a:pt x="0" y="270"/>
                  </a:lnTo>
                  <a:lnTo>
                    <a:pt x="826" y="2209"/>
                  </a:lnTo>
                  <a:lnTo>
                    <a:pt x="844" y="2227"/>
                  </a:lnTo>
                  <a:lnTo>
                    <a:pt x="862" y="2245"/>
                  </a:lnTo>
                  <a:lnTo>
                    <a:pt x="880" y="2263"/>
                  </a:lnTo>
                  <a:lnTo>
                    <a:pt x="916" y="2281"/>
                  </a:lnTo>
                  <a:lnTo>
                    <a:pt x="1024" y="2281"/>
                  </a:lnTo>
                  <a:lnTo>
                    <a:pt x="1060" y="2263"/>
                  </a:lnTo>
                  <a:lnTo>
                    <a:pt x="1077" y="2245"/>
                  </a:lnTo>
                  <a:lnTo>
                    <a:pt x="1095" y="2227"/>
                  </a:lnTo>
                  <a:lnTo>
                    <a:pt x="1095" y="2209"/>
                  </a:lnTo>
                  <a:lnTo>
                    <a:pt x="1544" y="1168"/>
                  </a:lnTo>
                  <a:lnTo>
                    <a:pt x="1975" y="2209"/>
                  </a:lnTo>
                  <a:lnTo>
                    <a:pt x="1993" y="2227"/>
                  </a:lnTo>
                  <a:lnTo>
                    <a:pt x="2011" y="2245"/>
                  </a:lnTo>
                  <a:lnTo>
                    <a:pt x="2029" y="2263"/>
                  </a:lnTo>
                  <a:lnTo>
                    <a:pt x="2065" y="2281"/>
                  </a:lnTo>
                  <a:lnTo>
                    <a:pt x="2173" y="2281"/>
                  </a:lnTo>
                  <a:lnTo>
                    <a:pt x="2209" y="2263"/>
                  </a:lnTo>
                  <a:lnTo>
                    <a:pt x="2227" y="2245"/>
                  </a:lnTo>
                  <a:lnTo>
                    <a:pt x="2245" y="2227"/>
                  </a:lnTo>
                  <a:lnTo>
                    <a:pt x="2263" y="2209"/>
                  </a:lnTo>
                  <a:lnTo>
                    <a:pt x="3071" y="270"/>
                  </a:lnTo>
                  <a:lnTo>
                    <a:pt x="3125" y="198"/>
                  </a:lnTo>
                  <a:lnTo>
                    <a:pt x="3143" y="144"/>
                  </a:lnTo>
                  <a:lnTo>
                    <a:pt x="3125" y="72"/>
                  </a:lnTo>
                  <a:lnTo>
                    <a:pt x="3089" y="18"/>
                  </a:lnTo>
                  <a:lnTo>
                    <a:pt x="3017" y="0"/>
                  </a:lnTo>
                  <a:lnTo>
                    <a:pt x="2963" y="18"/>
                  </a:lnTo>
                  <a:lnTo>
                    <a:pt x="2891" y="54"/>
                  </a:lnTo>
                  <a:lnTo>
                    <a:pt x="2855" y="108"/>
                  </a:lnTo>
                  <a:lnTo>
                    <a:pt x="2209" y="1652"/>
                  </a:lnTo>
                  <a:lnTo>
                    <a:pt x="1778" y="647"/>
                  </a:lnTo>
                  <a:lnTo>
                    <a:pt x="1742" y="593"/>
                  </a:lnTo>
                  <a:lnTo>
                    <a:pt x="1706" y="557"/>
                  </a:lnTo>
                  <a:lnTo>
                    <a:pt x="1652" y="539"/>
                  </a:lnTo>
                  <a:lnTo>
                    <a:pt x="1598" y="521"/>
                  </a:lnTo>
                  <a:lnTo>
                    <a:pt x="1544" y="539"/>
                  </a:lnTo>
                  <a:lnTo>
                    <a:pt x="1508" y="557"/>
                  </a:lnTo>
                  <a:lnTo>
                    <a:pt x="1455" y="593"/>
                  </a:lnTo>
                  <a:lnTo>
                    <a:pt x="1437" y="647"/>
                  </a:lnTo>
                  <a:lnTo>
                    <a:pt x="1006" y="1652"/>
                  </a:lnTo>
                  <a:lnTo>
                    <a:pt x="341" y="108"/>
                  </a:lnTo>
                  <a:lnTo>
                    <a:pt x="305" y="54"/>
                  </a:lnTo>
                  <a:lnTo>
                    <a:pt x="234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1607775" y="3061750"/>
              <a:ext cx="48075" cy="58825"/>
            </a:xfrm>
            <a:custGeom>
              <a:avLst/>
              <a:gdLst/>
              <a:ahLst/>
              <a:cxnLst/>
              <a:rect l="l" t="t" r="r" b="b"/>
              <a:pathLst>
                <a:path w="1923" h="2353" extrusionOk="0">
                  <a:moveTo>
                    <a:pt x="180" y="0"/>
                  </a:moveTo>
                  <a:lnTo>
                    <a:pt x="109" y="18"/>
                  </a:lnTo>
                  <a:lnTo>
                    <a:pt x="55" y="72"/>
                  </a:lnTo>
                  <a:lnTo>
                    <a:pt x="1" y="126"/>
                  </a:lnTo>
                  <a:lnTo>
                    <a:pt x="1" y="198"/>
                  </a:lnTo>
                  <a:lnTo>
                    <a:pt x="1" y="1401"/>
                  </a:lnTo>
                  <a:lnTo>
                    <a:pt x="19" y="1581"/>
                  </a:lnTo>
                  <a:lnTo>
                    <a:pt x="73" y="1778"/>
                  </a:lnTo>
                  <a:lnTo>
                    <a:pt x="162" y="1940"/>
                  </a:lnTo>
                  <a:lnTo>
                    <a:pt x="270" y="2083"/>
                  </a:lnTo>
                  <a:lnTo>
                    <a:pt x="414" y="2191"/>
                  </a:lnTo>
                  <a:lnTo>
                    <a:pt x="575" y="2281"/>
                  </a:lnTo>
                  <a:lnTo>
                    <a:pt x="755" y="2335"/>
                  </a:lnTo>
                  <a:lnTo>
                    <a:pt x="953" y="2353"/>
                  </a:lnTo>
                  <a:lnTo>
                    <a:pt x="1150" y="2335"/>
                  </a:lnTo>
                  <a:lnTo>
                    <a:pt x="1330" y="2281"/>
                  </a:lnTo>
                  <a:lnTo>
                    <a:pt x="1491" y="2191"/>
                  </a:lnTo>
                  <a:lnTo>
                    <a:pt x="1635" y="2083"/>
                  </a:lnTo>
                  <a:lnTo>
                    <a:pt x="1761" y="1940"/>
                  </a:lnTo>
                  <a:lnTo>
                    <a:pt x="1850" y="1778"/>
                  </a:lnTo>
                  <a:lnTo>
                    <a:pt x="1904" y="1581"/>
                  </a:lnTo>
                  <a:lnTo>
                    <a:pt x="1922" y="1401"/>
                  </a:lnTo>
                  <a:lnTo>
                    <a:pt x="1922" y="198"/>
                  </a:lnTo>
                  <a:lnTo>
                    <a:pt x="1904" y="126"/>
                  </a:lnTo>
                  <a:lnTo>
                    <a:pt x="1868" y="54"/>
                  </a:lnTo>
                  <a:lnTo>
                    <a:pt x="1815" y="18"/>
                  </a:lnTo>
                  <a:lnTo>
                    <a:pt x="1743" y="0"/>
                  </a:lnTo>
                  <a:lnTo>
                    <a:pt x="1671" y="18"/>
                  </a:lnTo>
                  <a:lnTo>
                    <a:pt x="1599" y="54"/>
                  </a:lnTo>
                  <a:lnTo>
                    <a:pt x="1563" y="126"/>
                  </a:lnTo>
                  <a:lnTo>
                    <a:pt x="1545" y="198"/>
                  </a:lnTo>
                  <a:lnTo>
                    <a:pt x="1545" y="1401"/>
                  </a:lnTo>
                  <a:lnTo>
                    <a:pt x="1545" y="1473"/>
                  </a:lnTo>
                  <a:lnTo>
                    <a:pt x="1527" y="1581"/>
                  </a:lnTo>
                  <a:lnTo>
                    <a:pt x="1491" y="1706"/>
                  </a:lnTo>
                  <a:lnTo>
                    <a:pt x="1419" y="1796"/>
                  </a:lnTo>
                  <a:lnTo>
                    <a:pt x="1348" y="1886"/>
                  </a:lnTo>
                  <a:lnTo>
                    <a:pt x="1258" y="1940"/>
                  </a:lnTo>
                  <a:lnTo>
                    <a:pt x="1150" y="1994"/>
                  </a:lnTo>
                  <a:lnTo>
                    <a:pt x="1042" y="2030"/>
                  </a:lnTo>
                  <a:lnTo>
                    <a:pt x="917" y="2030"/>
                  </a:lnTo>
                  <a:lnTo>
                    <a:pt x="809" y="2012"/>
                  </a:lnTo>
                  <a:lnTo>
                    <a:pt x="683" y="1958"/>
                  </a:lnTo>
                  <a:lnTo>
                    <a:pt x="593" y="1904"/>
                  </a:lnTo>
                  <a:lnTo>
                    <a:pt x="504" y="1832"/>
                  </a:lnTo>
                  <a:lnTo>
                    <a:pt x="450" y="1724"/>
                  </a:lnTo>
                  <a:lnTo>
                    <a:pt x="396" y="1634"/>
                  </a:lnTo>
                  <a:lnTo>
                    <a:pt x="360" y="1509"/>
                  </a:lnTo>
                  <a:lnTo>
                    <a:pt x="360" y="1401"/>
                  </a:lnTo>
                  <a:lnTo>
                    <a:pt x="360" y="198"/>
                  </a:lnTo>
                  <a:lnTo>
                    <a:pt x="342" y="126"/>
                  </a:lnTo>
                  <a:lnTo>
                    <a:pt x="306" y="54"/>
                  </a:lnTo>
                  <a:lnTo>
                    <a:pt x="252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1672425" y="3060850"/>
              <a:ext cx="45375" cy="59725"/>
            </a:xfrm>
            <a:custGeom>
              <a:avLst/>
              <a:gdLst/>
              <a:ahLst/>
              <a:cxnLst/>
              <a:rect l="l" t="t" r="r" b="b"/>
              <a:pathLst>
                <a:path w="1815" h="2389" extrusionOk="0">
                  <a:moveTo>
                    <a:pt x="773" y="0"/>
                  </a:moveTo>
                  <a:lnTo>
                    <a:pt x="611" y="36"/>
                  </a:lnTo>
                  <a:lnTo>
                    <a:pt x="468" y="90"/>
                  </a:lnTo>
                  <a:lnTo>
                    <a:pt x="342" y="162"/>
                  </a:lnTo>
                  <a:lnTo>
                    <a:pt x="234" y="270"/>
                  </a:lnTo>
                  <a:lnTo>
                    <a:pt x="144" y="378"/>
                  </a:lnTo>
                  <a:lnTo>
                    <a:pt x="90" y="503"/>
                  </a:lnTo>
                  <a:lnTo>
                    <a:pt x="72" y="647"/>
                  </a:lnTo>
                  <a:lnTo>
                    <a:pt x="90" y="791"/>
                  </a:lnTo>
                  <a:lnTo>
                    <a:pt x="144" y="916"/>
                  </a:lnTo>
                  <a:lnTo>
                    <a:pt x="216" y="1006"/>
                  </a:lnTo>
                  <a:lnTo>
                    <a:pt x="288" y="1078"/>
                  </a:lnTo>
                  <a:lnTo>
                    <a:pt x="378" y="1132"/>
                  </a:lnTo>
                  <a:lnTo>
                    <a:pt x="468" y="1186"/>
                  </a:lnTo>
                  <a:lnTo>
                    <a:pt x="665" y="1257"/>
                  </a:lnTo>
                  <a:lnTo>
                    <a:pt x="899" y="1311"/>
                  </a:lnTo>
                  <a:lnTo>
                    <a:pt x="1006" y="1329"/>
                  </a:lnTo>
                  <a:lnTo>
                    <a:pt x="1132" y="1365"/>
                  </a:lnTo>
                  <a:lnTo>
                    <a:pt x="1240" y="1419"/>
                  </a:lnTo>
                  <a:lnTo>
                    <a:pt x="1347" y="1473"/>
                  </a:lnTo>
                  <a:lnTo>
                    <a:pt x="1401" y="1509"/>
                  </a:lnTo>
                  <a:lnTo>
                    <a:pt x="1455" y="1563"/>
                  </a:lnTo>
                  <a:lnTo>
                    <a:pt x="1473" y="1617"/>
                  </a:lnTo>
                  <a:lnTo>
                    <a:pt x="1473" y="1670"/>
                  </a:lnTo>
                  <a:lnTo>
                    <a:pt x="1473" y="1742"/>
                  </a:lnTo>
                  <a:lnTo>
                    <a:pt x="1437" y="1814"/>
                  </a:lnTo>
                  <a:lnTo>
                    <a:pt x="1401" y="1868"/>
                  </a:lnTo>
                  <a:lnTo>
                    <a:pt x="1329" y="1904"/>
                  </a:lnTo>
                  <a:lnTo>
                    <a:pt x="1240" y="1976"/>
                  </a:lnTo>
                  <a:lnTo>
                    <a:pt x="1132" y="2012"/>
                  </a:lnTo>
                  <a:lnTo>
                    <a:pt x="1024" y="2030"/>
                  </a:lnTo>
                  <a:lnTo>
                    <a:pt x="916" y="2048"/>
                  </a:lnTo>
                  <a:lnTo>
                    <a:pt x="755" y="2012"/>
                  </a:lnTo>
                  <a:lnTo>
                    <a:pt x="575" y="1958"/>
                  </a:lnTo>
                  <a:lnTo>
                    <a:pt x="432" y="1886"/>
                  </a:lnTo>
                  <a:lnTo>
                    <a:pt x="288" y="1778"/>
                  </a:lnTo>
                  <a:lnTo>
                    <a:pt x="216" y="1760"/>
                  </a:lnTo>
                  <a:lnTo>
                    <a:pt x="162" y="1742"/>
                  </a:lnTo>
                  <a:lnTo>
                    <a:pt x="90" y="1760"/>
                  </a:lnTo>
                  <a:lnTo>
                    <a:pt x="37" y="1814"/>
                  </a:lnTo>
                  <a:lnTo>
                    <a:pt x="19" y="1868"/>
                  </a:lnTo>
                  <a:lnTo>
                    <a:pt x="1" y="1940"/>
                  </a:lnTo>
                  <a:lnTo>
                    <a:pt x="19" y="1994"/>
                  </a:lnTo>
                  <a:lnTo>
                    <a:pt x="72" y="2048"/>
                  </a:lnTo>
                  <a:lnTo>
                    <a:pt x="252" y="2191"/>
                  </a:lnTo>
                  <a:lnTo>
                    <a:pt x="468" y="2281"/>
                  </a:lnTo>
                  <a:lnTo>
                    <a:pt x="683" y="2353"/>
                  </a:lnTo>
                  <a:lnTo>
                    <a:pt x="916" y="2389"/>
                  </a:lnTo>
                  <a:lnTo>
                    <a:pt x="1078" y="2371"/>
                  </a:lnTo>
                  <a:lnTo>
                    <a:pt x="1240" y="2335"/>
                  </a:lnTo>
                  <a:lnTo>
                    <a:pt x="1383" y="2281"/>
                  </a:lnTo>
                  <a:lnTo>
                    <a:pt x="1527" y="2191"/>
                  </a:lnTo>
                  <a:lnTo>
                    <a:pt x="1653" y="2101"/>
                  </a:lnTo>
                  <a:lnTo>
                    <a:pt x="1743" y="1976"/>
                  </a:lnTo>
                  <a:lnTo>
                    <a:pt x="1796" y="1832"/>
                  </a:lnTo>
                  <a:lnTo>
                    <a:pt x="1814" y="1670"/>
                  </a:lnTo>
                  <a:lnTo>
                    <a:pt x="1796" y="1527"/>
                  </a:lnTo>
                  <a:lnTo>
                    <a:pt x="1743" y="1401"/>
                  </a:lnTo>
                  <a:lnTo>
                    <a:pt x="1671" y="1311"/>
                  </a:lnTo>
                  <a:lnTo>
                    <a:pt x="1599" y="1240"/>
                  </a:lnTo>
                  <a:lnTo>
                    <a:pt x="1509" y="1168"/>
                  </a:lnTo>
                  <a:lnTo>
                    <a:pt x="1401" y="1114"/>
                  </a:lnTo>
                  <a:lnTo>
                    <a:pt x="1186" y="1042"/>
                  </a:lnTo>
                  <a:lnTo>
                    <a:pt x="952" y="988"/>
                  </a:lnTo>
                  <a:lnTo>
                    <a:pt x="845" y="952"/>
                  </a:lnTo>
                  <a:lnTo>
                    <a:pt x="737" y="934"/>
                  </a:lnTo>
                  <a:lnTo>
                    <a:pt x="629" y="880"/>
                  </a:lnTo>
                  <a:lnTo>
                    <a:pt x="521" y="826"/>
                  </a:lnTo>
                  <a:lnTo>
                    <a:pt x="486" y="791"/>
                  </a:lnTo>
                  <a:lnTo>
                    <a:pt x="432" y="755"/>
                  </a:lnTo>
                  <a:lnTo>
                    <a:pt x="414" y="701"/>
                  </a:lnTo>
                  <a:lnTo>
                    <a:pt x="414" y="647"/>
                  </a:lnTo>
                  <a:lnTo>
                    <a:pt x="432" y="593"/>
                  </a:lnTo>
                  <a:lnTo>
                    <a:pt x="450" y="539"/>
                  </a:lnTo>
                  <a:lnTo>
                    <a:pt x="486" y="485"/>
                  </a:lnTo>
                  <a:lnTo>
                    <a:pt x="539" y="449"/>
                  </a:lnTo>
                  <a:lnTo>
                    <a:pt x="629" y="396"/>
                  </a:lnTo>
                  <a:lnTo>
                    <a:pt x="719" y="360"/>
                  </a:lnTo>
                  <a:lnTo>
                    <a:pt x="809" y="342"/>
                  </a:lnTo>
                  <a:lnTo>
                    <a:pt x="916" y="324"/>
                  </a:lnTo>
                  <a:lnTo>
                    <a:pt x="1060" y="360"/>
                  </a:lnTo>
                  <a:lnTo>
                    <a:pt x="1204" y="396"/>
                  </a:lnTo>
                  <a:lnTo>
                    <a:pt x="1329" y="467"/>
                  </a:lnTo>
                  <a:lnTo>
                    <a:pt x="1455" y="539"/>
                  </a:lnTo>
                  <a:lnTo>
                    <a:pt x="1509" y="575"/>
                  </a:lnTo>
                  <a:lnTo>
                    <a:pt x="1581" y="575"/>
                  </a:lnTo>
                  <a:lnTo>
                    <a:pt x="1635" y="539"/>
                  </a:lnTo>
                  <a:lnTo>
                    <a:pt x="1689" y="503"/>
                  </a:lnTo>
                  <a:lnTo>
                    <a:pt x="1707" y="431"/>
                  </a:lnTo>
                  <a:lnTo>
                    <a:pt x="1707" y="360"/>
                  </a:lnTo>
                  <a:lnTo>
                    <a:pt x="1689" y="306"/>
                  </a:lnTo>
                  <a:lnTo>
                    <a:pt x="1635" y="252"/>
                  </a:lnTo>
                  <a:lnTo>
                    <a:pt x="1473" y="144"/>
                  </a:lnTo>
                  <a:lnTo>
                    <a:pt x="1294" y="72"/>
                  </a:lnTo>
                  <a:lnTo>
                    <a:pt x="1114" y="1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1730800" y="3061750"/>
              <a:ext cx="36825" cy="58375"/>
            </a:xfrm>
            <a:custGeom>
              <a:avLst/>
              <a:gdLst/>
              <a:ahLst/>
              <a:cxnLst/>
              <a:rect l="l" t="t" r="r" b="b"/>
              <a:pathLst>
                <a:path w="1473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72" y="2299"/>
                  </a:lnTo>
                  <a:lnTo>
                    <a:pt x="126" y="2335"/>
                  </a:lnTo>
                  <a:lnTo>
                    <a:pt x="1365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65" y="1994"/>
                  </a:lnTo>
                  <a:lnTo>
                    <a:pt x="1293" y="1976"/>
                  </a:lnTo>
                  <a:lnTo>
                    <a:pt x="395" y="1976"/>
                  </a:lnTo>
                  <a:lnTo>
                    <a:pt x="395" y="1365"/>
                  </a:lnTo>
                  <a:lnTo>
                    <a:pt x="1167" y="1365"/>
                  </a:lnTo>
                  <a:lnTo>
                    <a:pt x="1239" y="1347"/>
                  </a:lnTo>
                  <a:lnTo>
                    <a:pt x="1293" y="1311"/>
                  </a:lnTo>
                  <a:lnTo>
                    <a:pt x="1329" y="1239"/>
                  </a:lnTo>
                  <a:lnTo>
                    <a:pt x="1347" y="1168"/>
                  </a:lnTo>
                  <a:lnTo>
                    <a:pt x="1329" y="1096"/>
                  </a:lnTo>
                  <a:lnTo>
                    <a:pt x="1293" y="1042"/>
                  </a:lnTo>
                  <a:lnTo>
                    <a:pt x="1239" y="1006"/>
                  </a:lnTo>
                  <a:lnTo>
                    <a:pt x="1167" y="988"/>
                  </a:lnTo>
                  <a:lnTo>
                    <a:pt x="377" y="988"/>
                  </a:lnTo>
                  <a:lnTo>
                    <a:pt x="377" y="377"/>
                  </a:lnTo>
                  <a:lnTo>
                    <a:pt x="1275" y="377"/>
                  </a:lnTo>
                  <a:lnTo>
                    <a:pt x="1347" y="360"/>
                  </a:lnTo>
                  <a:lnTo>
                    <a:pt x="1401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01" y="54"/>
                  </a:lnTo>
                  <a:lnTo>
                    <a:pt x="1347" y="1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1780625" y="3061750"/>
              <a:ext cx="40425" cy="58825"/>
            </a:xfrm>
            <a:custGeom>
              <a:avLst/>
              <a:gdLst/>
              <a:ahLst/>
              <a:cxnLst/>
              <a:rect l="l" t="t" r="r" b="b"/>
              <a:pathLst>
                <a:path w="1617" h="2353" extrusionOk="0">
                  <a:moveTo>
                    <a:pt x="862" y="395"/>
                  </a:moveTo>
                  <a:lnTo>
                    <a:pt x="934" y="413"/>
                  </a:lnTo>
                  <a:lnTo>
                    <a:pt x="988" y="449"/>
                  </a:lnTo>
                  <a:lnTo>
                    <a:pt x="1042" y="485"/>
                  </a:lnTo>
                  <a:lnTo>
                    <a:pt x="1078" y="539"/>
                  </a:lnTo>
                  <a:lnTo>
                    <a:pt x="1114" y="593"/>
                  </a:lnTo>
                  <a:lnTo>
                    <a:pt x="1132" y="665"/>
                  </a:lnTo>
                  <a:lnTo>
                    <a:pt x="1132" y="737"/>
                  </a:lnTo>
                  <a:lnTo>
                    <a:pt x="1132" y="808"/>
                  </a:lnTo>
                  <a:lnTo>
                    <a:pt x="1096" y="880"/>
                  </a:lnTo>
                  <a:lnTo>
                    <a:pt x="1078" y="934"/>
                  </a:lnTo>
                  <a:lnTo>
                    <a:pt x="1024" y="988"/>
                  </a:lnTo>
                  <a:lnTo>
                    <a:pt x="970" y="1024"/>
                  </a:lnTo>
                  <a:lnTo>
                    <a:pt x="916" y="1060"/>
                  </a:lnTo>
                  <a:lnTo>
                    <a:pt x="844" y="1078"/>
                  </a:lnTo>
                  <a:lnTo>
                    <a:pt x="377" y="1078"/>
                  </a:lnTo>
                  <a:lnTo>
                    <a:pt x="377" y="395"/>
                  </a:lnTo>
                  <a:close/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54" y="2299"/>
                  </a:lnTo>
                  <a:lnTo>
                    <a:pt x="108" y="2335"/>
                  </a:lnTo>
                  <a:lnTo>
                    <a:pt x="180" y="2353"/>
                  </a:lnTo>
                  <a:lnTo>
                    <a:pt x="252" y="2335"/>
                  </a:lnTo>
                  <a:lnTo>
                    <a:pt x="324" y="2299"/>
                  </a:lnTo>
                  <a:lnTo>
                    <a:pt x="359" y="2245"/>
                  </a:lnTo>
                  <a:lnTo>
                    <a:pt x="377" y="2173"/>
                  </a:lnTo>
                  <a:lnTo>
                    <a:pt x="377" y="1437"/>
                  </a:lnTo>
                  <a:lnTo>
                    <a:pt x="772" y="1437"/>
                  </a:lnTo>
                  <a:lnTo>
                    <a:pt x="880" y="1473"/>
                  </a:lnTo>
                  <a:lnTo>
                    <a:pt x="952" y="1527"/>
                  </a:lnTo>
                  <a:lnTo>
                    <a:pt x="1024" y="1563"/>
                  </a:lnTo>
                  <a:lnTo>
                    <a:pt x="1060" y="1617"/>
                  </a:lnTo>
                  <a:lnTo>
                    <a:pt x="1096" y="1688"/>
                  </a:lnTo>
                  <a:lnTo>
                    <a:pt x="1096" y="1760"/>
                  </a:lnTo>
                  <a:lnTo>
                    <a:pt x="1096" y="1868"/>
                  </a:lnTo>
                  <a:lnTo>
                    <a:pt x="1114" y="1958"/>
                  </a:lnTo>
                  <a:lnTo>
                    <a:pt x="1132" y="2065"/>
                  </a:lnTo>
                  <a:lnTo>
                    <a:pt x="1168" y="2155"/>
                  </a:lnTo>
                  <a:lnTo>
                    <a:pt x="1221" y="2227"/>
                  </a:lnTo>
                  <a:lnTo>
                    <a:pt x="1275" y="2281"/>
                  </a:lnTo>
                  <a:lnTo>
                    <a:pt x="1347" y="2299"/>
                  </a:lnTo>
                  <a:lnTo>
                    <a:pt x="1401" y="2317"/>
                  </a:lnTo>
                  <a:lnTo>
                    <a:pt x="1491" y="2317"/>
                  </a:lnTo>
                  <a:lnTo>
                    <a:pt x="1563" y="2281"/>
                  </a:lnTo>
                  <a:lnTo>
                    <a:pt x="1598" y="2209"/>
                  </a:lnTo>
                  <a:lnTo>
                    <a:pt x="1616" y="2155"/>
                  </a:lnTo>
                  <a:lnTo>
                    <a:pt x="1598" y="2083"/>
                  </a:lnTo>
                  <a:lnTo>
                    <a:pt x="1581" y="2030"/>
                  </a:lnTo>
                  <a:lnTo>
                    <a:pt x="1545" y="1994"/>
                  </a:lnTo>
                  <a:lnTo>
                    <a:pt x="1509" y="1976"/>
                  </a:lnTo>
                  <a:lnTo>
                    <a:pt x="1473" y="1958"/>
                  </a:lnTo>
                  <a:lnTo>
                    <a:pt x="1455" y="1850"/>
                  </a:lnTo>
                  <a:lnTo>
                    <a:pt x="1455" y="1760"/>
                  </a:lnTo>
                  <a:lnTo>
                    <a:pt x="1455" y="1652"/>
                  </a:lnTo>
                  <a:lnTo>
                    <a:pt x="1437" y="1563"/>
                  </a:lnTo>
                  <a:lnTo>
                    <a:pt x="1401" y="1473"/>
                  </a:lnTo>
                  <a:lnTo>
                    <a:pt x="1347" y="1401"/>
                  </a:lnTo>
                  <a:lnTo>
                    <a:pt x="1293" y="1329"/>
                  </a:lnTo>
                  <a:lnTo>
                    <a:pt x="1239" y="1275"/>
                  </a:lnTo>
                  <a:lnTo>
                    <a:pt x="1329" y="1168"/>
                  </a:lnTo>
                  <a:lnTo>
                    <a:pt x="1419" y="1042"/>
                  </a:lnTo>
                  <a:lnTo>
                    <a:pt x="1455" y="898"/>
                  </a:lnTo>
                  <a:lnTo>
                    <a:pt x="1473" y="755"/>
                  </a:lnTo>
                  <a:lnTo>
                    <a:pt x="1473" y="611"/>
                  </a:lnTo>
                  <a:lnTo>
                    <a:pt x="1437" y="467"/>
                  </a:lnTo>
                  <a:lnTo>
                    <a:pt x="1365" y="342"/>
                  </a:lnTo>
                  <a:lnTo>
                    <a:pt x="1293" y="234"/>
                  </a:lnTo>
                  <a:lnTo>
                    <a:pt x="1185" y="144"/>
                  </a:lnTo>
                  <a:lnTo>
                    <a:pt x="1060" y="72"/>
                  </a:lnTo>
                  <a:lnTo>
                    <a:pt x="934" y="36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1831350" y="3060850"/>
              <a:ext cx="45375" cy="59725"/>
            </a:xfrm>
            <a:custGeom>
              <a:avLst/>
              <a:gdLst/>
              <a:ahLst/>
              <a:cxnLst/>
              <a:rect l="l" t="t" r="r" b="b"/>
              <a:pathLst>
                <a:path w="1815" h="2389" extrusionOk="0">
                  <a:moveTo>
                    <a:pt x="755" y="0"/>
                  </a:moveTo>
                  <a:lnTo>
                    <a:pt x="611" y="36"/>
                  </a:lnTo>
                  <a:lnTo>
                    <a:pt x="467" y="90"/>
                  </a:lnTo>
                  <a:lnTo>
                    <a:pt x="342" y="180"/>
                  </a:lnTo>
                  <a:lnTo>
                    <a:pt x="234" y="270"/>
                  </a:lnTo>
                  <a:lnTo>
                    <a:pt x="144" y="378"/>
                  </a:lnTo>
                  <a:lnTo>
                    <a:pt x="90" y="503"/>
                  </a:lnTo>
                  <a:lnTo>
                    <a:pt x="72" y="647"/>
                  </a:lnTo>
                  <a:lnTo>
                    <a:pt x="90" y="791"/>
                  </a:lnTo>
                  <a:lnTo>
                    <a:pt x="144" y="916"/>
                  </a:lnTo>
                  <a:lnTo>
                    <a:pt x="216" y="1006"/>
                  </a:lnTo>
                  <a:lnTo>
                    <a:pt x="288" y="1078"/>
                  </a:lnTo>
                  <a:lnTo>
                    <a:pt x="360" y="1132"/>
                  </a:lnTo>
                  <a:lnTo>
                    <a:pt x="449" y="1186"/>
                  </a:lnTo>
                  <a:lnTo>
                    <a:pt x="665" y="1257"/>
                  </a:lnTo>
                  <a:lnTo>
                    <a:pt x="880" y="1311"/>
                  </a:lnTo>
                  <a:lnTo>
                    <a:pt x="1006" y="1329"/>
                  </a:lnTo>
                  <a:lnTo>
                    <a:pt x="1132" y="1365"/>
                  </a:lnTo>
                  <a:lnTo>
                    <a:pt x="1239" y="1419"/>
                  </a:lnTo>
                  <a:lnTo>
                    <a:pt x="1347" y="1473"/>
                  </a:lnTo>
                  <a:lnTo>
                    <a:pt x="1401" y="1509"/>
                  </a:lnTo>
                  <a:lnTo>
                    <a:pt x="1437" y="1563"/>
                  </a:lnTo>
                  <a:lnTo>
                    <a:pt x="1473" y="1617"/>
                  </a:lnTo>
                  <a:lnTo>
                    <a:pt x="1473" y="1670"/>
                  </a:lnTo>
                  <a:lnTo>
                    <a:pt x="1455" y="1742"/>
                  </a:lnTo>
                  <a:lnTo>
                    <a:pt x="1437" y="1814"/>
                  </a:lnTo>
                  <a:lnTo>
                    <a:pt x="1383" y="1868"/>
                  </a:lnTo>
                  <a:lnTo>
                    <a:pt x="1329" y="1922"/>
                  </a:lnTo>
                  <a:lnTo>
                    <a:pt x="1239" y="1976"/>
                  </a:lnTo>
                  <a:lnTo>
                    <a:pt x="1132" y="2012"/>
                  </a:lnTo>
                  <a:lnTo>
                    <a:pt x="1024" y="2030"/>
                  </a:lnTo>
                  <a:lnTo>
                    <a:pt x="916" y="2048"/>
                  </a:lnTo>
                  <a:lnTo>
                    <a:pt x="737" y="2012"/>
                  </a:lnTo>
                  <a:lnTo>
                    <a:pt x="575" y="1958"/>
                  </a:lnTo>
                  <a:lnTo>
                    <a:pt x="413" y="1886"/>
                  </a:lnTo>
                  <a:lnTo>
                    <a:pt x="270" y="1778"/>
                  </a:lnTo>
                  <a:lnTo>
                    <a:pt x="216" y="1760"/>
                  </a:lnTo>
                  <a:lnTo>
                    <a:pt x="144" y="1742"/>
                  </a:lnTo>
                  <a:lnTo>
                    <a:pt x="90" y="1760"/>
                  </a:lnTo>
                  <a:lnTo>
                    <a:pt x="36" y="1814"/>
                  </a:lnTo>
                  <a:lnTo>
                    <a:pt x="0" y="1868"/>
                  </a:lnTo>
                  <a:lnTo>
                    <a:pt x="0" y="1940"/>
                  </a:lnTo>
                  <a:lnTo>
                    <a:pt x="18" y="2012"/>
                  </a:lnTo>
                  <a:lnTo>
                    <a:pt x="54" y="2066"/>
                  </a:lnTo>
                  <a:lnTo>
                    <a:pt x="252" y="2191"/>
                  </a:lnTo>
                  <a:lnTo>
                    <a:pt x="467" y="2299"/>
                  </a:lnTo>
                  <a:lnTo>
                    <a:pt x="683" y="2353"/>
                  </a:lnTo>
                  <a:lnTo>
                    <a:pt x="916" y="2389"/>
                  </a:lnTo>
                  <a:lnTo>
                    <a:pt x="1078" y="2371"/>
                  </a:lnTo>
                  <a:lnTo>
                    <a:pt x="1239" y="2353"/>
                  </a:lnTo>
                  <a:lnTo>
                    <a:pt x="1383" y="2281"/>
                  </a:lnTo>
                  <a:lnTo>
                    <a:pt x="1527" y="2209"/>
                  </a:lnTo>
                  <a:lnTo>
                    <a:pt x="1653" y="2101"/>
                  </a:lnTo>
                  <a:lnTo>
                    <a:pt x="1742" y="1976"/>
                  </a:lnTo>
                  <a:lnTo>
                    <a:pt x="1796" y="1832"/>
                  </a:lnTo>
                  <a:lnTo>
                    <a:pt x="1814" y="1688"/>
                  </a:lnTo>
                  <a:lnTo>
                    <a:pt x="1796" y="1545"/>
                  </a:lnTo>
                  <a:lnTo>
                    <a:pt x="1742" y="1401"/>
                  </a:lnTo>
                  <a:lnTo>
                    <a:pt x="1670" y="1311"/>
                  </a:lnTo>
                  <a:lnTo>
                    <a:pt x="1581" y="1240"/>
                  </a:lnTo>
                  <a:lnTo>
                    <a:pt x="1509" y="1168"/>
                  </a:lnTo>
                  <a:lnTo>
                    <a:pt x="1401" y="1132"/>
                  </a:lnTo>
                  <a:lnTo>
                    <a:pt x="1168" y="1042"/>
                  </a:lnTo>
                  <a:lnTo>
                    <a:pt x="934" y="988"/>
                  </a:lnTo>
                  <a:lnTo>
                    <a:pt x="826" y="970"/>
                  </a:lnTo>
                  <a:lnTo>
                    <a:pt x="719" y="934"/>
                  </a:lnTo>
                  <a:lnTo>
                    <a:pt x="629" y="898"/>
                  </a:lnTo>
                  <a:lnTo>
                    <a:pt x="521" y="844"/>
                  </a:lnTo>
                  <a:lnTo>
                    <a:pt x="467" y="791"/>
                  </a:lnTo>
                  <a:lnTo>
                    <a:pt x="431" y="755"/>
                  </a:lnTo>
                  <a:lnTo>
                    <a:pt x="413" y="701"/>
                  </a:lnTo>
                  <a:lnTo>
                    <a:pt x="413" y="665"/>
                  </a:lnTo>
                  <a:lnTo>
                    <a:pt x="413" y="593"/>
                  </a:lnTo>
                  <a:lnTo>
                    <a:pt x="449" y="539"/>
                  </a:lnTo>
                  <a:lnTo>
                    <a:pt x="485" y="485"/>
                  </a:lnTo>
                  <a:lnTo>
                    <a:pt x="539" y="449"/>
                  </a:lnTo>
                  <a:lnTo>
                    <a:pt x="629" y="396"/>
                  </a:lnTo>
                  <a:lnTo>
                    <a:pt x="719" y="360"/>
                  </a:lnTo>
                  <a:lnTo>
                    <a:pt x="809" y="342"/>
                  </a:lnTo>
                  <a:lnTo>
                    <a:pt x="916" y="342"/>
                  </a:lnTo>
                  <a:lnTo>
                    <a:pt x="1060" y="360"/>
                  </a:lnTo>
                  <a:lnTo>
                    <a:pt x="1186" y="396"/>
                  </a:lnTo>
                  <a:lnTo>
                    <a:pt x="1329" y="467"/>
                  </a:lnTo>
                  <a:lnTo>
                    <a:pt x="1437" y="557"/>
                  </a:lnTo>
                  <a:lnTo>
                    <a:pt x="1509" y="575"/>
                  </a:lnTo>
                  <a:lnTo>
                    <a:pt x="1581" y="575"/>
                  </a:lnTo>
                  <a:lnTo>
                    <a:pt x="1635" y="557"/>
                  </a:lnTo>
                  <a:lnTo>
                    <a:pt x="1688" y="503"/>
                  </a:lnTo>
                  <a:lnTo>
                    <a:pt x="1706" y="431"/>
                  </a:lnTo>
                  <a:lnTo>
                    <a:pt x="1706" y="378"/>
                  </a:lnTo>
                  <a:lnTo>
                    <a:pt x="1688" y="306"/>
                  </a:lnTo>
                  <a:lnTo>
                    <a:pt x="1635" y="270"/>
                  </a:lnTo>
                  <a:lnTo>
                    <a:pt x="1473" y="162"/>
                  </a:lnTo>
                  <a:lnTo>
                    <a:pt x="1293" y="72"/>
                  </a:lnTo>
                  <a:lnTo>
                    <a:pt x="1114" y="1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3408875" y="1991525"/>
              <a:ext cx="65575" cy="13475"/>
            </a:xfrm>
            <a:custGeom>
              <a:avLst/>
              <a:gdLst/>
              <a:ahLst/>
              <a:cxnLst/>
              <a:rect l="l" t="t" r="r" b="b"/>
              <a:pathLst>
                <a:path w="2623" h="539" extrusionOk="0">
                  <a:moveTo>
                    <a:pt x="0" y="0"/>
                  </a:moveTo>
                  <a:lnTo>
                    <a:pt x="0" y="539"/>
                  </a:lnTo>
                  <a:lnTo>
                    <a:pt x="2622" y="53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3408875" y="2018000"/>
              <a:ext cx="65575" cy="13050"/>
            </a:xfrm>
            <a:custGeom>
              <a:avLst/>
              <a:gdLst/>
              <a:ahLst/>
              <a:cxnLst/>
              <a:rect l="l" t="t" r="r" b="b"/>
              <a:pathLst>
                <a:path w="2623" h="522" extrusionOk="0">
                  <a:moveTo>
                    <a:pt x="0" y="1"/>
                  </a:moveTo>
                  <a:lnTo>
                    <a:pt x="0" y="521"/>
                  </a:lnTo>
                  <a:lnTo>
                    <a:pt x="2622" y="5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3408875" y="2044050"/>
              <a:ext cx="65575" cy="13025"/>
            </a:xfrm>
            <a:custGeom>
              <a:avLst/>
              <a:gdLst/>
              <a:ahLst/>
              <a:cxnLst/>
              <a:rect l="l" t="t" r="r" b="b"/>
              <a:pathLst>
                <a:path w="2623" h="521" extrusionOk="0">
                  <a:moveTo>
                    <a:pt x="0" y="0"/>
                  </a:moveTo>
                  <a:lnTo>
                    <a:pt x="0" y="521"/>
                  </a:lnTo>
                  <a:lnTo>
                    <a:pt x="2622" y="521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3776550" y="3291600"/>
              <a:ext cx="238400" cy="229425"/>
            </a:xfrm>
            <a:custGeom>
              <a:avLst/>
              <a:gdLst/>
              <a:ahLst/>
              <a:cxnLst/>
              <a:rect l="l" t="t" r="r" b="b"/>
              <a:pathLst>
                <a:path w="9536" h="9177" extrusionOk="0">
                  <a:moveTo>
                    <a:pt x="7560" y="1940"/>
                  </a:moveTo>
                  <a:lnTo>
                    <a:pt x="7650" y="1958"/>
                  </a:lnTo>
                  <a:lnTo>
                    <a:pt x="7722" y="1994"/>
                  </a:lnTo>
                  <a:lnTo>
                    <a:pt x="7794" y="2029"/>
                  </a:lnTo>
                  <a:lnTo>
                    <a:pt x="7865" y="2083"/>
                  </a:lnTo>
                  <a:lnTo>
                    <a:pt x="7901" y="2137"/>
                  </a:lnTo>
                  <a:lnTo>
                    <a:pt x="7919" y="2209"/>
                  </a:lnTo>
                  <a:lnTo>
                    <a:pt x="7919" y="2299"/>
                  </a:lnTo>
                  <a:lnTo>
                    <a:pt x="7901" y="2353"/>
                  </a:lnTo>
                  <a:lnTo>
                    <a:pt x="7847" y="2407"/>
                  </a:lnTo>
                  <a:lnTo>
                    <a:pt x="7794" y="2460"/>
                  </a:lnTo>
                  <a:lnTo>
                    <a:pt x="7722" y="2478"/>
                  </a:lnTo>
                  <a:lnTo>
                    <a:pt x="7632" y="2496"/>
                  </a:lnTo>
                  <a:lnTo>
                    <a:pt x="7434" y="2514"/>
                  </a:lnTo>
                  <a:lnTo>
                    <a:pt x="7255" y="2478"/>
                  </a:lnTo>
                  <a:lnTo>
                    <a:pt x="7075" y="2407"/>
                  </a:lnTo>
                  <a:lnTo>
                    <a:pt x="7003" y="2371"/>
                  </a:lnTo>
                  <a:lnTo>
                    <a:pt x="6950" y="2317"/>
                  </a:lnTo>
                  <a:lnTo>
                    <a:pt x="6914" y="2263"/>
                  </a:lnTo>
                  <a:lnTo>
                    <a:pt x="6896" y="2209"/>
                  </a:lnTo>
                  <a:lnTo>
                    <a:pt x="6896" y="2137"/>
                  </a:lnTo>
                  <a:lnTo>
                    <a:pt x="6932" y="2101"/>
                  </a:lnTo>
                  <a:lnTo>
                    <a:pt x="6968" y="2047"/>
                  </a:lnTo>
                  <a:lnTo>
                    <a:pt x="7021" y="2012"/>
                  </a:lnTo>
                  <a:lnTo>
                    <a:pt x="7183" y="1958"/>
                  </a:lnTo>
                  <a:lnTo>
                    <a:pt x="7363" y="1940"/>
                  </a:lnTo>
                  <a:close/>
                  <a:moveTo>
                    <a:pt x="8835" y="5369"/>
                  </a:moveTo>
                  <a:lnTo>
                    <a:pt x="8925" y="5405"/>
                  </a:lnTo>
                  <a:lnTo>
                    <a:pt x="8997" y="5459"/>
                  </a:lnTo>
                  <a:lnTo>
                    <a:pt x="9051" y="5549"/>
                  </a:lnTo>
                  <a:lnTo>
                    <a:pt x="9051" y="5585"/>
                  </a:lnTo>
                  <a:lnTo>
                    <a:pt x="9051" y="5603"/>
                  </a:lnTo>
                  <a:lnTo>
                    <a:pt x="8997" y="5639"/>
                  </a:lnTo>
                  <a:lnTo>
                    <a:pt x="8925" y="5675"/>
                  </a:lnTo>
                  <a:lnTo>
                    <a:pt x="8709" y="5675"/>
                  </a:lnTo>
                  <a:lnTo>
                    <a:pt x="8620" y="5639"/>
                  </a:lnTo>
                  <a:lnTo>
                    <a:pt x="8566" y="5603"/>
                  </a:lnTo>
                  <a:lnTo>
                    <a:pt x="8530" y="5567"/>
                  </a:lnTo>
                  <a:lnTo>
                    <a:pt x="8530" y="5531"/>
                  </a:lnTo>
                  <a:lnTo>
                    <a:pt x="8548" y="5459"/>
                  </a:lnTo>
                  <a:lnTo>
                    <a:pt x="8602" y="5405"/>
                  </a:lnTo>
                  <a:lnTo>
                    <a:pt x="8673" y="5369"/>
                  </a:lnTo>
                  <a:close/>
                  <a:moveTo>
                    <a:pt x="3053" y="5729"/>
                  </a:moveTo>
                  <a:lnTo>
                    <a:pt x="3125" y="5747"/>
                  </a:lnTo>
                  <a:lnTo>
                    <a:pt x="3179" y="5800"/>
                  </a:lnTo>
                  <a:lnTo>
                    <a:pt x="3232" y="5854"/>
                  </a:lnTo>
                  <a:lnTo>
                    <a:pt x="3286" y="5944"/>
                  </a:lnTo>
                  <a:lnTo>
                    <a:pt x="3322" y="6052"/>
                  </a:lnTo>
                  <a:lnTo>
                    <a:pt x="3358" y="6160"/>
                  </a:lnTo>
                  <a:lnTo>
                    <a:pt x="3376" y="6375"/>
                  </a:lnTo>
                  <a:lnTo>
                    <a:pt x="3394" y="6501"/>
                  </a:lnTo>
                  <a:lnTo>
                    <a:pt x="3376" y="6608"/>
                  </a:lnTo>
                  <a:lnTo>
                    <a:pt x="3358" y="6716"/>
                  </a:lnTo>
                  <a:lnTo>
                    <a:pt x="3322" y="6806"/>
                  </a:lnTo>
                  <a:lnTo>
                    <a:pt x="3268" y="6878"/>
                  </a:lnTo>
                  <a:lnTo>
                    <a:pt x="3197" y="6932"/>
                  </a:lnTo>
                  <a:lnTo>
                    <a:pt x="3107" y="6968"/>
                  </a:lnTo>
                  <a:lnTo>
                    <a:pt x="2999" y="6986"/>
                  </a:lnTo>
                  <a:lnTo>
                    <a:pt x="2927" y="6968"/>
                  </a:lnTo>
                  <a:lnTo>
                    <a:pt x="2873" y="6914"/>
                  </a:lnTo>
                  <a:lnTo>
                    <a:pt x="2819" y="6860"/>
                  </a:lnTo>
                  <a:lnTo>
                    <a:pt x="2784" y="6770"/>
                  </a:lnTo>
                  <a:lnTo>
                    <a:pt x="2748" y="6680"/>
                  </a:lnTo>
                  <a:lnTo>
                    <a:pt x="2748" y="6555"/>
                  </a:lnTo>
                  <a:lnTo>
                    <a:pt x="2748" y="6321"/>
                  </a:lnTo>
                  <a:lnTo>
                    <a:pt x="2784" y="6106"/>
                  </a:lnTo>
                  <a:lnTo>
                    <a:pt x="2855" y="5908"/>
                  </a:lnTo>
                  <a:lnTo>
                    <a:pt x="2891" y="5818"/>
                  </a:lnTo>
                  <a:lnTo>
                    <a:pt x="2945" y="5764"/>
                  </a:lnTo>
                  <a:lnTo>
                    <a:pt x="2999" y="5729"/>
                  </a:lnTo>
                  <a:close/>
                  <a:moveTo>
                    <a:pt x="5890" y="0"/>
                  </a:moveTo>
                  <a:lnTo>
                    <a:pt x="5693" y="18"/>
                  </a:lnTo>
                  <a:lnTo>
                    <a:pt x="5531" y="54"/>
                  </a:lnTo>
                  <a:lnTo>
                    <a:pt x="5369" y="90"/>
                  </a:lnTo>
                  <a:lnTo>
                    <a:pt x="5226" y="144"/>
                  </a:lnTo>
                  <a:lnTo>
                    <a:pt x="5118" y="216"/>
                  </a:lnTo>
                  <a:lnTo>
                    <a:pt x="4992" y="306"/>
                  </a:lnTo>
                  <a:lnTo>
                    <a:pt x="4902" y="395"/>
                  </a:lnTo>
                  <a:lnTo>
                    <a:pt x="4813" y="485"/>
                  </a:lnTo>
                  <a:lnTo>
                    <a:pt x="4741" y="593"/>
                  </a:lnTo>
                  <a:lnTo>
                    <a:pt x="4687" y="719"/>
                  </a:lnTo>
                  <a:lnTo>
                    <a:pt x="4633" y="826"/>
                  </a:lnTo>
                  <a:lnTo>
                    <a:pt x="4543" y="1078"/>
                  </a:lnTo>
                  <a:lnTo>
                    <a:pt x="4507" y="1347"/>
                  </a:lnTo>
                  <a:lnTo>
                    <a:pt x="4489" y="1598"/>
                  </a:lnTo>
                  <a:lnTo>
                    <a:pt x="4489" y="1850"/>
                  </a:lnTo>
                  <a:lnTo>
                    <a:pt x="4507" y="2101"/>
                  </a:lnTo>
                  <a:lnTo>
                    <a:pt x="4543" y="2299"/>
                  </a:lnTo>
                  <a:lnTo>
                    <a:pt x="4597" y="2622"/>
                  </a:lnTo>
                  <a:lnTo>
                    <a:pt x="4633" y="2748"/>
                  </a:lnTo>
                  <a:lnTo>
                    <a:pt x="4364" y="2586"/>
                  </a:lnTo>
                  <a:lnTo>
                    <a:pt x="4058" y="2407"/>
                  </a:lnTo>
                  <a:lnTo>
                    <a:pt x="3681" y="2209"/>
                  </a:lnTo>
                  <a:lnTo>
                    <a:pt x="3215" y="2012"/>
                  </a:lnTo>
                  <a:lnTo>
                    <a:pt x="2963" y="1922"/>
                  </a:lnTo>
                  <a:lnTo>
                    <a:pt x="2712" y="1850"/>
                  </a:lnTo>
                  <a:lnTo>
                    <a:pt x="2442" y="1778"/>
                  </a:lnTo>
                  <a:lnTo>
                    <a:pt x="2173" y="1724"/>
                  </a:lnTo>
                  <a:lnTo>
                    <a:pt x="1904" y="1688"/>
                  </a:lnTo>
                  <a:lnTo>
                    <a:pt x="1634" y="1688"/>
                  </a:lnTo>
                  <a:lnTo>
                    <a:pt x="1491" y="1706"/>
                  </a:lnTo>
                  <a:lnTo>
                    <a:pt x="1365" y="1724"/>
                  </a:lnTo>
                  <a:lnTo>
                    <a:pt x="1239" y="1760"/>
                  </a:lnTo>
                  <a:lnTo>
                    <a:pt x="1114" y="1814"/>
                  </a:lnTo>
                  <a:lnTo>
                    <a:pt x="988" y="1868"/>
                  </a:lnTo>
                  <a:lnTo>
                    <a:pt x="880" y="1940"/>
                  </a:lnTo>
                  <a:lnTo>
                    <a:pt x="772" y="2029"/>
                  </a:lnTo>
                  <a:lnTo>
                    <a:pt x="665" y="2119"/>
                  </a:lnTo>
                  <a:lnTo>
                    <a:pt x="575" y="2227"/>
                  </a:lnTo>
                  <a:lnTo>
                    <a:pt x="467" y="2335"/>
                  </a:lnTo>
                  <a:lnTo>
                    <a:pt x="305" y="2586"/>
                  </a:lnTo>
                  <a:lnTo>
                    <a:pt x="180" y="2873"/>
                  </a:lnTo>
                  <a:lnTo>
                    <a:pt x="90" y="3197"/>
                  </a:lnTo>
                  <a:lnTo>
                    <a:pt x="18" y="3538"/>
                  </a:lnTo>
                  <a:lnTo>
                    <a:pt x="0" y="3897"/>
                  </a:lnTo>
                  <a:lnTo>
                    <a:pt x="0" y="4274"/>
                  </a:lnTo>
                  <a:lnTo>
                    <a:pt x="36" y="4472"/>
                  </a:lnTo>
                  <a:lnTo>
                    <a:pt x="72" y="4669"/>
                  </a:lnTo>
                  <a:lnTo>
                    <a:pt x="108" y="4867"/>
                  </a:lnTo>
                  <a:lnTo>
                    <a:pt x="180" y="5082"/>
                  </a:lnTo>
                  <a:lnTo>
                    <a:pt x="252" y="5280"/>
                  </a:lnTo>
                  <a:lnTo>
                    <a:pt x="323" y="5477"/>
                  </a:lnTo>
                  <a:lnTo>
                    <a:pt x="431" y="5693"/>
                  </a:lnTo>
                  <a:lnTo>
                    <a:pt x="539" y="5890"/>
                  </a:lnTo>
                  <a:lnTo>
                    <a:pt x="665" y="6106"/>
                  </a:lnTo>
                  <a:lnTo>
                    <a:pt x="808" y="6303"/>
                  </a:lnTo>
                  <a:lnTo>
                    <a:pt x="952" y="6501"/>
                  </a:lnTo>
                  <a:lnTo>
                    <a:pt x="1132" y="6680"/>
                  </a:lnTo>
                  <a:lnTo>
                    <a:pt x="1311" y="6860"/>
                  </a:lnTo>
                  <a:lnTo>
                    <a:pt x="1491" y="7004"/>
                  </a:lnTo>
                  <a:lnTo>
                    <a:pt x="1419" y="6465"/>
                  </a:lnTo>
                  <a:lnTo>
                    <a:pt x="1383" y="6160"/>
                  </a:lnTo>
                  <a:lnTo>
                    <a:pt x="1383" y="5836"/>
                  </a:lnTo>
                  <a:lnTo>
                    <a:pt x="1383" y="5531"/>
                  </a:lnTo>
                  <a:lnTo>
                    <a:pt x="1419" y="5226"/>
                  </a:lnTo>
                  <a:lnTo>
                    <a:pt x="1473" y="4938"/>
                  </a:lnTo>
                  <a:lnTo>
                    <a:pt x="1527" y="4813"/>
                  </a:lnTo>
                  <a:lnTo>
                    <a:pt x="1580" y="4705"/>
                  </a:lnTo>
                  <a:lnTo>
                    <a:pt x="1670" y="4543"/>
                  </a:lnTo>
                  <a:lnTo>
                    <a:pt x="1760" y="4418"/>
                  </a:lnTo>
                  <a:lnTo>
                    <a:pt x="1850" y="4328"/>
                  </a:lnTo>
                  <a:lnTo>
                    <a:pt x="1940" y="4256"/>
                  </a:lnTo>
                  <a:lnTo>
                    <a:pt x="2029" y="4220"/>
                  </a:lnTo>
                  <a:lnTo>
                    <a:pt x="2101" y="4202"/>
                  </a:lnTo>
                  <a:lnTo>
                    <a:pt x="2191" y="4202"/>
                  </a:lnTo>
                  <a:lnTo>
                    <a:pt x="2245" y="4238"/>
                  </a:lnTo>
                  <a:lnTo>
                    <a:pt x="2317" y="4274"/>
                  </a:lnTo>
                  <a:lnTo>
                    <a:pt x="2353" y="4346"/>
                  </a:lnTo>
                  <a:lnTo>
                    <a:pt x="2388" y="4436"/>
                  </a:lnTo>
                  <a:lnTo>
                    <a:pt x="2424" y="4525"/>
                  </a:lnTo>
                  <a:lnTo>
                    <a:pt x="2424" y="4633"/>
                  </a:lnTo>
                  <a:lnTo>
                    <a:pt x="2424" y="4759"/>
                  </a:lnTo>
                  <a:lnTo>
                    <a:pt x="2388" y="4903"/>
                  </a:lnTo>
                  <a:lnTo>
                    <a:pt x="2353" y="5046"/>
                  </a:lnTo>
                  <a:lnTo>
                    <a:pt x="2245" y="5316"/>
                  </a:lnTo>
                  <a:lnTo>
                    <a:pt x="2155" y="5585"/>
                  </a:lnTo>
                  <a:lnTo>
                    <a:pt x="2083" y="5854"/>
                  </a:lnTo>
                  <a:lnTo>
                    <a:pt x="2011" y="6142"/>
                  </a:lnTo>
                  <a:lnTo>
                    <a:pt x="1958" y="6429"/>
                  </a:lnTo>
                  <a:lnTo>
                    <a:pt x="1922" y="6716"/>
                  </a:lnTo>
                  <a:lnTo>
                    <a:pt x="1904" y="6986"/>
                  </a:lnTo>
                  <a:lnTo>
                    <a:pt x="1886" y="7291"/>
                  </a:lnTo>
                  <a:lnTo>
                    <a:pt x="2388" y="7578"/>
                  </a:lnTo>
                  <a:lnTo>
                    <a:pt x="2909" y="7847"/>
                  </a:lnTo>
                  <a:lnTo>
                    <a:pt x="3448" y="8081"/>
                  </a:lnTo>
                  <a:lnTo>
                    <a:pt x="3987" y="8278"/>
                  </a:lnTo>
                  <a:lnTo>
                    <a:pt x="3987" y="8278"/>
                  </a:lnTo>
                  <a:lnTo>
                    <a:pt x="3951" y="8009"/>
                  </a:lnTo>
                  <a:lnTo>
                    <a:pt x="3915" y="7740"/>
                  </a:lnTo>
                  <a:lnTo>
                    <a:pt x="3915" y="7470"/>
                  </a:lnTo>
                  <a:lnTo>
                    <a:pt x="3915" y="7183"/>
                  </a:lnTo>
                  <a:lnTo>
                    <a:pt x="3951" y="7021"/>
                  </a:lnTo>
                  <a:lnTo>
                    <a:pt x="3987" y="6878"/>
                  </a:lnTo>
                  <a:lnTo>
                    <a:pt x="4041" y="6752"/>
                  </a:lnTo>
                  <a:lnTo>
                    <a:pt x="4094" y="6644"/>
                  </a:lnTo>
                  <a:lnTo>
                    <a:pt x="4148" y="6573"/>
                  </a:lnTo>
                  <a:lnTo>
                    <a:pt x="4220" y="6519"/>
                  </a:lnTo>
                  <a:lnTo>
                    <a:pt x="4292" y="6483"/>
                  </a:lnTo>
                  <a:lnTo>
                    <a:pt x="4418" y="6483"/>
                  </a:lnTo>
                  <a:lnTo>
                    <a:pt x="4472" y="6537"/>
                  </a:lnTo>
                  <a:lnTo>
                    <a:pt x="4525" y="6591"/>
                  </a:lnTo>
                  <a:lnTo>
                    <a:pt x="4561" y="6680"/>
                  </a:lnTo>
                  <a:lnTo>
                    <a:pt x="4597" y="6788"/>
                  </a:lnTo>
                  <a:lnTo>
                    <a:pt x="4597" y="6914"/>
                  </a:lnTo>
                  <a:lnTo>
                    <a:pt x="4597" y="7075"/>
                  </a:lnTo>
                  <a:lnTo>
                    <a:pt x="4561" y="7255"/>
                  </a:lnTo>
                  <a:lnTo>
                    <a:pt x="4525" y="7542"/>
                  </a:lnTo>
                  <a:lnTo>
                    <a:pt x="4489" y="7847"/>
                  </a:lnTo>
                  <a:lnTo>
                    <a:pt x="4472" y="8135"/>
                  </a:lnTo>
                  <a:lnTo>
                    <a:pt x="4472" y="8440"/>
                  </a:lnTo>
                  <a:lnTo>
                    <a:pt x="5280" y="8674"/>
                  </a:lnTo>
                  <a:lnTo>
                    <a:pt x="6106" y="8871"/>
                  </a:lnTo>
                  <a:lnTo>
                    <a:pt x="6932" y="9051"/>
                  </a:lnTo>
                  <a:lnTo>
                    <a:pt x="7758" y="9176"/>
                  </a:lnTo>
                  <a:lnTo>
                    <a:pt x="7973" y="8907"/>
                  </a:lnTo>
                  <a:lnTo>
                    <a:pt x="8171" y="8620"/>
                  </a:lnTo>
                  <a:lnTo>
                    <a:pt x="8350" y="8314"/>
                  </a:lnTo>
                  <a:lnTo>
                    <a:pt x="8530" y="8027"/>
                  </a:lnTo>
                  <a:lnTo>
                    <a:pt x="8691" y="7704"/>
                  </a:lnTo>
                  <a:lnTo>
                    <a:pt x="8835" y="7399"/>
                  </a:lnTo>
                  <a:lnTo>
                    <a:pt x="8979" y="7075"/>
                  </a:lnTo>
                  <a:lnTo>
                    <a:pt x="9122" y="6752"/>
                  </a:lnTo>
                  <a:lnTo>
                    <a:pt x="8781" y="6698"/>
                  </a:lnTo>
                  <a:lnTo>
                    <a:pt x="8404" y="6626"/>
                  </a:lnTo>
                  <a:lnTo>
                    <a:pt x="8009" y="6573"/>
                  </a:lnTo>
                  <a:lnTo>
                    <a:pt x="7632" y="6501"/>
                  </a:lnTo>
                  <a:lnTo>
                    <a:pt x="7273" y="6411"/>
                  </a:lnTo>
                  <a:lnTo>
                    <a:pt x="7129" y="6357"/>
                  </a:lnTo>
                  <a:lnTo>
                    <a:pt x="7003" y="6285"/>
                  </a:lnTo>
                  <a:lnTo>
                    <a:pt x="6896" y="6213"/>
                  </a:lnTo>
                  <a:lnTo>
                    <a:pt x="6806" y="6142"/>
                  </a:lnTo>
                  <a:lnTo>
                    <a:pt x="6770" y="6052"/>
                  </a:lnTo>
                  <a:lnTo>
                    <a:pt x="6752" y="5944"/>
                  </a:lnTo>
                  <a:lnTo>
                    <a:pt x="6788" y="5818"/>
                  </a:lnTo>
                  <a:lnTo>
                    <a:pt x="6842" y="5729"/>
                  </a:lnTo>
                  <a:lnTo>
                    <a:pt x="6932" y="5657"/>
                  </a:lnTo>
                  <a:lnTo>
                    <a:pt x="7039" y="5603"/>
                  </a:lnTo>
                  <a:lnTo>
                    <a:pt x="7165" y="5585"/>
                  </a:lnTo>
                  <a:lnTo>
                    <a:pt x="7327" y="5585"/>
                  </a:lnTo>
                  <a:lnTo>
                    <a:pt x="7506" y="5603"/>
                  </a:lnTo>
                  <a:lnTo>
                    <a:pt x="7686" y="5639"/>
                  </a:lnTo>
                  <a:lnTo>
                    <a:pt x="7883" y="5693"/>
                  </a:lnTo>
                  <a:lnTo>
                    <a:pt x="8081" y="5764"/>
                  </a:lnTo>
                  <a:lnTo>
                    <a:pt x="8494" y="5926"/>
                  </a:lnTo>
                  <a:lnTo>
                    <a:pt x="8889" y="6124"/>
                  </a:lnTo>
                  <a:lnTo>
                    <a:pt x="9266" y="6321"/>
                  </a:lnTo>
                  <a:lnTo>
                    <a:pt x="9338" y="6070"/>
                  </a:lnTo>
                  <a:lnTo>
                    <a:pt x="9392" y="5818"/>
                  </a:lnTo>
                  <a:lnTo>
                    <a:pt x="9446" y="5567"/>
                  </a:lnTo>
                  <a:lnTo>
                    <a:pt x="9482" y="5316"/>
                  </a:lnTo>
                  <a:lnTo>
                    <a:pt x="9517" y="5046"/>
                  </a:lnTo>
                  <a:lnTo>
                    <a:pt x="9535" y="4795"/>
                  </a:lnTo>
                  <a:lnTo>
                    <a:pt x="9535" y="4543"/>
                  </a:lnTo>
                  <a:lnTo>
                    <a:pt x="9535" y="4274"/>
                  </a:lnTo>
                  <a:lnTo>
                    <a:pt x="8997" y="4148"/>
                  </a:lnTo>
                  <a:lnTo>
                    <a:pt x="8458" y="4041"/>
                  </a:lnTo>
                  <a:lnTo>
                    <a:pt x="7901" y="3951"/>
                  </a:lnTo>
                  <a:lnTo>
                    <a:pt x="7345" y="3915"/>
                  </a:lnTo>
                  <a:lnTo>
                    <a:pt x="7075" y="3879"/>
                  </a:lnTo>
                  <a:lnTo>
                    <a:pt x="6824" y="3825"/>
                  </a:lnTo>
                  <a:lnTo>
                    <a:pt x="6608" y="3771"/>
                  </a:lnTo>
                  <a:lnTo>
                    <a:pt x="6447" y="3681"/>
                  </a:lnTo>
                  <a:lnTo>
                    <a:pt x="6303" y="3610"/>
                  </a:lnTo>
                  <a:lnTo>
                    <a:pt x="6213" y="3520"/>
                  </a:lnTo>
                  <a:lnTo>
                    <a:pt x="6142" y="3430"/>
                  </a:lnTo>
                  <a:lnTo>
                    <a:pt x="6106" y="3322"/>
                  </a:lnTo>
                  <a:lnTo>
                    <a:pt x="6124" y="3233"/>
                  </a:lnTo>
                  <a:lnTo>
                    <a:pt x="6159" y="3161"/>
                  </a:lnTo>
                  <a:lnTo>
                    <a:pt x="6213" y="3071"/>
                  </a:lnTo>
                  <a:lnTo>
                    <a:pt x="6321" y="2999"/>
                  </a:lnTo>
                  <a:lnTo>
                    <a:pt x="6447" y="2945"/>
                  </a:lnTo>
                  <a:lnTo>
                    <a:pt x="6590" y="2909"/>
                  </a:lnTo>
                  <a:lnTo>
                    <a:pt x="6770" y="2873"/>
                  </a:lnTo>
                  <a:lnTo>
                    <a:pt x="7147" y="2873"/>
                  </a:lnTo>
                  <a:lnTo>
                    <a:pt x="7327" y="2891"/>
                  </a:lnTo>
                  <a:lnTo>
                    <a:pt x="7668" y="2963"/>
                  </a:lnTo>
                  <a:lnTo>
                    <a:pt x="8027" y="3071"/>
                  </a:lnTo>
                  <a:lnTo>
                    <a:pt x="8368" y="3179"/>
                  </a:lnTo>
                  <a:lnTo>
                    <a:pt x="8691" y="3322"/>
                  </a:lnTo>
                  <a:lnTo>
                    <a:pt x="8997" y="3448"/>
                  </a:lnTo>
                  <a:lnTo>
                    <a:pt x="9482" y="3699"/>
                  </a:lnTo>
                  <a:lnTo>
                    <a:pt x="9410" y="3286"/>
                  </a:lnTo>
                  <a:lnTo>
                    <a:pt x="9302" y="2909"/>
                  </a:lnTo>
                  <a:lnTo>
                    <a:pt x="9158" y="2532"/>
                  </a:lnTo>
                  <a:lnTo>
                    <a:pt x="8997" y="2191"/>
                  </a:lnTo>
                  <a:lnTo>
                    <a:pt x="8817" y="1868"/>
                  </a:lnTo>
                  <a:lnTo>
                    <a:pt x="8620" y="1563"/>
                  </a:lnTo>
                  <a:lnTo>
                    <a:pt x="8404" y="1293"/>
                  </a:lnTo>
                  <a:lnTo>
                    <a:pt x="8171" y="1042"/>
                  </a:lnTo>
                  <a:lnTo>
                    <a:pt x="7919" y="808"/>
                  </a:lnTo>
                  <a:lnTo>
                    <a:pt x="7668" y="611"/>
                  </a:lnTo>
                  <a:lnTo>
                    <a:pt x="7416" y="431"/>
                  </a:lnTo>
                  <a:lnTo>
                    <a:pt x="7147" y="288"/>
                  </a:lnTo>
                  <a:lnTo>
                    <a:pt x="6878" y="180"/>
                  </a:lnTo>
                  <a:lnTo>
                    <a:pt x="6608" y="90"/>
                  </a:lnTo>
                  <a:lnTo>
                    <a:pt x="6357" y="36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3864525" y="3457700"/>
              <a:ext cx="4075" cy="12150"/>
            </a:xfrm>
            <a:custGeom>
              <a:avLst/>
              <a:gdLst/>
              <a:ahLst/>
              <a:cxnLst/>
              <a:rect l="l" t="t" r="r" b="b"/>
              <a:pathLst>
                <a:path w="163" h="486" extrusionOk="0">
                  <a:moveTo>
                    <a:pt x="162" y="0"/>
                  </a:moveTo>
                  <a:lnTo>
                    <a:pt x="1" y="449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85"/>
                  </a:lnTo>
                  <a:lnTo>
                    <a:pt x="55" y="467"/>
                  </a:lnTo>
                  <a:lnTo>
                    <a:pt x="109" y="23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3868575" y="3454550"/>
              <a:ext cx="925" cy="2725"/>
            </a:xfrm>
            <a:custGeom>
              <a:avLst/>
              <a:gdLst/>
              <a:ahLst/>
              <a:cxnLst/>
              <a:rect l="l" t="t" r="r" b="b"/>
              <a:pathLst>
                <a:path w="37" h="109" extrusionOk="0">
                  <a:moveTo>
                    <a:pt x="0" y="108"/>
                  </a:moveTo>
                  <a:lnTo>
                    <a:pt x="0" y="108"/>
                  </a:lnTo>
                  <a:lnTo>
                    <a:pt x="18" y="55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18" y="55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38125" y="3879225"/>
              <a:ext cx="3896675" cy="5875"/>
            </a:xfrm>
            <a:custGeom>
              <a:avLst/>
              <a:gdLst/>
              <a:ahLst/>
              <a:cxnLst/>
              <a:rect l="l" t="t" r="r" b="b"/>
              <a:pathLst>
                <a:path w="155867" h="235" extrusionOk="0">
                  <a:moveTo>
                    <a:pt x="77933" y="1"/>
                  </a:moveTo>
                  <a:lnTo>
                    <a:pt x="38967" y="37"/>
                  </a:lnTo>
                  <a:lnTo>
                    <a:pt x="19483" y="55"/>
                  </a:lnTo>
                  <a:lnTo>
                    <a:pt x="0" y="109"/>
                  </a:lnTo>
                  <a:lnTo>
                    <a:pt x="19483" y="180"/>
                  </a:lnTo>
                  <a:lnTo>
                    <a:pt x="38967" y="198"/>
                  </a:lnTo>
                  <a:lnTo>
                    <a:pt x="77933" y="234"/>
                  </a:lnTo>
                  <a:lnTo>
                    <a:pt x="116900" y="198"/>
                  </a:lnTo>
                  <a:lnTo>
                    <a:pt x="136384" y="180"/>
                  </a:lnTo>
                  <a:lnTo>
                    <a:pt x="155867" y="109"/>
                  </a:lnTo>
                  <a:lnTo>
                    <a:pt x="136384" y="55"/>
                  </a:lnTo>
                  <a:lnTo>
                    <a:pt x="116900" y="37"/>
                  </a:lnTo>
                  <a:lnTo>
                    <a:pt x="77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310400" y="2851650"/>
              <a:ext cx="1268675" cy="1103025"/>
            </a:xfrm>
            <a:custGeom>
              <a:avLst/>
              <a:gdLst/>
              <a:ahLst/>
              <a:cxnLst/>
              <a:rect l="l" t="t" r="r" b="b"/>
              <a:pathLst>
                <a:path w="50747" h="44121" extrusionOk="0">
                  <a:moveTo>
                    <a:pt x="11439" y="1"/>
                  </a:moveTo>
                  <a:lnTo>
                    <a:pt x="10990" y="19"/>
                  </a:lnTo>
                  <a:lnTo>
                    <a:pt x="10559" y="54"/>
                  </a:lnTo>
                  <a:lnTo>
                    <a:pt x="10110" y="126"/>
                  </a:lnTo>
                  <a:lnTo>
                    <a:pt x="9661" y="198"/>
                  </a:lnTo>
                  <a:lnTo>
                    <a:pt x="9230" y="324"/>
                  </a:lnTo>
                  <a:lnTo>
                    <a:pt x="8799" y="449"/>
                  </a:lnTo>
                  <a:lnTo>
                    <a:pt x="8368" y="611"/>
                  </a:lnTo>
                  <a:lnTo>
                    <a:pt x="7937" y="809"/>
                  </a:lnTo>
                  <a:lnTo>
                    <a:pt x="7524" y="1006"/>
                  </a:lnTo>
                  <a:lnTo>
                    <a:pt x="7129" y="1258"/>
                  </a:lnTo>
                  <a:lnTo>
                    <a:pt x="6734" y="1527"/>
                  </a:lnTo>
                  <a:lnTo>
                    <a:pt x="6339" y="1814"/>
                  </a:lnTo>
                  <a:lnTo>
                    <a:pt x="5962" y="2119"/>
                  </a:lnTo>
                  <a:lnTo>
                    <a:pt x="5603" y="2479"/>
                  </a:lnTo>
                  <a:lnTo>
                    <a:pt x="5261" y="2838"/>
                  </a:lnTo>
                  <a:lnTo>
                    <a:pt x="4920" y="3251"/>
                  </a:lnTo>
                  <a:lnTo>
                    <a:pt x="4615" y="3682"/>
                  </a:lnTo>
                  <a:lnTo>
                    <a:pt x="4238" y="4238"/>
                  </a:lnTo>
                  <a:lnTo>
                    <a:pt x="3861" y="4813"/>
                  </a:lnTo>
                  <a:lnTo>
                    <a:pt x="3520" y="5388"/>
                  </a:lnTo>
                  <a:lnTo>
                    <a:pt x="3196" y="5980"/>
                  </a:lnTo>
                  <a:lnTo>
                    <a:pt x="2891" y="6573"/>
                  </a:lnTo>
                  <a:lnTo>
                    <a:pt x="2586" y="7183"/>
                  </a:lnTo>
                  <a:lnTo>
                    <a:pt x="2317" y="7794"/>
                  </a:lnTo>
                  <a:lnTo>
                    <a:pt x="2047" y="8422"/>
                  </a:lnTo>
                  <a:lnTo>
                    <a:pt x="1814" y="9033"/>
                  </a:lnTo>
                  <a:lnTo>
                    <a:pt x="1580" y="9661"/>
                  </a:lnTo>
                  <a:lnTo>
                    <a:pt x="1365" y="10308"/>
                  </a:lnTo>
                  <a:lnTo>
                    <a:pt x="1167" y="10936"/>
                  </a:lnTo>
                  <a:lnTo>
                    <a:pt x="988" y="11583"/>
                  </a:lnTo>
                  <a:lnTo>
                    <a:pt x="826" y="12229"/>
                  </a:lnTo>
                  <a:lnTo>
                    <a:pt x="682" y="12894"/>
                  </a:lnTo>
                  <a:lnTo>
                    <a:pt x="539" y="13540"/>
                  </a:lnTo>
                  <a:lnTo>
                    <a:pt x="413" y="14204"/>
                  </a:lnTo>
                  <a:lnTo>
                    <a:pt x="323" y="14869"/>
                  </a:lnTo>
                  <a:lnTo>
                    <a:pt x="234" y="15551"/>
                  </a:lnTo>
                  <a:lnTo>
                    <a:pt x="162" y="16216"/>
                  </a:lnTo>
                  <a:lnTo>
                    <a:pt x="90" y="16898"/>
                  </a:lnTo>
                  <a:lnTo>
                    <a:pt x="54" y="17562"/>
                  </a:lnTo>
                  <a:lnTo>
                    <a:pt x="18" y="18245"/>
                  </a:lnTo>
                  <a:lnTo>
                    <a:pt x="0" y="18927"/>
                  </a:lnTo>
                  <a:lnTo>
                    <a:pt x="0" y="19610"/>
                  </a:lnTo>
                  <a:lnTo>
                    <a:pt x="0" y="20292"/>
                  </a:lnTo>
                  <a:lnTo>
                    <a:pt x="18" y="20974"/>
                  </a:lnTo>
                  <a:lnTo>
                    <a:pt x="54" y="21657"/>
                  </a:lnTo>
                  <a:lnTo>
                    <a:pt x="108" y="22339"/>
                  </a:lnTo>
                  <a:lnTo>
                    <a:pt x="180" y="23021"/>
                  </a:lnTo>
                  <a:lnTo>
                    <a:pt x="251" y="23704"/>
                  </a:lnTo>
                  <a:lnTo>
                    <a:pt x="341" y="24386"/>
                  </a:lnTo>
                  <a:lnTo>
                    <a:pt x="431" y="25068"/>
                  </a:lnTo>
                  <a:lnTo>
                    <a:pt x="557" y="25751"/>
                  </a:lnTo>
                  <a:lnTo>
                    <a:pt x="664" y="26415"/>
                  </a:lnTo>
                  <a:lnTo>
                    <a:pt x="808" y="27098"/>
                  </a:lnTo>
                  <a:lnTo>
                    <a:pt x="952" y="27762"/>
                  </a:lnTo>
                  <a:lnTo>
                    <a:pt x="1113" y="28444"/>
                  </a:lnTo>
                  <a:lnTo>
                    <a:pt x="1293" y="29109"/>
                  </a:lnTo>
                  <a:lnTo>
                    <a:pt x="1473" y="29773"/>
                  </a:lnTo>
                  <a:lnTo>
                    <a:pt x="1670" y="30438"/>
                  </a:lnTo>
                  <a:lnTo>
                    <a:pt x="1868" y="31084"/>
                  </a:lnTo>
                  <a:lnTo>
                    <a:pt x="2083" y="31748"/>
                  </a:lnTo>
                  <a:lnTo>
                    <a:pt x="2317" y="32395"/>
                  </a:lnTo>
                  <a:lnTo>
                    <a:pt x="2550" y="33041"/>
                  </a:lnTo>
                  <a:lnTo>
                    <a:pt x="2801" y="33670"/>
                  </a:lnTo>
                  <a:lnTo>
                    <a:pt x="3053" y="34316"/>
                  </a:lnTo>
                  <a:lnTo>
                    <a:pt x="3322" y="34945"/>
                  </a:lnTo>
                  <a:lnTo>
                    <a:pt x="3591" y="35555"/>
                  </a:lnTo>
                  <a:lnTo>
                    <a:pt x="3879" y="36184"/>
                  </a:lnTo>
                  <a:lnTo>
                    <a:pt x="4184" y="36794"/>
                  </a:lnTo>
                  <a:lnTo>
                    <a:pt x="4489" y="37387"/>
                  </a:lnTo>
                  <a:lnTo>
                    <a:pt x="4795" y="37979"/>
                  </a:lnTo>
                  <a:lnTo>
                    <a:pt x="5118" y="38572"/>
                  </a:lnTo>
                  <a:lnTo>
                    <a:pt x="5459" y="39147"/>
                  </a:lnTo>
                  <a:lnTo>
                    <a:pt x="5800" y="39721"/>
                  </a:lnTo>
                  <a:lnTo>
                    <a:pt x="6141" y="40296"/>
                  </a:lnTo>
                  <a:lnTo>
                    <a:pt x="6501" y="40853"/>
                  </a:lnTo>
                  <a:lnTo>
                    <a:pt x="6878" y="41391"/>
                  </a:lnTo>
                  <a:lnTo>
                    <a:pt x="7255" y="41930"/>
                  </a:lnTo>
                  <a:lnTo>
                    <a:pt x="7632" y="42451"/>
                  </a:lnTo>
                  <a:lnTo>
                    <a:pt x="8027" y="42971"/>
                  </a:lnTo>
                  <a:lnTo>
                    <a:pt x="8422" y="43474"/>
                  </a:lnTo>
                  <a:lnTo>
                    <a:pt x="8817" y="43977"/>
                  </a:lnTo>
                  <a:lnTo>
                    <a:pt x="43564" y="44121"/>
                  </a:lnTo>
                  <a:lnTo>
                    <a:pt x="44336" y="43492"/>
                  </a:lnTo>
                  <a:lnTo>
                    <a:pt x="45072" y="42846"/>
                  </a:lnTo>
                  <a:lnTo>
                    <a:pt x="45755" y="42181"/>
                  </a:lnTo>
                  <a:lnTo>
                    <a:pt x="46383" y="41499"/>
                  </a:lnTo>
                  <a:lnTo>
                    <a:pt x="46976" y="40817"/>
                  </a:lnTo>
                  <a:lnTo>
                    <a:pt x="47532" y="40116"/>
                  </a:lnTo>
                  <a:lnTo>
                    <a:pt x="48035" y="39398"/>
                  </a:lnTo>
                  <a:lnTo>
                    <a:pt x="48502" y="38662"/>
                  </a:lnTo>
                  <a:lnTo>
                    <a:pt x="48915" y="37926"/>
                  </a:lnTo>
                  <a:lnTo>
                    <a:pt x="49292" y="37189"/>
                  </a:lnTo>
                  <a:lnTo>
                    <a:pt x="49615" y="36453"/>
                  </a:lnTo>
                  <a:lnTo>
                    <a:pt x="49921" y="35699"/>
                  </a:lnTo>
                  <a:lnTo>
                    <a:pt x="50154" y="34945"/>
                  </a:lnTo>
                  <a:lnTo>
                    <a:pt x="50370" y="34191"/>
                  </a:lnTo>
                  <a:lnTo>
                    <a:pt x="50531" y="33418"/>
                  </a:lnTo>
                  <a:lnTo>
                    <a:pt x="50639" y="32664"/>
                  </a:lnTo>
                  <a:lnTo>
                    <a:pt x="50729" y="31910"/>
                  </a:lnTo>
                  <a:lnTo>
                    <a:pt x="50747" y="31156"/>
                  </a:lnTo>
                  <a:lnTo>
                    <a:pt x="50747" y="30420"/>
                  </a:lnTo>
                  <a:lnTo>
                    <a:pt x="50693" y="29683"/>
                  </a:lnTo>
                  <a:lnTo>
                    <a:pt x="50603" y="28947"/>
                  </a:lnTo>
                  <a:lnTo>
                    <a:pt x="50477" y="28211"/>
                  </a:lnTo>
                  <a:lnTo>
                    <a:pt x="50298" y="27493"/>
                  </a:lnTo>
                  <a:lnTo>
                    <a:pt x="50190" y="27151"/>
                  </a:lnTo>
                  <a:lnTo>
                    <a:pt x="50082" y="26792"/>
                  </a:lnTo>
                  <a:lnTo>
                    <a:pt x="49957" y="26451"/>
                  </a:lnTo>
                  <a:lnTo>
                    <a:pt x="49813" y="26110"/>
                  </a:lnTo>
                  <a:lnTo>
                    <a:pt x="49669" y="25769"/>
                  </a:lnTo>
                  <a:lnTo>
                    <a:pt x="49526" y="25428"/>
                  </a:lnTo>
                  <a:lnTo>
                    <a:pt x="49364" y="25086"/>
                  </a:lnTo>
                  <a:lnTo>
                    <a:pt x="49184" y="24763"/>
                  </a:lnTo>
                  <a:lnTo>
                    <a:pt x="48987" y="24440"/>
                  </a:lnTo>
                  <a:lnTo>
                    <a:pt x="48807" y="24117"/>
                  </a:lnTo>
                  <a:lnTo>
                    <a:pt x="48592" y="23793"/>
                  </a:lnTo>
                  <a:lnTo>
                    <a:pt x="48376" y="23488"/>
                  </a:lnTo>
                  <a:lnTo>
                    <a:pt x="48143" y="23183"/>
                  </a:lnTo>
                  <a:lnTo>
                    <a:pt x="47909" y="22878"/>
                  </a:lnTo>
                  <a:lnTo>
                    <a:pt x="47658" y="22572"/>
                  </a:lnTo>
                  <a:lnTo>
                    <a:pt x="47407" y="22285"/>
                  </a:lnTo>
                  <a:lnTo>
                    <a:pt x="47137" y="21998"/>
                  </a:lnTo>
                  <a:lnTo>
                    <a:pt x="46868" y="21710"/>
                  </a:lnTo>
                  <a:lnTo>
                    <a:pt x="46527" y="21387"/>
                  </a:lnTo>
                  <a:lnTo>
                    <a:pt x="46168" y="21082"/>
                  </a:lnTo>
                  <a:lnTo>
                    <a:pt x="45808" y="20813"/>
                  </a:lnTo>
                  <a:lnTo>
                    <a:pt x="45449" y="20561"/>
                  </a:lnTo>
                  <a:lnTo>
                    <a:pt x="45090" y="20328"/>
                  </a:lnTo>
                  <a:lnTo>
                    <a:pt x="44713" y="20112"/>
                  </a:lnTo>
                  <a:lnTo>
                    <a:pt x="44336" y="19915"/>
                  </a:lnTo>
                  <a:lnTo>
                    <a:pt x="43959" y="19735"/>
                  </a:lnTo>
                  <a:lnTo>
                    <a:pt x="43582" y="19574"/>
                  </a:lnTo>
                  <a:lnTo>
                    <a:pt x="43187" y="19430"/>
                  </a:lnTo>
                  <a:lnTo>
                    <a:pt x="42810" y="19304"/>
                  </a:lnTo>
                  <a:lnTo>
                    <a:pt x="42415" y="19196"/>
                  </a:lnTo>
                  <a:lnTo>
                    <a:pt x="42019" y="19089"/>
                  </a:lnTo>
                  <a:lnTo>
                    <a:pt x="41606" y="18999"/>
                  </a:lnTo>
                  <a:lnTo>
                    <a:pt x="40798" y="18855"/>
                  </a:lnTo>
                  <a:lnTo>
                    <a:pt x="39990" y="18748"/>
                  </a:lnTo>
                  <a:lnTo>
                    <a:pt x="39164" y="18658"/>
                  </a:lnTo>
                  <a:lnTo>
                    <a:pt x="38338" y="18586"/>
                  </a:lnTo>
                  <a:lnTo>
                    <a:pt x="37512" y="18532"/>
                  </a:lnTo>
                  <a:lnTo>
                    <a:pt x="35842" y="18424"/>
                  </a:lnTo>
                  <a:lnTo>
                    <a:pt x="34998" y="18353"/>
                  </a:lnTo>
                  <a:lnTo>
                    <a:pt x="34172" y="18263"/>
                  </a:lnTo>
                  <a:lnTo>
                    <a:pt x="33580" y="18191"/>
                  </a:lnTo>
                  <a:lnTo>
                    <a:pt x="33005" y="18083"/>
                  </a:lnTo>
                  <a:lnTo>
                    <a:pt x="32430" y="17957"/>
                  </a:lnTo>
                  <a:lnTo>
                    <a:pt x="31874" y="17814"/>
                  </a:lnTo>
                  <a:lnTo>
                    <a:pt x="31317" y="17634"/>
                  </a:lnTo>
                  <a:lnTo>
                    <a:pt x="30760" y="17437"/>
                  </a:lnTo>
                  <a:lnTo>
                    <a:pt x="30222" y="17203"/>
                  </a:lnTo>
                  <a:lnTo>
                    <a:pt x="29701" y="16952"/>
                  </a:lnTo>
                  <a:lnTo>
                    <a:pt x="29270" y="16718"/>
                  </a:lnTo>
                  <a:lnTo>
                    <a:pt x="28857" y="16467"/>
                  </a:lnTo>
                  <a:lnTo>
                    <a:pt x="28462" y="16198"/>
                  </a:lnTo>
                  <a:lnTo>
                    <a:pt x="28085" y="15910"/>
                  </a:lnTo>
                  <a:lnTo>
                    <a:pt x="27690" y="15605"/>
                  </a:lnTo>
                  <a:lnTo>
                    <a:pt x="27331" y="15282"/>
                  </a:lnTo>
                  <a:lnTo>
                    <a:pt x="26972" y="14959"/>
                  </a:lnTo>
                  <a:lnTo>
                    <a:pt x="26612" y="14617"/>
                  </a:lnTo>
                  <a:lnTo>
                    <a:pt x="26253" y="14240"/>
                  </a:lnTo>
                  <a:lnTo>
                    <a:pt x="25912" y="13881"/>
                  </a:lnTo>
                  <a:lnTo>
                    <a:pt x="25589" y="13486"/>
                  </a:lnTo>
                  <a:lnTo>
                    <a:pt x="25248" y="13109"/>
                  </a:lnTo>
                  <a:lnTo>
                    <a:pt x="24601" y="12283"/>
                  </a:lnTo>
                  <a:lnTo>
                    <a:pt x="23955" y="11439"/>
                  </a:lnTo>
                  <a:lnTo>
                    <a:pt x="23326" y="10559"/>
                  </a:lnTo>
                  <a:lnTo>
                    <a:pt x="22716" y="9661"/>
                  </a:lnTo>
                  <a:lnTo>
                    <a:pt x="21459" y="7830"/>
                  </a:lnTo>
                  <a:lnTo>
                    <a:pt x="20812" y="6896"/>
                  </a:lnTo>
                  <a:lnTo>
                    <a:pt x="20148" y="5980"/>
                  </a:lnTo>
                  <a:lnTo>
                    <a:pt x="19465" y="5064"/>
                  </a:lnTo>
                  <a:lnTo>
                    <a:pt x="18765" y="4149"/>
                  </a:lnTo>
                  <a:lnTo>
                    <a:pt x="18047" y="3269"/>
                  </a:lnTo>
                  <a:lnTo>
                    <a:pt x="17670" y="2838"/>
                  </a:lnTo>
                  <a:lnTo>
                    <a:pt x="17275" y="2425"/>
                  </a:lnTo>
                  <a:lnTo>
                    <a:pt x="16969" y="2119"/>
                  </a:lnTo>
                  <a:lnTo>
                    <a:pt x="16646" y="1832"/>
                  </a:lnTo>
                  <a:lnTo>
                    <a:pt x="16323" y="1563"/>
                  </a:lnTo>
                  <a:lnTo>
                    <a:pt x="15964" y="1311"/>
                  </a:lnTo>
                  <a:lnTo>
                    <a:pt x="15605" y="1096"/>
                  </a:lnTo>
                  <a:lnTo>
                    <a:pt x="15228" y="880"/>
                  </a:lnTo>
                  <a:lnTo>
                    <a:pt x="14833" y="701"/>
                  </a:lnTo>
                  <a:lnTo>
                    <a:pt x="14438" y="539"/>
                  </a:lnTo>
                  <a:lnTo>
                    <a:pt x="14025" y="396"/>
                  </a:lnTo>
                  <a:lnTo>
                    <a:pt x="13611" y="270"/>
                  </a:lnTo>
                  <a:lnTo>
                    <a:pt x="13181" y="180"/>
                  </a:lnTo>
                  <a:lnTo>
                    <a:pt x="12750" y="90"/>
                  </a:lnTo>
                  <a:lnTo>
                    <a:pt x="12319" y="36"/>
                  </a:lnTo>
                  <a:lnTo>
                    <a:pt x="11870" y="19"/>
                  </a:lnTo>
                  <a:lnTo>
                    <a:pt x="114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510600" y="2934250"/>
              <a:ext cx="830550" cy="750175"/>
            </a:xfrm>
            <a:custGeom>
              <a:avLst/>
              <a:gdLst/>
              <a:ahLst/>
              <a:cxnLst/>
              <a:rect l="l" t="t" r="r" b="b"/>
              <a:pathLst>
                <a:path w="33222" h="30007" extrusionOk="0">
                  <a:moveTo>
                    <a:pt x="7345" y="1"/>
                  </a:moveTo>
                  <a:lnTo>
                    <a:pt x="7094" y="19"/>
                  </a:lnTo>
                  <a:lnTo>
                    <a:pt x="6843" y="37"/>
                  </a:lnTo>
                  <a:lnTo>
                    <a:pt x="6591" y="72"/>
                  </a:lnTo>
                  <a:lnTo>
                    <a:pt x="6340" y="126"/>
                  </a:lnTo>
                  <a:lnTo>
                    <a:pt x="6106" y="180"/>
                  </a:lnTo>
                  <a:lnTo>
                    <a:pt x="5855" y="234"/>
                  </a:lnTo>
                  <a:lnTo>
                    <a:pt x="5621" y="324"/>
                  </a:lnTo>
                  <a:lnTo>
                    <a:pt x="5388" y="396"/>
                  </a:lnTo>
                  <a:lnTo>
                    <a:pt x="5155" y="503"/>
                  </a:lnTo>
                  <a:lnTo>
                    <a:pt x="4688" y="719"/>
                  </a:lnTo>
                  <a:lnTo>
                    <a:pt x="4257" y="988"/>
                  </a:lnTo>
                  <a:lnTo>
                    <a:pt x="3826" y="1294"/>
                  </a:lnTo>
                  <a:lnTo>
                    <a:pt x="3413" y="1653"/>
                  </a:lnTo>
                  <a:lnTo>
                    <a:pt x="3018" y="2030"/>
                  </a:lnTo>
                  <a:lnTo>
                    <a:pt x="2641" y="2461"/>
                  </a:lnTo>
                  <a:lnTo>
                    <a:pt x="2281" y="2928"/>
                  </a:lnTo>
                  <a:lnTo>
                    <a:pt x="1958" y="3430"/>
                  </a:lnTo>
                  <a:lnTo>
                    <a:pt x="1635" y="3969"/>
                  </a:lnTo>
                  <a:lnTo>
                    <a:pt x="1348" y="4544"/>
                  </a:lnTo>
                  <a:lnTo>
                    <a:pt x="1096" y="5154"/>
                  </a:lnTo>
                  <a:lnTo>
                    <a:pt x="845" y="5819"/>
                  </a:lnTo>
                  <a:lnTo>
                    <a:pt x="629" y="6501"/>
                  </a:lnTo>
                  <a:lnTo>
                    <a:pt x="450" y="7219"/>
                  </a:lnTo>
                  <a:lnTo>
                    <a:pt x="306" y="7991"/>
                  </a:lnTo>
                  <a:lnTo>
                    <a:pt x="180" y="8782"/>
                  </a:lnTo>
                  <a:lnTo>
                    <a:pt x="73" y="9608"/>
                  </a:lnTo>
                  <a:lnTo>
                    <a:pt x="19" y="10470"/>
                  </a:lnTo>
                  <a:lnTo>
                    <a:pt x="1" y="11367"/>
                  </a:lnTo>
                  <a:lnTo>
                    <a:pt x="1" y="12301"/>
                  </a:lnTo>
                  <a:lnTo>
                    <a:pt x="37" y="13271"/>
                  </a:lnTo>
                  <a:lnTo>
                    <a:pt x="91" y="13917"/>
                  </a:lnTo>
                  <a:lnTo>
                    <a:pt x="180" y="14582"/>
                  </a:lnTo>
                  <a:lnTo>
                    <a:pt x="270" y="15210"/>
                  </a:lnTo>
                  <a:lnTo>
                    <a:pt x="396" y="15839"/>
                  </a:lnTo>
                  <a:lnTo>
                    <a:pt x="540" y="16431"/>
                  </a:lnTo>
                  <a:lnTo>
                    <a:pt x="701" y="17042"/>
                  </a:lnTo>
                  <a:lnTo>
                    <a:pt x="881" y="17616"/>
                  </a:lnTo>
                  <a:lnTo>
                    <a:pt x="1078" y="18191"/>
                  </a:lnTo>
                  <a:lnTo>
                    <a:pt x="1294" y="18748"/>
                  </a:lnTo>
                  <a:lnTo>
                    <a:pt x="1527" y="19286"/>
                  </a:lnTo>
                  <a:lnTo>
                    <a:pt x="1779" y="19825"/>
                  </a:lnTo>
                  <a:lnTo>
                    <a:pt x="2048" y="20328"/>
                  </a:lnTo>
                  <a:lnTo>
                    <a:pt x="2335" y="20831"/>
                  </a:lnTo>
                  <a:lnTo>
                    <a:pt x="2641" y="21333"/>
                  </a:lnTo>
                  <a:lnTo>
                    <a:pt x="2964" y="21800"/>
                  </a:lnTo>
                  <a:lnTo>
                    <a:pt x="3305" y="22267"/>
                  </a:lnTo>
                  <a:lnTo>
                    <a:pt x="3646" y="22716"/>
                  </a:lnTo>
                  <a:lnTo>
                    <a:pt x="4023" y="23147"/>
                  </a:lnTo>
                  <a:lnTo>
                    <a:pt x="4400" y="23578"/>
                  </a:lnTo>
                  <a:lnTo>
                    <a:pt x="4795" y="23991"/>
                  </a:lnTo>
                  <a:lnTo>
                    <a:pt x="5190" y="24386"/>
                  </a:lnTo>
                  <a:lnTo>
                    <a:pt x="5621" y="24763"/>
                  </a:lnTo>
                  <a:lnTo>
                    <a:pt x="6034" y="25140"/>
                  </a:lnTo>
                  <a:lnTo>
                    <a:pt x="6483" y="25499"/>
                  </a:lnTo>
                  <a:lnTo>
                    <a:pt x="6932" y="25841"/>
                  </a:lnTo>
                  <a:lnTo>
                    <a:pt x="7399" y="26164"/>
                  </a:lnTo>
                  <a:lnTo>
                    <a:pt x="7866" y="26487"/>
                  </a:lnTo>
                  <a:lnTo>
                    <a:pt x="8351" y="26792"/>
                  </a:lnTo>
                  <a:lnTo>
                    <a:pt x="8836" y="27080"/>
                  </a:lnTo>
                  <a:lnTo>
                    <a:pt x="9339" y="27349"/>
                  </a:lnTo>
                  <a:lnTo>
                    <a:pt x="9841" y="27618"/>
                  </a:lnTo>
                  <a:lnTo>
                    <a:pt x="10362" y="27870"/>
                  </a:lnTo>
                  <a:lnTo>
                    <a:pt x="10883" y="28103"/>
                  </a:lnTo>
                  <a:lnTo>
                    <a:pt x="11404" y="28319"/>
                  </a:lnTo>
                  <a:lnTo>
                    <a:pt x="11942" y="28534"/>
                  </a:lnTo>
                  <a:lnTo>
                    <a:pt x="12481" y="28714"/>
                  </a:lnTo>
                  <a:lnTo>
                    <a:pt x="13020" y="28893"/>
                  </a:lnTo>
                  <a:lnTo>
                    <a:pt x="13558" y="29073"/>
                  </a:lnTo>
                  <a:lnTo>
                    <a:pt x="14115" y="29217"/>
                  </a:lnTo>
                  <a:lnTo>
                    <a:pt x="14672" y="29360"/>
                  </a:lnTo>
                  <a:lnTo>
                    <a:pt x="15228" y="29486"/>
                  </a:lnTo>
                  <a:lnTo>
                    <a:pt x="15785" y="29594"/>
                  </a:lnTo>
                  <a:lnTo>
                    <a:pt x="16342" y="29701"/>
                  </a:lnTo>
                  <a:lnTo>
                    <a:pt x="16916" y="29791"/>
                  </a:lnTo>
                  <a:lnTo>
                    <a:pt x="17473" y="29845"/>
                  </a:lnTo>
                  <a:lnTo>
                    <a:pt x="18048" y="29917"/>
                  </a:lnTo>
                  <a:lnTo>
                    <a:pt x="18604" y="29953"/>
                  </a:lnTo>
                  <a:lnTo>
                    <a:pt x="19161" y="29989"/>
                  </a:lnTo>
                  <a:lnTo>
                    <a:pt x="19736" y="30007"/>
                  </a:lnTo>
                  <a:lnTo>
                    <a:pt x="20292" y="30007"/>
                  </a:lnTo>
                  <a:lnTo>
                    <a:pt x="20849" y="29989"/>
                  </a:lnTo>
                  <a:lnTo>
                    <a:pt x="21406" y="29971"/>
                  </a:lnTo>
                  <a:lnTo>
                    <a:pt x="21962" y="29917"/>
                  </a:lnTo>
                  <a:lnTo>
                    <a:pt x="22519" y="29863"/>
                  </a:lnTo>
                  <a:lnTo>
                    <a:pt x="23058" y="29809"/>
                  </a:lnTo>
                  <a:lnTo>
                    <a:pt x="23596" y="29719"/>
                  </a:lnTo>
                  <a:lnTo>
                    <a:pt x="24135" y="29630"/>
                  </a:lnTo>
                  <a:lnTo>
                    <a:pt x="24656" y="29522"/>
                  </a:lnTo>
                  <a:lnTo>
                    <a:pt x="25195" y="29396"/>
                  </a:lnTo>
                  <a:lnTo>
                    <a:pt x="25697" y="29252"/>
                  </a:lnTo>
                  <a:lnTo>
                    <a:pt x="26218" y="29109"/>
                  </a:lnTo>
                  <a:lnTo>
                    <a:pt x="26721" y="28947"/>
                  </a:lnTo>
                  <a:lnTo>
                    <a:pt x="27206" y="28768"/>
                  </a:lnTo>
                  <a:lnTo>
                    <a:pt x="27709" y="28570"/>
                  </a:lnTo>
                  <a:lnTo>
                    <a:pt x="28104" y="28390"/>
                  </a:lnTo>
                  <a:lnTo>
                    <a:pt x="28499" y="28211"/>
                  </a:lnTo>
                  <a:lnTo>
                    <a:pt x="28876" y="28013"/>
                  </a:lnTo>
                  <a:lnTo>
                    <a:pt x="29235" y="27816"/>
                  </a:lnTo>
                  <a:lnTo>
                    <a:pt x="29576" y="27618"/>
                  </a:lnTo>
                  <a:lnTo>
                    <a:pt x="29899" y="27403"/>
                  </a:lnTo>
                  <a:lnTo>
                    <a:pt x="30223" y="27187"/>
                  </a:lnTo>
                  <a:lnTo>
                    <a:pt x="30510" y="26972"/>
                  </a:lnTo>
                  <a:lnTo>
                    <a:pt x="30779" y="26756"/>
                  </a:lnTo>
                  <a:lnTo>
                    <a:pt x="31049" y="26523"/>
                  </a:lnTo>
                  <a:lnTo>
                    <a:pt x="31300" y="26290"/>
                  </a:lnTo>
                  <a:lnTo>
                    <a:pt x="31533" y="26056"/>
                  </a:lnTo>
                  <a:lnTo>
                    <a:pt x="31749" y="25823"/>
                  </a:lnTo>
                  <a:lnTo>
                    <a:pt x="31946" y="25571"/>
                  </a:lnTo>
                  <a:lnTo>
                    <a:pt x="32126" y="25320"/>
                  </a:lnTo>
                  <a:lnTo>
                    <a:pt x="32288" y="25068"/>
                  </a:lnTo>
                  <a:lnTo>
                    <a:pt x="32449" y="24817"/>
                  </a:lnTo>
                  <a:lnTo>
                    <a:pt x="32593" y="24566"/>
                  </a:lnTo>
                  <a:lnTo>
                    <a:pt x="32719" y="24314"/>
                  </a:lnTo>
                  <a:lnTo>
                    <a:pt x="32826" y="24045"/>
                  </a:lnTo>
                  <a:lnTo>
                    <a:pt x="32916" y="23794"/>
                  </a:lnTo>
                  <a:lnTo>
                    <a:pt x="33006" y="23524"/>
                  </a:lnTo>
                  <a:lnTo>
                    <a:pt x="33078" y="23273"/>
                  </a:lnTo>
                  <a:lnTo>
                    <a:pt x="33132" y="23003"/>
                  </a:lnTo>
                  <a:lnTo>
                    <a:pt x="33168" y="22734"/>
                  </a:lnTo>
                  <a:lnTo>
                    <a:pt x="33203" y="22483"/>
                  </a:lnTo>
                  <a:lnTo>
                    <a:pt x="33221" y="22213"/>
                  </a:lnTo>
                  <a:lnTo>
                    <a:pt x="33221" y="21944"/>
                  </a:lnTo>
                  <a:lnTo>
                    <a:pt x="33221" y="21693"/>
                  </a:lnTo>
                  <a:lnTo>
                    <a:pt x="33203" y="21423"/>
                  </a:lnTo>
                  <a:lnTo>
                    <a:pt x="33168" y="21172"/>
                  </a:lnTo>
                  <a:lnTo>
                    <a:pt x="33114" y="20902"/>
                  </a:lnTo>
                  <a:lnTo>
                    <a:pt x="33060" y="20651"/>
                  </a:lnTo>
                  <a:lnTo>
                    <a:pt x="32988" y="20382"/>
                  </a:lnTo>
                  <a:lnTo>
                    <a:pt x="32898" y="20130"/>
                  </a:lnTo>
                  <a:lnTo>
                    <a:pt x="32808" y="19879"/>
                  </a:lnTo>
                  <a:lnTo>
                    <a:pt x="32701" y="19645"/>
                  </a:lnTo>
                  <a:lnTo>
                    <a:pt x="32593" y="19394"/>
                  </a:lnTo>
                  <a:lnTo>
                    <a:pt x="32467" y="19143"/>
                  </a:lnTo>
                  <a:lnTo>
                    <a:pt x="32324" y="18909"/>
                  </a:lnTo>
                  <a:lnTo>
                    <a:pt x="32180" y="18676"/>
                  </a:lnTo>
                  <a:lnTo>
                    <a:pt x="32018" y="18442"/>
                  </a:lnTo>
                  <a:lnTo>
                    <a:pt x="31839" y="18227"/>
                  </a:lnTo>
                  <a:lnTo>
                    <a:pt x="31659" y="17993"/>
                  </a:lnTo>
                  <a:lnTo>
                    <a:pt x="31480" y="17778"/>
                  </a:lnTo>
                  <a:lnTo>
                    <a:pt x="31282" y="17562"/>
                  </a:lnTo>
                  <a:lnTo>
                    <a:pt x="31067" y="17365"/>
                  </a:lnTo>
                  <a:lnTo>
                    <a:pt x="30851" y="17167"/>
                  </a:lnTo>
                  <a:lnTo>
                    <a:pt x="30384" y="16790"/>
                  </a:lnTo>
                  <a:lnTo>
                    <a:pt x="29881" y="16431"/>
                  </a:lnTo>
                  <a:lnTo>
                    <a:pt x="29612" y="16252"/>
                  </a:lnTo>
                  <a:lnTo>
                    <a:pt x="29343" y="16090"/>
                  </a:lnTo>
                  <a:lnTo>
                    <a:pt x="29055" y="15946"/>
                  </a:lnTo>
                  <a:lnTo>
                    <a:pt x="28768" y="15803"/>
                  </a:lnTo>
                  <a:lnTo>
                    <a:pt x="28463" y="15659"/>
                  </a:lnTo>
                  <a:lnTo>
                    <a:pt x="28158" y="15533"/>
                  </a:lnTo>
                  <a:lnTo>
                    <a:pt x="27852" y="15426"/>
                  </a:lnTo>
                  <a:lnTo>
                    <a:pt x="27529" y="15300"/>
                  </a:lnTo>
                  <a:lnTo>
                    <a:pt x="27206" y="15210"/>
                  </a:lnTo>
                  <a:lnTo>
                    <a:pt x="26865" y="15120"/>
                  </a:lnTo>
                  <a:lnTo>
                    <a:pt x="26523" y="15031"/>
                  </a:lnTo>
                  <a:lnTo>
                    <a:pt x="26164" y="14959"/>
                  </a:lnTo>
                  <a:lnTo>
                    <a:pt x="25572" y="14887"/>
                  </a:lnTo>
                  <a:lnTo>
                    <a:pt x="24997" y="14779"/>
                  </a:lnTo>
                  <a:lnTo>
                    <a:pt x="24422" y="14653"/>
                  </a:lnTo>
                  <a:lnTo>
                    <a:pt x="23866" y="14510"/>
                  </a:lnTo>
                  <a:lnTo>
                    <a:pt x="23309" y="14330"/>
                  </a:lnTo>
                  <a:lnTo>
                    <a:pt x="22752" y="14133"/>
                  </a:lnTo>
                  <a:lnTo>
                    <a:pt x="22214" y="13899"/>
                  </a:lnTo>
                  <a:lnTo>
                    <a:pt x="21693" y="13648"/>
                  </a:lnTo>
                  <a:lnTo>
                    <a:pt x="21262" y="13414"/>
                  </a:lnTo>
                  <a:lnTo>
                    <a:pt x="20849" y="13163"/>
                  </a:lnTo>
                  <a:lnTo>
                    <a:pt x="20454" y="12894"/>
                  </a:lnTo>
                  <a:lnTo>
                    <a:pt x="20077" y="12606"/>
                  </a:lnTo>
                  <a:lnTo>
                    <a:pt x="19682" y="12301"/>
                  </a:lnTo>
                  <a:lnTo>
                    <a:pt x="19323" y="11978"/>
                  </a:lnTo>
                  <a:lnTo>
                    <a:pt x="18964" y="11655"/>
                  </a:lnTo>
                  <a:lnTo>
                    <a:pt x="18604" y="11313"/>
                  </a:lnTo>
                  <a:lnTo>
                    <a:pt x="18245" y="10936"/>
                  </a:lnTo>
                  <a:lnTo>
                    <a:pt x="17904" y="10577"/>
                  </a:lnTo>
                  <a:lnTo>
                    <a:pt x="17581" y="10182"/>
                  </a:lnTo>
                  <a:lnTo>
                    <a:pt x="17240" y="9805"/>
                  </a:lnTo>
                  <a:lnTo>
                    <a:pt x="16593" y="8979"/>
                  </a:lnTo>
                  <a:lnTo>
                    <a:pt x="15947" y="8135"/>
                  </a:lnTo>
                  <a:lnTo>
                    <a:pt x="15318" y="7255"/>
                  </a:lnTo>
                  <a:lnTo>
                    <a:pt x="14708" y="6357"/>
                  </a:lnTo>
                  <a:lnTo>
                    <a:pt x="13451" y="4526"/>
                  </a:lnTo>
                  <a:lnTo>
                    <a:pt x="12804" y="3592"/>
                  </a:lnTo>
                  <a:lnTo>
                    <a:pt x="12140" y="2676"/>
                  </a:lnTo>
                  <a:lnTo>
                    <a:pt x="11457" y="1760"/>
                  </a:lnTo>
                  <a:lnTo>
                    <a:pt x="10757" y="845"/>
                  </a:lnTo>
                  <a:lnTo>
                    <a:pt x="10236" y="593"/>
                  </a:lnTo>
                  <a:lnTo>
                    <a:pt x="9698" y="396"/>
                  </a:lnTo>
                  <a:lnTo>
                    <a:pt x="9177" y="234"/>
                  </a:lnTo>
                  <a:lnTo>
                    <a:pt x="8638" y="108"/>
                  </a:lnTo>
                  <a:lnTo>
                    <a:pt x="8387" y="72"/>
                  </a:lnTo>
                  <a:lnTo>
                    <a:pt x="8117" y="37"/>
                  </a:lnTo>
                  <a:lnTo>
                    <a:pt x="7866" y="19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888600" y="3458600"/>
              <a:ext cx="415725" cy="550850"/>
            </a:xfrm>
            <a:custGeom>
              <a:avLst/>
              <a:gdLst/>
              <a:ahLst/>
              <a:cxnLst/>
              <a:rect l="l" t="t" r="r" b="b"/>
              <a:pathLst>
                <a:path w="16629" h="22034" extrusionOk="0">
                  <a:moveTo>
                    <a:pt x="8782" y="0"/>
                  </a:moveTo>
                  <a:lnTo>
                    <a:pt x="7184" y="1994"/>
                  </a:lnTo>
                  <a:lnTo>
                    <a:pt x="5603" y="4005"/>
                  </a:lnTo>
                  <a:lnTo>
                    <a:pt x="3826" y="6303"/>
                  </a:lnTo>
                  <a:lnTo>
                    <a:pt x="2766" y="7686"/>
                  </a:lnTo>
                  <a:lnTo>
                    <a:pt x="1653" y="9194"/>
                  </a:lnTo>
                  <a:lnTo>
                    <a:pt x="1168" y="9859"/>
                  </a:lnTo>
                  <a:lnTo>
                    <a:pt x="755" y="10469"/>
                  </a:lnTo>
                  <a:lnTo>
                    <a:pt x="414" y="10972"/>
                  </a:lnTo>
                  <a:lnTo>
                    <a:pt x="180" y="11385"/>
                  </a:lnTo>
                  <a:lnTo>
                    <a:pt x="37" y="11672"/>
                  </a:lnTo>
                  <a:lnTo>
                    <a:pt x="1" y="11762"/>
                  </a:lnTo>
                  <a:lnTo>
                    <a:pt x="1" y="11834"/>
                  </a:lnTo>
                  <a:lnTo>
                    <a:pt x="55" y="11924"/>
                  </a:lnTo>
                  <a:lnTo>
                    <a:pt x="180" y="12049"/>
                  </a:lnTo>
                  <a:lnTo>
                    <a:pt x="575" y="12444"/>
                  </a:lnTo>
                  <a:lnTo>
                    <a:pt x="1186" y="12983"/>
                  </a:lnTo>
                  <a:lnTo>
                    <a:pt x="1976" y="13665"/>
                  </a:lnTo>
                  <a:lnTo>
                    <a:pt x="3897" y="15282"/>
                  </a:lnTo>
                  <a:lnTo>
                    <a:pt x="6106" y="17095"/>
                  </a:lnTo>
                  <a:lnTo>
                    <a:pt x="8333" y="18873"/>
                  </a:lnTo>
                  <a:lnTo>
                    <a:pt x="10308" y="20435"/>
                  </a:lnTo>
                  <a:lnTo>
                    <a:pt x="11763" y="21549"/>
                  </a:lnTo>
                  <a:lnTo>
                    <a:pt x="12211" y="21872"/>
                  </a:lnTo>
                  <a:lnTo>
                    <a:pt x="12445" y="22015"/>
                  </a:lnTo>
                  <a:lnTo>
                    <a:pt x="12535" y="22033"/>
                  </a:lnTo>
                  <a:lnTo>
                    <a:pt x="12642" y="22015"/>
                  </a:lnTo>
                  <a:lnTo>
                    <a:pt x="12732" y="21962"/>
                  </a:lnTo>
                  <a:lnTo>
                    <a:pt x="12822" y="21872"/>
                  </a:lnTo>
                  <a:lnTo>
                    <a:pt x="12912" y="21782"/>
                  </a:lnTo>
                  <a:lnTo>
                    <a:pt x="13002" y="21656"/>
                  </a:lnTo>
                  <a:lnTo>
                    <a:pt x="13091" y="21513"/>
                  </a:lnTo>
                  <a:lnTo>
                    <a:pt x="13163" y="21351"/>
                  </a:lnTo>
                  <a:lnTo>
                    <a:pt x="13235" y="21189"/>
                  </a:lnTo>
                  <a:lnTo>
                    <a:pt x="13289" y="21010"/>
                  </a:lnTo>
                  <a:lnTo>
                    <a:pt x="13325" y="20830"/>
                  </a:lnTo>
                  <a:lnTo>
                    <a:pt x="13361" y="20651"/>
                  </a:lnTo>
                  <a:lnTo>
                    <a:pt x="13397" y="20489"/>
                  </a:lnTo>
                  <a:lnTo>
                    <a:pt x="13397" y="20310"/>
                  </a:lnTo>
                  <a:lnTo>
                    <a:pt x="13397" y="20148"/>
                  </a:lnTo>
                  <a:lnTo>
                    <a:pt x="13379" y="20004"/>
                  </a:lnTo>
                  <a:lnTo>
                    <a:pt x="13307" y="19825"/>
                  </a:lnTo>
                  <a:lnTo>
                    <a:pt x="13199" y="19537"/>
                  </a:lnTo>
                  <a:lnTo>
                    <a:pt x="12822" y="18711"/>
                  </a:lnTo>
                  <a:lnTo>
                    <a:pt x="12337" y="17688"/>
                  </a:lnTo>
                  <a:lnTo>
                    <a:pt x="11798" y="16575"/>
                  </a:lnTo>
                  <a:lnTo>
                    <a:pt x="10775" y="14581"/>
                  </a:lnTo>
                  <a:lnTo>
                    <a:pt x="10326" y="13701"/>
                  </a:lnTo>
                  <a:lnTo>
                    <a:pt x="11457" y="12355"/>
                  </a:lnTo>
                  <a:lnTo>
                    <a:pt x="16629" y="6231"/>
                  </a:lnTo>
                  <a:lnTo>
                    <a:pt x="8782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888600" y="3679475"/>
              <a:ext cx="335375" cy="329975"/>
            </a:xfrm>
            <a:custGeom>
              <a:avLst/>
              <a:gdLst/>
              <a:ahLst/>
              <a:cxnLst/>
              <a:rect l="l" t="t" r="r" b="b"/>
              <a:pathLst>
                <a:path w="13415" h="13199" extrusionOk="0">
                  <a:moveTo>
                    <a:pt x="1922" y="0"/>
                  </a:moveTo>
                  <a:lnTo>
                    <a:pt x="1114" y="1113"/>
                  </a:lnTo>
                  <a:lnTo>
                    <a:pt x="504" y="2011"/>
                  </a:lnTo>
                  <a:lnTo>
                    <a:pt x="270" y="2370"/>
                  </a:lnTo>
                  <a:lnTo>
                    <a:pt x="108" y="2658"/>
                  </a:lnTo>
                  <a:lnTo>
                    <a:pt x="19" y="2873"/>
                  </a:lnTo>
                  <a:lnTo>
                    <a:pt x="1" y="2945"/>
                  </a:lnTo>
                  <a:lnTo>
                    <a:pt x="1" y="2999"/>
                  </a:lnTo>
                  <a:lnTo>
                    <a:pt x="55" y="3089"/>
                  </a:lnTo>
                  <a:lnTo>
                    <a:pt x="180" y="3214"/>
                  </a:lnTo>
                  <a:lnTo>
                    <a:pt x="575" y="3609"/>
                  </a:lnTo>
                  <a:lnTo>
                    <a:pt x="1186" y="4148"/>
                  </a:lnTo>
                  <a:lnTo>
                    <a:pt x="1958" y="4830"/>
                  </a:lnTo>
                  <a:lnTo>
                    <a:pt x="3897" y="6447"/>
                  </a:lnTo>
                  <a:lnTo>
                    <a:pt x="6106" y="8260"/>
                  </a:lnTo>
                  <a:lnTo>
                    <a:pt x="8333" y="10038"/>
                  </a:lnTo>
                  <a:lnTo>
                    <a:pt x="10308" y="11600"/>
                  </a:lnTo>
                  <a:lnTo>
                    <a:pt x="11763" y="12714"/>
                  </a:lnTo>
                  <a:lnTo>
                    <a:pt x="12211" y="13037"/>
                  </a:lnTo>
                  <a:lnTo>
                    <a:pt x="12445" y="13180"/>
                  </a:lnTo>
                  <a:lnTo>
                    <a:pt x="12535" y="13198"/>
                  </a:lnTo>
                  <a:lnTo>
                    <a:pt x="12642" y="13180"/>
                  </a:lnTo>
                  <a:lnTo>
                    <a:pt x="12732" y="13127"/>
                  </a:lnTo>
                  <a:lnTo>
                    <a:pt x="12822" y="13037"/>
                  </a:lnTo>
                  <a:lnTo>
                    <a:pt x="12912" y="12947"/>
                  </a:lnTo>
                  <a:lnTo>
                    <a:pt x="13002" y="12821"/>
                  </a:lnTo>
                  <a:lnTo>
                    <a:pt x="13091" y="12678"/>
                  </a:lnTo>
                  <a:lnTo>
                    <a:pt x="13163" y="12516"/>
                  </a:lnTo>
                  <a:lnTo>
                    <a:pt x="13235" y="12354"/>
                  </a:lnTo>
                  <a:lnTo>
                    <a:pt x="13289" y="12175"/>
                  </a:lnTo>
                  <a:lnTo>
                    <a:pt x="13343" y="11995"/>
                  </a:lnTo>
                  <a:lnTo>
                    <a:pt x="13379" y="11816"/>
                  </a:lnTo>
                  <a:lnTo>
                    <a:pt x="13397" y="11636"/>
                  </a:lnTo>
                  <a:lnTo>
                    <a:pt x="13415" y="11475"/>
                  </a:lnTo>
                  <a:lnTo>
                    <a:pt x="13397" y="11313"/>
                  </a:lnTo>
                  <a:lnTo>
                    <a:pt x="13379" y="11169"/>
                  </a:lnTo>
                  <a:lnTo>
                    <a:pt x="13307" y="10954"/>
                  </a:lnTo>
                  <a:lnTo>
                    <a:pt x="13181" y="10631"/>
                  </a:lnTo>
                  <a:lnTo>
                    <a:pt x="12768" y="9733"/>
                  </a:lnTo>
                  <a:lnTo>
                    <a:pt x="12211" y="8583"/>
                  </a:lnTo>
                  <a:lnTo>
                    <a:pt x="11619" y="7398"/>
                  </a:lnTo>
                  <a:lnTo>
                    <a:pt x="11619" y="7398"/>
                  </a:lnTo>
                  <a:lnTo>
                    <a:pt x="11745" y="7757"/>
                  </a:lnTo>
                  <a:lnTo>
                    <a:pt x="11852" y="8117"/>
                  </a:lnTo>
                  <a:lnTo>
                    <a:pt x="11924" y="8440"/>
                  </a:lnTo>
                  <a:lnTo>
                    <a:pt x="11924" y="8583"/>
                  </a:lnTo>
                  <a:lnTo>
                    <a:pt x="11924" y="8709"/>
                  </a:lnTo>
                  <a:lnTo>
                    <a:pt x="11906" y="8817"/>
                  </a:lnTo>
                  <a:lnTo>
                    <a:pt x="11870" y="8907"/>
                  </a:lnTo>
                  <a:lnTo>
                    <a:pt x="11816" y="8979"/>
                  </a:lnTo>
                  <a:lnTo>
                    <a:pt x="11727" y="9014"/>
                  </a:lnTo>
                  <a:lnTo>
                    <a:pt x="11637" y="9032"/>
                  </a:lnTo>
                  <a:lnTo>
                    <a:pt x="11511" y="9014"/>
                  </a:lnTo>
                  <a:lnTo>
                    <a:pt x="11350" y="8979"/>
                  </a:lnTo>
                  <a:lnTo>
                    <a:pt x="11170" y="8889"/>
                  </a:lnTo>
                  <a:lnTo>
                    <a:pt x="11008" y="8799"/>
                  </a:lnTo>
                  <a:lnTo>
                    <a:pt x="10829" y="8673"/>
                  </a:lnTo>
                  <a:lnTo>
                    <a:pt x="10380" y="8368"/>
                  </a:lnTo>
                  <a:lnTo>
                    <a:pt x="9877" y="7937"/>
                  </a:lnTo>
                  <a:lnTo>
                    <a:pt x="9284" y="7452"/>
                  </a:lnTo>
                  <a:lnTo>
                    <a:pt x="8656" y="6878"/>
                  </a:lnTo>
                  <a:lnTo>
                    <a:pt x="7992" y="6267"/>
                  </a:lnTo>
                  <a:lnTo>
                    <a:pt x="7291" y="5603"/>
                  </a:lnTo>
                  <a:lnTo>
                    <a:pt x="6591" y="4902"/>
                  </a:lnTo>
                  <a:lnTo>
                    <a:pt x="5172" y="3502"/>
                  </a:lnTo>
                  <a:lnTo>
                    <a:pt x="3861" y="2137"/>
                  </a:lnTo>
                  <a:lnTo>
                    <a:pt x="2748" y="934"/>
                  </a:lnTo>
                  <a:lnTo>
                    <a:pt x="2299" y="431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607575" y="3136275"/>
              <a:ext cx="895625" cy="615950"/>
            </a:xfrm>
            <a:custGeom>
              <a:avLst/>
              <a:gdLst/>
              <a:ahLst/>
              <a:cxnLst/>
              <a:rect l="l" t="t" r="r" b="b"/>
              <a:pathLst>
                <a:path w="35825" h="24638" extrusionOk="0">
                  <a:moveTo>
                    <a:pt x="29378" y="0"/>
                  </a:moveTo>
                  <a:lnTo>
                    <a:pt x="29073" y="18"/>
                  </a:lnTo>
                  <a:lnTo>
                    <a:pt x="28732" y="72"/>
                  </a:lnTo>
                  <a:lnTo>
                    <a:pt x="28337" y="144"/>
                  </a:lnTo>
                  <a:lnTo>
                    <a:pt x="27439" y="323"/>
                  </a:lnTo>
                  <a:lnTo>
                    <a:pt x="26415" y="575"/>
                  </a:lnTo>
                  <a:lnTo>
                    <a:pt x="25266" y="898"/>
                  </a:lnTo>
                  <a:lnTo>
                    <a:pt x="24045" y="1239"/>
                  </a:lnTo>
                  <a:lnTo>
                    <a:pt x="21405" y="2029"/>
                  </a:lnTo>
                  <a:lnTo>
                    <a:pt x="18676" y="2873"/>
                  </a:lnTo>
                  <a:lnTo>
                    <a:pt x="17311" y="3268"/>
                  </a:lnTo>
                  <a:lnTo>
                    <a:pt x="15982" y="3645"/>
                  </a:lnTo>
                  <a:lnTo>
                    <a:pt x="14725" y="3987"/>
                  </a:lnTo>
                  <a:lnTo>
                    <a:pt x="13540" y="4292"/>
                  </a:lnTo>
                  <a:lnTo>
                    <a:pt x="12445" y="4525"/>
                  </a:lnTo>
                  <a:lnTo>
                    <a:pt x="11942" y="4615"/>
                  </a:lnTo>
                  <a:lnTo>
                    <a:pt x="11475" y="4687"/>
                  </a:lnTo>
                  <a:lnTo>
                    <a:pt x="11206" y="4723"/>
                  </a:lnTo>
                  <a:lnTo>
                    <a:pt x="10631" y="4723"/>
                  </a:lnTo>
                  <a:lnTo>
                    <a:pt x="10326" y="4705"/>
                  </a:lnTo>
                  <a:lnTo>
                    <a:pt x="9733" y="4615"/>
                  </a:lnTo>
                  <a:lnTo>
                    <a:pt x="9159" y="4525"/>
                  </a:lnTo>
                  <a:lnTo>
                    <a:pt x="8656" y="4400"/>
                  </a:lnTo>
                  <a:lnTo>
                    <a:pt x="8261" y="4292"/>
                  </a:lnTo>
                  <a:lnTo>
                    <a:pt x="7902" y="4184"/>
                  </a:lnTo>
                  <a:lnTo>
                    <a:pt x="1" y="8404"/>
                  </a:lnTo>
                  <a:lnTo>
                    <a:pt x="360" y="8817"/>
                  </a:lnTo>
                  <a:lnTo>
                    <a:pt x="773" y="9284"/>
                  </a:lnTo>
                  <a:lnTo>
                    <a:pt x="1347" y="9859"/>
                  </a:lnTo>
                  <a:lnTo>
                    <a:pt x="1671" y="10164"/>
                  </a:lnTo>
                  <a:lnTo>
                    <a:pt x="2048" y="10505"/>
                  </a:lnTo>
                  <a:lnTo>
                    <a:pt x="2425" y="10828"/>
                  </a:lnTo>
                  <a:lnTo>
                    <a:pt x="2838" y="11169"/>
                  </a:lnTo>
                  <a:lnTo>
                    <a:pt x="3287" y="11493"/>
                  </a:lnTo>
                  <a:lnTo>
                    <a:pt x="3754" y="11816"/>
                  </a:lnTo>
                  <a:lnTo>
                    <a:pt x="4238" y="12121"/>
                  </a:lnTo>
                  <a:lnTo>
                    <a:pt x="4723" y="12391"/>
                  </a:lnTo>
                  <a:lnTo>
                    <a:pt x="5011" y="12534"/>
                  </a:lnTo>
                  <a:lnTo>
                    <a:pt x="5316" y="12660"/>
                  </a:lnTo>
                  <a:lnTo>
                    <a:pt x="5621" y="12786"/>
                  </a:lnTo>
                  <a:lnTo>
                    <a:pt x="5926" y="12875"/>
                  </a:lnTo>
                  <a:lnTo>
                    <a:pt x="6250" y="12965"/>
                  </a:lnTo>
                  <a:lnTo>
                    <a:pt x="6573" y="13037"/>
                  </a:lnTo>
                  <a:lnTo>
                    <a:pt x="6914" y="13109"/>
                  </a:lnTo>
                  <a:lnTo>
                    <a:pt x="7255" y="13163"/>
                  </a:lnTo>
                  <a:lnTo>
                    <a:pt x="7596" y="13199"/>
                  </a:lnTo>
                  <a:lnTo>
                    <a:pt x="7938" y="13217"/>
                  </a:lnTo>
                  <a:lnTo>
                    <a:pt x="8297" y="13234"/>
                  </a:lnTo>
                  <a:lnTo>
                    <a:pt x="8656" y="13234"/>
                  </a:lnTo>
                  <a:lnTo>
                    <a:pt x="9374" y="13217"/>
                  </a:lnTo>
                  <a:lnTo>
                    <a:pt x="10128" y="13145"/>
                  </a:lnTo>
                  <a:lnTo>
                    <a:pt x="10865" y="13055"/>
                  </a:lnTo>
                  <a:lnTo>
                    <a:pt x="11619" y="12929"/>
                  </a:lnTo>
                  <a:lnTo>
                    <a:pt x="12373" y="12768"/>
                  </a:lnTo>
                  <a:lnTo>
                    <a:pt x="13127" y="12588"/>
                  </a:lnTo>
                  <a:lnTo>
                    <a:pt x="13881" y="12391"/>
                  </a:lnTo>
                  <a:lnTo>
                    <a:pt x="14636" y="12175"/>
                  </a:lnTo>
                  <a:lnTo>
                    <a:pt x="15354" y="11924"/>
                  </a:lnTo>
                  <a:lnTo>
                    <a:pt x="16072" y="11672"/>
                  </a:lnTo>
                  <a:lnTo>
                    <a:pt x="16772" y="11421"/>
                  </a:lnTo>
                  <a:lnTo>
                    <a:pt x="17455" y="11151"/>
                  </a:lnTo>
                  <a:lnTo>
                    <a:pt x="18101" y="10882"/>
                  </a:lnTo>
                  <a:lnTo>
                    <a:pt x="18730" y="10613"/>
                  </a:lnTo>
                  <a:lnTo>
                    <a:pt x="19897" y="10092"/>
                  </a:lnTo>
                  <a:lnTo>
                    <a:pt x="20903" y="9607"/>
                  </a:lnTo>
                  <a:lnTo>
                    <a:pt x="21729" y="9176"/>
                  </a:lnTo>
                  <a:lnTo>
                    <a:pt x="22357" y="8853"/>
                  </a:lnTo>
                  <a:lnTo>
                    <a:pt x="22878" y="8548"/>
                  </a:lnTo>
                  <a:lnTo>
                    <a:pt x="22878" y="8548"/>
                  </a:lnTo>
                  <a:lnTo>
                    <a:pt x="15569" y="18137"/>
                  </a:lnTo>
                  <a:lnTo>
                    <a:pt x="15480" y="18262"/>
                  </a:lnTo>
                  <a:lnTo>
                    <a:pt x="23776" y="24637"/>
                  </a:lnTo>
                  <a:lnTo>
                    <a:pt x="24045" y="24332"/>
                  </a:lnTo>
                  <a:lnTo>
                    <a:pt x="24853" y="23380"/>
                  </a:lnTo>
                  <a:lnTo>
                    <a:pt x="26290" y="21656"/>
                  </a:lnTo>
                  <a:lnTo>
                    <a:pt x="27170" y="20561"/>
                  </a:lnTo>
                  <a:lnTo>
                    <a:pt x="28121" y="19376"/>
                  </a:lnTo>
                  <a:lnTo>
                    <a:pt x="29127" y="18101"/>
                  </a:lnTo>
                  <a:lnTo>
                    <a:pt x="30150" y="16754"/>
                  </a:lnTo>
                  <a:lnTo>
                    <a:pt x="31156" y="15389"/>
                  </a:lnTo>
                  <a:lnTo>
                    <a:pt x="32144" y="14025"/>
                  </a:lnTo>
                  <a:lnTo>
                    <a:pt x="32611" y="13342"/>
                  </a:lnTo>
                  <a:lnTo>
                    <a:pt x="33059" y="12660"/>
                  </a:lnTo>
                  <a:lnTo>
                    <a:pt x="33490" y="11995"/>
                  </a:lnTo>
                  <a:lnTo>
                    <a:pt x="33886" y="11349"/>
                  </a:lnTo>
                  <a:lnTo>
                    <a:pt x="34263" y="10738"/>
                  </a:lnTo>
                  <a:lnTo>
                    <a:pt x="34604" y="10128"/>
                  </a:lnTo>
                  <a:lnTo>
                    <a:pt x="34909" y="9553"/>
                  </a:lnTo>
                  <a:lnTo>
                    <a:pt x="35178" y="8997"/>
                  </a:lnTo>
                  <a:lnTo>
                    <a:pt x="35394" y="8476"/>
                  </a:lnTo>
                  <a:lnTo>
                    <a:pt x="35573" y="7991"/>
                  </a:lnTo>
                  <a:lnTo>
                    <a:pt x="35699" y="7542"/>
                  </a:lnTo>
                  <a:lnTo>
                    <a:pt x="35753" y="7345"/>
                  </a:lnTo>
                  <a:lnTo>
                    <a:pt x="35789" y="7147"/>
                  </a:lnTo>
                  <a:lnTo>
                    <a:pt x="35825" y="6788"/>
                  </a:lnTo>
                  <a:lnTo>
                    <a:pt x="35825" y="6447"/>
                  </a:lnTo>
                  <a:lnTo>
                    <a:pt x="35825" y="6106"/>
                  </a:lnTo>
                  <a:lnTo>
                    <a:pt x="35807" y="5764"/>
                  </a:lnTo>
                  <a:lnTo>
                    <a:pt x="35753" y="5441"/>
                  </a:lnTo>
                  <a:lnTo>
                    <a:pt x="35681" y="5100"/>
                  </a:lnTo>
                  <a:lnTo>
                    <a:pt x="35609" y="4777"/>
                  </a:lnTo>
                  <a:lnTo>
                    <a:pt x="35502" y="4472"/>
                  </a:lnTo>
                  <a:lnTo>
                    <a:pt x="35376" y="4166"/>
                  </a:lnTo>
                  <a:lnTo>
                    <a:pt x="35250" y="3861"/>
                  </a:lnTo>
                  <a:lnTo>
                    <a:pt x="35089" y="3556"/>
                  </a:lnTo>
                  <a:lnTo>
                    <a:pt x="34927" y="3268"/>
                  </a:lnTo>
                  <a:lnTo>
                    <a:pt x="34747" y="2999"/>
                  </a:lnTo>
                  <a:lnTo>
                    <a:pt x="34568" y="2730"/>
                  </a:lnTo>
                  <a:lnTo>
                    <a:pt x="34352" y="2460"/>
                  </a:lnTo>
                  <a:lnTo>
                    <a:pt x="34137" y="2227"/>
                  </a:lnTo>
                  <a:lnTo>
                    <a:pt x="33921" y="1975"/>
                  </a:lnTo>
                  <a:lnTo>
                    <a:pt x="33670" y="1760"/>
                  </a:lnTo>
                  <a:lnTo>
                    <a:pt x="33437" y="1545"/>
                  </a:lnTo>
                  <a:lnTo>
                    <a:pt x="33167" y="1329"/>
                  </a:lnTo>
                  <a:lnTo>
                    <a:pt x="32916" y="1149"/>
                  </a:lnTo>
                  <a:lnTo>
                    <a:pt x="32629" y="970"/>
                  </a:lnTo>
                  <a:lnTo>
                    <a:pt x="32359" y="790"/>
                  </a:lnTo>
                  <a:lnTo>
                    <a:pt x="32072" y="647"/>
                  </a:lnTo>
                  <a:lnTo>
                    <a:pt x="31785" y="503"/>
                  </a:lnTo>
                  <a:lnTo>
                    <a:pt x="31479" y="377"/>
                  </a:lnTo>
                  <a:lnTo>
                    <a:pt x="31192" y="288"/>
                  </a:lnTo>
                  <a:lnTo>
                    <a:pt x="30887" y="180"/>
                  </a:lnTo>
                  <a:lnTo>
                    <a:pt x="30581" y="108"/>
                  </a:lnTo>
                  <a:lnTo>
                    <a:pt x="30276" y="54"/>
                  </a:lnTo>
                  <a:lnTo>
                    <a:pt x="29953" y="18"/>
                  </a:lnTo>
                  <a:lnTo>
                    <a:pt x="2964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1170525" y="3260625"/>
              <a:ext cx="75450" cy="102375"/>
            </a:xfrm>
            <a:custGeom>
              <a:avLst/>
              <a:gdLst/>
              <a:ahLst/>
              <a:cxnLst/>
              <a:rect l="l" t="t" r="r" b="b"/>
              <a:pathLst>
                <a:path w="3018" h="4095" extrusionOk="0">
                  <a:moveTo>
                    <a:pt x="3018" y="0"/>
                  </a:moveTo>
                  <a:lnTo>
                    <a:pt x="3000" y="18"/>
                  </a:lnTo>
                  <a:lnTo>
                    <a:pt x="2604" y="485"/>
                  </a:lnTo>
                  <a:lnTo>
                    <a:pt x="2245" y="970"/>
                  </a:lnTo>
                  <a:lnTo>
                    <a:pt x="1455" y="1994"/>
                  </a:lnTo>
                  <a:lnTo>
                    <a:pt x="1599" y="1688"/>
                  </a:lnTo>
                  <a:lnTo>
                    <a:pt x="1832" y="1185"/>
                  </a:lnTo>
                  <a:lnTo>
                    <a:pt x="1940" y="934"/>
                  </a:lnTo>
                  <a:lnTo>
                    <a:pt x="2084" y="683"/>
                  </a:lnTo>
                  <a:lnTo>
                    <a:pt x="2084" y="665"/>
                  </a:lnTo>
                  <a:lnTo>
                    <a:pt x="2048" y="665"/>
                  </a:lnTo>
                  <a:lnTo>
                    <a:pt x="1743" y="1150"/>
                  </a:lnTo>
                  <a:lnTo>
                    <a:pt x="1581" y="1383"/>
                  </a:lnTo>
                  <a:lnTo>
                    <a:pt x="1455" y="1634"/>
                  </a:lnTo>
                  <a:lnTo>
                    <a:pt x="1222" y="2101"/>
                  </a:lnTo>
                  <a:lnTo>
                    <a:pt x="1114" y="2371"/>
                  </a:lnTo>
                  <a:lnTo>
                    <a:pt x="1060" y="2514"/>
                  </a:lnTo>
                  <a:lnTo>
                    <a:pt x="719" y="2981"/>
                  </a:lnTo>
                  <a:lnTo>
                    <a:pt x="378" y="3538"/>
                  </a:lnTo>
                  <a:lnTo>
                    <a:pt x="198" y="3807"/>
                  </a:lnTo>
                  <a:lnTo>
                    <a:pt x="1" y="4077"/>
                  </a:lnTo>
                  <a:lnTo>
                    <a:pt x="1" y="4094"/>
                  </a:lnTo>
                  <a:lnTo>
                    <a:pt x="37" y="4094"/>
                  </a:lnTo>
                  <a:lnTo>
                    <a:pt x="432" y="3610"/>
                  </a:lnTo>
                  <a:lnTo>
                    <a:pt x="827" y="3125"/>
                  </a:lnTo>
                  <a:lnTo>
                    <a:pt x="1204" y="2622"/>
                  </a:lnTo>
                  <a:lnTo>
                    <a:pt x="1581" y="2101"/>
                  </a:lnTo>
                  <a:lnTo>
                    <a:pt x="2299" y="1078"/>
                  </a:lnTo>
                  <a:lnTo>
                    <a:pt x="2676" y="557"/>
                  </a:lnTo>
                  <a:lnTo>
                    <a:pt x="3018" y="36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465725" y="2730000"/>
              <a:ext cx="360950" cy="457475"/>
            </a:xfrm>
            <a:custGeom>
              <a:avLst/>
              <a:gdLst/>
              <a:ahLst/>
              <a:cxnLst/>
              <a:rect l="l" t="t" r="r" b="b"/>
              <a:pathLst>
                <a:path w="14438" h="18299" extrusionOk="0">
                  <a:moveTo>
                    <a:pt x="8997" y="0"/>
                  </a:moveTo>
                  <a:lnTo>
                    <a:pt x="8745" y="18"/>
                  </a:lnTo>
                  <a:lnTo>
                    <a:pt x="8476" y="36"/>
                  </a:lnTo>
                  <a:lnTo>
                    <a:pt x="8278" y="54"/>
                  </a:lnTo>
                  <a:lnTo>
                    <a:pt x="8081" y="108"/>
                  </a:lnTo>
                  <a:lnTo>
                    <a:pt x="7883" y="162"/>
                  </a:lnTo>
                  <a:lnTo>
                    <a:pt x="7704" y="234"/>
                  </a:lnTo>
                  <a:lnTo>
                    <a:pt x="7524" y="306"/>
                  </a:lnTo>
                  <a:lnTo>
                    <a:pt x="7345" y="413"/>
                  </a:lnTo>
                  <a:lnTo>
                    <a:pt x="7165" y="521"/>
                  </a:lnTo>
                  <a:lnTo>
                    <a:pt x="7003" y="629"/>
                  </a:lnTo>
                  <a:lnTo>
                    <a:pt x="6680" y="880"/>
                  </a:lnTo>
                  <a:lnTo>
                    <a:pt x="6393" y="1167"/>
                  </a:lnTo>
                  <a:lnTo>
                    <a:pt x="6124" y="1491"/>
                  </a:lnTo>
                  <a:lnTo>
                    <a:pt x="5872" y="1814"/>
                  </a:lnTo>
                  <a:lnTo>
                    <a:pt x="5746" y="2011"/>
                  </a:lnTo>
                  <a:lnTo>
                    <a:pt x="5639" y="2227"/>
                  </a:lnTo>
                  <a:lnTo>
                    <a:pt x="5531" y="2442"/>
                  </a:lnTo>
                  <a:lnTo>
                    <a:pt x="5441" y="2676"/>
                  </a:lnTo>
                  <a:lnTo>
                    <a:pt x="5298" y="3143"/>
                  </a:lnTo>
                  <a:lnTo>
                    <a:pt x="5154" y="3628"/>
                  </a:lnTo>
                  <a:lnTo>
                    <a:pt x="5010" y="4094"/>
                  </a:lnTo>
                  <a:lnTo>
                    <a:pt x="4831" y="4561"/>
                  </a:lnTo>
                  <a:lnTo>
                    <a:pt x="4741" y="4777"/>
                  </a:lnTo>
                  <a:lnTo>
                    <a:pt x="4615" y="4992"/>
                  </a:lnTo>
                  <a:lnTo>
                    <a:pt x="4489" y="5190"/>
                  </a:lnTo>
                  <a:lnTo>
                    <a:pt x="4346" y="5387"/>
                  </a:lnTo>
                  <a:lnTo>
                    <a:pt x="4202" y="5531"/>
                  </a:lnTo>
                  <a:lnTo>
                    <a:pt x="4076" y="5657"/>
                  </a:lnTo>
                  <a:lnTo>
                    <a:pt x="3807" y="5872"/>
                  </a:lnTo>
                  <a:lnTo>
                    <a:pt x="3520" y="6052"/>
                  </a:lnTo>
                  <a:lnTo>
                    <a:pt x="3250" y="6213"/>
                  </a:lnTo>
                  <a:lnTo>
                    <a:pt x="2963" y="6375"/>
                  </a:lnTo>
                  <a:lnTo>
                    <a:pt x="2694" y="6555"/>
                  </a:lnTo>
                  <a:lnTo>
                    <a:pt x="2568" y="6662"/>
                  </a:lnTo>
                  <a:lnTo>
                    <a:pt x="2424" y="6788"/>
                  </a:lnTo>
                  <a:lnTo>
                    <a:pt x="2299" y="6932"/>
                  </a:lnTo>
                  <a:lnTo>
                    <a:pt x="2155" y="7075"/>
                  </a:lnTo>
                  <a:lnTo>
                    <a:pt x="2047" y="7237"/>
                  </a:lnTo>
                  <a:lnTo>
                    <a:pt x="1958" y="7398"/>
                  </a:lnTo>
                  <a:lnTo>
                    <a:pt x="1886" y="7578"/>
                  </a:lnTo>
                  <a:lnTo>
                    <a:pt x="1832" y="7794"/>
                  </a:lnTo>
                  <a:lnTo>
                    <a:pt x="1796" y="8027"/>
                  </a:lnTo>
                  <a:lnTo>
                    <a:pt x="1796" y="8314"/>
                  </a:lnTo>
                  <a:lnTo>
                    <a:pt x="1832" y="8655"/>
                  </a:lnTo>
                  <a:lnTo>
                    <a:pt x="1886" y="9033"/>
                  </a:lnTo>
                  <a:lnTo>
                    <a:pt x="1940" y="9356"/>
                  </a:lnTo>
                  <a:lnTo>
                    <a:pt x="1958" y="9535"/>
                  </a:lnTo>
                  <a:lnTo>
                    <a:pt x="1958" y="9733"/>
                  </a:lnTo>
                  <a:lnTo>
                    <a:pt x="1958" y="9912"/>
                  </a:lnTo>
                  <a:lnTo>
                    <a:pt x="1922" y="10092"/>
                  </a:lnTo>
                  <a:lnTo>
                    <a:pt x="1868" y="10272"/>
                  </a:lnTo>
                  <a:lnTo>
                    <a:pt x="1796" y="10415"/>
                  </a:lnTo>
                  <a:lnTo>
                    <a:pt x="1724" y="10523"/>
                  </a:lnTo>
                  <a:lnTo>
                    <a:pt x="1652" y="10613"/>
                  </a:lnTo>
                  <a:lnTo>
                    <a:pt x="1473" y="10774"/>
                  </a:lnTo>
                  <a:lnTo>
                    <a:pt x="1275" y="10918"/>
                  </a:lnTo>
                  <a:lnTo>
                    <a:pt x="1078" y="11044"/>
                  </a:lnTo>
                  <a:lnTo>
                    <a:pt x="862" y="11169"/>
                  </a:lnTo>
                  <a:lnTo>
                    <a:pt x="665" y="11313"/>
                  </a:lnTo>
                  <a:lnTo>
                    <a:pt x="485" y="11475"/>
                  </a:lnTo>
                  <a:lnTo>
                    <a:pt x="413" y="11582"/>
                  </a:lnTo>
                  <a:lnTo>
                    <a:pt x="341" y="11672"/>
                  </a:lnTo>
                  <a:lnTo>
                    <a:pt x="252" y="11834"/>
                  </a:lnTo>
                  <a:lnTo>
                    <a:pt x="180" y="11977"/>
                  </a:lnTo>
                  <a:lnTo>
                    <a:pt x="126" y="12139"/>
                  </a:lnTo>
                  <a:lnTo>
                    <a:pt x="72" y="12301"/>
                  </a:lnTo>
                  <a:lnTo>
                    <a:pt x="36" y="12462"/>
                  </a:lnTo>
                  <a:lnTo>
                    <a:pt x="18" y="12624"/>
                  </a:lnTo>
                  <a:lnTo>
                    <a:pt x="0" y="12804"/>
                  </a:lnTo>
                  <a:lnTo>
                    <a:pt x="0" y="12965"/>
                  </a:lnTo>
                  <a:lnTo>
                    <a:pt x="36" y="13306"/>
                  </a:lnTo>
                  <a:lnTo>
                    <a:pt x="126" y="13647"/>
                  </a:lnTo>
                  <a:lnTo>
                    <a:pt x="234" y="13971"/>
                  </a:lnTo>
                  <a:lnTo>
                    <a:pt x="359" y="14276"/>
                  </a:lnTo>
                  <a:lnTo>
                    <a:pt x="557" y="14617"/>
                  </a:lnTo>
                  <a:lnTo>
                    <a:pt x="772" y="14940"/>
                  </a:lnTo>
                  <a:lnTo>
                    <a:pt x="1006" y="15246"/>
                  </a:lnTo>
                  <a:lnTo>
                    <a:pt x="1257" y="15515"/>
                  </a:lnTo>
                  <a:lnTo>
                    <a:pt x="1527" y="15784"/>
                  </a:lnTo>
                  <a:lnTo>
                    <a:pt x="1832" y="16036"/>
                  </a:lnTo>
                  <a:lnTo>
                    <a:pt x="2137" y="16269"/>
                  </a:lnTo>
                  <a:lnTo>
                    <a:pt x="2460" y="16485"/>
                  </a:lnTo>
                  <a:lnTo>
                    <a:pt x="2784" y="16700"/>
                  </a:lnTo>
                  <a:lnTo>
                    <a:pt x="3125" y="16880"/>
                  </a:lnTo>
                  <a:lnTo>
                    <a:pt x="3484" y="17059"/>
                  </a:lnTo>
                  <a:lnTo>
                    <a:pt x="3825" y="17221"/>
                  </a:lnTo>
                  <a:lnTo>
                    <a:pt x="4184" y="17365"/>
                  </a:lnTo>
                  <a:lnTo>
                    <a:pt x="4543" y="17490"/>
                  </a:lnTo>
                  <a:lnTo>
                    <a:pt x="4902" y="17616"/>
                  </a:lnTo>
                  <a:lnTo>
                    <a:pt x="5262" y="17724"/>
                  </a:lnTo>
                  <a:lnTo>
                    <a:pt x="5998" y="17921"/>
                  </a:lnTo>
                  <a:lnTo>
                    <a:pt x="6770" y="18083"/>
                  </a:lnTo>
                  <a:lnTo>
                    <a:pt x="7542" y="18191"/>
                  </a:lnTo>
                  <a:lnTo>
                    <a:pt x="7937" y="18244"/>
                  </a:lnTo>
                  <a:lnTo>
                    <a:pt x="8332" y="18280"/>
                  </a:lnTo>
                  <a:lnTo>
                    <a:pt x="8727" y="18298"/>
                  </a:lnTo>
                  <a:lnTo>
                    <a:pt x="9517" y="18298"/>
                  </a:lnTo>
                  <a:lnTo>
                    <a:pt x="9895" y="18280"/>
                  </a:lnTo>
                  <a:lnTo>
                    <a:pt x="10290" y="18226"/>
                  </a:lnTo>
                  <a:lnTo>
                    <a:pt x="10667" y="18173"/>
                  </a:lnTo>
                  <a:lnTo>
                    <a:pt x="11044" y="18101"/>
                  </a:lnTo>
                  <a:lnTo>
                    <a:pt x="11421" y="18011"/>
                  </a:lnTo>
                  <a:lnTo>
                    <a:pt x="11744" y="17921"/>
                  </a:lnTo>
                  <a:lnTo>
                    <a:pt x="12067" y="17813"/>
                  </a:lnTo>
                  <a:lnTo>
                    <a:pt x="12373" y="17670"/>
                  </a:lnTo>
                  <a:lnTo>
                    <a:pt x="12678" y="17508"/>
                  </a:lnTo>
                  <a:lnTo>
                    <a:pt x="12965" y="17347"/>
                  </a:lnTo>
                  <a:lnTo>
                    <a:pt x="13235" y="17149"/>
                  </a:lnTo>
                  <a:lnTo>
                    <a:pt x="13486" y="16934"/>
                  </a:lnTo>
                  <a:lnTo>
                    <a:pt x="13737" y="16700"/>
                  </a:lnTo>
                  <a:lnTo>
                    <a:pt x="13971" y="16413"/>
                  </a:lnTo>
                  <a:lnTo>
                    <a:pt x="14150" y="16143"/>
                  </a:lnTo>
                  <a:lnTo>
                    <a:pt x="14222" y="16000"/>
                  </a:lnTo>
                  <a:lnTo>
                    <a:pt x="14294" y="15838"/>
                  </a:lnTo>
                  <a:lnTo>
                    <a:pt x="14348" y="15695"/>
                  </a:lnTo>
                  <a:lnTo>
                    <a:pt x="14384" y="15551"/>
                  </a:lnTo>
                  <a:lnTo>
                    <a:pt x="14420" y="15389"/>
                  </a:lnTo>
                  <a:lnTo>
                    <a:pt x="14438" y="15228"/>
                  </a:lnTo>
                  <a:lnTo>
                    <a:pt x="14438" y="15084"/>
                  </a:lnTo>
                  <a:lnTo>
                    <a:pt x="14438" y="14922"/>
                  </a:lnTo>
                  <a:lnTo>
                    <a:pt x="14420" y="14761"/>
                  </a:lnTo>
                  <a:lnTo>
                    <a:pt x="14384" y="14599"/>
                  </a:lnTo>
                  <a:lnTo>
                    <a:pt x="14330" y="14438"/>
                  </a:lnTo>
                  <a:lnTo>
                    <a:pt x="14276" y="14276"/>
                  </a:lnTo>
                  <a:lnTo>
                    <a:pt x="14132" y="14007"/>
                  </a:lnTo>
                  <a:lnTo>
                    <a:pt x="13971" y="13755"/>
                  </a:lnTo>
                  <a:lnTo>
                    <a:pt x="13612" y="13270"/>
                  </a:lnTo>
                  <a:lnTo>
                    <a:pt x="13450" y="13037"/>
                  </a:lnTo>
                  <a:lnTo>
                    <a:pt x="13342" y="12804"/>
                  </a:lnTo>
                  <a:lnTo>
                    <a:pt x="13288" y="12696"/>
                  </a:lnTo>
                  <a:lnTo>
                    <a:pt x="13270" y="12588"/>
                  </a:lnTo>
                  <a:lnTo>
                    <a:pt x="13252" y="12480"/>
                  </a:lnTo>
                  <a:lnTo>
                    <a:pt x="13270" y="12373"/>
                  </a:lnTo>
                  <a:lnTo>
                    <a:pt x="13324" y="12175"/>
                  </a:lnTo>
                  <a:lnTo>
                    <a:pt x="13432" y="11977"/>
                  </a:lnTo>
                  <a:lnTo>
                    <a:pt x="13540" y="11816"/>
                  </a:lnTo>
                  <a:lnTo>
                    <a:pt x="13683" y="11636"/>
                  </a:lnTo>
                  <a:lnTo>
                    <a:pt x="13953" y="11313"/>
                  </a:lnTo>
                  <a:lnTo>
                    <a:pt x="14079" y="11134"/>
                  </a:lnTo>
                  <a:lnTo>
                    <a:pt x="14168" y="10954"/>
                  </a:lnTo>
                  <a:lnTo>
                    <a:pt x="14240" y="10792"/>
                  </a:lnTo>
                  <a:lnTo>
                    <a:pt x="14294" y="10613"/>
                  </a:lnTo>
                  <a:lnTo>
                    <a:pt x="14330" y="10469"/>
                  </a:lnTo>
                  <a:lnTo>
                    <a:pt x="14348" y="10308"/>
                  </a:lnTo>
                  <a:lnTo>
                    <a:pt x="14348" y="10146"/>
                  </a:lnTo>
                  <a:lnTo>
                    <a:pt x="14348" y="9984"/>
                  </a:lnTo>
                  <a:lnTo>
                    <a:pt x="14330" y="9841"/>
                  </a:lnTo>
                  <a:lnTo>
                    <a:pt x="14294" y="9679"/>
                  </a:lnTo>
                  <a:lnTo>
                    <a:pt x="14204" y="9392"/>
                  </a:lnTo>
                  <a:lnTo>
                    <a:pt x="14061" y="9104"/>
                  </a:lnTo>
                  <a:lnTo>
                    <a:pt x="13899" y="8817"/>
                  </a:lnTo>
                  <a:lnTo>
                    <a:pt x="13719" y="8548"/>
                  </a:lnTo>
                  <a:lnTo>
                    <a:pt x="13522" y="8225"/>
                  </a:lnTo>
                  <a:lnTo>
                    <a:pt x="13360" y="7883"/>
                  </a:lnTo>
                  <a:lnTo>
                    <a:pt x="13235" y="7560"/>
                  </a:lnTo>
                  <a:lnTo>
                    <a:pt x="13145" y="7219"/>
                  </a:lnTo>
                  <a:lnTo>
                    <a:pt x="13073" y="6896"/>
                  </a:lnTo>
                  <a:lnTo>
                    <a:pt x="13037" y="6555"/>
                  </a:lnTo>
                  <a:lnTo>
                    <a:pt x="13001" y="6213"/>
                  </a:lnTo>
                  <a:lnTo>
                    <a:pt x="13001" y="5872"/>
                  </a:lnTo>
                  <a:lnTo>
                    <a:pt x="12983" y="5190"/>
                  </a:lnTo>
                  <a:lnTo>
                    <a:pt x="12965" y="4489"/>
                  </a:lnTo>
                  <a:lnTo>
                    <a:pt x="12947" y="4130"/>
                  </a:lnTo>
                  <a:lnTo>
                    <a:pt x="12911" y="3771"/>
                  </a:lnTo>
                  <a:lnTo>
                    <a:pt x="12857" y="3412"/>
                  </a:lnTo>
                  <a:lnTo>
                    <a:pt x="12768" y="3035"/>
                  </a:lnTo>
                  <a:lnTo>
                    <a:pt x="12696" y="2819"/>
                  </a:lnTo>
                  <a:lnTo>
                    <a:pt x="12606" y="2586"/>
                  </a:lnTo>
                  <a:lnTo>
                    <a:pt x="12498" y="2335"/>
                  </a:lnTo>
                  <a:lnTo>
                    <a:pt x="12355" y="2065"/>
                  </a:lnTo>
                  <a:lnTo>
                    <a:pt x="12211" y="1796"/>
                  </a:lnTo>
                  <a:lnTo>
                    <a:pt x="12013" y="1527"/>
                  </a:lnTo>
                  <a:lnTo>
                    <a:pt x="11816" y="1257"/>
                  </a:lnTo>
                  <a:lnTo>
                    <a:pt x="11565" y="1006"/>
                  </a:lnTo>
                  <a:lnTo>
                    <a:pt x="11313" y="772"/>
                  </a:lnTo>
                  <a:lnTo>
                    <a:pt x="11008" y="575"/>
                  </a:lnTo>
                  <a:lnTo>
                    <a:pt x="10667" y="377"/>
                  </a:lnTo>
                  <a:lnTo>
                    <a:pt x="10487" y="306"/>
                  </a:lnTo>
                  <a:lnTo>
                    <a:pt x="10308" y="234"/>
                  </a:lnTo>
                  <a:lnTo>
                    <a:pt x="10110" y="162"/>
                  </a:lnTo>
                  <a:lnTo>
                    <a:pt x="9912" y="108"/>
                  </a:lnTo>
                  <a:lnTo>
                    <a:pt x="9697" y="72"/>
                  </a:lnTo>
                  <a:lnTo>
                    <a:pt x="9464" y="36"/>
                  </a:lnTo>
                  <a:lnTo>
                    <a:pt x="9230" y="18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57"/>
            <p:cNvSpPr/>
            <p:nvPr/>
          </p:nvSpPr>
          <p:spPr>
            <a:xfrm>
              <a:off x="783100" y="2865575"/>
              <a:ext cx="46725" cy="285975"/>
            </a:xfrm>
            <a:custGeom>
              <a:avLst/>
              <a:gdLst/>
              <a:ahLst/>
              <a:cxnLst/>
              <a:rect l="l" t="t" r="r" b="b"/>
              <a:pathLst>
                <a:path w="1869" h="11439" extrusionOk="0">
                  <a:moveTo>
                    <a:pt x="91" y="0"/>
                  </a:moveTo>
                  <a:lnTo>
                    <a:pt x="37" y="377"/>
                  </a:lnTo>
                  <a:lnTo>
                    <a:pt x="1" y="736"/>
                  </a:lnTo>
                  <a:lnTo>
                    <a:pt x="1" y="1060"/>
                  </a:lnTo>
                  <a:lnTo>
                    <a:pt x="37" y="1401"/>
                  </a:lnTo>
                  <a:lnTo>
                    <a:pt x="91" y="1724"/>
                  </a:lnTo>
                  <a:lnTo>
                    <a:pt x="144" y="1886"/>
                  </a:lnTo>
                  <a:lnTo>
                    <a:pt x="198" y="2047"/>
                  </a:lnTo>
                  <a:lnTo>
                    <a:pt x="270" y="2191"/>
                  </a:lnTo>
                  <a:lnTo>
                    <a:pt x="360" y="2353"/>
                  </a:lnTo>
                  <a:lnTo>
                    <a:pt x="450" y="2514"/>
                  </a:lnTo>
                  <a:lnTo>
                    <a:pt x="575" y="2676"/>
                  </a:lnTo>
                  <a:lnTo>
                    <a:pt x="881" y="3089"/>
                  </a:lnTo>
                  <a:lnTo>
                    <a:pt x="1150" y="3520"/>
                  </a:lnTo>
                  <a:lnTo>
                    <a:pt x="1276" y="3735"/>
                  </a:lnTo>
                  <a:lnTo>
                    <a:pt x="1384" y="3951"/>
                  </a:lnTo>
                  <a:lnTo>
                    <a:pt x="1491" y="4166"/>
                  </a:lnTo>
                  <a:lnTo>
                    <a:pt x="1563" y="4400"/>
                  </a:lnTo>
                  <a:lnTo>
                    <a:pt x="1617" y="4615"/>
                  </a:lnTo>
                  <a:lnTo>
                    <a:pt x="1635" y="4849"/>
                  </a:lnTo>
                  <a:lnTo>
                    <a:pt x="1635" y="5082"/>
                  </a:lnTo>
                  <a:lnTo>
                    <a:pt x="1617" y="5298"/>
                  </a:lnTo>
                  <a:lnTo>
                    <a:pt x="1563" y="5549"/>
                  </a:lnTo>
                  <a:lnTo>
                    <a:pt x="1455" y="5782"/>
                  </a:lnTo>
                  <a:lnTo>
                    <a:pt x="1330" y="6016"/>
                  </a:lnTo>
                  <a:lnTo>
                    <a:pt x="1168" y="6249"/>
                  </a:lnTo>
                  <a:lnTo>
                    <a:pt x="791" y="6698"/>
                  </a:lnTo>
                  <a:lnTo>
                    <a:pt x="611" y="6914"/>
                  </a:lnTo>
                  <a:lnTo>
                    <a:pt x="468" y="7129"/>
                  </a:lnTo>
                  <a:lnTo>
                    <a:pt x="414" y="7255"/>
                  </a:lnTo>
                  <a:lnTo>
                    <a:pt x="378" y="7363"/>
                  </a:lnTo>
                  <a:lnTo>
                    <a:pt x="342" y="7488"/>
                  </a:lnTo>
                  <a:lnTo>
                    <a:pt x="324" y="7614"/>
                  </a:lnTo>
                  <a:lnTo>
                    <a:pt x="342" y="7740"/>
                  </a:lnTo>
                  <a:lnTo>
                    <a:pt x="360" y="7865"/>
                  </a:lnTo>
                  <a:lnTo>
                    <a:pt x="414" y="8009"/>
                  </a:lnTo>
                  <a:lnTo>
                    <a:pt x="486" y="8171"/>
                  </a:lnTo>
                  <a:lnTo>
                    <a:pt x="593" y="8332"/>
                  </a:lnTo>
                  <a:lnTo>
                    <a:pt x="737" y="8494"/>
                  </a:lnTo>
                  <a:lnTo>
                    <a:pt x="1024" y="8817"/>
                  </a:lnTo>
                  <a:lnTo>
                    <a:pt x="1312" y="9122"/>
                  </a:lnTo>
                  <a:lnTo>
                    <a:pt x="1455" y="9284"/>
                  </a:lnTo>
                  <a:lnTo>
                    <a:pt x="1563" y="9464"/>
                  </a:lnTo>
                  <a:lnTo>
                    <a:pt x="1635" y="9607"/>
                  </a:lnTo>
                  <a:lnTo>
                    <a:pt x="1689" y="9769"/>
                  </a:lnTo>
                  <a:lnTo>
                    <a:pt x="1707" y="9930"/>
                  </a:lnTo>
                  <a:lnTo>
                    <a:pt x="1707" y="10092"/>
                  </a:lnTo>
                  <a:lnTo>
                    <a:pt x="1689" y="10254"/>
                  </a:lnTo>
                  <a:lnTo>
                    <a:pt x="1653" y="10415"/>
                  </a:lnTo>
                  <a:lnTo>
                    <a:pt x="1581" y="10577"/>
                  </a:lnTo>
                  <a:lnTo>
                    <a:pt x="1509" y="10720"/>
                  </a:lnTo>
                  <a:lnTo>
                    <a:pt x="1419" y="10864"/>
                  </a:lnTo>
                  <a:lnTo>
                    <a:pt x="1312" y="10990"/>
                  </a:lnTo>
                  <a:lnTo>
                    <a:pt x="1186" y="11098"/>
                  </a:lnTo>
                  <a:lnTo>
                    <a:pt x="1042" y="11205"/>
                  </a:lnTo>
                  <a:lnTo>
                    <a:pt x="899" y="11277"/>
                  </a:lnTo>
                  <a:lnTo>
                    <a:pt x="737" y="11349"/>
                  </a:lnTo>
                  <a:lnTo>
                    <a:pt x="575" y="11367"/>
                  </a:lnTo>
                  <a:lnTo>
                    <a:pt x="396" y="11385"/>
                  </a:lnTo>
                  <a:lnTo>
                    <a:pt x="378" y="11385"/>
                  </a:lnTo>
                  <a:lnTo>
                    <a:pt x="360" y="11403"/>
                  </a:lnTo>
                  <a:lnTo>
                    <a:pt x="378" y="11421"/>
                  </a:lnTo>
                  <a:lnTo>
                    <a:pt x="396" y="11439"/>
                  </a:lnTo>
                  <a:lnTo>
                    <a:pt x="665" y="11439"/>
                  </a:lnTo>
                  <a:lnTo>
                    <a:pt x="809" y="11403"/>
                  </a:lnTo>
                  <a:lnTo>
                    <a:pt x="935" y="11349"/>
                  </a:lnTo>
                  <a:lnTo>
                    <a:pt x="1078" y="11277"/>
                  </a:lnTo>
                  <a:lnTo>
                    <a:pt x="1204" y="11205"/>
                  </a:lnTo>
                  <a:lnTo>
                    <a:pt x="1330" y="11116"/>
                  </a:lnTo>
                  <a:lnTo>
                    <a:pt x="1437" y="11008"/>
                  </a:lnTo>
                  <a:lnTo>
                    <a:pt x="1527" y="10900"/>
                  </a:lnTo>
                  <a:lnTo>
                    <a:pt x="1635" y="10774"/>
                  </a:lnTo>
                  <a:lnTo>
                    <a:pt x="1707" y="10649"/>
                  </a:lnTo>
                  <a:lnTo>
                    <a:pt x="1779" y="10523"/>
                  </a:lnTo>
                  <a:lnTo>
                    <a:pt x="1832" y="10379"/>
                  </a:lnTo>
                  <a:lnTo>
                    <a:pt x="1850" y="10236"/>
                  </a:lnTo>
                  <a:lnTo>
                    <a:pt x="1868" y="10110"/>
                  </a:lnTo>
                  <a:lnTo>
                    <a:pt x="1868" y="9966"/>
                  </a:lnTo>
                  <a:lnTo>
                    <a:pt x="1832" y="9787"/>
                  </a:lnTo>
                  <a:lnTo>
                    <a:pt x="1779" y="9625"/>
                  </a:lnTo>
                  <a:lnTo>
                    <a:pt x="1707" y="9464"/>
                  </a:lnTo>
                  <a:lnTo>
                    <a:pt x="1617" y="9320"/>
                  </a:lnTo>
                  <a:lnTo>
                    <a:pt x="1509" y="9158"/>
                  </a:lnTo>
                  <a:lnTo>
                    <a:pt x="1384" y="9033"/>
                  </a:lnTo>
                  <a:lnTo>
                    <a:pt x="1150" y="8763"/>
                  </a:lnTo>
                  <a:lnTo>
                    <a:pt x="845" y="8422"/>
                  </a:lnTo>
                  <a:lnTo>
                    <a:pt x="719" y="8242"/>
                  </a:lnTo>
                  <a:lnTo>
                    <a:pt x="593" y="8063"/>
                  </a:lnTo>
                  <a:lnTo>
                    <a:pt x="522" y="7865"/>
                  </a:lnTo>
                  <a:lnTo>
                    <a:pt x="504" y="7758"/>
                  </a:lnTo>
                  <a:lnTo>
                    <a:pt x="486" y="7668"/>
                  </a:lnTo>
                  <a:lnTo>
                    <a:pt x="486" y="7560"/>
                  </a:lnTo>
                  <a:lnTo>
                    <a:pt x="504" y="7434"/>
                  </a:lnTo>
                  <a:lnTo>
                    <a:pt x="522" y="7327"/>
                  </a:lnTo>
                  <a:lnTo>
                    <a:pt x="575" y="7201"/>
                  </a:lnTo>
                  <a:lnTo>
                    <a:pt x="629" y="7093"/>
                  </a:lnTo>
                  <a:lnTo>
                    <a:pt x="683" y="6985"/>
                  </a:lnTo>
                  <a:lnTo>
                    <a:pt x="863" y="6806"/>
                  </a:lnTo>
                  <a:lnTo>
                    <a:pt x="1042" y="6608"/>
                  </a:lnTo>
                  <a:lnTo>
                    <a:pt x="1204" y="6429"/>
                  </a:lnTo>
                  <a:lnTo>
                    <a:pt x="1312" y="6285"/>
                  </a:lnTo>
                  <a:lnTo>
                    <a:pt x="1419" y="6141"/>
                  </a:lnTo>
                  <a:lnTo>
                    <a:pt x="1509" y="5980"/>
                  </a:lnTo>
                  <a:lnTo>
                    <a:pt x="1599" y="5818"/>
                  </a:lnTo>
                  <a:lnTo>
                    <a:pt x="1653" y="5657"/>
                  </a:lnTo>
                  <a:lnTo>
                    <a:pt x="1707" y="5477"/>
                  </a:lnTo>
                  <a:lnTo>
                    <a:pt x="1743" y="5315"/>
                  </a:lnTo>
                  <a:lnTo>
                    <a:pt x="1779" y="5136"/>
                  </a:lnTo>
                  <a:lnTo>
                    <a:pt x="1779" y="4956"/>
                  </a:lnTo>
                  <a:lnTo>
                    <a:pt x="1779" y="4777"/>
                  </a:lnTo>
                  <a:lnTo>
                    <a:pt x="1761" y="4597"/>
                  </a:lnTo>
                  <a:lnTo>
                    <a:pt x="1743" y="4418"/>
                  </a:lnTo>
                  <a:lnTo>
                    <a:pt x="1689" y="4256"/>
                  </a:lnTo>
                  <a:lnTo>
                    <a:pt x="1635" y="4076"/>
                  </a:lnTo>
                  <a:lnTo>
                    <a:pt x="1563" y="3915"/>
                  </a:lnTo>
                  <a:lnTo>
                    <a:pt x="1473" y="3735"/>
                  </a:lnTo>
                  <a:lnTo>
                    <a:pt x="1348" y="3538"/>
                  </a:lnTo>
                  <a:lnTo>
                    <a:pt x="1222" y="3340"/>
                  </a:lnTo>
                  <a:lnTo>
                    <a:pt x="935" y="2963"/>
                  </a:lnTo>
                  <a:lnTo>
                    <a:pt x="629" y="2586"/>
                  </a:lnTo>
                  <a:lnTo>
                    <a:pt x="504" y="2388"/>
                  </a:lnTo>
                  <a:lnTo>
                    <a:pt x="378" y="2191"/>
                  </a:lnTo>
                  <a:lnTo>
                    <a:pt x="252" y="1922"/>
                  </a:lnTo>
                  <a:lnTo>
                    <a:pt x="162" y="1652"/>
                  </a:lnTo>
                  <a:lnTo>
                    <a:pt x="91" y="1401"/>
                  </a:lnTo>
                  <a:lnTo>
                    <a:pt x="73" y="1114"/>
                  </a:lnTo>
                  <a:lnTo>
                    <a:pt x="55" y="844"/>
                  </a:lnTo>
                  <a:lnTo>
                    <a:pt x="73" y="55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57"/>
            <p:cNvSpPr/>
            <p:nvPr/>
          </p:nvSpPr>
          <p:spPr>
            <a:xfrm>
              <a:off x="775925" y="2839525"/>
              <a:ext cx="59275" cy="327750"/>
            </a:xfrm>
            <a:custGeom>
              <a:avLst/>
              <a:gdLst/>
              <a:ahLst/>
              <a:cxnLst/>
              <a:rect l="l" t="t" r="r" b="b"/>
              <a:pathLst>
                <a:path w="2371" h="13110" extrusionOk="0">
                  <a:moveTo>
                    <a:pt x="557" y="1"/>
                  </a:moveTo>
                  <a:lnTo>
                    <a:pt x="539" y="19"/>
                  </a:lnTo>
                  <a:lnTo>
                    <a:pt x="557" y="934"/>
                  </a:lnTo>
                  <a:lnTo>
                    <a:pt x="575" y="1401"/>
                  </a:lnTo>
                  <a:lnTo>
                    <a:pt x="593" y="1850"/>
                  </a:lnTo>
                  <a:lnTo>
                    <a:pt x="647" y="2317"/>
                  </a:lnTo>
                  <a:lnTo>
                    <a:pt x="737" y="2766"/>
                  </a:lnTo>
                  <a:lnTo>
                    <a:pt x="844" y="3197"/>
                  </a:lnTo>
                  <a:lnTo>
                    <a:pt x="988" y="3628"/>
                  </a:lnTo>
                  <a:lnTo>
                    <a:pt x="1078" y="3844"/>
                  </a:lnTo>
                  <a:lnTo>
                    <a:pt x="1186" y="4059"/>
                  </a:lnTo>
                  <a:lnTo>
                    <a:pt x="1437" y="4490"/>
                  </a:lnTo>
                  <a:lnTo>
                    <a:pt x="1688" y="4903"/>
                  </a:lnTo>
                  <a:lnTo>
                    <a:pt x="1922" y="5352"/>
                  </a:lnTo>
                  <a:lnTo>
                    <a:pt x="2012" y="5567"/>
                  </a:lnTo>
                  <a:lnTo>
                    <a:pt x="2101" y="5783"/>
                  </a:lnTo>
                  <a:lnTo>
                    <a:pt x="2191" y="6016"/>
                  </a:lnTo>
                  <a:lnTo>
                    <a:pt x="2227" y="6232"/>
                  </a:lnTo>
                  <a:lnTo>
                    <a:pt x="2263" y="6465"/>
                  </a:lnTo>
                  <a:lnTo>
                    <a:pt x="2263" y="6699"/>
                  </a:lnTo>
                  <a:lnTo>
                    <a:pt x="2227" y="6950"/>
                  </a:lnTo>
                  <a:lnTo>
                    <a:pt x="2173" y="7183"/>
                  </a:lnTo>
                  <a:lnTo>
                    <a:pt x="2084" y="7399"/>
                  </a:lnTo>
                  <a:lnTo>
                    <a:pt x="1976" y="7579"/>
                  </a:lnTo>
                  <a:lnTo>
                    <a:pt x="1724" y="7938"/>
                  </a:lnTo>
                  <a:lnTo>
                    <a:pt x="1599" y="8117"/>
                  </a:lnTo>
                  <a:lnTo>
                    <a:pt x="1491" y="8315"/>
                  </a:lnTo>
                  <a:lnTo>
                    <a:pt x="1401" y="8512"/>
                  </a:lnTo>
                  <a:lnTo>
                    <a:pt x="1329" y="8710"/>
                  </a:lnTo>
                  <a:lnTo>
                    <a:pt x="1311" y="8853"/>
                  </a:lnTo>
                  <a:lnTo>
                    <a:pt x="1311" y="8979"/>
                  </a:lnTo>
                  <a:lnTo>
                    <a:pt x="1311" y="9105"/>
                  </a:lnTo>
                  <a:lnTo>
                    <a:pt x="1347" y="9249"/>
                  </a:lnTo>
                  <a:lnTo>
                    <a:pt x="1383" y="9374"/>
                  </a:lnTo>
                  <a:lnTo>
                    <a:pt x="1437" y="9500"/>
                  </a:lnTo>
                  <a:lnTo>
                    <a:pt x="1491" y="9608"/>
                  </a:lnTo>
                  <a:lnTo>
                    <a:pt x="1563" y="9733"/>
                  </a:lnTo>
                  <a:lnTo>
                    <a:pt x="1724" y="10021"/>
                  </a:lnTo>
                  <a:lnTo>
                    <a:pt x="1886" y="10308"/>
                  </a:lnTo>
                  <a:lnTo>
                    <a:pt x="2012" y="10595"/>
                  </a:lnTo>
                  <a:lnTo>
                    <a:pt x="2066" y="10739"/>
                  </a:lnTo>
                  <a:lnTo>
                    <a:pt x="2101" y="10883"/>
                  </a:lnTo>
                  <a:lnTo>
                    <a:pt x="2137" y="11026"/>
                  </a:lnTo>
                  <a:lnTo>
                    <a:pt x="2155" y="11188"/>
                  </a:lnTo>
                  <a:lnTo>
                    <a:pt x="2137" y="11332"/>
                  </a:lnTo>
                  <a:lnTo>
                    <a:pt x="2119" y="11475"/>
                  </a:lnTo>
                  <a:lnTo>
                    <a:pt x="2084" y="11619"/>
                  </a:lnTo>
                  <a:lnTo>
                    <a:pt x="2012" y="11780"/>
                  </a:lnTo>
                  <a:lnTo>
                    <a:pt x="1922" y="11924"/>
                  </a:lnTo>
                  <a:lnTo>
                    <a:pt x="1814" y="12068"/>
                  </a:lnTo>
                  <a:lnTo>
                    <a:pt x="1617" y="12265"/>
                  </a:lnTo>
                  <a:lnTo>
                    <a:pt x="1419" y="12409"/>
                  </a:lnTo>
                  <a:lnTo>
                    <a:pt x="1204" y="12553"/>
                  </a:lnTo>
                  <a:lnTo>
                    <a:pt x="988" y="12660"/>
                  </a:lnTo>
                  <a:lnTo>
                    <a:pt x="755" y="12768"/>
                  </a:lnTo>
                  <a:lnTo>
                    <a:pt x="521" y="12858"/>
                  </a:lnTo>
                  <a:lnTo>
                    <a:pt x="36" y="13019"/>
                  </a:lnTo>
                  <a:lnTo>
                    <a:pt x="1" y="13037"/>
                  </a:lnTo>
                  <a:lnTo>
                    <a:pt x="1" y="13073"/>
                  </a:lnTo>
                  <a:lnTo>
                    <a:pt x="18" y="13109"/>
                  </a:lnTo>
                  <a:lnTo>
                    <a:pt x="54" y="13109"/>
                  </a:lnTo>
                  <a:lnTo>
                    <a:pt x="414" y="13002"/>
                  </a:lnTo>
                  <a:lnTo>
                    <a:pt x="773" y="12876"/>
                  </a:lnTo>
                  <a:lnTo>
                    <a:pt x="1132" y="12714"/>
                  </a:lnTo>
                  <a:lnTo>
                    <a:pt x="1311" y="12624"/>
                  </a:lnTo>
                  <a:lnTo>
                    <a:pt x="1473" y="12517"/>
                  </a:lnTo>
                  <a:lnTo>
                    <a:pt x="1635" y="12409"/>
                  </a:lnTo>
                  <a:lnTo>
                    <a:pt x="1778" y="12283"/>
                  </a:lnTo>
                  <a:lnTo>
                    <a:pt x="1904" y="12140"/>
                  </a:lnTo>
                  <a:lnTo>
                    <a:pt x="2030" y="11996"/>
                  </a:lnTo>
                  <a:lnTo>
                    <a:pt x="2119" y="11834"/>
                  </a:lnTo>
                  <a:lnTo>
                    <a:pt x="2191" y="11655"/>
                  </a:lnTo>
                  <a:lnTo>
                    <a:pt x="2245" y="11475"/>
                  </a:lnTo>
                  <a:lnTo>
                    <a:pt x="2281" y="11278"/>
                  </a:lnTo>
                  <a:lnTo>
                    <a:pt x="2281" y="11062"/>
                  </a:lnTo>
                  <a:lnTo>
                    <a:pt x="2245" y="10865"/>
                  </a:lnTo>
                  <a:lnTo>
                    <a:pt x="2191" y="10667"/>
                  </a:lnTo>
                  <a:lnTo>
                    <a:pt x="2119" y="10488"/>
                  </a:lnTo>
                  <a:lnTo>
                    <a:pt x="2030" y="10290"/>
                  </a:lnTo>
                  <a:lnTo>
                    <a:pt x="1940" y="10110"/>
                  </a:lnTo>
                  <a:lnTo>
                    <a:pt x="1724" y="9751"/>
                  </a:lnTo>
                  <a:lnTo>
                    <a:pt x="1617" y="9572"/>
                  </a:lnTo>
                  <a:lnTo>
                    <a:pt x="1545" y="9392"/>
                  </a:lnTo>
                  <a:lnTo>
                    <a:pt x="1491" y="9231"/>
                  </a:lnTo>
                  <a:lnTo>
                    <a:pt x="1455" y="9051"/>
                  </a:lnTo>
                  <a:lnTo>
                    <a:pt x="1455" y="8889"/>
                  </a:lnTo>
                  <a:lnTo>
                    <a:pt x="1491" y="8710"/>
                  </a:lnTo>
                  <a:lnTo>
                    <a:pt x="1545" y="8512"/>
                  </a:lnTo>
                  <a:lnTo>
                    <a:pt x="1635" y="8315"/>
                  </a:lnTo>
                  <a:lnTo>
                    <a:pt x="1742" y="8135"/>
                  </a:lnTo>
                  <a:lnTo>
                    <a:pt x="1868" y="7938"/>
                  </a:lnTo>
                  <a:lnTo>
                    <a:pt x="2012" y="7758"/>
                  </a:lnTo>
                  <a:lnTo>
                    <a:pt x="2119" y="7561"/>
                  </a:lnTo>
                  <a:lnTo>
                    <a:pt x="2227" y="7345"/>
                  </a:lnTo>
                  <a:lnTo>
                    <a:pt x="2299" y="7148"/>
                  </a:lnTo>
                  <a:lnTo>
                    <a:pt x="2335" y="6950"/>
                  </a:lnTo>
                  <a:lnTo>
                    <a:pt x="2371" y="6753"/>
                  </a:lnTo>
                  <a:lnTo>
                    <a:pt x="2371" y="6555"/>
                  </a:lnTo>
                  <a:lnTo>
                    <a:pt x="2353" y="6357"/>
                  </a:lnTo>
                  <a:lnTo>
                    <a:pt x="2317" y="6160"/>
                  </a:lnTo>
                  <a:lnTo>
                    <a:pt x="2263" y="5962"/>
                  </a:lnTo>
                  <a:lnTo>
                    <a:pt x="2209" y="5765"/>
                  </a:lnTo>
                  <a:lnTo>
                    <a:pt x="2137" y="5567"/>
                  </a:lnTo>
                  <a:lnTo>
                    <a:pt x="1958" y="5190"/>
                  </a:lnTo>
                  <a:lnTo>
                    <a:pt x="1760" y="4831"/>
                  </a:lnTo>
                  <a:lnTo>
                    <a:pt x="1545" y="4472"/>
                  </a:lnTo>
                  <a:lnTo>
                    <a:pt x="1401" y="4203"/>
                  </a:lnTo>
                  <a:lnTo>
                    <a:pt x="1275" y="3933"/>
                  </a:lnTo>
                  <a:lnTo>
                    <a:pt x="1168" y="3682"/>
                  </a:lnTo>
                  <a:lnTo>
                    <a:pt x="1060" y="3413"/>
                  </a:lnTo>
                  <a:lnTo>
                    <a:pt x="970" y="3143"/>
                  </a:lnTo>
                  <a:lnTo>
                    <a:pt x="898" y="2856"/>
                  </a:lnTo>
                  <a:lnTo>
                    <a:pt x="773" y="2317"/>
                  </a:lnTo>
                  <a:lnTo>
                    <a:pt x="683" y="1743"/>
                  </a:lnTo>
                  <a:lnTo>
                    <a:pt x="629" y="1186"/>
                  </a:lnTo>
                  <a:lnTo>
                    <a:pt x="593" y="593"/>
                  </a:lnTo>
                  <a:lnTo>
                    <a:pt x="575" y="19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57"/>
            <p:cNvSpPr/>
            <p:nvPr/>
          </p:nvSpPr>
          <p:spPr>
            <a:xfrm>
              <a:off x="455850" y="2809900"/>
              <a:ext cx="155350" cy="308425"/>
            </a:xfrm>
            <a:custGeom>
              <a:avLst/>
              <a:gdLst/>
              <a:ahLst/>
              <a:cxnLst/>
              <a:rect l="l" t="t" r="r" b="b"/>
              <a:pathLst>
                <a:path w="6214" h="12337" extrusionOk="0">
                  <a:moveTo>
                    <a:pt x="6195" y="1"/>
                  </a:moveTo>
                  <a:lnTo>
                    <a:pt x="5926" y="557"/>
                  </a:lnTo>
                  <a:lnTo>
                    <a:pt x="5639" y="1096"/>
                  </a:lnTo>
                  <a:lnTo>
                    <a:pt x="5477" y="1347"/>
                  </a:lnTo>
                  <a:lnTo>
                    <a:pt x="5315" y="1599"/>
                  </a:lnTo>
                  <a:lnTo>
                    <a:pt x="5136" y="1850"/>
                  </a:lnTo>
                  <a:lnTo>
                    <a:pt x="4920" y="2066"/>
                  </a:lnTo>
                  <a:lnTo>
                    <a:pt x="4723" y="2263"/>
                  </a:lnTo>
                  <a:lnTo>
                    <a:pt x="4507" y="2425"/>
                  </a:lnTo>
                  <a:lnTo>
                    <a:pt x="4292" y="2586"/>
                  </a:lnTo>
                  <a:lnTo>
                    <a:pt x="4058" y="2712"/>
                  </a:lnTo>
                  <a:lnTo>
                    <a:pt x="3592" y="2981"/>
                  </a:lnTo>
                  <a:lnTo>
                    <a:pt x="3107" y="3233"/>
                  </a:lnTo>
                  <a:lnTo>
                    <a:pt x="2927" y="3341"/>
                  </a:lnTo>
                  <a:lnTo>
                    <a:pt x="2748" y="3466"/>
                  </a:lnTo>
                  <a:lnTo>
                    <a:pt x="2568" y="3592"/>
                  </a:lnTo>
                  <a:lnTo>
                    <a:pt x="2424" y="3736"/>
                  </a:lnTo>
                  <a:lnTo>
                    <a:pt x="2281" y="3897"/>
                  </a:lnTo>
                  <a:lnTo>
                    <a:pt x="2155" y="4077"/>
                  </a:lnTo>
                  <a:lnTo>
                    <a:pt x="2047" y="4256"/>
                  </a:lnTo>
                  <a:lnTo>
                    <a:pt x="1940" y="4436"/>
                  </a:lnTo>
                  <a:lnTo>
                    <a:pt x="1868" y="4687"/>
                  </a:lnTo>
                  <a:lnTo>
                    <a:pt x="1832" y="4921"/>
                  </a:lnTo>
                  <a:lnTo>
                    <a:pt x="1832" y="5172"/>
                  </a:lnTo>
                  <a:lnTo>
                    <a:pt x="1832" y="5406"/>
                  </a:lnTo>
                  <a:lnTo>
                    <a:pt x="1886" y="5872"/>
                  </a:lnTo>
                  <a:lnTo>
                    <a:pt x="1922" y="6124"/>
                  </a:lnTo>
                  <a:lnTo>
                    <a:pt x="1922" y="6357"/>
                  </a:lnTo>
                  <a:lnTo>
                    <a:pt x="1922" y="6537"/>
                  </a:lnTo>
                  <a:lnTo>
                    <a:pt x="1886" y="6698"/>
                  </a:lnTo>
                  <a:lnTo>
                    <a:pt x="1850" y="6842"/>
                  </a:lnTo>
                  <a:lnTo>
                    <a:pt x="1796" y="6968"/>
                  </a:lnTo>
                  <a:lnTo>
                    <a:pt x="1724" y="7076"/>
                  </a:lnTo>
                  <a:lnTo>
                    <a:pt x="1652" y="7183"/>
                  </a:lnTo>
                  <a:lnTo>
                    <a:pt x="1562" y="7291"/>
                  </a:lnTo>
                  <a:lnTo>
                    <a:pt x="1455" y="7381"/>
                  </a:lnTo>
                  <a:lnTo>
                    <a:pt x="1239" y="7560"/>
                  </a:lnTo>
                  <a:lnTo>
                    <a:pt x="1006" y="7722"/>
                  </a:lnTo>
                  <a:lnTo>
                    <a:pt x="772" y="7884"/>
                  </a:lnTo>
                  <a:lnTo>
                    <a:pt x="557" y="8081"/>
                  </a:lnTo>
                  <a:lnTo>
                    <a:pt x="413" y="8225"/>
                  </a:lnTo>
                  <a:lnTo>
                    <a:pt x="305" y="8386"/>
                  </a:lnTo>
                  <a:lnTo>
                    <a:pt x="216" y="8548"/>
                  </a:lnTo>
                  <a:lnTo>
                    <a:pt x="126" y="8728"/>
                  </a:lnTo>
                  <a:lnTo>
                    <a:pt x="72" y="8907"/>
                  </a:lnTo>
                  <a:lnTo>
                    <a:pt x="36" y="9087"/>
                  </a:lnTo>
                  <a:lnTo>
                    <a:pt x="0" y="9266"/>
                  </a:lnTo>
                  <a:lnTo>
                    <a:pt x="0" y="9464"/>
                  </a:lnTo>
                  <a:lnTo>
                    <a:pt x="18" y="9697"/>
                  </a:lnTo>
                  <a:lnTo>
                    <a:pt x="54" y="9913"/>
                  </a:lnTo>
                  <a:lnTo>
                    <a:pt x="126" y="10128"/>
                  </a:lnTo>
                  <a:lnTo>
                    <a:pt x="198" y="10362"/>
                  </a:lnTo>
                  <a:lnTo>
                    <a:pt x="287" y="10577"/>
                  </a:lnTo>
                  <a:lnTo>
                    <a:pt x="395" y="10793"/>
                  </a:lnTo>
                  <a:lnTo>
                    <a:pt x="539" y="10990"/>
                  </a:lnTo>
                  <a:lnTo>
                    <a:pt x="665" y="11188"/>
                  </a:lnTo>
                  <a:lnTo>
                    <a:pt x="826" y="11385"/>
                  </a:lnTo>
                  <a:lnTo>
                    <a:pt x="988" y="11565"/>
                  </a:lnTo>
                  <a:lnTo>
                    <a:pt x="1167" y="11726"/>
                  </a:lnTo>
                  <a:lnTo>
                    <a:pt x="1347" y="11888"/>
                  </a:lnTo>
                  <a:lnTo>
                    <a:pt x="1544" y="12014"/>
                  </a:lnTo>
                  <a:lnTo>
                    <a:pt x="1742" y="12139"/>
                  </a:lnTo>
                  <a:lnTo>
                    <a:pt x="1940" y="12247"/>
                  </a:lnTo>
                  <a:lnTo>
                    <a:pt x="2155" y="12337"/>
                  </a:lnTo>
                  <a:lnTo>
                    <a:pt x="2191" y="12337"/>
                  </a:lnTo>
                  <a:lnTo>
                    <a:pt x="2209" y="12301"/>
                  </a:lnTo>
                  <a:lnTo>
                    <a:pt x="2209" y="12265"/>
                  </a:lnTo>
                  <a:lnTo>
                    <a:pt x="2173" y="12229"/>
                  </a:lnTo>
                  <a:lnTo>
                    <a:pt x="1904" y="12104"/>
                  </a:lnTo>
                  <a:lnTo>
                    <a:pt x="1634" y="11942"/>
                  </a:lnTo>
                  <a:lnTo>
                    <a:pt x="1365" y="11744"/>
                  </a:lnTo>
                  <a:lnTo>
                    <a:pt x="1131" y="11511"/>
                  </a:lnTo>
                  <a:lnTo>
                    <a:pt x="898" y="11260"/>
                  </a:lnTo>
                  <a:lnTo>
                    <a:pt x="683" y="10990"/>
                  </a:lnTo>
                  <a:lnTo>
                    <a:pt x="503" y="10703"/>
                  </a:lnTo>
                  <a:lnTo>
                    <a:pt x="341" y="10416"/>
                  </a:lnTo>
                  <a:lnTo>
                    <a:pt x="234" y="10110"/>
                  </a:lnTo>
                  <a:lnTo>
                    <a:pt x="144" y="9787"/>
                  </a:lnTo>
                  <a:lnTo>
                    <a:pt x="126" y="9625"/>
                  </a:lnTo>
                  <a:lnTo>
                    <a:pt x="108" y="9482"/>
                  </a:lnTo>
                  <a:lnTo>
                    <a:pt x="108" y="9320"/>
                  </a:lnTo>
                  <a:lnTo>
                    <a:pt x="126" y="9177"/>
                  </a:lnTo>
                  <a:lnTo>
                    <a:pt x="144" y="9015"/>
                  </a:lnTo>
                  <a:lnTo>
                    <a:pt x="180" y="8871"/>
                  </a:lnTo>
                  <a:lnTo>
                    <a:pt x="234" y="8728"/>
                  </a:lnTo>
                  <a:lnTo>
                    <a:pt x="305" y="8584"/>
                  </a:lnTo>
                  <a:lnTo>
                    <a:pt x="395" y="8440"/>
                  </a:lnTo>
                  <a:lnTo>
                    <a:pt x="485" y="8315"/>
                  </a:lnTo>
                  <a:lnTo>
                    <a:pt x="611" y="8189"/>
                  </a:lnTo>
                  <a:lnTo>
                    <a:pt x="736" y="8063"/>
                  </a:lnTo>
                  <a:lnTo>
                    <a:pt x="1024" y="7848"/>
                  </a:lnTo>
                  <a:lnTo>
                    <a:pt x="1311" y="7650"/>
                  </a:lnTo>
                  <a:lnTo>
                    <a:pt x="1455" y="7542"/>
                  </a:lnTo>
                  <a:lnTo>
                    <a:pt x="1598" y="7435"/>
                  </a:lnTo>
                  <a:lnTo>
                    <a:pt x="1724" y="7309"/>
                  </a:lnTo>
                  <a:lnTo>
                    <a:pt x="1832" y="7165"/>
                  </a:lnTo>
                  <a:lnTo>
                    <a:pt x="1922" y="7022"/>
                  </a:lnTo>
                  <a:lnTo>
                    <a:pt x="1975" y="6860"/>
                  </a:lnTo>
                  <a:lnTo>
                    <a:pt x="2011" y="6716"/>
                  </a:lnTo>
                  <a:lnTo>
                    <a:pt x="2029" y="6555"/>
                  </a:lnTo>
                  <a:lnTo>
                    <a:pt x="2047" y="6393"/>
                  </a:lnTo>
                  <a:lnTo>
                    <a:pt x="2029" y="6214"/>
                  </a:lnTo>
                  <a:lnTo>
                    <a:pt x="1993" y="5890"/>
                  </a:lnTo>
                  <a:lnTo>
                    <a:pt x="1957" y="5513"/>
                  </a:lnTo>
                  <a:lnTo>
                    <a:pt x="1957" y="5172"/>
                  </a:lnTo>
                  <a:lnTo>
                    <a:pt x="1993" y="4849"/>
                  </a:lnTo>
                  <a:lnTo>
                    <a:pt x="2029" y="4705"/>
                  </a:lnTo>
                  <a:lnTo>
                    <a:pt x="2065" y="4544"/>
                  </a:lnTo>
                  <a:lnTo>
                    <a:pt x="2119" y="4400"/>
                  </a:lnTo>
                  <a:lnTo>
                    <a:pt x="2191" y="4256"/>
                  </a:lnTo>
                  <a:lnTo>
                    <a:pt x="2263" y="4113"/>
                  </a:lnTo>
                  <a:lnTo>
                    <a:pt x="2353" y="3987"/>
                  </a:lnTo>
                  <a:lnTo>
                    <a:pt x="2460" y="3861"/>
                  </a:lnTo>
                  <a:lnTo>
                    <a:pt x="2586" y="3736"/>
                  </a:lnTo>
                  <a:lnTo>
                    <a:pt x="2730" y="3610"/>
                  </a:lnTo>
                  <a:lnTo>
                    <a:pt x="2891" y="3502"/>
                  </a:lnTo>
                  <a:lnTo>
                    <a:pt x="3071" y="3376"/>
                  </a:lnTo>
                  <a:lnTo>
                    <a:pt x="3250" y="3269"/>
                  </a:lnTo>
                  <a:lnTo>
                    <a:pt x="3645" y="3071"/>
                  </a:lnTo>
                  <a:lnTo>
                    <a:pt x="4040" y="2856"/>
                  </a:lnTo>
                  <a:lnTo>
                    <a:pt x="4220" y="2748"/>
                  </a:lnTo>
                  <a:lnTo>
                    <a:pt x="4400" y="2640"/>
                  </a:lnTo>
                  <a:lnTo>
                    <a:pt x="4579" y="2515"/>
                  </a:lnTo>
                  <a:lnTo>
                    <a:pt x="4741" y="2389"/>
                  </a:lnTo>
                  <a:lnTo>
                    <a:pt x="4884" y="2245"/>
                  </a:lnTo>
                  <a:lnTo>
                    <a:pt x="5028" y="2102"/>
                  </a:lnTo>
                  <a:lnTo>
                    <a:pt x="5280" y="1796"/>
                  </a:lnTo>
                  <a:lnTo>
                    <a:pt x="5495" y="1473"/>
                  </a:lnTo>
                  <a:lnTo>
                    <a:pt x="5710" y="1114"/>
                  </a:lnTo>
                  <a:lnTo>
                    <a:pt x="5890" y="755"/>
                  </a:lnTo>
                  <a:lnTo>
                    <a:pt x="6052" y="378"/>
                  </a:lnTo>
                  <a:lnTo>
                    <a:pt x="62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57"/>
            <p:cNvSpPr/>
            <p:nvPr/>
          </p:nvSpPr>
          <p:spPr>
            <a:xfrm>
              <a:off x="466175" y="2799575"/>
              <a:ext cx="136050" cy="343000"/>
            </a:xfrm>
            <a:custGeom>
              <a:avLst/>
              <a:gdLst/>
              <a:ahLst/>
              <a:cxnLst/>
              <a:rect l="l" t="t" r="r" b="b"/>
              <a:pathLst>
                <a:path w="5442" h="13720" extrusionOk="0">
                  <a:moveTo>
                    <a:pt x="5423" y="1"/>
                  </a:moveTo>
                  <a:lnTo>
                    <a:pt x="5369" y="324"/>
                  </a:lnTo>
                  <a:lnTo>
                    <a:pt x="5280" y="647"/>
                  </a:lnTo>
                  <a:lnTo>
                    <a:pt x="5172" y="970"/>
                  </a:lnTo>
                  <a:lnTo>
                    <a:pt x="5046" y="1258"/>
                  </a:lnTo>
                  <a:lnTo>
                    <a:pt x="4902" y="1563"/>
                  </a:lnTo>
                  <a:lnTo>
                    <a:pt x="4723" y="1850"/>
                  </a:lnTo>
                  <a:lnTo>
                    <a:pt x="4543" y="2119"/>
                  </a:lnTo>
                  <a:lnTo>
                    <a:pt x="4328" y="2371"/>
                  </a:lnTo>
                  <a:lnTo>
                    <a:pt x="4112" y="2586"/>
                  </a:lnTo>
                  <a:lnTo>
                    <a:pt x="3879" y="2784"/>
                  </a:lnTo>
                  <a:lnTo>
                    <a:pt x="3645" y="2963"/>
                  </a:lnTo>
                  <a:lnTo>
                    <a:pt x="3394" y="3125"/>
                  </a:lnTo>
                  <a:lnTo>
                    <a:pt x="2891" y="3466"/>
                  </a:lnTo>
                  <a:lnTo>
                    <a:pt x="2640" y="3628"/>
                  </a:lnTo>
                  <a:lnTo>
                    <a:pt x="2406" y="3807"/>
                  </a:lnTo>
                  <a:lnTo>
                    <a:pt x="2227" y="3951"/>
                  </a:lnTo>
                  <a:lnTo>
                    <a:pt x="2083" y="4113"/>
                  </a:lnTo>
                  <a:lnTo>
                    <a:pt x="1940" y="4274"/>
                  </a:lnTo>
                  <a:lnTo>
                    <a:pt x="1814" y="4472"/>
                  </a:lnTo>
                  <a:lnTo>
                    <a:pt x="1706" y="4669"/>
                  </a:lnTo>
                  <a:lnTo>
                    <a:pt x="1616" y="4867"/>
                  </a:lnTo>
                  <a:lnTo>
                    <a:pt x="1562" y="5082"/>
                  </a:lnTo>
                  <a:lnTo>
                    <a:pt x="1509" y="5298"/>
                  </a:lnTo>
                  <a:lnTo>
                    <a:pt x="1491" y="5639"/>
                  </a:lnTo>
                  <a:lnTo>
                    <a:pt x="1491" y="5980"/>
                  </a:lnTo>
                  <a:lnTo>
                    <a:pt x="1509" y="6321"/>
                  </a:lnTo>
                  <a:lnTo>
                    <a:pt x="1527" y="6645"/>
                  </a:lnTo>
                  <a:lnTo>
                    <a:pt x="1509" y="6986"/>
                  </a:lnTo>
                  <a:lnTo>
                    <a:pt x="1473" y="7129"/>
                  </a:lnTo>
                  <a:lnTo>
                    <a:pt x="1437" y="7291"/>
                  </a:lnTo>
                  <a:lnTo>
                    <a:pt x="1383" y="7453"/>
                  </a:lnTo>
                  <a:lnTo>
                    <a:pt x="1311" y="7596"/>
                  </a:lnTo>
                  <a:lnTo>
                    <a:pt x="1221" y="7740"/>
                  </a:lnTo>
                  <a:lnTo>
                    <a:pt x="1096" y="7884"/>
                  </a:lnTo>
                  <a:lnTo>
                    <a:pt x="772" y="8207"/>
                  </a:lnTo>
                  <a:lnTo>
                    <a:pt x="611" y="8368"/>
                  </a:lnTo>
                  <a:lnTo>
                    <a:pt x="449" y="8530"/>
                  </a:lnTo>
                  <a:lnTo>
                    <a:pt x="323" y="8692"/>
                  </a:lnTo>
                  <a:lnTo>
                    <a:pt x="198" y="8871"/>
                  </a:lnTo>
                  <a:lnTo>
                    <a:pt x="90" y="9087"/>
                  </a:lnTo>
                  <a:lnTo>
                    <a:pt x="36" y="9320"/>
                  </a:lnTo>
                  <a:lnTo>
                    <a:pt x="0" y="9554"/>
                  </a:lnTo>
                  <a:lnTo>
                    <a:pt x="0" y="9787"/>
                  </a:lnTo>
                  <a:lnTo>
                    <a:pt x="0" y="10021"/>
                  </a:lnTo>
                  <a:lnTo>
                    <a:pt x="36" y="10254"/>
                  </a:lnTo>
                  <a:lnTo>
                    <a:pt x="72" y="10469"/>
                  </a:lnTo>
                  <a:lnTo>
                    <a:pt x="144" y="10685"/>
                  </a:lnTo>
                  <a:lnTo>
                    <a:pt x="216" y="10918"/>
                  </a:lnTo>
                  <a:lnTo>
                    <a:pt x="323" y="11116"/>
                  </a:lnTo>
                  <a:lnTo>
                    <a:pt x="431" y="11349"/>
                  </a:lnTo>
                  <a:lnTo>
                    <a:pt x="557" y="11565"/>
                  </a:lnTo>
                  <a:lnTo>
                    <a:pt x="683" y="11780"/>
                  </a:lnTo>
                  <a:lnTo>
                    <a:pt x="844" y="11978"/>
                  </a:lnTo>
                  <a:lnTo>
                    <a:pt x="988" y="12175"/>
                  </a:lnTo>
                  <a:lnTo>
                    <a:pt x="1149" y="12355"/>
                  </a:lnTo>
                  <a:lnTo>
                    <a:pt x="1329" y="12534"/>
                  </a:lnTo>
                  <a:lnTo>
                    <a:pt x="1509" y="12714"/>
                  </a:lnTo>
                  <a:lnTo>
                    <a:pt x="1688" y="12876"/>
                  </a:lnTo>
                  <a:lnTo>
                    <a:pt x="1886" y="13019"/>
                  </a:lnTo>
                  <a:lnTo>
                    <a:pt x="2101" y="13163"/>
                  </a:lnTo>
                  <a:lnTo>
                    <a:pt x="2299" y="13307"/>
                  </a:lnTo>
                  <a:lnTo>
                    <a:pt x="2514" y="13432"/>
                  </a:lnTo>
                  <a:lnTo>
                    <a:pt x="2748" y="13540"/>
                  </a:lnTo>
                  <a:lnTo>
                    <a:pt x="2981" y="13630"/>
                  </a:lnTo>
                  <a:lnTo>
                    <a:pt x="3214" y="13720"/>
                  </a:lnTo>
                  <a:lnTo>
                    <a:pt x="3250" y="13720"/>
                  </a:lnTo>
                  <a:lnTo>
                    <a:pt x="3250" y="13702"/>
                  </a:lnTo>
                  <a:lnTo>
                    <a:pt x="3250" y="13666"/>
                  </a:lnTo>
                  <a:lnTo>
                    <a:pt x="3232" y="13648"/>
                  </a:lnTo>
                  <a:lnTo>
                    <a:pt x="2981" y="13540"/>
                  </a:lnTo>
                  <a:lnTo>
                    <a:pt x="2712" y="13432"/>
                  </a:lnTo>
                  <a:lnTo>
                    <a:pt x="2460" y="13289"/>
                  </a:lnTo>
                  <a:lnTo>
                    <a:pt x="2209" y="13145"/>
                  </a:lnTo>
                  <a:lnTo>
                    <a:pt x="1975" y="12983"/>
                  </a:lnTo>
                  <a:lnTo>
                    <a:pt x="1742" y="12804"/>
                  </a:lnTo>
                  <a:lnTo>
                    <a:pt x="1527" y="12606"/>
                  </a:lnTo>
                  <a:lnTo>
                    <a:pt x="1311" y="12409"/>
                  </a:lnTo>
                  <a:lnTo>
                    <a:pt x="1114" y="12193"/>
                  </a:lnTo>
                  <a:lnTo>
                    <a:pt x="934" y="11960"/>
                  </a:lnTo>
                  <a:lnTo>
                    <a:pt x="754" y="11726"/>
                  </a:lnTo>
                  <a:lnTo>
                    <a:pt x="611" y="11475"/>
                  </a:lnTo>
                  <a:lnTo>
                    <a:pt x="467" y="11224"/>
                  </a:lnTo>
                  <a:lnTo>
                    <a:pt x="341" y="10954"/>
                  </a:lnTo>
                  <a:lnTo>
                    <a:pt x="252" y="10667"/>
                  </a:lnTo>
                  <a:lnTo>
                    <a:pt x="180" y="10380"/>
                  </a:lnTo>
                  <a:lnTo>
                    <a:pt x="144" y="10200"/>
                  </a:lnTo>
                  <a:lnTo>
                    <a:pt x="108" y="10003"/>
                  </a:lnTo>
                  <a:lnTo>
                    <a:pt x="108" y="9823"/>
                  </a:lnTo>
                  <a:lnTo>
                    <a:pt x="108" y="9625"/>
                  </a:lnTo>
                  <a:lnTo>
                    <a:pt x="144" y="9446"/>
                  </a:lnTo>
                  <a:lnTo>
                    <a:pt x="180" y="9248"/>
                  </a:lnTo>
                  <a:lnTo>
                    <a:pt x="234" y="9069"/>
                  </a:lnTo>
                  <a:lnTo>
                    <a:pt x="323" y="8889"/>
                  </a:lnTo>
                  <a:lnTo>
                    <a:pt x="485" y="8674"/>
                  </a:lnTo>
                  <a:lnTo>
                    <a:pt x="665" y="8458"/>
                  </a:lnTo>
                  <a:lnTo>
                    <a:pt x="862" y="8261"/>
                  </a:lnTo>
                  <a:lnTo>
                    <a:pt x="1078" y="8081"/>
                  </a:lnTo>
                  <a:lnTo>
                    <a:pt x="1203" y="7955"/>
                  </a:lnTo>
                  <a:lnTo>
                    <a:pt x="1311" y="7812"/>
                  </a:lnTo>
                  <a:lnTo>
                    <a:pt x="1401" y="7668"/>
                  </a:lnTo>
                  <a:lnTo>
                    <a:pt x="1491" y="7507"/>
                  </a:lnTo>
                  <a:lnTo>
                    <a:pt x="1562" y="7345"/>
                  </a:lnTo>
                  <a:lnTo>
                    <a:pt x="1598" y="7183"/>
                  </a:lnTo>
                  <a:lnTo>
                    <a:pt x="1634" y="7004"/>
                  </a:lnTo>
                  <a:lnTo>
                    <a:pt x="1652" y="6824"/>
                  </a:lnTo>
                  <a:lnTo>
                    <a:pt x="1652" y="6519"/>
                  </a:lnTo>
                  <a:lnTo>
                    <a:pt x="1652" y="6232"/>
                  </a:lnTo>
                  <a:lnTo>
                    <a:pt x="1634" y="5926"/>
                  </a:lnTo>
                  <a:lnTo>
                    <a:pt x="1616" y="5621"/>
                  </a:lnTo>
                  <a:lnTo>
                    <a:pt x="1634" y="5334"/>
                  </a:lnTo>
                  <a:lnTo>
                    <a:pt x="1670" y="5046"/>
                  </a:lnTo>
                  <a:lnTo>
                    <a:pt x="1706" y="4903"/>
                  </a:lnTo>
                  <a:lnTo>
                    <a:pt x="1760" y="4777"/>
                  </a:lnTo>
                  <a:lnTo>
                    <a:pt x="1814" y="4633"/>
                  </a:lnTo>
                  <a:lnTo>
                    <a:pt x="1886" y="4490"/>
                  </a:lnTo>
                  <a:lnTo>
                    <a:pt x="1975" y="4364"/>
                  </a:lnTo>
                  <a:lnTo>
                    <a:pt x="2065" y="4256"/>
                  </a:lnTo>
                  <a:lnTo>
                    <a:pt x="2281" y="4041"/>
                  </a:lnTo>
                  <a:lnTo>
                    <a:pt x="2496" y="3843"/>
                  </a:lnTo>
                  <a:lnTo>
                    <a:pt x="2730" y="3682"/>
                  </a:lnTo>
                  <a:lnTo>
                    <a:pt x="3232" y="3359"/>
                  </a:lnTo>
                  <a:lnTo>
                    <a:pt x="3484" y="3197"/>
                  </a:lnTo>
                  <a:lnTo>
                    <a:pt x="3717" y="3035"/>
                  </a:lnTo>
                  <a:lnTo>
                    <a:pt x="3897" y="2892"/>
                  </a:lnTo>
                  <a:lnTo>
                    <a:pt x="4076" y="2748"/>
                  </a:lnTo>
                  <a:lnTo>
                    <a:pt x="4238" y="2586"/>
                  </a:lnTo>
                  <a:lnTo>
                    <a:pt x="4382" y="2425"/>
                  </a:lnTo>
                  <a:lnTo>
                    <a:pt x="4525" y="2245"/>
                  </a:lnTo>
                  <a:lnTo>
                    <a:pt x="4669" y="2066"/>
                  </a:lnTo>
                  <a:lnTo>
                    <a:pt x="4795" y="1886"/>
                  </a:lnTo>
                  <a:lnTo>
                    <a:pt x="4902" y="1706"/>
                  </a:lnTo>
                  <a:lnTo>
                    <a:pt x="5010" y="1509"/>
                  </a:lnTo>
                  <a:lnTo>
                    <a:pt x="5100" y="1293"/>
                  </a:lnTo>
                  <a:lnTo>
                    <a:pt x="5190" y="1096"/>
                  </a:lnTo>
                  <a:lnTo>
                    <a:pt x="5262" y="880"/>
                  </a:lnTo>
                  <a:lnTo>
                    <a:pt x="5315" y="665"/>
                  </a:lnTo>
                  <a:lnTo>
                    <a:pt x="5369" y="449"/>
                  </a:lnTo>
                  <a:lnTo>
                    <a:pt x="5423" y="234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57"/>
            <p:cNvSpPr/>
            <p:nvPr/>
          </p:nvSpPr>
          <p:spPr>
            <a:xfrm>
              <a:off x="689725" y="2981400"/>
              <a:ext cx="598900" cy="296750"/>
            </a:xfrm>
            <a:custGeom>
              <a:avLst/>
              <a:gdLst/>
              <a:ahLst/>
              <a:cxnLst/>
              <a:rect l="l" t="t" r="r" b="b"/>
              <a:pathLst>
                <a:path w="23956" h="11870" extrusionOk="0">
                  <a:moveTo>
                    <a:pt x="683" y="0"/>
                  </a:moveTo>
                  <a:lnTo>
                    <a:pt x="593" y="18"/>
                  </a:lnTo>
                  <a:lnTo>
                    <a:pt x="504" y="36"/>
                  </a:lnTo>
                  <a:lnTo>
                    <a:pt x="414" y="72"/>
                  </a:lnTo>
                  <a:lnTo>
                    <a:pt x="342" y="126"/>
                  </a:lnTo>
                  <a:lnTo>
                    <a:pt x="270" y="180"/>
                  </a:lnTo>
                  <a:lnTo>
                    <a:pt x="216" y="252"/>
                  </a:lnTo>
                  <a:lnTo>
                    <a:pt x="162" y="323"/>
                  </a:lnTo>
                  <a:lnTo>
                    <a:pt x="73" y="485"/>
                  </a:lnTo>
                  <a:lnTo>
                    <a:pt x="19" y="665"/>
                  </a:lnTo>
                  <a:lnTo>
                    <a:pt x="1" y="880"/>
                  </a:lnTo>
                  <a:lnTo>
                    <a:pt x="1" y="1113"/>
                  </a:lnTo>
                  <a:lnTo>
                    <a:pt x="37" y="1347"/>
                  </a:lnTo>
                  <a:lnTo>
                    <a:pt x="109" y="1598"/>
                  </a:lnTo>
                  <a:lnTo>
                    <a:pt x="216" y="1868"/>
                  </a:lnTo>
                  <a:lnTo>
                    <a:pt x="342" y="2119"/>
                  </a:lnTo>
                  <a:lnTo>
                    <a:pt x="504" y="2388"/>
                  </a:lnTo>
                  <a:lnTo>
                    <a:pt x="827" y="2819"/>
                  </a:lnTo>
                  <a:lnTo>
                    <a:pt x="1222" y="3322"/>
                  </a:lnTo>
                  <a:lnTo>
                    <a:pt x="1689" y="3879"/>
                  </a:lnTo>
                  <a:lnTo>
                    <a:pt x="2209" y="4489"/>
                  </a:lnTo>
                  <a:lnTo>
                    <a:pt x="2784" y="5118"/>
                  </a:lnTo>
                  <a:lnTo>
                    <a:pt x="3413" y="5782"/>
                  </a:lnTo>
                  <a:lnTo>
                    <a:pt x="4077" y="6447"/>
                  </a:lnTo>
                  <a:lnTo>
                    <a:pt x="4777" y="7093"/>
                  </a:lnTo>
                  <a:lnTo>
                    <a:pt x="5496" y="7740"/>
                  </a:lnTo>
                  <a:lnTo>
                    <a:pt x="6232" y="8350"/>
                  </a:lnTo>
                  <a:lnTo>
                    <a:pt x="6968" y="8943"/>
                  </a:lnTo>
                  <a:lnTo>
                    <a:pt x="7345" y="9212"/>
                  </a:lnTo>
                  <a:lnTo>
                    <a:pt x="7722" y="9463"/>
                  </a:lnTo>
                  <a:lnTo>
                    <a:pt x="8099" y="9697"/>
                  </a:lnTo>
                  <a:lnTo>
                    <a:pt x="8459" y="9930"/>
                  </a:lnTo>
                  <a:lnTo>
                    <a:pt x="8818" y="10128"/>
                  </a:lnTo>
                  <a:lnTo>
                    <a:pt x="9177" y="10307"/>
                  </a:lnTo>
                  <a:lnTo>
                    <a:pt x="9536" y="10469"/>
                  </a:lnTo>
                  <a:lnTo>
                    <a:pt x="9895" y="10613"/>
                  </a:lnTo>
                  <a:lnTo>
                    <a:pt x="10236" y="10738"/>
                  </a:lnTo>
                  <a:lnTo>
                    <a:pt x="10559" y="10828"/>
                  </a:lnTo>
                  <a:lnTo>
                    <a:pt x="11008" y="10918"/>
                  </a:lnTo>
                  <a:lnTo>
                    <a:pt x="11601" y="11026"/>
                  </a:lnTo>
                  <a:lnTo>
                    <a:pt x="12319" y="11133"/>
                  </a:lnTo>
                  <a:lnTo>
                    <a:pt x="13163" y="11259"/>
                  </a:lnTo>
                  <a:lnTo>
                    <a:pt x="14061" y="11385"/>
                  </a:lnTo>
                  <a:lnTo>
                    <a:pt x="15049" y="11510"/>
                  </a:lnTo>
                  <a:lnTo>
                    <a:pt x="16054" y="11618"/>
                  </a:lnTo>
                  <a:lnTo>
                    <a:pt x="17078" y="11708"/>
                  </a:lnTo>
                  <a:lnTo>
                    <a:pt x="18101" y="11798"/>
                  </a:lnTo>
                  <a:lnTo>
                    <a:pt x="19089" y="11852"/>
                  </a:lnTo>
                  <a:lnTo>
                    <a:pt x="20023" y="11870"/>
                  </a:lnTo>
                  <a:lnTo>
                    <a:pt x="20885" y="11870"/>
                  </a:lnTo>
                  <a:lnTo>
                    <a:pt x="21280" y="11852"/>
                  </a:lnTo>
                  <a:lnTo>
                    <a:pt x="21639" y="11816"/>
                  </a:lnTo>
                  <a:lnTo>
                    <a:pt x="21980" y="11780"/>
                  </a:lnTo>
                  <a:lnTo>
                    <a:pt x="22285" y="11726"/>
                  </a:lnTo>
                  <a:lnTo>
                    <a:pt x="22555" y="11672"/>
                  </a:lnTo>
                  <a:lnTo>
                    <a:pt x="22788" y="11582"/>
                  </a:lnTo>
                  <a:lnTo>
                    <a:pt x="22968" y="11510"/>
                  </a:lnTo>
                  <a:lnTo>
                    <a:pt x="23111" y="11403"/>
                  </a:lnTo>
                  <a:lnTo>
                    <a:pt x="23237" y="11259"/>
                  </a:lnTo>
                  <a:lnTo>
                    <a:pt x="23363" y="11097"/>
                  </a:lnTo>
                  <a:lnTo>
                    <a:pt x="23471" y="10918"/>
                  </a:lnTo>
                  <a:lnTo>
                    <a:pt x="23578" y="10738"/>
                  </a:lnTo>
                  <a:lnTo>
                    <a:pt x="23650" y="10523"/>
                  </a:lnTo>
                  <a:lnTo>
                    <a:pt x="23740" y="10289"/>
                  </a:lnTo>
                  <a:lnTo>
                    <a:pt x="23794" y="10056"/>
                  </a:lnTo>
                  <a:lnTo>
                    <a:pt x="23848" y="9805"/>
                  </a:lnTo>
                  <a:lnTo>
                    <a:pt x="23884" y="9553"/>
                  </a:lnTo>
                  <a:lnTo>
                    <a:pt x="23920" y="9284"/>
                  </a:lnTo>
                  <a:lnTo>
                    <a:pt x="23955" y="8745"/>
                  </a:lnTo>
                  <a:lnTo>
                    <a:pt x="23955" y="8188"/>
                  </a:lnTo>
                  <a:lnTo>
                    <a:pt x="23920" y="7632"/>
                  </a:lnTo>
                  <a:lnTo>
                    <a:pt x="23866" y="7093"/>
                  </a:lnTo>
                  <a:lnTo>
                    <a:pt x="23758" y="6590"/>
                  </a:lnTo>
                  <a:lnTo>
                    <a:pt x="23650" y="6123"/>
                  </a:lnTo>
                  <a:lnTo>
                    <a:pt x="23489" y="5710"/>
                  </a:lnTo>
                  <a:lnTo>
                    <a:pt x="23417" y="5513"/>
                  </a:lnTo>
                  <a:lnTo>
                    <a:pt x="23327" y="5351"/>
                  </a:lnTo>
                  <a:lnTo>
                    <a:pt x="23237" y="5208"/>
                  </a:lnTo>
                  <a:lnTo>
                    <a:pt x="23147" y="5082"/>
                  </a:lnTo>
                  <a:lnTo>
                    <a:pt x="23040" y="4992"/>
                  </a:lnTo>
                  <a:lnTo>
                    <a:pt x="22950" y="4920"/>
                  </a:lnTo>
                  <a:lnTo>
                    <a:pt x="22842" y="4866"/>
                  </a:lnTo>
                  <a:lnTo>
                    <a:pt x="22716" y="4848"/>
                  </a:lnTo>
                  <a:lnTo>
                    <a:pt x="22016" y="4831"/>
                  </a:lnTo>
                  <a:lnTo>
                    <a:pt x="21226" y="4831"/>
                  </a:lnTo>
                  <a:lnTo>
                    <a:pt x="20400" y="4848"/>
                  </a:lnTo>
                  <a:lnTo>
                    <a:pt x="19538" y="4866"/>
                  </a:lnTo>
                  <a:lnTo>
                    <a:pt x="17760" y="4956"/>
                  </a:lnTo>
                  <a:lnTo>
                    <a:pt x="15965" y="5028"/>
                  </a:lnTo>
                  <a:lnTo>
                    <a:pt x="14277" y="5118"/>
                  </a:lnTo>
                  <a:lnTo>
                    <a:pt x="12750" y="5154"/>
                  </a:lnTo>
                  <a:lnTo>
                    <a:pt x="12104" y="5154"/>
                  </a:lnTo>
                  <a:lnTo>
                    <a:pt x="11529" y="5136"/>
                  </a:lnTo>
                  <a:lnTo>
                    <a:pt x="11044" y="5100"/>
                  </a:lnTo>
                  <a:lnTo>
                    <a:pt x="10667" y="5046"/>
                  </a:lnTo>
                  <a:lnTo>
                    <a:pt x="10488" y="4992"/>
                  </a:lnTo>
                  <a:lnTo>
                    <a:pt x="10236" y="4884"/>
                  </a:lnTo>
                  <a:lnTo>
                    <a:pt x="9536" y="4507"/>
                  </a:lnTo>
                  <a:lnTo>
                    <a:pt x="8602" y="3987"/>
                  </a:lnTo>
                  <a:lnTo>
                    <a:pt x="7453" y="3340"/>
                  </a:lnTo>
                  <a:lnTo>
                    <a:pt x="6142" y="2604"/>
                  </a:lnTo>
                  <a:lnTo>
                    <a:pt x="4705" y="1814"/>
                  </a:lnTo>
                  <a:lnTo>
                    <a:pt x="3179" y="1006"/>
                  </a:lnTo>
                  <a:lnTo>
                    <a:pt x="2389" y="593"/>
                  </a:lnTo>
                  <a:lnTo>
                    <a:pt x="1581" y="198"/>
                  </a:lnTo>
                  <a:lnTo>
                    <a:pt x="1294" y="90"/>
                  </a:lnTo>
                  <a:lnTo>
                    <a:pt x="1024" y="18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57"/>
            <p:cNvSpPr/>
            <p:nvPr/>
          </p:nvSpPr>
          <p:spPr>
            <a:xfrm>
              <a:off x="687475" y="2981400"/>
              <a:ext cx="520800" cy="306625"/>
            </a:xfrm>
            <a:custGeom>
              <a:avLst/>
              <a:gdLst/>
              <a:ahLst/>
              <a:cxnLst/>
              <a:rect l="l" t="t" r="r" b="b"/>
              <a:pathLst>
                <a:path w="20832" h="12265" extrusionOk="0">
                  <a:moveTo>
                    <a:pt x="737" y="0"/>
                  </a:moveTo>
                  <a:lnTo>
                    <a:pt x="612" y="18"/>
                  </a:lnTo>
                  <a:lnTo>
                    <a:pt x="486" y="54"/>
                  </a:lnTo>
                  <a:lnTo>
                    <a:pt x="378" y="90"/>
                  </a:lnTo>
                  <a:lnTo>
                    <a:pt x="288" y="144"/>
                  </a:lnTo>
                  <a:lnTo>
                    <a:pt x="199" y="216"/>
                  </a:lnTo>
                  <a:lnTo>
                    <a:pt x="127" y="305"/>
                  </a:lnTo>
                  <a:lnTo>
                    <a:pt x="73" y="395"/>
                  </a:lnTo>
                  <a:lnTo>
                    <a:pt x="37" y="503"/>
                  </a:lnTo>
                  <a:lnTo>
                    <a:pt x="19" y="629"/>
                  </a:lnTo>
                  <a:lnTo>
                    <a:pt x="1" y="754"/>
                  </a:lnTo>
                  <a:lnTo>
                    <a:pt x="1" y="880"/>
                  </a:lnTo>
                  <a:lnTo>
                    <a:pt x="19" y="1042"/>
                  </a:lnTo>
                  <a:lnTo>
                    <a:pt x="37" y="1203"/>
                  </a:lnTo>
                  <a:lnTo>
                    <a:pt x="73" y="1365"/>
                  </a:lnTo>
                  <a:lnTo>
                    <a:pt x="199" y="1742"/>
                  </a:lnTo>
                  <a:lnTo>
                    <a:pt x="378" y="2137"/>
                  </a:lnTo>
                  <a:lnTo>
                    <a:pt x="594" y="2568"/>
                  </a:lnTo>
                  <a:lnTo>
                    <a:pt x="863" y="3035"/>
                  </a:lnTo>
                  <a:lnTo>
                    <a:pt x="1186" y="3520"/>
                  </a:lnTo>
                  <a:lnTo>
                    <a:pt x="1581" y="4040"/>
                  </a:lnTo>
                  <a:lnTo>
                    <a:pt x="1994" y="4561"/>
                  </a:lnTo>
                  <a:lnTo>
                    <a:pt x="2479" y="5100"/>
                  </a:lnTo>
                  <a:lnTo>
                    <a:pt x="2982" y="5639"/>
                  </a:lnTo>
                  <a:lnTo>
                    <a:pt x="3521" y="6195"/>
                  </a:lnTo>
                  <a:lnTo>
                    <a:pt x="4077" y="6734"/>
                  </a:lnTo>
                  <a:lnTo>
                    <a:pt x="4652" y="7273"/>
                  </a:lnTo>
                  <a:lnTo>
                    <a:pt x="5244" y="7793"/>
                  </a:lnTo>
                  <a:lnTo>
                    <a:pt x="5837" y="8314"/>
                  </a:lnTo>
                  <a:lnTo>
                    <a:pt x="6430" y="8781"/>
                  </a:lnTo>
                  <a:lnTo>
                    <a:pt x="7022" y="9248"/>
                  </a:lnTo>
                  <a:lnTo>
                    <a:pt x="7597" y="9661"/>
                  </a:lnTo>
                  <a:lnTo>
                    <a:pt x="8153" y="10056"/>
                  </a:lnTo>
                  <a:lnTo>
                    <a:pt x="8674" y="10397"/>
                  </a:lnTo>
                  <a:lnTo>
                    <a:pt x="9177" y="10684"/>
                  </a:lnTo>
                  <a:lnTo>
                    <a:pt x="9428" y="10810"/>
                  </a:lnTo>
                  <a:lnTo>
                    <a:pt x="9734" y="10936"/>
                  </a:lnTo>
                  <a:lnTo>
                    <a:pt x="10039" y="11062"/>
                  </a:lnTo>
                  <a:lnTo>
                    <a:pt x="10380" y="11169"/>
                  </a:lnTo>
                  <a:lnTo>
                    <a:pt x="10757" y="11277"/>
                  </a:lnTo>
                  <a:lnTo>
                    <a:pt x="11152" y="11367"/>
                  </a:lnTo>
                  <a:lnTo>
                    <a:pt x="11978" y="11546"/>
                  </a:lnTo>
                  <a:lnTo>
                    <a:pt x="12876" y="11690"/>
                  </a:lnTo>
                  <a:lnTo>
                    <a:pt x="13792" y="11816"/>
                  </a:lnTo>
                  <a:lnTo>
                    <a:pt x="14726" y="11923"/>
                  </a:lnTo>
                  <a:lnTo>
                    <a:pt x="15659" y="12013"/>
                  </a:lnTo>
                  <a:lnTo>
                    <a:pt x="16539" y="12085"/>
                  </a:lnTo>
                  <a:lnTo>
                    <a:pt x="17383" y="12139"/>
                  </a:lnTo>
                  <a:lnTo>
                    <a:pt x="18838" y="12211"/>
                  </a:lnTo>
                  <a:lnTo>
                    <a:pt x="19843" y="12247"/>
                  </a:lnTo>
                  <a:lnTo>
                    <a:pt x="20203" y="12265"/>
                  </a:lnTo>
                  <a:lnTo>
                    <a:pt x="20831" y="4561"/>
                  </a:lnTo>
                  <a:lnTo>
                    <a:pt x="19341" y="4633"/>
                  </a:lnTo>
                  <a:lnTo>
                    <a:pt x="16001" y="4777"/>
                  </a:lnTo>
                  <a:lnTo>
                    <a:pt x="14205" y="4831"/>
                  </a:lnTo>
                  <a:lnTo>
                    <a:pt x="12571" y="4884"/>
                  </a:lnTo>
                  <a:lnTo>
                    <a:pt x="11368" y="4902"/>
                  </a:lnTo>
                  <a:lnTo>
                    <a:pt x="10973" y="4902"/>
                  </a:lnTo>
                  <a:lnTo>
                    <a:pt x="10775" y="4884"/>
                  </a:lnTo>
                  <a:lnTo>
                    <a:pt x="10632" y="4831"/>
                  </a:lnTo>
                  <a:lnTo>
                    <a:pt x="10398" y="4723"/>
                  </a:lnTo>
                  <a:lnTo>
                    <a:pt x="9752" y="4382"/>
                  </a:lnTo>
                  <a:lnTo>
                    <a:pt x="7794" y="3304"/>
                  </a:lnTo>
                  <a:lnTo>
                    <a:pt x="5370" y="1957"/>
                  </a:lnTo>
                  <a:lnTo>
                    <a:pt x="4113" y="1293"/>
                  </a:lnTo>
                  <a:lnTo>
                    <a:pt x="2910" y="665"/>
                  </a:lnTo>
                  <a:lnTo>
                    <a:pt x="2353" y="395"/>
                  </a:lnTo>
                  <a:lnTo>
                    <a:pt x="1869" y="216"/>
                  </a:lnTo>
                  <a:lnTo>
                    <a:pt x="1653" y="144"/>
                  </a:lnTo>
                  <a:lnTo>
                    <a:pt x="1438" y="72"/>
                  </a:lnTo>
                  <a:lnTo>
                    <a:pt x="1240" y="36"/>
                  </a:lnTo>
                  <a:lnTo>
                    <a:pt x="1060" y="18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57"/>
            <p:cNvSpPr/>
            <p:nvPr/>
          </p:nvSpPr>
          <p:spPr>
            <a:xfrm>
              <a:off x="707700" y="2981400"/>
              <a:ext cx="498325" cy="302150"/>
            </a:xfrm>
            <a:custGeom>
              <a:avLst/>
              <a:gdLst/>
              <a:ahLst/>
              <a:cxnLst/>
              <a:rect l="l" t="t" r="r" b="b"/>
              <a:pathLst>
                <a:path w="19933" h="12086" extrusionOk="0">
                  <a:moveTo>
                    <a:pt x="0" y="0"/>
                  </a:moveTo>
                  <a:lnTo>
                    <a:pt x="18" y="72"/>
                  </a:lnTo>
                  <a:lnTo>
                    <a:pt x="54" y="126"/>
                  </a:lnTo>
                  <a:lnTo>
                    <a:pt x="90" y="162"/>
                  </a:lnTo>
                  <a:lnTo>
                    <a:pt x="144" y="216"/>
                  </a:lnTo>
                  <a:lnTo>
                    <a:pt x="216" y="252"/>
                  </a:lnTo>
                  <a:lnTo>
                    <a:pt x="287" y="269"/>
                  </a:lnTo>
                  <a:lnTo>
                    <a:pt x="449" y="269"/>
                  </a:lnTo>
                  <a:lnTo>
                    <a:pt x="521" y="252"/>
                  </a:lnTo>
                  <a:lnTo>
                    <a:pt x="575" y="216"/>
                  </a:lnTo>
                  <a:lnTo>
                    <a:pt x="646" y="162"/>
                  </a:lnTo>
                  <a:lnTo>
                    <a:pt x="700" y="108"/>
                  </a:lnTo>
                  <a:lnTo>
                    <a:pt x="521" y="54"/>
                  </a:lnTo>
                  <a:lnTo>
                    <a:pt x="341" y="36"/>
                  </a:lnTo>
                  <a:lnTo>
                    <a:pt x="180" y="18"/>
                  </a:lnTo>
                  <a:lnTo>
                    <a:pt x="0" y="0"/>
                  </a:lnTo>
                  <a:close/>
                  <a:moveTo>
                    <a:pt x="1832" y="1419"/>
                  </a:moveTo>
                  <a:lnTo>
                    <a:pt x="1760" y="1437"/>
                  </a:lnTo>
                  <a:lnTo>
                    <a:pt x="1688" y="1455"/>
                  </a:lnTo>
                  <a:lnTo>
                    <a:pt x="1616" y="1491"/>
                  </a:lnTo>
                  <a:lnTo>
                    <a:pt x="1562" y="1544"/>
                  </a:lnTo>
                  <a:lnTo>
                    <a:pt x="1508" y="1598"/>
                  </a:lnTo>
                  <a:lnTo>
                    <a:pt x="1473" y="1670"/>
                  </a:lnTo>
                  <a:lnTo>
                    <a:pt x="1455" y="1742"/>
                  </a:lnTo>
                  <a:lnTo>
                    <a:pt x="1437" y="1814"/>
                  </a:lnTo>
                  <a:lnTo>
                    <a:pt x="1455" y="1904"/>
                  </a:lnTo>
                  <a:lnTo>
                    <a:pt x="1473" y="1975"/>
                  </a:lnTo>
                  <a:lnTo>
                    <a:pt x="1508" y="2047"/>
                  </a:lnTo>
                  <a:lnTo>
                    <a:pt x="1562" y="2101"/>
                  </a:lnTo>
                  <a:lnTo>
                    <a:pt x="1616" y="2155"/>
                  </a:lnTo>
                  <a:lnTo>
                    <a:pt x="1688" y="2191"/>
                  </a:lnTo>
                  <a:lnTo>
                    <a:pt x="1760" y="2209"/>
                  </a:lnTo>
                  <a:lnTo>
                    <a:pt x="1832" y="2227"/>
                  </a:lnTo>
                  <a:lnTo>
                    <a:pt x="1921" y="2209"/>
                  </a:lnTo>
                  <a:lnTo>
                    <a:pt x="1993" y="2191"/>
                  </a:lnTo>
                  <a:lnTo>
                    <a:pt x="2065" y="2155"/>
                  </a:lnTo>
                  <a:lnTo>
                    <a:pt x="2119" y="2101"/>
                  </a:lnTo>
                  <a:lnTo>
                    <a:pt x="2173" y="2047"/>
                  </a:lnTo>
                  <a:lnTo>
                    <a:pt x="2209" y="1975"/>
                  </a:lnTo>
                  <a:lnTo>
                    <a:pt x="2227" y="1904"/>
                  </a:lnTo>
                  <a:lnTo>
                    <a:pt x="2245" y="1814"/>
                  </a:lnTo>
                  <a:lnTo>
                    <a:pt x="2227" y="1742"/>
                  </a:lnTo>
                  <a:lnTo>
                    <a:pt x="2209" y="1670"/>
                  </a:lnTo>
                  <a:lnTo>
                    <a:pt x="2173" y="1598"/>
                  </a:lnTo>
                  <a:lnTo>
                    <a:pt x="2119" y="1544"/>
                  </a:lnTo>
                  <a:lnTo>
                    <a:pt x="2065" y="1491"/>
                  </a:lnTo>
                  <a:lnTo>
                    <a:pt x="1993" y="1455"/>
                  </a:lnTo>
                  <a:lnTo>
                    <a:pt x="1921" y="1437"/>
                  </a:lnTo>
                  <a:lnTo>
                    <a:pt x="1850" y="1419"/>
                  </a:lnTo>
                  <a:close/>
                  <a:moveTo>
                    <a:pt x="4400" y="1886"/>
                  </a:moveTo>
                  <a:lnTo>
                    <a:pt x="4417" y="1939"/>
                  </a:lnTo>
                  <a:lnTo>
                    <a:pt x="4453" y="2011"/>
                  </a:lnTo>
                  <a:lnTo>
                    <a:pt x="4489" y="2065"/>
                  </a:lnTo>
                  <a:lnTo>
                    <a:pt x="4543" y="2119"/>
                  </a:lnTo>
                  <a:lnTo>
                    <a:pt x="4597" y="2155"/>
                  </a:lnTo>
                  <a:lnTo>
                    <a:pt x="4651" y="2191"/>
                  </a:lnTo>
                  <a:lnTo>
                    <a:pt x="4723" y="2209"/>
                  </a:lnTo>
                  <a:lnTo>
                    <a:pt x="4795" y="2227"/>
                  </a:lnTo>
                  <a:lnTo>
                    <a:pt x="4884" y="2209"/>
                  </a:lnTo>
                  <a:lnTo>
                    <a:pt x="4956" y="2191"/>
                  </a:lnTo>
                  <a:lnTo>
                    <a:pt x="4400" y="1886"/>
                  </a:lnTo>
                  <a:close/>
                  <a:moveTo>
                    <a:pt x="305" y="3412"/>
                  </a:moveTo>
                  <a:lnTo>
                    <a:pt x="718" y="3969"/>
                  </a:lnTo>
                  <a:lnTo>
                    <a:pt x="754" y="3897"/>
                  </a:lnTo>
                  <a:lnTo>
                    <a:pt x="772" y="3807"/>
                  </a:lnTo>
                  <a:lnTo>
                    <a:pt x="754" y="3717"/>
                  </a:lnTo>
                  <a:lnTo>
                    <a:pt x="736" y="3645"/>
                  </a:lnTo>
                  <a:lnTo>
                    <a:pt x="700" y="3574"/>
                  </a:lnTo>
                  <a:lnTo>
                    <a:pt x="646" y="3520"/>
                  </a:lnTo>
                  <a:lnTo>
                    <a:pt x="593" y="3484"/>
                  </a:lnTo>
                  <a:lnTo>
                    <a:pt x="521" y="3448"/>
                  </a:lnTo>
                  <a:lnTo>
                    <a:pt x="449" y="3412"/>
                  </a:lnTo>
                  <a:close/>
                  <a:moveTo>
                    <a:pt x="3250" y="3412"/>
                  </a:moveTo>
                  <a:lnTo>
                    <a:pt x="3178" y="3430"/>
                  </a:lnTo>
                  <a:lnTo>
                    <a:pt x="3107" y="3484"/>
                  </a:lnTo>
                  <a:lnTo>
                    <a:pt x="3035" y="3520"/>
                  </a:lnTo>
                  <a:lnTo>
                    <a:pt x="2999" y="3591"/>
                  </a:lnTo>
                  <a:lnTo>
                    <a:pt x="2963" y="3645"/>
                  </a:lnTo>
                  <a:lnTo>
                    <a:pt x="2927" y="3717"/>
                  </a:lnTo>
                  <a:lnTo>
                    <a:pt x="2927" y="3807"/>
                  </a:lnTo>
                  <a:lnTo>
                    <a:pt x="2927" y="3879"/>
                  </a:lnTo>
                  <a:lnTo>
                    <a:pt x="2945" y="3969"/>
                  </a:lnTo>
                  <a:lnTo>
                    <a:pt x="2981" y="4022"/>
                  </a:lnTo>
                  <a:lnTo>
                    <a:pt x="3035" y="4094"/>
                  </a:lnTo>
                  <a:lnTo>
                    <a:pt x="3107" y="4148"/>
                  </a:lnTo>
                  <a:lnTo>
                    <a:pt x="3160" y="4184"/>
                  </a:lnTo>
                  <a:lnTo>
                    <a:pt x="3232" y="4202"/>
                  </a:lnTo>
                  <a:lnTo>
                    <a:pt x="3394" y="4202"/>
                  </a:lnTo>
                  <a:lnTo>
                    <a:pt x="3484" y="4184"/>
                  </a:lnTo>
                  <a:lnTo>
                    <a:pt x="3538" y="4148"/>
                  </a:lnTo>
                  <a:lnTo>
                    <a:pt x="3609" y="4094"/>
                  </a:lnTo>
                  <a:lnTo>
                    <a:pt x="3663" y="4040"/>
                  </a:lnTo>
                  <a:lnTo>
                    <a:pt x="3699" y="3969"/>
                  </a:lnTo>
                  <a:lnTo>
                    <a:pt x="3717" y="3897"/>
                  </a:lnTo>
                  <a:lnTo>
                    <a:pt x="3717" y="3807"/>
                  </a:lnTo>
                  <a:lnTo>
                    <a:pt x="3717" y="3735"/>
                  </a:lnTo>
                  <a:lnTo>
                    <a:pt x="3699" y="3645"/>
                  </a:lnTo>
                  <a:lnTo>
                    <a:pt x="3663" y="3591"/>
                  </a:lnTo>
                  <a:lnTo>
                    <a:pt x="3609" y="3520"/>
                  </a:lnTo>
                  <a:lnTo>
                    <a:pt x="3556" y="3484"/>
                  </a:lnTo>
                  <a:lnTo>
                    <a:pt x="3484" y="3448"/>
                  </a:lnTo>
                  <a:lnTo>
                    <a:pt x="3412" y="3412"/>
                  </a:lnTo>
                  <a:close/>
                  <a:moveTo>
                    <a:pt x="6195" y="3412"/>
                  </a:moveTo>
                  <a:lnTo>
                    <a:pt x="6123" y="3430"/>
                  </a:lnTo>
                  <a:lnTo>
                    <a:pt x="6052" y="3484"/>
                  </a:lnTo>
                  <a:lnTo>
                    <a:pt x="5998" y="3520"/>
                  </a:lnTo>
                  <a:lnTo>
                    <a:pt x="5944" y="3591"/>
                  </a:lnTo>
                  <a:lnTo>
                    <a:pt x="5908" y="3645"/>
                  </a:lnTo>
                  <a:lnTo>
                    <a:pt x="5890" y="3717"/>
                  </a:lnTo>
                  <a:lnTo>
                    <a:pt x="5872" y="3807"/>
                  </a:lnTo>
                  <a:lnTo>
                    <a:pt x="5890" y="3879"/>
                  </a:lnTo>
                  <a:lnTo>
                    <a:pt x="5908" y="3969"/>
                  </a:lnTo>
                  <a:lnTo>
                    <a:pt x="5944" y="4022"/>
                  </a:lnTo>
                  <a:lnTo>
                    <a:pt x="5998" y="4094"/>
                  </a:lnTo>
                  <a:lnTo>
                    <a:pt x="6052" y="4148"/>
                  </a:lnTo>
                  <a:lnTo>
                    <a:pt x="6123" y="4184"/>
                  </a:lnTo>
                  <a:lnTo>
                    <a:pt x="6195" y="4202"/>
                  </a:lnTo>
                  <a:lnTo>
                    <a:pt x="6357" y="4202"/>
                  </a:lnTo>
                  <a:lnTo>
                    <a:pt x="6429" y="4184"/>
                  </a:lnTo>
                  <a:lnTo>
                    <a:pt x="6500" y="4148"/>
                  </a:lnTo>
                  <a:lnTo>
                    <a:pt x="6554" y="4094"/>
                  </a:lnTo>
                  <a:lnTo>
                    <a:pt x="6608" y="4040"/>
                  </a:lnTo>
                  <a:lnTo>
                    <a:pt x="6644" y="3969"/>
                  </a:lnTo>
                  <a:lnTo>
                    <a:pt x="6662" y="3897"/>
                  </a:lnTo>
                  <a:lnTo>
                    <a:pt x="6680" y="3807"/>
                  </a:lnTo>
                  <a:lnTo>
                    <a:pt x="6662" y="3717"/>
                  </a:lnTo>
                  <a:lnTo>
                    <a:pt x="6644" y="3645"/>
                  </a:lnTo>
                  <a:lnTo>
                    <a:pt x="6608" y="3591"/>
                  </a:lnTo>
                  <a:lnTo>
                    <a:pt x="6554" y="3520"/>
                  </a:lnTo>
                  <a:lnTo>
                    <a:pt x="6500" y="3484"/>
                  </a:lnTo>
                  <a:lnTo>
                    <a:pt x="6429" y="3448"/>
                  </a:lnTo>
                  <a:lnTo>
                    <a:pt x="6357" y="3412"/>
                  </a:lnTo>
                  <a:close/>
                  <a:moveTo>
                    <a:pt x="1903" y="5369"/>
                  </a:moveTo>
                  <a:lnTo>
                    <a:pt x="2065" y="5549"/>
                  </a:lnTo>
                  <a:lnTo>
                    <a:pt x="2227" y="5710"/>
                  </a:lnTo>
                  <a:lnTo>
                    <a:pt x="2227" y="5657"/>
                  </a:lnTo>
                  <a:lnTo>
                    <a:pt x="2191" y="5585"/>
                  </a:lnTo>
                  <a:lnTo>
                    <a:pt x="2137" y="5495"/>
                  </a:lnTo>
                  <a:lnTo>
                    <a:pt x="2029" y="5405"/>
                  </a:lnTo>
                  <a:lnTo>
                    <a:pt x="1975" y="5387"/>
                  </a:lnTo>
                  <a:lnTo>
                    <a:pt x="1903" y="5369"/>
                  </a:lnTo>
                  <a:close/>
                  <a:moveTo>
                    <a:pt x="4723" y="5369"/>
                  </a:moveTo>
                  <a:lnTo>
                    <a:pt x="4651" y="5405"/>
                  </a:lnTo>
                  <a:lnTo>
                    <a:pt x="4579" y="5441"/>
                  </a:lnTo>
                  <a:lnTo>
                    <a:pt x="4507" y="5477"/>
                  </a:lnTo>
                  <a:lnTo>
                    <a:pt x="4471" y="5549"/>
                  </a:lnTo>
                  <a:lnTo>
                    <a:pt x="4435" y="5621"/>
                  </a:lnTo>
                  <a:lnTo>
                    <a:pt x="4400" y="5692"/>
                  </a:lnTo>
                  <a:lnTo>
                    <a:pt x="4400" y="5764"/>
                  </a:lnTo>
                  <a:lnTo>
                    <a:pt x="4400" y="5854"/>
                  </a:lnTo>
                  <a:lnTo>
                    <a:pt x="4435" y="5926"/>
                  </a:lnTo>
                  <a:lnTo>
                    <a:pt x="4471" y="5998"/>
                  </a:lnTo>
                  <a:lnTo>
                    <a:pt x="4507" y="6052"/>
                  </a:lnTo>
                  <a:lnTo>
                    <a:pt x="4579" y="6105"/>
                  </a:lnTo>
                  <a:lnTo>
                    <a:pt x="4651" y="6141"/>
                  </a:lnTo>
                  <a:lnTo>
                    <a:pt x="4723" y="6159"/>
                  </a:lnTo>
                  <a:lnTo>
                    <a:pt x="4884" y="6159"/>
                  </a:lnTo>
                  <a:lnTo>
                    <a:pt x="4956" y="6141"/>
                  </a:lnTo>
                  <a:lnTo>
                    <a:pt x="5028" y="6105"/>
                  </a:lnTo>
                  <a:lnTo>
                    <a:pt x="5082" y="6052"/>
                  </a:lnTo>
                  <a:lnTo>
                    <a:pt x="5136" y="5998"/>
                  </a:lnTo>
                  <a:lnTo>
                    <a:pt x="5172" y="5926"/>
                  </a:lnTo>
                  <a:lnTo>
                    <a:pt x="5190" y="5854"/>
                  </a:lnTo>
                  <a:lnTo>
                    <a:pt x="5190" y="5764"/>
                  </a:lnTo>
                  <a:lnTo>
                    <a:pt x="5190" y="5692"/>
                  </a:lnTo>
                  <a:lnTo>
                    <a:pt x="5172" y="5621"/>
                  </a:lnTo>
                  <a:lnTo>
                    <a:pt x="5136" y="5549"/>
                  </a:lnTo>
                  <a:lnTo>
                    <a:pt x="5082" y="5477"/>
                  </a:lnTo>
                  <a:lnTo>
                    <a:pt x="5028" y="5441"/>
                  </a:lnTo>
                  <a:lnTo>
                    <a:pt x="4956" y="5405"/>
                  </a:lnTo>
                  <a:lnTo>
                    <a:pt x="4884" y="5369"/>
                  </a:lnTo>
                  <a:close/>
                  <a:moveTo>
                    <a:pt x="7668" y="5369"/>
                  </a:moveTo>
                  <a:lnTo>
                    <a:pt x="7596" y="5405"/>
                  </a:lnTo>
                  <a:lnTo>
                    <a:pt x="7542" y="5441"/>
                  </a:lnTo>
                  <a:lnTo>
                    <a:pt x="7470" y="5495"/>
                  </a:lnTo>
                  <a:lnTo>
                    <a:pt x="7434" y="5549"/>
                  </a:lnTo>
                  <a:lnTo>
                    <a:pt x="7398" y="5621"/>
                  </a:lnTo>
                  <a:lnTo>
                    <a:pt x="7362" y="5692"/>
                  </a:lnTo>
                  <a:lnTo>
                    <a:pt x="7362" y="5764"/>
                  </a:lnTo>
                  <a:lnTo>
                    <a:pt x="7362" y="5854"/>
                  </a:lnTo>
                  <a:lnTo>
                    <a:pt x="7398" y="5926"/>
                  </a:lnTo>
                  <a:lnTo>
                    <a:pt x="7434" y="5998"/>
                  </a:lnTo>
                  <a:lnTo>
                    <a:pt x="7470" y="6052"/>
                  </a:lnTo>
                  <a:lnTo>
                    <a:pt x="7542" y="6105"/>
                  </a:lnTo>
                  <a:lnTo>
                    <a:pt x="7614" y="6141"/>
                  </a:lnTo>
                  <a:lnTo>
                    <a:pt x="7686" y="6159"/>
                  </a:lnTo>
                  <a:lnTo>
                    <a:pt x="7847" y="6159"/>
                  </a:lnTo>
                  <a:lnTo>
                    <a:pt x="7919" y="6141"/>
                  </a:lnTo>
                  <a:lnTo>
                    <a:pt x="7991" y="6105"/>
                  </a:lnTo>
                  <a:lnTo>
                    <a:pt x="8045" y="6052"/>
                  </a:lnTo>
                  <a:lnTo>
                    <a:pt x="8081" y="5998"/>
                  </a:lnTo>
                  <a:lnTo>
                    <a:pt x="8135" y="5926"/>
                  </a:lnTo>
                  <a:lnTo>
                    <a:pt x="8153" y="5854"/>
                  </a:lnTo>
                  <a:lnTo>
                    <a:pt x="8153" y="5764"/>
                  </a:lnTo>
                  <a:lnTo>
                    <a:pt x="8153" y="5692"/>
                  </a:lnTo>
                  <a:lnTo>
                    <a:pt x="8135" y="5621"/>
                  </a:lnTo>
                  <a:lnTo>
                    <a:pt x="8099" y="5549"/>
                  </a:lnTo>
                  <a:lnTo>
                    <a:pt x="8045" y="5477"/>
                  </a:lnTo>
                  <a:lnTo>
                    <a:pt x="7991" y="5441"/>
                  </a:lnTo>
                  <a:lnTo>
                    <a:pt x="7919" y="5405"/>
                  </a:lnTo>
                  <a:lnTo>
                    <a:pt x="7847" y="5369"/>
                  </a:lnTo>
                  <a:close/>
                  <a:moveTo>
                    <a:pt x="10631" y="5369"/>
                  </a:moveTo>
                  <a:lnTo>
                    <a:pt x="10559" y="5405"/>
                  </a:lnTo>
                  <a:lnTo>
                    <a:pt x="10487" y="5441"/>
                  </a:lnTo>
                  <a:lnTo>
                    <a:pt x="10433" y="5477"/>
                  </a:lnTo>
                  <a:lnTo>
                    <a:pt x="10379" y="5549"/>
                  </a:lnTo>
                  <a:lnTo>
                    <a:pt x="10343" y="5621"/>
                  </a:lnTo>
                  <a:lnTo>
                    <a:pt x="10325" y="5692"/>
                  </a:lnTo>
                  <a:lnTo>
                    <a:pt x="10325" y="5764"/>
                  </a:lnTo>
                  <a:lnTo>
                    <a:pt x="10325" y="5854"/>
                  </a:lnTo>
                  <a:lnTo>
                    <a:pt x="10343" y="5926"/>
                  </a:lnTo>
                  <a:lnTo>
                    <a:pt x="10379" y="5998"/>
                  </a:lnTo>
                  <a:lnTo>
                    <a:pt x="10433" y="6052"/>
                  </a:lnTo>
                  <a:lnTo>
                    <a:pt x="10487" y="6105"/>
                  </a:lnTo>
                  <a:lnTo>
                    <a:pt x="10559" y="6141"/>
                  </a:lnTo>
                  <a:lnTo>
                    <a:pt x="10631" y="6159"/>
                  </a:lnTo>
                  <a:lnTo>
                    <a:pt x="10792" y="6159"/>
                  </a:lnTo>
                  <a:lnTo>
                    <a:pt x="10864" y="6141"/>
                  </a:lnTo>
                  <a:lnTo>
                    <a:pt x="10936" y="6105"/>
                  </a:lnTo>
                  <a:lnTo>
                    <a:pt x="11008" y="6052"/>
                  </a:lnTo>
                  <a:lnTo>
                    <a:pt x="11044" y="5998"/>
                  </a:lnTo>
                  <a:lnTo>
                    <a:pt x="11080" y="5926"/>
                  </a:lnTo>
                  <a:lnTo>
                    <a:pt x="11115" y="5854"/>
                  </a:lnTo>
                  <a:lnTo>
                    <a:pt x="11115" y="5764"/>
                  </a:lnTo>
                  <a:lnTo>
                    <a:pt x="11115" y="5692"/>
                  </a:lnTo>
                  <a:lnTo>
                    <a:pt x="11080" y="5621"/>
                  </a:lnTo>
                  <a:lnTo>
                    <a:pt x="11044" y="5549"/>
                  </a:lnTo>
                  <a:lnTo>
                    <a:pt x="11008" y="5477"/>
                  </a:lnTo>
                  <a:lnTo>
                    <a:pt x="10954" y="5441"/>
                  </a:lnTo>
                  <a:lnTo>
                    <a:pt x="10882" y="5405"/>
                  </a:lnTo>
                  <a:lnTo>
                    <a:pt x="10810" y="5369"/>
                  </a:lnTo>
                  <a:close/>
                  <a:moveTo>
                    <a:pt x="13594" y="5369"/>
                  </a:moveTo>
                  <a:lnTo>
                    <a:pt x="13522" y="5405"/>
                  </a:lnTo>
                  <a:lnTo>
                    <a:pt x="13450" y="5441"/>
                  </a:lnTo>
                  <a:lnTo>
                    <a:pt x="13396" y="5477"/>
                  </a:lnTo>
                  <a:lnTo>
                    <a:pt x="13342" y="5549"/>
                  </a:lnTo>
                  <a:lnTo>
                    <a:pt x="13306" y="5621"/>
                  </a:lnTo>
                  <a:lnTo>
                    <a:pt x="13288" y="5692"/>
                  </a:lnTo>
                  <a:lnTo>
                    <a:pt x="13270" y="5764"/>
                  </a:lnTo>
                  <a:lnTo>
                    <a:pt x="13288" y="5854"/>
                  </a:lnTo>
                  <a:lnTo>
                    <a:pt x="13306" y="5926"/>
                  </a:lnTo>
                  <a:lnTo>
                    <a:pt x="13342" y="5998"/>
                  </a:lnTo>
                  <a:lnTo>
                    <a:pt x="13396" y="6052"/>
                  </a:lnTo>
                  <a:lnTo>
                    <a:pt x="13450" y="6105"/>
                  </a:lnTo>
                  <a:lnTo>
                    <a:pt x="13522" y="6141"/>
                  </a:lnTo>
                  <a:lnTo>
                    <a:pt x="13594" y="6159"/>
                  </a:lnTo>
                  <a:lnTo>
                    <a:pt x="13755" y="6159"/>
                  </a:lnTo>
                  <a:lnTo>
                    <a:pt x="13827" y="6141"/>
                  </a:lnTo>
                  <a:lnTo>
                    <a:pt x="13899" y="6105"/>
                  </a:lnTo>
                  <a:lnTo>
                    <a:pt x="13953" y="6052"/>
                  </a:lnTo>
                  <a:lnTo>
                    <a:pt x="14007" y="5998"/>
                  </a:lnTo>
                  <a:lnTo>
                    <a:pt x="14042" y="5926"/>
                  </a:lnTo>
                  <a:lnTo>
                    <a:pt x="14060" y="5854"/>
                  </a:lnTo>
                  <a:lnTo>
                    <a:pt x="14078" y="5764"/>
                  </a:lnTo>
                  <a:lnTo>
                    <a:pt x="14060" y="5692"/>
                  </a:lnTo>
                  <a:lnTo>
                    <a:pt x="14042" y="5621"/>
                  </a:lnTo>
                  <a:lnTo>
                    <a:pt x="14007" y="5549"/>
                  </a:lnTo>
                  <a:lnTo>
                    <a:pt x="13971" y="5477"/>
                  </a:lnTo>
                  <a:lnTo>
                    <a:pt x="13899" y="5441"/>
                  </a:lnTo>
                  <a:lnTo>
                    <a:pt x="13845" y="5405"/>
                  </a:lnTo>
                  <a:lnTo>
                    <a:pt x="13773" y="5369"/>
                  </a:lnTo>
                  <a:close/>
                  <a:moveTo>
                    <a:pt x="16556" y="5369"/>
                  </a:moveTo>
                  <a:lnTo>
                    <a:pt x="16485" y="5405"/>
                  </a:lnTo>
                  <a:lnTo>
                    <a:pt x="16413" y="5441"/>
                  </a:lnTo>
                  <a:lnTo>
                    <a:pt x="16359" y="5477"/>
                  </a:lnTo>
                  <a:lnTo>
                    <a:pt x="16305" y="5549"/>
                  </a:lnTo>
                  <a:lnTo>
                    <a:pt x="16269" y="5621"/>
                  </a:lnTo>
                  <a:lnTo>
                    <a:pt x="16251" y="5692"/>
                  </a:lnTo>
                  <a:lnTo>
                    <a:pt x="16233" y="5764"/>
                  </a:lnTo>
                  <a:lnTo>
                    <a:pt x="16251" y="5854"/>
                  </a:lnTo>
                  <a:lnTo>
                    <a:pt x="16269" y="5926"/>
                  </a:lnTo>
                  <a:lnTo>
                    <a:pt x="16305" y="5998"/>
                  </a:lnTo>
                  <a:lnTo>
                    <a:pt x="16359" y="6052"/>
                  </a:lnTo>
                  <a:lnTo>
                    <a:pt x="16413" y="6105"/>
                  </a:lnTo>
                  <a:lnTo>
                    <a:pt x="16485" y="6141"/>
                  </a:lnTo>
                  <a:lnTo>
                    <a:pt x="16556" y="6159"/>
                  </a:lnTo>
                  <a:lnTo>
                    <a:pt x="16718" y="6159"/>
                  </a:lnTo>
                  <a:lnTo>
                    <a:pt x="16790" y="6141"/>
                  </a:lnTo>
                  <a:lnTo>
                    <a:pt x="16862" y="6105"/>
                  </a:lnTo>
                  <a:lnTo>
                    <a:pt x="16916" y="6052"/>
                  </a:lnTo>
                  <a:lnTo>
                    <a:pt x="16969" y="5998"/>
                  </a:lnTo>
                  <a:lnTo>
                    <a:pt x="17005" y="5926"/>
                  </a:lnTo>
                  <a:lnTo>
                    <a:pt x="17023" y="5854"/>
                  </a:lnTo>
                  <a:lnTo>
                    <a:pt x="17041" y="5764"/>
                  </a:lnTo>
                  <a:lnTo>
                    <a:pt x="17023" y="5692"/>
                  </a:lnTo>
                  <a:lnTo>
                    <a:pt x="17005" y="5621"/>
                  </a:lnTo>
                  <a:lnTo>
                    <a:pt x="16969" y="5549"/>
                  </a:lnTo>
                  <a:lnTo>
                    <a:pt x="16916" y="5477"/>
                  </a:lnTo>
                  <a:lnTo>
                    <a:pt x="16862" y="5441"/>
                  </a:lnTo>
                  <a:lnTo>
                    <a:pt x="16808" y="5405"/>
                  </a:lnTo>
                  <a:lnTo>
                    <a:pt x="16718" y="5369"/>
                  </a:lnTo>
                  <a:close/>
                  <a:moveTo>
                    <a:pt x="19519" y="5369"/>
                  </a:moveTo>
                  <a:lnTo>
                    <a:pt x="19430" y="5405"/>
                  </a:lnTo>
                  <a:lnTo>
                    <a:pt x="19376" y="5441"/>
                  </a:lnTo>
                  <a:lnTo>
                    <a:pt x="19304" y="5477"/>
                  </a:lnTo>
                  <a:lnTo>
                    <a:pt x="19268" y="5549"/>
                  </a:lnTo>
                  <a:lnTo>
                    <a:pt x="19232" y="5621"/>
                  </a:lnTo>
                  <a:lnTo>
                    <a:pt x="19196" y="5692"/>
                  </a:lnTo>
                  <a:lnTo>
                    <a:pt x="19196" y="5764"/>
                  </a:lnTo>
                  <a:lnTo>
                    <a:pt x="19196" y="5854"/>
                  </a:lnTo>
                  <a:lnTo>
                    <a:pt x="19232" y="5926"/>
                  </a:lnTo>
                  <a:lnTo>
                    <a:pt x="19268" y="5998"/>
                  </a:lnTo>
                  <a:lnTo>
                    <a:pt x="19304" y="6052"/>
                  </a:lnTo>
                  <a:lnTo>
                    <a:pt x="19376" y="6105"/>
                  </a:lnTo>
                  <a:lnTo>
                    <a:pt x="19430" y="6141"/>
                  </a:lnTo>
                  <a:lnTo>
                    <a:pt x="19519" y="6159"/>
                  </a:lnTo>
                  <a:lnTo>
                    <a:pt x="19681" y="6159"/>
                  </a:lnTo>
                  <a:lnTo>
                    <a:pt x="19753" y="6123"/>
                  </a:lnTo>
                  <a:lnTo>
                    <a:pt x="19825" y="6087"/>
                  </a:lnTo>
                  <a:lnTo>
                    <a:pt x="19896" y="6034"/>
                  </a:lnTo>
                  <a:lnTo>
                    <a:pt x="19932" y="5567"/>
                  </a:lnTo>
                  <a:lnTo>
                    <a:pt x="19878" y="5477"/>
                  </a:lnTo>
                  <a:lnTo>
                    <a:pt x="19789" y="5423"/>
                  </a:lnTo>
                  <a:lnTo>
                    <a:pt x="19699" y="5387"/>
                  </a:lnTo>
                  <a:lnTo>
                    <a:pt x="19609" y="5369"/>
                  </a:lnTo>
                  <a:close/>
                  <a:moveTo>
                    <a:pt x="6285" y="7344"/>
                  </a:moveTo>
                  <a:lnTo>
                    <a:pt x="6195" y="7362"/>
                  </a:lnTo>
                  <a:lnTo>
                    <a:pt x="6123" y="7380"/>
                  </a:lnTo>
                  <a:lnTo>
                    <a:pt x="6052" y="7416"/>
                  </a:lnTo>
                  <a:lnTo>
                    <a:pt x="5998" y="7470"/>
                  </a:lnTo>
                  <a:lnTo>
                    <a:pt x="5944" y="7524"/>
                  </a:lnTo>
                  <a:lnTo>
                    <a:pt x="5908" y="7596"/>
                  </a:lnTo>
                  <a:lnTo>
                    <a:pt x="5890" y="7668"/>
                  </a:lnTo>
                  <a:lnTo>
                    <a:pt x="5872" y="7740"/>
                  </a:lnTo>
                  <a:lnTo>
                    <a:pt x="5890" y="7829"/>
                  </a:lnTo>
                  <a:lnTo>
                    <a:pt x="5908" y="7901"/>
                  </a:lnTo>
                  <a:lnTo>
                    <a:pt x="5944" y="7973"/>
                  </a:lnTo>
                  <a:lnTo>
                    <a:pt x="5998" y="8027"/>
                  </a:lnTo>
                  <a:lnTo>
                    <a:pt x="6052" y="8081"/>
                  </a:lnTo>
                  <a:lnTo>
                    <a:pt x="6123" y="8117"/>
                  </a:lnTo>
                  <a:lnTo>
                    <a:pt x="6195" y="8135"/>
                  </a:lnTo>
                  <a:lnTo>
                    <a:pt x="6285" y="8153"/>
                  </a:lnTo>
                  <a:lnTo>
                    <a:pt x="6357" y="8135"/>
                  </a:lnTo>
                  <a:lnTo>
                    <a:pt x="6429" y="8117"/>
                  </a:lnTo>
                  <a:lnTo>
                    <a:pt x="6500" y="8081"/>
                  </a:lnTo>
                  <a:lnTo>
                    <a:pt x="6554" y="8027"/>
                  </a:lnTo>
                  <a:lnTo>
                    <a:pt x="6608" y="7973"/>
                  </a:lnTo>
                  <a:lnTo>
                    <a:pt x="6644" y="7901"/>
                  </a:lnTo>
                  <a:lnTo>
                    <a:pt x="6662" y="7829"/>
                  </a:lnTo>
                  <a:lnTo>
                    <a:pt x="6680" y="7740"/>
                  </a:lnTo>
                  <a:lnTo>
                    <a:pt x="6662" y="7668"/>
                  </a:lnTo>
                  <a:lnTo>
                    <a:pt x="6644" y="7596"/>
                  </a:lnTo>
                  <a:lnTo>
                    <a:pt x="6608" y="7524"/>
                  </a:lnTo>
                  <a:lnTo>
                    <a:pt x="6554" y="7470"/>
                  </a:lnTo>
                  <a:lnTo>
                    <a:pt x="6500" y="7416"/>
                  </a:lnTo>
                  <a:lnTo>
                    <a:pt x="6429" y="7380"/>
                  </a:lnTo>
                  <a:lnTo>
                    <a:pt x="6357" y="7362"/>
                  </a:lnTo>
                  <a:lnTo>
                    <a:pt x="6285" y="7344"/>
                  </a:lnTo>
                  <a:close/>
                  <a:moveTo>
                    <a:pt x="9230" y="7344"/>
                  </a:moveTo>
                  <a:lnTo>
                    <a:pt x="9158" y="7362"/>
                  </a:lnTo>
                  <a:lnTo>
                    <a:pt x="9086" y="7380"/>
                  </a:lnTo>
                  <a:lnTo>
                    <a:pt x="9014" y="7416"/>
                  </a:lnTo>
                  <a:lnTo>
                    <a:pt x="8961" y="7470"/>
                  </a:lnTo>
                  <a:lnTo>
                    <a:pt x="8907" y="7524"/>
                  </a:lnTo>
                  <a:lnTo>
                    <a:pt x="8871" y="7596"/>
                  </a:lnTo>
                  <a:lnTo>
                    <a:pt x="8853" y="7668"/>
                  </a:lnTo>
                  <a:lnTo>
                    <a:pt x="8835" y="7740"/>
                  </a:lnTo>
                  <a:lnTo>
                    <a:pt x="8853" y="7829"/>
                  </a:lnTo>
                  <a:lnTo>
                    <a:pt x="8871" y="7901"/>
                  </a:lnTo>
                  <a:lnTo>
                    <a:pt x="8907" y="7973"/>
                  </a:lnTo>
                  <a:lnTo>
                    <a:pt x="8961" y="8027"/>
                  </a:lnTo>
                  <a:lnTo>
                    <a:pt x="9014" y="8081"/>
                  </a:lnTo>
                  <a:lnTo>
                    <a:pt x="9086" y="8117"/>
                  </a:lnTo>
                  <a:lnTo>
                    <a:pt x="9158" y="8135"/>
                  </a:lnTo>
                  <a:lnTo>
                    <a:pt x="9230" y="8153"/>
                  </a:lnTo>
                  <a:lnTo>
                    <a:pt x="9320" y="8135"/>
                  </a:lnTo>
                  <a:lnTo>
                    <a:pt x="9392" y="8117"/>
                  </a:lnTo>
                  <a:lnTo>
                    <a:pt x="9463" y="8081"/>
                  </a:lnTo>
                  <a:lnTo>
                    <a:pt x="9517" y="8027"/>
                  </a:lnTo>
                  <a:lnTo>
                    <a:pt x="9571" y="7973"/>
                  </a:lnTo>
                  <a:lnTo>
                    <a:pt x="9607" y="7901"/>
                  </a:lnTo>
                  <a:lnTo>
                    <a:pt x="9625" y="7829"/>
                  </a:lnTo>
                  <a:lnTo>
                    <a:pt x="9643" y="7740"/>
                  </a:lnTo>
                  <a:lnTo>
                    <a:pt x="9625" y="7668"/>
                  </a:lnTo>
                  <a:lnTo>
                    <a:pt x="9607" y="7596"/>
                  </a:lnTo>
                  <a:lnTo>
                    <a:pt x="9571" y="7524"/>
                  </a:lnTo>
                  <a:lnTo>
                    <a:pt x="9517" y="7470"/>
                  </a:lnTo>
                  <a:lnTo>
                    <a:pt x="9463" y="7416"/>
                  </a:lnTo>
                  <a:lnTo>
                    <a:pt x="9392" y="7380"/>
                  </a:lnTo>
                  <a:lnTo>
                    <a:pt x="9320" y="7362"/>
                  </a:lnTo>
                  <a:lnTo>
                    <a:pt x="9248" y="7344"/>
                  </a:lnTo>
                  <a:close/>
                  <a:moveTo>
                    <a:pt x="12193" y="7344"/>
                  </a:moveTo>
                  <a:lnTo>
                    <a:pt x="12121" y="7362"/>
                  </a:lnTo>
                  <a:lnTo>
                    <a:pt x="12049" y="7380"/>
                  </a:lnTo>
                  <a:lnTo>
                    <a:pt x="11977" y="7416"/>
                  </a:lnTo>
                  <a:lnTo>
                    <a:pt x="11923" y="7470"/>
                  </a:lnTo>
                  <a:lnTo>
                    <a:pt x="11870" y="7524"/>
                  </a:lnTo>
                  <a:lnTo>
                    <a:pt x="11834" y="7596"/>
                  </a:lnTo>
                  <a:lnTo>
                    <a:pt x="11798" y="7668"/>
                  </a:lnTo>
                  <a:lnTo>
                    <a:pt x="11798" y="7740"/>
                  </a:lnTo>
                  <a:lnTo>
                    <a:pt x="11798" y="7829"/>
                  </a:lnTo>
                  <a:lnTo>
                    <a:pt x="11834" y="7901"/>
                  </a:lnTo>
                  <a:lnTo>
                    <a:pt x="11870" y="7973"/>
                  </a:lnTo>
                  <a:lnTo>
                    <a:pt x="11923" y="8027"/>
                  </a:lnTo>
                  <a:lnTo>
                    <a:pt x="11977" y="8081"/>
                  </a:lnTo>
                  <a:lnTo>
                    <a:pt x="12049" y="8117"/>
                  </a:lnTo>
                  <a:lnTo>
                    <a:pt x="12121" y="8135"/>
                  </a:lnTo>
                  <a:lnTo>
                    <a:pt x="12193" y="8153"/>
                  </a:lnTo>
                  <a:lnTo>
                    <a:pt x="12283" y="8135"/>
                  </a:lnTo>
                  <a:lnTo>
                    <a:pt x="12354" y="8117"/>
                  </a:lnTo>
                  <a:lnTo>
                    <a:pt x="12426" y="8081"/>
                  </a:lnTo>
                  <a:lnTo>
                    <a:pt x="12480" y="8027"/>
                  </a:lnTo>
                  <a:lnTo>
                    <a:pt x="12534" y="7973"/>
                  </a:lnTo>
                  <a:lnTo>
                    <a:pt x="12570" y="7901"/>
                  </a:lnTo>
                  <a:lnTo>
                    <a:pt x="12588" y="7829"/>
                  </a:lnTo>
                  <a:lnTo>
                    <a:pt x="12588" y="7740"/>
                  </a:lnTo>
                  <a:lnTo>
                    <a:pt x="12588" y="7668"/>
                  </a:lnTo>
                  <a:lnTo>
                    <a:pt x="12570" y="7596"/>
                  </a:lnTo>
                  <a:lnTo>
                    <a:pt x="12534" y="7524"/>
                  </a:lnTo>
                  <a:lnTo>
                    <a:pt x="12480" y="7470"/>
                  </a:lnTo>
                  <a:lnTo>
                    <a:pt x="12426" y="7416"/>
                  </a:lnTo>
                  <a:lnTo>
                    <a:pt x="12354" y="7380"/>
                  </a:lnTo>
                  <a:lnTo>
                    <a:pt x="12283" y="7362"/>
                  </a:lnTo>
                  <a:lnTo>
                    <a:pt x="12211" y="7344"/>
                  </a:lnTo>
                  <a:close/>
                  <a:moveTo>
                    <a:pt x="15156" y="7344"/>
                  </a:moveTo>
                  <a:lnTo>
                    <a:pt x="15084" y="7362"/>
                  </a:lnTo>
                  <a:lnTo>
                    <a:pt x="14994" y="7380"/>
                  </a:lnTo>
                  <a:lnTo>
                    <a:pt x="14940" y="7416"/>
                  </a:lnTo>
                  <a:lnTo>
                    <a:pt x="14868" y="7470"/>
                  </a:lnTo>
                  <a:lnTo>
                    <a:pt x="14833" y="7524"/>
                  </a:lnTo>
                  <a:lnTo>
                    <a:pt x="14797" y="7596"/>
                  </a:lnTo>
                  <a:lnTo>
                    <a:pt x="14761" y="7668"/>
                  </a:lnTo>
                  <a:lnTo>
                    <a:pt x="14761" y="7740"/>
                  </a:lnTo>
                  <a:lnTo>
                    <a:pt x="14761" y="7829"/>
                  </a:lnTo>
                  <a:lnTo>
                    <a:pt x="14797" y="7901"/>
                  </a:lnTo>
                  <a:lnTo>
                    <a:pt x="14833" y="7973"/>
                  </a:lnTo>
                  <a:lnTo>
                    <a:pt x="14868" y="8027"/>
                  </a:lnTo>
                  <a:lnTo>
                    <a:pt x="14940" y="8081"/>
                  </a:lnTo>
                  <a:lnTo>
                    <a:pt x="14994" y="8117"/>
                  </a:lnTo>
                  <a:lnTo>
                    <a:pt x="15084" y="8135"/>
                  </a:lnTo>
                  <a:lnTo>
                    <a:pt x="15156" y="8153"/>
                  </a:lnTo>
                  <a:lnTo>
                    <a:pt x="15228" y="8135"/>
                  </a:lnTo>
                  <a:lnTo>
                    <a:pt x="15317" y="8117"/>
                  </a:lnTo>
                  <a:lnTo>
                    <a:pt x="15371" y="8081"/>
                  </a:lnTo>
                  <a:lnTo>
                    <a:pt x="15443" y="8027"/>
                  </a:lnTo>
                  <a:lnTo>
                    <a:pt x="15479" y="7973"/>
                  </a:lnTo>
                  <a:lnTo>
                    <a:pt x="15515" y="7901"/>
                  </a:lnTo>
                  <a:lnTo>
                    <a:pt x="15551" y="7829"/>
                  </a:lnTo>
                  <a:lnTo>
                    <a:pt x="15551" y="7740"/>
                  </a:lnTo>
                  <a:lnTo>
                    <a:pt x="15551" y="7668"/>
                  </a:lnTo>
                  <a:lnTo>
                    <a:pt x="15533" y="7596"/>
                  </a:lnTo>
                  <a:lnTo>
                    <a:pt x="15497" y="7524"/>
                  </a:lnTo>
                  <a:lnTo>
                    <a:pt x="15443" y="7470"/>
                  </a:lnTo>
                  <a:lnTo>
                    <a:pt x="15389" y="7416"/>
                  </a:lnTo>
                  <a:lnTo>
                    <a:pt x="15317" y="7380"/>
                  </a:lnTo>
                  <a:lnTo>
                    <a:pt x="15246" y="7362"/>
                  </a:lnTo>
                  <a:lnTo>
                    <a:pt x="15174" y="7344"/>
                  </a:lnTo>
                  <a:close/>
                  <a:moveTo>
                    <a:pt x="18119" y="7344"/>
                  </a:moveTo>
                  <a:lnTo>
                    <a:pt x="18119" y="7362"/>
                  </a:lnTo>
                  <a:lnTo>
                    <a:pt x="18029" y="7362"/>
                  </a:lnTo>
                  <a:lnTo>
                    <a:pt x="17957" y="7380"/>
                  </a:lnTo>
                  <a:lnTo>
                    <a:pt x="17885" y="7416"/>
                  </a:lnTo>
                  <a:lnTo>
                    <a:pt x="17831" y="7470"/>
                  </a:lnTo>
                  <a:lnTo>
                    <a:pt x="17777" y="7524"/>
                  </a:lnTo>
                  <a:lnTo>
                    <a:pt x="17742" y="7596"/>
                  </a:lnTo>
                  <a:lnTo>
                    <a:pt x="17724" y="7668"/>
                  </a:lnTo>
                  <a:lnTo>
                    <a:pt x="17724" y="7757"/>
                  </a:lnTo>
                  <a:lnTo>
                    <a:pt x="17724" y="7829"/>
                  </a:lnTo>
                  <a:lnTo>
                    <a:pt x="17742" y="7901"/>
                  </a:lnTo>
                  <a:lnTo>
                    <a:pt x="17777" y="7973"/>
                  </a:lnTo>
                  <a:lnTo>
                    <a:pt x="17831" y="8027"/>
                  </a:lnTo>
                  <a:lnTo>
                    <a:pt x="17885" y="8081"/>
                  </a:lnTo>
                  <a:lnTo>
                    <a:pt x="17957" y="8117"/>
                  </a:lnTo>
                  <a:lnTo>
                    <a:pt x="18029" y="8153"/>
                  </a:lnTo>
                  <a:lnTo>
                    <a:pt x="18190" y="8153"/>
                  </a:lnTo>
                  <a:lnTo>
                    <a:pt x="18262" y="8117"/>
                  </a:lnTo>
                  <a:lnTo>
                    <a:pt x="18334" y="8081"/>
                  </a:lnTo>
                  <a:lnTo>
                    <a:pt x="18388" y="8027"/>
                  </a:lnTo>
                  <a:lnTo>
                    <a:pt x="18442" y="7973"/>
                  </a:lnTo>
                  <a:lnTo>
                    <a:pt x="18478" y="7901"/>
                  </a:lnTo>
                  <a:lnTo>
                    <a:pt x="18514" y="7829"/>
                  </a:lnTo>
                  <a:lnTo>
                    <a:pt x="18514" y="7757"/>
                  </a:lnTo>
                  <a:lnTo>
                    <a:pt x="18514" y="7668"/>
                  </a:lnTo>
                  <a:lnTo>
                    <a:pt x="18478" y="7596"/>
                  </a:lnTo>
                  <a:lnTo>
                    <a:pt x="18442" y="7524"/>
                  </a:lnTo>
                  <a:lnTo>
                    <a:pt x="18406" y="7470"/>
                  </a:lnTo>
                  <a:lnTo>
                    <a:pt x="18334" y="7416"/>
                  </a:lnTo>
                  <a:lnTo>
                    <a:pt x="18280" y="7380"/>
                  </a:lnTo>
                  <a:lnTo>
                    <a:pt x="18208" y="7362"/>
                  </a:lnTo>
                  <a:lnTo>
                    <a:pt x="18119" y="7344"/>
                  </a:lnTo>
                  <a:close/>
                  <a:moveTo>
                    <a:pt x="19537" y="9302"/>
                  </a:moveTo>
                  <a:lnTo>
                    <a:pt x="19447" y="9320"/>
                  </a:lnTo>
                  <a:lnTo>
                    <a:pt x="19376" y="9356"/>
                  </a:lnTo>
                  <a:lnTo>
                    <a:pt x="19322" y="9410"/>
                  </a:lnTo>
                  <a:lnTo>
                    <a:pt x="19268" y="9463"/>
                  </a:lnTo>
                  <a:lnTo>
                    <a:pt x="19232" y="9535"/>
                  </a:lnTo>
                  <a:lnTo>
                    <a:pt x="19214" y="9607"/>
                  </a:lnTo>
                  <a:lnTo>
                    <a:pt x="19196" y="9679"/>
                  </a:lnTo>
                  <a:lnTo>
                    <a:pt x="19196" y="9769"/>
                  </a:lnTo>
                  <a:lnTo>
                    <a:pt x="19214" y="9840"/>
                  </a:lnTo>
                  <a:lnTo>
                    <a:pt x="19250" y="9912"/>
                  </a:lnTo>
                  <a:lnTo>
                    <a:pt x="19304" y="9966"/>
                  </a:lnTo>
                  <a:lnTo>
                    <a:pt x="19358" y="10020"/>
                  </a:lnTo>
                  <a:lnTo>
                    <a:pt x="19430" y="10056"/>
                  </a:lnTo>
                  <a:lnTo>
                    <a:pt x="19501" y="10092"/>
                  </a:lnTo>
                  <a:lnTo>
                    <a:pt x="19573" y="10092"/>
                  </a:lnTo>
                  <a:lnTo>
                    <a:pt x="19645" y="9302"/>
                  </a:lnTo>
                  <a:close/>
                  <a:moveTo>
                    <a:pt x="7757" y="9302"/>
                  </a:moveTo>
                  <a:lnTo>
                    <a:pt x="7668" y="9320"/>
                  </a:lnTo>
                  <a:lnTo>
                    <a:pt x="7596" y="9338"/>
                  </a:lnTo>
                  <a:lnTo>
                    <a:pt x="7542" y="9374"/>
                  </a:lnTo>
                  <a:lnTo>
                    <a:pt x="7470" y="9427"/>
                  </a:lnTo>
                  <a:lnTo>
                    <a:pt x="7434" y="9481"/>
                  </a:lnTo>
                  <a:lnTo>
                    <a:pt x="7398" y="9553"/>
                  </a:lnTo>
                  <a:lnTo>
                    <a:pt x="7362" y="9625"/>
                  </a:lnTo>
                  <a:lnTo>
                    <a:pt x="7362" y="9715"/>
                  </a:lnTo>
                  <a:lnTo>
                    <a:pt x="7362" y="9787"/>
                  </a:lnTo>
                  <a:lnTo>
                    <a:pt x="7398" y="9858"/>
                  </a:lnTo>
                  <a:lnTo>
                    <a:pt x="7434" y="9930"/>
                  </a:lnTo>
                  <a:lnTo>
                    <a:pt x="7470" y="9984"/>
                  </a:lnTo>
                  <a:lnTo>
                    <a:pt x="7542" y="10038"/>
                  </a:lnTo>
                  <a:lnTo>
                    <a:pt x="7614" y="10074"/>
                  </a:lnTo>
                  <a:lnTo>
                    <a:pt x="7686" y="10092"/>
                  </a:lnTo>
                  <a:lnTo>
                    <a:pt x="7757" y="10110"/>
                  </a:lnTo>
                  <a:lnTo>
                    <a:pt x="7847" y="10092"/>
                  </a:lnTo>
                  <a:lnTo>
                    <a:pt x="7919" y="10074"/>
                  </a:lnTo>
                  <a:lnTo>
                    <a:pt x="7991" y="10038"/>
                  </a:lnTo>
                  <a:lnTo>
                    <a:pt x="8045" y="9984"/>
                  </a:lnTo>
                  <a:lnTo>
                    <a:pt x="8081" y="9930"/>
                  </a:lnTo>
                  <a:lnTo>
                    <a:pt x="8135" y="9858"/>
                  </a:lnTo>
                  <a:lnTo>
                    <a:pt x="8153" y="9787"/>
                  </a:lnTo>
                  <a:lnTo>
                    <a:pt x="8153" y="9697"/>
                  </a:lnTo>
                  <a:lnTo>
                    <a:pt x="8153" y="9625"/>
                  </a:lnTo>
                  <a:lnTo>
                    <a:pt x="8135" y="9553"/>
                  </a:lnTo>
                  <a:lnTo>
                    <a:pt x="8099" y="9481"/>
                  </a:lnTo>
                  <a:lnTo>
                    <a:pt x="8045" y="9427"/>
                  </a:lnTo>
                  <a:lnTo>
                    <a:pt x="7991" y="9374"/>
                  </a:lnTo>
                  <a:lnTo>
                    <a:pt x="7919" y="9338"/>
                  </a:lnTo>
                  <a:lnTo>
                    <a:pt x="7847" y="9302"/>
                  </a:lnTo>
                  <a:close/>
                  <a:moveTo>
                    <a:pt x="10720" y="9302"/>
                  </a:moveTo>
                  <a:lnTo>
                    <a:pt x="10631" y="9320"/>
                  </a:lnTo>
                  <a:lnTo>
                    <a:pt x="10559" y="9338"/>
                  </a:lnTo>
                  <a:lnTo>
                    <a:pt x="10487" y="9374"/>
                  </a:lnTo>
                  <a:lnTo>
                    <a:pt x="10433" y="9427"/>
                  </a:lnTo>
                  <a:lnTo>
                    <a:pt x="10379" y="9481"/>
                  </a:lnTo>
                  <a:lnTo>
                    <a:pt x="10343" y="9553"/>
                  </a:lnTo>
                  <a:lnTo>
                    <a:pt x="10325" y="9625"/>
                  </a:lnTo>
                  <a:lnTo>
                    <a:pt x="10325" y="9697"/>
                  </a:lnTo>
                  <a:lnTo>
                    <a:pt x="10325" y="9787"/>
                  </a:lnTo>
                  <a:lnTo>
                    <a:pt x="10343" y="9858"/>
                  </a:lnTo>
                  <a:lnTo>
                    <a:pt x="10379" y="9930"/>
                  </a:lnTo>
                  <a:lnTo>
                    <a:pt x="10433" y="9984"/>
                  </a:lnTo>
                  <a:lnTo>
                    <a:pt x="10487" y="10038"/>
                  </a:lnTo>
                  <a:lnTo>
                    <a:pt x="10559" y="10074"/>
                  </a:lnTo>
                  <a:lnTo>
                    <a:pt x="10631" y="10092"/>
                  </a:lnTo>
                  <a:lnTo>
                    <a:pt x="10720" y="10110"/>
                  </a:lnTo>
                  <a:lnTo>
                    <a:pt x="10792" y="10092"/>
                  </a:lnTo>
                  <a:lnTo>
                    <a:pt x="10864" y="10074"/>
                  </a:lnTo>
                  <a:lnTo>
                    <a:pt x="10936" y="10038"/>
                  </a:lnTo>
                  <a:lnTo>
                    <a:pt x="11008" y="9984"/>
                  </a:lnTo>
                  <a:lnTo>
                    <a:pt x="11044" y="9930"/>
                  </a:lnTo>
                  <a:lnTo>
                    <a:pt x="11080" y="9858"/>
                  </a:lnTo>
                  <a:lnTo>
                    <a:pt x="11115" y="9787"/>
                  </a:lnTo>
                  <a:lnTo>
                    <a:pt x="11115" y="9697"/>
                  </a:lnTo>
                  <a:lnTo>
                    <a:pt x="11115" y="9625"/>
                  </a:lnTo>
                  <a:lnTo>
                    <a:pt x="11080" y="9553"/>
                  </a:lnTo>
                  <a:lnTo>
                    <a:pt x="11044" y="9481"/>
                  </a:lnTo>
                  <a:lnTo>
                    <a:pt x="11008" y="9427"/>
                  </a:lnTo>
                  <a:lnTo>
                    <a:pt x="10954" y="9374"/>
                  </a:lnTo>
                  <a:lnTo>
                    <a:pt x="10882" y="9338"/>
                  </a:lnTo>
                  <a:lnTo>
                    <a:pt x="10810" y="9302"/>
                  </a:lnTo>
                  <a:close/>
                  <a:moveTo>
                    <a:pt x="13683" y="9302"/>
                  </a:moveTo>
                  <a:lnTo>
                    <a:pt x="13594" y="9320"/>
                  </a:lnTo>
                  <a:lnTo>
                    <a:pt x="13522" y="9338"/>
                  </a:lnTo>
                  <a:lnTo>
                    <a:pt x="13450" y="9374"/>
                  </a:lnTo>
                  <a:lnTo>
                    <a:pt x="13396" y="9427"/>
                  </a:lnTo>
                  <a:lnTo>
                    <a:pt x="13342" y="9481"/>
                  </a:lnTo>
                  <a:lnTo>
                    <a:pt x="13306" y="9553"/>
                  </a:lnTo>
                  <a:lnTo>
                    <a:pt x="13288" y="9625"/>
                  </a:lnTo>
                  <a:lnTo>
                    <a:pt x="13270" y="9697"/>
                  </a:lnTo>
                  <a:lnTo>
                    <a:pt x="13288" y="9787"/>
                  </a:lnTo>
                  <a:lnTo>
                    <a:pt x="13306" y="9858"/>
                  </a:lnTo>
                  <a:lnTo>
                    <a:pt x="13342" y="9930"/>
                  </a:lnTo>
                  <a:lnTo>
                    <a:pt x="13396" y="9984"/>
                  </a:lnTo>
                  <a:lnTo>
                    <a:pt x="13450" y="10038"/>
                  </a:lnTo>
                  <a:lnTo>
                    <a:pt x="13522" y="10074"/>
                  </a:lnTo>
                  <a:lnTo>
                    <a:pt x="13594" y="10092"/>
                  </a:lnTo>
                  <a:lnTo>
                    <a:pt x="13683" y="10110"/>
                  </a:lnTo>
                  <a:lnTo>
                    <a:pt x="13755" y="10092"/>
                  </a:lnTo>
                  <a:lnTo>
                    <a:pt x="13827" y="10074"/>
                  </a:lnTo>
                  <a:lnTo>
                    <a:pt x="13899" y="10038"/>
                  </a:lnTo>
                  <a:lnTo>
                    <a:pt x="13953" y="9984"/>
                  </a:lnTo>
                  <a:lnTo>
                    <a:pt x="14007" y="9930"/>
                  </a:lnTo>
                  <a:lnTo>
                    <a:pt x="14042" y="9858"/>
                  </a:lnTo>
                  <a:lnTo>
                    <a:pt x="14060" y="9787"/>
                  </a:lnTo>
                  <a:lnTo>
                    <a:pt x="14078" y="9697"/>
                  </a:lnTo>
                  <a:lnTo>
                    <a:pt x="14060" y="9625"/>
                  </a:lnTo>
                  <a:lnTo>
                    <a:pt x="14042" y="9553"/>
                  </a:lnTo>
                  <a:lnTo>
                    <a:pt x="14007" y="9481"/>
                  </a:lnTo>
                  <a:lnTo>
                    <a:pt x="13971" y="9427"/>
                  </a:lnTo>
                  <a:lnTo>
                    <a:pt x="13899" y="9374"/>
                  </a:lnTo>
                  <a:lnTo>
                    <a:pt x="13845" y="9338"/>
                  </a:lnTo>
                  <a:lnTo>
                    <a:pt x="13773" y="9302"/>
                  </a:lnTo>
                  <a:close/>
                  <a:moveTo>
                    <a:pt x="16574" y="9302"/>
                  </a:moveTo>
                  <a:lnTo>
                    <a:pt x="16520" y="9329"/>
                  </a:lnTo>
                  <a:lnTo>
                    <a:pt x="16520" y="9329"/>
                  </a:lnTo>
                  <a:lnTo>
                    <a:pt x="16485" y="9338"/>
                  </a:lnTo>
                  <a:lnTo>
                    <a:pt x="16413" y="9374"/>
                  </a:lnTo>
                  <a:lnTo>
                    <a:pt x="16359" y="9427"/>
                  </a:lnTo>
                  <a:lnTo>
                    <a:pt x="16305" y="9481"/>
                  </a:lnTo>
                  <a:lnTo>
                    <a:pt x="16269" y="9553"/>
                  </a:lnTo>
                  <a:lnTo>
                    <a:pt x="16251" y="9625"/>
                  </a:lnTo>
                  <a:lnTo>
                    <a:pt x="16233" y="9697"/>
                  </a:lnTo>
                  <a:lnTo>
                    <a:pt x="16251" y="9787"/>
                  </a:lnTo>
                  <a:lnTo>
                    <a:pt x="16269" y="9858"/>
                  </a:lnTo>
                  <a:lnTo>
                    <a:pt x="16305" y="9930"/>
                  </a:lnTo>
                  <a:lnTo>
                    <a:pt x="16359" y="9984"/>
                  </a:lnTo>
                  <a:lnTo>
                    <a:pt x="16413" y="10038"/>
                  </a:lnTo>
                  <a:lnTo>
                    <a:pt x="16485" y="10074"/>
                  </a:lnTo>
                  <a:lnTo>
                    <a:pt x="16556" y="10092"/>
                  </a:lnTo>
                  <a:lnTo>
                    <a:pt x="16628" y="10110"/>
                  </a:lnTo>
                  <a:lnTo>
                    <a:pt x="16718" y="10092"/>
                  </a:lnTo>
                  <a:lnTo>
                    <a:pt x="16736" y="10092"/>
                  </a:lnTo>
                  <a:lnTo>
                    <a:pt x="16808" y="10074"/>
                  </a:lnTo>
                  <a:lnTo>
                    <a:pt x="16880" y="10038"/>
                  </a:lnTo>
                  <a:lnTo>
                    <a:pt x="16934" y="9984"/>
                  </a:lnTo>
                  <a:lnTo>
                    <a:pt x="16987" y="9930"/>
                  </a:lnTo>
                  <a:lnTo>
                    <a:pt x="17023" y="9858"/>
                  </a:lnTo>
                  <a:lnTo>
                    <a:pt x="17041" y="9787"/>
                  </a:lnTo>
                  <a:lnTo>
                    <a:pt x="17059" y="9697"/>
                  </a:lnTo>
                  <a:lnTo>
                    <a:pt x="17041" y="9625"/>
                  </a:lnTo>
                  <a:lnTo>
                    <a:pt x="17023" y="9535"/>
                  </a:lnTo>
                  <a:lnTo>
                    <a:pt x="16987" y="9481"/>
                  </a:lnTo>
                  <a:lnTo>
                    <a:pt x="16934" y="9410"/>
                  </a:lnTo>
                  <a:lnTo>
                    <a:pt x="16880" y="9374"/>
                  </a:lnTo>
                  <a:lnTo>
                    <a:pt x="16808" y="9338"/>
                  </a:lnTo>
                  <a:lnTo>
                    <a:pt x="16736" y="9302"/>
                  </a:lnTo>
                  <a:close/>
                  <a:moveTo>
                    <a:pt x="12211" y="11277"/>
                  </a:moveTo>
                  <a:lnTo>
                    <a:pt x="12193" y="11295"/>
                  </a:lnTo>
                  <a:lnTo>
                    <a:pt x="12121" y="11295"/>
                  </a:lnTo>
                  <a:lnTo>
                    <a:pt x="12049" y="11313"/>
                  </a:lnTo>
                  <a:lnTo>
                    <a:pt x="11977" y="11349"/>
                  </a:lnTo>
                  <a:lnTo>
                    <a:pt x="11923" y="11403"/>
                  </a:lnTo>
                  <a:lnTo>
                    <a:pt x="11870" y="11457"/>
                  </a:lnTo>
                  <a:lnTo>
                    <a:pt x="11834" y="11510"/>
                  </a:lnTo>
                  <a:lnTo>
                    <a:pt x="11816" y="11582"/>
                  </a:lnTo>
                  <a:lnTo>
                    <a:pt x="11798" y="11654"/>
                  </a:lnTo>
                  <a:lnTo>
                    <a:pt x="12588" y="11780"/>
                  </a:lnTo>
                  <a:lnTo>
                    <a:pt x="12588" y="11690"/>
                  </a:lnTo>
                  <a:lnTo>
                    <a:pt x="12588" y="11618"/>
                  </a:lnTo>
                  <a:lnTo>
                    <a:pt x="12552" y="11528"/>
                  </a:lnTo>
                  <a:lnTo>
                    <a:pt x="12516" y="11475"/>
                  </a:lnTo>
                  <a:lnTo>
                    <a:pt x="12480" y="11403"/>
                  </a:lnTo>
                  <a:lnTo>
                    <a:pt x="12426" y="11367"/>
                  </a:lnTo>
                  <a:lnTo>
                    <a:pt x="12354" y="11331"/>
                  </a:lnTo>
                  <a:lnTo>
                    <a:pt x="12283" y="11295"/>
                  </a:lnTo>
                  <a:lnTo>
                    <a:pt x="12211" y="11277"/>
                  </a:lnTo>
                  <a:close/>
                  <a:moveTo>
                    <a:pt x="15174" y="11277"/>
                  </a:moveTo>
                  <a:lnTo>
                    <a:pt x="15066" y="11295"/>
                  </a:lnTo>
                  <a:lnTo>
                    <a:pt x="14958" y="11349"/>
                  </a:lnTo>
                  <a:lnTo>
                    <a:pt x="14922" y="11385"/>
                  </a:lnTo>
                  <a:lnTo>
                    <a:pt x="14850" y="11439"/>
                  </a:lnTo>
                  <a:lnTo>
                    <a:pt x="14815" y="11510"/>
                  </a:lnTo>
                  <a:lnTo>
                    <a:pt x="14797" y="11564"/>
                  </a:lnTo>
                  <a:lnTo>
                    <a:pt x="14797" y="11582"/>
                  </a:lnTo>
                  <a:lnTo>
                    <a:pt x="14779" y="11654"/>
                  </a:lnTo>
                  <a:lnTo>
                    <a:pt x="14779" y="11672"/>
                  </a:lnTo>
                  <a:lnTo>
                    <a:pt x="14797" y="11780"/>
                  </a:lnTo>
                  <a:lnTo>
                    <a:pt x="14833" y="11870"/>
                  </a:lnTo>
                  <a:lnTo>
                    <a:pt x="14886" y="11959"/>
                  </a:lnTo>
                  <a:lnTo>
                    <a:pt x="14976" y="12013"/>
                  </a:lnTo>
                  <a:lnTo>
                    <a:pt x="15317" y="12049"/>
                  </a:lnTo>
                  <a:lnTo>
                    <a:pt x="15407" y="11995"/>
                  </a:lnTo>
                  <a:lnTo>
                    <a:pt x="15479" y="11941"/>
                  </a:lnTo>
                  <a:lnTo>
                    <a:pt x="15533" y="11852"/>
                  </a:lnTo>
                  <a:lnTo>
                    <a:pt x="15569" y="11762"/>
                  </a:lnTo>
                  <a:lnTo>
                    <a:pt x="15569" y="11672"/>
                  </a:lnTo>
                  <a:lnTo>
                    <a:pt x="15551" y="11600"/>
                  </a:lnTo>
                  <a:lnTo>
                    <a:pt x="15533" y="11528"/>
                  </a:lnTo>
                  <a:lnTo>
                    <a:pt x="15497" y="11457"/>
                  </a:lnTo>
                  <a:lnTo>
                    <a:pt x="15443" y="11403"/>
                  </a:lnTo>
                  <a:lnTo>
                    <a:pt x="15389" y="11349"/>
                  </a:lnTo>
                  <a:lnTo>
                    <a:pt x="15317" y="11313"/>
                  </a:lnTo>
                  <a:lnTo>
                    <a:pt x="15246" y="11295"/>
                  </a:lnTo>
                  <a:lnTo>
                    <a:pt x="15174" y="11277"/>
                  </a:lnTo>
                  <a:close/>
                  <a:moveTo>
                    <a:pt x="18137" y="11277"/>
                  </a:moveTo>
                  <a:lnTo>
                    <a:pt x="18047" y="11295"/>
                  </a:lnTo>
                  <a:lnTo>
                    <a:pt x="17975" y="11313"/>
                  </a:lnTo>
                  <a:lnTo>
                    <a:pt x="17903" y="11349"/>
                  </a:lnTo>
                  <a:lnTo>
                    <a:pt x="17849" y="11403"/>
                  </a:lnTo>
                  <a:lnTo>
                    <a:pt x="17795" y="11457"/>
                  </a:lnTo>
                  <a:lnTo>
                    <a:pt x="17760" y="11528"/>
                  </a:lnTo>
                  <a:lnTo>
                    <a:pt x="17742" y="11600"/>
                  </a:lnTo>
                  <a:lnTo>
                    <a:pt x="17724" y="11690"/>
                  </a:lnTo>
                  <a:lnTo>
                    <a:pt x="17742" y="11762"/>
                  </a:lnTo>
                  <a:lnTo>
                    <a:pt x="17760" y="11834"/>
                  </a:lnTo>
                  <a:lnTo>
                    <a:pt x="17795" y="11906"/>
                  </a:lnTo>
                  <a:lnTo>
                    <a:pt x="17849" y="11959"/>
                  </a:lnTo>
                  <a:lnTo>
                    <a:pt x="17903" y="12013"/>
                  </a:lnTo>
                  <a:lnTo>
                    <a:pt x="17975" y="12049"/>
                  </a:lnTo>
                  <a:lnTo>
                    <a:pt x="18047" y="12067"/>
                  </a:lnTo>
                  <a:lnTo>
                    <a:pt x="18137" y="12085"/>
                  </a:lnTo>
                  <a:lnTo>
                    <a:pt x="18208" y="12067"/>
                  </a:lnTo>
                  <a:lnTo>
                    <a:pt x="18280" y="12049"/>
                  </a:lnTo>
                  <a:lnTo>
                    <a:pt x="18352" y="12013"/>
                  </a:lnTo>
                  <a:lnTo>
                    <a:pt x="18406" y="11959"/>
                  </a:lnTo>
                  <a:lnTo>
                    <a:pt x="18460" y="11906"/>
                  </a:lnTo>
                  <a:lnTo>
                    <a:pt x="18496" y="11834"/>
                  </a:lnTo>
                  <a:lnTo>
                    <a:pt x="18514" y="11762"/>
                  </a:lnTo>
                  <a:lnTo>
                    <a:pt x="18532" y="11690"/>
                  </a:lnTo>
                  <a:lnTo>
                    <a:pt x="18514" y="11600"/>
                  </a:lnTo>
                  <a:lnTo>
                    <a:pt x="18496" y="11528"/>
                  </a:lnTo>
                  <a:lnTo>
                    <a:pt x="18460" y="11457"/>
                  </a:lnTo>
                  <a:lnTo>
                    <a:pt x="18406" y="11403"/>
                  </a:lnTo>
                  <a:lnTo>
                    <a:pt x="18352" y="11349"/>
                  </a:lnTo>
                  <a:lnTo>
                    <a:pt x="18280" y="11313"/>
                  </a:lnTo>
                  <a:lnTo>
                    <a:pt x="18208" y="11295"/>
                  </a:lnTo>
                  <a:lnTo>
                    <a:pt x="18137" y="11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57"/>
            <p:cNvSpPr/>
            <p:nvPr/>
          </p:nvSpPr>
          <p:spPr>
            <a:xfrm>
              <a:off x="1157950" y="3108425"/>
              <a:ext cx="16200" cy="166125"/>
            </a:xfrm>
            <a:custGeom>
              <a:avLst/>
              <a:gdLst/>
              <a:ahLst/>
              <a:cxnLst/>
              <a:rect l="l" t="t" r="r" b="b"/>
              <a:pathLst>
                <a:path w="648" h="6645" extrusionOk="0">
                  <a:moveTo>
                    <a:pt x="629" y="1"/>
                  </a:moveTo>
                  <a:lnTo>
                    <a:pt x="611" y="19"/>
                  </a:lnTo>
                  <a:lnTo>
                    <a:pt x="540" y="414"/>
                  </a:lnTo>
                  <a:lnTo>
                    <a:pt x="486" y="827"/>
                  </a:lnTo>
                  <a:lnTo>
                    <a:pt x="414" y="1635"/>
                  </a:lnTo>
                  <a:lnTo>
                    <a:pt x="234" y="3287"/>
                  </a:lnTo>
                  <a:lnTo>
                    <a:pt x="91" y="4957"/>
                  </a:lnTo>
                  <a:lnTo>
                    <a:pt x="37" y="5783"/>
                  </a:lnTo>
                  <a:lnTo>
                    <a:pt x="1" y="6609"/>
                  </a:lnTo>
                  <a:lnTo>
                    <a:pt x="19" y="6645"/>
                  </a:lnTo>
                  <a:lnTo>
                    <a:pt x="37" y="6645"/>
                  </a:lnTo>
                  <a:lnTo>
                    <a:pt x="73" y="6609"/>
                  </a:lnTo>
                  <a:lnTo>
                    <a:pt x="180" y="5801"/>
                  </a:lnTo>
                  <a:lnTo>
                    <a:pt x="270" y="4975"/>
                  </a:lnTo>
                  <a:lnTo>
                    <a:pt x="432" y="3323"/>
                  </a:lnTo>
                  <a:lnTo>
                    <a:pt x="504" y="2515"/>
                  </a:lnTo>
                  <a:lnTo>
                    <a:pt x="576" y="1689"/>
                  </a:lnTo>
                  <a:lnTo>
                    <a:pt x="629" y="863"/>
                  </a:lnTo>
                  <a:lnTo>
                    <a:pt x="647" y="432"/>
                  </a:lnTo>
                  <a:lnTo>
                    <a:pt x="647" y="19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57"/>
            <p:cNvSpPr/>
            <p:nvPr/>
          </p:nvSpPr>
          <p:spPr>
            <a:xfrm>
              <a:off x="512850" y="2969725"/>
              <a:ext cx="341650" cy="422900"/>
            </a:xfrm>
            <a:custGeom>
              <a:avLst/>
              <a:gdLst/>
              <a:ahLst/>
              <a:cxnLst/>
              <a:rect l="l" t="t" r="r" b="b"/>
              <a:pathLst>
                <a:path w="13666" h="16916" extrusionOk="0">
                  <a:moveTo>
                    <a:pt x="6286" y="0"/>
                  </a:moveTo>
                  <a:lnTo>
                    <a:pt x="6088" y="36"/>
                  </a:lnTo>
                  <a:lnTo>
                    <a:pt x="5909" y="72"/>
                  </a:lnTo>
                  <a:lnTo>
                    <a:pt x="5729" y="126"/>
                  </a:lnTo>
                  <a:lnTo>
                    <a:pt x="5549" y="180"/>
                  </a:lnTo>
                  <a:lnTo>
                    <a:pt x="5370" y="252"/>
                  </a:lnTo>
                  <a:lnTo>
                    <a:pt x="5190" y="341"/>
                  </a:lnTo>
                  <a:lnTo>
                    <a:pt x="5029" y="449"/>
                  </a:lnTo>
                  <a:lnTo>
                    <a:pt x="4849" y="557"/>
                  </a:lnTo>
                  <a:lnTo>
                    <a:pt x="4670" y="701"/>
                  </a:lnTo>
                  <a:lnTo>
                    <a:pt x="4508" y="862"/>
                  </a:lnTo>
                  <a:lnTo>
                    <a:pt x="4346" y="1024"/>
                  </a:lnTo>
                  <a:lnTo>
                    <a:pt x="4185" y="1221"/>
                  </a:lnTo>
                  <a:lnTo>
                    <a:pt x="4023" y="1419"/>
                  </a:lnTo>
                  <a:lnTo>
                    <a:pt x="3879" y="1634"/>
                  </a:lnTo>
                  <a:lnTo>
                    <a:pt x="3574" y="2101"/>
                  </a:lnTo>
                  <a:lnTo>
                    <a:pt x="3305" y="2622"/>
                  </a:lnTo>
                  <a:lnTo>
                    <a:pt x="3035" y="3179"/>
                  </a:lnTo>
                  <a:lnTo>
                    <a:pt x="2766" y="3789"/>
                  </a:lnTo>
                  <a:lnTo>
                    <a:pt x="2533" y="4418"/>
                  </a:lnTo>
                  <a:lnTo>
                    <a:pt x="2299" y="5082"/>
                  </a:lnTo>
                  <a:lnTo>
                    <a:pt x="2084" y="5764"/>
                  </a:lnTo>
                  <a:lnTo>
                    <a:pt x="1868" y="6465"/>
                  </a:lnTo>
                  <a:lnTo>
                    <a:pt x="1671" y="7183"/>
                  </a:lnTo>
                  <a:lnTo>
                    <a:pt x="1491" y="7919"/>
                  </a:lnTo>
                  <a:lnTo>
                    <a:pt x="1330" y="8655"/>
                  </a:lnTo>
                  <a:lnTo>
                    <a:pt x="1168" y="9392"/>
                  </a:lnTo>
                  <a:lnTo>
                    <a:pt x="881" y="10828"/>
                  </a:lnTo>
                  <a:lnTo>
                    <a:pt x="629" y="12211"/>
                  </a:lnTo>
                  <a:lnTo>
                    <a:pt x="432" y="13468"/>
                  </a:lnTo>
                  <a:lnTo>
                    <a:pt x="270" y="14599"/>
                  </a:lnTo>
                  <a:lnTo>
                    <a:pt x="144" y="15551"/>
                  </a:lnTo>
                  <a:lnTo>
                    <a:pt x="55" y="16287"/>
                  </a:lnTo>
                  <a:lnTo>
                    <a:pt x="1" y="16916"/>
                  </a:lnTo>
                  <a:lnTo>
                    <a:pt x="73" y="16916"/>
                  </a:lnTo>
                  <a:lnTo>
                    <a:pt x="234" y="16898"/>
                  </a:lnTo>
                  <a:lnTo>
                    <a:pt x="719" y="16790"/>
                  </a:lnTo>
                  <a:lnTo>
                    <a:pt x="1437" y="16628"/>
                  </a:lnTo>
                  <a:lnTo>
                    <a:pt x="2335" y="16395"/>
                  </a:lnTo>
                  <a:lnTo>
                    <a:pt x="4526" y="15820"/>
                  </a:lnTo>
                  <a:lnTo>
                    <a:pt x="7004" y="15138"/>
                  </a:lnTo>
                  <a:lnTo>
                    <a:pt x="11601" y="13827"/>
                  </a:lnTo>
                  <a:lnTo>
                    <a:pt x="13666" y="13234"/>
                  </a:lnTo>
                  <a:lnTo>
                    <a:pt x="12104" y="8655"/>
                  </a:lnTo>
                  <a:lnTo>
                    <a:pt x="12229" y="8404"/>
                  </a:lnTo>
                  <a:lnTo>
                    <a:pt x="12337" y="8117"/>
                  </a:lnTo>
                  <a:lnTo>
                    <a:pt x="12445" y="7740"/>
                  </a:lnTo>
                  <a:lnTo>
                    <a:pt x="12553" y="7309"/>
                  </a:lnTo>
                  <a:lnTo>
                    <a:pt x="12589" y="7057"/>
                  </a:lnTo>
                  <a:lnTo>
                    <a:pt x="12607" y="6824"/>
                  </a:lnTo>
                  <a:lnTo>
                    <a:pt x="12607" y="6554"/>
                  </a:lnTo>
                  <a:lnTo>
                    <a:pt x="12607" y="6303"/>
                  </a:lnTo>
                  <a:lnTo>
                    <a:pt x="12571" y="6034"/>
                  </a:lnTo>
                  <a:lnTo>
                    <a:pt x="12517" y="5764"/>
                  </a:lnTo>
                  <a:lnTo>
                    <a:pt x="12463" y="5585"/>
                  </a:lnTo>
                  <a:lnTo>
                    <a:pt x="12391" y="5405"/>
                  </a:lnTo>
                  <a:lnTo>
                    <a:pt x="12301" y="5208"/>
                  </a:lnTo>
                  <a:lnTo>
                    <a:pt x="12211" y="5010"/>
                  </a:lnTo>
                  <a:lnTo>
                    <a:pt x="11978" y="4597"/>
                  </a:lnTo>
                  <a:lnTo>
                    <a:pt x="11691" y="4184"/>
                  </a:lnTo>
                  <a:lnTo>
                    <a:pt x="11367" y="3771"/>
                  </a:lnTo>
                  <a:lnTo>
                    <a:pt x="11026" y="3340"/>
                  </a:lnTo>
                  <a:lnTo>
                    <a:pt x="10667" y="2927"/>
                  </a:lnTo>
                  <a:lnTo>
                    <a:pt x="10308" y="2532"/>
                  </a:lnTo>
                  <a:lnTo>
                    <a:pt x="9608" y="1796"/>
                  </a:lnTo>
                  <a:lnTo>
                    <a:pt x="8979" y="1203"/>
                  </a:lnTo>
                  <a:lnTo>
                    <a:pt x="8494" y="772"/>
                  </a:lnTo>
                  <a:lnTo>
                    <a:pt x="8261" y="575"/>
                  </a:lnTo>
                  <a:lnTo>
                    <a:pt x="8045" y="449"/>
                  </a:lnTo>
                  <a:lnTo>
                    <a:pt x="7848" y="341"/>
                  </a:lnTo>
                  <a:lnTo>
                    <a:pt x="7650" y="234"/>
                  </a:lnTo>
                  <a:lnTo>
                    <a:pt x="7435" y="162"/>
                  </a:lnTo>
                  <a:lnTo>
                    <a:pt x="7237" y="108"/>
                  </a:lnTo>
                  <a:lnTo>
                    <a:pt x="7040" y="54"/>
                  </a:lnTo>
                  <a:lnTo>
                    <a:pt x="6842" y="18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57"/>
            <p:cNvSpPr/>
            <p:nvPr/>
          </p:nvSpPr>
          <p:spPr>
            <a:xfrm>
              <a:off x="763800" y="3024925"/>
              <a:ext cx="66925" cy="165250"/>
            </a:xfrm>
            <a:custGeom>
              <a:avLst/>
              <a:gdLst/>
              <a:ahLst/>
              <a:cxnLst/>
              <a:rect l="l" t="t" r="r" b="b"/>
              <a:pathLst>
                <a:path w="2677" h="6610" extrusionOk="0">
                  <a:moveTo>
                    <a:pt x="1" y="1"/>
                  </a:moveTo>
                  <a:lnTo>
                    <a:pt x="1" y="19"/>
                  </a:lnTo>
                  <a:lnTo>
                    <a:pt x="1" y="55"/>
                  </a:lnTo>
                  <a:lnTo>
                    <a:pt x="288" y="360"/>
                  </a:lnTo>
                  <a:lnTo>
                    <a:pt x="557" y="665"/>
                  </a:lnTo>
                  <a:lnTo>
                    <a:pt x="827" y="989"/>
                  </a:lnTo>
                  <a:lnTo>
                    <a:pt x="1078" y="1330"/>
                  </a:lnTo>
                  <a:lnTo>
                    <a:pt x="1491" y="1886"/>
                  </a:lnTo>
                  <a:lnTo>
                    <a:pt x="1689" y="2174"/>
                  </a:lnTo>
                  <a:lnTo>
                    <a:pt x="1886" y="2479"/>
                  </a:lnTo>
                  <a:lnTo>
                    <a:pt x="2048" y="2784"/>
                  </a:lnTo>
                  <a:lnTo>
                    <a:pt x="2191" y="3090"/>
                  </a:lnTo>
                  <a:lnTo>
                    <a:pt x="2317" y="3431"/>
                  </a:lnTo>
                  <a:lnTo>
                    <a:pt x="2407" y="3772"/>
                  </a:lnTo>
                  <a:lnTo>
                    <a:pt x="2443" y="3933"/>
                  </a:lnTo>
                  <a:lnTo>
                    <a:pt x="2461" y="4113"/>
                  </a:lnTo>
                  <a:lnTo>
                    <a:pt x="2479" y="4472"/>
                  </a:lnTo>
                  <a:lnTo>
                    <a:pt x="2461" y="4813"/>
                  </a:lnTo>
                  <a:lnTo>
                    <a:pt x="2407" y="5173"/>
                  </a:lnTo>
                  <a:lnTo>
                    <a:pt x="2353" y="5514"/>
                  </a:lnTo>
                  <a:lnTo>
                    <a:pt x="2263" y="5855"/>
                  </a:lnTo>
                  <a:lnTo>
                    <a:pt x="2084" y="6537"/>
                  </a:lnTo>
                  <a:lnTo>
                    <a:pt x="2084" y="6591"/>
                  </a:lnTo>
                  <a:lnTo>
                    <a:pt x="2120" y="6609"/>
                  </a:lnTo>
                  <a:lnTo>
                    <a:pt x="2156" y="6609"/>
                  </a:lnTo>
                  <a:lnTo>
                    <a:pt x="2191" y="6591"/>
                  </a:lnTo>
                  <a:lnTo>
                    <a:pt x="2317" y="6196"/>
                  </a:lnTo>
                  <a:lnTo>
                    <a:pt x="2443" y="5801"/>
                  </a:lnTo>
                  <a:lnTo>
                    <a:pt x="2551" y="5406"/>
                  </a:lnTo>
                  <a:lnTo>
                    <a:pt x="2640" y="5011"/>
                  </a:lnTo>
                  <a:lnTo>
                    <a:pt x="2676" y="4652"/>
                  </a:lnTo>
                  <a:lnTo>
                    <a:pt x="2676" y="4293"/>
                  </a:lnTo>
                  <a:lnTo>
                    <a:pt x="2658" y="3933"/>
                  </a:lnTo>
                  <a:lnTo>
                    <a:pt x="2586" y="3592"/>
                  </a:lnTo>
                  <a:lnTo>
                    <a:pt x="2479" y="3251"/>
                  </a:lnTo>
                  <a:lnTo>
                    <a:pt x="2335" y="2928"/>
                  </a:lnTo>
                  <a:lnTo>
                    <a:pt x="2173" y="2605"/>
                  </a:lnTo>
                  <a:lnTo>
                    <a:pt x="1976" y="2299"/>
                  </a:lnTo>
                  <a:lnTo>
                    <a:pt x="1635" y="1833"/>
                  </a:lnTo>
                  <a:lnTo>
                    <a:pt x="1258" y="1366"/>
                  </a:lnTo>
                  <a:lnTo>
                    <a:pt x="1114" y="1096"/>
                  </a:lnTo>
                  <a:lnTo>
                    <a:pt x="952" y="827"/>
                  </a:lnTo>
                  <a:lnTo>
                    <a:pt x="773" y="558"/>
                  </a:lnTo>
                  <a:lnTo>
                    <a:pt x="593" y="306"/>
                  </a:lnTo>
                  <a:lnTo>
                    <a:pt x="845" y="737"/>
                  </a:lnTo>
                  <a:lnTo>
                    <a:pt x="1096" y="1168"/>
                  </a:lnTo>
                  <a:lnTo>
                    <a:pt x="1096" y="1168"/>
                  </a:lnTo>
                  <a:lnTo>
                    <a:pt x="557" y="594"/>
                  </a:lnTo>
                  <a:lnTo>
                    <a:pt x="37" y="1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57"/>
            <p:cNvSpPr/>
            <p:nvPr/>
          </p:nvSpPr>
          <p:spPr>
            <a:xfrm>
              <a:off x="521825" y="2974200"/>
              <a:ext cx="309350" cy="406750"/>
            </a:xfrm>
            <a:custGeom>
              <a:avLst/>
              <a:gdLst/>
              <a:ahLst/>
              <a:cxnLst/>
              <a:rect l="l" t="t" r="r" b="b"/>
              <a:pathLst>
                <a:path w="12374" h="16270" extrusionOk="0">
                  <a:moveTo>
                    <a:pt x="5208" y="1"/>
                  </a:moveTo>
                  <a:lnTo>
                    <a:pt x="5011" y="73"/>
                  </a:lnTo>
                  <a:lnTo>
                    <a:pt x="4831" y="162"/>
                  </a:lnTo>
                  <a:lnTo>
                    <a:pt x="4670" y="252"/>
                  </a:lnTo>
                  <a:lnTo>
                    <a:pt x="4508" y="378"/>
                  </a:lnTo>
                  <a:lnTo>
                    <a:pt x="4562" y="450"/>
                  </a:lnTo>
                  <a:lnTo>
                    <a:pt x="4652" y="504"/>
                  </a:lnTo>
                  <a:lnTo>
                    <a:pt x="4741" y="557"/>
                  </a:lnTo>
                  <a:lnTo>
                    <a:pt x="4921" y="557"/>
                  </a:lnTo>
                  <a:lnTo>
                    <a:pt x="4993" y="540"/>
                  </a:lnTo>
                  <a:lnTo>
                    <a:pt x="5065" y="486"/>
                  </a:lnTo>
                  <a:lnTo>
                    <a:pt x="5119" y="450"/>
                  </a:lnTo>
                  <a:lnTo>
                    <a:pt x="5172" y="378"/>
                  </a:lnTo>
                  <a:lnTo>
                    <a:pt x="5208" y="324"/>
                  </a:lnTo>
                  <a:lnTo>
                    <a:pt x="5226" y="234"/>
                  </a:lnTo>
                  <a:lnTo>
                    <a:pt x="5244" y="162"/>
                  </a:lnTo>
                  <a:lnTo>
                    <a:pt x="5226" y="73"/>
                  </a:lnTo>
                  <a:lnTo>
                    <a:pt x="5208" y="1"/>
                  </a:lnTo>
                  <a:close/>
                  <a:moveTo>
                    <a:pt x="7417" y="109"/>
                  </a:moveTo>
                  <a:lnTo>
                    <a:pt x="7417" y="162"/>
                  </a:lnTo>
                  <a:lnTo>
                    <a:pt x="7417" y="234"/>
                  </a:lnTo>
                  <a:lnTo>
                    <a:pt x="7453" y="324"/>
                  </a:lnTo>
                  <a:lnTo>
                    <a:pt x="7489" y="378"/>
                  </a:lnTo>
                  <a:lnTo>
                    <a:pt x="7525" y="450"/>
                  </a:lnTo>
                  <a:lnTo>
                    <a:pt x="7597" y="486"/>
                  </a:lnTo>
                  <a:lnTo>
                    <a:pt x="7668" y="540"/>
                  </a:lnTo>
                  <a:lnTo>
                    <a:pt x="7740" y="557"/>
                  </a:lnTo>
                  <a:lnTo>
                    <a:pt x="7812" y="557"/>
                  </a:lnTo>
                  <a:lnTo>
                    <a:pt x="7938" y="540"/>
                  </a:lnTo>
                  <a:lnTo>
                    <a:pt x="8046" y="486"/>
                  </a:lnTo>
                  <a:lnTo>
                    <a:pt x="7902" y="396"/>
                  </a:lnTo>
                  <a:lnTo>
                    <a:pt x="7668" y="234"/>
                  </a:lnTo>
                  <a:lnTo>
                    <a:pt x="7417" y="109"/>
                  </a:lnTo>
                  <a:close/>
                  <a:moveTo>
                    <a:pt x="3341" y="1707"/>
                  </a:moveTo>
                  <a:lnTo>
                    <a:pt x="3179" y="1994"/>
                  </a:lnTo>
                  <a:lnTo>
                    <a:pt x="3018" y="2299"/>
                  </a:lnTo>
                  <a:lnTo>
                    <a:pt x="3054" y="2353"/>
                  </a:lnTo>
                  <a:lnTo>
                    <a:pt x="3107" y="2425"/>
                  </a:lnTo>
                  <a:lnTo>
                    <a:pt x="3179" y="2461"/>
                  </a:lnTo>
                  <a:lnTo>
                    <a:pt x="3251" y="2497"/>
                  </a:lnTo>
                  <a:lnTo>
                    <a:pt x="3484" y="2497"/>
                  </a:lnTo>
                  <a:lnTo>
                    <a:pt x="3556" y="2461"/>
                  </a:lnTo>
                  <a:lnTo>
                    <a:pt x="3610" y="2407"/>
                  </a:lnTo>
                  <a:lnTo>
                    <a:pt x="3664" y="2353"/>
                  </a:lnTo>
                  <a:lnTo>
                    <a:pt x="3718" y="2299"/>
                  </a:lnTo>
                  <a:lnTo>
                    <a:pt x="3736" y="2227"/>
                  </a:lnTo>
                  <a:lnTo>
                    <a:pt x="3754" y="2156"/>
                  </a:lnTo>
                  <a:lnTo>
                    <a:pt x="3754" y="2066"/>
                  </a:lnTo>
                  <a:lnTo>
                    <a:pt x="3754" y="1994"/>
                  </a:lnTo>
                  <a:lnTo>
                    <a:pt x="3718" y="1922"/>
                  </a:lnTo>
                  <a:lnTo>
                    <a:pt x="3646" y="1832"/>
                  </a:lnTo>
                  <a:lnTo>
                    <a:pt x="3574" y="1761"/>
                  </a:lnTo>
                  <a:lnTo>
                    <a:pt x="3467" y="1725"/>
                  </a:lnTo>
                  <a:lnTo>
                    <a:pt x="3359" y="1707"/>
                  </a:lnTo>
                  <a:close/>
                  <a:moveTo>
                    <a:pt x="6322" y="1707"/>
                  </a:moveTo>
                  <a:lnTo>
                    <a:pt x="6250" y="1725"/>
                  </a:lnTo>
                  <a:lnTo>
                    <a:pt x="6160" y="1743"/>
                  </a:lnTo>
                  <a:lnTo>
                    <a:pt x="6106" y="1779"/>
                  </a:lnTo>
                  <a:lnTo>
                    <a:pt x="6034" y="1832"/>
                  </a:lnTo>
                  <a:lnTo>
                    <a:pt x="5998" y="1886"/>
                  </a:lnTo>
                  <a:lnTo>
                    <a:pt x="5963" y="1958"/>
                  </a:lnTo>
                  <a:lnTo>
                    <a:pt x="5927" y="2030"/>
                  </a:lnTo>
                  <a:lnTo>
                    <a:pt x="5927" y="2102"/>
                  </a:lnTo>
                  <a:lnTo>
                    <a:pt x="5927" y="2192"/>
                  </a:lnTo>
                  <a:lnTo>
                    <a:pt x="5963" y="2263"/>
                  </a:lnTo>
                  <a:lnTo>
                    <a:pt x="5998" y="2335"/>
                  </a:lnTo>
                  <a:lnTo>
                    <a:pt x="6034" y="2389"/>
                  </a:lnTo>
                  <a:lnTo>
                    <a:pt x="6106" y="2443"/>
                  </a:lnTo>
                  <a:lnTo>
                    <a:pt x="6160" y="2479"/>
                  </a:lnTo>
                  <a:lnTo>
                    <a:pt x="6250" y="2497"/>
                  </a:lnTo>
                  <a:lnTo>
                    <a:pt x="6322" y="2515"/>
                  </a:lnTo>
                  <a:lnTo>
                    <a:pt x="6411" y="2497"/>
                  </a:lnTo>
                  <a:lnTo>
                    <a:pt x="6483" y="2479"/>
                  </a:lnTo>
                  <a:lnTo>
                    <a:pt x="6537" y="2443"/>
                  </a:lnTo>
                  <a:lnTo>
                    <a:pt x="6609" y="2389"/>
                  </a:lnTo>
                  <a:lnTo>
                    <a:pt x="6645" y="2335"/>
                  </a:lnTo>
                  <a:lnTo>
                    <a:pt x="6699" y="2263"/>
                  </a:lnTo>
                  <a:lnTo>
                    <a:pt x="6717" y="2192"/>
                  </a:lnTo>
                  <a:lnTo>
                    <a:pt x="6717" y="2102"/>
                  </a:lnTo>
                  <a:lnTo>
                    <a:pt x="6717" y="2030"/>
                  </a:lnTo>
                  <a:lnTo>
                    <a:pt x="6681" y="1958"/>
                  </a:lnTo>
                  <a:lnTo>
                    <a:pt x="6645" y="1886"/>
                  </a:lnTo>
                  <a:lnTo>
                    <a:pt x="6609" y="1832"/>
                  </a:lnTo>
                  <a:lnTo>
                    <a:pt x="6537" y="1779"/>
                  </a:lnTo>
                  <a:lnTo>
                    <a:pt x="6483" y="1743"/>
                  </a:lnTo>
                  <a:lnTo>
                    <a:pt x="6394" y="1725"/>
                  </a:lnTo>
                  <a:lnTo>
                    <a:pt x="6322" y="1707"/>
                  </a:lnTo>
                  <a:close/>
                  <a:moveTo>
                    <a:pt x="9195" y="1725"/>
                  </a:moveTo>
                  <a:lnTo>
                    <a:pt x="9123" y="1743"/>
                  </a:lnTo>
                  <a:lnTo>
                    <a:pt x="9051" y="1779"/>
                  </a:lnTo>
                  <a:lnTo>
                    <a:pt x="8997" y="1832"/>
                  </a:lnTo>
                  <a:lnTo>
                    <a:pt x="8943" y="1886"/>
                  </a:lnTo>
                  <a:lnTo>
                    <a:pt x="8908" y="1958"/>
                  </a:lnTo>
                  <a:lnTo>
                    <a:pt x="8890" y="2030"/>
                  </a:lnTo>
                  <a:lnTo>
                    <a:pt x="8890" y="2120"/>
                  </a:lnTo>
                  <a:lnTo>
                    <a:pt x="8890" y="2192"/>
                  </a:lnTo>
                  <a:lnTo>
                    <a:pt x="8908" y="2263"/>
                  </a:lnTo>
                  <a:lnTo>
                    <a:pt x="8943" y="2335"/>
                  </a:lnTo>
                  <a:lnTo>
                    <a:pt x="8997" y="2407"/>
                  </a:lnTo>
                  <a:lnTo>
                    <a:pt x="9051" y="2443"/>
                  </a:lnTo>
                  <a:lnTo>
                    <a:pt x="9123" y="2479"/>
                  </a:lnTo>
                  <a:lnTo>
                    <a:pt x="9195" y="2515"/>
                  </a:lnTo>
                  <a:lnTo>
                    <a:pt x="9356" y="2515"/>
                  </a:lnTo>
                  <a:lnTo>
                    <a:pt x="9428" y="2479"/>
                  </a:lnTo>
                  <a:lnTo>
                    <a:pt x="9500" y="2443"/>
                  </a:lnTo>
                  <a:lnTo>
                    <a:pt x="9572" y="2407"/>
                  </a:lnTo>
                  <a:lnTo>
                    <a:pt x="9608" y="2335"/>
                  </a:lnTo>
                  <a:lnTo>
                    <a:pt x="9644" y="2263"/>
                  </a:lnTo>
                  <a:lnTo>
                    <a:pt x="9680" y="2192"/>
                  </a:lnTo>
                  <a:lnTo>
                    <a:pt x="9680" y="2120"/>
                  </a:lnTo>
                  <a:lnTo>
                    <a:pt x="9680" y="2048"/>
                  </a:lnTo>
                  <a:lnTo>
                    <a:pt x="9356" y="1725"/>
                  </a:lnTo>
                  <a:close/>
                  <a:moveTo>
                    <a:pt x="2263" y="3987"/>
                  </a:moveTo>
                  <a:lnTo>
                    <a:pt x="2102" y="4454"/>
                  </a:lnTo>
                  <a:lnTo>
                    <a:pt x="2174" y="4382"/>
                  </a:lnTo>
                  <a:lnTo>
                    <a:pt x="2228" y="4292"/>
                  </a:lnTo>
                  <a:lnTo>
                    <a:pt x="2263" y="4203"/>
                  </a:lnTo>
                  <a:lnTo>
                    <a:pt x="2281" y="4113"/>
                  </a:lnTo>
                  <a:lnTo>
                    <a:pt x="2281" y="4041"/>
                  </a:lnTo>
                  <a:lnTo>
                    <a:pt x="2263" y="3987"/>
                  </a:lnTo>
                  <a:close/>
                  <a:moveTo>
                    <a:pt x="4759" y="3700"/>
                  </a:moveTo>
                  <a:lnTo>
                    <a:pt x="4688" y="3718"/>
                  </a:lnTo>
                  <a:lnTo>
                    <a:pt x="4616" y="3772"/>
                  </a:lnTo>
                  <a:lnTo>
                    <a:pt x="4562" y="3808"/>
                  </a:lnTo>
                  <a:lnTo>
                    <a:pt x="4508" y="3879"/>
                  </a:lnTo>
                  <a:lnTo>
                    <a:pt x="4472" y="3933"/>
                  </a:lnTo>
                  <a:lnTo>
                    <a:pt x="4454" y="4005"/>
                  </a:lnTo>
                  <a:lnTo>
                    <a:pt x="4436" y="4095"/>
                  </a:lnTo>
                  <a:lnTo>
                    <a:pt x="4454" y="4167"/>
                  </a:lnTo>
                  <a:lnTo>
                    <a:pt x="4472" y="4257"/>
                  </a:lnTo>
                  <a:lnTo>
                    <a:pt x="4508" y="4310"/>
                  </a:lnTo>
                  <a:lnTo>
                    <a:pt x="4562" y="4382"/>
                  </a:lnTo>
                  <a:lnTo>
                    <a:pt x="4616" y="4436"/>
                  </a:lnTo>
                  <a:lnTo>
                    <a:pt x="4688" y="4472"/>
                  </a:lnTo>
                  <a:lnTo>
                    <a:pt x="4759" y="4490"/>
                  </a:lnTo>
                  <a:lnTo>
                    <a:pt x="4921" y="4490"/>
                  </a:lnTo>
                  <a:lnTo>
                    <a:pt x="4993" y="4472"/>
                  </a:lnTo>
                  <a:lnTo>
                    <a:pt x="5065" y="4436"/>
                  </a:lnTo>
                  <a:lnTo>
                    <a:pt x="5119" y="4382"/>
                  </a:lnTo>
                  <a:lnTo>
                    <a:pt x="5172" y="4328"/>
                  </a:lnTo>
                  <a:lnTo>
                    <a:pt x="5208" y="4257"/>
                  </a:lnTo>
                  <a:lnTo>
                    <a:pt x="5226" y="4185"/>
                  </a:lnTo>
                  <a:lnTo>
                    <a:pt x="5244" y="4095"/>
                  </a:lnTo>
                  <a:lnTo>
                    <a:pt x="5226" y="4005"/>
                  </a:lnTo>
                  <a:lnTo>
                    <a:pt x="5208" y="3933"/>
                  </a:lnTo>
                  <a:lnTo>
                    <a:pt x="5172" y="3879"/>
                  </a:lnTo>
                  <a:lnTo>
                    <a:pt x="5119" y="3808"/>
                  </a:lnTo>
                  <a:lnTo>
                    <a:pt x="5065" y="3772"/>
                  </a:lnTo>
                  <a:lnTo>
                    <a:pt x="4993" y="3736"/>
                  </a:lnTo>
                  <a:lnTo>
                    <a:pt x="4921" y="3700"/>
                  </a:lnTo>
                  <a:close/>
                  <a:moveTo>
                    <a:pt x="7722" y="3700"/>
                  </a:moveTo>
                  <a:lnTo>
                    <a:pt x="7651" y="3718"/>
                  </a:lnTo>
                  <a:lnTo>
                    <a:pt x="7579" y="3772"/>
                  </a:lnTo>
                  <a:lnTo>
                    <a:pt x="7525" y="3808"/>
                  </a:lnTo>
                  <a:lnTo>
                    <a:pt x="7471" y="3879"/>
                  </a:lnTo>
                  <a:lnTo>
                    <a:pt x="7435" y="3933"/>
                  </a:lnTo>
                  <a:lnTo>
                    <a:pt x="7399" y="4005"/>
                  </a:lnTo>
                  <a:lnTo>
                    <a:pt x="7399" y="4095"/>
                  </a:lnTo>
                  <a:lnTo>
                    <a:pt x="7399" y="4167"/>
                  </a:lnTo>
                  <a:lnTo>
                    <a:pt x="7435" y="4257"/>
                  </a:lnTo>
                  <a:lnTo>
                    <a:pt x="7471" y="4310"/>
                  </a:lnTo>
                  <a:lnTo>
                    <a:pt x="7507" y="4382"/>
                  </a:lnTo>
                  <a:lnTo>
                    <a:pt x="7579" y="4436"/>
                  </a:lnTo>
                  <a:lnTo>
                    <a:pt x="7651" y="4472"/>
                  </a:lnTo>
                  <a:lnTo>
                    <a:pt x="7722" y="4490"/>
                  </a:lnTo>
                  <a:lnTo>
                    <a:pt x="7884" y="4490"/>
                  </a:lnTo>
                  <a:lnTo>
                    <a:pt x="7956" y="4472"/>
                  </a:lnTo>
                  <a:lnTo>
                    <a:pt x="8028" y="4436"/>
                  </a:lnTo>
                  <a:lnTo>
                    <a:pt x="8081" y="4382"/>
                  </a:lnTo>
                  <a:lnTo>
                    <a:pt x="8135" y="4328"/>
                  </a:lnTo>
                  <a:lnTo>
                    <a:pt x="8171" y="4257"/>
                  </a:lnTo>
                  <a:lnTo>
                    <a:pt x="8189" y="4185"/>
                  </a:lnTo>
                  <a:lnTo>
                    <a:pt x="8207" y="4095"/>
                  </a:lnTo>
                  <a:lnTo>
                    <a:pt x="8189" y="4005"/>
                  </a:lnTo>
                  <a:lnTo>
                    <a:pt x="8171" y="3933"/>
                  </a:lnTo>
                  <a:lnTo>
                    <a:pt x="8135" y="3879"/>
                  </a:lnTo>
                  <a:lnTo>
                    <a:pt x="8081" y="3808"/>
                  </a:lnTo>
                  <a:lnTo>
                    <a:pt x="8028" y="3772"/>
                  </a:lnTo>
                  <a:lnTo>
                    <a:pt x="7956" y="3736"/>
                  </a:lnTo>
                  <a:lnTo>
                    <a:pt x="7884" y="3700"/>
                  </a:lnTo>
                  <a:close/>
                  <a:moveTo>
                    <a:pt x="10685" y="3700"/>
                  </a:moveTo>
                  <a:lnTo>
                    <a:pt x="10613" y="3718"/>
                  </a:lnTo>
                  <a:lnTo>
                    <a:pt x="10542" y="3772"/>
                  </a:lnTo>
                  <a:lnTo>
                    <a:pt x="10470" y="3808"/>
                  </a:lnTo>
                  <a:lnTo>
                    <a:pt x="10434" y="3879"/>
                  </a:lnTo>
                  <a:lnTo>
                    <a:pt x="10398" y="3933"/>
                  </a:lnTo>
                  <a:lnTo>
                    <a:pt x="10362" y="4005"/>
                  </a:lnTo>
                  <a:lnTo>
                    <a:pt x="10362" y="4095"/>
                  </a:lnTo>
                  <a:lnTo>
                    <a:pt x="10362" y="4167"/>
                  </a:lnTo>
                  <a:lnTo>
                    <a:pt x="10380" y="4257"/>
                  </a:lnTo>
                  <a:lnTo>
                    <a:pt x="10416" y="4310"/>
                  </a:lnTo>
                  <a:lnTo>
                    <a:pt x="10470" y="4382"/>
                  </a:lnTo>
                  <a:lnTo>
                    <a:pt x="10542" y="4436"/>
                  </a:lnTo>
                  <a:lnTo>
                    <a:pt x="10595" y="4472"/>
                  </a:lnTo>
                  <a:lnTo>
                    <a:pt x="10667" y="4490"/>
                  </a:lnTo>
                  <a:lnTo>
                    <a:pt x="10829" y="4490"/>
                  </a:lnTo>
                  <a:lnTo>
                    <a:pt x="10919" y="4472"/>
                  </a:lnTo>
                  <a:lnTo>
                    <a:pt x="10973" y="4436"/>
                  </a:lnTo>
                  <a:lnTo>
                    <a:pt x="11044" y="4382"/>
                  </a:lnTo>
                  <a:lnTo>
                    <a:pt x="11098" y="4328"/>
                  </a:lnTo>
                  <a:lnTo>
                    <a:pt x="11134" y="4257"/>
                  </a:lnTo>
                  <a:lnTo>
                    <a:pt x="11152" y="4185"/>
                  </a:lnTo>
                  <a:lnTo>
                    <a:pt x="11152" y="4095"/>
                  </a:lnTo>
                  <a:lnTo>
                    <a:pt x="11152" y="4023"/>
                  </a:lnTo>
                  <a:lnTo>
                    <a:pt x="11134" y="3933"/>
                  </a:lnTo>
                  <a:lnTo>
                    <a:pt x="11098" y="3879"/>
                  </a:lnTo>
                  <a:lnTo>
                    <a:pt x="11044" y="3808"/>
                  </a:lnTo>
                  <a:lnTo>
                    <a:pt x="10991" y="3772"/>
                  </a:lnTo>
                  <a:lnTo>
                    <a:pt x="10919" y="3736"/>
                  </a:lnTo>
                  <a:lnTo>
                    <a:pt x="10847" y="3700"/>
                  </a:lnTo>
                  <a:close/>
                  <a:moveTo>
                    <a:pt x="3287" y="5657"/>
                  </a:moveTo>
                  <a:lnTo>
                    <a:pt x="3215" y="5675"/>
                  </a:lnTo>
                  <a:lnTo>
                    <a:pt x="3143" y="5711"/>
                  </a:lnTo>
                  <a:lnTo>
                    <a:pt x="3089" y="5765"/>
                  </a:lnTo>
                  <a:lnTo>
                    <a:pt x="3036" y="5819"/>
                  </a:lnTo>
                  <a:lnTo>
                    <a:pt x="3000" y="5891"/>
                  </a:lnTo>
                  <a:lnTo>
                    <a:pt x="2982" y="5962"/>
                  </a:lnTo>
                  <a:lnTo>
                    <a:pt x="2964" y="6052"/>
                  </a:lnTo>
                  <a:lnTo>
                    <a:pt x="2982" y="6124"/>
                  </a:lnTo>
                  <a:lnTo>
                    <a:pt x="3000" y="6214"/>
                  </a:lnTo>
                  <a:lnTo>
                    <a:pt x="3036" y="6268"/>
                  </a:lnTo>
                  <a:lnTo>
                    <a:pt x="3089" y="6340"/>
                  </a:lnTo>
                  <a:lnTo>
                    <a:pt x="3143" y="6375"/>
                  </a:lnTo>
                  <a:lnTo>
                    <a:pt x="3215" y="6411"/>
                  </a:lnTo>
                  <a:lnTo>
                    <a:pt x="3287" y="6447"/>
                  </a:lnTo>
                  <a:lnTo>
                    <a:pt x="3449" y="6447"/>
                  </a:lnTo>
                  <a:lnTo>
                    <a:pt x="3520" y="6411"/>
                  </a:lnTo>
                  <a:lnTo>
                    <a:pt x="3592" y="6375"/>
                  </a:lnTo>
                  <a:lnTo>
                    <a:pt x="3646" y="6340"/>
                  </a:lnTo>
                  <a:lnTo>
                    <a:pt x="3700" y="6268"/>
                  </a:lnTo>
                  <a:lnTo>
                    <a:pt x="3736" y="6214"/>
                  </a:lnTo>
                  <a:lnTo>
                    <a:pt x="3754" y="6124"/>
                  </a:lnTo>
                  <a:lnTo>
                    <a:pt x="3772" y="6052"/>
                  </a:lnTo>
                  <a:lnTo>
                    <a:pt x="3754" y="5962"/>
                  </a:lnTo>
                  <a:lnTo>
                    <a:pt x="3736" y="5891"/>
                  </a:lnTo>
                  <a:lnTo>
                    <a:pt x="3700" y="5819"/>
                  </a:lnTo>
                  <a:lnTo>
                    <a:pt x="3646" y="5765"/>
                  </a:lnTo>
                  <a:lnTo>
                    <a:pt x="3592" y="5711"/>
                  </a:lnTo>
                  <a:lnTo>
                    <a:pt x="3520" y="5675"/>
                  </a:lnTo>
                  <a:lnTo>
                    <a:pt x="3449" y="5657"/>
                  </a:lnTo>
                  <a:close/>
                  <a:moveTo>
                    <a:pt x="6250" y="5657"/>
                  </a:moveTo>
                  <a:lnTo>
                    <a:pt x="6160" y="5675"/>
                  </a:lnTo>
                  <a:lnTo>
                    <a:pt x="6106" y="5711"/>
                  </a:lnTo>
                  <a:lnTo>
                    <a:pt x="6034" y="5765"/>
                  </a:lnTo>
                  <a:lnTo>
                    <a:pt x="5998" y="5819"/>
                  </a:lnTo>
                  <a:lnTo>
                    <a:pt x="5963" y="5891"/>
                  </a:lnTo>
                  <a:lnTo>
                    <a:pt x="5927" y="5962"/>
                  </a:lnTo>
                  <a:lnTo>
                    <a:pt x="5927" y="6052"/>
                  </a:lnTo>
                  <a:lnTo>
                    <a:pt x="5927" y="6124"/>
                  </a:lnTo>
                  <a:lnTo>
                    <a:pt x="5963" y="6214"/>
                  </a:lnTo>
                  <a:lnTo>
                    <a:pt x="5998" y="6268"/>
                  </a:lnTo>
                  <a:lnTo>
                    <a:pt x="6034" y="6340"/>
                  </a:lnTo>
                  <a:lnTo>
                    <a:pt x="6106" y="6375"/>
                  </a:lnTo>
                  <a:lnTo>
                    <a:pt x="6160" y="6411"/>
                  </a:lnTo>
                  <a:lnTo>
                    <a:pt x="6250" y="6447"/>
                  </a:lnTo>
                  <a:lnTo>
                    <a:pt x="6411" y="6447"/>
                  </a:lnTo>
                  <a:lnTo>
                    <a:pt x="6483" y="6411"/>
                  </a:lnTo>
                  <a:lnTo>
                    <a:pt x="6537" y="6375"/>
                  </a:lnTo>
                  <a:lnTo>
                    <a:pt x="6609" y="6340"/>
                  </a:lnTo>
                  <a:lnTo>
                    <a:pt x="6645" y="6268"/>
                  </a:lnTo>
                  <a:lnTo>
                    <a:pt x="6699" y="6214"/>
                  </a:lnTo>
                  <a:lnTo>
                    <a:pt x="6717" y="6124"/>
                  </a:lnTo>
                  <a:lnTo>
                    <a:pt x="6717" y="6052"/>
                  </a:lnTo>
                  <a:lnTo>
                    <a:pt x="6717" y="5962"/>
                  </a:lnTo>
                  <a:lnTo>
                    <a:pt x="6699" y="5891"/>
                  </a:lnTo>
                  <a:lnTo>
                    <a:pt x="6645" y="5819"/>
                  </a:lnTo>
                  <a:lnTo>
                    <a:pt x="6609" y="5765"/>
                  </a:lnTo>
                  <a:lnTo>
                    <a:pt x="6537" y="5711"/>
                  </a:lnTo>
                  <a:lnTo>
                    <a:pt x="6483" y="5675"/>
                  </a:lnTo>
                  <a:lnTo>
                    <a:pt x="6411" y="5657"/>
                  </a:lnTo>
                  <a:close/>
                  <a:moveTo>
                    <a:pt x="9195" y="5657"/>
                  </a:moveTo>
                  <a:lnTo>
                    <a:pt x="9123" y="5675"/>
                  </a:lnTo>
                  <a:lnTo>
                    <a:pt x="9069" y="5711"/>
                  </a:lnTo>
                  <a:lnTo>
                    <a:pt x="8997" y="5765"/>
                  </a:lnTo>
                  <a:lnTo>
                    <a:pt x="8961" y="5819"/>
                  </a:lnTo>
                  <a:lnTo>
                    <a:pt x="8908" y="5891"/>
                  </a:lnTo>
                  <a:lnTo>
                    <a:pt x="8890" y="5962"/>
                  </a:lnTo>
                  <a:lnTo>
                    <a:pt x="8890" y="6052"/>
                  </a:lnTo>
                  <a:lnTo>
                    <a:pt x="8890" y="6124"/>
                  </a:lnTo>
                  <a:lnTo>
                    <a:pt x="8908" y="6214"/>
                  </a:lnTo>
                  <a:lnTo>
                    <a:pt x="8961" y="6268"/>
                  </a:lnTo>
                  <a:lnTo>
                    <a:pt x="8997" y="6340"/>
                  </a:lnTo>
                  <a:lnTo>
                    <a:pt x="9069" y="6375"/>
                  </a:lnTo>
                  <a:lnTo>
                    <a:pt x="9123" y="6411"/>
                  </a:lnTo>
                  <a:lnTo>
                    <a:pt x="9195" y="6447"/>
                  </a:lnTo>
                  <a:lnTo>
                    <a:pt x="9356" y="6447"/>
                  </a:lnTo>
                  <a:lnTo>
                    <a:pt x="9446" y="6411"/>
                  </a:lnTo>
                  <a:lnTo>
                    <a:pt x="9500" y="6375"/>
                  </a:lnTo>
                  <a:lnTo>
                    <a:pt x="9572" y="6340"/>
                  </a:lnTo>
                  <a:lnTo>
                    <a:pt x="9608" y="6268"/>
                  </a:lnTo>
                  <a:lnTo>
                    <a:pt x="9644" y="6214"/>
                  </a:lnTo>
                  <a:lnTo>
                    <a:pt x="9680" y="6124"/>
                  </a:lnTo>
                  <a:lnTo>
                    <a:pt x="9680" y="6052"/>
                  </a:lnTo>
                  <a:lnTo>
                    <a:pt x="9680" y="5962"/>
                  </a:lnTo>
                  <a:lnTo>
                    <a:pt x="9644" y="5891"/>
                  </a:lnTo>
                  <a:lnTo>
                    <a:pt x="9608" y="5819"/>
                  </a:lnTo>
                  <a:lnTo>
                    <a:pt x="9572" y="5765"/>
                  </a:lnTo>
                  <a:lnTo>
                    <a:pt x="9500" y="5711"/>
                  </a:lnTo>
                  <a:lnTo>
                    <a:pt x="9446" y="5675"/>
                  </a:lnTo>
                  <a:lnTo>
                    <a:pt x="9356" y="5657"/>
                  </a:lnTo>
                  <a:close/>
                  <a:moveTo>
                    <a:pt x="12176" y="5657"/>
                  </a:moveTo>
                  <a:lnTo>
                    <a:pt x="12086" y="5675"/>
                  </a:lnTo>
                  <a:lnTo>
                    <a:pt x="12014" y="5711"/>
                  </a:lnTo>
                  <a:lnTo>
                    <a:pt x="11960" y="5747"/>
                  </a:lnTo>
                  <a:lnTo>
                    <a:pt x="11906" y="5819"/>
                  </a:lnTo>
                  <a:lnTo>
                    <a:pt x="11870" y="5873"/>
                  </a:lnTo>
                  <a:lnTo>
                    <a:pt x="11835" y="5945"/>
                  </a:lnTo>
                  <a:lnTo>
                    <a:pt x="11835" y="6034"/>
                  </a:lnTo>
                  <a:lnTo>
                    <a:pt x="11835" y="6106"/>
                  </a:lnTo>
                  <a:lnTo>
                    <a:pt x="11852" y="6178"/>
                  </a:lnTo>
                  <a:lnTo>
                    <a:pt x="11888" y="6250"/>
                  </a:lnTo>
                  <a:lnTo>
                    <a:pt x="11924" y="6304"/>
                  </a:lnTo>
                  <a:lnTo>
                    <a:pt x="11978" y="6358"/>
                  </a:lnTo>
                  <a:lnTo>
                    <a:pt x="12032" y="6393"/>
                  </a:lnTo>
                  <a:lnTo>
                    <a:pt x="12086" y="6429"/>
                  </a:lnTo>
                  <a:lnTo>
                    <a:pt x="12158" y="6447"/>
                  </a:lnTo>
                  <a:lnTo>
                    <a:pt x="12230" y="6447"/>
                  </a:lnTo>
                  <a:lnTo>
                    <a:pt x="12230" y="6250"/>
                  </a:lnTo>
                  <a:lnTo>
                    <a:pt x="12230" y="6052"/>
                  </a:lnTo>
                  <a:lnTo>
                    <a:pt x="12212" y="5855"/>
                  </a:lnTo>
                  <a:lnTo>
                    <a:pt x="12176" y="5657"/>
                  </a:lnTo>
                  <a:close/>
                  <a:moveTo>
                    <a:pt x="1886" y="7632"/>
                  </a:moveTo>
                  <a:lnTo>
                    <a:pt x="1797" y="7650"/>
                  </a:lnTo>
                  <a:lnTo>
                    <a:pt x="1725" y="7668"/>
                  </a:lnTo>
                  <a:lnTo>
                    <a:pt x="1653" y="7704"/>
                  </a:lnTo>
                  <a:lnTo>
                    <a:pt x="1599" y="7758"/>
                  </a:lnTo>
                  <a:lnTo>
                    <a:pt x="1545" y="7812"/>
                  </a:lnTo>
                  <a:lnTo>
                    <a:pt x="1509" y="7884"/>
                  </a:lnTo>
                  <a:lnTo>
                    <a:pt x="1491" y="7956"/>
                  </a:lnTo>
                  <a:lnTo>
                    <a:pt x="1491" y="8028"/>
                  </a:lnTo>
                  <a:lnTo>
                    <a:pt x="1491" y="8117"/>
                  </a:lnTo>
                  <a:lnTo>
                    <a:pt x="1509" y="8189"/>
                  </a:lnTo>
                  <a:lnTo>
                    <a:pt x="1545" y="8261"/>
                  </a:lnTo>
                  <a:lnTo>
                    <a:pt x="1599" y="8315"/>
                  </a:lnTo>
                  <a:lnTo>
                    <a:pt x="1653" y="8369"/>
                  </a:lnTo>
                  <a:lnTo>
                    <a:pt x="1725" y="8405"/>
                  </a:lnTo>
                  <a:lnTo>
                    <a:pt x="1797" y="8423"/>
                  </a:lnTo>
                  <a:lnTo>
                    <a:pt x="1886" y="8441"/>
                  </a:lnTo>
                  <a:lnTo>
                    <a:pt x="1958" y="8423"/>
                  </a:lnTo>
                  <a:lnTo>
                    <a:pt x="2030" y="8405"/>
                  </a:lnTo>
                  <a:lnTo>
                    <a:pt x="2102" y="8369"/>
                  </a:lnTo>
                  <a:lnTo>
                    <a:pt x="2174" y="8315"/>
                  </a:lnTo>
                  <a:lnTo>
                    <a:pt x="2210" y="8261"/>
                  </a:lnTo>
                  <a:lnTo>
                    <a:pt x="2245" y="8189"/>
                  </a:lnTo>
                  <a:lnTo>
                    <a:pt x="2281" y="8117"/>
                  </a:lnTo>
                  <a:lnTo>
                    <a:pt x="2281" y="8028"/>
                  </a:lnTo>
                  <a:lnTo>
                    <a:pt x="2281" y="7956"/>
                  </a:lnTo>
                  <a:lnTo>
                    <a:pt x="2245" y="7884"/>
                  </a:lnTo>
                  <a:lnTo>
                    <a:pt x="2210" y="7812"/>
                  </a:lnTo>
                  <a:lnTo>
                    <a:pt x="2174" y="7758"/>
                  </a:lnTo>
                  <a:lnTo>
                    <a:pt x="2102" y="7704"/>
                  </a:lnTo>
                  <a:lnTo>
                    <a:pt x="2030" y="7668"/>
                  </a:lnTo>
                  <a:lnTo>
                    <a:pt x="1958" y="7650"/>
                  </a:lnTo>
                  <a:lnTo>
                    <a:pt x="1886" y="7632"/>
                  </a:lnTo>
                  <a:close/>
                  <a:moveTo>
                    <a:pt x="4849" y="7632"/>
                  </a:moveTo>
                  <a:lnTo>
                    <a:pt x="4759" y="7650"/>
                  </a:lnTo>
                  <a:lnTo>
                    <a:pt x="4688" y="7668"/>
                  </a:lnTo>
                  <a:lnTo>
                    <a:pt x="4616" y="7704"/>
                  </a:lnTo>
                  <a:lnTo>
                    <a:pt x="4562" y="7758"/>
                  </a:lnTo>
                  <a:lnTo>
                    <a:pt x="4508" y="7812"/>
                  </a:lnTo>
                  <a:lnTo>
                    <a:pt x="4472" y="7884"/>
                  </a:lnTo>
                  <a:lnTo>
                    <a:pt x="4454" y="7956"/>
                  </a:lnTo>
                  <a:lnTo>
                    <a:pt x="4454" y="8028"/>
                  </a:lnTo>
                  <a:lnTo>
                    <a:pt x="4454" y="8117"/>
                  </a:lnTo>
                  <a:lnTo>
                    <a:pt x="4472" y="8189"/>
                  </a:lnTo>
                  <a:lnTo>
                    <a:pt x="4508" y="8261"/>
                  </a:lnTo>
                  <a:lnTo>
                    <a:pt x="4562" y="8315"/>
                  </a:lnTo>
                  <a:lnTo>
                    <a:pt x="4616" y="8369"/>
                  </a:lnTo>
                  <a:lnTo>
                    <a:pt x="4688" y="8405"/>
                  </a:lnTo>
                  <a:lnTo>
                    <a:pt x="4759" y="8423"/>
                  </a:lnTo>
                  <a:lnTo>
                    <a:pt x="4849" y="8441"/>
                  </a:lnTo>
                  <a:lnTo>
                    <a:pt x="4921" y="8423"/>
                  </a:lnTo>
                  <a:lnTo>
                    <a:pt x="4993" y="8405"/>
                  </a:lnTo>
                  <a:lnTo>
                    <a:pt x="5065" y="8369"/>
                  </a:lnTo>
                  <a:lnTo>
                    <a:pt x="5119" y="8315"/>
                  </a:lnTo>
                  <a:lnTo>
                    <a:pt x="5172" y="8261"/>
                  </a:lnTo>
                  <a:lnTo>
                    <a:pt x="5208" y="8189"/>
                  </a:lnTo>
                  <a:lnTo>
                    <a:pt x="5226" y="8117"/>
                  </a:lnTo>
                  <a:lnTo>
                    <a:pt x="5244" y="8028"/>
                  </a:lnTo>
                  <a:lnTo>
                    <a:pt x="5226" y="7956"/>
                  </a:lnTo>
                  <a:lnTo>
                    <a:pt x="5208" y="7884"/>
                  </a:lnTo>
                  <a:lnTo>
                    <a:pt x="5172" y="7812"/>
                  </a:lnTo>
                  <a:lnTo>
                    <a:pt x="5119" y="7758"/>
                  </a:lnTo>
                  <a:lnTo>
                    <a:pt x="5065" y="7704"/>
                  </a:lnTo>
                  <a:lnTo>
                    <a:pt x="4993" y="7668"/>
                  </a:lnTo>
                  <a:lnTo>
                    <a:pt x="4921" y="7650"/>
                  </a:lnTo>
                  <a:lnTo>
                    <a:pt x="4849" y="7632"/>
                  </a:lnTo>
                  <a:close/>
                  <a:moveTo>
                    <a:pt x="7794" y="7632"/>
                  </a:moveTo>
                  <a:lnTo>
                    <a:pt x="7722" y="7650"/>
                  </a:lnTo>
                  <a:lnTo>
                    <a:pt x="7651" y="7668"/>
                  </a:lnTo>
                  <a:lnTo>
                    <a:pt x="7579" y="7704"/>
                  </a:lnTo>
                  <a:lnTo>
                    <a:pt x="7525" y="7758"/>
                  </a:lnTo>
                  <a:lnTo>
                    <a:pt x="7471" y="7812"/>
                  </a:lnTo>
                  <a:lnTo>
                    <a:pt x="7435" y="7884"/>
                  </a:lnTo>
                  <a:lnTo>
                    <a:pt x="7417" y="7956"/>
                  </a:lnTo>
                  <a:lnTo>
                    <a:pt x="7399" y="8028"/>
                  </a:lnTo>
                  <a:lnTo>
                    <a:pt x="7417" y="8117"/>
                  </a:lnTo>
                  <a:lnTo>
                    <a:pt x="7435" y="8189"/>
                  </a:lnTo>
                  <a:lnTo>
                    <a:pt x="7471" y="8261"/>
                  </a:lnTo>
                  <a:lnTo>
                    <a:pt x="7525" y="8315"/>
                  </a:lnTo>
                  <a:lnTo>
                    <a:pt x="7579" y="8369"/>
                  </a:lnTo>
                  <a:lnTo>
                    <a:pt x="7651" y="8405"/>
                  </a:lnTo>
                  <a:lnTo>
                    <a:pt x="7722" y="8423"/>
                  </a:lnTo>
                  <a:lnTo>
                    <a:pt x="7794" y="8441"/>
                  </a:lnTo>
                  <a:lnTo>
                    <a:pt x="7884" y="8423"/>
                  </a:lnTo>
                  <a:lnTo>
                    <a:pt x="7956" y="8405"/>
                  </a:lnTo>
                  <a:lnTo>
                    <a:pt x="8028" y="8369"/>
                  </a:lnTo>
                  <a:lnTo>
                    <a:pt x="8081" y="8315"/>
                  </a:lnTo>
                  <a:lnTo>
                    <a:pt x="8135" y="8261"/>
                  </a:lnTo>
                  <a:lnTo>
                    <a:pt x="8171" y="8189"/>
                  </a:lnTo>
                  <a:lnTo>
                    <a:pt x="8189" y="8117"/>
                  </a:lnTo>
                  <a:lnTo>
                    <a:pt x="8207" y="8028"/>
                  </a:lnTo>
                  <a:lnTo>
                    <a:pt x="8189" y="7956"/>
                  </a:lnTo>
                  <a:lnTo>
                    <a:pt x="8171" y="7884"/>
                  </a:lnTo>
                  <a:lnTo>
                    <a:pt x="8135" y="7812"/>
                  </a:lnTo>
                  <a:lnTo>
                    <a:pt x="8081" y="7758"/>
                  </a:lnTo>
                  <a:lnTo>
                    <a:pt x="8028" y="7704"/>
                  </a:lnTo>
                  <a:lnTo>
                    <a:pt x="7956" y="7668"/>
                  </a:lnTo>
                  <a:lnTo>
                    <a:pt x="7884" y="7650"/>
                  </a:lnTo>
                  <a:lnTo>
                    <a:pt x="7794" y="7632"/>
                  </a:lnTo>
                  <a:close/>
                  <a:moveTo>
                    <a:pt x="10757" y="7632"/>
                  </a:moveTo>
                  <a:lnTo>
                    <a:pt x="10685" y="7650"/>
                  </a:lnTo>
                  <a:lnTo>
                    <a:pt x="10613" y="7668"/>
                  </a:lnTo>
                  <a:lnTo>
                    <a:pt x="10542" y="7704"/>
                  </a:lnTo>
                  <a:lnTo>
                    <a:pt x="10488" y="7758"/>
                  </a:lnTo>
                  <a:lnTo>
                    <a:pt x="10434" y="7812"/>
                  </a:lnTo>
                  <a:lnTo>
                    <a:pt x="10398" y="7884"/>
                  </a:lnTo>
                  <a:lnTo>
                    <a:pt x="10362" y="7956"/>
                  </a:lnTo>
                  <a:lnTo>
                    <a:pt x="10362" y="8028"/>
                  </a:lnTo>
                  <a:lnTo>
                    <a:pt x="10362" y="8117"/>
                  </a:lnTo>
                  <a:lnTo>
                    <a:pt x="10398" y="8189"/>
                  </a:lnTo>
                  <a:lnTo>
                    <a:pt x="10434" y="8261"/>
                  </a:lnTo>
                  <a:lnTo>
                    <a:pt x="10488" y="8315"/>
                  </a:lnTo>
                  <a:lnTo>
                    <a:pt x="10542" y="8369"/>
                  </a:lnTo>
                  <a:lnTo>
                    <a:pt x="10613" y="8405"/>
                  </a:lnTo>
                  <a:lnTo>
                    <a:pt x="10685" y="8423"/>
                  </a:lnTo>
                  <a:lnTo>
                    <a:pt x="10757" y="8441"/>
                  </a:lnTo>
                  <a:lnTo>
                    <a:pt x="10847" y="8423"/>
                  </a:lnTo>
                  <a:lnTo>
                    <a:pt x="10919" y="8405"/>
                  </a:lnTo>
                  <a:lnTo>
                    <a:pt x="10991" y="8369"/>
                  </a:lnTo>
                  <a:lnTo>
                    <a:pt x="11044" y="8315"/>
                  </a:lnTo>
                  <a:lnTo>
                    <a:pt x="11098" y="8261"/>
                  </a:lnTo>
                  <a:lnTo>
                    <a:pt x="11134" y="8189"/>
                  </a:lnTo>
                  <a:lnTo>
                    <a:pt x="11152" y="8117"/>
                  </a:lnTo>
                  <a:lnTo>
                    <a:pt x="11152" y="8028"/>
                  </a:lnTo>
                  <a:lnTo>
                    <a:pt x="11152" y="7956"/>
                  </a:lnTo>
                  <a:lnTo>
                    <a:pt x="11134" y="7884"/>
                  </a:lnTo>
                  <a:lnTo>
                    <a:pt x="11098" y="7812"/>
                  </a:lnTo>
                  <a:lnTo>
                    <a:pt x="11044" y="7758"/>
                  </a:lnTo>
                  <a:lnTo>
                    <a:pt x="10991" y="7704"/>
                  </a:lnTo>
                  <a:lnTo>
                    <a:pt x="10919" y="7668"/>
                  </a:lnTo>
                  <a:lnTo>
                    <a:pt x="10847" y="7650"/>
                  </a:lnTo>
                  <a:lnTo>
                    <a:pt x="10757" y="7632"/>
                  </a:lnTo>
                  <a:close/>
                  <a:moveTo>
                    <a:pt x="683" y="9715"/>
                  </a:moveTo>
                  <a:lnTo>
                    <a:pt x="575" y="10344"/>
                  </a:lnTo>
                  <a:lnTo>
                    <a:pt x="665" y="10272"/>
                  </a:lnTo>
                  <a:lnTo>
                    <a:pt x="737" y="10200"/>
                  </a:lnTo>
                  <a:lnTo>
                    <a:pt x="773" y="10093"/>
                  </a:lnTo>
                  <a:lnTo>
                    <a:pt x="791" y="9985"/>
                  </a:lnTo>
                  <a:lnTo>
                    <a:pt x="791" y="9913"/>
                  </a:lnTo>
                  <a:lnTo>
                    <a:pt x="773" y="9841"/>
                  </a:lnTo>
                  <a:lnTo>
                    <a:pt x="737" y="9769"/>
                  </a:lnTo>
                  <a:lnTo>
                    <a:pt x="701" y="9715"/>
                  </a:lnTo>
                  <a:close/>
                  <a:moveTo>
                    <a:pt x="3269" y="9590"/>
                  </a:moveTo>
                  <a:lnTo>
                    <a:pt x="3197" y="9608"/>
                  </a:lnTo>
                  <a:lnTo>
                    <a:pt x="3125" y="9644"/>
                  </a:lnTo>
                  <a:lnTo>
                    <a:pt x="3071" y="9698"/>
                  </a:lnTo>
                  <a:lnTo>
                    <a:pt x="3018" y="9751"/>
                  </a:lnTo>
                  <a:lnTo>
                    <a:pt x="2982" y="9823"/>
                  </a:lnTo>
                  <a:lnTo>
                    <a:pt x="2964" y="9895"/>
                  </a:lnTo>
                  <a:lnTo>
                    <a:pt x="2964" y="9985"/>
                  </a:lnTo>
                  <a:lnTo>
                    <a:pt x="2964" y="10057"/>
                  </a:lnTo>
                  <a:lnTo>
                    <a:pt x="2982" y="10146"/>
                  </a:lnTo>
                  <a:lnTo>
                    <a:pt x="3018" y="10200"/>
                  </a:lnTo>
                  <a:lnTo>
                    <a:pt x="3071" y="10272"/>
                  </a:lnTo>
                  <a:lnTo>
                    <a:pt x="3125" y="10308"/>
                  </a:lnTo>
                  <a:lnTo>
                    <a:pt x="3197" y="10344"/>
                  </a:lnTo>
                  <a:lnTo>
                    <a:pt x="3269" y="10380"/>
                  </a:lnTo>
                  <a:lnTo>
                    <a:pt x="3431" y="10380"/>
                  </a:lnTo>
                  <a:lnTo>
                    <a:pt x="3502" y="10344"/>
                  </a:lnTo>
                  <a:lnTo>
                    <a:pt x="3574" y="10308"/>
                  </a:lnTo>
                  <a:lnTo>
                    <a:pt x="3628" y="10272"/>
                  </a:lnTo>
                  <a:lnTo>
                    <a:pt x="3682" y="10200"/>
                  </a:lnTo>
                  <a:lnTo>
                    <a:pt x="3718" y="10146"/>
                  </a:lnTo>
                  <a:lnTo>
                    <a:pt x="3754" y="10057"/>
                  </a:lnTo>
                  <a:lnTo>
                    <a:pt x="3754" y="9985"/>
                  </a:lnTo>
                  <a:lnTo>
                    <a:pt x="3736" y="9913"/>
                  </a:lnTo>
                  <a:lnTo>
                    <a:pt x="3718" y="9823"/>
                  </a:lnTo>
                  <a:lnTo>
                    <a:pt x="3682" y="9769"/>
                  </a:lnTo>
                  <a:lnTo>
                    <a:pt x="3646" y="9715"/>
                  </a:lnTo>
                  <a:lnTo>
                    <a:pt x="3574" y="9662"/>
                  </a:lnTo>
                  <a:lnTo>
                    <a:pt x="3520" y="9626"/>
                  </a:lnTo>
                  <a:lnTo>
                    <a:pt x="3449" y="9590"/>
                  </a:lnTo>
                  <a:close/>
                  <a:moveTo>
                    <a:pt x="6232" y="9590"/>
                  </a:moveTo>
                  <a:lnTo>
                    <a:pt x="6160" y="9608"/>
                  </a:lnTo>
                  <a:lnTo>
                    <a:pt x="6088" y="9644"/>
                  </a:lnTo>
                  <a:lnTo>
                    <a:pt x="6034" y="9698"/>
                  </a:lnTo>
                  <a:lnTo>
                    <a:pt x="5981" y="9751"/>
                  </a:lnTo>
                  <a:lnTo>
                    <a:pt x="5945" y="9823"/>
                  </a:lnTo>
                  <a:lnTo>
                    <a:pt x="5927" y="9895"/>
                  </a:lnTo>
                  <a:lnTo>
                    <a:pt x="5909" y="9985"/>
                  </a:lnTo>
                  <a:lnTo>
                    <a:pt x="5927" y="10057"/>
                  </a:lnTo>
                  <a:lnTo>
                    <a:pt x="5945" y="10146"/>
                  </a:lnTo>
                  <a:lnTo>
                    <a:pt x="5981" y="10200"/>
                  </a:lnTo>
                  <a:lnTo>
                    <a:pt x="6034" y="10272"/>
                  </a:lnTo>
                  <a:lnTo>
                    <a:pt x="6088" y="10308"/>
                  </a:lnTo>
                  <a:lnTo>
                    <a:pt x="6160" y="10344"/>
                  </a:lnTo>
                  <a:lnTo>
                    <a:pt x="6232" y="10380"/>
                  </a:lnTo>
                  <a:lnTo>
                    <a:pt x="6394" y="10380"/>
                  </a:lnTo>
                  <a:lnTo>
                    <a:pt x="6465" y="10344"/>
                  </a:lnTo>
                  <a:lnTo>
                    <a:pt x="6537" y="10308"/>
                  </a:lnTo>
                  <a:lnTo>
                    <a:pt x="6591" y="10272"/>
                  </a:lnTo>
                  <a:lnTo>
                    <a:pt x="6645" y="10200"/>
                  </a:lnTo>
                  <a:lnTo>
                    <a:pt x="6681" y="10146"/>
                  </a:lnTo>
                  <a:lnTo>
                    <a:pt x="6699" y="10057"/>
                  </a:lnTo>
                  <a:lnTo>
                    <a:pt x="6717" y="9985"/>
                  </a:lnTo>
                  <a:lnTo>
                    <a:pt x="6699" y="9913"/>
                  </a:lnTo>
                  <a:lnTo>
                    <a:pt x="6681" y="9823"/>
                  </a:lnTo>
                  <a:lnTo>
                    <a:pt x="6645" y="9769"/>
                  </a:lnTo>
                  <a:lnTo>
                    <a:pt x="6591" y="9715"/>
                  </a:lnTo>
                  <a:lnTo>
                    <a:pt x="6537" y="9662"/>
                  </a:lnTo>
                  <a:lnTo>
                    <a:pt x="6465" y="9626"/>
                  </a:lnTo>
                  <a:lnTo>
                    <a:pt x="6394" y="9590"/>
                  </a:lnTo>
                  <a:close/>
                  <a:moveTo>
                    <a:pt x="9195" y="9590"/>
                  </a:moveTo>
                  <a:lnTo>
                    <a:pt x="9123" y="9608"/>
                  </a:lnTo>
                  <a:lnTo>
                    <a:pt x="9051" y="9644"/>
                  </a:lnTo>
                  <a:lnTo>
                    <a:pt x="8997" y="9698"/>
                  </a:lnTo>
                  <a:lnTo>
                    <a:pt x="8943" y="9751"/>
                  </a:lnTo>
                  <a:lnTo>
                    <a:pt x="8908" y="9823"/>
                  </a:lnTo>
                  <a:lnTo>
                    <a:pt x="8890" y="9895"/>
                  </a:lnTo>
                  <a:lnTo>
                    <a:pt x="8872" y="9985"/>
                  </a:lnTo>
                  <a:lnTo>
                    <a:pt x="8890" y="10057"/>
                  </a:lnTo>
                  <a:lnTo>
                    <a:pt x="8908" y="10146"/>
                  </a:lnTo>
                  <a:lnTo>
                    <a:pt x="8943" y="10200"/>
                  </a:lnTo>
                  <a:lnTo>
                    <a:pt x="8997" y="10272"/>
                  </a:lnTo>
                  <a:lnTo>
                    <a:pt x="9051" y="10308"/>
                  </a:lnTo>
                  <a:lnTo>
                    <a:pt x="9123" y="10344"/>
                  </a:lnTo>
                  <a:lnTo>
                    <a:pt x="9195" y="10380"/>
                  </a:lnTo>
                  <a:lnTo>
                    <a:pt x="9356" y="10380"/>
                  </a:lnTo>
                  <a:lnTo>
                    <a:pt x="9428" y="10344"/>
                  </a:lnTo>
                  <a:lnTo>
                    <a:pt x="9500" y="10308"/>
                  </a:lnTo>
                  <a:lnTo>
                    <a:pt x="9554" y="10272"/>
                  </a:lnTo>
                  <a:lnTo>
                    <a:pt x="9608" y="10200"/>
                  </a:lnTo>
                  <a:lnTo>
                    <a:pt x="9644" y="10146"/>
                  </a:lnTo>
                  <a:lnTo>
                    <a:pt x="9662" y="10057"/>
                  </a:lnTo>
                  <a:lnTo>
                    <a:pt x="9680" y="9985"/>
                  </a:lnTo>
                  <a:lnTo>
                    <a:pt x="9662" y="9913"/>
                  </a:lnTo>
                  <a:lnTo>
                    <a:pt x="9644" y="9823"/>
                  </a:lnTo>
                  <a:lnTo>
                    <a:pt x="9608" y="9769"/>
                  </a:lnTo>
                  <a:lnTo>
                    <a:pt x="9554" y="9715"/>
                  </a:lnTo>
                  <a:lnTo>
                    <a:pt x="9500" y="9662"/>
                  </a:lnTo>
                  <a:lnTo>
                    <a:pt x="9428" y="9626"/>
                  </a:lnTo>
                  <a:lnTo>
                    <a:pt x="9356" y="9590"/>
                  </a:lnTo>
                  <a:close/>
                  <a:moveTo>
                    <a:pt x="12122" y="9590"/>
                  </a:moveTo>
                  <a:lnTo>
                    <a:pt x="12050" y="9626"/>
                  </a:lnTo>
                  <a:lnTo>
                    <a:pt x="11978" y="9662"/>
                  </a:lnTo>
                  <a:lnTo>
                    <a:pt x="11924" y="9715"/>
                  </a:lnTo>
                  <a:lnTo>
                    <a:pt x="11888" y="9787"/>
                  </a:lnTo>
                  <a:lnTo>
                    <a:pt x="11852" y="9859"/>
                  </a:lnTo>
                  <a:lnTo>
                    <a:pt x="11835" y="9931"/>
                  </a:lnTo>
                  <a:lnTo>
                    <a:pt x="11835" y="10003"/>
                  </a:lnTo>
                  <a:lnTo>
                    <a:pt x="11835" y="10093"/>
                  </a:lnTo>
                  <a:lnTo>
                    <a:pt x="11870" y="10146"/>
                  </a:lnTo>
                  <a:lnTo>
                    <a:pt x="11906" y="10200"/>
                  </a:lnTo>
                  <a:lnTo>
                    <a:pt x="11996" y="10308"/>
                  </a:lnTo>
                  <a:lnTo>
                    <a:pt x="12104" y="10362"/>
                  </a:lnTo>
                  <a:lnTo>
                    <a:pt x="12158" y="10380"/>
                  </a:lnTo>
                  <a:lnTo>
                    <a:pt x="12301" y="10380"/>
                  </a:lnTo>
                  <a:lnTo>
                    <a:pt x="12373" y="10344"/>
                  </a:lnTo>
                  <a:lnTo>
                    <a:pt x="12122" y="9590"/>
                  </a:lnTo>
                  <a:close/>
                  <a:moveTo>
                    <a:pt x="1868" y="11565"/>
                  </a:moveTo>
                  <a:lnTo>
                    <a:pt x="1797" y="11583"/>
                  </a:lnTo>
                  <a:lnTo>
                    <a:pt x="1725" y="11601"/>
                  </a:lnTo>
                  <a:lnTo>
                    <a:pt x="1653" y="11637"/>
                  </a:lnTo>
                  <a:lnTo>
                    <a:pt x="1599" y="11691"/>
                  </a:lnTo>
                  <a:lnTo>
                    <a:pt x="1545" y="11745"/>
                  </a:lnTo>
                  <a:lnTo>
                    <a:pt x="1509" y="11816"/>
                  </a:lnTo>
                  <a:lnTo>
                    <a:pt x="1491" y="11888"/>
                  </a:lnTo>
                  <a:lnTo>
                    <a:pt x="1473" y="11960"/>
                  </a:lnTo>
                  <a:lnTo>
                    <a:pt x="1491" y="12050"/>
                  </a:lnTo>
                  <a:lnTo>
                    <a:pt x="1509" y="12122"/>
                  </a:lnTo>
                  <a:lnTo>
                    <a:pt x="1545" y="12194"/>
                  </a:lnTo>
                  <a:lnTo>
                    <a:pt x="1599" y="12247"/>
                  </a:lnTo>
                  <a:lnTo>
                    <a:pt x="1653" y="12301"/>
                  </a:lnTo>
                  <a:lnTo>
                    <a:pt x="1725" y="12337"/>
                  </a:lnTo>
                  <a:lnTo>
                    <a:pt x="1797" y="12355"/>
                  </a:lnTo>
                  <a:lnTo>
                    <a:pt x="1868" y="12373"/>
                  </a:lnTo>
                  <a:lnTo>
                    <a:pt x="1958" y="12355"/>
                  </a:lnTo>
                  <a:lnTo>
                    <a:pt x="2030" y="12337"/>
                  </a:lnTo>
                  <a:lnTo>
                    <a:pt x="2102" y="12301"/>
                  </a:lnTo>
                  <a:lnTo>
                    <a:pt x="2156" y="12247"/>
                  </a:lnTo>
                  <a:lnTo>
                    <a:pt x="2210" y="12194"/>
                  </a:lnTo>
                  <a:lnTo>
                    <a:pt x="2245" y="12122"/>
                  </a:lnTo>
                  <a:lnTo>
                    <a:pt x="2263" y="12050"/>
                  </a:lnTo>
                  <a:lnTo>
                    <a:pt x="2281" y="11960"/>
                  </a:lnTo>
                  <a:lnTo>
                    <a:pt x="2263" y="11888"/>
                  </a:lnTo>
                  <a:lnTo>
                    <a:pt x="2245" y="11816"/>
                  </a:lnTo>
                  <a:lnTo>
                    <a:pt x="2210" y="11745"/>
                  </a:lnTo>
                  <a:lnTo>
                    <a:pt x="2156" y="11691"/>
                  </a:lnTo>
                  <a:lnTo>
                    <a:pt x="2102" y="11637"/>
                  </a:lnTo>
                  <a:lnTo>
                    <a:pt x="2030" y="11601"/>
                  </a:lnTo>
                  <a:lnTo>
                    <a:pt x="1958" y="11583"/>
                  </a:lnTo>
                  <a:lnTo>
                    <a:pt x="1886" y="11565"/>
                  </a:lnTo>
                  <a:close/>
                  <a:moveTo>
                    <a:pt x="4831" y="11565"/>
                  </a:moveTo>
                  <a:lnTo>
                    <a:pt x="4759" y="11583"/>
                  </a:lnTo>
                  <a:lnTo>
                    <a:pt x="4688" y="11601"/>
                  </a:lnTo>
                  <a:lnTo>
                    <a:pt x="4616" y="11637"/>
                  </a:lnTo>
                  <a:lnTo>
                    <a:pt x="4544" y="11691"/>
                  </a:lnTo>
                  <a:lnTo>
                    <a:pt x="4508" y="11745"/>
                  </a:lnTo>
                  <a:lnTo>
                    <a:pt x="4472" y="11816"/>
                  </a:lnTo>
                  <a:lnTo>
                    <a:pt x="4436" y="11888"/>
                  </a:lnTo>
                  <a:lnTo>
                    <a:pt x="4436" y="11960"/>
                  </a:lnTo>
                  <a:lnTo>
                    <a:pt x="4436" y="12050"/>
                  </a:lnTo>
                  <a:lnTo>
                    <a:pt x="4472" y="12122"/>
                  </a:lnTo>
                  <a:lnTo>
                    <a:pt x="4508" y="12194"/>
                  </a:lnTo>
                  <a:lnTo>
                    <a:pt x="4544" y="12247"/>
                  </a:lnTo>
                  <a:lnTo>
                    <a:pt x="4616" y="12301"/>
                  </a:lnTo>
                  <a:lnTo>
                    <a:pt x="4688" y="12337"/>
                  </a:lnTo>
                  <a:lnTo>
                    <a:pt x="4759" y="12355"/>
                  </a:lnTo>
                  <a:lnTo>
                    <a:pt x="4831" y="12373"/>
                  </a:lnTo>
                  <a:lnTo>
                    <a:pt x="4921" y="12355"/>
                  </a:lnTo>
                  <a:lnTo>
                    <a:pt x="4993" y="12337"/>
                  </a:lnTo>
                  <a:lnTo>
                    <a:pt x="5065" y="12301"/>
                  </a:lnTo>
                  <a:lnTo>
                    <a:pt x="5119" y="12247"/>
                  </a:lnTo>
                  <a:lnTo>
                    <a:pt x="5172" y="12194"/>
                  </a:lnTo>
                  <a:lnTo>
                    <a:pt x="5208" y="12122"/>
                  </a:lnTo>
                  <a:lnTo>
                    <a:pt x="5226" y="12050"/>
                  </a:lnTo>
                  <a:lnTo>
                    <a:pt x="5226" y="11960"/>
                  </a:lnTo>
                  <a:lnTo>
                    <a:pt x="5226" y="11888"/>
                  </a:lnTo>
                  <a:lnTo>
                    <a:pt x="5208" y="11816"/>
                  </a:lnTo>
                  <a:lnTo>
                    <a:pt x="5172" y="11745"/>
                  </a:lnTo>
                  <a:lnTo>
                    <a:pt x="5119" y="11691"/>
                  </a:lnTo>
                  <a:lnTo>
                    <a:pt x="5065" y="11637"/>
                  </a:lnTo>
                  <a:lnTo>
                    <a:pt x="4993" y="11601"/>
                  </a:lnTo>
                  <a:lnTo>
                    <a:pt x="4921" y="11583"/>
                  </a:lnTo>
                  <a:lnTo>
                    <a:pt x="4849" y="11565"/>
                  </a:lnTo>
                  <a:close/>
                  <a:moveTo>
                    <a:pt x="7794" y="11565"/>
                  </a:moveTo>
                  <a:lnTo>
                    <a:pt x="7704" y="11583"/>
                  </a:lnTo>
                  <a:lnTo>
                    <a:pt x="7633" y="11601"/>
                  </a:lnTo>
                  <a:lnTo>
                    <a:pt x="7579" y="11637"/>
                  </a:lnTo>
                  <a:lnTo>
                    <a:pt x="7507" y="11691"/>
                  </a:lnTo>
                  <a:lnTo>
                    <a:pt x="7471" y="11745"/>
                  </a:lnTo>
                  <a:lnTo>
                    <a:pt x="7417" y="11816"/>
                  </a:lnTo>
                  <a:lnTo>
                    <a:pt x="7399" y="11888"/>
                  </a:lnTo>
                  <a:lnTo>
                    <a:pt x="7399" y="11960"/>
                  </a:lnTo>
                  <a:lnTo>
                    <a:pt x="7399" y="12050"/>
                  </a:lnTo>
                  <a:lnTo>
                    <a:pt x="7417" y="12122"/>
                  </a:lnTo>
                  <a:lnTo>
                    <a:pt x="7471" y="12194"/>
                  </a:lnTo>
                  <a:lnTo>
                    <a:pt x="7507" y="12247"/>
                  </a:lnTo>
                  <a:lnTo>
                    <a:pt x="7579" y="12301"/>
                  </a:lnTo>
                  <a:lnTo>
                    <a:pt x="7633" y="12337"/>
                  </a:lnTo>
                  <a:lnTo>
                    <a:pt x="7704" y="12355"/>
                  </a:lnTo>
                  <a:lnTo>
                    <a:pt x="7794" y="12373"/>
                  </a:lnTo>
                  <a:lnTo>
                    <a:pt x="7866" y="12355"/>
                  </a:lnTo>
                  <a:lnTo>
                    <a:pt x="7956" y="12337"/>
                  </a:lnTo>
                  <a:lnTo>
                    <a:pt x="8010" y="12301"/>
                  </a:lnTo>
                  <a:lnTo>
                    <a:pt x="8081" y="12247"/>
                  </a:lnTo>
                  <a:lnTo>
                    <a:pt x="8117" y="12194"/>
                  </a:lnTo>
                  <a:lnTo>
                    <a:pt x="8153" y="12122"/>
                  </a:lnTo>
                  <a:lnTo>
                    <a:pt x="8189" y="12050"/>
                  </a:lnTo>
                  <a:lnTo>
                    <a:pt x="8189" y="11960"/>
                  </a:lnTo>
                  <a:lnTo>
                    <a:pt x="8189" y="11888"/>
                  </a:lnTo>
                  <a:lnTo>
                    <a:pt x="8153" y="11816"/>
                  </a:lnTo>
                  <a:lnTo>
                    <a:pt x="8117" y="11745"/>
                  </a:lnTo>
                  <a:lnTo>
                    <a:pt x="8081" y="11691"/>
                  </a:lnTo>
                  <a:lnTo>
                    <a:pt x="8028" y="11637"/>
                  </a:lnTo>
                  <a:lnTo>
                    <a:pt x="7956" y="11601"/>
                  </a:lnTo>
                  <a:lnTo>
                    <a:pt x="7884" y="11583"/>
                  </a:lnTo>
                  <a:lnTo>
                    <a:pt x="7794" y="11565"/>
                  </a:lnTo>
                  <a:close/>
                  <a:moveTo>
                    <a:pt x="10757" y="11565"/>
                  </a:moveTo>
                  <a:lnTo>
                    <a:pt x="10667" y="11583"/>
                  </a:lnTo>
                  <a:lnTo>
                    <a:pt x="10595" y="11601"/>
                  </a:lnTo>
                  <a:lnTo>
                    <a:pt x="10524" y="11637"/>
                  </a:lnTo>
                  <a:lnTo>
                    <a:pt x="10470" y="11691"/>
                  </a:lnTo>
                  <a:lnTo>
                    <a:pt x="10416" y="11745"/>
                  </a:lnTo>
                  <a:lnTo>
                    <a:pt x="10380" y="11816"/>
                  </a:lnTo>
                  <a:lnTo>
                    <a:pt x="10362" y="11888"/>
                  </a:lnTo>
                  <a:lnTo>
                    <a:pt x="10344" y="11960"/>
                  </a:lnTo>
                  <a:lnTo>
                    <a:pt x="10362" y="12050"/>
                  </a:lnTo>
                  <a:lnTo>
                    <a:pt x="10380" y="12122"/>
                  </a:lnTo>
                  <a:lnTo>
                    <a:pt x="10416" y="12194"/>
                  </a:lnTo>
                  <a:lnTo>
                    <a:pt x="10470" y="12247"/>
                  </a:lnTo>
                  <a:lnTo>
                    <a:pt x="10524" y="12301"/>
                  </a:lnTo>
                  <a:lnTo>
                    <a:pt x="10595" y="12337"/>
                  </a:lnTo>
                  <a:lnTo>
                    <a:pt x="10667" y="12355"/>
                  </a:lnTo>
                  <a:lnTo>
                    <a:pt x="10757" y="12373"/>
                  </a:lnTo>
                  <a:lnTo>
                    <a:pt x="10829" y="12355"/>
                  </a:lnTo>
                  <a:lnTo>
                    <a:pt x="10901" y="12337"/>
                  </a:lnTo>
                  <a:lnTo>
                    <a:pt x="10973" y="12301"/>
                  </a:lnTo>
                  <a:lnTo>
                    <a:pt x="11026" y="12247"/>
                  </a:lnTo>
                  <a:lnTo>
                    <a:pt x="11080" y="12194"/>
                  </a:lnTo>
                  <a:lnTo>
                    <a:pt x="11116" y="12122"/>
                  </a:lnTo>
                  <a:lnTo>
                    <a:pt x="11134" y="12050"/>
                  </a:lnTo>
                  <a:lnTo>
                    <a:pt x="11152" y="11960"/>
                  </a:lnTo>
                  <a:lnTo>
                    <a:pt x="11134" y="11888"/>
                  </a:lnTo>
                  <a:lnTo>
                    <a:pt x="11116" y="11816"/>
                  </a:lnTo>
                  <a:lnTo>
                    <a:pt x="11080" y="11745"/>
                  </a:lnTo>
                  <a:lnTo>
                    <a:pt x="11044" y="11691"/>
                  </a:lnTo>
                  <a:lnTo>
                    <a:pt x="10973" y="11637"/>
                  </a:lnTo>
                  <a:lnTo>
                    <a:pt x="10919" y="11601"/>
                  </a:lnTo>
                  <a:lnTo>
                    <a:pt x="10847" y="11583"/>
                  </a:lnTo>
                  <a:lnTo>
                    <a:pt x="10757" y="11565"/>
                  </a:lnTo>
                  <a:close/>
                  <a:moveTo>
                    <a:pt x="9195" y="13522"/>
                  </a:moveTo>
                  <a:lnTo>
                    <a:pt x="9123" y="13558"/>
                  </a:lnTo>
                  <a:lnTo>
                    <a:pt x="9051" y="13594"/>
                  </a:lnTo>
                  <a:lnTo>
                    <a:pt x="8997" y="13630"/>
                  </a:lnTo>
                  <a:lnTo>
                    <a:pt x="8943" y="13702"/>
                  </a:lnTo>
                  <a:lnTo>
                    <a:pt x="8908" y="13756"/>
                  </a:lnTo>
                  <a:lnTo>
                    <a:pt x="8890" y="13846"/>
                  </a:lnTo>
                  <a:lnTo>
                    <a:pt x="8872" y="13917"/>
                  </a:lnTo>
                  <a:lnTo>
                    <a:pt x="8890" y="14025"/>
                  </a:lnTo>
                  <a:lnTo>
                    <a:pt x="8925" y="14115"/>
                  </a:lnTo>
                  <a:lnTo>
                    <a:pt x="8997" y="14205"/>
                  </a:lnTo>
                  <a:lnTo>
                    <a:pt x="9069" y="14259"/>
                  </a:lnTo>
                  <a:lnTo>
                    <a:pt x="9626" y="14115"/>
                  </a:lnTo>
                  <a:lnTo>
                    <a:pt x="9662" y="14025"/>
                  </a:lnTo>
                  <a:lnTo>
                    <a:pt x="9662" y="13917"/>
                  </a:lnTo>
                  <a:lnTo>
                    <a:pt x="9662" y="13846"/>
                  </a:lnTo>
                  <a:lnTo>
                    <a:pt x="9644" y="13774"/>
                  </a:lnTo>
                  <a:lnTo>
                    <a:pt x="9608" y="13702"/>
                  </a:lnTo>
                  <a:lnTo>
                    <a:pt x="9554" y="13648"/>
                  </a:lnTo>
                  <a:lnTo>
                    <a:pt x="9500" y="13594"/>
                  </a:lnTo>
                  <a:lnTo>
                    <a:pt x="9428" y="13558"/>
                  </a:lnTo>
                  <a:lnTo>
                    <a:pt x="9356" y="13540"/>
                  </a:lnTo>
                  <a:lnTo>
                    <a:pt x="9285" y="13522"/>
                  </a:lnTo>
                  <a:close/>
                  <a:moveTo>
                    <a:pt x="306" y="13522"/>
                  </a:moveTo>
                  <a:lnTo>
                    <a:pt x="234" y="13540"/>
                  </a:lnTo>
                  <a:lnTo>
                    <a:pt x="162" y="13576"/>
                  </a:lnTo>
                  <a:lnTo>
                    <a:pt x="109" y="13630"/>
                  </a:lnTo>
                  <a:lnTo>
                    <a:pt x="55" y="13684"/>
                  </a:lnTo>
                  <a:lnTo>
                    <a:pt x="19" y="13756"/>
                  </a:lnTo>
                  <a:lnTo>
                    <a:pt x="1" y="13828"/>
                  </a:lnTo>
                  <a:lnTo>
                    <a:pt x="1" y="13917"/>
                  </a:lnTo>
                  <a:lnTo>
                    <a:pt x="1" y="13989"/>
                  </a:lnTo>
                  <a:lnTo>
                    <a:pt x="19" y="14079"/>
                  </a:lnTo>
                  <a:lnTo>
                    <a:pt x="55" y="14133"/>
                  </a:lnTo>
                  <a:lnTo>
                    <a:pt x="109" y="14205"/>
                  </a:lnTo>
                  <a:lnTo>
                    <a:pt x="162" y="14259"/>
                  </a:lnTo>
                  <a:lnTo>
                    <a:pt x="234" y="14294"/>
                  </a:lnTo>
                  <a:lnTo>
                    <a:pt x="306" y="14312"/>
                  </a:lnTo>
                  <a:lnTo>
                    <a:pt x="468" y="14312"/>
                  </a:lnTo>
                  <a:lnTo>
                    <a:pt x="540" y="14294"/>
                  </a:lnTo>
                  <a:lnTo>
                    <a:pt x="611" y="14259"/>
                  </a:lnTo>
                  <a:lnTo>
                    <a:pt x="683" y="14205"/>
                  </a:lnTo>
                  <a:lnTo>
                    <a:pt x="719" y="14151"/>
                  </a:lnTo>
                  <a:lnTo>
                    <a:pt x="755" y="14079"/>
                  </a:lnTo>
                  <a:lnTo>
                    <a:pt x="791" y="14007"/>
                  </a:lnTo>
                  <a:lnTo>
                    <a:pt x="791" y="13917"/>
                  </a:lnTo>
                  <a:lnTo>
                    <a:pt x="791" y="13846"/>
                  </a:lnTo>
                  <a:lnTo>
                    <a:pt x="755" y="13774"/>
                  </a:lnTo>
                  <a:lnTo>
                    <a:pt x="719" y="13702"/>
                  </a:lnTo>
                  <a:lnTo>
                    <a:pt x="683" y="13648"/>
                  </a:lnTo>
                  <a:lnTo>
                    <a:pt x="629" y="13594"/>
                  </a:lnTo>
                  <a:lnTo>
                    <a:pt x="558" y="13558"/>
                  </a:lnTo>
                  <a:lnTo>
                    <a:pt x="486" y="13540"/>
                  </a:lnTo>
                  <a:lnTo>
                    <a:pt x="414" y="13522"/>
                  </a:lnTo>
                  <a:close/>
                  <a:moveTo>
                    <a:pt x="3269" y="13522"/>
                  </a:moveTo>
                  <a:lnTo>
                    <a:pt x="3197" y="13540"/>
                  </a:lnTo>
                  <a:lnTo>
                    <a:pt x="3125" y="13576"/>
                  </a:lnTo>
                  <a:lnTo>
                    <a:pt x="3071" y="13630"/>
                  </a:lnTo>
                  <a:lnTo>
                    <a:pt x="3018" y="13684"/>
                  </a:lnTo>
                  <a:lnTo>
                    <a:pt x="2982" y="13756"/>
                  </a:lnTo>
                  <a:lnTo>
                    <a:pt x="2964" y="13828"/>
                  </a:lnTo>
                  <a:lnTo>
                    <a:pt x="2946" y="13917"/>
                  </a:lnTo>
                  <a:lnTo>
                    <a:pt x="2964" y="13989"/>
                  </a:lnTo>
                  <a:lnTo>
                    <a:pt x="2982" y="14079"/>
                  </a:lnTo>
                  <a:lnTo>
                    <a:pt x="3018" y="14133"/>
                  </a:lnTo>
                  <a:lnTo>
                    <a:pt x="3071" y="14205"/>
                  </a:lnTo>
                  <a:lnTo>
                    <a:pt x="3125" y="14259"/>
                  </a:lnTo>
                  <a:lnTo>
                    <a:pt x="3197" y="14294"/>
                  </a:lnTo>
                  <a:lnTo>
                    <a:pt x="3269" y="14312"/>
                  </a:lnTo>
                  <a:lnTo>
                    <a:pt x="3431" y="14312"/>
                  </a:lnTo>
                  <a:lnTo>
                    <a:pt x="3502" y="14294"/>
                  </a:lnTo>
                  <a:lnTo>
                    <a:pt x="3574" y="14259"/>
                  </a:lnTo>
                  <a:lnTo>
                    <a:pt x="3628" y="14205"/>
                  </a:lnTo>
                  <a:lnTo>
                    <a:pt x="3682" y="14151"/>
                  </a:lnTo>
                  <a:lnTo>
                    <a:pt x="3718" y="14079"/>
                  </a:lnTo>
                  <a:lnTo>
                    <a:pt x="3736" y="14007"/>
                  </a:lnTo>
                  <a:lnTo>
                    <a:pt x="3754" y="13917"/>
                  </a:lnTo>
                  <a:lnTo>
                    <a:pt x="3736" y="13846"/>
                  </a:lnTo>
                  <a:lnTo>
                    <a:pt x="3718" y="13774"/>
                  </a:lnTo>
                  <a:lnTo>
                    <a:pt x="3682" y="13702"/>
                  </a:lnTo>
                  <a:lnTo>
                    <a:pt x="3646" y="13648"/>
                  </a:lnTo>
                  <a:lnTo>
                    <a:pt x="3574" y="13594"/>
                  </a:lnTo>
                  <a:lnTo>
                    <a:pt x="3520" y="13558"/>
                  </a:lnTo>
                  <a:lnTo>
                    <a:pt x="3449" y="13540"/>
                  </a:lnTo>
                  <a:lnTo>
                    <a:pt x="3359" y="13522"/>
                  </a:lnTo>
                  <a:close/>
                  <a:moveTo>
                    <a:pt x="6232" y="13522"/>
                  </a:moveTo>
                  <a:lnTo>
                    <a:pt x="6160" y="13540"/>
                  </a:lnTo>
                  <a:lnTo>
                    <a:pt x="6088" y="13576"/>
                  </a:lnTo>
                  <a:lnTo>
                    <a:pt x="6034" y="13630"/>
                  </a:lnTo>
                  <a:lnTo>
                    <a:pt x="5981" y="13684"/>
                  </a:lnTo>
                  <a:lnTo>
                    <a:pt x="5945" y="13756"/>
                  </a:lnTo>
                  <a:lnTo>
                    <a:pt x="5927" y="13828"/>
                  </a:lnTo>
                  <a:lnTo>
                    <a:pt x="5909" y="13917"/>
                  </a:lnTo>
                  <a:lnTo>
                    <a:pt x="5909" y="13989"/>
                  </a:lnTo>
                  <a:lnTo>
                    <a:pt x="5945" y="14079"/>
                  </a:lnTo>
                  <a:lnTo>
                    <a:pt x="5981" y="14133"/>
                  </a:lnTo>
                  <a:lnTo>
                    <a:pt x="6016" y="14205"/>
                  </a:lnTo>
                  <a:lnTo>
                    <a:pt x="6088" y="14259"/>
                  </a:lnTo>
                  <a:lnTo>
                    <a:pt x="6160" y="14294"/>
                  </a:lnTo>
                  <a:lnTo>
                    <a:pt x="6232" y="14312"/>
                  </a:lnTo>
                  <a:lnTo>
                    <a:pt x="6394" y="14312"/>
                  </a:lnTo>
                  <a:lnTo>
                    <a:pt x="6465" y="14294"/>
                  </a:lnTo>
                  <a:lnTo>
                    <a:pt x="6537" y="14259"/>
                  </a:lnTo>
                  <a:lnTo>
                    <a:pt x="6591" y="14205"/>
                  </a:lnTo>
                  <a:lnTo>
                    <a:pt x="6645" y="14151"/>
                  </a:lnTo>
                  <a:lnTo>
                    <a:pt x="6681" y="14079"/>
                  </a:lnTo>
                  <a:lnTo>
                    <a:pt x="6699" y="14007"/>
                  </a:lnTo>
                  <a:lnTo>
                    <a:pt x="6717" y="13917"/>
                  </a:lnTo>
                  <a:lnTo>
                    <a:pt x="6699" y="13846"/>
                  </a:lnTo>
                  <a:lnTo>
                    <a:pt x="6681" y="13774"/>
                  </a:lnTo>
                  <a:lnTo>
                    <a:pt x="6645" y="13702"/>
                  </a:lnTo>
                  <a:lnTo>
                    <a:pt x="6591" y="13648"/>
                  </a:lnTo>
                  <a:lnTo>
                    <a:pt x="6537" y="13594"/>
                  </a:lnTo>
                  <a:lnTo>
                    <a:pt x="6465" y="13558"/>
                  </a:lnTo>
                  <a:lnTo>
                    <a:pt x="6394" y="13540"/>
                  </a:lnTo>
                  <a:lnTo>
                    <a:pt x="6322" y="13522"/>
                  </a:lnTo>
                  <a:close/>
                  <a:moveTo>
                    <a:pt x="1868" y="15498"/>
                  </a:moveTo>
                  <a:lnTo>
                    <a:pt x="1797" y="15516"/>
                  </a:lnTo>
                  <a:lnTo>
                    <a:pt x="1725" y="15534"/>
                  </a:lnTo>
                  <a:lnTo>
                    <a:pt x="1653" y="15569"/>
                  </a:lnTo>
                  <a:lnTo>
                    <a:pt x="1599" y="15623"/>
                  </a:lnTo>
                  <a:lnTo>
                    <a:pt x="1545" y="15677"/>
                  </a:lnTo>
                  <a:lnTo>
                    <a:pt x="1509" y="15749"/>
                  </a:lnTo>
                  <a:lnTo>
                    <a:pt x="1473" y="15821"/>
                  </a:lnTo>
                  <a:lnTo>
                    <a:pt x="1473" y="15911"/>
                  </a:lnTo>
                  <a:lnTo>
                    <a:pt x="1491" y="16018"/>
                  </a:lnTo>
                  <a:lnTo>
                    <a:pt x="1545" y="16126"/>
                  </a:lnTo>
                  <a:lnTo>
                    <a:pt x="1617" y="16216"/>
                  </a:lnTo>
                  <a:lnTo>
                    <a:pt x="1725" y="16270"/>
                  </a:lnTo>
                  <a:lnTo>
                    <a:pt x="2174" y="16162"/>
                  </a:lnTo>
                  <a:lnTo>
                    <a:pt x="2210" y="16108"/>
                  </a:lnTo>
                  <a:lnTo>
                    <a:pt x="2245" y="16036"/>
                  </a:lnTo>
                  <a:lnTo>
                    <a:pt x="2263" y="15982"/>
                  </a:lnTo>
                  <a:lnTo>
                    <a:pt x="2263" y="15911"/>
                  </a:lnTo>
                  <a:lnTo>
                    <a:pt x="2263" y="15821"/>
                  </a:lnTo>
                  <a:lnTo>
                    <a:pt x="2245" y="15749"/>
                  </a:lnTo>
                  <a:lnTo>
                    <a:pt x="2210" y="15695"/>
                  </a:lnTo>
                  <a:lnTo>
                    <a:pt x="2156" y="15623"/>
                  </a:lnTo>
                  <a:lnTo>
                    <a:pt x="2102" y="15587"/>
                  </a:lnTo>
                  <a:lnTo>
                    <a:pt x="2030" y="15551"/>
                  </a:lnTo>
                  <a:lnTo>
                    <a:pt x="1958" y="15516"/>
                  </a:lnTo>
                  <a:lnTo>
                    <a:pt x="1886" y="15516"/>
                  </a:lnTo>
                  <a:lnTo>
                    <a:pt x="1868" y="15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57"/>
            <p:cNvSpPr/>
            <p:nvPr/>
          </p:nvSpPr>
          <p:spPr>
            <a:xfrm>
              <a:off x="663250" y="2882175"/>
              <a:ext cx="79025" cy="146825"/>
            </a:xfrm>
            <a:custGeom>
              <a:avLst/>
              <a:gdLst/>
              <a:ahLst/>
              <a:cxnLst/>
              <a:rect l="l" t="t" r="r" b="b"/>
              <a:pathLst>
                <a:path w="3161" h="5873" extrusionOk="0">
                  <a:moveTo>
                    <a:pt x="485" y="1"/>
                  </a:moveTo>
                  <a:lnTo>
                    <a:pt x="234" y="2012"/>
                  </a:lnTo>
                  <a:lnTo>
                    <a:pt x="72" y="3412"/>
                  </a:lnTo>
                  <a:lnTo>
                    <a:pt x="18" y="3897"/>
                  </a:lnTo>
                  <a:lnTo>
                    <a:pt x="0" y="4095"/>
                  </a:lnTo>
                  <a:lnTo>
                    <a:pt x="72" y="4238"/>
                  </a:lnTo>
                  <a:lnTo>
                    <a:pt x="234" y="4472"/>
                  </a:lnTo>
                  <a:lnTo>
                    <a:pt x="449" y="4777"/>
                  </a:lnTo>
                  <a:lnTo>
                    <a:pt x="754" y="5082"/>
                  </a:lnTo>
                  <a:lnTo>
                    <a:pt x="916" y="5244"/>
                  </a:lnTo>
                  <a:lnTo>
                    <a:pt x="1096" y="5388"/>
                  </a:lnTo>
                  <a:lnTo>
                    <a:pt x="1275" y="5513"/>
                  </a:lnTo>
                  <a:lnTo>
                    <a:pt x="1455" y="5639"/>
                  </a:lnTo>
                  <a:lnTo>
                    <a:pt x="1652" y="5729"/>
                  </a:lnTo>
                  <a:lnTo>
                    <a:pt x="1868" y="5801"/>
                  </a:lnTo>
                  <a:lnTo>
                    <a:pt x="2065" y="5855"/>
                  </a:lnTo>
                  <a:lnTo>
                    <a:pt x="2263" y="5873"/>
                  </a:lnTo>
                  <a:lnTo>
                    <a:pt x="2299" y="5855"/>
                  </a:lnTo>
                  <a:lnTo>
                    <a:pt x="2335" y="5837"/>
                  </a:lnTo>
                  <a:lnTo>
                    <a:pt x="2389" y="5783"/>
                  </a:lnTo>
                  <a:lnTo>
                    <a:pt x="2442" y="5693"/>
                  </a:lnTo>
                  <a:lnTo>
                    <a:pt x="2478" y="5567"/>
                  </a:lnTo>
                  <a:lnTo>
                    <a:pt x="2550" y="5244"/>
                  </a:lnTo>
                  <a:lnTo>
                    <a:pt x="2586" y="4885"/>
                  </a:lnTo>
                  <a:lnTo>
                    <a:pt x="2622" y="4526"/>
                  </a:lnTo>
                  <a:lnTo>
                    <a:pt x="2640" y="4221"/>
                  </a:lnTo>
                  <a:lnTo>
                    <a:pt x="2640" y="3915"/>
                  </a:lnTo>
                  <a:lnTo>
                    <a:pt x="2676" y="3772"/>
                  </a:lnTo>
                  <a:lnTo>
                    <a:pt x="3161" y="176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57"/>
            <p:cNvSpPr/>
            <p:nvPr/>
          </p:nvSpPr>
          <p:spPr>
            <a:xfrm>
              <a:off x="670875" y="2882175"/>
              <a:ext cx="71400" cy="94300"/>
            </a:xfrm>
            <a:custGeom>
              <a:avLst/>
              <a:gdLst/>
              <a:ahLst/>
              <a:cxnLst/>
              <a:rect l="l" t="t" r="r" b="b"/>
              <a:pathLst>
                <a:path w="2856" h="3772" extrusionOk="0">
                  <a:moveTo>
                    <a:pt x="162" y="1"/>
                  </a:moveTo>
                  <a:lnTo>
                    <a:pt x="162" y="19"/>
                  </a:lnTo>
                  <a:lnTo>
                    <a:pt x="1" y="1365"/>
                  </a:lnTo>
                  <a:lnTo>
                    <a:pt x="90" y="1563"/>
                  </a:lnTo>
                  <a:lnTo>
                    <a:pt x="180" y="1760"/>
                  </a:lnTo>
                  <a:lnTo>
                    <a:pt x="288" y="1958"/>
                  </a:lnTo>
                  <a:lnTo>
                    <a:pt x="396" y="2138"/>
                  </a:lnTo>
                  <a:lnTo>
                    <a:pt x="521" y="2317"/>
                  </a:lnTo>
                  <a:lnTo>
                    <a:pt x="647" y="2497"/>
                  </a:lnTo>
                  <a:lnTo>
                    <a:pt x="791" y="2658"/>
                  </a:lnTo>
                  <a:lnTo>
                    <a:pt x="934" y="2820"/>
                  </a:lnTo>
                  <a:lnTo>
                    <a:pt x="1096" y="2964"/>
                  </a:lnTo>
                  <a:lnTo>
                    <a:pt x="1258" y="3107"/>
                  </a:lnTo>
                  <a:lnTo>
                    <a:pt x="1419" y="3233"/>
                  </a:lnTo>
                  <a:lnTo>
                    <a:pt x="1599" y="3359"/>
                  </a:lnTo>
                  <a:lnTo>
                    <a:pt x="1778" y="3484"/>
                  </a:lnTo>
                  <a:lnTo>
                    <a:pt x="1976" y="3574"/>
                  </a:lnTo>
                  <a:lnTo>
                    <a:pt x="2173" y="3682"/>
                  </a:lnTo>
                  <a:lnTo>
                    <a:pt x="2371" y="3772"/>
                  </a:lnTo>
                  <a:lnTo>
                    <a:pt x="2856" y="1760"/>
                  </a:lnTo>
                  <a:lnTo>
                    <a:pt x="503" y="19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57"/>
            <p:cNvSpPr/>
            <p:nvPr/>
          </p:nvSpPr>
          <p:spPr>
            <a:xfrm>
              <a:off x="640800" y="2742575"/>
              <a:ext cx="171950" cy="210100"/>
            </a:xfrm>
            <a:custGeom>
              <a:avLst/>
              <a:gdLst/>
              <a:ahLst/>
              <a:cxnLst/>
              <a:rect l="l" t="t" r="r" b="b"/>
              <a:pathLst>
                <a:path w="6878" h="8404" extrusionOk="0">
                  <a:moveTo>
                    <a:pt x="3053" y="0"/>
                  </a:moveTo>
                  <a:lnTo>
                    <a:pt x="2748" y="36"/>
                  </a:lnTo>
                  <a:lnTo>
                    <a:pt x="2443" y="90"/>
                  </a:lnTo>
                  <a:lnTo>
                    <a:pt x="2137" y="162"/>
                  </a:lnTo>
                  <a:lnTo>
                    <a:pt x="1850" y="269"/>
                  </a:lnTo>
                  <a:lnTo>
                    <a:pt x="1581" y="395"/>
                  </a:lnTo>
                  <a:lnTo>
                    <a:pt x="1311" y="557"/>
                  </a:lnTo>
                  <a:lnTo>
                    <a:pt x="1060" y="736"/>
                  </a:lnTo>
                  <a:lnTo>
                    <a:pt x="826" y="952"/>
                  </a:lnTo>
                  <a:lnTo>
                    <a:pt x="611" y="1185"/>
                  </a:lnTo>
                  <a:lnTo>
                    <a:pt x="431" y="1473"/>
                  </a:lnTo>
                  <a:lnTo>
                    <a:pt x="342" y="1616"/>
                  </a:lnTo>
                  <a:lnTo>
                    <a:pt x="270" y="1778"/>
                  </a:lnTo>
                  <a:lnTo>
                    <a:pt x="198" y="1939"/>
                  </a:lnTo>
                  <a:lnTo>
                    <a:pt x="144" y="2119"/>
                  </a:lnTo>
                  <a:lnTo>
                    <a:pt x="90" y="2299"/>
                  </a:lnTo>
                  <a:lnTo>
                    <a:pt x="54" y="2496"/>
                  </a:lnTo>
                  <a:lnTo>
                    <a:pt x="36" y="2694"/>
                  </a:lnTo>
                  <a:lnTo>
                    <a:pt x="18" y="2909"/>
                  </a:lnTo>
                  <a:lnTo>
                    <a:pt x="0" y="3125"/>
                  </a:lnTo>
                  <a:lnTo>
                    <a:pt x="0" y="3358"/>
                  </a:lnTo>
                  <a:lnTo>
                    <a:pt x="18" y="3591"/>
                  </a:lnTo>
                  <a:lnTo>
                    <a:pt x="54" y="3843"/>
                  </a:lnTo>
                  <a:lnTo>
                    <a:pt x="90" y="4112"/>
                  </a:lnTo>
                  <a:lnTo>
                    <a:pt x="144" y="4382"/>
                  </a:lnTo>
                  <a:lnTo>
                    <a:pt x="216" y="4651"/>
                  </a:lnTo>
                  <a:lnTo>
                    <a:pt x="288" y="4956"/>
                  </a:lnTo>
                  <a:lnTo>
                    <a:pt x="503" y="5567"/>
                  </a:lnTo>
                  <a:lnTo>
                    <a:pt x="611" y="5872"/>
                  </a:lnTo>
                  <a:lnTo>
                    <a:pt x="737" y="6159"/>
                  </a:lnTo>
                  <a:lnTo>
                    <a:pt x="880" y="6411"/>
                  </a:lnTo>
                  <a:lnTo>
                    <a:pt x="1006" y="6662"/>
                  </a:lnTo>
                  <a:lnTo>
                    <a:pt x="1150" y="6878"/>
                  </a:lnTo>
                  <a:lnTo>
                    <a:pt x="1293" y="7093"/>
                  </a:lnTo>
                  <a:lnTo>
                    <a:pt x="1455" y="7273"/>
                  </a:lnTo>
                  <a:lnTo>
                    <a:pt x="1599" y="7452"/>
                  </a:lnTo>
                  <a:lnTo>
                    <a:pt x="1760" y="7596"/>
                  </a:lnTo>
                  <a:lnTo>
                    <a:pt x="1904" y="7739"/>
                  </a:lnTo>
                  <a:lnTo>
                    <a:pt x="2066" y="7847"/>
                  </a:lnTo>
                  <a:lnTo>
                    <a:pt x="2227" y="7955"/>
                  </a:lnTo>
                  <a:lnTo>
                    <a:pt x="2389" y="8045"/>
                  </a:lnTo>
                  <a:lnTo>
                    <a:pt x="2532" y="8135"/>
                  </a:lnTo>
                  <a:lnTo>
                    <a:pt x="2856" y="8260"/>
                  </a:lnTo>
                  <a:lnTo>
                    <a:pt x="3161" y="8350"/>
                  </a:lnTo>
                  <a:lnTo>
                    <a:pt x="3466" y="8386"/>
                  </a:lnTo>
                  <a:lnTo>
                    <a:pt x="3736" y="8404"/>
                  </a:lnTo>
                  <a:lnTo>
                    <a:pt x="4005" y="8404"/>
                  </a:lnTo>
                  <a:lnTo>
                    <a:pt x="4256" y="8386"/>
                  </a:lnTo>
                  <a:lnTo>
                    <a:pt x="4454" y="8350"/>
                  </a:lnTo>
                  <a:lnTo>
                    <a:pt x="4795" y="8278"/>
                  </a:lnTo>
                  <a:lnTo>
                    <a:pt x="4939" y="8242"/>
                  </a:lnTo>
                  <a:lnTo>
                    <a:pt x="5118" y="8170"/>
                  </a:lnTo>
                  <a:lnTo>
                    <a:pt x="5316" y="8081"/>
                  </a:lnTo>
                  <a:lnTo>
                    <a:pt x="5531" y="7973"/>
                  </a:lnTo>
                  <a:lnTo>
                    <a:pt x="5747" y="7829"/>
                  </a:lnTo>
                  <a:lnTo>
                    <a:pt x="5944" y="7650"/>
                  </a:lnTo>
                  <a:lnTo>
                    <a:pt x="6160" y="7452"/>
                  </a:lnTo>
                  <a:lnTo>
                    <a:pt x="6339" y="7201"/>
                  </a:lnTo>
                  <a:lnTo>
                    <a:pt x="6519" y="6931"/>
                  </a:lnTo>
                  <a:lnTo>
                    <a:pt x="6591" y="6770"/>
                  </a:lnTo>
                  <a:lnTo>
                    <a:pt x="6662" y="6608"/>
                  </a:lnTo>
                  <a:lnTo>
                    <a:pt x="6716" y="6429"/>
                  </a:lnTo>
                  <a:lnTo>
                    <a:pt x="6770" y="6231"/>
                  </a:lnTo>
                  <a:lnTo>
                    <a:pt x="6806" y="6034"/>
                  </a:lnTo>
                  <a:lnTo>
                    <a:pt x="6842" y="5818"/>
                  </a:lnTo>
                  <a:lnTo>
                    <a:pt x="6860" y="5603"/>
                  </a:lnTo>
                  <a:lnTo>
                    <a:pt x="6878" y="5369"/>
                  </a:lnTo>
                  <a:lnTo>
                    <a:pt x="6878" y="5118"/>
                  </a:lnTo>
                  <a:lnTo>
                    <a:pt x="6860" y="4848"/>
                  </a:lnTo>
                  <a:lnTo>
                    <a:pt x="6824" y="4561"/>
                  </a:lnTo>
                  <a:lnTo>
                    <a:pt x="6788" y="4274"/>
                  </a:lnTo>
                  <a:lnTo>
                    <a:pt x="6734" y="3969"/>
                  </a:lnTo>
                  <a:lnTo>
                    <a:pt x="6662" y="3645"/>
                  </a:lnTo>
                  <a:lnTo>
                    <a:pt x="6573" y="3322"/>
                  </a:lnTo>
                  <a:lnTo>
                    <a:pt x="6465" y="3035"/>
                  </a:lnTo>
                  <a:lnTo>
                    <a:pt x="6375" y="2747"/>
                  </a:lnTo>
                  <a:lnTo>
                    <a:pt x="6267" y="2478"/>
                  </a:lnTo>
                  <a:lnTo>
                    <a:pt x="6160" y="2227"/>
                  </a:lnTo>
                  <a:lnTo>
                    <a:pt x="6034" y="1993"/>
                  </a:lnTo>
                  <a:lnTo>
                    <a:pt x="5908" y="1760"/>
                  </a:lnTo>
                  <a:lnTo>
                    <a:pt x="5783" y="1562"/>
                  </a:lnTo>
                  <a:lnTo>
                    <a:pt x="5657" y="1365"/>
                  </a:lnTo>
                  <a:lnTo>
                    <a:pt x="5531" y="1185"/>
                  </a:lnTo>
                  <a:lnTo>
                    <a:pt x="5388" y="1024"/>
                  </a:lnTo>
                  <a:lnTo>
                    <a:pt x="5244" y="880"/>
                  </a:lnTo>
                  <a:lnTo>
                    <a:pt x="5100" y="736"/>
                  </a:lnTo>
                  <a:lnTo>
                    <a:pt x="4957" y="629"/>
                  </a:lnTo>
                  <a:lnTo>
                    <a:pt x="4795" y="521"/>
                  </a:lnTo>
                  <a:lnTo>
                    <a:pt x="4651" y="413"/>
                  </a:lnTo>
                  <a:lnTo>
                    <a:pt x="4490" y="323"/>
                  </a:lnTo>
                  <a:lnTo>
                    <a:pt x="4328" y="251"/>
                  </a:lnTo>
                  <a:lnTo>
                    <a:pt x="4023" y="126"/>
                  </a:lnTo>
                  <a:lnTo>
                    <a:pt x="3700" y="54"/>
                  </a:lnTo>
                  <a:lnTo>
                    <a:pt x="3376" y="18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57"/>
            <p:cNvSpPr/>
            <p:nvPr/>
          </p:nvSpPr>
          <p:spPr>
            <a:xfrm>
              <a:off x="776825" y="2814400"/>
              <a:ext cx="16625" cy="8550"/>
            </a:xfrm>
            <a:custGeom>
              <a:avLst/>
              <a:gdLst/>
              <a:ahLst/>
              <a:cxnLst/>
              <a:rect l="l" t="t" r="r" b="b"/>
              <a:pathLst>
                <a:path w="665" h="342" extrusionOk="0">
                  <a:moveTo>
                    <a:pt x="234" y="0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18" y="126"/>
                  </a:lnTo>
                  <a:lnTo>
                    <a:pt x="0" y="180"/>
                  </a:lnTo>
                  <a:lnTo>
                    <a:pt x="0" y="216"/>
                  </a:lnTo>
                  <a:lnTo>
                    <a:pt x="18" y="252"/>
                  </a:lnTo>
                  <a:lnTo>
                    <a:pt x="36" y="287"/>
                  </a:lnTo>
                  <a:lnTo>
                    <a:pt x="108" y="323"/>
                  </a:lnTo>
                  <a:lnTo>
                    <a:pt x="162" y="341"/>
                  </a:lnTo>
                  <a:lnTo>
                    <a:pt x="539" y="341"/>
                  </a:lnTo>
                  <a:lnTo>
                    <a:pt x="593" y="323"/>
                  </a:lnTo>
                  <a:lnTo>
                    <a:pt x="629" y="305"/>
                  </a:lnTo>
                  <a:lnTo>
                    <a:pt x="647" y="269"/>
                  </a:lnTo>
                  <a:lnTo>
                    <a:pt x="665" y="216"/>
                  </a:lnTo>
                  <a:lnTo>
                    <a:pt x="665" y="162"/>
                  </a:lnTo>
                  <a:lnTo>
                    <a:pt x="629" y="108"/>
                  </a:lnTo>
                  <a:lnTo>
                    <a:pt x="557" y="72"/>
                  </a:lnTo>
                  <a:lnTo>
                    <a:pt x="485" y="3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57"/>
            <p:cNvSpPr/>
            <p:nvPr/>
          </p:nvSpPr>
          <p:spPr>
            <a:xfrm>
              <a:off x="727450" y="2830100"/>
              <a:ext cx="15725" cy="11250"/>
            </a:xfrm>
            <a:custGeom>
              <a:avLst/>
              <a:gdLst/>
              <a:ahLst/>
              <a:cxnLst/>
              <a:rect l="l" t="t" r="r" b="b"/>
              <a:pathLst>
                <a:path w="629" h="450" extrusionOk="0">
                  <a:moveTo>
                    <a:pt x="431" y="1"/>
                  </a:moveTo>
                  <a:lnTo>
                    <a:pt x="341" y="19"/>
                  </a:lnTo>
                  <a:lnTo>
                    <a:pt x="270" y="37"/>
                  </a:lnTo>
                  <a:lnTo>
                    <a:pt x="180" y="72"/>
                  </a:lnTo>
                  <a:lnTo>
                    <a:pt x="108" y="126"/>
                  </a:lnTo>
                  <a:lnTo>
                    <a:pt x="54" y="180"/>
                  </a:lnTo>
                  <a:lnTo>
                    <a:pt x="0" y="252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36" y="414"/>
                  </a:lnTo>
                  <a:lnTo>
                    <a:pt x="72" y="450"/>
                  </a:lnTo>
                  <a:lnTo>
                    <a:pt x="162" y="450"/>
                  </a:lnTo>
                  <a:lnTo>
                    <a:pt x="395" y="360"/>
                  </a:lnTo>
                  <a:lnTo>
                    <a:pt x="467" y="342"/>
                  </a:lnTo>
                  <a:lnTo>
                    <a:pt x="521" y="306"/>
                  </a:lnTo>
                  <a:lnTo>
                    <a:pt x="575" y="270"/>
                  </a:lnTo>
                  <a:lnTo>
                    <a:pt x="611" y="216"/>
                  </a:lnTo>
                  <a:lnTo>
                    <a:pt x="629" y="180"/>
                  </a:lnTo>
                  <a:lnTo>
                    <a:pt x="629" y="126"/>
                  </a:lnTo>
                  <a:lnTo>
                    <a:pt x="611" y="90"/>
                  </a:lnTo>
                  <a:lnTo>
                    <a:pt x="593" y="55"/>
                  </a:lnTo>
                  <a:lnTo>
                    <a:pt x="503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57"/>
            <p:cNvSpPr/>
            <p:nvPr/>
          </p:nvSpPr>
          <p:spPr>
            <a:xfrm>
              <a:off x="743150" y="2852550"/>
              <a:ext cx="4975" cy="16625"/>
            </a:xfrm>
            <a:custGeom>
              <a:avLst/>
              <a:gdLst/>
              <a:ahLst/>
              <a:cxnLst/>
              <a:rect l="l" t="t" r="r" b="b"/>
              <a:pathLst>
                <a:path w="199" h="665" extrusionOk="0">
                  <a:moveTo>
                    <a:pt x="126" y="0"/>
                  </a:moveTo>
                  <a:lnTo>
                    <a:pt x="108" y="18"/>
                  </a:lnTo>
                  <a:lnTo>
                    <a:pt x="144" y="198"/>
                  </a:lnTo>
                  <a:lnTo>
                    <a:pt x="144" y="396"/>
                  </a:lnTo>
                  <a:lnTo>
                    <a:pt x="144" y="467"/>
                  </a:lnTo>
                  <a:lnTo>
                    <a:pt x="108" y="557"/>
                  </a:lnTo>
                  <a:lnTo>
                    <a:pt x="55" y="611"/>
                  </a:lnTo>
                  <a:lnTo>
                    <a:pt x="1" y="665"/>
                  </a:lnTo>
                  <a:lnTo>
                    <a:pt x="1" y="665"/>
                  </a:lnTo>
                  <a:lnTo>
                    <a:pt x="72" y="629"/>
                  </a:lnTo>
                  <a:lnTo>
                    <a:pt x="144" y="557"/>
                  </a:lnTo>
                  <a:lnTo>
                    <a:pt x="180" y="485"/>
                  </a:lnTo>
                  <a:lnTo>
                    <a:pt x="198" y="378"/>
                  </a:lnTo>
                  <a:lnTo>
                    <a:pt x="198" y="288"/>
                  </a:lnTo>
                  <a:lnTo>
                    <a:pt x="180" y="18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57"/>
            <p:cNvSpPr/>
            <p:nvPr/>
          </p:nvSpPr>
          <p:spPr>
            <a:xfrm>
              <a:off x="733725" y="2847150"/>
              <a:ext cx="13950" cy="19800"/>
            </a:xfrm>
            <a:custGeom>
              <a:avLst/>
              <a:gdLst/>
              <a:ahLst/>
              <a:cxnLst/>
              <a:rect l="l" t="t" r="r" b="b"/>
              <a:pathLst>
                <a:path w="558" h="792" extrusionOk="0">
                  <a:moveTo>
                    <a:pt x="234" y="1"/>
                  </a:moveTo>
                  <a:lnTo>
                    <a:pt x="180" y="19"/>
                  </a:lnTo>
                  <a:lnTo>
                    <a:pt x="108" y="55"/>
                  </a:lnTo>
                  <a:lnTo>
                    <a:pt x="72" y="91"/>
                  </a:lnTo>
                  <a:lnTo>
                    <a:pt x="36" y="163"/>
                  </a:lnTo>
                  <a:lnTo>
                    <a:pt x="19" y="216"/>
                  </a:lnTo>
                  <a:lnTo>
                    <a:pt x="1" y="288"/>
                  </a:lnTo>
                  <a:lnTo>
                    <a:pt x="1" y="432"/>
                  </a:lnTo>
                  <a:lnTo>
                    <a:pt x="36" y="576"/>
                  </a:lnTo>
                  <a:lnTo>
                    <a:pt x="72" y="647"/>
                  </a:lnTo>
                  <a:lnTo>
                    <a:pt x="108" y="701"/>
                  </a:lnTo>
                  <a:lnTo>
                    <a:pt x="162" y="737"/>
                  </a:lnTo>
                  <a:lnTo>
                    <a:pt x="216" y="773"/>
                  </a:lnTo>
                  <a:lnTo>
                    <a:pt x="270" y="791"/>
                  </a:lnTo>
                  <a:lnTo>
                    <a:pt x="342" y="791"/>
                  </a:lnTo>
                  <a:lnTo>
                    <a:pt x="396" y="773"/>
                  </a:lnTo>
                  <a:lnTo>
                    <a:pt x="449" y="737"/>
                  </a:lnTo>
                  <a:lnTo>
                    <a:pt x="485" y="701"/>
                  </a:lnTo>
                  <a:lnTo>
                    <a:pt x="521" y="647"/>
                  </a:lnTo>
                  <a:lnTo>
                    <a:pt x="539" y="576"/>
                  </a:lnTo>
                  <a:lnTo>
                    <a:pt x="557" y="504"/>
                  </a:lnTo>
                  <a:lnTo>
                    <a:pt x="557" y="360"/>
                  </a:lnTo>
                  <a:lnTo>
                    <a:pt x="503" y="216"/>
                  </a:lnTo>
                  <a:lnTo>
                    <a:pt x="449" y="109"/>
                  </a:lnTo>
                  <a:lnTo>
                    <a:pt x="396" y="55"/>
                  </a:lnTo>
                  <a:lnTo>
                    <a:pt x="360" y="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57"/>
            <p:cNvSpPr/>
            <p:nvPr/>
          </p:nvSpPr>
          <p:spPr>
            <a:xfrm>
              <a:off x="724300" y="2848500"/>
              <a:ext cx="13050" cy="9000"/>
            </a:xfrm>
            <a:custGeom>
              <a:avLst/>
              <a:gdLst/>
              <a:ahLst/>
              <a:cxnLst/>
              <a:rect l="l" t="t" r="r" b="b"/>
              <a:pathLst>
                <a:path w="522" h="360" extrusionOk="0">
                  <a:moveTo>
                    <a:pt x="485" y="1"/>
                  </a:moveTo>
                  <a:lnTo>
                    <a:pt x="467" y="19"/>
                  </a:lnTo>
                  <a:lnTo>
                    <a:pt x="378" y="109"/>
                  </a:lnTo>
                  <a:lnTo>
                    <a:pt x="324" y="162"/>
                  </a:lnTo>
                  <a:lnTo>
                    <a:pt x="270" y="180"/>
                  </a:lnTo>
                  <a:lnTo>
                    <a:pt x="216" y="180"/>
                  </a:lnTo>
                  <a:lnTo>
                    <a:pt x="144" y="162"/>
                  </a:lnTo>
                  <a:lnTo>
                    <a:pt x="72" y="127"/>
                  </a:lnTo>
                  <a:lnTo>
                    <a:pt x="18" y="73"/>
                  </a:lnTo>
                  <a:lnTo>
                    <a:pt x="0" y="73"/>
                  </a:lnTo>
                  <a:lnTo>
                    <a:pt x="36" y="180"/>
                  </a:lnTo>
                  <a:lnTo>
                    <a:pt x="90" y="270"/>
                  </a:lnTo>
                  <a:lnTo>
                    <a:pt x="126" y="306"/>
                  </a:lnTo>
                  <a:lnTo>
                    <a:pt x="162" y="342"/>
                  </a:lnTo>
                  <a:lnTo>
                    <a:pt x="216" y="360"/>
                  </a:lnTo>
                  <a:lnTo>
                    <a:pt x="342" y="360"/>
                  </a:lnTo>
                  <a:lnTo>
                    <a:pt x="378" y="324"/>
                  </a:lnTo>
                  <a:lnTo>
                    <a:pt x="431" y="306"/>
                  </a:lnTo>
                  <a:lnTo>
                    <a:pt x="449" y="270"/>
                  </a:lnTo>
                  <a:lnTo>
                    <a:pt x="503" y="162"/>
                  </a:lnTo>
                  <a:lnTo>
                    <a:pt x="521" y="55"/>
                  </a:lnTo>
                  <a:lnTo>
                    <a:pt x="521" y="37"/>
                  </a:lnTo>
                  <a:lnTo>
                    <a:pt x="503" y="1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57"/>
            <p:cNvSpPr/>
            <p:nvPr/>
          </p:nvSpPr>
          <p:spPr>
            <a:xfrm>
              <a:off x="781300" y="2844475"/>
              <a:ext cx="9025" cy="15275"/>
            </a:xfrm>
            <a:custGeom>
              <a:avLst/>
              <a:gdLst/>
              <a:ahLst/>
              <a:cxnLst/>
              <a:rect l="l" t="t" r="r" b="b"/>
              <a:pathLst>
                <a:path w="361" h="611" extrusionOk="0">
                  <a:moveTo>
                    <a:pt x="1" y="0"/>
                  </a:moveTo>
                  <a:lnTo>
                    <a:pt x="1" y="90"/>
                  </a:lnTo>
                  <a:lnTo>
                    <a:pt x="19" y="198"/>
                  </a:lnTo>
                  <a:lnTo>
                    <a:pt x="37" y="288"/>
                  </a:lnTo>
                  <a:lnTo>
                    <a:pt x="73" y="395"/>
                  </a:lnTo>
                  <a:lnTo>
                    <a:pt x="127" y="467"/>
                  </a:lnTo>
                  <a:lnTo>
                    <a:pt x="181" y="539"/>
                  </a:lnTo>
                  <a:lnTo>
                    <a:pt x="270" y="593"/>
                  </a:lnTo>
                  <a:lnTo>
                    <a:pt x="360" y="611"/>
                  </a:lnTo>
                  <a:lnTo>
                    <a:pt x="360" y="593"/>
                  </a:lnTo>
                  <a:lnTo>
                    <a:pt x="270" y="557"/>
                  </a:lnTo>
                  <a:lnTo>
                    <a:pt x="216" y="521"/>
                  </a:lnTo>
                  <a:lnTo>
                    <a:pt x="163" y="449"/>
                  </a:lnTo>
                  <a:lnTo>
                    <a:pt x="109" y="377"/>
                  </a:lnTo>
                  <a:lnTo>
                    <a:pt x="55" y="198"/>
                  </a:lnTo>
                  <a:lnTo>
                    <a:pt x="19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57"/>
            <p:cNvSpPr/>
            <p:nvPr/>
          </p:nvSpPr>
          <p:spPr>
            <a:xfrm>
              <a:off x="781300" y="2837275"/>
              <a:ext cx="13950" cy="19800"/>
            </a:xfrm>
            <a:custGeom>
              <a:avLst/>
              <a:gdLst/>
              <a:ahLst/>
              <a:cxnLst/>
              <a:rect l="l" t="t" r="r" b="b"/>
              <a:pathLst>
                <a:path w="558" h="792" extrusionOk="0">
                  <a:moveTo>
                    <a:pt x="181" y="1"/>
                  </a:moveTo>
                  <a:lnTo>
                    <a:pt x="127" y="19"/>
                  </a:lnTo>
                  <a:lnTo>
                    <a:pt x="73" y="55"/>
                  </a:lnTo>
                  <a:lnTo>
                    <a:pt x="37" y="109"/>
                  </a:lnTo>
                  <a:lnTo>
                    <a:pt x="19" y="163"/>
                  </a:lnTo>
                  <a:lnTo>
                    <a:pt x="1" y="306"/>
                  </a:lnTo>
                  <a:lnTo>
                    <a:pt x="1" y="450"/>
                  </a:lnTo>
                  <a:lnTo>
                    <a:pt x="55" y="594"/>
                  </a:lnTo>
                  <a:lnTo>
                    <a:pt x="91" y="647"/>
                  </a:lnTo>
                  <a:lnTo>
                    <a:pt x="127" y="701"/>
                  </a:lnTo>
                  <a:lnTo>
                    <a:pt x="181" y="737"/>
                  </a:lnTo>
                  <a:lnTo>
                    <a:pt x="234" y="773"/>
                  </a:lnTo>
                  <a:lnTo>
                    <a:pt x="288" y="791"/>
                  </a:lnTo>
                  <a:lnTo>
                    <a:pt x="360" y="773"/>
                  </a:lnTo>
                  <a:lnTo>
                    <a:pt x="414" y="755"/>
                  </a:lnTo>
                  <a:lnTo>
                    <a:pt x="468" y="719"/>
                  </a:lnTo>
                  <a:lnTo>
                    <a:pt x="504" y="665"/>
                  </a:lnTo>
                  <a:lnTo>
                    <a:pt x="540" y="611"/>
                  </a:lnTo>
                  <a:lnTo>
                    <a:pt x="558" y="540"/>
                  </a:lnTo>
                  <a:lnTo>
                    <a:pt x="558" y="468"/>
                  </a:lnTo>
                  <a:lnTo>
                    <a:pt x="540" y="324"/>
                  </a:lnTo>
                  <a:lnTo>
                    <a:pt x="504" y="181"/>
                  </a:lnTo>
                  <a:lnTo>
                    <a:pt x="468" y="127"/>
                  </a:lnTo>
                  <a:lnTo>
                    <a:pt x="414" y="73"/>
                  </a:lnTo>
                  <a:lnTo>
                    <a:pt x="360" y="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57"/>
            <p:cNvSpPr/>
            <p:nvPr/>
          </p:nvSpPr>
          <p:spPr>
            <a:xfrm>
              <a:off x="789400" y="2835050"/>
              <a:ext cx="11250" cy="9450"/>
            </a:xfrm>
            <a:custGeom>
              <a:avLst/>
              <a:gdLst/>
              <a:ahLst/>
              <a:cxnLst/>
              <a:rect l="l" t="t" r="r" b="b"/>
              <a:pathLst>
                <a:path w="450" h="378" extrusionOk="0">
                  <a:moveTo>
                    <a:pt x="413" y="0"/>
                  </a:moveTo>
                  <a:lnTo>
                    <a:pt x="377" y="72"/>
                  </a:lnTo>
                  <a:lnTo>
                    <a:pt x="341" y="126"/>
                  </a:lnTo>
                  <a:lnTo>
                    <a:pt x="288" y="180"/>
                  </a:lnTo>
                  <a:lnTo>
                    <a:pt x="252" y="198"/>
                  </a:lnTo>
                  <a:lnTo>
                    <a:pt x="180" y="198"/>
                  </a:lnTo>
                  <a:lnTo>
                    <a:pt x="126" y="162"/>
                  </a:lnTo>
                  <a:lnTo>
                    <a:pt x="18" y="108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62"/>
                  </a:lnTo>
                  <a:lnTo>
                    <a:pt x="54" y="270"/>
                  </a:lnTo>
                  <a:lnTo>
                    <a:pt x="126" y="341"/>
                  </a:lnTo>
                  <a:lnTo>
                    <a:pt x="162" y="359"/>
                  </a:lnTo>
                  <a:lnTo>
                    <a:pt x="216" y="377"/>
                  </a:lnTo>
                  <a:lnTo>
                    <a:pt x="252" y="377"/>
                  </a:lnTo>
                  <a:lnTo>
                    <a:pt x="305" y="359"/>
                  </a:lnTo>
                  <a:lnTo>
                    <a:pt x="359" y="341"/>
                  </a:lnTo>
                  <a:lnTo>
                    <a:pt x="395" y="305"/>
                  </a:lnTo>
                  <a:lnTo>
                    <a:pt x="413" y="270"/>
                  </a:lnTo>
                  <a:lnTo>
                    <a:pt x="431" y="216"/>
                  </a:lnTo>
                  <a:lnTo>
                    <a:pt x="449" y="108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57"/>
            <p:cNvSpPr/>
            <p:nvPr/>
          </p:nvSpPr>
          <p:spPr>
            <a:xfrm>
              <a:off x="753475" y="2906425"/>
              <a:ext cx="13050" cy="5400"/>
            </a:xfrm>
            <a:custGeom>
              <a:avLst/>
              <a:gdLst/>
              <a:ahLst/>
              <a:cxnLst/>
              <a:rect l="l" t="t" r="r" b="b"/>
              <a:pathLst>
                <a:path w="522" h="216" extrusionOk="0">
                  <a:moveTo>
                    <a:pt x="1" y="0"/>
                  </a:moveTo>
                  <a:lnTo>
                    <a:pt x="37" y="90"/>
                  </a:lnTo>
                  <a:lnTo>
                    <a:pt x="90" y="144"/>
                  </a:lnTo>
                  <a:lnTo>
                    <a:pt x="144" y="180"/>
                  </a:lnTo>
                  <a:lnTo>
                    <a:pt x="216" y="216"/>
                  </a:lnTo>
                  <a:lnTo>
                    <a:pt x="306" y="198"/>
                  </a:lnTo>
                  <a:lnTo>
                    <a:pt x="396" y="162"/>
                  </a:lnTo>
                  <a:lnTo>
                    <a:pt x="468" y="126"/>
                  </a:lnTo>
                  <a:lnTo>
                    <a:pt x="521" y="54"/>
                  </a:lnTo>
                  <a:lnTo>
                    <a:pt x="521" y="36"/>
                  </a:lnTo>
                  <a:lnTo>
                    <a:pt x="396" y="90"/>
                  </a:lnTo>
                  <a:lnTo>
                    <a:pt x="252" y="126"/>
                  </a:lnTo>
                  <a:lnTo>
                    <a:pt x="198" y="108"/>
                  </a:lnTo>
                  <a:lnTo>
                    <a:pt x="144" y="7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57"/>
            <p:cNvSpPr/>
            <p:nvPr/>
          </p:nvSpPr>
          <p:spPr>
            <a:xfrm>
              <a:off x="756625" y="2819775"/>
              <a:ext cx="31000" cy="74100"/>
            </a:xfrm>
            <a:custGeom>
              <a:avLst/>
              <a:gdLst/>
              <a:ahLst/>
              <a:cxnLst/>
              <a:rect l="l" t="t" r="r" b="b"/>
              <a:pathLst>
                <a:path w="1240" h="2964" extrusionOk="0">
                  <a:moveTo>
                    <a:pt x="342" y="1"/>
                  </a:moveTo>
                  <a:lnTo>
                    <a:pt x="342" y="19"/>
                  </a:lnTo>
                  <a:lnTo>
                    <a:pt x="413" y="306"/>
                  </a:lnTo>
                  <a:lnTo>
                    <a:pt x="503" y="575"/>
                  </a:lnTo>
                  <a:lnTo>
                    <a:pt x="683" y="1132"/>
                  </a:lnTo>
                  <a:lnTo>
                    <a:pt x="862" y="1671"/>
                  </a:lnTo>
                  <a:lnTo>
                    <a:pt x="1042" y="2227"/>
                  </a:lnTo>
                  <a:lnTo>
                    <a:pt x="1042" y="2227"/>
                  </a:lnTo>
                  <a:lnTo>
                    <a:pt x="826" y="2209"/>
                  </a:lnTo>
                  <a:lnTo>
                    <a:pt x="629" y="2191"/>
                  </a:lnTo>
                  <a:lnTo>
                    <a:pt x="647" y="2299"/>
                  </a:lnTo>
                  <a:lnTo>
                    <a:pt x="701" y="2497"/>
                  </a:lnTo>
                  <a:lnTo>
                    <a:pt x="773" y="2694"/>
                  </a:lnTo>
                  <a:lnTo>
                    <a:pt x="808" y="2820"/>
                  </a:lnTo>
                  <a:lnTo>
                    <a:pt x="611" y="2838"/>
                  </a:lnTo>
                  <a:lnTo>
                    <a:pt x="413" y="2820"/>
                  </a:lnTo>
                  <a:lnTo>
                    <a:pt x="216" y="2784"/>
                  </a:lnTo>
                  <a:lnTo>
                    <a:pt x="36" y="2712"/>
                  </a:lnTo>
                  <a:lnTo>
                    <a:pt x="0" y="2712"/>
                  </a:lnTo>
                  <a:lnTo>
                    <a:pt x="0" y="2730"/>
                  </a:lnTo>
                  <a:lnTo>
                    <a:pt x="90" y="2802"/>
                  </a:lnTo>
                  <a:lnTo>
                    <a:pt x="198" y="2874"/>
                  </a:lnTo>
                  <a:lnTo>
                    <a:pt x="288" y="2910"/>
                  </a:lnTo>
                  <a:lnTo>
                    <a:pt x="395" y="2946"/>
                  </a:lnTo>
                  <a:lnTo>
                    <a:pt x="503" y="2964"/>
                  </a:lnTo>
                  <a:lnTo>
                    <a:pt x="629" y="2964"/>
                  </a:lnTo>
                  <a:lnTo>
                    <a:pt x="737" y="2946"/>
                  </a:lnTo>
                  <a:lnTo>
                    <a:pt x="844" y="2928"/>
                  </a:lnTo>
                  <a:lnTo>
                    <a:pt x="916" y="2910"/>
                  </a:lnTo>
                  <a:lnTo>
                    <a:pt x="934" y="2874"/>
                  </a:lnTo>
                  <a:lnTo>
                    <a:pt x="862" y="2551"/>
                  </a:lnTo>
                  <a:lnTo>
                    <a:pt x="808" y="2353"/>
                  </a:lnTo>
                  <a:lnTo>
                    <a:pt x="916" y="2371"/>
                  </a:lnTo>
                  <a:lnTo>
                    <a:pt x="1060" y="2389"/>
                  </a:lnTo>
                  <a:lnTo>
                    <a:pt x="1186" y="2389"/>
                  </a:lnTo>
                  <a:lnTo>
                    <a:pt x="1221" y="2371"/>
                  </a:lnTo>
                  <a:lnTo>
                    <a:pt x="1239" y="2353"/>
                  </a:lnTo>
                  <a:lnTo>
                    <a:pt x="1060" y="1742"/>
                  </a:lnTo>
                  <a:lnTo>
                    <a:pt x="862" y="1150"/>
                  </a:lnTo>
                  <a:lnTo>
                    <a:pt x="647" y="575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57"/>
            <p:cNvSpPr/>
            <p:nvPr/>
          </p:nvSpPr>
          <p:spPr>
            <a:xfrm>
              <a:off x="756175" y="2888475"/>
              <a:ext cx="21125" cy="14825"/>
            </a:xfrm>
            <a:custGeom>
              <a:avLst/>
              <a:gdLst/>
              <a:ahLst/>
              <a:cxnLst/>
              <a:rect l="l" t="t" r="r" b="b"/>
              <a:pathLst>
                <a:path w="845" h="593" extrusionOk="0">
                  <a:moveTo>
                    <a:pt x="36" y="0"/>
                  </a:moveTo>
                  <a:lnTo>
                    <a:pt x="18" y="126"/>
                  </a:lnTo>
                  <a:lnTo>
                    <a:pt x="0" y="251"/>
                  </a:lnTo>
                  <a:lnTo>
                    <a:pt x="18" y="377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70" y="593"/>
                  </a:lnTo>
                  <a:lnTo>
                    <a:pt x="395" y="575"/>
                  </a:lnTo>
                  <a:lnTo>
                    <a:pt x="521" y="503"/>
                  </a:lnTo>
                  <a:lnTo>
                    <a:pt x="629" y="431"/>
                  </a:lnTo>
                  <a:lnTo>
                    <a:pt x="719" y="323"/>
                  </a:lnTo>
                  <a:lnTo>
                    <a:pt x="791" y="216"/>
                  </a:lnTo>
                  <a:lnTo>
                    <a:pt x="844" y="108"/>
                  </a:lnTo>
                  <a:lnTo>
                    <a:pt x="844" y="108"/>
                  </a:lnTo>
                  <a:lnTo>
                    <a:pt x="629" y="126"/>
                  </a:lnTo>
                  <a:lnTo>
                    <a:pt x="431" y="108"/>
                  </a:lnTo>
                  <a:lnTo>
                    <a:pt x="234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57"/>
            <p:cNvSpPr/>
            <p:nvPr/>
          </p:nvSpPr>
          <p:spPr>
            <a:xfrm>
              <a:off x="756175" y="2894300"/>
              <a:ext cx="13050" cy="9000"/>
            </a:xfrm>
            <a:custGeom>
              <a:avLst/>
              <a:gdLst/>
              <a:ahLst/>
              <a:cxnLst/>
              <a:rect l="l" t="t" r="r" b="b"/>
              <a:pathLst>
                <a:path w="522" h="360" extrusionOk="0">
                  <a:moveTo>
                    <a:pt x="90" y="0"/>
                  </a:moveTo>
                  <a:lnTo>
                    <a:pt x="0" y="18"/>
                  </a:lnTo>
                  <a:lnTo>
                    <a:pt x="18" y="144"/>
                  </a:lnTo>
                  <a:lnTo>
                    <a:pt x="54" y="252"/>
                  </a:lnTo>
                  <a:lnTo>
                    <a:pt x="90" y="288"/>
                  </a:lnTo>
                  <a:lnTo>
                    <a:pt x="144" y="324"/>
                  </a:lnTo>
                  <a:lnTo>
                    <a:pt x="198" y="360"/>
                  </a:lnTo>
                  <a:lnTo>
                    <a:pt x="270" y="360"/>
                  </a:lnTo>
                  <a:lnTo>
                    <a:pt x="395" y="342"/>
                  </a:lnTo>
                  <a:lnTo>
                    <a:pt x="521" y="270"/>
                  </a:lnTo>
                  <a:lnTo>
                    <a:pt x="485" y="216"/>
                  </a:lnTo>
                  <a:lnTo>
                    <a:pt x="431" y="144"/>
                  </a:lnTo>
                  <a:lnTo>
                    <a:pt x="377" y="90"/>
                  </a:lnTo>
                  <a:lnTo>
                    <a:pt x="306" y="54"/>
                  </a:lnTo>
                  <a:lnTo>
                    <a:pt x="234" y="36"/>
                  </a:lnTo>
                  <a:lnTo>
                    <a:pt x="162" y="1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57"/>
            <p:cNvSpPr/>
            <p:nvPr/>
          </p:nvSpPr>
          <p:spPr>
            <a:xfrm>
              <a:off x="633625" y="2736275"/>
              <a:ext cx="167925" cy="149975"/>
            </a:xfrm>
            <a:custGeom>
              <a:avLst/>
              <a:gdLst/>
              <a:ahLst/>
              <a:cxnLst/>
              <a:rect l="l" t="t" r="r" b="b"/>
              <a:pathLst>
                <a:path w="6717" h="5999" extrusionOk="0">
                  <a:moveTo>
                    <a:pt x="3879" y="1"/>
                  </a:moveTo>
                  <a:lnTo>
                    <a:pt x="3574" y="55"/>
                  </a:lnTo>
                  <a:lnTo>
                    <a:pt x="3358" y="19"/>
                  </a:lnTo>
                  <a:lnTo>
                    <a:pt x="2927" y="19"/>
                  </a:lnTo>
                  <a:lnTo>
                    <a:pt x="2694" y="55"/>
                  </a:lnTo>
                  <a:lnTo>
                    <a:pt x="2496" y="90"/>
                  </a:lnTo>
                  <a:lnTo>
                    <a:pt x="2281" y="126"/>
                  </a:lnTo>
                  <a:lnTo>
                    <a:pt x="2065" y="198"/>
                  </a:lnTo>
                  <a:lnTo>
                    <a:pt x="1868" y="270"/>
                  </a:lnTo>
                  <a:lnTo>
                    <a:pt x="1670" y="360"/>
                  </a:lnTo>
                  <a:lnTo>
                    <a:pt x="1491" y="468"/>
                  </a:lnTo>
                  <a:lnTo>
                    <a:pt x="1311" y="593"/>
                  </a:lnTo>
                  <a:lnTo>
                    <a:pt x="1131" y="719"/>
                  </a:lnTo>
                  <a:lnTo>
                    <a:pt x="952" y="845"/>
                  </a:lnTo>
                  <a:lnTo>
                    <a:pt x="808" y="1006"/>
                  </a:lnTo>
                  <a:lnTo>
                    <a:pt x="647" y="1168"/>
                  </a:lnTo>
                  <a:lnTo>
                    <a:pt x="521" y="1347"/>
                  </a:lnTo>
                  <a:lnTo>
                    <a:pt x="395" y="1509"/>
                  </a:lnTo>
                  <a:lnTo>
                    <a:pt x="305" y="1689"/>
                  </a:lnTo>
                  <a:lnTo>
                    <a:pt x="216" y="1868"/>
                  </a:lnTo>
                  <a:lnTo>
                    <a:pt x="144" y="2048"/>
                  </a:lnTo>
                  <a:lnTo>
                    <a:pt x="90" y="2245"/>
                  </a:lnTo>
                  <a:lnTo>
                    <a:pt x="54" y="2425"/>
                  </a:lnTo>
                  <a:lnTo>
                    <a:pt x="18" y="2622"/>
                  </a:lnTo>
                  <a:lnTo>
                    <a:pt x="0" y="2820"/>
                  </a:lnTo>
                  <a:lnTo>
                    <a:pt x="0" y="3215"/>
                  </a:lnTo>
                  <a:lnTo>
                    <a:pt x="36" y="3592"/>
                  </a:lnTo>
                  <a:lnTo>
                    <a:pt x="90" y="3969"/>
                  </a:lnTo>
                  <a:lnTo>
                    <a:pt x="180" y="4346"/>
                  </a:lnTo>
                  <a:lnTo>
                    <a:pt x="269" y="4687"/>
                  </a:lnTo>
                  <a:lnTo>
                    <a:pt x="377" y="4993"/>
                  </a:lnTo>
                  <a:lnTo>
                    <a:pt x="485" y="5280"/>
                  </a:lnTo>
                  <a:lnTo>
                    <a:pt x="593" y="5531"/>
                  </a:lnTo>
                  <a:lnTo>
                    <a:pt x="754" y="5873"/>
                  </a:lnTo>
                  <a:lnTo>
                    <a:pt x="826" y="5998"/>
                  </a:lnTo>
                  <a:lnTo>
                    <a:pt x="988" y="5891"/>
                  </a:lnTo>
                  <a:lnTo>
                    <a:pt x="1131" y="5765"/>
                  </a:lnTo>
                  <a:lnTo>
                    <a:pt x="1257" y="5603"/>
                  </a:lnTo>
                  <a:lnTo>
                    <a:pt x="1365" y="5460"/>
                  </a:lnTo>
                  <a:lnTo>
                    <a:pt x="1437" y="5280"/>
                  </a:lnTo>
                  <a:lnTo>
                    <a:pt x="1509" y="5100"/>
                  </a:lnTo>
                  <a:lnTo>
                    <a:pt x="1544" y="4903"/>
                  </a:lnTo>
                  <a:lnTo>
                    <a:pt x="1544" y="4705"/>
                  </a:lnTo>
                  <a:lnTo>
                    <a:pt x="1778" y="4562"/>
                  </a:lnTo>
                  <a:lnTo>
                    <a:pt x="1975" y="4418"/>
                  </a:lnTo>
                  <a:lnTo>
                    <a:pt x="2173" y="4256"/>
                  </a:lnTo>
                  <a:lnTo>
                    <a:pt x="2370" y="4077"/>
                  </a:lnTo>
                  <a:lnTo>
                    <a:pt x="2550" y="3897"/>
                  </a:lnTo>
                  <a:lnTo>
                    <a:pt x="2712" y="3700"/>
                  </a:lnTo>
                  <a:lnTo>
                    <a:pt x="2855" y="3484"/>
                  </a:lnTo>
                  <a:lnTo>
                    <a:pt x="2999" y="3269"/>
                  </a:lnTo>
                  <a:lnTo>
                    <a:pt x="2909" y="3646"/>
                  </a:lnTo>
                  <a:lnTo>
                    <a:pt x="2783" y="4185"/>
                  </a:lnTo>
                  <a:lnTo>
                    <a:pt x="3179" y="4041"/>
                  </a:lnTo>
                  <a:lnTo>
                    <a:pt x="3556" y="3879"/>
                  </a:lnTo>
                  <a:lnTo>
                    <a:pt x="3879" y="3700"/>
                  </a:lnTo>
                  <a:lnTo>
                    <a:pt x="4166" y="3520"/>
                  </a:lnTo>
                  <a:lnTo>
                    <a:pt x="4418" y="3305"/>
                  </a:lnTo>
                  <a:lnTo>
                    <a:pt x="4651" y="3107"/>
                  </a:lnTo>
                  <a:lnTo>
                    <a:pt x="4849" y="2892"/>
                  </a:lnTo>
                  <a:lnTo>
                    <a:pt x="5010" y="2694"/>
                  </a:lnTo>
                  <a:lnTo>
                    <a:pt x="5154" y="2497"/>
                  </a:lnTo>
                  <a:lnTo>
                    <a:pt x="5279" y="2299"/>
                  </a:lnTo>
                  <a:lnTo>
                    <a:pt x="5441" y="1994"/>
                  </a:lnTo>
                  <a:lnTo>
                    <a:pt x="5531" y="1778"/>
                  </a:lnTo>
                  <a:lnTo>
                    <a:pt x="5567" y="1689"/>
                  </a:lnTo>
                  <a:lnTo>
                    <a:pt x="5728" y="1832"/>
                  </a:lnTo>
                  <a:lnTo>
                    <a:pt x="5908" y="1976"/>
                  </a:lnTo>
                  <a:lnTo>
                    <a:pt x="6070" y="2138"/>
                  </a:lnTo>
                  <a:lnTo>
                    <a:pt x="6213" y="2299"/>
                  </a:lnTo>
                  <a:lnTo>
                    <a:pt x="6357" y="2479"/>
                  </a:lnTo>
                  <a:lnTo>
                    <a:pt x="6483" y="2658"/>
                  </a:lnTo>
                  <a:lnTo>
                    <a:pt x="6590" y="2856"/>
                  </a:lnTo>
                  <a:lnTo>
                    <a:pt x="6716" y="3035"/>
                  </a:lnTo>
                  <a:lnTo>
                    <a:pt x="6716" y="3035"/>
                  </a:lnTo>
                  <a:lnTo>
                    <a:pt x="6680" y="2820"/>
                  </a:lnTo>
                  <a:lnTo>
                    <a:pt x="6626" y="2551"/>
                  </a:lnTo>
                  <a:lnTo>
                    <a:pt x="6536" y="2227"/>
                  </a:lnTo>
                  <a:lnTo>
                    <a:pt x="6429" y="1868"/>
                  </a:lnTo>
                  <a:lnTo>
                    <a:pt x="6339" y="1689"/>
                  </a:lnTo>
                  <a:lnTo>
                    <a:pt x="6249" y="1491"/>
                  </a:lnTo>
                  <a:lnTo>
                    <a:pt x="6159" y="1311"/>
                  </a:lnTo>
                  <a:lnTo>
                    <a:pt x="6034" y="1114"/>
                  </a:lnTo>
                  <a:lnTo>
                    <a:pt x="5908" y="934"/>
                  </a:lnTo>
                  <a:lnTo>
                    <a:pt x="5764" y="773"/>
                  </a:lnTo>
                  <a:lnTo>
                    <a:pt x="5549" y="557"/>
                  </a:lnTo>
                  <a:lnTo>
                    <a:pt x="5297" y="378"/>
                  </a:lnTo>
                  <a:lnTo>
                    <a:pt x="5046" y="234"/>
                  </a:lnTo>
                  <a:lnTo>
                    <a:pt x="4777" y="108"/>
                  </a:lnTo>
                  <a:lnTo>
                    <a:pt x="4471" y="37"/>
                  </a:lnTo>
                  <a:lnTo>
                    <a:pt x="4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57"/>
            <p:cNvSpPr/>
            <p:nvPr/>
          </p:nvSpPr>
          <p:spPr>
            <a:xfrm>
              <a:off x="717125" y="2769950"/>
              <a:ext cx="56575" cy="70950"/>
            </a:xfrm>
            <a:custGeom>
              <a:avLst/>
              <a:gdLst/>
              <a:ahLst/>
              <a:cxnLst/>
              <a:rect l="l" t="t" r="r" b="b"/>
              <a:pathLst>
                <a:path w="2263" h="2838" extrusionOk="0">
                  <a:moveTo>
                    <a:pt x="2227" y="0"/>
                  </a:moveTo>
                  <a:lnTo>
                    <a:pt x="2227" y="18"/>
                  </a:lnTo>
                  <a:lnTo>
                    <a:pt x="2209" y="252"/>
                  </a:lnTo>
                  <a:lnTo>
                    <a:pt x="2155" y="467"/>
                  </a:lnTo>
                  <a:lnTo>
                    <a:pt x="2101" y="701"/>
                  </a:lnTo>
                  <a:lnTo>
                    <a:pt x="2011" y="916"/>
                  </a:lnTo>
                  <a:lnTo>
                    <a:pt x="1922" y="1114"/>
                  </a:lnTo>
                  <a:lnTo>
                    <a:pt x="1814" y="1293"/>
                  </a:lnTo>
                  <a:lnTo>
                    <a:pt x="1706" y="1473"/>
                  </a:lnTo>
                  <a:lnTo>
                    <a:pt x="1580" y="1652"/>
                  </a:lnTo>
                  <a:lnTo>
                    <a:pt x="1419" y="1850"/>
                  </a:lnTo>
                  <a:lnTo>
                    <a:pt x="1257" y="2030"/>
                  </a:lnTo>
                  <a:lnTo>
                    <a:pt x="1078" y="2209"/>
                  </a:lnTo>
                  <a:lnTo>
                    <a:pt x="880" y="2353"/>
                  </a:lnTo>
                  <a:lnTo>
                    <a:pt x="665" y="2496"/>
                  </a:lnTo>
                  <a:lnTo>
                    <a:pt x="449" y="2622"/>
                  </a:lnTo>
                  <a:lnTo>
                    <a:pt x="234" y="2748"/>
                  </a:lnTo>
                  <a:lnTo>
                    <a:pt x="0" y="2838"/>
                  </a:lnTo>
                  <a:lnTo>
                    <a:pt x="0" y="2838"/>
                  </a:lnTo>
                  <a:lnTo>
                    <a:pt x="305" y="2730"/>
                  </a:lnTo>
                  <a:lnTo>
                    <a:pt x="593" y="2604"/>
                  </a:lnTo>
                  <a:lnTo>
                    <a:pt x="862" y="2461"/>
                  </a:lnTo>
                  <a:lnTo>
                    <a:pt x="1131" y="2299"/>
                  </a:lnTo>
                  <a:lnTo>
                    <a:pt x="1293" y="2173"/>
                  </a:lnTo>
                  <a:lnTo>
                    <a:pt x="1455" y="2047"/>
                  </a:lnTo>
                  <a:lnTo>
                    <a:pt x="1598" y="1904"/>
                  </a:lnTo>
                  <a:lnTo>
                    <a:pt x="1742" y="1742"/>
                  </a:lnTo>
                  <a:lnTo>
                    <a:pt x="1868" y="1563"/>
                  </a:lnTo>
                  <a:lnTo>
                    <a:pt x="1993" y="1365"/>
                  </a:lnTo>
                  <a:lnTo>
                    <a:pt x="2083" y="1150"/>
                  </a:lnTo>
                  <a:lnTo>
                    <a:pt x="2173" y="934"/>
                  </a:lnTo>
                  <a:lnTo>
                    <a:pt x="2227" y="701"/>
                  </a:lnTo>
                  <a:lnTo>
                    <a:pt x="2245" y="485"/>
                  </a:lnTo>
                  <a:lnTo>
                    <a:pt x="2263" y="252"/>
                  </a:lnTo>
                  <a:lnTo>
                    <a:pt x="2263" y="18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57"/>
            <p:cNvSpPr/>
            <p:nvPr/>
          </p:nvSpPr>
          <p:spPr>
            <a:xfrm>
              <a:off x="717125" y="2769950"/>
              <a:ext cx="56575" cy="70950"/>
            </a:xfrm>
            <a:custGeom>
              <a:avLst/>
              <a:gdLst/>
              <a:ahLst/>
              <a:cxnLst/>
              <a:rect l="l" t="t" r="r" b="b"/>
              <a:pathLst>
                <a:path w="2263" h="2838" fill="none" extrusionOk="0">
                  <a:moveTo>
                    <a:pt x="1131" y="2299"/>
                  </a:moveTo>
                  <a:lnTo>
                    <a:pt x="1131" y="2299"/>
                  </a:lnTo>
                  <a:lnTo>
                    <a:pt x="862" y="2461"/>
                  </a:lnTo>
                  <a:lnTo>
                    <a:pt x="593" y="2604"/>
                  </a:lnTo>
                  <a:lnTo>
                    <a:pt x="305" y="2730"/>
                  </a:lnTo>
                  <a:lnTo>
                    <a:pt x="0" y="2838"/>
                  </a:lnTo>
                  <a:lnTo>
                    <a:pt x="0" y="2838"/>
                  </a:lnTo>
                  <a:lnTo>
                    <a:pt x="234" y="2748"/>
                  </a:lnTo>
                  <a:lnTo>
                    <a:pt x="449" y="2622"/>
                  </a:lnTo>
                  <a:lnTo>
                    <a:pt x="665" y="2496"/>
                  </a:lnTo>
                  <a:lnTo>
                    <a:pt x="880" y="2353"/>
                  </a:lnTo>
                  <a:lnTo>
                    <a:pt x="1078" y="2209"/>
                  </a:lnTo>
                  <a:lnTo>
                    <a:pt x="1257" y="2030"/>
                  </a:lnTo>
                  <a:lnTo>
                    <a:pt x="1419" y="1850"/>
                  </a:lnTo>
                  <a:lnTo>
                    <a:pt x="1580" y="1652"/>
                  </a:lnTo>
                  <a:lnTo>
                    <a:pt x="1580" y="1652"/>
                  </a:lnTo>
                  <a:lnTo>
                    <a:pt x="1706" y="1473"/>
                  </a:lnTo>
                  <a:lnTo>
                    <a:pt x="1814" y="1293"/>
                  </a:lnTo>
                  <a:lnTo>
                    <a:pt x="1922" y="1114"/>
                  </a:lnTo>
                  <a:lnTo>
                    <a:pt x="2011" y="916"/>
                  </a:lnTo>
                  <a:lnTo>
                    <a:pt x="2011" y="916"/>
                  </a:lnTo>
                  <a:lnTo>
                    <a:pt x="2101" y="701"/>
                  </a:lnTo>
                  <a:lnTo>
                    <a:pt x="2155" y="467"/>
                  </a:lnTo>
                  <a:lnTo>
                    <a:pt x="2209" y="252"/>
                  </a:lnTo>
                  <a:lnTo>
                    <a:pt x="2227" y="18"/>
                  </a:lnTo>
                  <a:lnTo>
                    <a:pt x="2227" y="18"/>
                  </a:lnTo>
                  <a:lnTo>
                    <a:pt x="2227" y="0"/>
                  </a:lnTo>
                  <a:lnTo>
                    <a:pt x="2245" y="0"/>
                  </a:lnTo>
                  <a:lnTo>
                    <a:pt x="2245" y="0"/>
                  </a:lnTo>
                  <a:lnTo>
                    <a:pt x="2263" y="18"/>
                  </a:lnTo>
                  <a:lnTo>
                    <a:pt x="2263" y="18"/>
                  </a:lnTo>
                  <a:lnTo>
                    <a:pt x="2263" y="252"/>
                  </a:lnTo>
                  <a:lnTo>
                    <a:pt x="2245" y="485"/>
                  </a:lnTo>
                  <a:lnTo>
                    <a:pt x="2227" y="701"/>
                  </a:lnTo>
                  <a:lnTo>
                    <a:pt x="2173" y="934"/>
                  </a:lnTo>
                  <a:lnTo>
                    <a:pt x="2173" y="934"/>
                  </a:lnTo>
                  <a:lnTo>
                    <a:pt x="2083" y="1150"/>
                  </a:lnTo>
                  <a:lnTo>
                    <a:pt x="1993" y="1365"/>
                  </a:lnTo>
                  <a:lnTo>
                    <a:pt x="1868" y="1563"/>
                  </a:lnTo>
                  <a:lnTo>
                    <a:pt x="1742" y="1742"/>
                  </a:lnTo>
                  <a:lnTo>
                    <a:pt x="1742" y="1742"/>
                  </a:lnTo>
                  <a:lnTo>
                    <a:pt x="1598" y="1904"/>
                  </a:lnTo>
                  <a:lnTo>
                    <a:pt x="1455" y="2047"/>
                  </a:lnTo>
                  <a:lnTo>
                    <a:pt x="1293" y="2173"/>
                  </a:lnTo>
                  <a:lnTo>
                    <a:pt x="1131" y="22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57"/>
            <p:cNvSpPr/>
            <p:nvPr/>
          </p:nvSpPr>
          <p:spPr>
            <a:xfrm>
              <a:off x="630025" y="2867375"/>
              <a:ext cx="47600" cy="52550"/>
            </a:xfrm>
            <a:custGeom>
              <a:avLst/>
              <a:gdLst/>
              <a:ahLst/>
              <a:cxnLst/>
              <a:rect l="l" t="t" r="r" b="b"/>
              <a:pathLst>
                <a:path w="1904" h="2102" extrusionOk="0">
                  <a:moveTo>
                    <a:pt x="324" y="0"/>
                  </a:moveTo>
                  <a:lnTo>
                    <a:pt x="216" y="18"/>
                  </a:lnTo>
                  <a:lnTo>
                    <a:pt x="126" y="72"/>
                  </a:lnTo>
                  <a:lnTo>
                    <a:pt x="54" y="162"/>
                  </a:lnTo>
                  <a:lnTo>
                    <a:pt x="18" y="251"/>
                  </a:lnTo>
                  <a:lnTo>
                    <a:pt x="0" y="377"/>
                  </a:lnTo>
                  <a:lnTo>
                    <a:pt x="0" y="521"/>
                  </a:lnTo>
                  <a:lnTo>
                    <a:pt x="36" y="682"/>
                  </a:lnTo>
                  <a:lnTo>
                    <a:pt x="90" y="826"/>
                  </a:lnTo>
                  <a:lnTo>
                    <a:pt x="144" y="1006"/>
                  </a:lnTo>
                  <a:lnTo>
                    <a:pt x="234" y="1167"/>
                  </a:lnTo>
                  <a:lnTo>
                    <a:pt x="324" y="1329"/>
                  </a:lnTo>
                  <a:lnTo>
                    <a:pt x="431" y="1490"/>
                  </a:lnTo>
                  <a:lnTo>
                    <a:pt x="539" y="1634"/>
                  </a:lnTo>
                  <a:lnTo>
                    <a:pt x="665" y="1760"/>
                  </a:lnTo>
                  <a:lnTo>
                    <a:pt x="791" y="1868"/>
                  </a:lnTo>
                  <a:lnTo>
                    <a:pt x="916" y="1975"/>
                  </a:lnTo>
                  <a:lnTo>
                    <a:pt x="1024" y="2029"/>
                  </a:lnTo>
                  <a:lnTo>
                    <a:pt x="1150" y="2083"/>
                  </a:lnTo>
                  <a:lnTo>
                    <a:pt x="1275" y="2101"/>
                  </a:lnTo>
                  <a:lnTo>
                    <a:pt x="1401" y="2083"/>
                  </a:lnTo>
                  <a:lnTo>
                    <a:pt x="1509" y="2065"/>
                  </a:lnTo>
                  <a:lnTo>
                    <a:pt x="1617" y="2011"/>
                  </a:lnTo>
                  <a:lnTo>
                    <a:pt x="1706" y="1939"/>
                  </a:lnTo>
                  <a:lnTo>
                    <a:pt x="1796" y="1850"/>
                  </a:lnTo>
                  <a:lnTo>
                    <a:pt x="1868" y="1760"/>
                  </a:lnTo>
                  <a:lnTo>
                    <a:pt x="1904" y="1634"/>
                  </a:lnTo>
                  <a:lnTo>
                    <a:pt x="1904" y="1616"/>
                  </a:lnTo>
                  <a:lnTo>
                    <a:pt x="1545" y="700"/>
                  </a:lnTo>
                  <a:lnTo>
                    <a:pt x="1401" y="557"/>
                  </a:lnTo>
                  <a:lnTo>
                    <a:pt x="1222" y="413"/>
                  </a:lnTo>
                  <a:lnTo>
                    <a:pt x="1006" y="251"/>
                  </a:lnTo>
                  <a:lnTo>
                    <a:pt x="791" y="108"/>
                  </a:lnTo>
                  <a:lnTo>
                    <a:pt x="665" y="54"/>
                  </a:lnTo>
                  <a:lnTo>
                    <a:pt x="539" y="18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57"/>
            <p:cNvSpPr/>
            <p:nvPr/>
          </p:nvSpPr>
          <p:spPr>
            <a:xfrm>
              <a:off x="639900" y="2879925"/>
              <a:ext cx="29650" cy="31000"/>
            </a:xfrm>
            <a:custGeom>
              <a:avLst/>
              <a:gdLst/>
              <a:ahLst/>
              <a:cxnLst/>
              <a:rect l="l" t="t" r="r" b="b"/>
              <a:pathLst>
                <a:path w="1186" h="1240" extrusionOk="0">
                  <a:moveTo>
                    <a:pt x="1" y="1"/>
                  </a:moveTo>
                  <a:lnTo>
                    <a:pt x="1" y="19"/>
                  </a:lnTo>
                  <a:lnTo>
                    <a:pt x="144" y="73"/>
                  </a:lnTo>
                  <a:lnTo>
                    <a:pt x="288" y="145"/>
                  </a:lnTo>
                  <a:lnTo>
                    <a:pt x="431" y="234"/>
                  </a:lnTo>
                  <a:lnTo>
                    <a:pt x="557" y="324"/>
                  </a:lnTo>
                  <a:lnTo>
                    <a:pt x="665" y="432"/>
                  </a:lnTo>
                  <a:lnTo>
                    <a:pt x="773" y="558"/>
                  </a:lnTo>
                  <a:lnTo>
                    <a:pt x="862" y="701"/>
                  </a:lnTo>
                  <a:lnTo>
                    <a:pt x="934" y="845"/>
                  </a:lnTo>
                  <a:lnTo>
                    <a:pt x="880" y="791"/>
                  </a:lnTo>
                  <a:lnTo>
                    <a:pt x="827" y="755"/>
                  </a:lnTo>
                  <a:lnTo>
                    <a:pt x="773" y="737"/>
                  </a:lnTo>
                  <a:lnTo>
                    <a:pt x="701" y="719"/>
                  </a:lnTo>
                  <a:lnTo>
                    <a:pt x="647" y="719"/>
                  </a:lnTo>
                  <a:lnTo>
                    <a:pt x="575" y="737"/>
                  </a:lnTo>
                  <a:lnTo>
                    <a:pt x="521" y="773"/>
                  </a:lnTo>
                  <a:lnTo>
                    <a:pt x="449" y="809"/>
                  </a:lnTo>
                  <a:lnTo>
                    <a:pt x="431" y="845"/>
                  </a:lnTo>
                  <a:lnTo>
                    <a:pt x="431" y="863"/>
                  </a:lnTo>
                  <a:lnTo>
                    <a:pt x="557" y="827"/>
                  </a:lnTo>
                  <a:lnTo>
                    <a:pt x="665" y="827"/>
                  </a:lnTo>
                  <a:lnTo>
                    <a:pt x="773" y="863"/>
                  </a:lnTo>
                  <a:lnTo>
                    <a:pt x="862" y="917"/>
                  </a:lnTo>
                  <a:lnTo>
                    <a:pt x="988" y="1060"/>
                  </a:lnTo>
                  <a:lnTo>
                    <a:pt x="1114" y="1222"/>
                  </a:lnTo>
                  <a:lnTo>
                    <a:pt x="1132" y="1240"/>
                  </a:lnTo>
                  <a:lnTo>
                    <a:pt x="1168" y="1222"/>
                  </a:lnTo>
                  <a:lnTo>
                    <a:pt x="1186" y="1204"/>
                  </a:lnTo>
                  <a:lnTo>
                    <a:pt x="1186" y="1186"/>
                  </a:lnTo>
                  <a:lnTo>
                    <a:pt x="1132" y="971"/>
                  </a:lnTo>
                  <a:lnTo>
                    <a:pt x="1042" y="755"/>
                  </a:lnTo>
                  <a:lnTo>
                    <a:pt x="916" y="558"/>
                  </a:lnTo>
                  <a:lnTo>
                    <a:pt x="773" y="378"/>
                  </a:lnTo>
                  <a:lnTo>
                    <a:pt x="611" y="216"/>
                  </a:lnTo>
                  <a:lnTo>
                    <a:pt x="503" y="145"/>
                  </a:lnTo>
                  <a:lnTo>
                    <a:pt x="414" y="91"/>
                  </a:lnTo>
                  <a:lnTo>
                    <a:pt x="306" y="55"/>
                  </a:lnTo>
                  <a:lnTo>
                    <a:pt x="216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57"/>
            <p:cNvSpPr/>
            <p:nvPr/>
          </p:nvSpPr>
          <p:spPr>
            <a:xfrm>
              <a:off x="584225" y="2993500"/>
              <a:ext cx="319675" cy="352900"/>
            </a:xfrm>
            <a:custGeom>
              <a:avLst/>
              <a:gdLst/>
              <a:ahLst/>
              <a:cxnLst/>
              <a:rect l="l" t="t" r="r" b="b"/>
              <a:pathLst>
                <a:path w="12787" h="14116" extrusionOk="0">
                  <a:moveTo>
                    <a:pt x="2012" y="1"/>
                  </a:moveTo>
                  <a:lnTo>
                    <a:pt x="1904" y="19"/>
                  </a:lnTo>
                  <a:lnTo>
                    <a:pt x="1797" y="37"/>
                  </a:lnTo>
                  <a:lnTo>
                    <a:pt x="1707" y="73"/>
                  </a:lnTo>
                  <a:lnTo>
                    <a:pt x="1599" y="145"/>
                  </a:lnTo>
                  <a:lnTo>
                    <a:pt x="1509" y="216"/>
                  </a:lnTo>
                  <a:lnTo>
                    <a:pt x="1402" y="306"/>
                  </a:lnTo>
                  <a:lnTo>
                    <a:pt x="1312" y="414"/>
                  </a:lnTo>
                  <a:lnTo>
                    <a:pt x="1132" y="665"/>
                  </a:lnTo>
                  <a:lnTo>
                    <a:pt x="953" y="989"/>
                  </a:lnTo>
                  <a:lnTo>
                    <a:pt x="791" y="1348"/>
                  </a:lnTo>
                  <a:lnTo>
                    <a:pt x="665" y="1743"/>
                  </a:lnTo>
                  <a:lnTo>
                    <a:pt x="540" y="2156"/>
                  </a:lnTo>
                  <a:lnTo>
                    <a:pt x="450" y="2605"/>
                  </a:lnTo>
                  <a:lnTo>
                    <a:pt x="270" y="3718"/>
                  </a:lnTo>
                  <a:lnTo>
                    <a:pt x="145" y="4795"/>
                  </a:lnTo>
                  <a:lnTo>
                    <a:pt x="55" y="5819"/>
                  </a:lnTo>
                  <a:lnTo>
                    <a:pt x="19" y="6807"/>
                  </a:lnTo>
                  <a:lnTo>
                    <a:pt x="1" y="7740"/>
                  </a:lnTo>
                  <a:lnTo>
                    <a:pt x="37" y="8620"/>
                  </a:lnTo>
                  <a:lnTo>
                    <a:pt x="91" y="9446"/>
                  </a:lnTo>
                  <a:lnTo>
                    <a:pt x="162" y="10218"/>
                  </a:lnTo>
                  <a:lnTo>
                    <a:pt x="270" y="10919"/>
                  </a:lnTo>
                  <a:lnTo>
                    <a:pt x="396" y="11547"/>
                  </a:lnTo>
                  <a:lnTo>
                    <a:pt x="540" y="12104"/>
                  </a:lnTo>
                  <a:lnTo>
                    <a:pt x="701" y="12589"/>
                  </a:lnTo>
                  <a:lnTo>
                    <a:pt x="881" y="13002"/>
                  </a:lnTo>
                  <a:lnTo>
                    <a:pt x="971" y="13163"/>
                  </a:lnTo>
                  <a:lnTo>
                    <a:pt x="1060" y="13325"/>
                  </a:lnTo>
                  <a:lnTo>
                    <a:pt x="1150" y="13451"/>
                  </a:lnTo>
                  <a:lnTo>
                    <a:pt x="1240" y="13558"/>
                  </a:lnTo>
                  <a:lnTo>
                    <a:pt x="1348" y="13648"/>
                  </a:lnTo>
                  <a:lnTo>
                    <a:pt x="1437" y="13702"/>
                  </a:lnTo>
                  <a:lnTo>
                    <a:pt x="1707" y="13846"/>
                  </a:lnTo>
                  <a:lnTo>
                    <a:pt x="1994" y="13936"/>
                  </a:lnTo>
                  <a:lnTo>
                    <a:pt x="2317" y="14025"/>
                  </a:lnTo>
                  <a:lnTo>
                    <a:pt x="2641" y="14079"/>
                  </a:lnTo>
                  <a:lnTo>
                    <a:pt x="2982" y="14115"/>
                  </a:lnTo>
                  <a:lnTo>
                    <a:pt x="3718" y="14115"/>
                  </a:lnTo>
                  <a:lnTo>
                    <a:pt x="4095" y="14097"/>
                  </a:lnTo>
                  <a:lnTo>
                    <a:pt x="4490" y="14061"/>
                  </a:lnTo>
                  <a:lnTo>
                    <a:pt x="4885" y="14007"/>
                  </a:lnTo>
                  <a:lnTo>
                    <a:pt x="5298" y="13936"/>
                  </a:lnTo>
                  <a:lnTo>
                    <a:pt x="5711" y="13846"/>
                  </a:lnTo>
                  <a:lnTo>
                    <a:pt x="6555" y="13648"/>
                  </a:lnTo>
                  <a:lnTo>
                    <a:pt x="7399" y="13415"/>
                  </a:lnTo>
                  <a:lnTo>
                    <a:pt x="8225" y="13163"/>
                  </a:lnTo>
                  <a:lnTo>
                    <a:pt x="9033" y="12894"/>
                  </a:lnTo>
                  <a:lnTo>
                    <a:pt x="9805" y="12625"/>
                  </a:lnTo>
                  <a:lnTo>
                    <a:pt x="10524" y="12355"/>
                  </a:lnTo>
                  <a:lnTo>
                    <a:pt x="11763" y="11870"/>
                  </a:lnTo>
                  <a:lnTo>
                    <a:pt x="12266" y="11691"/>
                  </a:lnTo>
                  <a:lnTo>
                    <a:pt x="12679" y="11547"/>
                  </a:lnTo>
                  <a:lnTo>
                    <a:pt x="12732" y="11511"/>
                  </a:lnTo>
                  <a:lnTo>
                    <a:pt x="12768" y="11439"/>
                  </a:lnTo>
                  <a:lnTo>
                    <a:pt x="12786" y="11350"/>
                  </a:lnTo>
                  <a:lnTo>
                    <a:pt x="12768" y="11224"/>
                  </a:lnTo>
                  <a:lnTo>
                    <a:pt x="12750" y="11080"/>
                  </a:lnTo>
                  <a:lnTo>
                    <a:pt x="12696" y="10901"/>
                  </a:lnTo>
                  <a:lnTo>
                    <a:pt x="12571" y="10506"/>
                  </a:lnTo>
                  <a:lnTo>
                    <a:pt x="12373" y="10057"/>
                  </a:lnTo>
                  <a:lnTo>
                    <a:pt x="12122" y="9554"/>
                  </a:lnTo>
                  <a:lnTo>
                    <a:pt x="11835" y="9033"/>
                  </a:lnTo>
                  <a:lnTo>
                    <a:pt x="11529" y="8495"/>
                  </a:lnTo>
                  <a:lnTo>
                    <a:pt x="11188" y="7974"/>
                  </a:lnTo>
                  <a:lnTo>
                    <a:pt x="10847" y="7453"/>
                  </a:lnTo>
                  <a:lnTo>
                    <a:pt x="10524" y="7004"/>
                  </a:lnTo>
                  <a:lnTo>
                    <a:pt x="10200" y="6591"/>
                  </a:lnTo>
                  <a:lnTo>
                    <a:pt x="9895" y="6268"/>
                  </a:lnTo>
                  <a:lnTo>
                    <a:pt x="9752" y="6124"/>
                  </a:lnTo>
                  <a:lnTo>
                    <a:pt x="9626" y="6017"/>
                  </a:lnTo>
                  <a:lnTo>
                    <a:pt x="9500" y="5945"/>
                  </a:lnTo>
                  <a:lnTo>
                    <a:pt x="9392" y="5891"/>
                  </a:lnTo>
                  <a:lnTo>
                    <a:pt x="9303" y="5873"/>
                  </a:lnTo>
                  <a:lnTo>
                    <a:pt x="9231" y="5891"/>
                  </a:lnTo>
                  <a:lnTo>
                    <a:pt x="8512" y="6232"/>
                  </a:lnTo>
                  <a:lnTo>
                    <a:pt x="7776" y="6591"/>
                  </a:lnTo>
                  <a:lnTo>
                    <a:pt x="6358" y="7327"/>
                  </a:lnTo>
                  <a:lnTo>
                    <a:pt x="5244" y="7902"/>
                  </a:lnTo>
                  <a:lnTo>
                    <a:pt x="4903" y="8082"/>
                  </a:lnTo>
                  <a:lnTo>
                    <a:pt x="4759" y="8135"/>
                  </a:lnTo>
                  <a:lnTo>
                    <a:pt x="4724" y="8117"/>
                  </a:lnTo>
                  <a:lnTo>
                    <a:pt x="4688" y="8064"/>
                  </a:lnTo>
                  <a:lnTo>
                    <a:pt x="4634" y="7956"/>
                  </a:lnTo>
                  <a:lnTo>
                    <a:pt x="4598" y="7812"/>
                  </a:lnTo>
                  <a:lnTo>
                    <a:pt x="4472" y="7399"/>
                  </a:lnTo>
                  <a:lnTo>
                    <a:pt x="4329" y="6789"/>
                  </a:lnTo>
                  <a:lnTo>
                    <a:pt x="3915" y="4939"/>
                  </a:lnTo>
                  <a:lnTo>
                    <a:pt x="3269" y="2102"/>
                  </a:lnTo>
                  <a:lnTo>
                    <a:pt x="3179" y="1779"/>
                  </a:lnTo>
                  <a:lnTo>
                    <a:pt x="3107" y="1473"/>
                  </a:lnTo>
                  <a:lnTo>
                    <a:pt x="3018" y="1222"/>
                  </a:lnTo>
                  <a:lnTo>
                    <a:pt x="2928" y="989"/>
                  </a:lnTo>
                  <a:lnTo>
                    <a:pt x="2820" y="773"/>
                  </a:lnTo>
                  <a:lnTo>
                    <a:pt x="2730" y="594"/>
                  </a:lnTo>
                  <a:lnTo>
                    <a:pt x="2623" y="432"/>
                  </a:lnTo>
                  <a:lnTo>
                    <a:pt x="2533" y="306"/>
                  </a:lnTo>
                  <a:lnTo>
                    <a:pt x="2425" y="198"/>
                  </a:lnTo>
                  <a:lnTo>
                    <a:pt x="2317" y="127"/>
                  </a:lnTo>
                  <a:lnTo>
                    <a:pt x="2228" y="55"/>
                  </a:lnTo>
                  <a:lnTo>
                    <a:pt x="2120" y="19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57"/>
            <p:cNvSpPr/>
            <p:nvPr/>
          </p:nvSpPr>
          <p:spPr>
            <a:xfrm>
              <a:off x="807800" y="3050525"/>
              <a:ext cx="243800" cy="237950"/>
            </a:xfrm>
            <a:custGeom>
              <a:avLst/>
              <a:gdLst/>
              <a:ahLst/>
              <a:cxnLst/>
              <a:rect l="l" t="t" r="r" b="b"/>
              <a:pathLst>
                <a:path w="9752" h="9518" extrusionOk="0">
                  <a:moveTo>
                    <a:pt x="7435" y="0"/>
                  </a:moveTo>
                  <a:lnTo>
                    <a:pt x="7004" y="18"/>
                  </a:lnTo>
                  <a:lnTo>
                    <a:pt x="6573" y="36"/>
                  </a:lnTo>
                  <a:lnTo>
                    <a:pt x="6160" y="72"/>
                  </a:lnTo>
                  <a:lnTo>
                    <a:pt x="5783" y="108"/>
                  </a:lnTo>
                  <a:lnTo>
                    <a:pt x="5100" y="216"/>
                  </a:lnTo>
                  <a:lnTo>
                    <a:pt x="4831" y="270"/>
                  </a:lnTo>
                  <a:lnTo>
                    <a:pt x="4615" y="324"/>
                  </a:lnTo>
                  <a:lnTo>
                    <a:pt x="4454" y="378"/>
                  </a:lnTo>
                  <a:lnTo>
                    <a:pt x="4292" y="431"/>
                  </a:lnTo>
                  <a:lnTo>
                    <a:pt x="3933" y="611"/>
                  </a:lnTo>
                  <a:lnTo>
                    <a:pt x="3574" y="826"/>
                  </a:lnTo>
                  <a:lnTo>
                    <a:pt x="3179" y="1078"/>
                  </a:lnTo>
                  <a:lnTo>
                    <a:pt x="2802" y="1365"/>
                  </a:lnTo>
                  <a:lnTo>
                    <a:pt x="2425" y="1670"/>
                  </a:lnTo>
                  <a:lnTo>
                    <a:pt x="2048" y="1994"/>
                  </a:lnTo>
                  <a:lnTo>
                    <a:pt x="1670" y="2299"/>
                  </a:lnTo>
                  <a:lnTo>
                    <a:pt x="1006" y="2909"/>
                  </a:lnTo>
                  <a:lnTo>
                    <a:pt x="485" y="3430"/>
                  </a:lnTo>
                  <a:lnTo>
                    <a:pt x="0" y="3933"/>
                  </a:lnTo>
                  <a:lnTo>
                    <a:pt x="3035" y="9518"/>
                  </a:lnTo>
                  <a:lnTo>
                    <a:pt x="3340" y="9392"/>
                  </a:lnTo>
                  <a:lnTo>
                    <a:pt x="3700" y="9302"/>
                  </a:lnTo>
                  <a:lnTo>
                    <a:pt x="4544" y="9087"/>
                  </a:lnTo>
                  <a:lnTo>
                    <a:pt x="4993" y="8979"/>
                  </a:lnTo>
                  <a:lnTo>
                    <a:pt x="5441" y="8871"/>
                  </a:lnTo>
                  <a:lnTo>
                    <a:pt x="5854" y="8728"/>
                  </a:lnTo>
                  <a:lnTo>
                    <a:pt x="6232" y="8584"/>
                  </a:lnTo>
                  <a:lnTo>
                    <a:pt x="6591" y="8422"/>
                  </a:lnTo>
                  <a:lnTo>
                    <a:pt x="6968" y="8261"/>
                  </a:lnTo>
                  <a:lnTo>
                    <a:pt x="7381" y="8081"/>
                  </a:lnTo>
                  <a:lnTo>
                    <a:pt x="7776" y="7902"/>
                  </a:lnTo>
                  <a:lnTo>
                    <a:pt x="7955" y="7794"/>
                  </a:lnTo>
                  <a:lnTo>
                    <a:pt x="8135" y="7686"/>
                  </a:lnTo>
                  <a:lnTo>
                    <a:pt x="8297" y="7560"/>
                  </a:lnTo>
                  <a:lnTo>
                    <a:pt x="8440" y="7435"/>
                  </a:lnTo>
                  <a:lnTo>
                    <a:pt x="8584" y="7291"/>
                  </a:lnTo>
                  <a:lnTo>
                    <a:pt x="8692" y="7147"/>
                  </a:lnTo>
                  <a:lnTo>
                    <a:pt x="8781" y="6986"/>
                  </a:lnTo>
                  <a:lnTo>
                    <a:pt x="8835" y="6806"/>
                  </a:lnTo>
                  <a:lnTo>
                    <a:pt x="8853" y="6662"/>
                  </a:lnTo>
                  <a:lnTo>
                    <a:pt x="8871" y="6537"/>
                  </a:lnTo>
                  <a:lnTo>
                    <a:pt x="8853" y="6393"/>
                  </a:lnTo>
                  <a:lnTo>
                    <a:pt x="8835" y="6249"/>
                  </a:lnTo>
                  <a:lnTo>
                    <a:pt x="8817" y="6124"/>
                  </a:lnTo>
                  <a:lnTo>
                    <a:pt x="8781" y="5980"/>
                  </a:lnTo>
                  <a:lnTo>
                    <a:pt x="8728" y="5854"/>
                  </a:lnTo>
                  <a:lnTo>
                    <a:pt x="8656" y="5729"/>
                  </a:lnTo>
                  <a:lnTo>
                    <a:pt x="8746" y="5603"/>
                  </a:lnTo>
                  <a:lnTo>
                    <a:pt x="8835" y="5459"/>
                  </a:lnTo>
                  <a:lnTo>
                    <a:pt x="8943" y="5280"/>
                  </a:lnTo>
                  <a:lnTo>
                    <a:pt x="9033" y="5082"/>
                  </a:lnTo>
                  <a:lnTo>
                    <a:pt x="9087" y="4867"/>
                  </a:lnTo>
                  <a:lnTo>
                    <a:pt x="9105" y="4759"/>
                  </a:lnTo>
                  <a:lnTo>
                    <a:pt x="9105" y="4651"/>
                  </a:lnTo>
                  <a:lnTo>
                    <a:pt x="9087" y="4544"/>
                  </a:lnTo>
                  <a:lnTo>
                    <a:pt x="9051" y="4436"/>
                  </a:lnTo>
                  <a:lnTo>
                    <a:pt x="8925" y="4202"/>
                  </a:lnTo>
                  <a:lnTo>
                    <a:pt x="8763" y="3987"/>
                  </a:lnTo>
                  <a:lnTo>
                    <a:pt x="8584" y="3807"/>
                  </a:lnTo>
                  <a:lnTo>
                    <a:pt x="8368" y="3646"/>
                  </a:lnTo>
                  <a:lnTo>
                    <a:pt x="8476" y="3538"/>
                  </a:lnTo>
                  <a:lnTo>
                    <a:pt x="8566" y="3412"/>
                  </a:lnTo>
                  <a:lnTo>
                    <a:pt x="8674" y="3251"/>
                  </a:lnTo>
                  <a:lnTo>
                    <a:pt x="8781" y="3053"/>
                  </a:lnTo>
                  <a:lnTo>
                    <a:pt x="8817" y="2963"/>
                  </a:lnTo>
                  <a:lnTo>
                    <a:pt x="8835" y="2856"/>
                  </a:lnTo>
                  <a:lnTo>
                    <a:pt x="8853" y="2748"/>
                  </a:lnTo>
                  <a:lnTo>
                    <a:pt x="8853" y="2658"/>
                  </a:lnTo>
                  <a:lnTo>
                    <a:pt x="8835" y="2550"/>
                  </a:lnTo>
                  <a:lnTo>
                    <a:pt x="8781" y="2443"/>
                  </a:lnTo>
                  <a:lnTo>
                    <a:pt x="8710" y="2353"/>
                  </a:lnTo>
                  <a:lnTo>
                    <a:pt x="8638" y="2245"/>
                  </a:lnTo>
                  <a:lnTo>
                    <a:pt x="8458" y="2066"/>
                  </a:lnTo>
                  <a:lnTo>
                    <a:pt x="8261" y="1940"/>
                  </a:lnTo>
                  <a:lnTo>
                    <a:pt x="8153" y="1868"/>
                  </a:lnTo>
                  <a:lnTo>
                    <a:pt x="8027" y="1832"/>
                  </a:lnTo>
                  <a:lnTo>
                    <a:pt x="8333" y="1760"/>
                  </a:lnTo>
                  <a:lnTo>
                    <a:pt x="8620" y="1688"/>
                  </a:lnTo>
                  <a:lnTo>
                    <a:pt x="8961" y="1581"/>
                  </a:lnTo>
                  <a:lnTo>
                    <a:pt x="9123" y="1509"/>
                  </a:lnTo>
                  <a:lnTo>
                    <a:pt x="9284" y="1437"/>
                  </a:lnTo>
                  <a:lnTo>
                    <a:pt x="9428" y="1347"/>
                  </a:lnTo>
                  <a:lnTo>
                    <a:pt x="9554" y="1239"/>
                  </a:lnTo>
                  <a:lnTo>
                    <a:pt x="9661" y="1150"/>
                  </a:lnTo>
                  <a:lnTo>
                    <a:pt x="9733" y="1024"/>
                  </a:lnTo>
                  <a:lnTo>
                    <a:pt x="9751" y="898"/>
                  </a:lnTo>
                  <a:lnTo>
                    <a:pt x="9751" y="826"/>
                  </a:lnTo>
                  <a:lnTo>
                    <a:pt x="9751" y="755"/>
                  </a:lnTo>
                  <a:lnTo>
                    <a:pt x="9715" y="665"/>
                  </a:lnTo>
                  <a:lnTo>
                    <a:pt x="9661" y="557"/>
                  </a:lnTo>
                  <a:lnTo>
                    <a:pt x="9572" y="485"/>
                  </a:lnTo>
                  <a:lnTo>
                    <a:pt x="9482" y="396"/>
                  </a:lnTo>
                  <a:lnTo>
                    <a:pt x="9374" y="324"/>
                  </a:lnTo>
                  <a:lnTo>
                    <a:pt x="9248" y="270"/>
                  </a:lnTo>
                  <a:lnTo>
                    <a:pt x="9105" y="216"/>
                  </a:lnTo>
                  <a:lnTo>
                    <a:pt x="8961" y="162"/>
                  </a:lnTo>
                  <a:lnTo>
                    <a:pt x="8620" y="90"/>
                  </a:lnTo>
                  <a:lnTo>
                    <a:pt x="8243" y="36"/>
                  </a:lnTo>
                  <a:lnTo>
                    <a:pt x="7848" y="18"/>
                  </a:lnTo>
                  <a:lnTo>
                    <a:pt x="7435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57"/>
            <p:cNvSpPr/>
            <p:nvPr/>
          </p:nvSpPr>
          <p:spPr>
            <a:xfrm>
              <a:off x="928550" y="3095875"/>
              <a:ext cx="79950" cy="10350"/>
            </a:xfrm>
            <a:custGeom>
              <a:avLst/>
              <a:gdLst/>
              <a:ahLst/>
              <a:cxnLst/>
              <a:rect l="l" t="t" r="r" b="b"/>
              <a:pathLst>
                <a:path w="3198" h="414" extrusionOk="0">
                  <a:moveTo>
                    <a:pt x="2784" y="0"/>
                  </a:moveTo>
                  <a:lnTo>
                    <a:pt x="2389" y="18"/>
                  </a:lnTo>
                  <a:lnTo>
                    <a:pt x="1994" y="36"/>
                  </a:lnTo>
                  <a:lnTo>
                    <a:pt x="1581" y="90"/>
                  </a:lnTo>
                  <a:lnTo>
                    <a:pt x="1186" y="144"/>
                  </a:lnTo>
                  <a:lnTo>
                    <a:pt x="809" y="198"/>
                  </a:lnTo>
                  <a:lnTo>
                    <a:pt x="414" y="287"/>
                  </a:lnTo>
                  <a:lnTo>
                    <a:pt x="19" y="377"/>
                  </a:lnTo>
                  <a:lnTo>
                    <a:pt x="1" y="377"/>
                  </a:lnTo>
                  <a:lnTo>
                    <a:pt x="1" y="395"/>
                  </a:lnTo>
                  <a:lnTo>
                    <a:pt x="19" y="413"/>
                  </a:lnTo>
                  <a:lnTo>
                    <a:pt x="414" y="341"/>
                  </a:lnTo>
                  <a:lnTo>
                    <a:pt x="809" y="287"/>
                  </a:lnTo>
                  <a:lnTo>
                    <a:pt x="1599" y="216"/>
                  </a:lnTo>
                  <a:lnTo>
                    <a:pt x="2389" y="144"/>
                  </a:lnTo>
                  <a:lnTo>
                    <a:pt x="2784" y="108"/>
                  </a:lnTo>
                  <a:lnTo>
                    <a:pt x="3179" y="36"/>
                  </a:lnTo>
                  <a:lnTo>
                    <a:pt x="3197" y="36"/>
                  </a:lnTo>
                  <a:lnTo>
                    <a:pt x="3197" y="18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57"/>
            <p:cNvSpPr/>
            <p:nvPr/>
          </p:nvSpPr>
          <p:spPr>
            <a:xfrm>
              <a:off x="942025" y="3139850"/>
              <a:ext cx="74550" cy="21125"/>
            </a:xfrm>
            <a:custGeom>
              <a:avLst/>
              <a:gdLst/>
              <a:ahLst/>
              <a:cxnLst/>
              <a:rect l="l" t="t" r="r" b="b"/>
              <a:pathLst>
                <a:path w="2982" h="845" extrusionOk="0">
                  <a:moveTo>
                    <a:pt x="2946" y="1"/>
                  </a:moveTo>
                  <a:lnTo>
                    <a:pt x="2766" y="19"/>
                  </a:lnTo>
                  <a:lnTo>
                    <a:pt x="2586" y="37"/>
                  </a:lnTo>
                  <a:lnTo>
                    <a:pt x="2407" y="73"/>
                  </a:lnTo>
                  <a:lnTo>
                    <a:pt x="2227" y="127"/>
                  </a:lnTo>
                  <a:lnTo>
                    <a:pt x="1491" y="342"/>
                  </a:lnTo>
                  <a:lnTo>
                    <a:pt x="755" y="558"/>
                  </a:lnTo>
                  <a:lnTo>
                    <a:pt x="19" y="809"/>
                  </a:lnTo>
                  <a:lnTo>
                    <a:pt x="1" y="827"/>
                  </a:lnTo>
                  <a:lnTo>
                    <a:pt x="19" y="845"/>
                  </a:lnTo>
                  <a:lnTo>
                    <a:pt x="755" y="647"/>
                  </a:lnTo>
                  <a:lnTo>
                    <a:pt x="1509" y="450"/>
                  </a:lnTo>
                  <a:lnTo>
                    <a:pt x="2245" y="270"/>
                  </a:lnTo>
                  <a:lnTo>
                    <a:pt x="2604" y="198"/>
                  </a:lnTo>
                  <a:lnTo>
                    <a:pt x="2946" y="73"/>
                  </a:lnTo>
                  <a:lnTo>
                    <a:pt x="2981" y="55"/>
                  </a:lnTo>
                  <a:lnTo>
                    <a:pt x="2981" y="3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57"/>
            <p:cNvSpPr/>
            <p:nvPr/>
          </p:nvSpPr>
          <p:spPr>
            <a:xfrm>
              <a:off x="957300" y="3193725"/>
              <a:ext cx="66450" cy="19775"/>
            </a:xfrm>
            <a:custGeom>
              <a:avLst/>
              <a:gdLst/>
              <a:ahLst/>
              <a:cxnLst/>
              <a:rect l="l" t="t" r="r" b="b"/>
              <a:pathLst>
                <a:path w="2658" h="791" extrusionOk="0">
                  <a:moveTo>
                    <a:pt x="2658" y="1"/>
                  </a:moveTo>
                  <a:lnTo>
                    <a:pt x="2496" y="19"/>
                  </a:lnTo>
                  <a:lnTo>
                    <a:pt x="2335" y="55"/>
                  </a:lnTo>
                  <a:lnTo>
                    <a:pt x="2173" y="91"/>
                  </a:lnTo>
                  <a:lnTo>
                    <a:pt x="2029" y="162"/>
                  </a:lnTo>
                  <a:lnTo>
                    <a:pt x="1347" y="360"/>
                  </a:lnTo>
                  <a:lnTo>
                    <a:pt x="683" y="557"/>
                  </a:lnTo>
                  <a:lnTo>
                    <a:pt x="0" y="755"/>
                  </a:lnTo>
                  <a:lnTo>
                    <a:pt x="0" y="773"/>
                  </a:lnTo>
                  <a:lnTo>
                    <a:pt x="0" y="791"/>
                  </a:lnTo>
                  <a:lnTo>
                    <a:pt x="1383" y="432"/>
                  </a:lnTo>
                  <a:lnTo>
                    <a:pt x="2065" y="252"/>
                  </a:lnTo>
                  <a:lnTo>
                    <a:pt x="2209" y="216"/>
                  </a:lnTo>
                  <a:lnTo>
                    <a:pt x="2370" y="162"/>
                  </a:lnTo>
                  <a:lnTo>
                    <a:pt x="2514" y="91"/>
                  </a:lnTo>
                  <a:lnTo>
                    <a:pt x="2658" y="19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57"/>
            <p:cNvSpPr/>
            <p:nvPr/>
          </p:nvSpPr>
          <p:spPr>
            <a:xfrm>
              <a:off x="583775" y="2992625"/>
              <a:ext cx="305300" cy="358700"/>
            </a:xfrm>
            <a:custGeom>
              <a:avLst/>
              <a:gdLst/>
              <a:ahLst/>
              <a:cxnLst/>
              <a:rect l="l" t="t" r="r" b="b"/>
              <a:pathLst>
                <a:path w="12212" h="14348" extrusionOk="0">
                  <a:moveTo>
                    <a:pt x="1922" y="0"/>
                  </a:moveTo>
                  <a:lnTo>
                    <a:pt x="1815" y="18"/>
                  </a:lnTo>
                  <a:lnTo>
                    <a:pt x="1707" y="54"/>
                  </a:lnTo>
                  <a:lnTo>
                    <a:pt x="1599" y="126"/>
                  </a:lnTo>
                  <a:lnTo>
                    <a:pt x="1491" y="216"/>
                  </a:lnTo>
                  <a:lnTo>
                    <a:pt x="1384" y="323"/>
                  </a:lnTo>
                  <a:lnTo>
                    <a:pt x="1276" y="449"/>
                  </a:lnTo>
                  <a:lnTo>
                    <a:pt x="1168" y="593"/>
                  </a:lnTo>
                  <a:lnTo>
                    <a:pt x="1078" y="772"/>
                  </a:lnTo>
                  <a:lnTo>
                    <a:pt x="989" y="952"/>
                  </a:lnTo>
                  <a:lnTo>
                    <a:pt x="899" y="1167"/>
                  </a:lnTo>
                  <a:lnTo>
                    <a:pt x="809" y="1401"/>
                  </a:lnTo>
                  <a:lnTo>
                    <a:pt x="719" y="1652"/>
                  </a:lnTo>
                  <a:lnTo>
                    <a:pt x="576" y="2227"/>
                  </a:lnTo>
                  <a:lnTo>
                    <a:pt x="432" y="2891"/>
                  </a:lnTo>
                  <a:lnTo>
                    <a:pt x="324" y="3609"/>
                  </a:lnTo>
                  <a:lnTo>
                    <a:pt x="234" y="4364"/>
                  </a:lnTo>
                  <a:lnTo>
                    <a:pt x="145" y="5154"/>
                  </a:lnTo>
                  <a:lnTo>
                    <a:pt x="91" y="5944"/>
                  </a:lnTo>
                  <a:lnTo>
                    <a:pt x="37" y="6734"/>
                  </a:lnTo>
                  <a:lnTo>
                    <a:pt x="1" y="7542"/>
                  </a:lnTo>
                  <a:lnTo>
                    <a:pt x="1" y="8332"/>
                  </a:lnTo>
                  <a:lnTo>
                    <a:pt x="19" y="9104"/>
                  </a:lnTo>
                  <a:lnTo>
                    <a:pt x="55" y="9858"/>
                  </a:lnTo>
                  <a:lnTo>
                    <a:pt x="109" y="10577"/>
                  </a:lnTo>
                  <a:lnTo>
                    <a:pt x="198" y="11259"/>
                  </a:lnTo>
                  <a:lnTo>
                    <a:pt x="306" y="11888"/>
                  </a:lnTo>
                  <a:lnTo>
                    <a:pt x="450" y="12480"/>
                  </a:lnTo>
                  <a:lnTo>
                    <a:pt x="522" y="12749"/>
                  </a:lnTo>
                  <a:lnTo>
                    <a:pt x="611" y="12983"/>
                  </a:lnTo>
                  <a:lnTo>
                    <a:pt x="719" y="13216"/>
                  </a:lnTo>
                  <a:lnTo>
                    <a:pt x="827" y="13432"/>
                  </a:lnTo>
                  <a:lnTo>
                    <a:pt x="935" y="13629"/>
                  </a:lnTo>
                  <a:lnTo>
                    <a:pt x="1060" y="13809"/>
                  </a:lnTo>
                  <a:lnTo>
                    <a:pt x="1114" y="13881"/>
                  </a:lnTo>
                  <a:lnTo>
                    <a:pt x="1204" y="13953"/>
                  </a:lnTo>
                  <a:lnTo>
                    <a:pt x="1294" y="14006"/>
                  </a:lnTo>
                  <a:lnTo>
                    <a:pt x="1402" y="14078"/>
                  </a:lnTo>
                  <a:lnTo>
                    <a:pt x="1635" y="14168"/>
                  </a:lnTo>
                  <a:lnTo>
                    <a:pt x="1922" y="14240"/>
                  </a:lnTo>
                  <a:lnTo>
                    <a:pt x="2228" y="14294"/>
                  </a:lnTo>
                  <a:lnTo>
                    <a:pt x="2587" y="14330"/>
                  </a:lnTo>
                  <a:lnTo>
                    <a:pt x="2964" y="14348"/>
                  </a:lnTo>
                  <a:lnTo>
                    <a:pt x="3359" y="14348"/>
                  </a:lnTo>
                  <a:lnTo>
                    <a:pt x="3790" y="14330"/>
                  </a:lnTo>
                  <a:lnTo>
                    <a:pt x="4239" y="14294"/>
                  </a:lnTo>
                  <a:lnTo>
                    <a:pt x="5173" y="14204"/>
                  </a:lnTo>
                  <a:lnTo>
                    <a:pt x="6142" y="14060"/>
                  </a:lnTo>
                  <a:lnTo>
                    <a:pt x="7130" y="13881"/>
                  </a:lnTo>
                  <a:lnTo>
                    <a:pt x="8100" y="13683"/>
                  </a:lnTo>
                  <a:lnTo>
                    <a:pt x="9033" y="13468"/>
                  </a:lnTo>
                  <a:lnTo>
                    <a:pt x="9895" y="13270"/>
                  </a:lnTo>
                  <a:lnTo>
                    <a:pt x="10667" y="13073"/>
                  </a:lnTo>
                  <a:lnTo>
                    <a:pt x="11799" y="12785"/>
                  </a:lnTo>
                  <a:lnTo>
                    <a:pt x="12212" y="12660"/>
                  </a:lnTo>
                  <a:lnTo>
                    <a:pt x="9051" y="5890"/>
                  </a:lnTo>
                  <a:lnTo>
                    <a:pt x="6968" y="6931"/>
                  </a:lnTo>
                  <a:lnTo>
                    <a:pt x="5514" y="7668"/>
                  </a:lnTo>
                  <a:lnTo>
                    <a:pt x="5029" y="7901"/>
                  </a:lnTo>
                  <a:lnTo>
                    <a:pt x="4795" y="7991"/>
                  </a:lnTo>
                  <a:lnTo>
                    <a:pt x="4777" y="7955"/>
                  </a:lnTo>
                  <a:lnTo>
                    <a:pt x="4742" y="7883"/>
                  </a:lnTo>
                  <a:lnTo>
                    <a:pt x="4652" y="7596"/>
                  </a:lnTo>
                  <a:lnTo>
                    <a:pt x="4526" y="7129"/>
                  </a:lnTo>
                  <a:lnTo>
                    <a:pt x="4382" y="6500"/>
                  </a:lnTo>
                  <a:lnTo>
                    <a:pt x="3987" y="4759"/>
                  </a:lnTo>
                  <a:lnTo>
                    <a:pt x="3503" y="2460"/>
                  </a:lnTo>
                  <a:lnTo>
                    <a:pt x="3341" y="1868"/>
                  </a:lnTo>
                  <a:lnTo>
                    <a:pt x="3179" y="1347"/>
                  </a:lnTo>
                  <a:lnTo>
                    <a:pt x="3090" y="1131"/>
                  </a:lnTo>
                  <a:lnTo>
                    <a:pt x="2982" y="916"/>
                  </a:lnTo>
                  <a:lnTo>
                    <a:pt x="2892" y="736"/>
                  </a:lnTo>
                  <a:lnTo>
                    <a:pt x="2784" y="575"/>
                  </a:lnTo>
                  <a:lnTo>
                    <a:pt x="2694" y="431"/>
                  </a:lnTo>
                  <a:lnTo>
                    <a:pt x="2587" y="305"/>
                  </a:lnTo>
                  <a:lnTo>
                    <a:pt x="2479" y="198"/>
                  </a:lnTo>
                  <a:lnTo>
                    <a:pt x="2371" y="126"/>
                  </a:lnTo>
                  <a:lnTo>
                    <a:pt x="2263" y="54"/>
                  </a:lnTo>
                  <a:lnTo>
                    <a:pt x="2138" y="18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57"/>
            <p:cNvSpPr/>
            <p:nvPr/>
          </p:nvSpPr>
          <p:spPr>
            <a:xfrm>
              <a:off x="595900" y="3017300"/>
              <a:ext cx="278375" cy="315175"/>
            </a:xfrm>
            <a:custGeom>
              <a:avLst/>
              <a:gdLst/>
              <a:ahLst/>
              <a:cxnLst/>
              <a:rect l="l" t="t" r="r" b="b"/>
              <a:pathLst>
                <a:path w="11135" h="12607" extrusionOk="0">
                  <a:moveTo>
                    <a:pt x="486" y="1"/>
                  </a:moveTo>
                  <a:lnTo>
                    <a:pt x="342" y="360"/>
                  </a:lnTo>
                  <a:lnTo>
                    <a:pt x="216" y="737"/>
                  </a:lnTo>
                  <a:lnTo>
                    <a:pt x="306" y="773"/>
                  </a:lnTo>
                  <a:lnTo>
                    <a:pt x="396" y="791"/>
                  </a:lnTo>
                  <a:lnTo>
                    <a:pt x="486" y="791"/>
                  </a:lnTo>
                  <a:lnTo>
                    <a:pt x="557" y="755"/>
                  </a:lnTo>
                  <a:lnTo>
                    <a:pt x="629" y="719"/>
                  </a:lnTo>
                  <a:lnTo>
                    <a:pt x="683" y="683"/>
                  </a:lnTo>
                  <a:lnTo>
                    <a:pt x="737" y="611"/>
                  </a:lnTo>
                  <a:lnTo>
                    <a:pt x="773" y="557"/>
                  </a:lnTo>
                  <a:lnTo>
                    <a:pt x="791" y="485"/>
                  </a:lnTo>
                  <a:lnTo>
                    <a:pt x="809" y="396"/>
                  </a:lnTo>
                  <a:lnTo>
                    <a:pt x="809" y="324"/>
                  </a:lnTo>
                  <a:lnTo>
                    <a:pt x="791" y="252"/>
                  </a:lnTo>
                  <a:lnTo>
                    <a:pt x="755" y="198"/>
                  </a:lnTo>
                  <a:lnTo>
                    <a:pt x="719" y="144"/>
                  </a:lnTo>
                  <a:lnTo>
                    <a:pt x="665" y="90"/>
                  </a:lnTo>
                  <a:lnTo>
                    <a:pt x="611" y="55"/>
                  </a:lnTo>
                  <a:lnTo>
                    <a:pt x="557" y="19"/>
                  </a:lnTo>
                  <a:lnTo>
                    <a:pt x="486" y="1"/>
                  </a:lnTo>
                  <a:close/>
                  <a:moveTo>
                    <a:pt x="1796" y="1976"/>
                  </a:moveTo>
                  <a:lnTo>
                    <a:pt x="1725" y="1994"/>
                  </a:lnTo>
                  <a:lnTo>
                    <a:pt x="1653" y="2030"/>
                  </a:lnTo>
                  <a:lnTo>
                    <a:pt x="1599" y="2084"/>
                  </a:lnTo>
                  <a:lnTo>
                    <a:pt x="1545" y="2138"/>
                  </a:lnTo>
                  <a:lnTo>
                    <a:pt x="1509" y="2209"/>
                  </a:lnTo>
                  <a:lnTo>
                    <a:pt x="1491" y="2281"/>
                  </a:lnTo>
                  <a:lnTo>
                    <a:pt x="1491" y="2371"/>
                  </a:lnTo>
                  <a:lnTo>
                    <a:pt x="1491" y="2443"/>
                  </a:lnTo>
                  <a:lnTo>
                    <a:pt x="1509" y="2515"/>
                  </a:lnTo>
                  <a:lnTo>
                    <a:pt x="1545" y="2586"/>
                  </a:lnTo>
                  <a:lnTo>
                    <a:pt x="1599" y="2640"/>
                  </a:lnTo>
                  <a:lnTo>
                    <a:pt x="1653" y="2694"/>
                  </a:lnTo>
                  <a:lnTo>
                    <a:pt x="1725" y="2730"/>
                  </a:lnTo>
                  <a:lnTo>
                    <a:pt x="1796" y="2766"/>
                  </a:lnTo>
                  <a:lnTo>
                    <a:pt x="1958" y="2766"/>
                  </a:lnTo>
                  <a:lnTo>
                    <a:pt x="2030" y="2748"/>
                  </a:lnTo>
                  <a:lnTo>
                    <a:pt x="2102" y="2712"/>
                  </a:lnTo>
                  <a:lnTo>
                    <a:pt x="2156" y="2658"/>
                  </a:lnTo>
                  <a:lnTo>
                    <a:pt x="2209" y="2604"/>
                  </a:lnTo>
                  <a:lnTo>
                    <a:pt x="2245" y="2533"/>
                  </a:lnTo>
                  <a:lnTo>
                    <a:pt x="2263" y="2461"/>
                  </a:lnTo>
                  <a:lnTo>
                    <a:pt x="2281" y="2371"/>
                  </a:lnTo>
                  <a:lnTo>
                    <a:pt x="2281" y="2299"/>
                  </a:lnTo>
                  <a:lnTo>
                    <a:pt x="2245" y="2227"/>
                  </a:lnTo>
                  <a:lnTo>
                    <a:pt x="2209" y="2155"/>
                  </a:lnTo>
                  <a:lnTo>
                    <a:pt x="2156" y="2084"/>
                  </a:lnTo>
                  <a:lnTo>
                    <a:pt x="2102" y="2048"/>
                  </a:lnTo>
                  <a:lnTo>
                    <a:pt x="2030" y="2012"/>
                  </a:lnTo>
                  <a:lnTo>
                    <a:pt x="1958" y="1976"/>
                  </a:lnTo>
                  <a:close/>
                  <a:moveTo>
                    <a:pt x="324" y="3933"/>
                  </a:moveTo>
                  <a:lnTo>
                    <a:pt x="252" y="3951"/>
                  </a:lnTo>
                  <a:lnTo>
                    <a:pt x="180" y="3987"/>
                  </a:lnTo>
                  <a:lnTo>
                    <a:pt x="126" y="4041"/>
                  </a:lnTo>
                  <a:lnTo>
                    <a:pt x="73" y="4095"/>
                  </a:lnTo>
                  <a:lnTo>
                    <a:pt x="37" y="4167"/>
                  </a:lnTo>
                  <a:lnTo>
                    <a:pt x="19" y="4238"/>
                  </a:lnTo>
                  <a:lnTo>
                    <a:pt x="1" y="4328"/>
                  </a:lnTo>
                  <a:lnTo>
                    <a:pt x="19" y="4400"/>
                  </a:lnTo>
                  <a:lnTo>
                    <a:pt x="37" y="4490"/>
                  </a:lnTo>
                  <a:lnTo>
                    <a:pt x="73" y="4544"/>
                  </a:lnTo>
                  <a:lnTo>
                    <a:pt x="126" y="4616"/>
                  </a:lnTo>
                  <a:lnTo>
                    <a:pt x="180" y="4651"/>
                  </a:lnTo>
                  <a:lnTo>
                    <a:pt x="252" y="4687"/>
                  </a:lnTo>
                  <a:lnTo>
                    <a:pt x="324" y="4723"/>
                  </a:lnTo>
                  <a:lnTo>
                    <a:pt x="486" y="4723"/>
                  </a:lnTo>
                  <a:lnTo>
                    <a:pt x="557" y="4687"/>
                  </a:lnTo>
                  <a:lnTo>
                    <a:pt x="629" y="4651"/>
                  </a:lnTo>
                  <a:lnTo>
                    <a:pt x="683" y="4616"/>
                  </a:lnTo>
                  <a:lnTo>
                    <a:pt x="737" y="4544"/>
                  </a:lnTo>
                  <a:lnTo>
                    <a:pt x="773" y="4490"/>
                  </a:lnTo>
                  <a:lnTo>
                    <a:pt x="791" y="4400"/>
                  </a:lnTo>
                  <a:lnTo>
                    <a:pt x="809" y="4328"/>
                  </a:lnTo>
                  <a:lnTo>
                    <a:pt x="791" y="4238"/>
                  </a:lnTo>
                  <a:lnTo>
                    <a:pt x="773" y="4167"/>
                  </a:lnTo>
                  <a:lnTo>
                    <a:pt x="737" y="4095"/>
                  </a:lnTo>
                  <a:lnTo>
                    <a:pt x="683" y="4041"/>
                  </a:lnTo>
                  <a:lnTo>
                    <a:pt x="629" y="3987"/>
                  </a:lnTo>
                  <a:lnTo>
                    <a:pt x="557" y="3951"/>
                  </a:lnTo>
                  <a:lnTo>
                    <a:pt x="486" y="3933"/>
                  </a:lnTo>
                  <a:close/>
                  <a:moveTo>
                    <a:pt x="3287" y="3933"/>
                  </a:moveTo>
                  <a:lnTo>
                    <a:pt x="3197" y="3969"/>
                  </a:lnTo>
                  <a:lnTo>
                    <a:pt x="3143" y="4005"/>
                  </a:lnTo>
                  <a:lnTo>
                    <a:pt x="3071" y="4041"/>
                  </a:lnTo>
                  <a:lnTo>
                    <a:pt x="3035" y="4113"/>
                  </a:lnTo>
                  <a:lnTo>
                    <a:pt x="3000" y="4167"/>
                  </a:lnTo>
                  <a:lnTo>
                    <a:pt x="2964" y="4256"/>
                  </a:lnTo>
                  <a:lnTo>
                    <a:pt x="2964" y="4328"/>
                  </a:lnTo>
                  <a:lnTo>
                    <a:pt x="2964" y="4418"/>
                  </a:lnTo>
                  <a:lnTo>
                    <a:pt x="3000" y="4490"/>
                  </a:lnTo>
                  <a:lnTo>
                    <a:pt x="3035" y="4544"/>
                  </a:lnTo>
                  <a:lnTo>
                    <a:pt x="3071" y="4616"/>
                  </a:lnTo>
                  <a:lnTo>
                    <a:pt x="3143" y="4651"/>
                  </a:lnTo>
                  <a:lnTo>
                    <a:pt x="3197" y="4705"/>
                  </a:lnTo>
                  <a:lnTo>
                    <a:pt x="3287" y="4723"/>
                  </a:lnTo>
                  <a:lnTo>
                    <a:pt x="3448" y="4723"/>
                  </a:lnTo>
                  <a:lnTo>
                    <a:pt x="3538" y="4687"/>
                  </a:lnTo>
                  <a:lnTo>
                    <a:pt x="3610" y="4634"/>
                  </a:lnTo>
                  <a:lnTo>
                    <a:pt x="3682" y="4562"/>
                  </a:lnTo>
                  <a:lnTo>
                    <a:pt x="3538" y="3987"/>
                  </a:lnTo>
                  <a:lnTo>
                    <a:pt x="3556" y="3987"/>
                  </a:lnTo>
                  <a:lnTo>
                    <a:pt x="3466" y="3933"/>
                  </a:lnTo>
                  <a:close/>
                  <a:moveTo>
                    <a:pt x="1886" y="5908"/>
                  </a:moveTo>
                  <a:lnTo>
                    <a:pt x="1796" y="5926"/>
                  </a:lnTo>
                  <a:lnTo>
                    <a:pt x="1725" y="5944"/>
                  </a:lnTo>
                  <a:lnTo>
                    <a:pt x="1653" y="5980"/>
                  </a:lnTo>
                  <a:lnTo>
                    <a:pt x="1599" y="6034"/>
                  </a:lnTo>
                  <a:lnTo>
                    <a:pt x="1545" y="6088"/>
                  </a:lnTo>
                  <a:lnTo>
                    <a:pt x="1509" y="6160"/>
                  </a:lnTo>
                  <a:lnTo>
                    <a:pt x="1491" y="6232"/>
                  </a:lnTo>
                  <a:lnTo>
                    <a:pt x="1491" y="6304"/>
                  </a:lnTo>
                  <a:lnTo>
                    <a:pt x="1491" y="6393"/>
                  </a:lnTo>
                  <a:lnTo>
                    <a:pt x="1509" y="6465"/>
                  </a:lnTo>
                  <a:lnTo>
                    <a:pt x="1545" y="6537"/>
                  </a:lnTo>
                  <a:lnTo>
                    <a:pt x="1599" y="6591"/>
                  </a:lnTo>
                  <a:lnTo>
                    <a:pt x="1653" y="6645"/>
                  </a:lnTo>
                  <a:lnTo>
                    <a:pt x="1725" y="6681"/>
                  </a:lnTo>
                  <a:lnTo>
                    <a:pt x="1796" y="6699"/>
                  </a:lnTo>
                  <a:lnTo>
                    <a:pt x="1886" y="6717"/>
                  </a:lnTo>
                  <a:lnTo>
                    <a:pt x="1958" y="6699"/>
                  </a:lnTo>
                  <a:lnTo>
                    <a:pt x="2030" y="6681"/>
                  </a:lnTo>
                  <a:lnTo>
                    <a:pt x="2102" y="6645"/>
                  </a:lnTo>
                  <a:lnTo>
                    <a:pt x="2156" y="6591"/>
                  </a:lnTo>
                  <a:lnTo>
                    <a:pt x="2209" y="6537"/>
                  </a:lnTo>
                  <a:lnTo>
                    <a:pt x="2245" y="6465"/>
                  </a:lnTo>
                  <a:lnTo>
                    <a:pt x="2263" y="6393"/>
                  </a:lnTo>
                  <a:lnTo>
                    <a:pt x="2281" y="6304"/>
                  </a:lnTo>
                  <a:lnTo>
                    <a:pt x="2263" y="6232"/>
                  </a:lnTo>
                  <a:lnTo>
                    <a:pt x="2245" y="6160"/>
                  </a:lnTo>
                  <a:lnTo>
                    <a:pt x="2209" y="6088"/>
                  </a:lnTo>
                  <a:lnTo>
                    <a:pt x="2156" y="6034"/>
                  </a:lnTo>
                  <a:lnTo>
                    <a:pt x="2102" y="5980"/>
                  </a:lnTo>
                  <a:lnTo>
                    <a:pt x="2030" y="5944"/>
                  </a:lnTo>
                  <a:lnTo>
                    <a:pt x="1958" y="5926"/>
                  </a:lnTo>
                  <a:lnTo>
                    <a:pt x="1886" y="5908"/>
                  </a:lnTo>
                  <a:close/>
                  <a:moveTo>
                    <a:pt x="7794" y="5908"/>
                  </a:moveTo>
                  <a:lnTo>
                    <a:pt x="7722" y="5926"/>
                  </a:lnTo>
                  <a:lnTo>
                    <a:pt x="7650" y="5944"/>
                  </a:lnTo>
                  <a:lnTo>
                    <a:pt x="7579" y="5980"/>
                  </a:lnTo>
                  <a:lnTo>
                    <a:pt x="7525" y="6034"/>
                  </a:lnTo>
                  <a:lnTo>
                    <a:pt x="7471" y="6088"/>
                  </a:lnTo>
                  <a:lnTo>
                    <a:pt x="7435" y="6160"/>
                  </a:lnTo>
                  <a:lnTo>
                    <a:pt x="7399" y="6232"/>
                  </a:lnTo>
                  <a:lnTo>
                    <a:pt x="7399" y="6304"/>
                  </a:lnTo>
                  <a:lnTo>
                    <a:pt x="7399" y="6393"/>
                  </a:lnTo>
                  <a:lnTo>
                    <a:pt x="7435" y="6465"/>
                  </a:lnTo>
                  <a:lnTo>
                    <a:pt x="7471" y="6537"/>
                  </a:lnTo>
                  <a:lnTo>
                    <a:pt x="7525" y="6591"/>
                  </a:lnTo>
                  <a:lnTo>
                    <a:pt x="7579" y="6645"/>
                  </a:lnTo>
                  <a:lnTo>
                    <a:pt x="7650" y="6681"/>
                  </a:lnTo>
                  <a:lnTo>
                    <a:pt x="7722" y="6699"/>
                  </a:lnTo>
                  <a:lnTo>
                    <a:pt x="7794" y="6717"/>
                  </a:lnTo>
                  <a:lnTo>
                    <a:pt x="7884" y="6699"/>
                  </a:lnTo>
                  <a:lnTo>
                    <a:pt x="7956" y="6681"/>
                  </a:lnTo>
                  <a:lnTo>
                    <a:pt x="8028" y="6645"/>
                  </a:lnTo>
                  <a:lnTo>
                    <a:pt x="8081" y="6591"/>
                  </a:lnTo>
                  <a:lnTo>
                    <a:pt x="8135" y="6537"/>
                  </a:lnTo>
                  <a:lnTo>
                    <a:pt x="8171" y="6465"/>
                  </a:lnTo>
                  <a:lnTo>
                    <a:pt x="8189" y="6393"/>
                  </a:lnTo>
                  <a:lnTo>
                    <a:pt x="8189" y="6304"/>
                  </a:lnTo>
                  <a:lnTo>
                    <a:pt x="8189" y="6232"/>
                  </a:lnTo>
                  <a:lnTo>
                    <a:pt x="8171" y="6160"/>
                  </a:lnTo>
                  <a:lnTo>
                    <a:pt x="8135" y="6088"/>
                  </a:lnTo>
                  <a:lnTo>
                    <a:pt x="8081" y="6034"/>
                  </a:lnTo>
                  <a:lnTo>
                    <a:pt x="8028" y="5980"/>
                  </a:lnTo>
                  <a:lnTo>
                    <a:pt x="7956" y="5944"/>
                  </a:lnTo>
                  <a:lnTo>
                    <a:pt x="7884" y="5926"/>
                  </a:lnTo>
                  <a:lnTo>
                    <a:pt x="7794" y="5908"/>
                  </a:lnTo>
                  <a:close/>
                  <a:moveTo>
                    <a:pt x="324" y="7866"/>
                  </a:moveTo>
                  <a:lnTo>
                    <a:pt x="252" y="7902"/>
                  </a:lnTo>
                  <a:lnTo>
                    <a:pt x="180" y="7938"/>
                  </a:lnTo>
                  <a:lnTo>
                    <a:pt x="126" y="7974"/>
                  </a:lnTo>
                  <a:lnTo>
                    <a:pt x="73" y="8045"/>
                  </a:lnTo>
                  <a:lnTo>
                    <a:pt x="37" y="8099"/>
                  </a:lnTo>
                  <a:lnTo>
                    <a:pt x="19" y="8189"/>
                  </a:lnTo>
                  <a:lnTo>
                    <a:pt x="1" y="8261"/>
                  </a:lnTo>
                  <a:lnTo>
                    <a:pt x="19" y="8351"/>
                  </a:lnTo>
                  <a:lnTo>
                    <a:pt x="37" y="8422"/>
                  </a:lnTo>
                  <a:lnTo>
                    <a:pt x="73" y="8494"/>
                  </a:lnTo>
                  <a:lnTo>
                    <a:pt x="126" y="8548"/>
                  </a:lnTo>
                  <a:lnTo>
                    <a:pt x="180" y="8602"/>
                  </a:lnTo>
                  <a:lnTo>
                    <a:pt x="252" y="8638"/>
                  </a:lnTo>
                  <a:lnTo>
                    <a:pt x="324" y="8656"/>
                  </a:lnTo>
                  <a:lnTo>
                    <a:pt x="486" y="8656"/>
                  </a:lnTo>
                  <a:lnTo>
                    <a:pt x="557" y="8638"/>
                  </a:lnTo>
                  <a:lnTo>
                    <a:pt x="629" y="8602"/>
                  </a:lnTo>
                  <a:lnTo>
                    <a:pt x="683" y="8548"/>
                  </a:lnTo>
                  <a:lnTo>
                    <a:pt x="737" y="8494"/>
                  </a:lnTo>
                  <a:lnTo>
                    <a:pt x="773" y="8422"/>
                  </a:lnTo>
                  <a:lnTo>
                    <a:pt x="791" y="8351"/>
                  </a:lnTo>
                  <a:lnTo>
                    <a:pt x="809" y="8261"/>
                  </a:lnTo>
                  <a:lnTo>
                    <a:pt x="791" y="8189"/>
                  </a:lnTo>
                  <a:lnTo>
                    <a:pt x="773" y="8099"/>
                  </a:lnTo>
                  <a:lnTo>
                    <a:pt x="737" y="8045"/>
                  </a:lnTo>
                  <a:lnTo>
                    <a:pt x="683" y="7974"/>
                  </a:lnTo>
                  <a:lnTo>
                    <a:pt x="629" y="7938"/>
                  </a:lnTo>
                  <a:lnTo>
                    <a:pt x="557" y="7902"/>
                  </a:lnTo>
                  <a:lnTo>
                    <a:pt x="486" y="7866"/>
                  </a:lnTo>
                  <a:close/>
                  <a:moveTo>
                    <a:pt x="3287" y="7866"/>
                  </a:moveTo>
                  <a:lnTo>
                    <a:pt x="3197" y="7902"/>
                  </a:lnTo>
                  <a:lnTo>
                    <a:pt x="3143" y="7938"/>
                  </a:lnTo>
                  <a:lnTo>
                    <a:pt x="3071" y="7974"/>
                  </a:lnTo>
                  <a:lnTo>
                    <a:pt x="3035" y="8045"/>
                  </a:lnTo>
                  <a:lnTo>
                    <a:pt x="3000" y="8099"/>
                  </a:lnTo>
                  <a:lnTo>
                    <a:pt x="2964" y="8189"/>
                  </a:lnTo>
                  <a:lnTo>
                    <a:pt x="2964" y="8261"/>
                  </a:lnTo>
                  <a:lnTo>
                    <a:pt x="2964" y="8351"/>
                  </a:lnTo>
                  <a:lnTo>
                    <a:pt x="3000" y="8422"/>
                  </a:lnTo>
                  <a:lnTo>
                    <a:pt x="3035" y="8494"/>
                  </a:lnTo>
                  <a:lnTo>
                    <a:pt x="3071" y="8548"/>
                  </a:lnTo>
                  <a:lnTo>
                    <a:pt x="3143" y="8602"/>
                  </a:lnTo>
                  <a:lnTo>
                    <a:pt x="3197" y="8638"/>
                  </a:lnTo>
                  <a:lnTo>
                    <a:pt x="3287" y="8656"/>
                  </a:lnTo>
                  <a:lnTo>
                    <a:pt x="3448" y="8656"/>
                  </a:lnTo>
                  <a:lnTo>
                    <a:pt x="3520" y="8638"/>
                  </a:lnTo>
                  <a:lnTo>
                    <a:pt x="3574" y="8602"/>
                  </a:lnTo>
                  <a:lnTo>
                    <a:pt x="3646" y="8548"/>
                  </a:lnTo>
                  <a:lnTo>
                    <a:pt x="3682" y="8494"/>
                  </a:lnTo>
                  <a:lnTo>
                    <a:pt x="3736" y="8422"/>
                  </a:lnTo>
                  <a:lnTo>
                    <a:pt x="3754" y="8351"/>
                  </a:lnTo>
                  <a:lnTo>
                    <a:pt x="3754" y="8261"/>
                  </a:lnTo>
                  <a:lnTo>
                    <a:pt x="3754" y="8189"/>
                  </a:lnTo>
                  <a:lnTo>
                    <a:pt x="3736" y="8099"/>
                  </a:lnTo>
                  <a:lnTo>
                    <a:pt x="3682" y="8045"/>
                  </a:lnTo>
                  <a:lnTo>
                    <a:pt x="3646" y="7974"/>
                  </a:lnTo>
                  <a:lnTo>
                    <a:pt x="3574" y="7938"/>
                  </a:lnTo>
                  <a:lnTo>
                    <a:pt x="3520" y="7902"/>
                  </a:lnTo>
                  <a:lnTo>
                    <a:pt x="3448" y="7866"/>
                  </a:lnTo>
                  <a:close/>
                  <a:moveTo>
                    <a:pt x="6232" y="7866"/>
                  </a:moveTo>
                  <a:lnTo>
                    <a:pt x="6160" y="7902"/>
                  </a:lnTo>
                  <a:lnTo>
                    <a:pt x="6106" y="7938"/>
                  </a:lnTo>
                  <a:lnTo>
                    <a:pt x="6034" y="7974"/>
                  </a:lnTo>
                  <a:lnTo>
                    <a:pt x="5998" y="8045"/>
                  </a:lnTo>
                  <a:lnTo>
                    <a:pt x="5945" y="8099"/>
                  </a:lnTo>
                  <a:lnTo>
                    <a:pt x="5927" y="8189"/>
                  </a:lnTo>
                  <a:lnTo>
                    <a:pt x="5927" y="8261"/>
                  </a:lnTo>
                  <a:lnTo>
                    <a:pt x="5927" y="8351"/>
                  </a:lnTo>
                  <a:lnTo>
                    <a:pt x="5945" y="8422"/>
                  </a:lnTo>
                  <a:lnTo>
                    <a:pt x="5998" y="8494"/>
                  </a:lnTo>
                  <a:lnTo>
                    <a:pt x="6034" y="8548"/>
                  </a:lnTo>
                  <a:lnTo>
                    <a:pt x="6106" y="8602"/>
                  </a:lnTo>
                  <a:lnTo>
                    <a:pt x="6160" y="8638"/>
                  </a:lnTo>
                  <a:lnTo>
                    <a:pt x="6232" y="8656"/>
                  </a:lnTo>
                  <a:lnTo>
                    <a:pt x="6393" y="8656"/>
                  </a:lnTo>
                  <a:lnTo>
                    <a:pt x="6483" y="8638"/>
                  </a:lnTo>
                  <a:lnTo>
                    <a:pt x="6537" y="8602"/>
                  </a:lnTo>
                  <a:lnTo>
                    <a:pt x="6609" y="8548"/>
                  </a:lnTo>
                  <a:lnTo>
                    <a:pt x="6645" y="8494"/>
                  </a:lnTo>
                  <a:lnTo>
                    <a:pt x="6681" y="8422"/>
                  </a:lnTo>
                  <a:lnTo>
                    <a:pt x="6717" y="8351"/>
                  </a:lnTo>
                  <a:lnTo>
                    <a:pt x="6717" y="8261"/>
                  </a:lnTo>
                  <a:lnTo>
                    <a:pt x="6717" y="8189"/>
                  </a:lnTo>
                  <a:lnTo>
                    <a:pt x="6681" y="8099"/>
                  </a:lnTo>
                  <a:lnTo>
                    <a:pt x="6645" y="8045"/>
                  </a:lnTo>
                  <a:lnTo>
                    <a:pt x="6609" y="7974"/>
                  </a:lnTo>
                  <a:lnTo>
                    <a:pt x="6537" y="7938"/>
                  </a:lnTo>
                  <a:lnTo>
                    <a:pt x="6483" y="7902"/>
                  </a:lnTo>
                  <a:lnTo>
                    <a:pt x="6393" y="7866"/>
                  </a:lnTo>
                  <a:close/>
                  <a:moveTo>
                    <a:pt x="9195" y="7866"/>
                  </a:moveTo>
                  <a:lnTo>
                    <a:pt x="9123" y="7902"/>
                  </a:lnTo>
                  <a:lnTo>
                    <a:pt x="9051" y="7938"/>
                  </a:lnTo>
                  <a:lnTo>
                    <a:pt x="8997" y="7974"/>
                  </a:lnTo>
                  <a:lnTo>
                    <a:pt x="8943" y="8045"/>
                  </a:lnTo>
                  <a:lnTo>
                    <a:pt x="8907" y="8099"/>
                  </a:lnTo>
                  <a:lnTo>
                    <a:pt x="8889" y="8189"/>
                  </a:lnTo>
                  <a:lnTo>
                    <a:pt x="8872" y="8261"/>
                  </a:lnTo>
                  <a:lnTo>
                    <a:pt x="8889" y="8351"/>
                  </a:lnTo>
                  <a:lnTo>
                    <a:pt x="8907" y="8422"/>
                  </a:lnTo>
                  <a:lnTo>
                    <a:pt x="8943" y="8494"/>
                  </a:lnTo>
                  <a:lnTo>
                    <a:pt x="8997" y="8548"/>
                  </a:lnTo>
                  <a:lnTo>
                    <a:pt x="9051" y="8602"/>
                  </a:lnTo>
                  <a:lnTo>
                    <a:pt x="9123" y="8638"/>
                  </a:lnTo>
                  <a:lnTo>
                    <a:pt x="9195" y="8656"/>
                  </a:lnTo>
                  <a:lnTo>
                    <a:pt x="9356" y="8656"/>
                  </a:lnTo>
                  <a:lnTo>
                    <a:pt x="9428" y="8638"/>
                  </a:lnTo>
                  <a:lnTo>
                    <a:pt x="9500" y="8602"/>
                  </a:lnTo>
                  <a:lnTo>
                    <a:pt x="9554" y="8548"/>
                  </a:lnTo>
                  <a:lnTo>
                    <a:pt x="9608" y="8494"/>
                  </a:lnTo>
                  <a:lnTo>
                    <a:pt x="9644" y="8422"/>
                  </a:lnTo>
                  <a:lnTo>
                    <a:pt x="9662" y="8351"/>
                  </a:lnTo>
                  <a:lnTo>
                    <a:pt x="9680" y="8261"/>
                  </a:lnTo>
                  <a:lnTo>
                    <a:pt x="9662" y="8189"/>
                  </a:lnTo>
                  <a:lnTo>
                    <a:pt x="9644" y="8099"/>
                  </a:lnTo>
                  <a:lnTo>
                    <a:pt x="9608" y="8045"/>
                  </a:lnTo>
                  <a:lnTo>
                    <a:pt x="9554" y="7974"/>
                  </a:lnTo>
                  <a:lnTo>
                    <a:pt x="9500" y="7938"/>
                  </a:lnTo>
                  <a:lnTo>
                    <a:pt x="9428" y="7902"/>
                  </a:lnTo>
                  <a:lnTo>
                    <a:pt x="9356" y="7866"/>
                  </a:lnTo>
                  <a:close/>
                  <a:moveTo>
                    <a:pt x="1886" y="9841"/>
                  </a:moveTo>
                  <a:lnTo>
                    <a:pt x="1796" y="9859"/>
                  </a:lnTo>
                  <a:lnTo>
                    <a:pt x="1725" y="9877"/>
                  </a:lnTo>
                  <a:lnTo>
                    <a:pt x="1653" y="9913"/>
                  </a:lnTo>
                  <a:lnTo>
                    <a:pt x="1599" y="9967"/>
                  </a:lnTo>
                  <a:lnTo>
                    <a:pt x="1545" y="10021"/>
                  </a:lnTo>
                  <a:lnTo>
                    <a:pt x="1509" y="10092"/>
                  </a:lnTo>
                  <a:lnTo>
                    <a:pt x="1491" y="10164"/>
                  </a:lnTo>
                  <a:lnTo>
                    <a:pt x="1491" y="10254"/>
                  </a:lnTo>
                  <a:lnTo>
                    <a:pt x="1491" y="10326"/>
                  </a:lnTo>
                  <a:lnTo>
                    <a:pt x="1509" y="10398"/>
                  </a:lnTo>
                  <a:lnTo>
                    <a:pt x="1545" y="10470"/>
                  </a:lnTo>
                  <a:lnTo>
                    <a:pt x="1599" y="10523"/>
                  </a:lnTo>
                  <a:lnTo>
                    <a:pt x="1653" y="10577"/>
                  </a:lnTo>
                  <a:lnTo>
                    <a:pt x="1725" y="10613"/>
                  </a:lnTo>
                  <a:lnTo>
                    <a:pt x="1796" y="10631"/>
                  </a:lnTo>
                  <a:lnTo>
                    <a:pt x="1886" y="10649"/>
                  </a:lnTo>
                  <a:lnTo>
                    <a:pt x="1958" y="10631"/>
                  </a:lnTo>
                  <a:lnTo>
                    <a:pt x="2030" y="10613"/>
                  </a:lnTo>
                  <a:lnTo>
                    <a:pt x="2102" y="10577"/>
                  </a:lnTo>
                  <a:lnTo>
                    <a:pt x="2156" y="10523"/>
                  </a:lnTo>
                  <a:lnTo>
                    <a:pt x="2209" y="10470"/>
                  </a:lnTo>
                  <a:lnTo>
                    <a:pt x="2245" y="10398"/>
                  </a:lnTo>
                  <a:lnTo>
                    <a:pt x="2263" y="10326"/>
                  </a:lnTo>
                  <a:lnTo>
                    <a:pt x="2281" y="10254"/>
                  </a:lnTo>
                  <a:lnTo>
                    <a:pt x="2263" y="10164"/>
                  </a:lnTo>
                  <a:lnTo>
                    <a:pt x="2245" y="10092"/>
                  </a:lnTo>
                  <a:lnTo>
                    <a:pt x="2209" y="10021"/>
                  </a:lnTo>
                  <a:lnTo>
                    <a:pt x="2156" y="9967"/>
                  </a:lnTo>
                  <a:lnTo>
                    <a:pt x="2102" y="9913"/>
                  </a:lnTo>
                  <a:lnTo>
                    <a:pt x="2030" y="9877"/>
                  </a:lnTo>
                  <a:lnTo>
                    <a:pt x="1958" y="9859"/>
                  </a:lnTo>
                  <a:lnTo>
                    <a:pt x="1886" y="9841"/>
                  </a:lnTo>
                  <a:close/>
                  <a:moveTo>
                    <a:pt x="4831" y="9841"/>
                  </a:moveTo>
                  <a:lnTo>
                    <a:pt x="4759" y="9859"/>
                  </a:lnTo>
                  <a:lnTo>
                    <a:pt x="4688" y="9877"/>
                  </a:lnTo>
                  <a:lnTo>
                    <a:pt x="4616" y="9913"/>
                  </a:lnTo>
                  <a:lnTo>
                    <a:pt x="4562" y="9967"/>
                  </a:lnTo>
                  <a:lnTo>
                    <a:pt x="4508" y="10021"/>
                  </a:lnTo>
                  <a:lnTo>
                    <a:pt x="4472" y="10092"/>
                  </a:lnTo>
                  <a:lnTo>
                    <a:pt x="4454" y="10164"/>
                  </a:lnTo>
                  <a:lnTo>
                    <a:pt x="4436" y="10254"/>
                  </a:lnTo>
                  <a:lnTo>
                    <a:pt x="4454" y="10326"/>
                  </a:lnTo>
                  <a:lnTo>
                    <a:pt x="4472" y="10398"/>
                  </a:lnTo>
                  <a:lnTo>
                    <a:pt x="4508" y="10470"/>
                  </a:lnTo>
                  <a:lnTo>
                    <a:pt x="4562" y="10523"/>
                  </a:lnTo>
                  <a:lnTo>
                    <a:pt x="4616" y="10577"/>
                  </a:lnTo>
                  <a:lnTo>
                    <a:pt x="4688" y="10613"/>
                  </a:lnTo>
                  <a:lnTo>
                    <a:pt x="4759" y="10631"/>
                  </a:lnTo>
                  <a:lnTo>
                    <a:pt x="4831" y="10649"/>
                  </a:lnTo>
                  <a:lnTo>
                    <a:pt x="4921" y="10631"/>
                  </a:lnTo>
                  <a:lnTo>
                    <a:pt x="4993" y="10613"/>
                  </a:lnTo>
                  <a:lnTo>
                    <a:pt x="5065" y="10577"/>
                  </a:lnTo>
                  <a:lnTo>
                    <a:pt x="5118" y="10523"/>
                  </a:lnTo>
                  <a:lnTo>
                    <a:pt x="5172" y="10470"/>
                  </a:lnTo>
                  <a:lnTo>
                    <a:pt x="5208" y="10398"/>
                  </a:lnTo>
                  <a:lnTo>
                    <a:pt x="5226" y="10326"/>
                  </a:lnTo>
                  <a:lnTo>
                    <a:pt x="5244" y="10254"/>
                  </a:lnTo>
                  <a:lnTo>
                    <a:pt x="5226" y="10164"/>
                  </a:lnTo>
                  <a:lnTo>
                    <a:pt x="5208" y="10092"/>
                  </a:lnTo>
                  <a:lnTo>
                    <a:pt x="5172" y="10021"/>
                  </a:lnTo>
                  <a:lnTo>
                    <a:pt x="5118" y="9967"/>
                  </a:lnTo>
                  <a:lnTo>
                    <a:pt x="5065" y="9913"/>
                  </a:lnTo>
                  <a:lnTo>
                    <a:pt x="4993" y="9877"/>
                  </a:lnTo>
                  <a:lnTo>
                    <a:pt x="4921" y="9859"/>
                  </a:lnTo>
                  <a:lnTo>
                    <a:pt x="4831" y="9841"/>
                  </a:lnTo>
                  <a:close/>
                  <a:moveTo>
                    <a:pt x="7794" y="9841"/>
                  </a:moveTo>
                  <a:lnTo>
                    <a:pt x="7722" y="9859"/>
                  </a:lnTo>
                  <a:lnTo>
                    <a:pt x="7650" y="9877"/>
                  </a:lnTo>
                  <a:lnTo>
                    <a:pt x="7579" y="9913"/>
                  </a:lnTo>
                  <a:lnTo>
                    <a:pt x="7525" y="9967"/>
                  </a:lnTo>
                  <a:lnTo>
                    <a:pt x="7471" y="10021"/>
                  </a:lnTo>
                  <a:lnTo>
                    <a:pt x="7435" y="10092"/>
                  </a:lnTo>
                  <a:lnTo>
                    <a:pt x="7399" y="10164"/>
                  </a:lnTo>
                  <a:lnTo>
                    <a:pt x="7399" y="10254"/>
                  </a:lnTo>
                  <a:lnTo>
                    <a:pt x="7399" y="10326"/>
                  </a:lnTo>
                  <a:lnTo>
                    <a:pt x="7435" y="10398"/>
                  </a:lnTo>
                  <a:lnTo>
                    <a:pt x="7471" y="10470"/>
                  </a:lnTo>
                  <a:lnTo>
                    <a:pt x="7525" y="10523"/>
                  </a:lnTo>
                  <a:lnTo>
                    <a:pt x="7579" y="10577"/>
                  </a:lnTo>
                  <a:lnTo>
                    <a:pt x="7650" y="10613"/>
                  </a:lnTo>
                  <a:lnTo>
                    <a:pt x="7722" y="10631"/>
                  </a:lnTo>
                  <a:lnTo>
                    <a:pt x="7794" y="10649"/>
                  </a:lnTo>
                  <a:lnTo>
                    <a:pt x="7884" y="10631"/>
                  </a:lnTo>
                  <a:lnTo>
                    <a:pt x="7956" y="10613"/>
                  </a:lnTo>
                  <a:lnTo>
                    <a:pt x="8028" y="10577"/>
                  </a:lnTo>
                  <a:lnTo>
                    <a:pt x="8081" y="10523"/>
                  </a:lnTo>
                  <a:lnTo>
                    <a:pt x="8135" y="10470"/>
                  </a:lnTo>
                  <a:lnTo>
                    <a:pt x="8171" y="10398"/>
                  </a:lnTo>
                  <a:lnTo>
                    <a:pt x="8189" y="10326"/>
                  </a:lnTo>
                  <a:lnTo>
                    <a:pt x="8189" y="10254"/>
                  </a:lnTo>
                  <a:lnTo>
                    <a:pt x="8189" y="10164"/>
                  </a:lnTo>
                  <a:lnTo>
                    <a:pt x="8171" y="10092"/>
                  </a:lnTo>
                  <a:lnTo>
                    <a:pt x="8135" y="10021"/>
                  </a:lnTo>
                  <a:lnTo>
                    <a:pt x="8081" y="9967"/>
                  </a:lnTo>
                  <a:lnTo>
                    <a:pt x="8028" y="9913"/>
                  </a:lnTo>
                  <a:lnTo>
                    <a:pt x="7956" y="9877"/>
                  </a:lnTo>
                  <a:lnTo>
                    <a:pt x="7884" y="9859"/>
                  </a:lnTo>
                  <a:lnTo>
                    <a:pt x="7794" y="9841"/>
                  </a:lnTo>
                  <a:close/>
                  <a:moveTo>
                    <a:pt x="10757" y="9841"/>
                  </a:moveTo>
                  <a:lnTo>
                    <a:pt x="10685" y="9859"/>
                  </a:lnTo>
                  <a:lnTo>
                    <a:pt x="10595" y="9877"/>
                  </a:lnTo>
                  <a:lnTo>
                    <a:pt x="10542" y="9913"/>
                  </a:lnTo>
                  <a:lnTo>
                    <a:pt x="10470" y="9967"/>
                  </a:lnTo>
                  <a:lnTo>
                    <a:pt x="10434" y="10021"/>
                  </a:lnTo>
                  <a:lnTo>
                    <a:pt x="10398" y="10092"/>
                  </a:lnTo>
                  <a:lnTo>
                    <a:pt x="10362" y="10164"/>
                  </a:lnTo>
                  <a:lnTo>
                    <a:pt x="10362" y="10254"/>
                  </a:lnTo>
                  <a:lnTo>
                    <a:pt x="10362" y="10326"/>
                  </a:lnTo>
                  <a:lnTo>
                    <a:pt x="10398" y="10398"/>
                  </a:lnTo>
                  <a:lnTo>
                    <a:pt x="10434" y="10470"/>
                  </a:lnTo>
                  <a:lnTo>
                    <a:pt x="10470" y="10523"/>
                  </a:lnTo>
                  <a:lnTo>
                    <a:pt x="10542" y="10577"/>
                  </a:lnTo>
                  <a:lnTo>
                    <a:pt x="10595" y="10613"/>
                  </a:lnTo>
                  <a:lnTo>
                    <a:pt x="10685" y="10631"/>
                  </a:lnTo>
                  <a:lnTo>
                    <a:pt x="10757" y="10649"/>
                  </a:lnTo>
                  <a:lnTo>
                    <a:pt x="10883" y="10631"/>
                  </a:lnTo>
                  <a:lnTo>
                    <a:pt x="10990" y="10577"/>
                  </a:lnTo>
                  <a:lnTo>
                    <a:pt x="11062" y="10487"/>
                  </a:lnTo>
                  <a:lnTo>
                    <a:pt x="11134" y="10380"/>
                  </a:lnTo>
                  <a:lnTo>
                    <a:pt x="10883" y="9877"/>
                  </a:lnTo>
                  <a:lnTo>
                    <a:pt x="10829" y="9859"/>
                  </a:lnTo>
                  <a:lnTo>
                    <a:pt x="10757" y="9841"/>
                  </a:lnTo>
                  <a:close/>
                  <a:moveTo>
                    <a:pt x="9195" y="11798"/>
                  </a:moveTo>
                  <a:lnTo>
                    <a:pt x="9123" y="11834"/>
                  </a:lnTo>
                  <a:lnTo>
                    <a:pt x="9051" y="11870"/>
                  </a:lnTo>
                  <a:lnTo>
                    <a:pt x="8997" y="11924"/>
                  </a:lnTo>
                  <a:lnTo>
                    <a:pt x="8943" y="11978"/>
                  </a:lnTo>
                  <a:lnTo>
                    <a:pt x="8907" y="12050"/>
                  </a:lnTo>
                  <a:lnTo>
                    <a:pt x="8889" y="12122"/>
                  </a:lnTo>
                  <a:lnTo>
                    <a:pt x="8872" y="12193"/>
                  </a:lnTo>
                  <a:lnTo>
                    <a:pt x="8889" y="12301"/>
                  </a:lnTo>
                  <a:lnTo>
                    <a:pt x="8943" y="12391"/>
                  </a:lnTo>
                  <a:lnTo>
                    <a:pt x="9680" y="12211"/>
                  </a:lnTo>
                  <a:lnTo>
                    <a:pt x="9680" y="12193"/>
                  </a:lnTo>
                  <a:lnTo>
                    <a:pt x="9662" y="12122"/>
                  </a:lnTo>
                  <a:lnTo>
                    <a:pt x="9644" y="12050"/>
                  </a:lnTo>
                  <a:lnTo>
                    <a:pt x="9608" y="11978"/>
                  </a:lnTo>
                  <a:lnTo>
                    <a:pt x="9554" y="11924"/>
                  </a:lnTo>
                  <a:lnTo>
                    <a:pt x="9500" y="11870"/>
                  </a:lnTo>
                  <a:lnTo>
                    <a:pt x="9428" y="11834"/>
                  </a:lnTo>
                  <a:lnTo>
                    <a:pt x="9356" y="11816"/>
                  </a:lnTo>
                  <a:lnTo>
                    <a:pt x="9285" y="11798"/>
                  </a:lnTo>
                  <a:close/>
                  <a:moveTo>
                    <a:pt x="324" y="11798"/>
                  </a:moveTo>
                  <a:lnTo>
                    <a:pt x="234" y="11834"/>
                  </a:lnTo>
                  <a:lnTo>
                    <a:pt x="162" y="11870"/>
                  </a:lnTo>
                  <a:lnTo>
                    <a:pt x="108" y="11924"/>
                  </a:lnTo>
                  <a:lnTo>
                    <a:pt x="252" y="12265"/>
                  </a:lnTo>
                  <a:lnTo>
                    <a:pt x="414" y="12588"/>
                  </a:lnTo>
                  <a:lnTo>
                    <a:pt x="504" y="12588"/>
                  </a:lnTo>
                  <a:lnTo>
                    <a:pt x="575" y="12553"/>
                  </a:lnTo>
                  <a:lnTo>
                    <a:pt x="629" y="12517"/>
                  </a:lnTo>
                  <a:lnTo>
                    <a:pt x="683" y="12481"/>
                  </a:lnTo>
                  <a:lnTo>
                    <a:pt x="737" y="12409"/>
                  </a:lnTo>
                  <a:lnTo>
                    <a:pt x="773" y="12355"/>
                  </a:lnTo>
                  <a:lnTo>
                    <a:pt x="791" y="12283"/>
                  </a:lnTo>
                  <a:lnTo>
                    <a:pt x="809" y="12193"/>
                  </a:lnTo>
                  <a:lnTo>
                    <a:pt x="791" y="12122"/>
                  </a:lnTo>
                  <a:lnTo>
                    <a:pt x="773" y="12050"/>
                  </a:lnTo>
                  <a:lnTo>
                    <a:pt x="737" y="11978"/>
                  </a:lnTo>
                  <a:lnTo>
                    <a:pt x="683" y="11924"/>
                  </a:lnTo>
                  <a:lnTo>
                    <a:pt x="629" y="11870"/>
                  </a:lnTo>
                  <a:lnTo>
                    <a:pt x="557" y="11834"/>
                  </a:lnTo>
                  <a:lnTo>
                    <a:pt x="486" y="11798"/>
                  </a:lnTo>
                  <a:close/>
                  <a:moveTo>
                    <a:pt x="3287" y="11798"/>
                  </a:moveTo>
                  <a:lnTo>
                    <a:pt x="3197" y="11834"/>
                  </a:lnTo>
                  <a:lnTo>
                    <a:pt x="3143" y="11870"/>
                  </a:lnTo>
                  <a:lnTo>
                    <a:pt x="3071" y="11906"/>
                  </a:lnTo>
                  <a:lnTo>
                    <a:pt x="3018" y="11978"/>
                  </a:lnTo>
                  <a:lnTo>
                    <a:pt x="2982" y="12050"/>
                  </a:lnTo>
                  <a:lnTo>
                    <a:pt x="2964" y="12122"/>
                  </a:lnTo>
                  <a:lnTo>
                    <a:pt x="2964" y="12193"/>
                  </a:lnTo>
                  <a:lnTo>
                    <a:pt x="2964" y="12283"/>
                  </a:lnTo>
                  <a:lnTo>
                    <a:pt x="2982" y="12355"/>
                  </a:lnTo>
                  <a:lnTo>
                    <a:pt x="3018" y="12427"/>
                  </a:lnTo>
                  <a:lnTo>
                    <a:pt x="3071" y="12481"/>
                  </a:lnTo>
                  <a:lnTo>
                    <a:pt x="3125" y="12535"/>
                  </a:lnTo>
                  <a:lnTo>
                    <a:pt x="3197" y="12570"/>
                  </a:lnTo>
                  <a:lnTo>
                    <a:pt x="3269" y="12588"/>
                  </a:lnTo>
                  <a:lnTo>
                    <a:pt x="3359" y="12606"/>
                  </a:lnTo>
                  <a:lnTo>
                    <a:pt x="3431" y="12588"/>
                  </a:lnTo>
                  <a:lnTo>
                    <a:pt x="3502" y="12570"/>
                  </a:lnTo>
                  <a:lnTo>
                    <a:pt x="3574" y="12535"/>
                  </a:lnTo>
                  <a:lnTo>
                    <a:pt x="3646" y="12481"/>
                  </a:lnTo>
                  <a:lnTo>
                    <a:pt x="3682" y="12427"/>
                  </a:lnTo>
                  <a:lnTo>
                    <a:pt x="3718" y="12355"/>
                  </a:lnTo>
                  <a:lnTo>
                    <a:pt x="3754" y="12283"/>
                  </a:lnTo>
                  <a:lnTo>
                    <a:pt x="3754" y="12211"/>
                  </a:lnTo>
                  <a:lnTo>
                    <a:pt x="3754" y="12193"/>
                  </a:lnTo>
                  <a:lnTo>
                    <a:pt x="3754" y="12122"/>
                  </a:lnTo>
                  <a:lnTo>
                    <a:pt x="3718" y="12050"/>
                  </a:lnTo>
                  <a:lnTo>
                    <a:pt x="3682" y="11978"/>
                  </a:lnTo>
                  <a:lnTo>
                    <a:pt x="3646" y="11924"/>
                  </a:lnTo>
                  <a:lnTo>
                    <a:pt x="3574" y="11870"/>
                  </a:lnTo>
                  <a:lnTo>
                    <a:pt x="3520" y="11834"/>
                  </a:lnTo>
                  <a:lnTo>
                    <a:pt x="3448" y="11798"/>
                  </a:lnTo>
                  <a:close/>
                  <a:moveTo>
                    <a:pt x="6232" y="11798"/>
                  </a:moveTo>
                  <a:lnTo>
                    <a:pt x="6160" y="11834"/>
                  </a:lnTo>
                  <a:lnTo>
                    <a:pt x="6088" y="11870"/>
                  </a:lnTo>
                  <a:lnTo>
                    <a:pt x="6034" y="11906"/>
                  </a:lnTo>
                  <a:lnTo>
                    <a:pt x="5980" y="11978"/>
                  </a:lnTo>
                  <a:lnTo>
                    <a:pt x="5945" y="12050"/>
                  </a:lnTo>
                  <a:lnTo>
                    <a:pt x="5927" y="12122"/>
                  </a:lnTo>
                  <a:lnTo>
                    <a:pt x="5909" y="12193"/>
                  </a:lnTo>
                  <a:lnTo>
                    <a:pt x="5927" y="12283"/>
                  </a:lnTo>
                  <a:lnTo>
                    <a:pt x="5945" y="12355"/>
                  </a:lnTo>
                  <a:lnTo>
                    <a:pt x="5980" y="12427"/>
                  </a:lnTo>
                  <a:lnTo>
                    <a:pt x="6034" y="12481"/>
                  </a:lnTo>
                  <a:lnTo>
                    <a:pt x="6088" y="12535"/>
                  </a:lnTo>
                  <a:lnTo>
                    <a:pt x="6160" y="12570"/>
                  </a:lnTo>
                  <a:lnTo>
                    <a:pt x="6232" y="12588"/>
                  </a:lnTo>
                  <a:lnTo>
                    <a:pt x="6322" y="12606"/>
                  </a:lnTo>
                  <a:lnTo>
                    <a:pt x="6393" y="12588"/>
                  </a:lnTo>
                  <a:lnTo>
                    <a:pt x="6465" y="12570"/>
                  </a:lnTo>
                  <a:lnTo>
                    <a:pt x="6537" y="12535"/>
                  </a:lnTo>
                  <a:lnTo>
                    <a:pt x="6609" y="12481"/>
                  </a:lnTo>
                  <a:lnTo>
                    <a:pt x="6645" y="12427"/>
                  </a:lnTo>
                  <a:lnTo>
                    <a:pt x="6681" y="12355"/>
                  </a:lnTo>
                  <a:lnTo>
                    <a:pt x="6717" y="12283"/>
                  </a:lnTo>
                  <a:lnTo>
                    <a:pt x="6717" y="12211"/>
                  </a:lnTo>
                  <a:lnTo>
                    <a:pt x="6717" y="12193"/>
                  </a:lnTo>
                  <a:lnTo>
                    <a:pt x="6717" y="12122"/>
                  </a:lnTo>
                  <a:lnTo>
                    <a:pt x="6681" y="12050"/>
                  </a:lnTo>
                  <a:lnTo>
                    <a:pt x="6645" y="11978"/>
                  </a:lnTo>
                  <a:lnTo>
                    <a:pt x="6609" y="11924"/>
                  </a:lnTo>
                  <a:lnTo>
                    <a:pt x="6537" y="11870"/>
                  </a:lnTo>
                  <a:lnTo>
                    <a:pt x="6483" y="11834"/>
                  </a:lnTo>
                  <a:lnTo>
                    <a:pt x="6393" y="11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57"/>
            <p:cNvSpPr/>
            <p:nvPr/>
          </p:nvSpPr>
          <p:spPr>
            <a:xfrm>
              <a:off x="777275" y="3162750"/>
              <a:ext cx="71400" cy="150875"/>
            </a:xfrm>
            <a:custGeom>
              <a:avLst/>
              <a:gdLst/>
              <a:ahLst/>
              <a:cxnLst/>
              <a:rect l="l" t="t" r="r" b="b"/>
              <a:pathLst>
                <a:path w="2856" h="6035" extrusionOk="0">
                  <a:moveTo>
                    <a:pt x="0" y="1"/>
                  </a:moveTo>
                  <a:lnTo>
                    <a:pt x="0" y="19"/>
                  </a:lnTo>
                  <a:lnTo>
                    <a:pt x="144" y="396"/>
                  </a:lnTo>
                  <a:lnTo>
                    <a:pt x="288" y="755"/>
                  </a:lnTo>
                  <a:lnTo>
                    <a:pt x="629" y="1509"/>
                  </a:lnTo>
                  <a:lnTo>
                    <a:pt x="1329" y="3017"/>
                  </a:lnTo>
                  <a:lnTo>
                    <a:pt x="2030" y="4526"/>
                  </a:lnTo>
                  <a:lnTo>
                    <a:pt x="2407" y="5280"/>
                  </a:lnTo>
                  <a:lnTo>
                    <a:pt x="2784" y="6016"/>
                  </a:lnTo>
                  <a:lnTo>
                    <a:pt x="2802" y="6034"/>
                  </a:lnTo>
                  <a:lnTo>
                    <a:pt x="2838" y="6034"/>
                  </a:lnTo>
                  <a:lnTo>
                    <a:pt x="2856" y="6016"/>
                  </a:lnTo>
                  <a:lnTo>
                    <a:pt x="2856" y="5980"/>
                  </a:lnTo>
                  <a:lnTo>
                    <a:pt x="2532" y="5226"/>
                  </a:lnTo>
                  <a:lnTo>
                    <a:pt x="2191" y="4472"/>
                  </a:lnTo>
                  <a:lnTo>
                    <a:pt x="1491" y="2964"/>
                  </a:lnTo>
                  <a:lnTo>
                    <a:pt x="790" y="1473"/>
                  </a:lnTo>
                  <a:lnTo>
                    <a:pt x="431" y="737"/>
                  </a:lnTo>
                  <a:lnTo>
                    <a:pt x="234" y="36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57"/>
            <p:cNvSpPr/>
            <p:nvPr/>
          </p:nvSpPr>
          <p:spPr>
            <a:xfrm>
              <a:off x="581550" y="3099000"/>
              <a:ext cx="178250" cy="256375"/>
            </a:xfrm>
            <a:custGeom>
              <a:avLst/>
              <a:gdLst/>
              <a:ahLst/>
              <a:cxnLst/>
              <a:rect l="l" t="t" r="r" b="b"/>
              <a:pathLst>
                <a:path w="7130" h="10255" extrusionOk="0">
                  <a:moveTo>
                    <a:pt x="377" y="1"/>
                  </a:moveTo>
                  <a:lnTo>
                    <a:pt x="287" y="486"/>
                  </a:lnTo>
                  <a:lnTo>
                    <a:pt x="216" y="953"/>
                  </a:lnTo>
                  <a:lnTo>
                    <a:pt x="162" y="1419"/>
                  </a:lnTo>
                  <a:lnTo>
                    <a:pt x="126" y="1904"/>
                  </a:lnTo>
                  <a:lnTo>
                    <a:pt x="72" y="1312"/>
                  </a:lnTo>
                  <a:lnTo>
                    <a:pt x="36" y="719"/>
                  </a:lnTo>
                  <a:lnTo>
                    <a:pt x="36" y="701"/>
                  </a:lnTo>
                  <a:lnTo>
                    <a:pt x="18" y="701"/>
                  </a:lnTo>
                  <a:lnTo>
                    <a:pt x="0" y="719"/>
                  </a:lnTo>
                  <a:lnTo>
                    <a:pt x="0" y="1348"/>
                  </a:lnTo>
                  <a:lnTo>
                    <a:pt x="0" y="1653"/>
                  </a:lnTo>
                  <a:lnTo>
                    <a:pt x="0" y="1958"/>
                  </a:lnTo>
                  <a:lnTo>
                    <a:pt x="18" y="2317"/>
                  </a:lnTo>
                  <a:lnTo>
                    <a:pt x="72" y="2658"/>
                  </a:lnTo>
                  <a:lnTo>
                    <a:pt x="36" y="3466"/>
                  </a:lnTo>
                  <a:lnTo>
                    <a:pt x="18" y="4257"/>
                  </a:lnTo>
                  <a:lnTo>
                    <a:pt x="18" y="4777"/>
                  </a:lnTo>
                  <a:lnTo>
                    <a:pt x="36" y="5316"/>
                  </a:lnTo>
                  <a:lnTo>
                    <a:pt x="72" y="5837"/>
                  </a:lnTo>
                  <a:lnTo>
                    <a:pt x="126" y="6358"/>
                  </a:lnTo>
                  <a:lnTo>
                    <a:pt x="198" y="6878"/>
                  </a:lnTo>
                  <a:lnTo>
                    <a:pt x="287" y="7399"/>
                  </a:lnTo>
                  <a:lnTo>
                    <a:pt x="377" y="7902"/>
                  </a:lnTo>
                  <a:lnTo>
                    <a:pt x="503" y="8423"/>
                  </a:lnTo>
                  <a:lnTo>
                    <a:pt x="575" y="8638"/>
                  </a:lnTo>
                  <a:lnTo>
                    <a:pt x="647" y="8854"/>
                  </a:lnTo>
                  <a:lnTo>
                    <a:pt x="736" y="9051"/>
                  </a:lnTo>
                  <a:lnTo>
                    <a:pt x="844" y="9249"/>
                  </a:lnTo>
                  <a:lnTo>
                    <a:pt x="952" y="9446"/>
                  </a:lnTo>
                  <a:lnTo>
                    <a:pt x="1095" y="9608"/>
                  </a:lnTo>
                  <a:lnTo>
                    <a:pt x="1275" y="9751"/>
                  </a:lnTo>
                  <a:lnTo>
                    <a:pt x="1455" y="9895"/>
                  </a:lnTo>
                  <a:lnTo>
                    <a:pt x="1778" y="10021"/>
                  </a:lnTo>
                  <a:lnTo>
                    <a:pt x="2101" y="10129"/>
                  </a:lnTo>
                  <a:lnTo>
                    <a:pt x="2424" y="10182"/>
                  </a:lnTo>
                  <a:lnTo>
                    <a:pt x="2748" y="10236"/>
                  </a:lnTo>
                  <a:lnTo>
                    <a:pt x="3107" y="10236"/>
                  </a:lnTo>
                  <a:lnTo>
                    <a:pt x="3466" y="10254"/>
                  </a:lnTo>
                  <a:lnTo>
                    <a:pt x="3825" y="10254"/>
                  </a:lnTo>
                  <a:lnTo>
                    <a:pt x="4184" y="10236"/>
                  </a:lnTo>
                  <a:lnTo>
                    <a:pt x="4525" y="10200"/>
                  </a:lnTo>
                  <a:lnTo>
                    <a:pt x="4884" y="10164"/>
                  </a:lnTo>
                  <a:lnTo>
                    <a:pt x="5244" y="10111"/>
                  </a:lnTo>
                  <a:lnTo>
                    <a:pt x="5585" y="10039"/>
                  </a:lnTo>
                  <a:lnTo>
                    <a:pt x="6375" y="9877"/>
                  </a:lnTo>
                  <a:lnTo>
                    <a:pt x="6554" y="9859"/>
                  </a:lnTo>
                  <a:lnTo>
                    <a:pt x="6752" y="9805"/>
                  </a:lnTo>
                  <a:lnTo>
                    <a:pt x="6932" y="9751"/>
                  </a:lnTo>
                  <a:lnTo>
                    <a:pt x="7111" y="9680"/>
                  </a:lnTo>
                  <a:lnTo>
                    <a:pt x="7129" y="9662"/>
                  </a:lnTo>
                  <a:lnTo>
                    <a:pt x="7111" y="9644"/>
                  </a:lnTo>
                  <a:lnTo>
                    <a:pt x="6698" y="9698"/>
                  </a:lnTo>
                  <a:lnTo>
                    <a:pt x="6285" y="9787"/>
                  </a:lnTo>
                  <a:lnTo>
                    <a:pt x="5854" y="9859"/>
                  </a:lnTo>
                  <a:lnTo>
                    <a:pt x="5441" y="9913"/>
                  </a:lnTo>
                  <a:lnTo>
                    <a:pt x="5010" y="9967"/>
                  </a:lnTo>
                  <a:lnTo>
                    <a:pt x="4597" y="10003"/>
                  </a:lnTo>
                  <a:lnTo>
                    <a:pt x="4184" y="10039"/>
                  </a:lnTo>
                  <a:lnTo>
                    <a:pt x="3771" y="10057"/>
                  </a:lnTo>
                  <a:lnTo>
                    <a:pt x="3232" y="10057"/>
                  </a:lnTo>
                  <a:lnTo>
                    <a:pt x="2891" y="10021"/>
                  </a:lnTo>
                  <a:lnTo>
                    <a:pt x="2550" y="9985"/>
                  </a:lnTo>
                  <a:lnTo>
                    <a:pt x="2209" y="9931"/>
                  </a:lnTo>
                  <a:lnTo>
                    <a:pt x="1904" y="9841"/>
                  </a:lnTo>
                  <a:lnTo>
                    <a:pt x="1760" y="9805"/>
                  </a:lnTo>
                  <a:lnTo>
                    <a:pt x="1634" y="9751"/>
                  </a:lnTo>
                  <a:lnTo>
                    <a:pt x="1526" y="9680"/>
                  </a:lnTo>
                  <a:lnTo>
                    <a:pt x="1437" y="9608"/>
                  </a:lnTo>
                  <a:lnTo>
                    <a:pt x="1311" y="9482"/>
                  </a:lnTo>
                  <a:lnTo>
                    <a:pt x="1203" y="9356"/>
                  </a:lnTo>
                  <a:lnTo>
                    <a:pt x="1095" y="9213"/>
                  </a:lnTo>
                  <a:lnTo>
                    <a:pt x="988" y="9051"/>
                  </a:lnTo>
                  <a:lnTo>
                    <a:pt x="916" y="8889"/>
                  </a:lnTo>
                  <a:lnTo>
                    <a:pt x="826" y="8728"/>
                  </a:lnTo>
                  <a:lnTo>
                    <a:pt x="772" y="8566"/>
                  </a:lnTo>
                  <a:lnTo>
                    <a:pt x="718" y="8387"/>
                  </a:lnTo>
                  <a:lnTo>
                    <a:pt x="611" y="7920"/>
                  </a:lnTo>
                  <a:lnTo>
                    <a:pt x="521" y="7435"/>
                  </a:lnTo>
                  <a:lnTo>
                    <a:pt x="449" y="6950"/>
                  </a:lnTo>
                  <a:lnTo>
                    <a:pt x="377" y="6465"/>
                  </a:lnTo>
                  <a:lnTo>
                    <a:pt x="287" y="5442"/>
                  </a:lnTo>
                  <a:lnTo>
                    <a:pt x="234" y="4400"/>
                  </a:lnTo>
                  <a:lnTo>
                    <a:pt x="216" y="3377"/>
                  </a:lnTo>
                  <a:lnTo>
                    <a:pt x="252" y="2335"/>
                  </a:lnTo>
                  <a:lnTo>
                    <a:pt x="287" y="1761"/>
                  </a:lnTo>
                  <a:lnTo>
                    <a:pt x="323" y="1186"/>
                  </a:lnTo>
                  <a:lnTo>
                    <a:pt x="377" y="593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57"/>
            <p:cNvSpPr/>
            <p:nvPr/>
          </p:nvSpPr>
          <p:spPr>
            <a:xfrm>
              <a:off x="813175" y="314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57"/>
            <p:cNvSpPr/>
            <p:nvPr/>
          </p:nvSpPr>
          <p:spPr>
            <a:xfrm>
              <a:off x="678500" y="3092275"/>
              <a:ext cx="133375" cy="100125"/>
            </a:xfrm>
            <a:custGeom>
              <a:avLst/>
              <a:gdLst/>
              <a:ahLst/>
              <a:cxnLst/>
              <a:rect l="l" t="t" r="r" b="b"/>
              <a:pathLst>
                <a:path w="5335" h="4005" extrusionOk="0">
                  <a:moveTo>
                    <a:pt x="19" y="0"/>
                  </a:moveTo>
                  <a:lnTo>
                    <a:pt x="1" y="18"/>
                  </a:lnTo>
                  <a:lnTo>
                    <a:pt x="198" y="1024"/>
                  </a:lnTo>
                  <a:lnTo>
                    <a:pt x="432" y="2012"/>
                  </a:lnTo>
                  <a:lnTo>
                    <a:pt x="665" y="2981"/>
                  </a:lnTo>
                  <a:lnTo>
                    <a:pt x="791" y="3502"/>
                  </a:lnTo>
                  <a:lnTo>
                    <a:pt x="953" y="4005"/>
                  </a:lnTo>
                  <a:lnTo>
                    <a:pt x="1509" y="3789"/>
                  </a:lnTo>
                  <a:lnTo>
                    <a:pt x="2030" y="3520"/>
                  </a:lnTo>
                  <a:lnTo>
                    <a:pt x="3143" y="2981"/>
                  </a:lnTo>
                  <a:lnTo>
                    <a:pt x="4203" y="2443"/>
                  </a:lnTo>
                  <a:lnTo>
                    <a:pt x="4741" y="2155"/>
                  </a:lnTo>
                  <a:lnTo>
                    <a:pt x="5262" y="1868"/>
                  </a:lnTo>
                  <a:lnTo>
                    <a:pt x="5298" y="1976"/>
                  </a:lnTo>
                  <a:lnTo>
                    <a:pt x="5334" y="1976"/>
                  </a:lnTo>
                  <a:lnTo>
                    <a:pt x="5334" y="1922"/>
                  </a:lnTo>
                  <a:lnTo>
                    <a:pt x="5298" y="1832"/>
                  </a:lnTo>
                  <a:lnTo>
                    <a:pt x="5262" y="1778"/>
                  </a:lnTo>
                  <a:lnTo>
                    <a:pt x="5244" y="1778"/>
                  </a:lnTo>
                  <a:lnTo>
                    <a:pt x="3089" y="2856"/>
                  </a:lnTo>
                  <a:lnTo>
                    <a:pt x="2012" y="3412"/>
                  </a:lnTo>
                  <a:lnTo>
                    <a:pt x="1024" y="3933"/>
                  </a:lnTo>
                  <a:lnTo>
                    <a:pt x="1006" y="3771"/>
                  </a:lnTo>
                  <a:lnTo>
                    <a:pt x="953" y="3520"/>
                  </a:lnTo>
                  <a:lnTo>
                    <a:pt x="827" y="2999"/>
                  </a:lnTo>
                  <a:lnTo>
                    <a:pt x="701" y="2514"/>
                  </a:lnTo>
                  <a:lnTo>
                    <a:pt x="575" y="2012"/>
                  </a:lnTo>
                  <a:lnTo>
                    <a:pt x="522" y="1742"/>
                  </a:lnTo>
                  <a:lnTo>
                    <a:pt x="468" y="1257"/>
                  </a:lnTo>
                  <a:lnTo>
                    <a:pt x="432" y="880"/>
                  </a:lnTo>
                  <a:lnTo>
                    <a:pt x="378" y="485"/>
                  </a:lnTo>
                  <a:lnTo>
                    <a:pt x="360" y="862"/>
                  </a:lnTo>
                  <a:lnTo>
                    <a:pt x="378" y="1222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57"/>
            <p:cNvSpPr/>
            <p:nvPr/>
          </p:nvSpPr>
          <p:spPr>
            <a:xfrm>
              <a:off x="813175" y="314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57"/>
            <p:cNvSpPr/>
            <p:nvPr/>
          </p:nvSpPr>
          <p:spPr>
            <a:xfrm>
              <a:off x="813175" y="314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57"/>
            <p:cNvSpPr/>
            <p:nvPr/>
          </p:nvSpPr>
          <p:spPr>
            <a:xfrm>
              <a:off x="808250" y="3274975"/>
              <a:ext cx="350175" cy="15750"/>
            </a:xfrm>
            <a:custGeom>
              <a:avLst/>
              <a:gdLst/>
              <a:ahLst/>
              <a:cxnLst/>
              <a:rect l="l" t="t" r="r" b="b"/>
              <a:pathLst>
                <a:path w="14007" h="630" extrusionOk="0">
                  <a:moveTo>
                    <a:pt x="0" y="1"/>
                  </a:moveTo>
                  <a:lnTo>
                    <a:pt x="0" y="629"/>
                  </a:lnTo>
                  <a:lnTo>
                    <a:pt x="14007" y="629"/>
                  </a:lnTo>
                  <a:lnTo>
                    <a:pt x="1400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57"/>
            <p:cNvSpPr/>
            <p:nvPr/>
          </p:nvSpPr>
          <p:spPr>
            <a:xfrm>
              <a:off x="871100" y="3274975"/>
              <a:ext cx="287325" cy="15750"/>
            </a:xfrm>
            <a:custGeom>
              <a:avLst/>
              <a:gdLst/>
              <a:ahLst/>
              <a:cxnLst/>
              <a:rect l="l" t="t" r="r" b="b"/>
              <a:pathLst>
                <a:path w="11493" h="630" extrusionOk="0">
                  <a:moveTo>
                    <a:pt x="485" y="1"/>
                  </a:moveTo>
                  <a:lnTo>
                    <a:pt x="0" y="629"/>
                  </a:lnTo>
                  <a:lnTo>
                    <a:pt x="11493" y="629"/>
                  </a:lnTo>
                  <a:lnTo>
                    <a:pt x="1149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57"/>
            <p:cNvSpPr/>
            <p:nvPr/>
          </p:nvSpPr>
          <p:spPr>
            <a:xfrm>
              <a:off x="898025" y="3058600"/>
              <a:ext cx="369950" cy="232125"/>
            </a:xfrm>
            <a:custGeom>
              <a:avLst/>
              <a:gdLst/>
              <a:ahLst/>
              <a:cxnLst/>
              <a:rect l="l" t="t" r="r" b="b"/>
              <a:pathLst>
                <a:path w="14798" h="9285" extrusionOk="0">
                  <a:moveTo>
                    <a:pt x="1150" y="1"/>
                  </a:moveTo>
                  <a:lnTo>
                    <a:pt x="1" y="9284"/>
                  </a:lnTo>
                  <a:lnTo>
                    <a:pt x="13666" y="9284"/>
                  </a:lnTo>
                  <a:lnTo>
                    <a:pt x="147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57"/>
            <p:cNvSpPr/>
            <p:nvPr/>
          </p:nvSpPr>
          <p:spPr>
            <a:xfrm>
              <a:off x="1062350" y="3153775"/>
              <a:ext cx="41775" cy="41775"/>
            </a:xfrm>
            <a:custGeom>
              <a:avLst/>
              <a:gdLst/>
              <a:ahLst/>
              <a:cxnLst/>
              <a:rect l="l" t="t" r="r" b="b"/>
              <a:pathLst>
                <a:path w="1671" h="1671" extrusionOk="0">
                  <a:moveTo>
                    <a:pt x="844" y="1"/>
                  </a:moveTo>
                  <a:lnTo>
                    <a:pt x="682" y="19"/>
                  </a:lnTo>
                  <a:lnTo>
                    <a:pt x="521" y="72"/>
                  </a:lnTo>
                  <a:lnTo>
                    <a:pt x="377" y="144"/>
                  </a:lnTo>
                  <a:lnTo>
                    <a:pt x="251" y="252"/>
                  </a:lnTo>
                  <a:lnTo>
                    <a:pt x="144" y="378"/>
                  </a:lnTo>
                  <a:lnTo>
                    <a:pt x="72" y="521"/>
                  </a:lnTo>
                  <a:lnTo>
                    <a:pt x="18" y="665"/>
                  </a:lnTo>
                  <a:lnTo>
                    <a:pt x="0" y="845"/>
                  </a:lnTo>
                  <a:lnTo>
                    <a:pt x="18" y="1006"/>
                  </a:lnTo>
                  <a:lnTo>
                    <a:pt x="54" y="1150"/>
                  </a:lnTo>
                  <a:lnTo>
                    <a:pt x="126" y="1293"/>
                  </a:lnTo>
                  <a:lnTo>
                    <a:pt x="234" y="1419"/>
                  </a:lnTo>
                  <a:lnTo>
                    <a:pt x="341" y="1527"/>
                  </a:lnTo>
                  <a:lnTo>
                    <a:pt x="485" y="1599"/>
                  </a:lnTo>
                  <a:lnTo>
                    <a:pt x="629" y="1653"/>
                  </a:lnTo>
                  <a:lnTo>
                    <a:pt x="790" y="1671"/>
                  </a:lnTo>
                  <a:lnTo>
                    <a:pt x="808" y="1671"/>
                  </a:lnTo>
                  <a:lnTo>
                    <a:pt x="988" y="1653"/>
                  </a:lnTo>
                  <a:lnTo>
                    <a:pt x="1149" y="1599"/>
                  </a:lnTo>
                  <a:lnTo>
                    <a:pt x="1275" y="1527"/>
                  </a:lnTo>
                  <a:lnTo>
                    <a:pt x="1401" y="1419"/>
                  </a:lnTo>
                  <a:lnTo>
                    <a:pt x="1508" y="1311"/>
                  </a:lnTo>
                  <a:lnTo>
                    <a:pt x="1598" y="1168"/>
                  </a:lnTo>
                  <a:lnTo>
                    <a:pt x="1634" y="1006"/>
                  </a:lnTo>
                  <a:lnTo>
                    <a:pt x="1670" y="845"/>
                  </a:lnTo>
                  <a:lnTo>
                    <a:pt x="1652" y="683"/>
                  </a:lnTo>
                  <a:lnTo>
                    <a:pt x="1598" y="521"/>
                  </a:lnTo>
                  <a:lnTo>
                    <a:pt x="1526" y="378"/>
                  </a:lnTo>
                  <a:lnTo>
                    <a:pt x="1437" y="252"/>
                  </a:lnTo>
                  <a:lnTo>
                    <a:pt x="1311" y="162"/>
                  </a:lnTo>
                  <a:lnTo>
                    <a:pt x="1185" y="72"/>
                  </a:lnTo>
                  <a:lnTo>
                    <a:pt x="1024" y="19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57"/>
            <p:cNvSpPr/>
            <p:nvPr/>
          </p:nvSpPr>
          <p:spPr>
            <a:xfrm>
              <a:off x="1168725" y="3081050"/>
              <a:ext cx="159850" cy="207875"/>
            </a:xfrm>
            <a:custGeom>
              <a:avLst/>
              <a:gdLst/>
              <a:ahLst/>
              <a:cxnLst/>
              <a:rect l="l" t="t" r="r" b="b"/>
              <a:pathLst>
                <a:path w="6394" h="8315" extrusionOk="0">
                  <a:moveTo>
                    <a:pt x="3862" y="1"/>
                  </a:moveTo>
                  <a:lnTo>
                    <a:pt x="3628" y="1778"/>
                  </a:lnTo>
                  <a:lnTo>
                    <a:pt x="3449" y="1832"/>
                  </a:lnTo>
                  <a:lnTo>
                    <a:pt x="3018" y="1832"/>
                  </a:lnTo>
                  <a:lnTo>
                    <a:pt x="2784" y="1796"/>
                  </a:lnTo>
                  <a:lnTo>
                    <a:pt x="2281" y="1706"/>
                  </a:lnTo>
                  <a:lnTo>
                    <a:pt x="1761" y="1617"/>
                  </a:lnTo>
                  <a:lnTo>
                    <a:pt x="1509" y="1581"/>
                  </a:lnTo>
                  <a:lnTo>
                    <a:pt x="1258" y="1545"/>
                  </a:lnTo>
                  <a:lnTo>
                    <a:pt x="1042" y="1545"/>
                  </a:lnTo>
                  <a:lnTo>
                    <a:pt x="845" y="1563"/>
                  </a:lnTo>
                  <a:lnTo>
                    <a:pt x="665" y="1617"/>
                  </a:lnTo>
                  <a:lnTo>
                    <a:pt x="593" y="1671"/>
                  </a:lnTo>
                  <a:lnTo>
                    <a:pt x="540" y="1706"/>
                  </a:lnTo>
                  <a:lnTo>
                    <a:pt x="486" y="1778"/>
                  </a:lnTo>
                  <a:lnTo>
                    <a:pt x="432" y="1850"/>
                  </a:lnTo>
                  <a:lnTo>
                    <a:pt x="396" y="1922"/>
                  </a:lnTo>
                  <a:lnTo>
                    <a:pt x="378" y="2030"/>
                  </a:lnTo>
                  <a:lnTo>
                    <a:pt x="360" y="2137"/>
                  </a:lnTo>
                  <a:lnTo>
                    <a:pt x="378" y="2263"/>
                  </a:lnTo>
                  <a:lnTo>
                    <a:pt x="414" y="2371"/>
                  </a:lnTo>
                  <a:lnTo>
                    <a:pt x="468" y="2479"/>
                  </a:lnTo>
                  <a:lnTo>
                    <a:pt x="522" y="2568"/>
                  </a:lnTo>
                  <a:lnTo>
                    <a:pt x="593" y="2658"/>
                  </a:lnTo>
                  <a:lnTo>
                    <a:pt x="755" y="2838"/>
                  </a:lnTo>
                  <a:lnTo>
                    <a:pt x="917" y="2963"/>
                  </a:lnTo>
                  <a:lnTo>
                    <a:pt x="1060" y="3071"/>
                  </a:lnTo>
                  <a:lnTo>
                    <a:pt x="1204" y="3161"/>
                  </a:lnTo>
                  <a:lnTo>
                    <a:pt x="1024" y="3143"/>
                  </a:lnTo>
                  <a:lnTo>
                    <a:pt x="827" y="3143"/>
                  </a:lnTo>
                  <a:lnTo>
                    <a:pt x="593" y="3179"/>
                  </a:lnTo>
                  <a:lnTo>
                    <a:pt x="486" y="3215"/>
                  </a:lnTo>
                  <a:lnTo>
                    <a:pt x="360" y="3251"/>
                  </a:lnTo>
                  <a:lnTo>
                    <a:pt x="270" y="3305"/>
                  </a:lnTo>
                  <a:lnTo>
                    <a:pt x="180" y="3376"/>
                  </a:lnTo>
                  <a:lnTo>
                    <a:pt x="109" y="3466"/>
                  </a:lnTo>
                  <a:lnTo>
                    <a:pt x="55" y="3574"/>
                  </a:lnTo>
                  <a:lnTo>
                    <a:pt x="19" y="3700"/>
                  </a:lnTo>
                  <a:lnTo>
                    <a:pt x="1" y="3843"/>
                  </a:lnTo>
                  <a:lnTo>
                    <a:pt x="37" y="3987"/>
                  </a:lnTo>
                  <a:lnTo>
                    <a:pt x="91" y="4131"/>
                  </a:lnTo>
                  <a:lnTo>
                    <a:pt x="163" y="4256"/>
                  </a:lnTo>
                  <a:lnTo>
                    <a:pt x="252" y="4364"/>
                  </a:lnTo>
                  <a:lnTo>
                    <a:pt x="360" y="4454"/>
                  </a:lnTo>
                  <a:lnTo>
                    <a:pt x="486" y="4544"/>
                  </a:lnTo>
                  <a:lnTo>
                    <a:pt x="611" y="4633"/>
                  </a:lnTo>
                  <a:lnTo>
                    <a:pt x="737" y="4687"/>
                  </a:lnTo>
                  <a:lnTo>
                    <a:pt x="989" y="4795"/>
                  </a:lnTo>
                  <a:lnTo>
                    <a:pt x="1204" y="4867"/>
                  </a:lnTo>
                  <a:lnTo>
                    <a:pt x="1420" y="4921"/>
                  </a:lnTo>
                  <a:lnTo>
                    <a:pt x="1222" y="4939"/>
                  </a:lnTo>
                  <a:lnTo>
                    <a:pt x="1024" y="4975"/>
                  </a:lnTo>
                  <a:lnTo>
                    <a:pt x="809" y="5028"/>
                  </a:lnTo>
                  <a:lnTo>
                    <a:pt x="701" y="5082"/>
                  </a:lnTo>
                  <a:lnTo>
                    <a:pt x="593" y="5136"/>
                  </a:lnTo>
                  <a:lnTo>
                    <a:pt x="504" y="5208"/>
                  </a:lnTo>
                  <a:lnTo>
                    <a:pt x="414" y="5280"/>
                  </a:lnTo>
                  <a:lnTo>
                    <a:pt x="342" y="5370"/>
                  </a:lnTo>
                  <a:lnTo>
                    <a:pt x="306" y="5477"/>
                  </a:lnTo>
                  <a:lnTo>
                    <a:pt x="288" y="5603"/>
                  </a:lnTo>
                  <a:lnTo>
                    <a:pt x="288" y="5747"/>
                  </a:lnTo>
                  <a:lnTo>
                    <a:pt x="324" y="5890"/>
                  </a:lnTo>
                  <a:lnTo>
                    <a:pt x="396" y="6016"/>
                  </a:lnTo>
                  <a:lnTo>
                    <a:pt x="486" y="6124"/>
                  </a:lnTo>
                  <a:lnTo>
                    <a:pt x="593" y="6232"/>
                  </a:lnTo>
                  <a:lnTo>
                    <a:pt x="701" y="6339"/>
                  </a:lnTo>
                  <a:lnTo>
                    <a:pt x="827" y="6411"/>
                  </a:lnTo>
                  <a:lnTo>
                    <a:pt x="1114" y="6555"/>
                  </a:lnTo>
                  <a:lnTo>
                    <a:pt x="1384" y="6663"/>
                  </a:lnTo>
                  <a:lnTo>
                    <a:pt x="1599" y="6716"/>
                  </a:lnTo>
                  <a:lnTo>
                    <a:pt x="1833" y="6770"/>
                  </a:lnTo>
                  <a:lnTo>
                    <a:pt x="1689" y="6788"/>
                  </a:lnTo>
                  <a:lnTo>
                    <a:pt x="1545" y="6824"/>
                  </a:lnTo>
                  <a:lnTo>
                    <a:pt x="1402" y="6896"/>
                  </a:lnTo>
                  <a:lnTo>
                    <a:pt x="1330" y="6932"/>
                  </a:lnTo>
                  <a:lnTo>
                    <a:pt x="1258" y="6986"/>
                  </a:lnTo>
                  <a:lnTo>
                    <a:pt x="1204" y="7040"/>
                  </a:lnTo>
                  <a:lnTo>
                    <a:pt x="1168" y="7111"/>
                  </a:lnTo>
                  <a:lnTo>
                    <a:pt x="1150" y="7183"/>
                  </a:lnTo>
                  <a:lnTo>
                    <a:pt x="1150" y="7273"/>
                  </a:lnTo>
                  <a:lnTo>
                    <a:pt x="1186" y="7363"/>
                  </a:lnTo>
                  <a:lnTo>
                    <a:pt x="1240" y="7489"/>
                  </a:lnTo>
                  <a:lnTo>
                    <a:pt x="1330" y="7596"/>
                  </a:lnTo>
                  <a:lnTo>
                    <a:pt x="1420" y="7722"/>
                  </a:lnTo>
                  <a:lnTo>
                    <a:pt x="1545" y="7812"/>
                  </a:lnTo>
                  <a:lnTo>
                    <a:pt x="1671" y="7902"/>
                  </a:lnTo>
                  <a:lnTo>
                    <a:pt x="1815" y="7991"/>
                  </a:lnTo>
                  <a:lnTo>
                    <a:pt x="1976" y="8063"/>
                  </a:lnTo>
                  <a:lnTo>
                    <a:pt x="2138" y="8117"/>
                  </a:lnTo>
                  <a:lnTo>
                    <a:pt x="2317" y="8171"/>
                  </a:lnTo>
                  <a:lnTo>
                    <a:pt x="2694" y="8261"/>
                  </a:lnTo>
                  <a:lnTo>
                    <a:pt x="3090" y="8297"/>
                  </a:lnTo>
                  <a:lnTo>
                    <a:pt x="3503" y="8315"/>
                  </a:lnTo>
                  <a:lnTo>
                    <a:pt x="3916" y="8297"/>
                  </a:lnTo>
                  <a:lnTo>
                    <a:pt x="4329" y="8261"/>
                  </a:lnTo>
                  <a:lnTo>
                    <a:pt x="4724" y="8189"/>
                  </a:lnTo>
                  <a:lnTo>
                    <a:pt x="5101" y="8099"/>
                  </a:lnTo>
                  <a:lnTo>
                    <a:pt x="5442" y="7991"/>
                  </a:lnTo>
                  <a:lnTo>
                    <a:pt x="5729" y="7848"/>
                  </a:lnTo>
                  <a:lnTo>
                    <a:pt x="5855" y="7776"/>
                  </a:lnTo>
                  <a:lnTo>
                    <a:pt x="5963" y="7704"/>
                  </a:lnTo>
                  <a:lnTo>
                    <a:pt x="6052" y="7632"/>
                  </a:lnTo>
                  <a:lnTo>
                    <a:pt x="6124" y="7542"/>
                  </a:lnTo>
                  <a:lnTo>
                    <a:pt x="6178" y="7453"/>
                  </a:lnTo>
                  <a:lnTo>
                    <a:pt x="6214" y="7363"/>
                  </a:lnTo>
                  <a:lnTo>
                    <a:pt x="6232" y="7273"/>
                  </a:lnTo>
                  <a:lnTo>
                    <a:pt x="6250" y="7183"/>
                  </a:lnTo>
                  <a:lnTo>
                    <a:pt x="6232" y="7022"/>
                  </a:lnTo>
                  <a:lnTo>
                    <a:pt x="6178" y="6860"/>
                  </a:lnTo>
                  <a:lnTo>
                    <a:pt x="6106" y="6716"/>
                  </a:lnTo>
                  <a:lnTo>
                    <a:pt x="6034" y="6591"/>
                  </a:lnTo>
                  <a:lnTo>
                    <a:pt x="5981" y="6483"/>
                  </a:lnTo>
                  <a:lnTo>
                    <a:pt x="5909" y="6411"/>
                  </a:lnTo>
                  <a:lnTo>
                    <a:pt x="5981" y="6357"/>
                  </a:lnTo>
                  <a:lnTo>
                    <a:pt x="6070" y="6303"/>
                  </a:lnTo>
                  <a:lnTo>
                    <a:pt x="6160" y="6214"/>
                  </a:lnTo>
                  <a:lnTo>
                    <a:pt x="6250" y="6124"/>
                  </a:lnTo>
                  <a:lnTo>
                    <a:pt x="6322" y="5998"/>
                  </a:lnTo>
                  <a:lnTo>
                    <a:pt x="6376" y="5854"/>
                  </a:lnTo>
                  <a:lnTo>
                    <a:pt x="6394" y="5765"/>
                  </a:lnTo>
                  <a:lnTo>
                    <a:pt x="6394" y="5693"/>
                  </a:lnTo>
                  <a:lnTo>
                    <a:pt x="6376" y="5549"/>
                  </a:lnTo>
                  <a:lnTo>
                    <a:pt x="6340" y="5424"/>
                  </a:lnTo>
                  <a:lnTo>
                    <a:pt x="6286" y="5316"/>
                  </a:lnTo>
                  <a:lnTo>
                    <a:pt x="6214" y="5208"/>
                  </a:lnTo>
                  <a:lnTo>
                    <a:pt x="6124" y="5100"/>
                  </a:lnTo>
                  <a:lnTo>
                    <a:pt x="6034" y="5011"/>
                  </a:lnTo>
                  <a:lnTo>
                    <a:pt x="5927" y="4939"/>
                  </a:lnTo>
                  <a:lnTo>
                    <a:pt x="5801" y="4885"/>
                  </a:lnTo>
                  <a:lnTo>
                    <a:pt x="5873" y="4831"/>
                  </a:lnTo>
                  <a:lnTo>
                    <a:pt x="6052" y="4669"/>
                  </a:lnTo>
                  <a:lnTo>
                    <a:pt x="6142" y="4580"/>
                  </a:lnTo>
                  <a:lnTo>
                    <a:pt x="6214" y="4454"/>
                  </a:lnTo>
                  <a:lnTo>
                    <a:pt x="6268" y="4346"/>
                  </a:lnTo>
                  <a:lnTo>
                    <a:pt x="6286" y="4274"/>
                  </a:lnTo>
                  <a:lnTo>
                    <a:pt x="6286" y="4220"/>
                  </a:lnTo>
                  <a:lnTo>
                    <a:pt x="6268" y="4095"/>
                  </a:lnTo>
                  <a:lnTo>
                    <a:pt x="6232" y="3987"/>
                  </a:lnTo>
                  <a:lnTo>
                    <a:pt x="6196" y="3897"/>
                  </a:lnTo>
                  <a:lnTo>
                    <a:pt x="6142" y="3807"/>
                  </a:lnTo>
                  <a:lnTo>
                    <a:pt x="5999" y="3646"/>
                  </a:lnTo>
                  <a:lnTo>
                    <a:pt x="5873" y="3520"/>
                  </a:lnTo>
                  <a:lnTo>
                    <a:pt x="5729" y="3430"/>
                  </a:lnTo>
                  <a:lnTo>
                    <a:pt x="5603" y="3358"/>
                  </a:lnTo>
                  <a:lnTo>
                    <a:pt x="5496" y="3323"/>
                  </a:lnTo>
                  <a:lnTo>
                    <a:pt x="5586" y="3233"/>
                  </a:lnTo>
                  <a:lnTo>
                    <a:pt x="5675" y="3143"/>
                  </a:lnTo>
                  <a:lnTo>
                    <a:pt x="5747" y="3035"/>
                  </a:lnTo>
                  <a:lnTo>
                    <a:pt x="5801" y="2910"/>
                  </a:lnTo>
                  <a:lnTo>
                    <a:pt x="5837" y="2802"/>
                  </a:lnTo>
                  <a:lnTo>
                    <a:pt x="5855" y="2676"/>
                  </a:lnTo>
                  <a:lnTo>
                    <a:pt x="5855" y="2532"/>
                  </a:lnTo>
                  <a:lnTo>
                    <a:pt x="5819" y="2407"/>
                  </a:lnTo>
                  <a:lnTo>
                    <a:pt x="5783" y="2281"/>
                  </a:lnTo>
                  <a:lnTo>
                    <a:pt x="5711" y="2137"/>
                  </a:lnTo>
                  <a:lnTo>
                    <a:pt x="5621" y="2012"/>
                  </a:lnTo>
                  <a:lnTo>
                    <a:pt x="5514" y="1868"/>
                  </a:lnTo>
                  <a:lnTo>
                    <a:pt x="5262" y="1563"/>
                  </a:lnTo>
                  <a:lnTo>
                    <a:pt x="4975" y="1258"/>
                  </a:lnTo>
                  <a:lnTo>
                    <a:pt x="4364" y="629"/>
                  </a:lnTo>
                  <a:lnTo>
                    <a:pt x="4095" y="306"/>
                  </a:lnTo>
                  <a:lnTo>
                    <a:pt x="3969" y="162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57"/>
            <p:cNvSpPr/>
            <p:nvPr/>
          </p:nvSpPr>
          <p:spPr>
            <a:xfrm>
              <a:off x="1212275" y="3242675"/>
              <a:ext cx="102375" cy="12125"/>
            </a:xfrm>
            <a:custGeom>
              <a:avLst/>
              <a:gdLst/>
              <a:ahLst/>
              <a:cxnLst/>
              <a:rect l="l" t="t" r="r" b="b"/>
              <a:pathLst>
                <a:path w="4095" h="485" extrusionOk="0">
                  <a:moveTo>
                    <a:pt x="4095" y="0"/>
                  </a:moveTo>
                  <a:lnTo>
                    <a:pt x="3592" y="108"/>
                  </a:lnTo>
                  <a:lnTo>
                    <a:pt x="3089" y="180"/>
                  </a:lnTo>
                  <a:lnTo>
                    <a:pt x="2587" y="233"/>
                  </a:lnTo>
                  <a:lnTo>
                    <a:pt x="2066" y="269"/>
                  </a:lnTo>
                  <a:lnTo>
                    <a:pt x="1563" y="287"/>
                  </a:lnTo>
                  <a:lnTo>
                    <a:pt x="1060" y="287"/>
                  </a:lnTo>
                  <a:lnTo>
                    <a:pt x="539" y="269"/>
                  </a:lnTo>
                  <a:lnTo>
                    <a:pt x="37" y="233"/>
                  </a:lnTo>
                  <a:lnTo>
                    <a:pt x="1" y="251"/>
                  </a:lnTo>
                  <a:lnTo>
                    <a:pt x="1" y="269"/>
                  </a:lnTo>
                  <a:lnTo>
                    <a:pt x="1" y="305"/>
                  </a:lnTo>
                  <a:lnTo>
                    <a:pt x="37" y="323"/>
                  </a:lnTo>
                  <a:lnTo>
                    <a:pt x="539" y="413"/>
                  </a:lnTo>
                  <a:lnTo>
                    <a:pt x="1060" y="467"/>
                  </a:lnTo>
                  <a:lnTo>
                    <a:pt x="1581" y="485"/>
                  </a:lnTo>
                  <a:lnTo>
                    <a:pt x="2084" y="467"/>
                  </a:lnTo>
                  <a:lnTo>
                    <a:pt x="2604" y="413"/>
                  </a:lnTo>
                  <a:lnTo>
                    <a:pt x="3107" y="323"/>
                  </a:lnTo>
                  <a:lnTo>
                    <a:pt x="3610" y="180"/>
                  </a:lnTo>
                  <a:lnTo>
                    <a:pt x="4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57"/>
            <p:cNvSpPr/>
            <p:nvPr/>
          </p:nvSpPr>
          <p:spPr>
            <a:xfrm>
              <a:off x="1201950" y="3203150"/>
              <a:ext cx="112700" cy="11250"/>
            </a:xfrm>
            <a:custGeom>
              <a:avLst/>
              <a:gdLst/>
              <a:ahLst/>
              <a:cxnLst/>
              <a:rect l="l" t="t" r="r" b="b"/>
              <a:pathLst>
                <a:path w="4508" h="450" extrusionOk="0">
                  <a:moveTo>
                    <a:pt x="1" y="1"/>
                  </a:moveTo>
                  <a:lnTo>
                    <a:pt x="1" y="37"/>
                  </a:lnTo>
                  <a:lnTo>
                    <a:pt x="19" y="55"/>
                  </a:lnTo>
                  <a:lnTo>
                    <a:pt x="55" y="73"/>
                  </a:lnTo>
                  <a:lnTo>
                    <a:pt x="324" y="162"/>
                  </a:lnTo>
                  <a:lnTo>
                    <a:pt x="593" y="252"/>
                  </a:lnTo>
                  <a:lnTo>
                    <a:pt x="863" y="306"/>
                  </a:lnTo>
                  <a:lnTo>
                    <a:pt x="1150" y="360"/>
                  </a:lnTo>
                  <a:lnTo>
                    <a:pt x="1437" y="414"/>
                  </a:lnTo>
                  <a:lnTo>
                    <a:pt x="1707" y="432"/>
                  </a:lnTo>
                  <a:lnTo>
                    <a:pt x="1994" y="450"/>
                  </a:lnTo>
                  <a:lnTo>
                    <a:pt x="2551" y="450"/>
                  </a:lnTo>
                  <a:lnTo>
                    <a:pt x="2838" y="432"/>
                  </a:lnTo>
                  <a:lnTo>
                    <a:pt x="3125" y="396"/>
                  </a:lnTo>
                  <a:lnTo>
                    <a:pt x="3395" y="342"/>
                  </a:lnTo>
                  <a:lnTo>
                    <a:pt x="3682" y="288"/>
                  </a:lnTo>
                  <a:lnTo>
                    <a:pt x="3951" y="216"/>
                  </a:lnTo>
                  <a:lnTo>
                    <a:pt x="4221" y="127"/>
                  </a:lnTo>
                  <a:lnTo>
                    <a:pt x="4490" y="37"/>
                  </a:lnTo>
                  <a:lnTo>
                    <a:pt x="4508" y="19"/>
                  </a:lnTo>
                  <a:lnTo>
                    <a:pt x="4490" y="1"/>
                  </a:lnTo>
                  <a:lnTo>
                    <a:pt x="3987" y="91"/>
                  </a:lnTo>
                  <a:lnTo>
                    <a:pt x="3413" y="162"/>
                  </a:lnTo>
                  <a:lnTo>
                    <a:pt x="2802" y="198"/>
                  </a:lnTo>
                  <a:lnTo>
                    <a:pt x="2174" y="216"/>
                  </a:lnTo>
                  <a:lnTo>
                    <a:pt x="1563" y="216"/>
                  </a:lnTo>
                  <a:lnTo>
                    <a:pt x="970" y="180"/>
                  </a:lnTo>
                  <a:lnTo>
                    <a:pt x="468" y="109"/>
                  </a:lnTo>
                  <a:lnTo>
                    <a:pt x="234" y="55"/>
                  </a:lnTo>
                  <a:lnTo>
                    <a:pt x="37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57"/>
            <p:cNvSpPr/>
            <p:nvPr/>
          </p:nvSpPr>
          <p:spPr>
            <a:xfrm>
              <a:off x="1196125" y="3158275"/>
              <a:ext cx="109100" cy="15275"/>
            </a:xfrm>
            <a:custGeom>
              <a:avLst/>
              <a:gdLst/>
              <a:ahLst/>
              <a:cxnLst/>
              <a:rect l="l" t="t" r="r" b="b"/>
              <a:pathLst>
                <a:path w="4364" h="611" extrusionOk="0">
                  <a:moveTo>
                    <a:pt x="0" y="0"/>
                  </a:moveTo>
                  <a:lnTo>
                    <a:pt x="18" y="36"/>
                  </a:lnTo>
                  <a:lnTo>
                    <a:pt x="234" y="162"/>
                  </a:lnTo>
                  <a:lnTo>
                    <a:pt x="467" y="269"/>
                  </a:lnTo>
                  <a:lnTo>
                    <a:pt x="701" y="377"/>
                  </a:lnTo>
                  <a:lnTo>
                    <a:pt x="952" y="449"/>
                  </a:lnTo>
                  <a:lnTo>
                    <a:pt x="1203" y="521"/>
                  </a:lnTo>
                  <a:lnTo>
                    <a:pt x="1455" y="557"/>
                  </a:lnTo>
                  <a:lnTo>
                    <a:pt x="1706" y="593"/>
                  </a:lnTo>
                  <a:lnTo>
                    <a:pt x="1958" y="593"/>
                  </a:lnTo>
                  <a:lnTo>
                    <a:pt x="2550" y="611"/>
                  </a:lnTo>
                  <a:lnTo>
                    <a:pt x="2855" y="593"/>
                  </a:lnTo>
                  <a:lnTo>
                    <a:pt x="3179" y="575"/>
                  </a:lnTo>
                  <a:lnTo>
                    <a:pt x="3484" y="521"/>
                  </a:lnTo>
                  <a:lnTo>
                    <a:pt x="3789" y="467"/>
                  </a:lnTo>
                  <a:lnTo>
                    <a:pt x="4077" y="377"/>
                  </a:lnTo>
                  <a:lnTo>
                    <a:pt x="4346" y="287"/>
                  </a:lnTo>
                  <a:lnTo>
                    <a:pt x="4364" y="269"/>
                  </a:lnTo>
                  <a:lnTo>
                    <a:pt x="4346" y="252"/>
                  </a:lnTo>
                  <a:lnTo>
                    <a:pt x="3789" y="323"/>
                  </a:lnTo>
                  <a:lnTo>
                    <a:pt x="3250" y="377"/>
                  </a:lnTo>
                  <a:lnTo>
                    <a:pt x="2712" y="395"/>
                  </a:lnTo>
                  <a:lnTo>
                    <a:pt x="2173" y="377"/>
                  </a:lnTo>
                  <a:lnTo>
                    <a:pt x="1634" y="341"/>
                  </a:lnTo>
                  <a:lnTo>
                    <a:pt x="1096" y="269"/>
                  </a:lnTo>
                  <a:lnTo>
                    <a:pt x="557" y="14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57"/>
            <p:cNvSpPr/>
            <p:nvPr/>
          </p:nvSpPr>
          <p:spPr>
            <a:xfrm>
              <a:off x="1407575" y="3638175"/>
              <a:ext cx="550850" cy="415725"/>
            </a:xfrm>
            <a:custGeom>
              <a:avLst/>
              <a:gdLst/>
              <a:ahLst/>
              <a:cxnLst/>
              <a:rect l="l" t="t" r="r" b="b"/>
              <a:pathLst>
                <a:path w="22034" h="16629" extrusionOk="0">
                  <a:moveTo>
                    <a:pt x="6249" y="0"/>
                  </a:moveTo>
                  <a:lnTo>
                    <a:pt x="0" y="7829"/>
                  </a:lnTo>
                  <a:lnTo>
                    <a:pt x="1993" y="9409"/>
                  </a:lnTo>
                  <a:lnTo>
                    <a:pt x="4004" y="11008"/>
                  </a:lnTo>
                  <a:lnTo>
                    <a:pt x="6285" y="12785"/>
                  </a:lnTo>
                  <a:lnTo>
                    <a:pt x="7686" y="13863"/>
                  </a:lnTo>
                  <a:lnTo>
                    <a:pt x="9176" y="14976"/>
                  </a:lnTo>
                  <a:lnTo>
                    <a:pt x="9840" y="15461"/>
                  </a:lnTo>
                  <a:lnTo>
                    <a:pt x="10433" y="15874"/>
                  </a:lnTo>
                  <a:lnTo>
                    <a:pt x="10954" y="16215"/>
                  </a:lnTo>
                  <a:lnTo>
                    <a:pt x="11349" y="16467"/>
                  </a:lnTo>
                  <a:lnTo>
                    <a:pt x="11510" y="16538"/>
                  </a:lnTo>
                  <a:lnTo>
                    <a:pt x="11636" y="16610"/>
                  </a:lnTo>
                  <a:lnTo>
                    <a:pt x="11744" y="16628"/>
                  </a:lnTo>
                  <a:lnTo>
                    <a:pt x="11798" y="16628"/>
                  </a:lnTo>
                  <a:lnTo>
                    <a:pt x="11888" y="16574"/>
                  </a:lnTo>
                  <a:lnTo>
                    <a:pt x="12031" y="16467"/>
                  </a:lnTo>
                  <a:lnTo>
                    <a:pt x="12426" y="16054"/>
                  </a:lnTo>
                  <a:lnTo>
                    <a:pt x="12965" y="15461"/>
                  </a:lnTo>
                  <a:lnTo>
                    <a:pt x="13647" y="14671"/>
                  </a:lnTo>
                  <a:lnTo>
                    <a:pt x="15263" y="12749"/>
                  </a:lnTo>
                  <a:lnTo>
                    <a:pt x="17077" y="10541"/>
                  </a:lnTo>
                  <a:lnTo>
                    <a:pt x="18873" y="8332"/>
                  </a:lnTo>
                  <a:lnTo>
                    <a:pt x="20435" y="6357"/>
                  </a:lnTo>
                  <a:lnTo>
                    <a:pt x="21548" y="4902"/>
                  </a:lnTo>
                  <a:lnTo>
                    <a:pt x="21890" y="4453"/>
                  </a:lnTo>
                  <a:lnTo>
                    <a:pt x="22015" y="4238"/>
                  </a:lnTo>
                  <a:lnTo>
                    <a:pt x="22033" y="4130"/>
                  </a:lnTo>
                  <a:lnTo>
                    <a:pt x="22015" y="4040"/>
                  </a:lnTo>
                  <a:lnTo>
                    <a:pt x="21961" y="3933"/>
                  </a:lnTo>
                  <a:lnTo>
                    <a:pt x="21890" y="3843"/>
                  </a:lnTo>
                  <a:lnTo>
                    <a:pt x="21782" y="3753"/>
                  </a:lnTo>
                  <a:lnTo>
                    <a:pt x="21656" y="3663"/>
                  </a:lnTo>
                  <a:lnTo>
                    <a:pt x="21513" y="3573"/>
                  </a:lnTo>
                  <a:lnTo>
                    <a:pt x="21369" y="3502"/>
                  </a:lnTo>
                  <a:lnTo>
                    <a:pt x="21189" y="3430"/>
                  </a:lnTo>
                  <a:lnTo>
                    <a:pt x="21028" y="3376"/>
                  </a:lnTo>
                  <a:lnTo>
                    <a:pt x="20848" y="3340"/>
                  </a:lnTo>
                  <a:lnTo>
                    <a:pt x="20669" y="3304"/>
                  </a:lnTo>
                  <a:lnTo>
                    <a:pt x="20489" y="3268"/>
                  </a:lnTo>
                  <a:lnTo>
                    <a:pt x="20166" y="3268"/>
                  </a:lnTo>
                  <a:lnTo>
                    <a:pt x="20022" y="3286"/>
                  </a:lnTo>
                  <a:lnTo>
                    <a:pt x="19825" y="3358"/>
                  </a:lnTo>
                  <a:lnTo>
                    <a:pt x="19537" y="3466"/>
                  </a:lnTo>
                  <a:lnTo>
                    <a:pt x="18729" y="3825"/>
                  </a:lnTo>
                  <a:lnTo>
                    <a:pt x="17706" y="4328"/>
                  </a:lnTo>
                  <a:lnTo>
                    <a:pt x="16592" y="4866"/>
                  </a:lnTo>
                  <a:lnTo>
                    <a:pt x="14581" y="5872"/>
                  </a:lnTo>
                  <a:lnTo>
                    <a:pt x="13701" y="6321"/>
                  </a:lnTo>
                  <a:lnTo>
                    <a:pt x="12354" y="5190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57"/>
            <p:cNvSpPr/>
            <p:nvPr/>
          </p:nvSpPr>
          <p:spPr>
            <a:xfrm>
              <a:off x="1619000" y="3719875"/>
              <a:ext cx="339425" cy="334025"/>
            </a:xfrm>
            <a:custGeom>
              <a:avLst/>
              <a:gdLst/>
              <a:ahLst/>
              <a:cxnLst/>
              <a:rect l="l" t="t" r="r" b="b"/>
              <a:pathLst>
                <a:path w="13577" h="13361" extrusionOk="0">
                  <a:moveTo>
                    <a:pt x="11709" y="0"/>
                  </a:moveTo>
                  <a:lnTo>
                    <a:pt x="11565" y="18"/>
                  </a:lnTo>
                  <a:lnTo>
                    <a:pt x="11386" y="72"/>
                  </a:lnTo>
                  <a:lnTo>
                    <a:pt x="11134" y="180"/>
                  </a:lnTo>
                  <a:lnTo>
                    <a:pt x="10398" y="521"/>
                  </a:lnTo>
                  <a:lnTo>
                    <a:pt x="9446" y="952"/>
                  </a:lnTo>
                  <a:lnTo>
                    <a:pt x="8423" y="1455"/>
                  </a:lnTo>
                  <a:lnTo>
                    <a:pt x="8423" y="1455"/>
                  </a:lnTo>
                  <a:lnTo>
                    <a:pt x="8728" y="1383"/>
                  </a:lnTo>
                  <a:lnTo>
                    <a:pt x="9015" y="1329"/>
                  </a:lnTo>
                  <a:lnTo>
                    <a:pt x="9374" y="1329"/>
                  </a:lnTo>
                  <a:lnTo>
                    <a:pt x="9464" y="1365"/>
                  </a:lnTo>
                  <a:lnTo>
                    <a:pt x="9536" y="1383"/>
                  </a:lnTo>
                  <a:lnTo>
                    <a:pt x="9590" y="1437"/>
                  </a:lnTo>
                  <a:lnTo>
                    <a:pt x="9626" y="1509"/>
                  </a:lnTo>
                  <a:lnTo>
                    <a:pt x="9644" y="1580"/>
                  </a:lnTo>
                  <a:lnTo>
                    <a:pt x="9644" y="1688"/>
                  </a:lnTo>
                  <a:lnTo>
                    <a:pt x="9626" y="1796"/>
                  </a:lnTo>
                  <a:lnTo>
                    <a:pt x="9572" y="1940"/>
                  </a:lnTo>
                  <a:lnTo>
                    <a:pt x="9500" y="2083"/>
                  </a:lnTo>
                  <a:lnTo>
                    <a:pt x="9392" y="2263"/>
                  </a:lnTo>
                  <a:lnTo>
                    <a:pt x="9267" y="2442"/>
                  </a:lnTo>
                  <a:lnTo>
                    <a:pt x="8907" y="2891"/>
                  </a:lnTo>
                  <a:lnTo>
                    <a:pt x="8441" y="3430"/>
                  </a:lnTo>
                  <a:lnTo>
                    <a:pt x="7884" y="4023"/>
                  </a:lnTo>
                  <a:lnTo>
                    <a:pt x="7255" y="4669"/>
                  </a:lnTo>
                  <a:lnTo>
                    <a:pt x="6555" y="5351"/>
                  </a:lnTo>
                  <a:lnTo>
                    <a:pt x="5837" y="6052"/>
                  </a:lnTo>
                  <a:lnTo>
                    <a:pt x="5083" y="6770"/>
                  </a:lnTo>
                  <a:lnTo>
                    <a:pt x="3556" y="8171"/>
                  </a:lnTo>
                  <a:lnTo>
                    <a:pt x="2102" y="9446"/>
                  </a:lnTo>
                  <a:lnTo>
                    <a:pt x="881" y="10469"/>
                  </a:lnTo>
                  <a:lnTo>
                    <a:pt x="378" y="10882"/>
                  </a:lnTo>
                  <a:lnTo>
                    <a:pt x="1" y="11169"/>
                  </a:lnTo>
                  <a:lnTo>
                    <a:pt x="1222" y="12085"/>
                  </a:lnTo>
                  <a:lnTo>
                    <a:pt x="1779" y="12462"/>
                  </a:lnTo>
                  <a:lnTo>
                    <a:pt x="2245" y="12786"/>
                  </a:lnTo>
                  <a:lnTo>
                    <a:pt x="2658" y="13055"/>
                  </a:lnTo>
                  <a:lnTo>
                    <a:pt x="2982" y="13234"/>
                  </a:lnTo>
                  <a:lnTo>
                    <a:pt x="3215" y="13342"/>
                  </a:lnTo>
                  <a:lnTo>
                    <a:pt x="3287" y="13360"/>
                  </a:lnTo>
                  <a:lnTo>
                    <a:pt x="3341" y="13360"/>
                  </a:lnTo>
                  <a:lnTo>
                    <a:pt x="3431" y="13306"/>
                  </a:lnTo>
                  <a:lnTo>
                    <a:pt x="3574" y="13199"/>
                  </a:lnTo>
                  <a:lnTo>
                    <a:pt x="3969" y="12786"/>
                  </a:lnTo>
                  <a:lnTo>
                    <a:pt x="4508" y="12193"/>
                  </a:lnTo>
                  <a:lnTo>
                    <a:pt x="5190" y="11403"/>
                  </a:lnTo>
                  <a:lnTo>
                    <a:pt x="6806" y="9481"/>
                  </a:lnTo>
                  <a:lnTo>
                    <a:pt x="8620" y="7273"/>
                  </a:lnTo>
                  <a:lnTo>
                    <a:pt x="10416" y="5064"/>
                  </a:lnTo>
                  <a:lnTo>
                    <a:pt x="11978" y="3089"/>
                  </a:lnTo>
                  <a:lnTo>
                    <a:pt x="13091" y="1634"/>
                  </a:lnTo>
                  <a:lnTo>
                    <a:pt x="13433" y="1185"/>
                  </a:lnTo>
                  <a:lnTo>
                    <a:pt x="13558" y="970"/>
                  </a:lnTo>
                  <a:lnTo>
                    <a:pt x="13576" y="862"/>
                  </a:lnTo>
                  <a:lnTo>
                    <a:pt x="13558" y="772"/>
                  </a:lnTo>
                  <a:lnTo>
                    <a:pt x="13504" y="665"/>
                  </a:lnTo>
                  <a:lnTo>
                    <a:pt x="13433" y="575"/>
                  </a:lnTo>
                  <a:lnTo>
                    <a:pt x="13325" y="485"/>
                  </a:lnTo>
                  <a:lnTo>
                    <a:pt x="13199" y="395"/>
                  </a:lnTo>
                  <a:lnTo>
                    <a:pt x="13056" y="305"/>
                  </a:lnTo>
                  <a:lnTo>
                    <a:pt x="12912" y="234"/>
                  </a:lnTo>
                  <a:lnTo>
                    <a:pt x="12732" y="162"/>
                  </a:lnTo>
                  <a:lnTo>
                    <a:pt x="12571" y="108"/>
                  </a:lnTo>
                  <a:lnTo>
                    <a:pt x="12391" y="72"/>
                  </a:lnTo>
                  <a:lnTo>
                    <a:pt x="12212" y="18"/>
                  </a:lnTo>
                  <a:lnTo>
                    <a:pt x="120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57"/>
            <p:cNvSpPr/>
            <p:nvPr/>
          </p:nvSpPr>
          <p:spPr>
            <a:xfrm>
              <a:off x="518700" y="3206300"/>
              <a:ext cx="1189675" cy="751525"/>
            </a:xfrm>
            <a:custGeom>
              <a:avLst/>
              <a:gdLst/>
              <a:ahLst/>
              <a:cxnLst/>
              <a:rect l="l" t="t" r="r" b="b"/>
              <a:pathLst>
                <a:path w="47587" h="30061" extrusionOk="0">
                  <a:moveTo>
                    <a:pt x="14958" y="1"/>
                  </a:moveTo>
                  <a:lnTo>
                    <a:pt x="14527" y="36"/>
                  </a:lnTo>
                  <a:lnTo>
                    <a:pt x="14078" y="108"/>
                  </a:lnTo>
                  <a:lnTo>
                    <a:pt x="13612" y="198"/>
                  </a:lnTo>
                  <a:lnTo>
                    <a:pt x="13145" y="324"/>
                  </a:lnTo>
                  <a:lnTo>
                    <a:pt x="12660" y="467"/>
                  </a:lnTo>
                  <a:lnTo>
                    <a:pt x="12175" y="629"/>
                  </a:lnTo>
                  <a:lnTo>
                    <a:pt x="11690" y="827"/>
                  </a:lnTo>
                  <a:lnTo>
                    <a:pt x="11205" y="1024"/>
                  </a:lnTo>
                  <a:lnTo>
                    <a:pt x="10720" y="1257"/>
                  </a:lnTo>
                  <a:lnTo>
                    <a:pt x="10218" y="1491"/>
                  </a:lnTo>
                  <a:lnTo>
                    <a:pt x="9733" y="1742"/>
                  </a:lnTo>
                  <a:lnTo>
                    <a:pt x="9248" y="2012"/>
                  </a:lnTo>
                  <a:lnTo>
                    <a:pt x="8314" y="2550"/>
                  </a:lnTo>
                  <a:lnTo>
                    <a:pt x="7398" y="3107"/>
                  </a:lnTo>
                  <a:lnTo>
                    <a:pt x="6554" y="3664"/>
                  </a:lnTo>
                  <a:lnTo>
                    <a:pt x="5764" y="4220"/>
                  </a:lnTo>
                  <a:lnTo>
                    <a:pt x="5064" y="4723"/>
                  </a:lnTo>
                  <a:lnTo>
                    <a:pt x="4471" y="5172"/>
                  </a:lnTo>
                  <a:lnTo>
                    <a:pt x="3609" y="5837"/>
                  </a:lnTo>
                  <a:lnTo>
                    <a:pt x="3286" y="6088"/>
                  </a:lnTo>
                  <a:lnTo>
                    <a:pt x="287" y="7381"/>
                  </a:lnTo>
                  <a:lnTo>
                    <a:pt x="252" y="7524"/>
                  </a:lnTo>
                  <a:lnTo>
                    <a:pt x="162" y="7937"/>
                  </a:lnTo>
                  <a:lnTo>
                    <a:pt x="108" y="8243"/>
                  </a:lnTo>
                  <a:lnTo>
                    <a:pt x="54" y="8584"/>
                  </a:lnTo>
                  <a:lnTo>
                    <a:pt x="18" y="8961"/>
                  </a:lnTo>
                  <a:lnTo>
                    <a:pt x="0" y="9392"/>
                  </a:lnTo>
                  <a:lnTo>
                    <a:pt x="18" y="9841"/>
                  </a:lnTo>
                  <a:lnTo>
                    <a:pt x="54" y="10326"/>
                  </a:lnTo>
                  <a:lnTo>
                    <a:pt x="108" y="10811"/>
                  </a:lnTo>
                  <a:lnTo>
                    <a:pt x="216" y="11313"/>
                  </a:lnTo>
                  <a:lnTo>
                    <a:pt x="287" y="11583"/>
                  </a:lnTo>
                  <a:lnTo>
                    <a:pt x="377" y="11834"/>
                  </a:lnTo>
                  <a:lnTo>
                    <a:pt x="467" y="12086"/>
                  </a:lnTo>
                  <a:lnTo>
                    <a:pt x="575" y="12337"/>
                  </a:lnTo>
                  <a:lnTo>
                    <a:pt x="700" y="12588"/>
                  </a:lnTo>
                  <a:lnTo>
                    <a:pt x="844" y="12858"/>
                  </a:lnTo>
                  <a:lnTo>
                    <a:pt x="1006" y="13091"/>
                  </a:lnTo>
                  <a:lnTo>
                    <a:pt x="1185" y="13342"/>
                  </a:lnTo>
                  <a:lnTo>
                    <a:pt x="1401" y="13630"/>
                  </a:lnTo>
                  <a:lnTo>
                    <a:pt x="1634" y="13881"/>
                  </a:lnTo>
                  <a:lnTo>
                    <a:pt x="1886" y="14133"/>
                  </a:lnTo>
                  <a:lnTo>
                    <a:pt x="2137" y="14366"/>
                  </a:lnTo>
                  <a:lnTo>
                    <a:pt x="2406" y="14564"/>
                  </a:lnTo>
                  <a:lnTo>
                    <a:pt x="2676" y="14761"/>
                  </a:lnTo>
                  <a:lnTo>
                    <a:pt x="2963" y="14959"/>
                  </a:lnTo>
                  <a:lnTo>
                    <a:pt x="3268" y="15120"/>
                  </a:lnTo>
                  <a:lnTo>
                    <a:pt x="3556" y="15282"/>
                  </a:lnTo>
                  <a:lnTo>
                    <a:pt x="3861" y="15408"/>
                  </a:lnTo>
                  <a:lnTo>
                    <a:pt x="4184" y="15551"/>
                  </a:lnTo>
                  <a:lnTo>
                    <a:pt x="4507" y="15659"/>
                  </a:lnTo>
                  <a:lnTo>
                    <a:pt x="4831" y="15767"/>
                  </a:lnTo>
                  <a:lnTo>
                    <a:pt x="5154" y="15856"/>
                  </a:lnTo>
                  <a:lnTo>
                    <a:pt x="5477" y="15928"/>
                  </a:lnTo>
                  <a:lnTo>
                    <a:pt x="5800" y="16000"/>
                  </a:lnTo>
                  <a:lnTo>
                    <a:pt x="6465" y="16108"/>
                  </a:lnTo>
                  <a:lnTo>
                    <a:pt x="7129" y="16180"/>
                  </a:lnTo>
                  <a:lnTo>
                    <a:pt x="7793" y="16216"/>
                  </a:lnTo>
                  <a:lnTo>
                    <a:pt x="8440" y="16234"/>
                  </a:lnTo>
                  <a:lnTo>
                    <a:pt x="9050" y="16216"/>
                  </a:lnTo>
                  <a:lnTo>
                    <a:pt x="9661" y="16180"/>
                  </a:lnTo>
                  <a:lnTo>
                    <a:pt x="10236" y="16126"/>
                  </a:lnTo>
                  <a:lnTo>
                    <a:pt x="10756" y="16054"/>
                  </a:lnTo>
                  <a:lnTo>
                    <a:pt x="11062" y="16000"/>
                  </a:lnTo>
                  <a:lnTo>
                    <a:pt x="11385" y="15946"/>
                  </a:lnTo>
                  <a:lnTo>
                    <a:pt x="11690" y="15856"/>
                  </a:lnTo>
                  <a:lnTo>
                    <a:pt x="12013" y="15767"/>
                  </a:lnTo>
                  <a:lnTo>
                    <a:pt x="12642" y="15551"/>
                  </a:lnTo>
                  <a:lnTo>
                    <a:pt x="13252" y="15318"/>
                  </a:lnTo>
                  <a:lnTo>
                    <a:pt x="13863" y="15066"/>
                  </a:lnTo>
                  <a:lnTo>
                    <a:pt x="14438" y="14779"/>
                  </a:lnTo>
                  <a:lnTo>
                    <a:pt x="14976" y="14510"/>
                  </a:lnTo>
                  <a:lnTo>
                    <a:pt x="15479" y="14240"/>
                  </a:lnTo>
                  <a:lnTo>
                    <a:pt x="16090" y="13899"/>
                  </a:lnTo>
                  <a:lnTo>
                    <a:pt x="16574" y="13612"/>
                  </a:lnTo>
                  <a:lnTo>
                    <a:pt x="16987" y="13342"/>
                  </a:lnTo>
                  <a:lnTo>
                    <a:pt x="19106" y="14815"/>
                  </a:lnTo>
                  <a:lnTo>
                    <a:pt x="41068" y="30060"/>
                  </a:lnTo>
                  <a:lnTo>
                    <a:pt x="47586" y="21279"/>
                  </a:lnTo>
                  <a:lnTo>
                    <a:pt x="44013" y="18622"/>
                  </a:lnTo>
                  <a:lnTo>
                    <a:pt x="40314" y="15892"/>
                  </a:lnTo>
                  <a:lnTo>
                    <a:pt x="35968" y="12696"/>
                  </a:lnTo>
                  <a:lnTo>
                    <a:pt x="31515" y="9428"/>
                  </a:lnTo>
                  <a:lnTo>
                    <a:pt x="27438" y="6465"/>
                  </a:lnTo>
                  <a:lnTo>
                    <a:pt x="25697" y="5208"/>
                  </a:lnTo>
                  <a:lnTo>
                    <a:pt x="24224" y="4184"/>
                  </a:lnTo>
                  <a:lnTo>
                    <a:pt x="23111" y="3412"/>
                  </a:lnTo>
                  <a:lnTo>
                    <a:pt x="22698" y="3143"/>
                  </a:lnTo>
                  <a:lnTo>
                    <a:pt x="22393" y="2945"/>
                  </a:lnTo>
                  <a:lnTo>
                    <a:pt x="21387" y="2371"/>
                  </a:lnTo>
                  <a:lnTo>
                    <a:pt x="20399" y="1832"/>
                  </a:lnTo>
                  <a:lnTo>
                    <a:pt x="19394" y="1311"/>
                  </a:lnTo>
                  <a:lnTo>
                    <a:pt x="18909" y="1078"/>
                  </a:lnTo>
                  <a:lnTo>
                    <a:pt x="18424" y="862"/>
                  </a:lnTo>
                  <a:lnTo>
                    <a:pt x="17939" y="665"/>
                  </a:lnTo>
                  <a:lnTo>
                    <a:pt x="17472" y="503"/>
                  </a:lnTo>
                  <a:lnTo>
                    <a:pt x="17023" y="342"/>
                  </a:lnTo>
                  <a:lnTo>
                    <a:pt x="16574" y="216"/>
                  </a:lnTo>
                  <a:lnTo>
                    <a:pt x="16143" y="108"/>
                  </a:lnTo>
                  <a:lnTo>
                    <a:pt x="15730" y="54"/>
                  </a:lnTo>
                  <a:lnTo>
                    <a:pt x="15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57"/>
            <p:cNvSpPr/>
            <p:nvPr/>
          </p:nvSpPr>
          <p:spPr>
            <a:xfrm>
              <a:off x="778625" y="3424925"/>
              <a:ext cx="164775" cy="137400"/>
            </a:xfrm>
            <a:custGeom>
              <a:avLst/>
              <a:gdLst/>
              <a:ahLst/>
              <a:cxnLst/>
              <a:rect l="l" t="t" r="r" b="b"/>
              <a:pathLst>
                <a:path w="6591" h="5496" extrusionOk="0">
                  <a:moveTo>
                    <a:pt x="0" y="1"/>
                  </a:moveTo>
                  <a:lnTo>
                    <a:pt x="1976" y="2084"/>
                  </a:lnTo>
                  <a:lnTo>
                    <a:pt x="2802" y="2945"/>
                  </a:lnTo>
                  <a:lnTo>
                    <a:pt x="3628" y="3843"/>
                  </a:lnTo>
                  <a:lnTo>
                    <a:pt x="4400" y="4723"/>
                  </a:lnTo>
                  <a:lnTo>
                    <a:pt x="5082" y="5495"/>
                  </a:lnTo>
                  <a:lnTo>
                    <a:pt x="5693" y="5154"/>
                  </a:lnTo>
                  <a:lnTo>
                    <a:pt x="6177" y="4867"/>
                  </a:lnTo>
                  <a:lnTo>
                    <a:pt x="6590" y="45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57"/>
            <p:cNvSpPr/>
            <p:nvPr/>
          </p:nvSpPr>
          <p:spPr>
            <a:xfrm>
              <a:off x="549225" y="3309100"/>
              <a:ext cx="116750" cy="98800"/>
            </a:xfrm>
            <a:custGeom>
              <a:avLst/>
              <a:gdLst/>
              <a:ahLst/>
              <a:cxnLst/>
              <a:rect l="l" t="t" r="r" b="b"/>
              <a:pathLst>
                <a:path w="4670" h="3952" extrusionOk="0">
                  <a:moveTo>
                    <a:pt x="4669" y="1"/>
                  </a:moveTo>
                  <a:lnTo>
                    <a:pt x="4041" y="450"/>
                  </a:lnTo>
                  <a:lnTo>
                    <a:pt x="3412" y="916"/>
                  </a:lnTo>
                  <a:lnTo>
                    <a:pt x="2784" y="1347"/>
                  </a:lnTo>
                  <a:lnTo>
                    <a:pt x="2478" y="1581"/>
                  </a:lnTo>
                  <a:lnTo>
                    <a:pt x="2191" y="1814"/>
                  </a:lnTo>
                  <a:lnTo>
                    <a:pt x="1598" y="2317"/>
                  </a:lnTo>
                  <a:lnTo>
                    <a:pt x="1042" y="2856"/>
                  </a:lnTo>
                  <a:lnTo>
                    <a:pt x="503" y="3377"/>
                  </a:lnTo>
                  <a:lnTo>
                    <a:pt x="234" y="3628"/>
                  </a:lnTo>
                  <a:lnTo>
                    <a:pt x="0" y="3915"/>
                  </a:lnTo>
                  <a:lnTo>
                    <a:pt x="0" y="3951"/>
                  </a:lnTo>
                  <a:lnTo>
                    <a:pt x="18" y="3951"/>
                  </a:lnTo>
                  <a:lnTo>
                    <a:pt x="305" y="3736"/>
                  </a:lnTo>
                  <a:lnTo>
                    <a:pt x="593" y="3484"/>
                  </a:lnTo>
                  <a:lnTo>
                    <a:pt x="1185" y="2981"/>
                  </a:lnTo>
                  <a:lnTo>
                    <a:pt x="2335" y="2030"/>
                  </a:lnTo>
                  <a:lnTo>
                    <a:pt x="2604" y="1778"/>
                  </a:lnTo>
                  <a:lnTo>
                    <a:pt x="2891" y="1527"/>
                  </a:lnTo>
                  <a:lnTo>
                    <a:pt x="3161" y="1276"/>
                  </a:lnTo>
                  <a:lnTo>
                    <a:pt x="3430" y="1024"/>
                  </a:lnTo>
                  <a:lnTo>
                    <a:pt x="4041" y="521"/>
                  </a:lnTo>
                  <a:lnTo>
                    <a:pt x="4669" y="19"/>
                  </a:lnTo>
                  <a:lnTo>
                    <a:pt x="4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57"/>
            <p:cNvSpPr/>
            <p:nvPr/>
          </p:nvSpPr>
          <p:spPr>
            <a:xfrm>
              <a:off x="1521600" y="3730200"/>
              <a:ext cx="149500" cy="188125"/>
            </a:xfrm>
            <a:custGeom>
              <a:avLst/>
              <a:gdLst/>
              <a:ahLst/>
              <a:cxnLst/>
              <a:rect l="l" t="t" r="r" b="b"/>
              <a:pathLst>
                <a:path w="5980" h="7525" extrusionOk="0">
                  <a:moveTo>
                    <a:pt x="5944" y="0"/>
                  </a:moveTo>
                  <a:lnTo>
                    <a:pt x="5621" y="359"/>
                  </a:lnTo>
                  <a:lnTo>
                    <a:pt x="5333" y="701"/>
                  </a:lnTo>
                  <a:lnTo>
                    <a:pt x="4741" y="1437"/>
                  </a:lnTo>
                  <a:lnTo>
                    <a:pt x="4148" y="2173"/>
                  </a:lnTo>
                  <a:lnTo>
                    <a:pt x="3556" y="2909"/>
                  </a:lnTo>
                  <a:lnTo>
                    <a:pt x="2388" y="4364"/>
                  </a:lnTo>
                  <a:lnTo>
                    <a:pt x="1221" y="5836"/>
                  </a:lnTo>
                  <a:lnTo>
                    <a:pt x="593" y="6644"/>
                  </a:lnTo>
                  <a:lnTo>
                    <a:pt x="0" y="7488"/>
                  </a:lnTo>
                  <a:lnTo>
                    <a:pt x="0" y="7506"/>
                  </a:lnTo>
                  <a:lnTo>
                    <a:pt x="0" y="7524"/>
                  </a:lnTo>
                  <a:lnTo>
                    <a:pt x="36" y="7524"/>
                  </a:lnTo>
                  <a:lnTo>
                    <a:pt x="647" y="6806"/>
                  </a:lnTo>
                  <a:lnTo>
                    <a:pt x="1257" y="6088"/>
                  </a:lnTo>
                  <a:lnTo>
                    <a:pt x="2424" y="4633"/>
                  </a:lnTo>
                  <a:lnTo>
                    <a:pt x="3592" y="3161"/>
                  </a:lnTo>
                  <a:lnTo>
                    <a:pt x="4741" y="1688"/>
                  </a:lnTo>
                  <a:lnTo>
                    <a:pt x="5387" y="880"/>
                  </a:lnTo>
                  <a:lnTo>
                    <a:pt x="5692" y="467"/>
                  </a:lnTo>
                  <a:lnTo>
                    <a:pt x="5980" y="36"/>
                  </a:lnTo>
                  <a:lnTo>
                    <a:pt x="5980" y="18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57"/>
            <p:cNvSpPr/>
            <p:nvPr/>
          </p:nvSpPr>
          <p:spPr>
            <a:xfrm>
              <a:off x="999950" y="3578000"/>
              <a:ext cx="219550" cy="156250"/>
            </a:xfrm>
            <a:custGeom>
              <a:avLst/>
              <a:gdLst/>
              <a:ahLst/>
              <a:cxnLst/>
              <a:rect l="l" t="t" r="r" b="b"/>
              <a:pathLst>
                <a:path w="8782" h="6250" extrusionOk="0">
                  <a:moveTo>
                    <a:pt x="0" y="1"/>
                  </a:moveTo>
                  <a:lnTo>
                    <a:pt x="0" y="19"/>
                  </a:lnTo>
                  <a:lnTo>
                    <a:pt x="431" y="360"/>
                  </a:lnTo>
                  <a:lnTo>
                    <a:pt x="862" y="701"/>
                  </a:lnTo>
                  <a:lnTo>
                    <a:pt x="1706" y="1330"/>
                  </a:lnTo>
                  <a:lnTo>
                    <a:pt x="3358" y="2533"/>
                  </a:lnTo>
                  <a:lnTo>
                    <a:pt x="5046" y="3736"/>
                  </a:lnTo>
                  <a:lnTo>
                    <a:pt x="6752" y="4939"/>
                  </a:lnTo>
                  <a:lnTo>
                    <a:pt x="7722" y="5603"/>
                  </a:lnTo>
                  <a:lnTo>
                    <a:pt x="8709" y="6250"/>
                  </a:lnTo>
                  <a:lnTo>
                    <a:pt x="8745" y="6250"/>
                  </a:lnTo>
                  <a:lnTo>
                    <a:pt x="8781" y="6232"/>
                  </a:lnTo>
                  <a:lnTo>
                    <a:pt x="8781" y="6214"/>
                  </a:lnTo>
                  <a:lnTo>
                    <a:pt x="8763" y="6178"/>
                  </a:lnTo>
                  <a:lnTo>
                    <a:pt x="7937" y="5550"/>
                  </a:lnTo>
                  <a:lnTo>
                    <a:pt x="7111" y="4921"/>
                  </a:lnTo>
                  <a:lnTo>
                    <a:pt x="6249" y="4310"/>
                  </a:lnTo>
                  <a:lnTo>
                    <a:pt x="5405" y="3700"/>
                  </a:lnTo>
                  <a:lnTo>
                    <a:pt x="3699" y="2497"/>
                  </a:lnTo>
                  <a:lnTo>
                    <a:pt x="2855" y="1904"/>
                  </a:lnTo>
                  <a:lnTo>
                    <a:pt x="1993" y="1312"/>
                  </a:lnTo>
                  <a:lnTo>
                    <a:pt x="1006" y="647"/>
                  </a:lnTo>
                  <a:lnTo>
                    <a:pt x="503" y="32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57"/>
            <p:cNvSpPr/>
            <p:nvPr/>
          </p:nvSpPr>
          <p:spPr>
            <a:xfrm>
              <a:off x="983325" y="3231450"/>
              <a:ext cx="412150" cy="276100"/>
            </a:xfrm>
            <a:custGeom>
              <a:avLst/>
              <a:gdLst/>
              <a:ahLst/>
              <a:cxnLst/>
              <a:rect l="l" t="t" r="r" b="b"/>
              <a:pathLst>
                <a:path w="16486" h="11044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414" y="251"/>
                  </a:lnTo>
                  <a:lnTo>
                    <a:pt x="827" y="467"/>
                  </a:lnTo>
                  <a:lnTo>
                    <a:pt x="1653" y="880"/>
                  </a:lnTo>
                  <a:lnTo>
                    <a:pt x="2461" y="1329"/>
                  </a:lnTo>
                  <a:lnTo>
                    <a:pt x="3233" y="1796"/>
                  </a:lnTo>
                  <a:lnTo>
                    <a:pt x="4041" y="2299"/>
                  </a:lnTo>
                  <a:lnTo>
                    <a:pt x="4831" y="2837"/>
                  </a:lnTo>
                  <a:lnTo>
                    <a:pt x="5603" y="3376"/>
                  </a:lnTo>
                  <a:lnTo>
                    <a:pt x="6375" y="3933"/>
                  </a:lnTo>
                  <a:lnTo>
                    <a:pt x="9572" y="6231"/>
                  </a:lnTo>
                  <a:lnTo>
                    <a:pt x="12786" y="8530"/>
                  </a:lnTo>
                  <a:lnTo>
                    <a:pt x="14600" y="9805"/>
                  </a:lnTo>
                  <a:lnTo>
                    <a:pt x="15498" y="10451"/>
                  </a:lnTo>
                  <a:lnTo>
                    <a:pt x="15964" y="10756"/>
                  </a:lnTo>
                  <a:lnTo>
                    <a:pt x="16431" y="11044"/>
                  </a:lnTo>
                  <a:lnTo>
                    <a:pt x="16449" y="11044"/>
                  </a:lnTo>
                  <a:lnTo>
                    <a:pt x="16467" y="11026"/>
                  </a:lnTo>
                  <a:lnTo>
                    <a:pt x="16485" y="11008"/>
                  </a:lnTo>
                  <a:lnTo>
                    <a:pt x="16467" y="10972"/>
                  </a:lnTo>
                  <a:lnTo>
                    <a:pt x="15695" y="10361"/>
                  </a:lnTo>
                  <a:lnTo>
                    <a:pt x="14905" y="9769"/>
                  </a:lnTo>
                  <a:lnTo>
                    <a:pt x="13307" y="8619"/>
                  </a:lnTo>
                  <a:lnTo>
                    <a:pt x="11709" y="7434"/>
                  </a:lnTo>
                  <a:lnTo>
                    <a:pt x="10092" y="6267"/>
                  </a:lnTo>
                  <a:lnTo>
                    <a:pt x="6896" y="3951"/>
                  </a:lnTo>
                  <a:lnTo>
                    <a:pt x="6124" y="3394"/>
                  </a:lnTo>
                  <a:lnTo>
                    <a:pt x="5352" y="2837"/>
                  </a:lnTo>
                  <a:lnTo>
                    <a:pt x="4562" y="2299"/>
                  </a:lnTo>
                  <a:lnTo>
                    <a:pt x="3754" y="1778"/>
                  </a:lnTo>
                  <a:lnTo>
                    <a:pt x="3305" y="1526"/>
                  </a:lnTo>
                  <a:lnTo>
                    <a:pt x="2838" y="1257"/>
                  </a:lnTo>
                  <a:lnTo>
                    <a:pt x="2371" y="1024"/>
                  </a:lnTo>
                  <a:lnTo>
                    <a:pt x="1904" y="790"/>
                  </a:lnTo>
                  <a:lnTo>
                    <a:pt x="1437" y="557"/>
                  </a:lnTo>
                  <a:lnTo>
                    <a:pt x="970" y="359"/>
                  </a:lnTo>
                  <a:lnTo>
                    <a:pt x="485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3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"/>
          <p:cNvSpPr/>
          <p:nvPr/>
        </p:nvSpPr>
        <p:spPr>
          <a:xfrm rot="5400000">
            <a:off x="5846250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1" name="Google Shape;1301;p37"/>
          <p:cNvSpPr/>
          <p:nvPr/>
        </p:nvSpPr>
        <p:spPr>
          <a:xfrm rot="5400000">
            <a:off x="214712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and Run date</a:t>
            </a:r>
            <a:endParaRPr dirty="0"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3"/>
          </p:nvPr>
        </p:nvSpPr>
        <p:spPr>
          <a:xfrm>
            <a:off x="1399563" y="3234615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$500,000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During summer-break</a:t>
            </a:r>
            <a:endParaRPr dirty="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4"/>
          </p:nvPr>
        </p:nvSpPr>
        <p:spPr>
          <a:xfrm>
            <a:off x="5083583" y="3234615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$50,000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During April</a:t>
            </a:r>
            <a:endParaRPr dirty="0"/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"/>
          </p:nvPr>
        </p:nvSpPr>
        <p:spPr>
          <a:xfrm>
            <a:off x="1327015" y="2872897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Pringles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5029950" y="2872897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Chipsy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 idx="5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37"/>
          <p:cNvSpPr txBox="1">
            <a:spLocks noGrp="1"/>
          </p:cNvSpPr>
          <p:nvPr>
            <p:ph type="title" idx="6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01336" y="3445597"/>
            <a:ext cx="109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Roboto" panose="020B0604020202020204" charset="0"/>
                <a:ea typeface="Roboto" panose="020B0604020202020204" charset="0"/>
              </a:rPr>
              <a:t>Budget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948" y="4085695"/>
            <a:ext cx="100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" panose="020B0604020202020204" charset="0"/>
                <a:ea typeface="Roboto" panose="020B0604020202020204" charset="0"/>
              </a:rPr>
              <a:t>Run date</a:t>
            </a:r>
          </a:p>
        </p:txBody>
      </p:sp>
    </p:spTree>
    <p:extLst>
      <p:ext uri="{BB962C8B-B14F-4D97-AF65-F5344CB8AC3E}">
        <p14:creationId xmlns:p14="http://schemas.microsoft.com/office/powerpoint/2010/main" val="353748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>
            <a:spLocks noGrp="1"/>
          </p:cNvSpPr>
          <p:nvPr>
            <p:ph type="title"/>
          </p:nvPr>
        </p:nvSpPr>
        <p:spPr>
          <a:xfrm>
            <a:off x="713225" y="1760351"/>
            <a:ext cx="3132405" cy="1475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Design creative content</a:t>
            </a:r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2"/>
          </p:nvPr>
        </p:nvSpPr>
        <p:spPr>
          <a:xfrm>
            <a:off x="7132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3706241" y="1132429"/>
            <a:ext cx="4724474" cy="3005256"/>
            <a:chOff x="3706100" y="1717900"/>
            <a:chExt cx="3675775" cy="2338175"/>
          </a:xfrm>
        </p:grpSpPr>
        <p:sp>
          <p:nvSpPr>
            <p:cNvPr id="832" name="Google Shape;832;p36"/>
            <p:cNvSpPr/>
            <p:nvPr/>
          </p:nvSpPr>
          <p:spPr>
            <a:xfrm>
              <a:off x="3851550" y="1904475"/>
              <a:ext cx="779125" cy="507375"/>
            </a:xfrm>
            <a:custGeom>
              <a:avLst/>
              <a:gdLst/>
              <a:ahLst/>
              <a:cxnLst/>
              <a:rect l="l" t="t" r="r" b="b"/>
              <a:pathLst>
                <a:path w="31165" h="20295" extrusionOk="0">
                  <a:moveTo>
                    <a:pt x="30932" y="233"/>
                  </a:moveTo>
                  <a:lnTo>
                    <a:pt x="30932" y="20078"/>
                  </a:lnTo>
                  <a:lnTo>
                    <a:pt x="233" y="20078"/>
                  </a:lnTo>
                  <a:lnTo>
                    <a:pt x="233" y="233"/>
                  </a:lnTo>
                  <a:close/>
                  <a:moveTo>
                    <a:pt x="0" y="0"/>
                  </a:moveTo>
                  <a:lnTo>
                    <a:pt x="0" y="20294"/>
                  </a:lnTo>
                  <a:lnTo>
                    <a:pt x="31165" y="20294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851550" y="1904475"/>
              <a:ext cx="779125" cy="72325"/>
            </a:xfrm>
            <a:custGeom>
              <a:avLst/>
              <a:gdLst/>
              <a:ahLst/>
              <a:cxnLst/>
              <a:rect l="l" t="t" r="r" b="b"/>
              <a:pathLst>
                <a:path w="31165" h="2893" extrusionOk="0">
                  <a:moveTo>
                    <a:pt x="30932" y="233"/>
                  </a:moveTo>
                  <a:lnTo>
                    <a:pt x="30932" y="2676"/>
                  </a:lnTo>
                  <a:lnTo>
                    <a:pt x="233" y="2676"/>
                  </a:lnTo>
                  <a:lnTo>
                    <a:pt x="233" y="233"/>
                  </a:lnTo>
                  <a:close/>
                  <a:moveTo>
                    <a:pt x="0" y="0"/>
                  </a:moveTo>
                  <a:lnTo>
                    <a:pt x="0" y="2892"/>
                  </a:lnTo>
                  <a:lnTo>
                    <a:pt x="31165" y="2892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883125" y="1924400"/>
              <a:ext cx="33675" cy="34100"/>
            </a:xfrm>
            <a:custGeom>
              <a:avLst/>
              <a:gdLst/>
              <a:ahLst/>
              <a:cxnLst/>
              <a:rect l="l" t="t" r="r" b="b"/>
              <a:pathLst>
                <a:path w="1347" h="1364" extrusionOk="0">
                  <a:moveTo>
                    <a:pt x="682" y="1"/>
                  </a:moveTo>
                  <a:lnTo>
                    <a:pt x="532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0" y="416"/>
                  </a:lnTo>
                  <a:lnTo>
                    <a:pt x="0" y="549"/>
                  </a:lnTo>
                  <a:lnTo>
                    <a:pt x="0" y="682"/>
                  </a:lnTo>
                  <a:lnTo>
                    <a:pt x="0" y="815"/>
                  </a:lnTo>
                  <a:lnTo>
                    <a:pt x="50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32" y="1347"/>
                  </a:lnTo>
                  <a:lnTo>
                    <a:pt x="682" y="1364"/>
                  </a:lnTo>
                  <a:lnTo>
                    <a:pt x="815" y="1347"/>
                  </a:lnTo>
                  <a:lnTo>
                    <a:pt x="931" y="1314"/>
                  </a:lnTo>
                  <a:lnTo>
                    <a:pt x="1047" y="1248"/>
                  </a:lnTo>
                  <a:lnTo>
                    <a:pt x="1147" y="1164"/>
                  </a:lnTo>
                  <a:lnTo>
                    <a:pt x="1230" y="1065"/>
                  </a:lnTo>
                  <a:lnTo>
                    <a:pt x="1297" y="948"/>
                  </a:lnTo>
                  <a:lnTo>
                    <a:pt x="1347" y="815"/>
                  </a:lnTo>
                  <a:lnTo>
                    <a:pt x="1347" y="682"/>
                  </a:lnTo>
                  <a:lnTo>
                    <a:pt x="1347" y="549"/>
                  </a:lnTo>
                  <a:lnTo>
                    <a:pt x="1297" y="416"/>
                  </a:lnTo>
                  <a:lnTo>
                    <a:pt x="1230" y="300"/>
                  </a:lnTo>
                  <a:lnTo>
                    <a:pt x="1147" y="200"/>
                  </a:lnTo>
                  <a:lnTo>
                    <a:pt x="1047" y="117"/>
                  </a:lnTo>
                  <a:lnTo>
                    <a:pt x="931" y="51"/>
                  </a:lnTo>
                  <a:lnTo>
                    <a:pt x="815" y="1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951675" y="1924400"/>
              <a:ext cx="33700" cy="34100"/>
            </a:xfrm>
            <a:custGeom>
              <a:avLst/>
              <a:gdLst/>
              <a:ahLst/>
              <a:cxnLst/>
              <a:rect l="l" t="t" r="r" b="b"/>
              <a:pathLst>
                <a:path w="1348" h="1364" extrusionOk="0">
                  <a:moveTo>
                    <a:pt x="666" y="1"/>
                  </a:moveTo>
                  <a:lnTo>
                    <a:pt x="533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1" y="416"/>
                  </a:lnTo>
                  <a:lnTo>
                    <a:pt x="1" y="549"/>
                  </a:lnTo>
                  <a:lnTo>
                    <a:pt x="1" y="682"/>
                  </a:lnTo>
                  <a:lnTo>
                    <a:pt x="1" y="815"/>
                  </a:lnTo>
                  <a:lnTo>
                    <a:pt x="51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33" y="1347"/>
                  </a:lnTo>
                  <a:lnTo>
                    <a:pt x="666" y="1364"/>
                  </a:lnTo>
                  <a:lnTo>
                    <a:pt x="815" y="1347"/>
                  </a:lnTo>
                  <a:lnTo>
                    <a:pt x="932" y="1314"/>
                  </a:lnTo>
                  <a:lnTo>
                    <a:pt x="1048" y="1248"/>
                  </a:lnTo>
                  <a:lnTo>
                    <a:pt x="1148" y="1164"/>
                  </a:lnTo>
                  <a:lnTo>
                    <a:pt x="1231" y="1065"/>
                  </a:lnTo>
                  <a:lnTo>
                    <a:pt x="1297" y="948"/>
                  </a:lnTo>
                  <a:lnTo>
                    <a:pt x="1347" y="815"/>
                  </a:lnTo>
                  <a:lnTo>
                    <a:pt x="1347" y="682"/>
                  </a:lnTo>
                  <a:lnTo>
                    <a:pt x="1347" y="549"/>
                  </a:lnTo>
                  <a:lnTo>
                    <a:pt x="1297" y="416"/>
                  </a:lnTo>
                  <a:lnTo>
                    <a:pt x="1231" y="300"/>
                  </a:lnTo>
                  <a:lnTo>
                    <a:pt x="1148" y="200"/>
                  </a:lnTo>
                  <a:lnTo>
                    <a:pt x="1048" y="117"/>
                  </a:lnTo>
                  <a:lnTo>
                    <a:pt x="932" y="51"/>
                  </a:lnTo>
                  <a:lnTo>
                    <a:pt x="815" y="1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019825" y="1924400"/>
              <a:ext cx="34100" cy="34100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682" y="1"/>
                  </a:moveTo>
                  <a:lnTo>
                    <a:pt x="549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1" y="416"/>
                  </a:lnTo>
                  <a:lnTo>
                    <a:pt x="17" y="549"/>
                  </a:lnTo>
                  <a:lnTo>
                    <a:pt x="1" y="682"/>
                  </a:lnTo>
                  <a:lnTo>
                    <a:pt x="17" y="815"/>
                  </a:lnTo>
                  <a:lnTo>
                    <a:pt x="51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49" y="1347"/>
                  </a:lnTo>
                  <a:lnTo>
                    <a:pt x="682" y="1364"/>
                  </a:lnTo>
                  <a:lnTo>
                    <a:pt x="815" y="1347"/>
                  </a:lnTo>
                  <a:lnTo>
                    <a:pt x="948" y="1314"/>
                  </a:lnTo>
                  <a:lnTo>
                    <a:pt x="1064" y="1248"/>
                  </a:lnTo>
                  <a:lnTo>
                    <a:pt x="1164" y="1164"/>
                  </a:lnTo>
                  <a:lnTo>
                    <a:pt x="1247" y="1065"/>
                  </a:lnTo>
                  <a:lnTo>
                    <a:pt x="1314" y="948"/>
                  </a:lnTo>
                  <a:lnTo>
                    <a:pt x="1347" y="815"/>
                  </a:lnTo>
                  <a:lnTo>
                    <a:pt x="1364" y="682"/>
                  </a:lnTo>
                  <a:lnTo>
                    <a:pt x="1347" y="549"/>
                  </a:lnTo>
                  <a:lnTo>
                    <a:pt x="1314" y="416"/>
                  </a:lnTo>
                  <a:lnTo>
                    <a:pt x="1247" y="300"/>
                  </a:lnTo>
                  <a:lnTo>
                    <a:pt x="1164" y="200"/>
                  </a:lnTo>
                  <a:lnTo>
                    <a:pt x="1064" y="117"/>
                  </a:lnTo>
                  <a:lnTo>
                    <a:pt x="948" y="51"/>
                  </a:lnTo>
                  <a:lnTo>
                    <a:pt x="815" y="1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914275" y="2741750"/>
              <a:ext cx="182450" cy="181600"/>
            </a:xfrm>
            <a:custGeom>
              <a:avLst/>
              <a:gdLst/>
              <a:ahLst/>
              <a:cxnLst/>
              <a:rect l="l" t="t" r="r" b="b"/>
              <a:pathLst>
                <a:path w="7298" h="7264" extrusionOk="0">
                  <a:moveTo>
                    <a:pt x="3807" y="1962"/>
                  </a:moveTo>
                  <a:lnTo>
                    <a:pt x="3957" y="1995"/>
                  </a:lnTo>
                  <a:lnTo>
                    <a:pt x="4123" y="2028"/>
                  </a:lnTo>
                  <a:lnTo>
                    <a:pt x="4289" y="2095"/>
                  </a:lnTo>
                  <a:lnTo>
                    <a:pt x="4439" y="2161"/>
                  </a:lnTo>
                  <a:lnTo>
                    <a:pt x="4588" y="2244"/>
                  </a:lnTo>
                  <a:lnTo>
                    <a:pt x="4721" y="2344"/>
                  </a:lnTo>
                  <a:lnTo>
                    <a:pt x="4838" y="2460"/>
                  </a:lnTo>
                  <a:lnTo>
                    <a:pt x="4954" y="2593"/>
                  </a:lnTo>
                  <a:lnTo>
                    <a:pt x="5037" y="2710"/>
                  </a:lnTo>
                  <a:lnTo>
                    <a:pt x="5120" y="2859"/>
                  </a:lnTo>
                  <a:lnTo>
                    <a:pt x="5203" y="3009"/>
                  </a:lnTo>
                  <a:lnTo>
                    <a:pt x="5253" y="3159"/>
                  </a:lnTo>
                  <a:lnTo>
                    <a:pt x="5286" y="3308"/>
                  </a:lnTo>
                  <a:lnTo>
                    <a:pt x="5320" y="3474"/>
                  </a:lnTo>
                  <a:lnTo>
                    <a:pt x="5320" y="3624"/>
                  </a:lnTo>
                  <a:lnTo>
                    <a:pt x="5320" y="3790"/>
                  </a:lnTo>
                  <a:lnTo>
                    <a:pt x="5286" y="3956"/>
                  </a:lnTo>
                  <a:lnTo>
                    <a:pt x="5253" y="4123"/>
                  </a:lnTo>
                  <a:lnTo>
                    <a:pt x="5187" y="4272"/>
                  </a:lnTo>
                  <a:lnTo>
                    <a:pt x="5120" y="4422"/>
                  </a:lnTo>
                  <a:lnTo>
                    <a:pt x="5037" y="4571"/>
                  </a:lnTo>
                  <a:lnTo>
                    <a:pt x="4937" y="4704"/>
                  </a:lnTo>
                  <a:lnTo>
                    <a:pt x="4821" y="4837"/>
                  </a:lnTo>
                  <a:lnTo>
                    <a:pt x="4688" y="4937"/>
                  </a:lnTo>
                  <a:lnTo>
                    <a:pt x="4572" y="5037"/>
                  </a:lnTo>
                  <a:lnTo>
                    <a:pt x="4422" y="5120"/>
                  </a:lnTo>
                  <a:lnTo>
                    <a:pt x="4273" y="5186"/>
                  </a:lnTo>
                  <a:lnTo>
                    <a:pt x="4123" y="5236"/>
                  </a:lnTo>
                  <a:lnTo>
                    <a:pt x="3973" y="5286"/>
                  </a:lnTo>
                  <a:lnTo>
                    <a:pt x="3807" y="5303"/>
                  </a:lnTo>
                  <a:lnTo>
                    <a:pt x="3658" y="5319"/>
                  </a:lnTo>
                  <a:lnTo>
                    <a:pt x="3491" y="5303"/>
                  </a:lnTo>
                  <a:lnTo>
                    <a:pt x="3325" y="5286"/>
                  </a:lnTo>
                  <a:lnTo>
                    <a:pt x="3159" y="5236"/>
                  </a:lnTo>
                  <a:lnTo>
                    <a:pt x="3009" y="5186"/>
                  </a:lnTo>
                  <a:lnTo>
                    <a:pt x="2860" y="5120"/>
                  </a:lnTo>
                  <a:lnTo>
                    <a:pt x="2843" y="5103"/>
                  </a:lnTo>
                  <a:lnTo>
                    <a:pt x="2710" y="5020"/>
                  </a:lnTo>
                  <a:lnTo>
                    <a:pt x="2561" y="4920"/>
                  </a:lnTo>
                  <a:lnTo>
                    <a:pt x="2444" y="4804"/>
                  </a:lnTo>
                  <a:lnTo>
                    <a:pt x="2344" y="4688"/>
                  </a:lnTo>
                  <a:lnTo>
                    <a:pt x="2245" y="4555"/>
                  </a:lnTo>
                  <a:lnTo>
                    <a:pt x="2162" y="4422"/>
                  </a:lnTo>
                  <a:lnTo>
                    <a:pt x="2095" y="4272"/>
                  </a:lnTo>
                  <a:lnTo>
                    <a:pt x="2045" y="4123"/>
                  </a:lnTo>
                  <a:lnTo>
                    <a:pt x="1995" y="3956"/>
                  </a:lnTo>
                  <a:lnTo>
                    <a:pt x="1979" y="3807"/>
                  </a:lnTo>
                  <a:lnTo>
                    <a:pt x="1962" y="3641"/>
                  </a:lnTo>
                  <a:lnTo>
                    <a:pt x="1979" y="3474"/>
                  </a:lnTo>
                  <a:lnTo>
                    <a:pt x="1995" y="3325"/>
                  </a:lnTo>
                  <a:lnTo>
                    <a:pt x="2045" y="3159"/>
                  </a:lnTo>
                  <a:lnTo>
                    <a:pt x="2095" y="2992"/>
                  </a:lnTo>
                  <a:lnTo>
                    <a:pt x="2162" y="2843"/>
                  </a:lnTo>
                  <a:lnTo>
                    <a:pt x="2261" y="2693"/>
                  </a:lnTo>
                  <a:lnTo>
                    <a:pt x="2361" y="2560"/>
                  </a:lnTo>
                  <a:lnTo>
                    <a:pt x="2477" y="2444"/>
                  </a:lnTo>
                  <a:lnTo>
                    <a:pt x="2594" y="2327"/>
                  </a:lnTo>
                  <a:lnTo>
                    <a:pt x="2727" y="2244"/>
                  </a:lnTo>
                  <a:lnTo>
                    <a:pt x="2860" y="2161"/>
                  </a:lnTo>
                  <a:lnTo>
                    <a:pt x="3009" y="2078"/>
                  </a:lnTo>
                  <a:lnTo>
                    <a:pt x="3159" y="2028"/>
                  </a:lnTo>
                  <a:lnTo>
                    <a:pt x="3325" y="1995"/>
                  </a:lnTo>
                  <a:lnTo>
                    <a:pt x="3475" y="1962"/>
                  </a:lnTo>
                  <a:close/>
                  <a:moveTo>
                    <a:pt x="4555" y="1"/>
                  </a:moveTo>
                  <a:lnTo>
                    <a:pt x="2527" y="67"/>
                  </a:lnTo>
                  <a:lnTo>
                    <a:pt x="2544" y="699"/>
                  </a:lnTo>
                  <a:lnTo>
                    <a:pt x="2527" y="832"/>
                  </a:lnTo>
                  <a:lnTo>
                    <a:pt x="2477" y="948"/>
                  </a:lnTo>
                  <a:lnTo>
                    <a:pt x="2394" y="1048"/>
                  </a:lnTo>
                  <a:lnTo>
                    <a:pt x="2278" y="1131"/>
                  </a:lnTo>
                  <a:lnTo>
                    <a:pt x="2029" y="1297"/>
                  </a:lnTo>
                  <a:lnTo>
                    <a:pt x="1912" y="1363"/>
                  </a:lnTo>
                  <a:lnTo>
                    <a:pt x="1779" y="1380"/>
                  </a:lnTo>
                  <a:lnTo>
                    <a:pt x="1646" y="1380"/>
                  </a:lnTo>
                  <a:lnTo>
                    <a:pt x="1513" y="1330"/>
                  </a:lnTo>
                  <a:lnTo>
                    <a:pt x="965" y="1031"/>
                  </a:lnTo>
                  <a:lnTo>
                    <a:pt x="1" y="2843"/>
                  </a:lnTo>
                  <a:lnTo>
                    <a:pt x="549" y="3142"/>
                  </a:lnTo>
                  <a:lnTo>
                    <a:pt x="666" y="3225"/>
                  </a:lnTo>
                  <a:lnTo>
                    <a:pt x="749" y="3325"/>
                  </a:lnTo>
                  <a:lnTo>
                    <a:pt x="799" y="3441"/>
                  </a:lnTo>
                  <a:lnTo>
                    <a:pt x="815" y="3591"/>
                  </a:lnTo>
                  <a:lnTo>
                    <a:pt x="815" y="3890"/>
                  </a:lnTo>
                  <a:lnTo>
                    <a:pt x="799" y="4023"/>
                  </a:lnTo>
                  <a:lnTo>
                    <a:pt x="765" y="4156"/>
                  </a:lnTo>
                  <a:lnTo>
                    <a:pt x="682" y="4256"/>
                  </a:lnTo>
                  <a:lnTo>
                    <a:pt x="583" y="4339"/>
                  </a:lnTo>
                  <a:lnTo>
                    <a:pt x="51" y="4671"/>
                  </a:lnTo>
                  <a:lnTo>
                    <a:pt x="1131" y="6416"/>
                  </a:lnTo>
                  <a:lnTo>
                    <a:pt x="1663" y="6084"/>
                  </a:lnTo>
                  <a:lnTo>
                    <a:pt x="1779" y="6017"/>
                  </a:lnTo>
                  <a:lnTo>
                    <a:pt x="1912" y="6001"/>
                  </a:lnTo>
                  <a:lnTo>
                    <a:pt x="2045" y="6017"/>
                  </a:lnTo>
                  <a:lnTo>
                    <a:pt x="2162" y="6084"/>
                  </a:lnTo>
                  <a:lnTo>
                    <a:pt x="2295" y="6150"/>
                  </a:lnTo>
                  <a:lnTo>
                    <a:pt x="2428" y="6217"/>
                  </a:lnTo>
                  <a:lnTo>
                    <a:pt x="2544" y="6283"/>
                  </a:lnTo>
                  <a:lnTo>
                    <a:pt x="2644" y="6383"/>
                  </a:lnTo>
                  <a:lnTo>
                    <a:pt x="2694" y="6516"/>
                  </a:lnTo>
                  <a:lnTo>
                    <a:pt x="2727" y="6649"/>
                  </a:lnTo>
                  <a:lnTo>
                    <a:pt x="2743" y="7264"/>
                  </a:lnTo>
                  <a:lnTo>
                    <a:pt x="4771" y="7197"/>
                  </a:lnTo>
                  <a:lnTo>
                    <a:pt x="4755" y="6582"/>
                  </a:lnTo>
                  <a:lnTo>
                    <a:pt x="4771" y="6450"/>
                  </a:lnTo>
                  <a:lnTo>
                    <a:pt x="4821" y="6317"/>
                  </a:lnTo>
                  <a:lnTo>
                    <a:pt x="4904" y="6217"/>
                  </a:lnTo>
                  <a:lnTo>
                    <a:pt x="5020" y="6134"/>
                  </a:lnTo>
                  <a:lnTo>
                    <a:pt x="5270" y="5984"/>
                  </a:lnTo>
                  <a:lnTo>
                    <a:pt x="5403" y="5918"/>
                  </a:lnTo>
                  <a:lnTo>
                    <a:pt x="5519" y="5884"/>
                  </a:lnTo>
                  <a:lnTo>
                    <a:pt x="5652" y="5901"/>
                  </a:lnTo>
                  <a:lnTo>
                    <a:pt x="5785" y="5951"/>
                  </a:lnTo>
                  <a:lnTo>
                    <a:pt x="6334" y="6250"/>
                  </a:lnTo>
                  <a:lnTo>
                    <a:pt x="7298" y="4422"/>
                  </a:lnTo>
                  <a:lnTo>
                    <a:pt x="6749" y="4139"/>
                  </a:lnTo>
                  <a:lnTo>
                    <a:pt x="6699" y="4089"/>
                  </a:lnTo>
                  <a:lnTo>
                    <a:pt x="6633" y="4056"/>
                  </a:lnTo>
                  <a:lnTo>
                    <a:pt x="6550" y="3940"/>
                  </a:lnTo>
                  <a:lnTo>
                    <a:pt x="6516" y="3823"/>
                  </a:lnTo>
                  <a:lnTo>
                    <a:pt x="6500" y="3757"/>
                  </a:lnTo>
                  <a:lnTo>
                    <a:pt x="6500" y="3674"/>
                  </a:lnTo>
                  <a:lnTo>
                    <a:pt x="6483" y="3375"/>
                  </a:lnTo>
                  <a:lnTo>
                    <a:pt x="6500" y="3242"/>
                  </a:lnTo>
                  <a:lnTo>
                    <a:pt x="6533" y="3125"/>
                  </a:lnTo>
                  <a:lnTo>
                    <a:pt x="6616" y="3009"/>
                  </a:lnTo>
                  <a:lnTo>
                    <a:pt x="6716" y="2926"/>
                  </a:lnTo>
                  <a:lnTo>
                    <a:pt x="7248" y="2593"/>
                  </a:lnTo>
                  <a:lnTo>
                    <a:pt x="6167" y="865"/>
                  </a:lnTo>
                  <a:lnTo>
                    <a:pt x="5635" y="1197"/>
                  </a:lnTo>
                  <a:lnTo>
                    <a:pt x="5519" y="1247"/>
                  </a:lnTo>
                  <a:lnTo>
                    <a:pt x="5386" y="1264"/>
                  </a:lnTo>
                  <a:lnTo>
                    <a:pt x="5253" y="1247"/>
                  </a:lnTo>
                  <a:lnTo>
                    <a:pt x="5137" y="1197"/>
                  </a:lnTo>
                  <a:lnTo>
                    <a:pt x="5004" y="1114"/>
                  </a:lnTo>
                  <a:lnTo>
                    <a:pt x="4871" y="1048"/>
                  </a:lnTo>
                  <a:lnTo>
                    <a:pt x="4755" y="981"/>
                  </a:lnTo>
                  <a:lnTo>
                    <a:pt x="4655" y="881"/>
                  </a:lnTo>
                  <a:lnTo>
                    <a:pt x="4605" y="765"/>
                  </a:lnTo>
                  <a:lnTo>
                    <a:pt x="4572" y="632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033950" y="2580525"/>
              <a:ext cx="125925" cy="127175"/>
            </a:xfrm>
            <a:custGeom>
              <a:avLst/>
              <a:gdLst/>
              <a:ahLst/>
              <a:cxnLst/>
              <a:rect l="l" t="t" r="r" b="b"/>
              <a:pathLst>
                <a:path w="5037" h="5087" extrusionOk="0">
                  <a:moveTo>
                    <a:pt x="2644" y="1364"/>
                  </a:moveTo>
                  <a:lnTo>
                    <a:pt x="2760" y="1380"/>
                  </a:lnTo>
                  <a:lnTo>
                    <a:pt x="2876" y="1413"/>
                  </a:lnTo>
                  <a:lnTo>
                    <a:pt x="2976" y="1447"/>
                  </a:lnTo>
                  <a:lnTo>
                    <a:pt x="3076" y="1496"/>
                  </a:lnTo>
                  <a:lnTo>
                    <a:pt x="3175" y="1563"/>
                  </a:lnTo>
                  <a:lnTo>
                    <a:pt x="3275" y="1629"/>
                  </a:lnTo>
                  <a:lnTo>
                    <a:pt x="3358" y="1713"/>
                  </a:lnTo>
                  <a:lnTo>
                    <a:pt x="3425" y="1796"/>
                  </a:lnTo>
                  <a:lnTo>
                    <a:pt x="3491" y="1879"/>
                  </a:lnTo>
                  <a:lnTo>
                    <a:pt x="3558" y="1978"/>
                  </a:lnTo>
                  <a:lnTo>
                    <a:pt x="3608" y="2078"/>
                  </a:lnTo>
                  <a:lnTo>
                    <a:pt x="3641" y="2178"/>
                  </a:lnTo>
                  <a:lnTo>
                    <a:pt x="3674" y="2294"/>
                  </a:lnTo>
                  <a:lnTo>
                    <a:pt x="3691" y="2411"/>
                  </a:lnTo>
                  <a:lnTo>
                    <a:pt x="3691" y="2527"/>
                  </a:lnTo>
                  <a:lnTo>
                    <a:pt x="3691" y="2660"/>
                  </a:lnTo>
                  <a:lnTo>
                    <a:pt x="3674" y="2776"/>
                  </a:lnTo>
                  <a:lnTo>
                    <a:pt x="3641" y="2876"/>
                  </a:lnTo>
                  <a:lnTo>
                    <a:pt x="3608" y="2992"/>
                  </a:lnTo>
                  <a:lnTo>
                    <a:pt x="3558" y="3092"/>
                  </a:lnTo>
                  <a:lnTo>
                    <a:pt x="3491" y="3192"/>
                  </a:lnTo>
                  <a:lnTo>
                    <a:pt x="3425" y="3275"/>
                  </a:lnTo>
                  <a:lnTo>
                    <a:pt x="3358" y="3358"/>
                  </a:lnTo>
                  <a:lnTo>
                    <a:pt x="3275" y="3441"/>
                  </a:lnTo>
                  <a:lnTo>
                    <a:pt x="3175" y="3508"/>
                  </a:lnTo>
                  <a:lnTo>
                    <a:pt x="3076" y="3574"/>
                  </a:lnTo>
                  <a:lnTo>
                    <a:pt x="2976" y="3624"/>
                  </a:lnTo>
                  <a:lnTo>
                    <a:pt x="2876" y="3657"/>
                  </a:lnTo>
                  <a:lnTo>
                    <a:pt x="2760" y="3690"/>
                  </a:lnTo>
                  <a:lnTo>
                    <a:pt x="2644" y="3707"/>
                  </a:lnTo>
                  <a:lnTo>
                    <a:pt x="2394" y="3707"/>
                  </a:lnTo>
                  <a:lnTo>
                    <a:pt x="2278" y="3690"/>
                  </a:lnTo>
                  <a:lnTo>
                    <a:pt x="2178" y="3657"/>
                  </a:lnTo>
                  <a:lnTo>
                    <a:pt x="2062" y="3624"/>
                  </a:lnTo>
                  <a:lnTo>
                    <a:pt x="1962" y="3574"/>
                  </a:lnTo>
                  <a:lnTo>
                    <a:pt x="1862" y="3508"/>
                  </a:lnTo>
                  <a:lnTo>
                    <a:pt x="1779" y="3441"/>
                  </a:lnTo>
                  <a:lnTo>
                    <a:pt x="1696" y="3358"/>
                  </a:lnTo>
                  <a:lnTo>
                    <a:pt x="1613" y="3275"/>
                  </a:lnTo>
                  <a:lnTo>
                    <a:pt x="1547" y="3192"/>
                  </a:lnTo>
                  <a:lnTo>
                    <a:pt x="1497" y="3092"/>
                  </a:lnTo>
                  <a:lnTo>
                    <a:pt x="1447" y="2992"/>
                  </a:lnTo>
                  <a:lnTo>
                    <a:pt x="1397" y="2876"/>
                  </a:lnTo>
                  <a:lnTo>
                    <a:pt x="1364" y="2776"/>
                  </a:lnTo>
                  <a:lnTo>
                    <a:pt x="1347" y="2660"/>
                  </a:lnTo>
                  <a:lnTo>
                    <a:pt x="1347" y="2527"/>
                  </a:lnTo>
                  <a:lnTo>
                    <a:pt x="1347" y="2411"/>
                  </a:lnTo>
                  <a:lnTo>
                    <a:pt x="1364" y="2294"/>
                  </a:lnTo>
                  <a:lnTo>
                    <a:pt x="1397" y="2178"/>
                  </a:lnTo>
                  <a:lnTo>
                    <a:pt x="1447" y="2078"/>
                  </a:lnTo>
                  <a:lnTo>
                    <a:pt x="1497" y="1978"/>
                  </a:lnTo>
                  <a:lnTo>
                    <a:pt x="1547" y="1879"/>
                  </a:lnTo>
                  <a:lnTo>
                    <a:pt x="1613" y="1796"/>
                  </a:lnTo>
                  <a:lnTo>
                    <a:pt x="1696" y="1713"/>
                  </a:lnTo>
                  <a:lnTo>
                    <a:pt x="1779" y="1629"/>
                  </a:lnTo>
                  <a:lnTo>
                    <a:pt x="1862" y="1563"/>
                  </a:lnTo>
                  <a:lnTo>
                    <a:pt x="1962" y="1496"/>
                  </a:lnTo>
                  <a:lnTo>
                    <a:pt x="2062" y="1447"/>
                  </a:lnTo>
                  <a:lnTo>
                    <a:pt x="2178" y="1413"/>
                  </a:lnTo>
                  <a:lnTo>
                    <a:pt x="2278" y="1380"/>
                  </a:lnTo>
                  <a:lnTo>
                    <a:pt x="2394" y="1364"/>
                  </a:lnTo>
                  <a:close/>
                  <a:moveTo>
                    <a:pt x="1879" y="1"/>
                  </a:moveTo>
                  <a:lnTo>
                    <a:pt x="632" y="715"/>
                  </a:lnTo>
                  <a:lnTo>
                    <a:pt x="865" y="1098"/>
                  </a:lnTo>
                  <a:lnTo>
                    <a:pt x="898" y="1181"/>
                  </a:lnTo>
                  <a:lnTo>
                    <a:pt x="898" y="1264"/>
                  </a:lnTo>
                  <a:lnTo>
                    <a:pt x="882" y="1364"/>
                  </a:lnTo>
                  <a:lnTo>
                    <a:pt x="848" y="1447"/>
                  </a:lnTo>
                  <a:lnTo>
                    <a:pt x="749" y="1629"/>
                  </a:lnTo>
                  <a:lnTo>
                    <a:pt x="682" y="1713"/>
                  </a:lnTo>
                  <a:lnTo>
                    <a:pt x="616" y="1762"/>
                  </a:lnTo>
                  <a:lnTo>
                    <a:pt x="533" y="1812"/>
                  </a:lnTo>
                  <a:lnTo>
                    <a:pt x="433" y="1829"/>
                  </a:lnTo>
                  <a:lnTo>
                    <a:pt x="1" y="1829"/>
                  </a:lnTo>
                  <a:lnTo>
                    <a:pt x="1" y="3258"/>
                  </a:lnTo>
                  <a:lnTo>
                    <a:pt x="433" y="3258"/>
                  </a:lnTo>
                  <a:lnTo>
                    <a:pt x="533" y="3275"/>
                  </a:lnTo>
                  <a:lnTo>
                    <a:pt x="616" y="3308"/>
                  </a:lnTo>
                  <a:lnTo>
                    <a:pt x="682" y="3358"/>
                  </a:lnTo>
                  <a:lnTo>
                    <a:pt x="749" y="3441"/>
                  </a:lnTo>
                  <a:lnTo>
                    <a:pt x="848" y="3624"/>
                  </a:lnTo>
                  <a:lnTo>
                    <a:pt x="882" y="3707"/>
                  </a:lnTo>
                  <a:lnTo>
                    <a:pt x="898" y="3807"/>
                  </a:lnTo>
                  <a:lnTo>
                    <a:pt x="898" y="3890"/>
                  </a:lnTo>
                  <a:lnTo>
                    <a:pt x="865" y="3990"/>
                  </a:lnTo>
                  <a:lnTo>
                    <a:pt x="632" y="4372"/>
                  </a:lnTo>
                  <a:lnTo>
                    <a:pt x="1879" y="5087"/>
                  </a:lnTo>
                  <a:lnTo>
                    <a:pt x="2095" y="4704"/>
                  </a:lnTo>
                  <a:lnTo>
                    <a:pt x="2162" y="4621"/>
                  </a:lnTo>
                  <a:lnTo>
                    <a:pt x="2228" y="4571"/>
                  </a:lnTo>
                  <a:lnTo>
                    <a:pt x="2328" y="4538"/>
                  </a:lnTo>
                  <a:lnTo>
                    <a:pt x="2727" y="4538"/>
                  </a:lnTo>
                  <a:lnTo>
                    <a:pt x="2810" y="4571"/>
                  </a:lnTo>
                  <a:lnTo>
                    <a:pt x="2876" y="4621"/>
                  </a:lnTo>
                  <a:lnTo>
                    <a:pt x="2943" y="4704"/>
                  </a:lnTo>
                  <a:lnTo>
                    <a:pt x="3175" y="5087"/>
                  </a:lnTo>
                  <a:lnTo>
                    <a:pt x="4405" y="4372"/>
                  </a:lnTo>
                  <a:lnTo>
                    <a:pt x="4189" y="3990"/>
                  </a:lnTo>
                  <a:lnTo>
                    <a:pt x="4139" y="3890"/>
                  </a:lnTo>
                  <a:lnTo>
                    <a:pt x="4139" y="3807"/>
                  </a:lnTo>
                  <a:lnTo>
                    <a:pt x="4139" y="3707"/>
                  </a:lnTo>
                  <a:lnTo>
                    <a:pt x="4189" y="3624"/>
                  </a:lnTo>
                  <a:lnTo>
                    <a:pt x="4289" y="3441"/>
                  </a:lnTo>
                  <a:lnTo>
                    <a:pt x="4339" y="3358"/>
                  </a:lnTo>
                  <a:lnTo>
                    <a:pt x="4422" y="3308"/>
                  </a:lnTo>
                  <a:lnTo>
                    <a:pt x="4505" y="3275"/>
                  </a:lnTo>
                  <a:lnTo>
                    <a:pt x="4588" y="3258"/>
                  </a:lnTo>
                  <a:lnTo>
                    <a:pt x="5037" y="3258"/>
                  </a:lnTo>
                  <a:lnTo>
                    <a:pt x="5037" y="1829"/>
                  </a:lnTo>
                  <a:lnTo>
                    <a:pt x="4588" y="1829"/>
                  </a:lnTo>
                  <a:lnTo>
                    <a:pt x="4505" y="1812"/>
                  </a:lnTo>
                  <a:lnTo>
                    <a:pt x="4422" y="1762"/>
                  </a:lnTo>
                  <a:lnTo>
                    <a:pt x="4339" y="1713"/>
                  </a:lnTo>
                  <a:lnTo>
                    <a:pt x="4289" y="1629"/>
                  </a:lnTo>
                  <a:lnTo>
                    <a:pt x="4189" y="1447"/>
                  </a:lnTo>
                  <a:lnTo>
                    <a:pt x="4139" y="1364"/>
                  </a:lnTo>
                  <a:lnTo>
                    <a:pt x="4139" y="1264"/>
                  </a:lnTo>
                  <a:lnTo>
                    <a:pt x="4139" y="1181"/>
                  </a:lnTo>
                  <a:lnTo>
                    <a:pt x="4189" y="1098"/>
                  </a:lnTo>
                  <a:lnTo>
                    <a:pt x="4405" y="715"/>
                  </a:lnTo>
                  <a:lnTo>
                    <a:pt x="3175" y="1"/>
                  </a:lnTo>
                  <a:lnTo>
                    <a:pt x="2943" y="383"/>
                  </a:lnTo>
                  <a:lnTo>
                    <a:pt x="2893" y="449"/>
                  </a:lnTo>
                  <a:lnTo>
                    <a:pt x="2810" y="499"/>
                  </a:lnTo>
                  <a:lnTo>
                    <a:pt x="2727" y="532"/>
                  </a:lnTo>
                  <a:lnTo>
                    <a:pt x="2627" y="549"/>
                  </a:lnTo>
                  <a:lnTo>
                    <a:pt x="2427" y="549"/>
                  </a:lnTo>
                  <a:lnTo>
                    <a:pt x="2328" y="532"/>
                  </a:lnTo>
                  <a:lnTo>
                    <a:pt x="2245" y="499"/>
                  </a:lnTo>
                  <a:lnTo>
                    <a:pt x="2162" y="449"/>
                  </a:lnTo>
                  <a:lnTo>
                    <a:pt x="2095" y="366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930175" y="1911125"/>
              <a:ext cx="127175" cy="125500"/>
            </a:xfrm>
            <a:custGeom>
              <a:avLst/>
              <a:gdLst/>
              <a:ahLst/>
              <a:cxnLst/>
              <a:rect l="l" t="t" r="r" b="b"/>
              <a:pathLst>
                <a:path w="5087" h="5020" extrusionOk="0">
                  <a:moveTo>
                    <a:pt x="2677" y="1346"/>
                  </a:moveTo>
                  <a:lnTo>
                    <a:pt x="2793" y="1363"/>
                  </a:lnTo>
                  <a:lnTo>
                    <a:pt x="2910" y="1396"/>
                  </a:lnTo>
                  <a:lnTo>
                    <a:pt x="3009" y="1446"/>
                  </a:lnTo>
                  <a:lnTo>
                    <a:pt x="3126" y="1496"/>
                  </a:lnTo>
                  <a:lnTo>
                    <a:pt x="3209" y="1546"/>
                  </a:lnTo>
                  <a:lnTo>
                    <a:pt x="3308" y="1612"/>
                  </a:lnTo>
                  <a:lnTo>
                    <a:pt x="3392" y="1695"/>
                  </a:lnTo>
                  <a:lnTo>
                    <a:pt x="3458" y="1779"/>
                  </a:lnTo>
                  <a:lnTo>
                    <a:pt x="3525" y="1862"/>
                  </a:lnTo>
                  <a:lnTo>
                    <a:pt x="3591" y="1961"/>
                  </a:lnTo>
                  <a:lnTo>
                    <a:pt x="3641" y="2061"/>
                  </a:lnTo>
                  <a:lnTo>
                    <a:pt x="3674" y="2177"/>
                  </a:lnTo>
                  <a:lnTo>
                    <a:pt x="3707" y="2277"/>
                  </a:lnTo>
                  <a:lnTo>
                    <a:pt x="3724" y="2394"/>
                  </a:lnTo>
                  <a:lnTo>
                    <a:pt x="3724" y="2526"/>
                  </a:lnTo>
                  <a:lnTo>
                    <a:pt x="3724" y="2643"/>
                  </a:lnTo>
                  <a:lnTo>
                    <a:pt x="3707" y="2759"/>
                  </a:lnTo>
                  <a:lnTo>
                    <a:pt x="3674" y="2876"/>
                  </a:lnTo>
                  <a:lnTo>
                    <a:pt x="3641" y="2975"/>
                  </a:lnTo>
                  <a:lnTo>
                    <a:pt x="3591" y="3075"/>
                  </a:lnTo>
                  <a:lnTo>
                    <a:pt x="3525" y="3175"/>
                  </a:lnTo>
                  <a:lnTo>
                    <a:pt x="3458" y="3274"/>
                  </a:lnTo>
                  <a:lnTo>
                    <a:pt x="3375" y="3358"/>
                  </a:lnTo>
                  <a:lnTo>
                    <a:pt x="3292" y="3424"/>
                  </a:lnTo>
                  <a:lnTo>
                    <a:pt x="3209" y="3490"/>
                  </a:lnTo>
                  <a:lnTo>
                    <a:pt x="3109" y="3557"/>
                  </a:lnTo>
                  <a:lnTo>
                    <a:pt x="3009" y="3607"/>
                  </a:lnTo>
                  <a:lnTo>
                    <a:pt x="2893" y="3640"/>
                  </a:lnTo>
                  <a:lnTo>
                    <a:pt x="2793" y="3673"/>
                  </a:lnTo>
                  <a:lnTo>
                    <a:pt x="2660" y="3690"/>
                  </a:lnTo>
                  <a:lnTo>
                    <a:pt x="2428" y="3690"/>
                  </a:lnTo>
                  <a:lnTo>
                    <a:pt x="2311" y="3673"/>
                  </a:lnTo>
                  <a:lnTo>
                    <a:pt x="2195" y="3640"/>
                  </a:lnTo>
                  <a:lnTo>
                    <a:pt x="2079" y="3590"/>
                  </a:lnTo>
                  <a:lnTo>
                    <a:pt x="1979" y="3540"/>
                  </a:lnTo>
                  <a:lnTo>
                    <a:pt x="1879" y="3490"/>
                  </a:lnTo>
                  <a:lnTo>
                    <a:pt x="1796" y="3424"/>
                  </a:lnTo>
                  <a:lnTo>
                    <a:pt x="1713" y="3341"/>
                  </a:lnTo>
                  <a:lnTo>
                    <a:pt x="1646" y="3258"/>
                  </a:lnTo>
                  <a:lnTo>
                    <a:pt x="1580" y="3158"/>
                  </a:lnTo>
                  <a:lnTo>
                    <a:pt x="1513" y="3075"/>
                  </a:lnTo>
                  <a:lnTo>
                    <a:pt x="1464" y="2959"/>
                  </a:lnTo>
                  <a:lnTo>
                    <a:pt x="1430" y="2859"/>
                  </a:lnTo>
                  <a:lnTo>
                    <a:pt x="1397" y="2743"/>
                  </a:lnTo>
                  <a:lnTo>
                    <a:pt x="1380" y="2626"/>
                  </a:lnTo>
                  <a:lnTo>
                    <a:pt x="1380" y="2510"/>
                  </a:lnTo>
                  <a:lnTo>
                    <a:pt x="1380" y="2394"/>
                  </a:lnTo>
                  <a:lnTo>
                    <a:pt x="1397" y="2277"/>
                  </a:lnTo>
                  <a:lnTo>
                    <a:pt x="1430" y="2161"/>
                  </a:lnTo>
                  <a:lnTo>
                    <a:pt x="1480" y="2044"/>
                  </a:lnTo>
                  <a:lnTo>
                    <a:pt x="1530" y="1945"/>
                  </a:lnTo>
                  <a:lnTo>
                    <a:pt x="1580" y="1845"/>
                  </a:lnTo>
                  <a:lnTo>
                    <a:pt x="1646" y="1762"/>
                  </a:lnTo>
                  <a:lnTo>
                    <a:pt x="1729" y="1679"/>
                  </a:lnTo>
                  <a:lnTo>
                    <a:pt x="1813" y="1612"/>
                  </a:lnTo>
                  <a:lnTo>
                    <a:pt x="1912" y="1546"/>
                  </a:lnTo>
                  <a:lnTo>
                    <a:pt x="1995" y="1479"/>
                  </a:lnTo>
                  <a:lnTo>
                    <a:pt x="2112" y="1429"/>
                  </a:lnTo>
                  <a:lnTo>
                    <a:pt x="2211" y="1396"/>
                  </a:lnTo>
                  <a:lnTo>
                    <a:pt x="2328" y="1363"/>
                  </a:lnTo>
                  <a:lnTo>
                    <a:pt x="2444" y="1346"/>
                  </a:lnTo>
                  <a:close/>
                  <a:moveTo>
                    <a:pt x="1829" y="0"/>
                  </a:moveTo>
                  <a:lnTo>
                    <a:pt x="1829" y="432"/>
                  </a:lnTo>
                  <a:lnTo>
                    <a:pt x="1813" y="532"/>
                  </a:lnTo>
                  <a:lnTo>
                    <a:pt x="1779" y="615"/>
                  </a:lnTo>
                  <a:lnTo>
                    <a:pt x="1713" y="682"/>
                  </a:lnTo>
                  <a:lnTo>
                    <a:pt x="1630" y="731"/>
                  </a:lnTo>
                  <a:lnTo>
                    <a:pt x="1447" y="848"/>
                  </a:lnTo>
                  <a:lnTo>
                    <a:pt x="1364" y="881"/>
                  </a:lnTo>
                  <a:lnTo>
                    <a:pt x="1281" y="898"/>
                  </a:lnTo>
                  <a:lnTo>
                    <a:pt x="1181" y="881"/>
                  </a:lnTo>
                  <a:lnTo>
                    <a:pt x="1098" y="848"/>
                  </a:lnTo>
                  <a:lnTo>
                    <a:pt x="716" y="615"/>
                  </a:lnTo>
                  <a:lnTo>
                    <a:pt x="1" y="1862"/>
                  </a:lnTo>
                  <a:lnTo>
                    <a:pt x="383" y="2094"/>
                  </a:lnTo>
                  <a:lnTo>
                    <a:pt x="450" y="2144"/>
                  </a:lnTo>
                  <a:lnTo>
                    <a:pt x="516" y="2227"/>
                  </a:lnTo>
                  <a:lnTo>
                    <a:pt x="533" y="2310"/>
                  </a:lnTo>
                  <a:lnTo>
                    <a:pt x="549" y="2410"/>
                  </a:lnTo>
                  <a:lnTo>
                    <a:pt x="549" y="2510"/>
                  </a:lnTo>
                  <a:lnTo>
                    <a:pt x="549" y="2610"/>
                  </a:lnTo>
                  <a:lnTo>
                    <a:pt x="533" y="2709"/>
                  </a:lnTo>
                  <a:lnTo>
                    <a:pt x="516" y="2792"/>
                  </a:lnTo>
                  <a:lnTo>
                    <a:pt x="450" y="2876"/>
                  </a:lnTo>
                  <a:lnTo>
                    <a:pt x="383" y="2925"/>
                  </a:lnTo>
                  <a:lnTo>
                    <a:pt x="1" y="3158"/>
                  </a:lnTo>
                  <a:lnTo>
                    <a:pt x="716" y="4405"/>
                  </a:lnTo>
                  <a:lnTo>
                    <a:pt x="1098" y="4172"/>
                  </a:lnTo>
                  <a:lnTo>
                    <a:pt x="1181" y="4139"/>
                  </a:lnTo>
                  <a:lnTo>
                    <a:pt x="1281" y="4122"/>
                  </a:lnTo>
                  <a:lnTo>
                    <a:pt x="1364" y="4139"/>
                  </a:lnTo>
                  <a:lnTo>
                    <a:pt x="1447" y="4172"/>
                  </a:lnTo>
                  <a:lnTo>
                    <a:pt x="1630" y="4288"/>
                  </a:lnTo>
                  <a:lnTo>
                    <a:pt x="1713" y="4338"/>
                  </a:lnTo>
                  <a:lnTo>
                    <a:pt x="1779" y="4405"/>
                  </a:lnTo>
                  <a:lnTo>
                    <a:pt x="1813" y="4488"/>
                  </a:lnTo>
                  <a:lnTo>
                    <a:pt x="1829" y="4587"/>
                  </a:lnTo>
                  <a:lnTo>
                    <a:pt x="1829" y="5020"/>
                  </a:lnTo>
                  <a:lnTo>
                    <a:pt x="3259" y="5020"/>
                  </a:lnTo>
                  <a:lnTo>
                    <a:pt x="3259" y="4621"/>
                  </a:lnTo>
                  <a:lnTo>
                    <a:pt x="3275" y="4521"/>
                  </a:lnTo>
                  <a:lnTo>
                    <a:pt x="3308" y="4438"/>
                  </a:lnTo>
                  <a:lnTo>
                    <a:pt x="3375" y="4371"/>
                  </a:lnTo>
                  <a:lnTo>
                    <a:pt x="3441" y="4322"/>
                  </a:lnTo>
                  <a:lnTo>
                    <a:pt x="3624" y="4205"/>
                  </a:lnTo>
                  <a:lnTo>
                    <a:pt x="3724" y="4172"/>
                  </a:lnTo>
                  <a:lnTo>
                    <a:pt x="3807" y="4155"/>
                  </a:lnTo>
                  <a:lnTo>
                    <a:pt x="3907" y="4172"/>
                  </a:lnTo>
                  <a:lnTo>
                    <a:pt x="3990" y="4205"/>
                  </a:lnTo>
                  <a:lnTo>
                    <a:pt x="4372" y="4438"/>
                  </a:lnTo>
                  <a:lnTo>
                    <a:pt x="5087" y="3191"/>
                  </a:lnTo>
                  <a:lnTo>
                    <a:pt x="4705" y="2942"/>
                  </a:lnTo>
                  <a:lnTo>
                    <a:pt x="4638" y="2876"/>
                  </a:lnTo>
                  <a:lnTo>
                    <a:pt x="4572" y="2809"/>
                  </a:lnTo>
                  <a:lnTo>
                    <a:pt x="4538" y="2726"/>
                  </a:lnTo>
                  <a:lnTo>
                    <a:pt x="4538" y="2626"/>
                  </a:lnTo>
                  <a:lnTo>
                    <a:pt x="4538" y="2526"/>
                  </a:lnTo>
                  <a:lnTo>
                    <a:pt x="4538" y="2410"/>
                  </a:lnTo>
                  <a:lnTo>
                    <a:pt x="4538" y="2327"/>
                  </a:lnTo>
                  <a:lnTo>
                    <a:pt x="4572" y="2227"/>
                  </a:lnTo>
                  <a:lnTo>
                    <a:pt x="4638" y="2161"/>
                  </a:lnTo>
                  <a:lnTo>
                    <a:pt x="4705" y="2094"/>
                  </a:lnTo>
                  <a:lnTo>
                    <a:pt x="5087" y="1878"/>
                  </a:lnTo>
                  <a:lnTo>
                    <a:pt x="4372" y="632"/>
                  </a:lnTo>
                  <a:lnTo>
                    <a:pt x="3990" y="864"/>
                  </a:lnTo>
                  <a:lnTo>
                    <a:pt x="3907" y="898"/>
                  </a:lnTo>
                  <a:lnTo>
                    <a:pt x="3807" y="914"/>
                  </a:lnTo>
                  <a:lnTo>
                    <a:pt x="3724" y="898"/>
                  </a:lnTo>
                  <a:lnTo>
                    <a:pt x="3624" y="864"/>
                  </a:lnTo>
                  <a:lnTo>
                    <a:pt x="3441" y="748"/>
                  </a:lnTo>
                  <a:lnTo>
                    <a:pt x="3375" y="698"/>
                  </a:lnTo>
                  <a:lnTo>
                    <a:pt x="3308" y="632"/>
                  </a:lnTo>
                  <a:lnTo>
                    <a:pt x="3275" y="532"/>
                  </a:lnTo>
                  <a:lnTo>
                    <a:pt x="3259" y="449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079350" y="3057125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01" y="1"/>
                  </a:moveTo>
                  <a:lnTo>
                    <a:pt x="101" y="101"/>
                  </a:lnTo>
                  <a:lnTo>
                    <a:pt x="1" y="101"/>
                  </a:lnTo>
                  <a:lnTo>
                    <a:pt x="1" y="283"/>
                  </a:lnTo>
                  <a:lnTo>
                    <a:pt x="283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770625" y="3059625"/>
              <a:ext cx="299625" cy="4600"/>
            </a:xfrm>
            <a:custGeom>
              <a:avLst/>
              <a:gdLst/>
              <a:ahLst/>
              <a:cxnLst/>
              <a:rect l="l" t="t" r="r" b="b"/>
              <a:pathLst>
                <a:path w="11985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66" y="183"/>
                  </a:lnTo>
                  <a:lnTo>
                    <a:pt x="366" y="1"/>
                  </a:lnTo>
                  <a:close/>
                  <a:moveTo>
                    <a:pt x="732" y="1"/>
                  </a:moveTo>
                  <a:lnTo>
                    <a:pt x="732" y="183"/>
                  </a:lnTo>
                  <a:lnTo>
                    <a:pt x="1097" y="183"/>
                  </a:lnTo>
                  <a:lnTo>
                    <a:pt x="1097" y="1"/>
                  </a:lnTo>
                  <a:close/>
                  <a:moveTo>
                    <a:pt x="1463" y="1"/>
                  </a:moveTo>
                  <a:lnTo>
                    <a:pt x="1463" y="183"/>
                  </a:lnTo>
                  <a:lnTo>
                    <a:pt x="1829" y="183"/>
                  </a:lnTo>
                  <a:lnTo>
                    <a:pt x="1829" y="1"/>
                  </a:lnTo>
                  <a:close/>
                  <a:moveTo>
                    <a:pt x="2178" y="1"/>
                  </a:moveTo>
                  <a:lnTo>
                    <a:pt x="2178" y="183"/>
                  </a:lnTo>
                  <a:lnTo>
                    <a:pt x="2543" y="183"/>
                  </a:lnTo>
                  <a:lnTo>
                    <a:pt x="2543" y="1"/>
                  </a:lnTo>
                  <a:close/>
                  <a:moveTo>
                    <a:pt x="2909" y="1"/>
                  </a:moveTo>
                  <a:lnTo>
                    <a:pt x="2909" y="183"/>
                  </a:lnTo>
                  <a:lnTo>
                    <a:pt x="3275" y="183"/>
                  </a:lnTo>
                  <a:lnTo>
                    <a:pt x="3275" y="1"/>
                  </a:lnTo>
                  <a:close/>
                  <a:moveTo>
                    <a:pt x="3640" y="1"/>
                  </a:moveTo>
                  <a:lnTo>
                    <a:pt x="3640" y="183"/>
                  </a:lnTo>
                  <a:lnTo>
                    <a:pt x="4006" y="183"/>
                  </a:lnTo>
                  <a:lnTo>
                    <a:pt x="4006" y="1"/>
                  </a:lnTo>
                  <a:close/>
                  <a:moveTo>
                    <a:pt x="4372" y="1"/>
                  </a:moveTo>
                  <a:lnTo>
                    <a:pt x="4372" y="183"/>
                  </a:lnTo>
                  <a:lnTo>
                    <a:pt x="4721" y="183"/>
                  </a:lnTo>
                  <a:lnTo>
                    <a:pt x="4721" y="1"/>
                  </a:lnTo>
                  <a:close/>
                  <a:moveTo>
                    <a:pt x="5086" y="1"/>
                  </a:moveTo>
                  <a:lnTo>
                    <a:pt x="5086" y="183"/>
                  </a:lnTo>
                  <a:lnTo>
                    <a:pt x="5452" y="183"/>
                  </a:lnTo>
                  <a:lnTo>
                    <a:pt x="5452" y="1"/>
                  </a:lnTo>
                  <a:close/>
                  <a:moveTo>
                    <a:pt x="5818" y="1"/>
                  </a:moveTo>
                  <a:lnTo>
                    <a:pt x="5818" y="183"/>
                  </a:lnTo>
                  <a:lnTo>
                    <a:pt x="6183" y="183"/>
                  </a:lnTo>
                  <a:lnTo>
                    <a:pt x="6183" y="1"/>
                  </a:lnTo>
                  <a:close/>
                  <a:moveTo>
                    <a:pt x="6549" y="1"/>
                  </a:moveTo>
                  <a:lnTo>
                    <a:pt x="6549" y="183"/>
                  </a:lnTo>
                  <a:lnTo>
                    <a:pt x="6915" y="183"/>
                  </a:lnTo>
                  <a:lnTo>
                    <a:pt x="6915" y="1"/>
                  </a:lnTo>
                  <a:close/>
                  <a:moveTo>
                    <a:pt x="7264" y="1"/>
                  </a:moveTo>
                  <a:lnTo>
                    <a:pt x="7264" y="183"/>
                  </a:lnTo>
                  <a:lnTo>
                    <a:pt x="7629" y="183"/>
                  </a:lnTo>
                  <a:lnTo>
                    <a:pt x="7629" y="1"/>
                  </a:lnTo>
                  <a:close/>
                  <a:moveTo>
                    <a:pt x="7995" y="1"/>
                  </a:moveTo>
                  <a:lnTo>
                    <a:pt x="7995" y="183"/>
                  </a:lnTo>
                  <a:lnTo>
                    <a:pt x="8361" y="183"/>
                  </a:lnTo>
                  <a:lnTo>
                    <a:pt x="8361" y="1"/>
                  </a:lnTo>
                  <a:close/>
                  <a:moveTo>
                    <a:pt x="8726" y="1"/>
                  </a:moveTo>
                  <a:lnTo>
                    <a:pt x="8726" y="183"/>
                  </a:lnTo>
                  <a:lnTo>
                    <a:pt x="9092" y="183"/>
                  </a:lnTo>
                  <a:lnTo>
                    <a:pt x="9092" y="1"/>
                  </a:lnTo>
                  <a:close/>
                  <a:moveTo>
                    <a:pt x="9441" y="1"/>
                  </a:moveTo>
                  <a:lnTo>
                    <a:pt x="9441" y="183"/>
                  </a:lnTo>
                  <a:lnTo>
                    <a:pt x="9807" y="183"/>
                  </a:lnTo>
                  <a:lnTo>
                    <a:pt x="9807" y="1"/>
                  </a:lnTo>
                  <a:close/>
                  <a:moveTo>
                    <a:pt x="10172" y="1"/>
                  </a:moveTo>
                  <a:lnTo>
                    <a:pt x="10172" y="183"/>
                  </a:lnTo>
                  <a:lnTo>
                    <a:pt x="10538" y="183"/>
                  </a:lnTo>
                  <a:lnTo>
                    <a:pt x="10538" y="1"/>
                  </a:lnTo>
                  <a:close/>
                  <a:moveTo>
                    <a:pt x="10904" y="1"/>
                  </a:moveTo>
                  <a:lnTo>
                    <a:pt x="10904" y="183"/>
                  </a:lnTo>
                  <a:lnTo>
                    <a:pt x="11269" y="183"/>
                  </a:lnTo>
                  <a:lnTo>
                    <a:pt x="11269" y="1"/>
                  </a:lnTo>
                  <a:close/>
                  <a:moveTo>
                    <a:pt x="11635" y="1"/>
                  </a:moveTo>
                  <a:lnTo>
                    <a:pt x="11635" y="183"/>
                  </a:lnTo>
                  <a:lnTo>
                    <a:pt x="11984" y="183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754825" y="3057125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283"/>
                  </a:lnTo>
                  <a:lnTo>
                    <a:pt x="283" y="283"/>
                  </a:lnTo>
                  <a:lnTo>
                    <a:pt x="283" y="101"/>
                  </a:lnTo>
                  <a:lnTo>
                    <a:pt x="184" y="10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6754825" y="2748825"/>
              <a:ext cx="4600" cy="299600"/>
            </a:xfrm>
            <a:custGeom>
              <a:avLst/>
              <a:gdLst/>
              <a:ahLst/>
              <a:cxnLst/>
              <a:rect l="l" t="t" r="r" b="b"/>
              <a:pathLst>
                <a:path w="184" h="11984" extrusionOk="0">
                  <a:moveTo>
                    <a:pt x="1" y="0"/>
                  </a:moveTo>
                  <a:lnTo>
                    <a:pt x="1" y="349"/>
                  </a:lnTo>
                  <a:lnTo>
                    <a:pt x="184" y="349"/>
                  </a:lnTo>
                  <a:lnTo>
                    <a:pt x="184" y="0"/>
                  </a:lnTo>
                  <a:close/>
                  <a:moveTo>
                    <a:pt x="1" y="715"/>
                  </a:moveTo>
                  <a:lnTo>
                    <a:pt x="1" y="1080"/>
                  </a:lnTo>
                  <a:lnTo>
                    <a:pt x="184" y="1080"/>
                  </a:lnTo>
                  <a:lnTo>
                    <a:pt x="184" y="715"/>
                  </a:lnTo>
                  <a:close/>
                  <a:moveTo>
                    <a:pt x="1" y="1446"/>
                  </a:moveTo>
                  <a:lnTo>
                    <a:pt x="1" y="1812"/>
                  </a:lnTo>
                  <a:lnTo>
                    <a:pt x="184" y="1812"/>
                  </a:lnTo>
                  <a:lnTo>
                    <a:pt x="184" y="1446"/>
                  </a:lnTo>
                  <a:close/>
                  <a:moveTo>
                    <a:pt x="1" y="2161"/>
                  </a:moveTo>
                  <a:lnTo>
                    <a:pt x="1" y="2543"/>
                  </a:lnTo>
                  <a:lnTo>
                    <a:pt x="184" y="2543"/>
                  </a:lnTo>
                  <a:lnTo>
                    <a:pt x="184" y="2161"/>
                  </a:lnTo>
                  <a:close/>
                  <a:moveTo>
                    <a:pt x="1" y="2892"/>
                  </a:moveTo>
                  <a:lnTo>
                    <a:pt x="1" y="3258"/>
                  </a:lnTo>
                  <a:lnTo>
                    <a:pt x="184" y="3258"/>
                  </a:lnTo>
                  <a:lnTo>
                    <a:pt x="184" y="2892"/>
                  </a:lnTo>
                  <a:close/>
                  <a:moveTo>
                    <a:pt x="1" y="3623"/>
                  </a:moveTo>
                  <a:lnTo>
                    <a:pt x="1" y="3989"/>
                  </a:lnTo>
                  <a:lnTo>
                    <a:pt x="184" y="3989"/>
                  </a:lnTo>
                  <a:lnTo>
                    <a:pt x="184" y="3623"/>
                  </a:lnTo>
                  <a:close/>
                  <a:moveTo>
                    <a:pt x="1" y="4355"/>
                  </a:moveTo>
                  <a:lnTo>
                    <a:pt x="1" y="4720"/>
                  </a:lnTo>
                  <a:lnTo>
                    <a:pt x="184" y="4720"/>
                  </a:lnTo>
                  <a:lnTo>
                    <a:pt x="184" y="4355"/>
                  </a:lnTo>
                  <a:close/>
                  <a:moveTo>
                    <a:pt x="1" y="5070"/>
                  </a:moveTo>
                  <a:lnTo>
                    <a:pt x="1" y="5435"/>
                  </a:lnTo>
                  <a:lnTo>
                    <a:pt x="184" y="5435"/>
                  </a:lnTo>
                  <a:lnTo>
                    <a:pt x="184" y="5070"/>
                  </a:lnTo>
                  <a:close/>
                  <a:moveTo>
                    <a:pt x="1" y="5801"/>
                  </a:moveTo>
                  <a:lnTo>
                    <a:pt x="1" y="6167"/>
                  </a:lnTo>
                  <a:lnTo>
                    <a:pt x="184" y="6167"/>
                  </a:lnTo>
                  <a:lnTo>
                    <a:pt x="184" y="5801"/>
                  </a:lnTo>
                  <a:close/>
                  <a:moveTo>
                    <a:pt x="1" y="6532"/>
                  </a:moveTo>
                  <a:lnTo>
                    <a:pt x="1" y="6898"/>
                  </a:lnTo>
                  <a:lnTo>
                    <a:pt x="184" y="6898"/>
                  </a:lnTo>
                  <a:lnTo>
                    <a:pt x="184" y="6532"/>
                  </a:lnTo>
                  <a:close/>
                  <a:moveTo>
                    <a:pt x="1" y="7263"/>
                  </a:moveTo>
                  <a:lnTo>
                    <a:pt x="1" y="7613"/>
                  </a:lnTo>
                  <a:lnTo>
                    <a:pt x="184" y="7613"/>
                  </a:lnTo>
                  <a:lnTo>
                    <a:pt x="184" y="7263"/>
                  </a:lnTo>
                  <a:close/>
                  <a:moveTo>
                    <a:pt x="1" y="7978"/>
                  </a:moveTo>
                  <a:lnTo>
                    <a:pt x="1" y="8344"/>
                  </a:lnTo>
                  <a:lnTo>
                    <a:pt x="184" y="8344"/>
                  </a:lnTo>
                  <a:lnTo>
                    <a:pt x="184" y="7978"/>
                  </a:lnTo>
                  <a:close/>
                  <a:moveTo>
                    <a:pt x="1" y="8710"/>
                  </a:moveTo>
                  <a:lnTo>
                    <a:pt x="1" y="9075"/>
                  </a:lnTo>
                  <a:lnTo>
                    <a:pt x="184" y="9075"/>
                  </a:lnTo>
                  <a:lnTo>
                    <a:pt x="184" y="8710"/>
                  </a:lnTo>
                  <a:close/>
                  <a:moveTo>
                    <a:pt x="1" y="9441"/>
                  </a:moveTo>
                  <a:lnTo>
                    <a:pt x="1" y="9807"/>
                  </a:lnTo>
                  <a:lnTo>
                    <a:pt x="184" y="9807"/>
                  </a:lnTo>
                  <a:lnTo>
                    <a:pt x="184" y="9441"/>
                  </a:lnTo>
                  <a:close/>
                  <a:moveTo>
                    <a:pt x="1" y="10156"/>
                  </a:moveTo>
                  <a:lnTo>
                    <a:pt x="1" y="10521"/>
                  </a:lnTo>
                  <a:lnTo>
                    <a:pt x="184" y="10521"/>
                  </a:lnTo>
                  <a:lnTo>
                    <a:pt x="184" y="10156"/>
                  </a:lnTo>
                  <a:close/>
                  <a:moveTo>
                    <a:pt x="1" y="10887"/>
                  </a:moveTo>
                  <a:lnTo>
                    <a:pt x="1" y="11253"/>
                  </a:lnTo>
                  <a:lnTo>
                    <a:pt x="184" y="11253"/>
                  </a:lnTo>
                  <a:lnTo>
                    <a:pt x="184" y="10887"/>
                  </a:lnTo>
                  <a:close/>
                  <a:moveTo>
                    <a:pt x="1" y="11618"/>
                  </a:moveTo>
                  <a:lnTo>
                    <a:pt x="1" y="11984"/>
                  </a:lnTo>
                  <a:lnTo>
                    <a:pt x="184" y="11984"/>
                  </a:lnTo>
                  <a:lnTo>
                    <a:pt x="184" y="11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54825" y="273260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84" y="283"/>
                  </a:lnTo>
                  <a:lnTo>
                    <a:pt x="184" y="184"/>
                  </a:lnTo>
                  <a:lnTo>
                    <a:pt x="283" y="184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6770625" y="2732600"/>
              <a:ext cx="299625" cy="4600"/>
            </a:xfrm>
            <a:custGeom>
              <a:avLst/>
              <a:gdLst/>
              <a:ahLst/>
              <a:cxnLst/>
              <a:rect l="l" t="t" r="r" b="b"/>
              <a:pathLst>
                <a:path w="11985" h="184" extrusionOk="0">
                  <a:moveTo>
                    <a:pt x="0" y="1"/>
                  </a:moveTo>
                  <a:lnTo>
                    <a:pt x="0" y="184"/>
                  </a:lnTo>
                  <a:lnTo>
                    <a:pt x="366" y="184"/>
                  </a:lnTo>
                  <a:lnTo>
                    <a:pt x="366" y="1"/>
                  </a:lnTo>
                  <a:close/>
                  <a:moveTo>
                    <a:pt x="732" y="1"/>
                  </a:moveTo>
                  <a:lnTo>
                    <a:pt x="732" y="184"/>
                  </a:lnTo>
                  <a:lnTo>
                    <a:pt x="1097" y="184"/>
                  </a:lnTo>
                  <a:lnTo>
                    <a:pt x="1097" y="1"/>
                  </a:lnTo>
                  <a:close/>
                  <a:moveTo>
                    <a:pt x="1463" y="1"/>
                  </a:moveTo>
                  <a:lnTo>
                    <a:pt x="1463" y="184"/>
                  </a:lnTo>
                  <a:lnTo>
                    <a:pt x="1829" y="184"/>
                  </a:lnTo>
                  <a:lnTo>
                    <a:pt x="1829" y="1"/>
                  </a:lnTo>
                  <a:close/>
                  <a:moveTo>
                    <a:pt x="2178" y="1"/>
                  </a:moveTo>
                  <a:lnTo>
                    <a:pt x="2178" y="184"/>
                  </a:lnTo>
                  <a:lnTo>
                    <a:pt x="2543" y="184"/>
                  </a:lnTo>
                  <a:lnTo>
                    <a:pt x="2543" y="1"/>
                  </a:lnTo>
                  <a:close/>
                  <a:moveTo>
                    <a:pt x="2909" y="1"/>
                  </a:moveTo>
                  <a:lnTo>
                    <a:pt x="2909" y="184"/>
                  </a:lnTo>
                  <a:lnTo>
                    <a:pt x="3275" y="184"/>
                  </a:lnTo>
                  <a:lnTo>
                    <a:pt x="3275" y="1"/>
                  </a:lnTo>
                  <a:close/>
                  <a:moveTo>
                    <a:pt x="3640" y="1"/>
                  </a:moveTo>
                  <a:lnTo>
                    <a:pt x="3640" y="184"/>
                  </a:lnTo>
                  <a:lnTo>
                    <a:pt x="4006" y="184"/>
                  </a:lnTo>
                  <a:lnTo>
                    <a:pt x="4006" y="1"/>
                  </a:lnTo>
                  <a:close/>
                  <a:moveTo>
                    <a:pt x="4372" y="1"/>
                  </a:moveTo>
                  <a:lnTo>
                    <a:pt x="4372" y="184"/>
                  </a:lnTo>
                  <a:lnTo>
                    <a:pt x="4721" y="184"/>
                  </a:lnTo>
                  <a:lnTo>
                    <a:pt x="4721" y="1"/>
                  </a:lnTo>
                  <a:close/>
                  <a:moveTo>
                    <a:pt x="5086" y="1"/>
                  </a:moveTo>
                  <a:lnTo>
                    <a:pt x="5086" y="184"/>
                  </a:lnTo>
                  <a:lnTo>
                    <a:pt x="5452" y="184"/>
                  </a:lnTo>
                  <a:lnTo>
                    <a:pt x="5452" y="1"/>
                  </a:lnTo>
                  <a:close/>
                  <a:moveTo>
                    <a:pt x="5818" y="1"/>
                  </a:moveTo>
                  <a:lnTo>
                    <a:pt x="5818" y="184"/>
                  </a:lnTo>
                  <a:lnTo>
                    <a:pt x="6183" y="184"/>
                  </a:lnTo>
                  <a:lnTo>
                    <a:pt x="6183" y="1"/>
                  </a:lnTo>
                  <a:close/>
                  <a:moveTo>
                    <a:pt x="6549" y="1"/>
                  </a:moveTo>
                  <a:lnTo>
                    <a:pt x="6549" y="184"/>
                  </a:lnTo>
                  <a:lnTo>
                    <a:pt x="6915" y="184"/>
                  </a:lnTo>
                  <a:lnTo>
                    <a:pt x="6915" y="1"/>
                  </a:lnTo>
                  <a:close/>
                  <a:moveTo>
                    <a:pt x="7264" y="1"/>
                  </a:moveTo>
                  <a:lnTo>
                    <a:pt x="7264" y="184"/>
                  </a:lnTo>
                  <a:lnTo>
                    <a:pt x="7629" y="184"/>
                  </a:lnTo>
                  <a:lnTo>
                    <a:pt x="7629" y="1"/>
                  </a:lnTo>
                  <a:close/>
                  <a:moveTo>
                    <a:pt x="7995" y="1"/>
                  </a:moveTo>
                  <a:lnTo>
                    <a:pt x="7995" y="184"/>
                  </a:lnTo>
                  <a:lnTo>
                    <a:pt x="8361" y="184"/>
                  </a:lnTo>
                  <a:lnTo>
                    <a:pt x="8361" y="1"/>
                  </a:lnTo>
                  <a:close/>
                  <a:moveTo>
                    <a:pt x="8726" y="1"/>
                  </a:moveTo>
                  <a:lnTo>
                    <a:pt x="8726" y="184"/>
                  </a:lnTo>
                  <a:lnTo>
                    <a:pt x="9092" y="184"/>
                  </a:lnTo>
                  <a:lnTo>
                    <a:pt x="9092" y="1"/>
                  </a:lnTo>
                  <a:close/>
                  <a:moveTo>
                    <a:pt x="9441" y="1"/>
                  </a:moveTo>
                  <a:lnTo>
                    <a:pt x="9441" y="184"/>
                  </a:lnTo>
                  <a:lnTo>
                    <a:pt x="9807" y="184"/>
                  </a:lnTo>
                  <a:lnTo>
                    <a:pt x="9807" y="1"/>
                  </a:lnTo>
                  <a:close/>
                  <a:moveTo>
                    <a:pt x="10172" y="1"/>
                  </a:moveTo>
                  <a:lnTo>
                    <a:pt x="10172" y="184"/>
                  </a:lnTo>
                  <a:lnTo>
                    <a:pt x="10538" y="184"/>
                  </a:lnTo>
                  <a:lnTo>
                    <a:pt x="10538" y="1"/>
                  </a:lnTo>
                  <a:close/>
                  <a:moveTo>
                    <a:pt x="10904" y="1"/>
                  </a:moveTo>
                  <a:lnTo>
                    <a:pt x="10904" y="184"/>
                  </a:lnTo>
                  <a:lnTo>
                    <a:pt x="11269" y="184"/>
                  </a:lnTo>
                  <a:lnTo>
                    <a:pt x="11269" y="1"/>
                  </a:lnTo>
                  <a:close/>
                  <a:moveTo>
                    <a:pt x="11635" y="1"/>
                  </a:moveTo>
                  <a:lnTo>
                    <a:pt x="11635" y="184"/>
                  </a:lnTo>
                  <a:lnTo>
                    <a:pt x="11984" y="184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7079350" y="273260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184"/>
                  </a:lnTo>
                  <a:lnTo>
                    <a:pt x="101" y="184"/>
                  </a:lnTo>
                  <a:lnTo>
                    <a:pt x="101" y="283"/>
                  </a:lnTo>
                  <a:lnTo>
                    <a:pt x="283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7081850" y="2748825"/>
              <a:ext cx="4600" cy="299600"/>
            </a:xfrm>
            <a:custGeom>
              <a:avLst/>
              <a:gdLst/>
              <a:ahLst/>
              <a:cxnLst/>
              <a:rect l="l" t="t" r="r" b="b"/>
              <a:pathLst>
                <a:path w="184" h="11984" extrusionOk="0">
                  <a:moveTo>
                    <a:pt x="1" y="0"/>
                  </a:moveTo>
                  <a:lnTo>
                    <a:pt x="1" y="349"/>
                  </a:lnTo>
                  <a:lnTo>
                    <a:pt x="183" y="349"/>
                  </a:lnTo>
                  <a:lnTo>
                    <a:pt x="183" y="0"/>
                  </a:lnTo>
                  <a:close/>
                  <a:moveTo>
                    <a:pt x="1" y="715"/>
                  </a:moveTo>
                  <a:lnTo>
                    <a:pt x="1" y="1080"/>
                  </a:lnTo>
                  <a:lnTo>
                    <a:pt x="183" y="1080"/>
                  </a:lnTo>
                  <a:lnTo>
                    <a:pt x="183" y="715"/>
                  </a:lnTo>
                  <a:close/>
                  <a:moveTo>
                    <a:pt x="1" y="1446"/>
                  </a:moveTo>
                  <a:lnTo>
                    <a:pt x="1" y="1812"/>
                  </a:lnTo>
                  <a:lnTo>
                    <a:pt x="183" y="1812"/>
                  </a:lnTo>
                  <a:lnTo>
                    <a:pt x="183" y="1446"/>
                  </a:lnTo>
                  <a:close/>
                  <a:moveTo>
                    <a:pt x="1" y="2161"/>
                  </a:moveTo>
                  <a:lnTo>
                    <a:pt x="1" y="2543"/>
                  </a:lnTo>
                  <a:lnTo>
                    <a:pt x="183" y="2543"/>
                  </a:lnTo>
                  <a:lnTo>
                    <a:pt x="183" y="2161"/>
                  </a:lnTo>
                  <a:close/>
                  <a:moveTo>
                    <a:pt x="1" y="2892"/>
                  </a:moveTo>
                  <a:lnTo>
                    <a:pt x="1" y="3258"/>
                  </a:lnTo>
                  <a:lnTo>
                    <a:pt x="183" y="3258"/>
                  </a:lnTo>
                  <a:lnTo>
                    <a:pt x="183" y="2892"/>
                  </a:lnTo>
                  <a:close/>
                  <a:moveTo>
                    <a:pt x="1" y="3623"/>
                  </a:moveTo>
                  <a:lnTo>
                    <a:pt x="1" y="3989"/>
                  </a:lnTo>
                  <a:lnTo>
                    <a:pt x="183" y="3989"/>
                  </a:lnTo>
                  <a:lnTo>
                    <a:pt x="183" y="3623"/>
                  </a:lnTo>
                  <a:close/>
                  <a:moveTo>
                    <a:pt x="1" y="4355"/>
                  </a:moveTo>
                  <a:lnTo>
                    <a:pt x="1" y="4720"/>
                  </a:lnTo>
                  <a:lnTo>
                    <a:pt x="183" y="4720"/>
                  </a:lnTo>
                  <a:lnTo>
                    <a:pt x="183" y="4355"/>
                  </a:lnTo>
                  <a:close/>
                  <a:moveTo>
                    <a:pt x="1" y="5070"/>
                  </a:moveTo>
                  <a:lnTo>
                    <a:pt x="1" y="5435"/>
                  </a:lnTo>
                  <a:lnTo>
                    <a:pt x="183" y="5435"/>
                  </a:lnTo>
                  <a:lnTo>
                    <a:pt x="183" y="5070"/>
                  </a:lnTo>
                  <a:close/>
                  <a:moveTo>
                    <a:pt x="1" y="5801"/>
                  </a:moveTo>
                  <a:lnTo>
                    <a:pt x="1" y="6167"/>
                  </a:lnTo>
                  <a:lnTo>
                    <a:pt x="183" y="6167"/>
                  </a:lnTo>
                  <a:lnTo>
                    <a:pt x="183" y="5801"/>
                  </a:lnTo>
                  <a:close/>
                  <a:moveTo>
                    <a:pt x="1" y="6532"/>
                  </a:moveTo>
                  <a:lnTo>
                    <a:pt x="1" y="6898"/>
                  </a:lnTo>
                  <a:lnTo>
                    <a:pt x="183" y="6898"/>
                  </a:lnTo>
                  <a:lnTo>
                    <a:pt x="183" y="6532"/>
                  </a:lnTo>
                  <a:close/>
                  <a:moveTo>
                    <a:pt x="1" y="7263"/>
                  </a:moveTo>
                  <a:lnTo>
                    <a:pt x="1" y="7613"/>
                  </a:lnTo>
                  <a:lnTo>
                    <a:pt x="183" y="7613"/>
                  </a:lnTo>
                  <a:lnTo>
                    <a:pt x="183" y="7263"/>
                  </a:lnTo>
                  <a:close/>
                  <a:moveTo>
                    <a:pt x="1" y="7978"/>
                  </a:moveTo>
                  <a:lnTo>
                    <a:pt x="1" y="8344"/>
                  </a:lnTo>
                  <a:lnTo>
                    <a:pt x="183" y="8344"/>
                  </a:lnTo>
                  <a:lnTo>
                    <a:pt x="183" y="7978"/>
                  </a:lnTo>
                  <a:close/>
                  <a:moveTo>
                    <a:pt x="1" y="8710"/>
                  </a:moveTo>
                  <a:lnTo>
                    <a:pt x="1" y="9075"/>
                  </a:lnTo>
                  <a:lnTo>
                    <a:pt x="183" y="9075"/>
                  </a:lnTo>
                  <a:lnTo>
                    <a:pt x="183" y="8710"/>
                  </a:lnTo>
                  <a:close/>
                  <a:moveTo>
                    <a:pt x="1" y="9441"/>
                  </a:moveTo>
                  <a:lnTo>
                    <a:pt x="1" y="9807"/>
                  </a:lnTo>
                  <a:lnTo>
                    <a:pt x="183" y="9807"/>
                  </a:lnTo>
                  <a:lnTo>
                    <a:pt x="183" y="9441"/>
                  </a:lnTo>
                  <a:close/>
                  <a:moveTo>
                    <a:pt x="1" y="10156"/>
                  </a:moveTo>
                  <a:lnTo>
                    <a:pt x="1" y="10521"/>
                  </a:lnTo>
                  <a:lnTo>
                    <a:pt x="183" y="10521"/>
                  </a:lnTo>
                  <a:lnTo>
                    <a:pt x="183" y="10156"/>
                  </a:lnTo>
                  <a:close/>
                  <a:moveTo>
                    <a:pt x="1" y="10887"/>
                  </a:moveTo>
                  <a:lnTo>
                    <a:pt x="1" y="11253"/>
                  </a:lnTo>
                  <a:lnTo>
                    <a:pt x="183" y="11253"/>
                  </a:lnTo>
                  <a:lnTo>
                    <a:pt x="183" y="10887"/>
                  </a:lnTo>
                  <a:close/>
                  <a:moveTo>
                    <a:pt x="1" y="11618"/>
                  </a:moveTo>
                  <a:lnTo>
                    <a:pt x="1" y="11984"/>
                  </a:lnTo>
                  <a:lnTo>
                    <a:pt x="183" y="11984"/>
                  </a:lnTo>
                  <a:lnTo>
                    <a:pt x="183" y="11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6736975" y="30413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734475" y="303927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6736975" y="28780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6734475" y="2875550"/>
              <a:ext cx="45325" cy="45725"/>
            </a:xfrm>
            <a:custGeom>
              <a:avLst/>
              <a:gdLst/>
              <a:ahLst/>
              <a:cxnLst/>
              <a:rect l="l" t="t" r="r" b="b"/>
              <a:pathLst>
                <a:path w="1813" h="1829" extrusionOk="0">
                  <a:moveTo>
                    <a:pt x="1629" y="200"/>
                  </a:moveTo>
                  <a:lnTo>
                    <a:pt x="1629" y="1646"/>
                  </a:lnTo>
                  <a:lnTo>
                    <a:pt x="183" y="1646"/>
                  </a:lnTo>
                  <a:lnTo>
                    <a:pt x="183" y="200"/>
                  </a:lnTo>
                  <a:close/>
                  <a:moveTo>
                    <a:pt x="0" y="1"/>
                  </a:moveTo>
                  <a:lnTo>
                    <a:pt x="0" y="1829"/>
                  </a:lnTo>
                  <a:lnTo>
                    <a:pt x="1812" y="182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736975" y="27147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6734475" y="27122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063975" y="30413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061500" y="30392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063975" y="28780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7061500" y="2875550"/>
              <a:ext cx="45300" cy="45725"/>
            </a:xfrm>
            <a:custGeom>
              <a:avLst/>
              <a:gdLst/>
              <a:ahLst/>
              <a:cxnLst/>
              <a:rect l="l" t="t" r="r" b="b"/>
              <a:pathLst>
                <a:path w="1812" h="1829" extrusionOk="0">
                  <a:moveTo>
                    <a:pt x="1629" y="200"/>
                  </a:moveTo>
                  <a:lnTo>
                    <a:pt x="1629" y="1646"/>
                  </a:lnTo>
                  <a:lnTo>
                    <a:pt x="183" y="1646"/>
                  </a:lnTo>
                  <a:lnTo>
                    <a:pt x="183" y="200"/>
                  </a:lnTo>
                  <a:close/>
                  <a:moveTo>
                    <a:pt x="0" y="1"/>
                  </a:moveTo>
                  <a:lnTo>
                    <a:pt x="0" y="1829"/>
                  </a:lnTo>
                  <a:lnTo>
                    <a:pt x="1812" y="182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063975" y="27147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061500" y="27122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6900275" y="27147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897775" y="27122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900275" y="30413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6897775" y="303927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4175" y="3856600"/>
              <a:ext cx="3180050" cy="199475"/>
            </a:xfrm>
            <a:custGeom>
              <a:avLst/>
              <a:gdLst/>
              <a:ahLst/>
              <a:cxnLst/>
              <a:rect l="l" t="t" r="r" b="b"/>
              <a:pathLst>
                <a:path w="127202" h="7979" extrusionOk="0">
                  <a:moveTo>
                    <a:pt x="60319" y="1"/>
                  </a:moveTo>
                  <a:lnTo>
                    <a:pt x="57094" y="17"/>
                  </a:lnTo>
                  <a:lnTo>
                    <a:pt x="53919" y="51"/>
                  </a:lnTo>
                  <a:lnTo>
                    <a:pt x="50778" y="84"/>
                  </a:lnTo>
                  <a:lnTo>
                    <a:pt x="47703" y="134"/>
                  </a:lnTo>
                  <a:lnTo>
                    <a:pt x="44678" y="184"/>
                  </a:lnTo>
                  <a:lnTo>
                    <a:pt x="41736" y="250"/>
                  </a:lnTo>
                  <a:lnTo>
                    <a:pt x="38844" y="317"/>
                  </a:lnTo>
                  <a:lnTo>
                    <a:pt x="36018" y="400"/>
                  </a:lnTo>
                  <a:lnTo>
                    <a:pt x="33276" y="483"/>
                  </a:lnTo>
                  <a:lnTo>
                    <a:pt x="30617" y="583"/>
                  </a:lnTo>
                  <a:lnTo>
                    <a:pt x="28040" y="682"/>
                  </a:lnTo>
                  <a:lnTo>
                    <a:pt x="25547" y="799"/>
                  </a:lnTo>
                  <a:lnTo>
                    <a:pt x="23137" y="915"/>
                  </a:lnTo>
                  <a:lnTo>
                    <a:pt x="20827" y="1031"/>
                  </a:lnTo>
                  <a:lnTo>
                    <a:pt x="18633" y="1164"/>
                  </a:lnTo>
                  <a:lnTo>
                    <a:pt x="16522" y="1314"/>
                  </a:lnTo>
                  <a:lnTo>
                    <a:pt x="14527" y="1447"/>
                  </a:lnTo>
                  <a:lnTo>
                    <a:pt x="12633" y="1596"/>
                  </a:lnTo>
                  <a:lnTo>
                    <a:pt x="10854" y="1763"/>
                  </a:lnTo>
                  <a:lnTo>
                    <a:pt x="9209" y="1929"/>
                  </a:lnTo>
                  <a:lnTo>
                    <a:pt x="7679" y="2095"/>
                  </a:lnTo>
                  <a:lnTo>
                    <a:pt x="6267" y="2261"/>
                  </a:lnTo>
                  <a:lnTo>
                    <a:pt x="4987" y="2444"/>
                  </a:lnTo>
                  <a:lnTo>
                    <a:pt x="3857" y="2610"/>
                  </a:lnTo>
                  <a:lnTo>
                    <a:pt x="2859" y="2810"/>
                  </a:lnTo>
                  <a:lnTo>
                    <a:pt x="1995" y="2993"/>
                  </a:lnTo>
                  <a:lnTo>
                    <a:pt x="1629" y="3092"/>
                  </a:lnTo>
                  <a:lnTo>
                    <a:pt x="1297" y="3192"/>
                  </a:lnTo>
                  <a:lnTo>
                    <a:pt x="998" y="3275"/>
                  </a:lnTo>
                  <a:lnTo>
                    <a:pt x="732" y="3375"/>
                  </a:lnTo>
                  <a:lnTo>
                    <a:pt x="516" y="3475"/>
                  </a:lnTo>
                  <a:lnTo>
                    <a:pt x="333" y="3574"/>
                  </a:lnTo>
                  <a:lnTo>
                    <a:pt x="183" y="3674"/>
                  </a:lnTo>
                  <a:lnTo>
                    <a:pt x="84" y="3790"/>
                  </a:lnTo>
                  <a:lnTo>
                    <a:pt x="17" y="3890"/>
                  </a:lnTo>
                  <a:lnTo>
                    <a:pt x="1" y="3940"/>
                  </a:lnTo>
                  <a:lnTo>
                    <a:pt x="1" y="3990"/>
                  </a:lnTo>
                  <a:lnTo>
                    <a:pt x="1" y="4040"/>
                  </a:lnTo>
                  <a:lnTo>
                    <a:pt x="17" y="4090"/>
                  </a:lnTo>
                  <a:lnTo>
                    <a:pt x="84" y="4189"/>
                  </a:lnTo>
                  <a:lnTo>
                    <a:pt x="183" y="4289"/>
                  </a:lnTo>
                  <a:lnTo>
                    <a:pt x="333" y="4389"/>
                  </a:lnTo>
                  <a:lnTo>
                    <a:pt x="516" y="4488"/>
                  </a:lnTo>
                  <a:lnTo>
                    <a:pt x="732" y="4588"/>
                  </a:lnTo>
                  <a:lnTo>
                    <a:pt x="998" y="4688"/>
                  </a:lnTo>
                  <a:lnTo>
                    <a:pt x="1297" y="4788"/>
                  </a:lnTo>
                  <a:lnTo>
                    <a:pt x="1629" y="4887"/>
                  </a:lnTo>
                  <a:lnTo>
                    <a:pt x="1995" y="4987"/>
                  </a:lnTo>
                  <a:lnTo>
                    <a:pt x="2859" y="5170"/>
                  </a:lnTo>
                  <a:lnTo>
                    <a:pt x="3857" y="5353"/>
                  </a:lnTo>
                  <a:lnTo>
                    <a:pt x="4987" y="5536"/>
                  </a:lnTo>
                  <a:lnTo>
                    <a:pt x="6267" y="5718"/>
                  </a:lnTo>
                  <a:lnTo>
                    <a:pt x="7679" y="5885"/>
                  </a:lnTo>
                  <a:lnTo>
                    <a:pt x="9209" y="6051"/>
                  </a:lnTo>
                  <a:lnTo>
                    <a:pt x="10854" y="6217"/>
                  </a:lnTo>
                  <a:lnTo>
                    <a:pt x="12633" y="6367"/>
                  </a:lnTo>
                  <a:lnTo>
                    <a:pt x="14527" y="6516"/>
                  </a:lnTo>
                  <a:lnTo>
                    <a:pt x="16522" y="6666"/>
                  </a:lnTo>
                  <a:lnTo>
                    <a:pt x="18633" y="6799"/>
                  </a:lnTo>
                  <a:lnTo>
                    <a:pt x="20827" y="6932"/>
                  </a:lnTo>
                  <a:lnTo>
                    <a:pt x="23137" y="7065"/>
                  </a:lnTo>
                  <a:lnTo>
                    <a:pt x="25547" y="7181"/>
                  </a:lnTo>
                  <a:lnTo>
                    <a:pt x="28040" y="7297"/>
                  </a:lnTo>
                  <a:lnTo>
                    <a:pt x="30617" y="7397"/>
                  </a:lnTo>
                  <a:lnTo>
                    <a:pt x="33276" y="7497"/>
                  </a:lnTo>
                  <a:lnTo>
                    <a:pt x="36018" y="7580"/>
                  </a:lnTo>
                  <a:lnTo>
                    <a:pt x="38844" y="7663"/>
                  </a:lnTo>
                  <a:lnTo>
                    <a:pt x="41736" y="7730"/>
                  </a:lnTo>
                  <a:lnTo>
                    <a:pt x="44678" y="7796"/>
                  </a:lnTo>
                  <a:lnTo>
                    <a:pt x="47703" y="7846"/>
                  </a:lnTo>
                  <a:lnTo>
                    <a:pt x="50778" y="7896"/>
                  </a:lnTo>
                  <a:lnTo>
                    <a:pt x="53919" y="7929"/>
                  </a:lnTo>
                  <a:lnTo>
                    <a:pt x="57094" y="7946"/>
                  </a:lnTo>
                  <a:lnTo>
                    <a:pt x="60319" y="7962"/>
                  </a:lnTo>
                  <a:lnTo>
                    <a:pt x="63593" y="7979"/>
                  </a:lnTo>
                  <a:lnTo>
                    <a:pt x="66867" y="7962"/>
                  </a:lnTo>
                  <a:lnTo>
                    <a:pt x="70092" y="7946"/>
                  </a:lnTo>
                  <a:lnTo>
                    <a:pt x="73283" y="7929"/>
                  </a:lnTo>
                  <a:lnTo>
                    <a:pt x="76408" y="7896"/>
                  </a:lnTo>
                  <a:lnTo>
                    <a:pt x="79499" y="7846"/>
                  </a:lnTo>
                  <a:lnTo>
                    <a:pt x="82508" y="7796"/>
                  </a:lnTo>
                  <a:lnTo>
                    <a:pt x="85466" y="7730"/>
                  </a:lnTo>
                  <a:lnTo>
                    <a:pt x="88358" y="7663"/>
                  </a:lnTo>
                  <a:lnTo>
                    <a:pt x="91167" y="7580"/>
                  </a:lnTo>
                  <a:lnTo>
                    <a:pt x="93910" y="7497"/>
                  </a:lnTo>
                  <a:lnTo>
                    <a:pt x="96569" y="7397"/>
                  </a:lnTo>
                  <a:lnTo>
                    <a:pt x="99162" y="7297"/>
                  </a:lnTo>
                  <a:lnTo>
                    <a:pt x="101655" y="7181"/>
                  </a:lnTo>
                  <a:lnTo>
                    <a:pt x="104049" y="7065"/>
                  </a:lnTo>
                  <a:lnTo>
                    <a:pt x="106359" y="6932"/>
                  </a:lnTo>
                  <a:lnTo>
                    <a:pt x="108570" y="6799"/>
                  </a:lnTo>
                  <a:lnTo>
                    <a:pt x="110680" y="6666"/>
                  </a:lnTo>
                  <a:lnTo>
                    <a:pt x="112675" y="6516"/>
                  </a:lnTo>
                  <a:lnTo>
                    <a:pt x="114553" y="6367"/>
                  </a:lnTo>
                  <a:lnTo>
                    <a:pt x="116332" y="6217"/>
                  </a:lnTo>
                  <a:lnTo>
                    <a:pt x="117994" y="6051"/>
                  </a:lnTo>
                  <a:lnTo>
                    <a:pt x="119523" y="5885"/>
                  </a:lnTo>
                  <a:lnTo>
                    <a:pt x="120919" y="5718"/>
                  </a:lnTo>
                  <a:lnTo>
                    <a:pt x="122199" y="5536"/>
                  </a:lnTo>
                  <a:lnTo>
                    <a:pt x="123329" y="5353"/>
                  </a:lnTo>
                  <a:lnTo>
                    <a:pt x="124343" y="5170"/>
                  </a:lnTo>
                  <a:lnTo>
                    <a:pt x="125191" y="4987"/>
                  </a:lnTo>
                  <a:lnTo>
                    <a:pt x="125573" y="4887"/>
                  </a:lnTo>
                  <a:lnTo>
                    <a:pt x="125905" y="4788"/>
                  </a:lnTo>
                  <a:lnTo>
                    <a:pt x="126205" y="4688"/>
                  </a:lnTo>
                  <a:lnTo>
                    <a:pt x="126471" y="4588"/>
                  </a:lnTo>
                  <a:lnTo>
                    <a:pt x="126687" y="4488"/>
                  </a:lnTo>
                  <a:lnTo>
                    <a:pt x="126869" y="4389"/>
                  </a:lnTo>
                  <a:lnTo>
                    <a:pt x="127019" y="4289"/>
                  </a:lnTo>
                  <a:lnTo>
                    <a:pt x="127119" y="4189"/>
                  </a:lnTo>
                  <a:lnTo>
                    <a:pt x="127169" y="4090"/>
                  </a:lnTo>
                  <a:lnTo>
                    <a:pt x="127185" y="4040"/>
                  </a:lnTo>
                  <a:lnTo>
                    <a:pt x="127202" y="3990"/>
                  </a:lnTo>
                  <a:lnTo>
                    <a:pt x="127185" y="3940"/>
                  </a:lnTo>
                  <a:lnTo>
                    <a:pt x="127169" y="3890"/>
                  </a:lnTo>
                  <a:lnTo>
                    <a:pt x="127119" y="3790"/>
                  </a:lnTo>
                  <a:lnTo>
                    <a:pt x="127019" y="3674"/>
                  </a:lnTo>
                  <a:lnTo>
                    <a:pt x="126869" y="3574"/>
                  </a:lnTo>
                  <a:lnTo>
                    <a:pt x="126687" y="3475"/>
                  </a:lnTo>
                  <a:lnTo>
                    <a:pt x="126471" y="3375"/>
                  </a:lnTo>
                  <a:lnTo>
                    <a:pt x="126205" y="3275"/>
                  </a:lnTo>
                  <a:lnTo>
                    <a:pt x="125905" y="3192"/>
                  </a:lnTo>
                  <a:lnTo>
                    <a:pt x="125573" y="3092"/>
                  </a:lnTo>
                  <a:lnTo>
                    <a:pt x="125191" y="2993"/>
                  </a:lnTo>
                  <a:lnTo>
                    <a:pt x="124343" y="2810"/>
                  </a:lnTo>
                  <a:lnTo>
                    <a:pt x="123329" y="2610"/>
                  </a:lnTo>
                  <a:lnTo>
                    <a:pt x="122199" y="2444"/>
                  </a:lnTo>
                  <a:lnTo>
                    <a:pt x="120919" y="2261"/>
                  </a:lnTo>
                  <a:lnTo>
                    <a:pt x="119523" y="2095"/>
                  </a:lnTo>
                  <a:lnTo>
                    <a:pt x="117994" y="1929"/>
                  </a:lnTo>
                  <a:lnTo>
                    <a:pt x="116332" y="1763"/>
                  </a:lnTo>
                  <a:lnTo>
                    <a:pt x="114553" y="1596"/>
                  </a:lnTo>
                  <a:lnTo>
                    <a:pt x="112675" y="1447"/>
                  </a:lnTo>
                  <a:lnTo>
                    <a:pt x="110680" y="1314"/>
                  </a:lnTo>
                  <a:lnTo>
                    <a:pt x="108570" y="1164"/>
                  </a:lnTo>
                  <a:lnTo>
                    <a:pt x="106359" y="1031"/>
                  </a:lnTo>
                  <a:lnTo>
                    <a:pt x="104049" y="915"/>
                  </a:lnTo>
                  <a:lnTo>
                    <a:pt x="101655" y="799"/>
                  </a:lnTo>
                  <a:lnTo>
                    <a:pt x="99162" y="682"/>
                  </a:lnTo>
                  <a:lnTo>
                    <a:pt x="96569" y="583"/>
                  </a:lnTo>
                  <a:lnTo>
                    <a:pt x="93910" y="483"/>
                  </a:lnTo>
                  <a:lnTo>
                    <a:pt x="91167" y="400"/>
                  </a:lnTo>
                  <a:lnTo>
                    <a:pt x="88358" y="317"/>
                  </a:lnTo>
                  <a:lnTo>
                    <a:pt x="85466" y="250"/>
                  </a:lnTo>
                  <a:lnTo>
                    <a:pt x="82508" y="184"/>
                  </a:lnTo>
                  <a:lnTo>
                    <a:pt x="79499" y="134"/>
                  </a:lnTo>
                  <a:lnTo>
                    <a:pt x="76408" y="84"/>
                  </a:lnTo>
                  <a:lnTo>
                    <a:pt x="73283" y="51"/>
                  </a:lnTo>
                  <a:lnTo>
                    <a:pt x="70092" y="17"/>
                  </a:lnTo>
                  <a:lnTo>
                    <a:pt x="66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706100" y="3697450"/>
              <a:ext cx="3675775" cy="5850"/>
            </a:xfrm>
            <a:custGeom>
              <a:avLst/>
              <a:gdLst/>
              <a:ahLst/>
              <a:cxnLst/>
              <a:rect l="l" t="t" r="r" b="b"/>
              <a:pathLst>
                <a:path w="147031" h="234" extrusionOk="0">
                  <a:moveTo>
                    <a:pt x="73516" y="1"/>
                  </a:moveTo>
                  <a:lnTo>
                    <a:pt x="36767" y="51"/>
                  </a:lnTo>
                  <a:lnTo>
                    <a:pt x="18384" y="67"/>
                  </a:lnTo>
                  <a:lnTo>
                    <a:pt x="1" y="117"/>
                  </a:lnTo>
                  <a:lnTo>
                    <a:pt x="18384" y="167"/>
                  </a:lnTo>
                  <a:lnTo>
                    <a:pt x="36767" y="200"/>
                  </a:lnTo>
                  <a:lnTo>
                    <a:pt x="73516" y="234"/>
                  </a:lnTo>
                  <a:lnTo>
                    <a:pt x="110282" y="200"/>
                  </a:lnTo>
                  <a:lnTo>
                    <a:pt x="128665" y="167"/>
                  </a:lnTo>
                  <a:lnTo>
                    <a:pt x="147031" y="117"/>
                  </a:lnTo>
                  <a:lnTo>
                    <a:pt x="128665" y="67"/>
                  </a:lnTo>
                  <a:lnTo>
                    <a:pt x="110282" y="51"/>
                  </a:lnTo>
                  <a:lnTo>
                    <a:pt x="7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4194350" y="1717900"/>
              <a:ext cx="2643600" cy="1797575"/>
            </a:xfrm>
            <a:custGeom>
              <a:avLst/>
              <a:gdLst/>
              <a:ahLst/>
              <a:cxnLst/>
              <a:rect l="l" t="t" r="r" b="b"/>
              <a:pathLst>
                <a:path w="105744" h="71903" extrusionOk="0">
                  <a:moveTo>
                    <a:pt x="1" y="0"/>
                  </a:moveTo>
                  <a:lnTo>
                    <a:pt x="1" y="71903"/>
                  </a:lnTo>
                  <a:lnTo>
                    <a:pt x="105744" y="71903"/>
                  </a:lnTo>
                  <a:lnTo>
                    <a:pt x="105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4194350" y="1717900"/>
              <a:ext cx="2643600" cy="1797575"/>
            </a:xfrm>
            <a:custGeom>
              <a:avLst/>
              <a:gdLst/>
              <a:ahLst/>
              <a:cxnLst/>
              <a:rect l="l" t="t" r="r" b="b"/>
              <a:pathLst>
                <a:path w="105744" h="71903" fill="none" extrusionOk="0">
                  <a:moveTo>
                    <a:pt x="1" y="0"/>
                  </a:moveTo>
                  <a:lnTo>
                    <a:pt x="105744" y="0"/>
                  </a:lnTo>
                  <a:lnTo>
                    <a:pt x="105744" y="71903"/>
                  </a:lnTo>
                  <a:lnTo>
                    <a:pt x="1" y="7190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194350" y="3250350"/>
              <a:ext cx="2643600" cy="265125"/>
            </a:xfrm>
            <a:custGeom>
              <a:avLst/>
              <a:gdLst/>
              <a:ahLst/>
              <a:cxnLst/>
              <a:rect l="l" t="t" r="r" b="b"/>
              <a:pathLst>
                <a:path w="105744" h="10605" extrusionOk="0">
                  <a:moveTo>
                    <a:pt x="1" y="1"/>
                  </a:moveTo>
                  <a:lnTo>
                    <a:pt x="1" y="10605"/>
                  </a:lnTo>
                  <a:lnTo>
                    <a:pt x="105744" y="10605"/>
                  </a:lnTo>
                  <a:lnTo>
                    <a:pt x="105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5000900" y="3839575"/>
              <a:ext cx="1030100" cy="86025"/>
            </a:xfrm>
            <a:custGeom>
              <a:avLst/>
              <a:gdLst/>
              <a:ahLst/>
              <a:cxnLst/>
              <a:rect l="l" t="t" r="r" b="b"/>
              <a:pathLst>
                <a:path w="41204" h="3441" extrusionOk="0">
                  <a:moveTo>
                    <a:pt x="0" y="0"/>
                  </a:moveTo>
                  <a:lnTo>
                    <a:pt x="0" y="3441"/>
                  </a:lnTo>
                  <a:lnTo>
                    <a:pt x="41204" y="3441"/>
                  </a:lnTo>
                  <a:lnTo>
                    <a:pt x="412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5123475" y="3515450"/>
              <a:ext cx="784950" cy="324150"/>
            </a:xfrm>
            <a:custGeom>
              <a:avLst/>
              <a:gdLst/>
              <a:ahLst/>
              <a:cxnLst/>
              <a:rect l="l" t="t" r="r" b="b"/>
              <a:pathLst>
                <a:path w="31398" h="12966" extrusionOk="0">
                  <a:moveTo>
                    <a:pt x="1729" y="1"/>
                  </a:moveTo>
                  <a:lnTo>
                    <a:pt x="1180" y="4173"/>
                  </a:lnTo>
                  <a:lnTo>
                    <a:pt x="1147" y="4455"/>
                  </a:lnTo>
                  <a:lnTo>
                    <a:pt x="1064" y="5020"/>
                  </a:lnTo>
                  <a:lnTo>
                    <a:pt x="1047" y="5220"/>
                  </a:lnTo>
                  <a:lnTo>
                    <a:pt x="1031" y="5303"/>
                  </a:lnTo>
                  <a:lnTo>
                    <a:pt x="948" y="5868"/>
                  </a:lnTo>
                  <a:lnTo>
                    <a:pt x="914" y="6151"/>
                  </a:lnTo>
                  <a:lnTo>
                    <a:pt x="848" y="6699"/>
                  </a:lnTo>
                  <a:lnTo>
                    <a:pt x="798" y="6982"/>
                  </a:lnTo>
                  <a:lnTo>
                    <a:pt x="0" y="12965"/>
                  </a:lnTo>
                  <a:lnTo>
                    <a:pt x="31398" y="12965"/>
                  </a:lnTo>
                  <a:lnTo>
                    <a:pt x="30567" y="6666"/>
                  </a:lnTo>
                  <a:lnTo>
                    <a:pt x="30533" y="6467"/>
                  </a:lnTo>
                  <a:lnTo>
                    <a:pt x="30450" y="5818"/>
                  </a:lnTo>
                  <a:lnTo>
                    <a:pt x="30417" y="5619"/>
                  </a:lnTo>
                  <a:lnTo>
                    <a:pt x="30367" y="5220"/>
                  </a:lnTo>
                  <a:lnTo>
                    <a:pt x="30334" y="4971"/>
                  </a:lnTo>
                  <a:lnTo>
                    <a:pt x="30317" y="4788"/>
                  </a:lnTo>
                  <a:lnTo>
                    <a:pt x="30217" y="4123"/>
                  </a:lnTo>
                  <a:lnTo>
                    <a:pt x="30201" y="3940"/>
                  </a:lnTo>
                  <a:lnTo>
                    <a:pt x="29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5471275" y="3321400"/>
              <a:ext cx="87700" cy="87300"/>
            </a:xfrm>
            <a:custGeom>
              <a:avLst/>
              <a:gdLst/>
              <a:ahLst/>
              <a:cxnLst/>
              <a:rect l="l" t="t" r="r" b="b"/>
              <a:pathLst>
                <a:path w="3508" h="3492" extrusionOk="0">
                  <a:moveTo>
                    <a:pt x="1579" y="1"/>
                  </a:moveTo>
                  <a:lnTo>
                    <a:pt x="1413" y="34"/>
                  </a:lnTo>
                  <a:lnTo>
                    <a:pt x="1230" y="67"/>
                  </a:lnTo>
                  <a:lnTo>
                    <a:pt x="1081" y="134"/>
                  </a:lnTo>
                  <a:lnTo>
                    <a:pt x="931" y="200"/>
                  </a:lnTo>
                  <a:lnTo>
                    <a:pt x="781" y="300"/>
                  </a:lnTo>
                  <a:lnTo>
                    <a:pt x="648" y="400"/>
                  </a:lnTo>
                  <a:lnTo>
                    <a:pt x="515" y="500"/>
                  </a:lnTo>
                  <a:lnTo>
                    <a:pt x="399" y="633"/>
                  </a:lnTo>
                  <a:lnTo>
                    <a:pt x="299" y="765"/>
                  </a:lnTo>
                  <a:lnTo>
                    <a:pt x="216" y="915"/>
                  </a:lnTo>
                  <a:lnTo>
                    <a:pt x="150" y="1065"/>
                  </a:lnTo>
                  <a:lnTo>
                    <a:pt x="83" y="1231"/>
                  </a:lnTo>
                  <a:lnTo>
                    <a:pt x="50" y="1397"/>
                  </a:lnTo>
                  <a:lnTo>
                    <a:pt x="17" y="1563"/>
                  </a:lnTo>
                  <a:lnTo>
                    <a:pt x="0" y="1746"/>
                  </a:lnTo>
                  <a:lnTo>
                    <a:pt x="17" y="1929"/>
                  </a:lnTo>
                  <a:lnTo>
                    <a:pt x="50" y="2095"/>
                  </a:lnTo>
                  <a:lnTo>
                    <a:pt x="83" y="2261"/>
                  </a:lnTo>
                  <a:lnTo>
                    <a:pt x="150" y="2428"/>
                  </a:lnTo>
                  <a:lnTo>
                    <a:pt x="216" y="2577"/>
                  </a:lnTo>
                  <a:lnTo>
                    <a:pt x="299" y="2727"/>
                  </a:lnTo>
                  <a:lnTo>
                    <a:pt x="399" y="2860"/>
                  </a:lnTo>
                  <a:lnTo>
                    <a:pt x="515" y="2993"/>
                  </a:lnTo>
                  <a:lnTo>
                    <a:pt x="648" y="3092"/>
                  </a:lnTo>
                  <a:lnTo>
                    <a:pt x="781" y="3192"/>
                  </a:lnTo>
                  <a:lnTo>
                    <a:pt x="931" y="3292"/>
                  </a:lnTo>
                  <a:lnTo>
                    <a:pt x="1081" y="3358"/>
                  </a:lnTo>
                  <a:lnTo>
                    <a:pt x="1230" y="3425"/>
                  </a:lnTo>
                  <a:lnTo>
                    <a:pt x="1413" y="3458"/>
                  </a:lnTo>
                  <a:lnTo>
                    <a:pt x="1579" y="3491"/>
                  </a:lnTo>
                  <a:lnTo>
                    <a:pt x="1945" y="3491"/>
                  </a:lnTo>
                  <a:lnTo>
                    <a:pt x="2111" y="3458"/>
                  </a:lnTo>
                  <a:lnTo>
                    <a:pt x="2277" y="3425"/>
                  </a:lnTo>
                  <a:lnTo>
                    <a:pt x="2443" y="3358"/>
                  </a:lnTo>
                  <a:lnTo>
                    <a:pt x="2593" y="3292"/>
                  </a:lnTo>
                  <a:lnTo>
                    <a:pt x="2743" y="3192"/>
                  </a:lnTo>
                  <a:lnTo>
                    <a:pt x="2876" y="3092"/>
                  </a:lnTo>
                  <a:lnTo>
                    <a:pt x="2992" y="2993"/>
                  </a:lnTo>
                  <a:lnTo>
                    <a:pt x="3108" y="2860"/>
                  </a:lnTo>
                  <a:lnTo>
                    <a:pt x="3208" y="2727"/>
                  </a:lnTo>
                  <a:lnTo>
                    <a:pt x="3308" y="2577"/>
                  </a:lnTo>
                  <a:lnTo>
                    <a:pt x="3374" y="2428"/>
                  </a:lnTo>
                  <a:lnTo>
                    <a:pt x="3441" y="2261"/>
                  </a:lnTo>
                  <a:lnTo>
                    <a:pt x="3474" y="2095"/>
                  </a:lnTo>
                  <a:lnTo>
                    <a:pt x="3507" y="1929"/>
                  </a:lnTo>
                  <a:lnTo>
                    <a:pt x="3507" y="1746"/>
                  </a:lnTo>
                  <a:lnTo>
                    <a:pt x="3507" y="1563"/>
                  </a:lnTo>
                  <a:lnTo>
                    <a:pt x="3474" y="1397"/>
                  </a:lnTo>
                  <a:lnTo>
                    <a:pt x="3441" y="1231"/>
                  </a:lnTo>
                  <a:lnTo>
                    <a:pt x="3374" y="1065"/>
                  </a:lnTo>
                  <a:lnTo>
                    <a:pt x="3308" y="915"/>
                  </a:lnTo>
                  <a:lnTo>
                    <a:pt x="3208" y="765"/>
                  </a:lnTo>
                  <a:lnTo>
                    <a:pt x="3108" y="633"/>
                  </a:lnTo>
                  <a:lnTo>
                    <a:pt x="2992" y="500"/>
                  </a:lnTo>
                  <a:lnTo>
                    <a:pt x="2876" y="400"/>
                  </a:lnTo>
                  <a:lnTo>
                    <a:pt x="2743" y="300"/>
                  </a:lnTo>
                  <a:lnTo>
                    <a:pt x="2593" y="200"/>
                  </a:lnTo>
                  <a:lnTo>
                    <a:pt x="2443" y="134"/>
                  </a:lnTo>
                  <a:lnTo>
                    <a:pt x="2277" y="67"/>
                  </a:lnTo>
                  <a:lnTo>
                    <a:pt x="2111" y="34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5149650" y="3515450"/>
              <a:ext cx="733025" cy="130500"/>
            </a:xfrm>
            <a:custGeom>
              <a:avLst/>
              <a:gdLst/>
              <a:ahLst/>
              <a:cxnLst/>
              <a:rect l="l" t="t" r="r" b="b"/>
              <a:pathLst>
                <a:path w="29321" h="5220" extrusionOk="0">
                  <a:moveTo>
                    <a:pt x="682" y="1"/>
                  </a:moveTo>
                  <a:lnTo>
                    <a:pt x="133" y="4173"/>
                  </a:lnTo>
                  <a:lnTo>
                    <a:pt x="100" y="4455"/>
                  </a:lnTo>
                  <a:lnTo>
                    <a:pt x="17" y="5020"/>
                  </a:lnTo>
                  <a:lnTo>
                    <a:pt x="0" y="5220"/>
                  </a:lnTo>
                  <a:lnTo>
                    <a:pt x="29320" y="5220"/>
                  </a:lnTo>
                  <a:lnTo>
                    <a:pt x="29287" y="4971"/>
                  </a:lnTo>
                  <a:lnTo>
                    <a:pt x="29270" y="4788"/>
                  </a:lnTo>
                  <a:lnTo>
                    <a:pt x="29170" y="4123"/>
                  </a:lnTo>
                  <a:lnTo>
                    <a:pt x="29154" y="3940"/>
                  </a:lnTo>
                  <a:lnTo>
                    <a:pt x="286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extrusionOk="0">
                  <a:moveTo>
                    <a:pt x="1" y="1"/>
                  </a:moveTo>
                  <a:lnTo>
                    <a:pt x="1" y="51642"/>
                  </a:lnTo>
                  <a:lnTo>
                    <a:pt x="95987" y="51642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fill="none" extrusionOk="0">
                  <a:moveTo>
                    <a:pt x="1" y="1"/>
                  </a:moveTo>
                  <a:lnTo>
                    <a:pt x="95987" y="1"/>
                  </a:lnTo>
                  <a:lnTo>
                    <a:pt x="95987" y="51642"/>
                  </a:lnTo>
                  <a:lnTo>
                    <a:pt x="1" y="516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extrusionOk="0">
                  <a:moveTo>
                    <a:pt x="1" y="1"/>
                  </a:moveTo>
                  <a:lnTo>
                    <a:pt x="1" y="51642"/>
                  </a:lnTo>
                  <a:lnTo>
                    <a:pt x="95987" y="51642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fill="none" extrusionOk="0">
                  <a:moveTo>
                    <a:pt x="1" y="1"/>
                  </a:moveTo>
                  <a:lnTo>
                    <a:pt x="95987" y="1"/>
                  </a:lnTo>
                  <a:lnTo>
                    <a:pt x="95987" y="51642"/>
                  </a:lnTo>
                  <a:lnTo>
                    <a:pt x="1" y="516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316100" y="1872050"/>
              <a:ext cx="2399700" cy="134650"/>
            </a:xfrm>
            <a:custGeom>
              <a:avLst/>
              <a:gdLst/>
              <a:ahLst/>
              <a:cxnLst/>
              <a:rect l="l" t="t" r="r" b="b"/>
              <a:pathLst>
                <a:path w="95988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95987" y="5386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595675" y="1911125"/>
              <a:ext cx="64025" cy="10400"/>
            </a:xfrm>
            <a:custGeom>
              <a:avLst/>
              <a:gdLst/>
              <a:ahLst/>
              <a:cxnLst/>
              <a:rect l="l" t="t" r="r" b="b"/>
              <a:pathLst>
                <a:path w="2561" h="416" extrusionOk="0">
                  <a:moveTo>
                    <a:pt x="1" y="0"/>
                  </a:moveTo>
                  <a:lnTo>
                    <a:pt x="1" y="416"/>
                  </a:lnTo>
                  <a:lnTo>
                    <a:pt x="2561" y="416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595675" y="1957250"/>
              <a:ext cx="64025" cy="10400"/>
            </a:xfrm>
            <a:custGeom>
              <a:avLst/>
              <a:gdLst/>
              <a:ahLst/>
              <a:cxnLst/>
              <a:rect l="l" t="t" r="r" b="b"/>
              <a:pathLst>
                <a:path w="2561" h="416" extrusionOk="0">
                  <a:moveTo>
                    <a:pt x="1" y="0"/>
                  </a:moveTo>
                  <a:lnTo>
                    <a:pt x="1" y="416"/>
                  </a:lnTo>
                  <a:lnTo>
                    <a:pt x="2561" y="416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595675" y="1934800"/>
              <a:ext cx="64025" cy="10000"/>
            </a:xfrm>
            <a:custGeom>
              <a:avLst/>
              <a:gdLst/>
              <a:ahLst/>
              <a:cxnLst/>
              <a:rect l="l" t="t" r="r" b="b"/>
              <a:pathLst>
                <a:path w="2561" h="400" extrusionOk="0">
                  <a:moveTo>
                    <a:pt x="1" y="0"/>
                  </a:moveTo>
                  <a:lnTo>
                    <a:pt x="1" y="399"/>
                  </a:lnTo>
                  <a:lnTo>
                    <a:pt x="2561" y="39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500525" y="1911125"/>
              <a:ext cx="56550" cy="56525"/>
            </a:xfrm>
            <a:custGeom>
              <a:avLst/>
              <a:gdLst/>
              <a:ahLst/>
              <a:cxnLst/>
              <a:rect l="l" t="t" r="r" b="b"/>
              <a:pathLst>
                <a:path w="2262" h="2261" extrusionOk="0">
                  <a:moveTo>
                    <a:pt x="981" y="0"/>
                  </a:moveTo>
                  <a:lnTo>
                    <a:pt x="865" y="33"/>
                  </a:lnTo>
                  <a:lnTo>
                    <a:pt x="749" y="67"/>
                  </a:lnTo>
                  <a:lnTo>
                    <a:pt x="649" y="100"/>
                  </a:lnTo>
                  <a:lnTo>
                    <a:pt x="549" y="166"/>
                  </a:lnTo>
                  <a:lnTo>
                    <a:pt x="466" y="216"/>
                  </a:lnTo>
                  <a:lnTo>
                    <a:pt x="383" y="299"/>
                  </a:lnTo>
                  <a:lnTo>
                    <a:pt x="300" y="366"/>
                  </a:lnTo>
                  <a:lnTo>
                    <a:pt x="233" y="449"/>
                  </a:lnTo>
                  <a:lnTo>
                    <a:pt x="167" y="549"/>
                  </a:lnTo>
                  <a:lnTo>
                    <a:pt x="117" y="632"/>
                  </a:lnTo>
                  <a:lnTo>
                    <a:pt x="67" y="748"/>
                  </a:lnTo>
                  <a:lnTo>
                    <a:pt x="34" y="848"/>
                  </a:lnTo>
                  <a:lnTo>
                    <a:pt x="17" y="947"/>
                  </a:lnTo>
                  <a:lnTo>
                    <a:pt x="1" y="1064"/>
                  </a:lnTo>
                  <a:lnTo>
                    <a:pt x="1" y="1180"/>
                  </a:lnTo>
                  <a:lnTo>
                    <a:pt x="17" y="1280"/>
                  </a:lnTo>
                  <a:lnTo>
                    <a:pt x="34" y="1396"/>
                  </a:lnTo>
                  <a:lnTo>
                    <a:pt x="67" y="1513"/>
                  </a:lnTo>
                  <a:lnTo>
                    <a:pt x="117" y="1612"/>
                  </a:lnTo>
                  <a:lnTo>
                    <a:pt x="167" y="1712"/>
                  </a:lnTo>
                  <a:lnTo>
                    <a:pt x="233" y="1812"/>
                  </a:lnTo>
                  <a:lnTo>
                    <a:pt x="300" y="1895"/>
                  </a:lnTo>
                  <a:lnTo>
                    <a:pt x="383" y="1978"/>
                  </a:lnTo>
                  <a:lnTo>
                    <a:pt x="466" y="2044"/>
                  </a:lnTo>
                  <a:lnTo>
                    <a:pt x="549" y="2094"/>
                  </a:lnTo>
                  <a:lnTo>
                    <a:pt x="649" y="2144"/>
                  </a:lnTo>
                  <a:lnTo>
                    <a:pt x="749" y="2194"/>
                  </a:lnTo>
                  <a:lnTo>
                    <a:pt x="848" y="2227"/>
                  </a:lnTo>
                  <a:lnTo>
                    <a:pt x="965" y="2244"/>
                  </a:lnTo>
                  <a:lnTo>
                    <a:pt x="1064" y="2261"/>
                  </a:lnTo>
                  <a:lnTo>
                    <a:pt x="1297" y="2261"/>
                  </a:lnTo>
                  <a:lnTo>
                    <a:pt x="1413" y="2227"/>
                  </a:lnTo>
                  <a:lnTo>
                    <a:pt x="1580" y="2177"/>
                  </a:lnTo>
                  <a:lnTo>
                    <a:pt x="1729" y="2094"/>
                  </a:lnTo>
                  <a:lnTo>
                    <a:pt x="1879" y="1995"/>
                  </a:lnTo>
                  <a:lnTo>
                    <a:pt x="2012" y="1862"/>
                  </a:lnTo>
                  <a:lnTo>
                    <a:pt x="2112" y="1712"/>
                  </a:lnTo>
                  <a:lnTo>
                    <a:pt x="2195" y="1562"/>
                  </a:lnTo>
                  <a:lnTo>
                    <a:pt x="2245" y="1396"/>
                  </a:lnTo>
                  <a:lnTo>
                    <a:pt x="2261" y="1213"/>
                  </a:lnTo>
                  <a:lnTo>
                    <a:pt x="2261" y="1047"/>
                  </a:lnTo>
                  <a:lnTo>
                    <a:pt x="2245" y="864"/>
                  </a:lnTo>
                  <a:lnTo>
                    <a:pt x="2211" y="748"/>
                  </a:lnTo>
                  <a:lnTo>
                    <a:pt x="2161" y="648"/>
                  </a:lnTo>
                  <a:lnTo>
                    <a:pt x="2112" y="549"/>
                  </a:lnTo>
                  <a:lnTo>
                    <a:pt x="2045" y="449"/>
                  </a:lnTo>
                  <a:lnTo>
                    <a:pt x="1979" y="366"/>
                  </a:lnTo>
                  <a:lnTo>
                    <a:pt x="1895" y="283"/>
                  </a:lnTo>
                  <a:lnTo>
                    <a:pt x="1812" y="216"/>
                  </a:lnTo>
                  <a:lnTo>
                    <a:pt x="1729" y="166"/>
                  </a:lnTo>
                  <a:lnTo>
                    <a:pt x="1630" y="116"/>
                  </a:lnTo>
                  <a:lnTo>
                    <a:pt x="1530" y="67"/>
                  </a:lnTo>
                  <a:lnTo>
                    <a:pt x="1430" y="33"/>
                  </a:lnTo>
                  <a:lnTo>
                    <a:pt x="1314" y="1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520475" y="1927725"/>
              <a:ext cx="17050" cy="17075"/>
            </a:xfrm>
            <a:custGeom>
              <a:avLst/>
              <a:gdLst/>
              <a:ahLst/>
              <a:cxnLst/>
              <a:rect l="l" t="t" r="r" b="b"/>
              <a:pathLst>
                <a:path w="682" h="683" extrusionOk="0">
                  <a:moveTo>
                    <a:pt x="266" y="1"/>
                  </a:moveTo>
                  <a:lnTo>
                    <a:pt x="200" y="18"/>
                  </a:lnTo>
                  <a:lnTo>
                    <a:pt x="150" y="51"/>
                  </a:lnTo>
                  <a:lnTo>
                    <a:pt x="100" y="101"/>
                  </a:lnTo>
                  <a:lnTo>
                    <a:pt x="50" y="151"/>
                  </a:lnTo>
                  <a:lnTo>
                    <a:pt x="17" y="217"/>
                  </a:lnTo>
                  <a:lnTo>
                    <a:pt x="0" y="267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17" y="483"/>
                  </a:lnTo>
                  <a:lnTo>
                    <a:pt x="50" y="533"/>
                  </a:lnTo>
                  <a:lnTo>
                    <a:pt x="100" y="583"/>
                  </a:lnTo>
                  <a:lnTo>
                    <a:pt x="150" y="633"/>
                  </a:lnTo>
                  <a:lnTo>
                    <a:pt x="200" y="666"/>
                  </a:lnTo>
                  <a:lnTo>
                    <a:pt x="266" y="682"/>
                  </a:lnTo>
                  <a:lnTo>
                    <a:pt x="416" y="682"/>
                  </a:lnTo>
                  <a:lnTo>
                    <a:pt x="482" y="666"/>
                  </a:lnTo>
                  <a:lnTo>
                    <a:pt x="532" y="633"/>
                  </a:lnTo>
                  <a:lnTo>
                    <a:pt x="582" y="583"/>
                  </a:lnTo>
                  <a:lnTo>
                    <a:pt x="632" y="533"/>
                  </a:lnTo>
                  <a:lnTo>
                    <a:pt x="665" y="483"/>
                  </a:lnTo>
                  <a:lnTo>
                    <a:pt x="682" y="416"/>
                  </a:lnTo>
                  <a:lnTo>
                    <a:pt x="682" y="350"/>
                  </a:lnTo>
                  <a:lnTo>
                    <a:pt x="682" y="267"/>
                  </a:lnTo>
                  <a:lnTo>
                    <a:pt x="665" y="217"/>
                  </a:lnTo>
                  <a:lnTo>
                    <a:pt x="632" y="151"/>
                  </a:lnTo>
                  <a:lnTo>
                    <a:pt x="582" y="101"/>
                  </a:lnTo>
                  <a:lnTo>
                    <a:pt x="532" y="51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514250" y="1946025"/>
              <a:ext cx="29525" cy="21625"/>
            </a:xfrm>
            <a:custGeom>
              <a:avLst/>
              <a:gdLst/>
              <a:ahLst/>
              <a:cxnLst/>
              <a:rect l="l" t="t" r="r" b="b"/>
              <a:pathLst>
                <a:path w="1181" h="865" extrusionOk="0">
                  <a:moveTo>
                    <a:pt x="515" y="0"/>
                  </a:moveTo>
                  <a:lnTo>
                    <a:pt x="399" y="33"/>
                  </a:lnTo>
                  <a:lnTo>
                    <a:pt x="283" y="83"/>
                  </a:lnTo>
                  <a:lnTo>
                    <a:pt x="200" y="150"/>
                  </a:lnTo>
                  <a:lnTo>
                    <a:pt x="116" y="233"/>
                  </a:lnTo>
                  <a:lnTo>
                    <a:pt x="67" y="333"/>
                  </a:lnTo>
                  <a:lnTo>
                    <a:pt x="17" y="432"/>
                  </a:lnTo>
                  <a:lnTo>
                    <a:pt x="0" y="549"/>
                  </a:lnTo>
                  <a:lnTo>
                    <a:pt x="0" y="698"/>
                  </a:lnTo>
                  <a:lnTo>
                    <a:pt x="100" y="748"/>
                  </a:lnTo>
                  <a:lnTo>
                    <a:pt x="200" y="798"/>
                  </a:lnTo>
                  <a:lnTo>
                    <a:pt x="299" y="831"/>
                  </a:lnTo>
                  <a:lnTo>
                    <a:pt x="416" y="848"/>
                  </a:lnTo>
                  <a:lnTo>
                    <a:pt x="532" y="865"/>
                  </a:lnTo>
                  <a:lnTo>
                    <a:pt x="748" y="865"/>
                  </a:lnTo>
                  <a:lnTo>
                    <a:pt x="864" y="831"/>
                  </a:lnTo>
                  <a:lnTo>
                    <a:pt x="1031" y="781"/>
                  </a:lnTo>
                  <a:lnTo>
                    <a:pt x="1180" y="698"/>
                  </a:lnTo>
                  <a:lnTo>
                    <a:pt x="1180" y="549"/>
                  </a:lnTo>
                  <a:lnTo>
                    <a:pt x="1164" y="449"/>
                  </a:lnTo>
                  <a:lnTo>
                    <a:pt x="1130" y="349"/>
                  </a:lnTo>
                  <a:lnTo>
                    <a:pt x="1081" y="250"/>
                  </a:lnTo>
                  <a:lnTo>
                    <a:pt x="1014" y="166"/>
                  </a:lnTo>
                  <a:lnTo>
                    <a:pt x="931" y="100"/>
                  </a:lnTo>
                  <a:lnTo>
                    <a:pt x="831" y="50"/>
                  </a:lnTo>
                  <a:lnTo>
                    <a:pt x="731" y="17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465625" y="1939775"/>
              <a:ext cx="20800" cy="12500"/>
            </a:xfrm>
            <a:custGeom>
              <a:avLst/>
              <a:gdLst/>
              <a:ahLst/>
              <a:cxnLst/>
              <a:rect l="l" t="t" r="r" b="b"/>
              <a:pathLst>
                <a:path w="832" h="500" extrusionOk="0">
                  <a:moveTo>
                    <a:pt x="0" y="1"/>
                  </a:moveTo>
                  <a:lnTo>
                    <a:pt x="416" y="500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775250" y="1911125"/>
              <a:ext cx="405600" cy="56525"/>
            </a:xfrm>
            <a:custGeom>
              <a:avLst/>
              <a:gdLst/>
              <a:ahLst/>
              <a:cxnLst/>
              <a:rect l="l" t="t" r="r" b="b"/>
              <a:pathLst>
                <a:path w="16224" h="2261" extrusionOk="0">
                  <a:moveTo>
                    <a:pt x="1" y="0"/>
                  </a:moveTo>
                  <a:lnTo>
                    <a:pt x="1" y="2261"/>
                  </a:lnTo>
                  <a:lnTo>
                    <a:pt x="16223" y="2261"/>
                  </a:lnTo>
                  <a:lnTo>
                    <a:pt x="16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5124300" y="1911125"/>
              <a:ext cx="56550" cy="56525"/>
            </a:xfrm>
            <a:custGeom>
              <a:avLst/>
              <a:gdLst/>
              <a:ahLst/>
              <a:cxnLst/>
              <a:rect l="l" t="t" r="r" b="b"/>
              <a:pathLst>
                <a:path w="2262" h="2261" extrusionOk="0">
                  <a:moveTo>
                    <a:pt x="1" y="0"/>
                  </a:moveTo>
                  <a:lnTo>
                    <a:pt x="1" y="2261"/>
                  </a:lnTo>
                  <a:lnTo>
                    <a:pt x="2261" y="2261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5152150" y="1937300"/>
              <a:ext cx="18300" cy="21625"/>
            </a:xfrm>
            <a:custGeom>
              <a:avLst/>
              <a:gdLst/>
              <a:ahLst/>
              <a:cxnLst/>
              <a:rect l="l" t="t" r="r" b="b"/>
              <a:pathLst>
                <a:path w="732" h="865" extrusionOk="0">
                  <a:moveTo>
                    <a:pt x="183" y="0"/>
                  </a:moveTo>
                  <a:lnTo>
                    <a:pt x="150" y="83"/>
                  </a:lnTo>
                  <a:lnTo>
                    <a:pt x="83" y="133"/>
                  </a:lnTo>
                  <a:lnTo>
                    <a:pt x="0" y="183"/>
                  </a:lnTo>
                  <a:lnTo>
                    <a:pt x="150" y="366"/>
                  </a:lnTo>
                  <a:lnTo>
                    <a:pt x="515" y="864"/>
                  </a:lnTo>
                  <a:lnTo>
                    <a:pt x="731" y="715"/>
                  </a:lnTo>
                  <a:lnTo>
                    <a:pt x="333" y="20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5135100" y="1920250"/>
              <a:ext cx="27875" cy="27875"/>
            </a:xfrm>
            <a:custGeom>
              <a:avLst/>
              <a:gdLst/>
              <a:ahLst/>
              <a:cxnLst/>
              <a:rect l="l" t="t" r="r" b="b"/>
              <a:pathLst>
                <a:path w="1115" h="1115" extrusionOk="0">
                  <a:moveTo>
                    <a:pt x="566" y="217"/>
                  </a:moveTo>
                  <a:lnTo>
                    <a:pt x="632" y="233"/>
                  </a:lnTo>
                  <a:lnTo>
                    <a:pt x="699" y="250"/>
                  </a:lnTo>
                  <a:lnTo>
                    <a:pt x="749" y="283"/>
                  </a:lnTo>
                  <a:lnTo>
                    <a:pt x="799" y="317"/>
                  </a:lnTo>
                  <a:lnTo>
                    <a:pt x="848" y="366"/>
                  </a:lnTo>
                  <a:lnTo>
                    <a:pt x="882" y="433"/>
                  </a:lnTo>
                  <a:lnTo>
                    <a:pt x="898" y="499"/>
                  </a:lnTo>
                  <a:lnTo>
                    <a:pt x="898" y="566"/>
                  </a:lnTo>
                  <a:lnTo>
                    <a:pt x="898" y="616"/>
                  </a:lnTo>
                  <a:lnTo>
                    <a:pt x="865" y="682"/>
                  </a:lnTo>
                  <a:lnTo>
                    <a:pt x="832" y="765"/>
                  </a:lnTo>
                  <a:lnTo>
                    <a:pt x="765" y="815"/>
                  </a:lnTo>
                  <a:lnTo>
                    <a:pt x="682" y="865"/>
                  </a:lnTo>
                  <a:lnTo>
                    <a:pt x="616" y="882"/>
                  </a:lnTo>
                  <a:lnTo>
                    <a:pt x="499" y="882"/>
                  </a:lnTo>
                  <a:lnTo>
                    <a:pt x="433" y="865"/>
                  </a:lnTo>
                  <a:lnTo>
                    <a:pt x="366" y="832"/>
                  </a:lnTo>
                  <a:lnTo>
                    <a:pt x="333" y="782"/>
                  </a:lnTo>
                  <a:lnTo>
                    <a:pt x="283" y="732"/>
                  </a:lnTo>
                  <a:lnTo>
                    <a:pt x="250" y="682"/>
                  </a:lnTo>
                  <a:lnTo>
                    <a:pt x="233" y="616"/>
                  </a:lnTo>
                  <a:lnTo>
                    <a:pt x="233" y="549"/>
                  </a:lnTo>
                  <a:lnTo>
                    <a:pt x="233" y="483"/>
                  </a:lnTo>
                  <a:lnTo>
                    <a:pt x="267" y="416"/>
                  </a:lnTo>
                  <a:lnTo>
                    <a:pt x="283" y="366"/>
                  </a:lnTo>
                  <a:lnTo>
                    <a:pt x="333" y="317"/>
                  </a:lnTo>
                  <a:lnTo>
                    <a:pt x="383" y="267"/>
                  </a:lnTo>
                  <a:lnTo>
                    <a:pt x="449" y="250"/>
                  </a:lnTo>
                  <a:lnTo>
                    <a:pt x="499" y="233"/>
                  </a:lnTo>
                  <a:lnTo>
                    <a:pt x="566" y="217"/>
                  </a:lnTo>
                  <a:close/>
                  <a:moveTo>
                    <a:pt x="533" y="1"/>
                  </a:moveTo>
                  <a:lnTo>
                    <a:pt x="416" y="17"/>
                  </a:lnTo>
                  <a:lnTo>
                    <a:pt x="317" y="51"/>
                  </a:lnTo>
                  <a:lnTo>
                    <a:pt x="217" y="117"/>
                  </a:lnTo>
                  <a:lnTo>
                    <a:pt x="134" y="184"/>
                  </a:lnTo>
                  <a:lnTo>
                    <a:pt x="84" y="283"/>
                  </a:lnTo>
                  <a:lnTo>
                    <a:pt x="34" y="366"/>
                  </a:lnTo>
                  <a:lnTo>
                    <a:pt x="1" y="483"/>
                  </a:lnTo>
                  <a:lnTo>
                    <a:pt x="1" y="582"/>
                  </a:lnTo>
                  <a:lnTo>
                    <a:pt x="17" y="699"/>
                  </a:lnTo>
                  <a:lnTo>
                    <a:pt x="51" y="799"/>
                  </a:lnTo>
                  <a:lnTo>
                    <a:pt x="117" y="898"/>
                  </a:lnTo>
                  <a:lnTo>
                    <a:pt x="184" y="965"/>
                  </a:lnTo>
                  <a:lnTo>
                    <a:pt x="267" y="1031"/>
                  </a:lnTo>
                  <a:lnTo>
                    <a:pt x="350" y="1064"/>
                  </a:lnTo>
                  <a:lnTo>
                    <a:pt x="449" y="1098"/>
                  </a:lnTo>
                  <a:lnTo>
                    <a:pt x="533" y="1114"/>
                  </a:lnTo>
                  <a:lnTo>
                    <a:pt x="632" y="1114"/>
                  </a:lnTo>
                  <a:lnTo>
                    <a:pt x="732" y="1081"/>
                  </a:lnTo>
                  <a:lnTo>
                    <a:pt x="832" y="1048"/>
                  </a:lnTo>
                  <a:lnTo>
                    <a:pt x="898" y="998"/>
                  </a:lnTo>
                  <a:lnTo>
                    <a:pt x="965" y="948"/>
                  </a:lnTo>
                  <a:lnTo>
                    <a:pt x="1015" y="882"/>
                  </a:lnTo>
                  <a:lnTo>
                    <a:pt x="1064" y="799"/>
                  </a:lnTo>
                  <a:lnTo>
                    <a:pt x="1098" y="715"/>
                  </a:lnTo>
                  <a:lnTo>
                    <a:pt x="1114" y="632"/>
                  </a:lnTo>
                  <a:lnTo>
                    <a:pt x="1114" y="549"/>
                  </a:lnTo>
                  <a:lnTo>
                    <a:pt x="1114" y="450"/>
                  </a:lnTo>
                  <a:lnTo>
                    <a:pt x="1081" y="366"/>
                  </a:lnTo>
                  <a:lnTo>
                    <a:pt x="1048" y="300"/>
                  </a:lnTo>
                  <a:lnTo>
                    <a:pt x="998" y="217"/>
                  </a:lnTo>
                  <a:lnTo>
                    <a:pt x="931" y="134"/>
                  </a:lnTo>
                  <a:lnTo>
                    <a:pt x="832" y="67"/>
                  </a:lnTo>
                  <a:lnTo>
                    <a:pt x="749" y="1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786900" y="1922750"/>
              <a:ext cx="2925" cy="33675"/>
            </a:xfrm>
            <a:custGeom>
              <a:avLst/>
              <a:gdLst/>
              <a:ahLst/>
              <a:cxnLst/>
              <a:rect l="l" t="t" r="r" b="b"/>
              <a:pathLst>
                <a:path w="117" h="1347" extrusionOk="0">
                  <a:moveTo>
                    <a:pt x="0" y="0"/>
                  </a:moveTo>
                  <a:lnTo>
                    <a:pt x="0" y="1347"/>
                  </a:lnTo>
                  <a:lnTo>
                    <a:pt x="117" y="134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24550" y="1911525"/>
              <a:ext cx="56550" cy="56550"/>
            </a:xfrm>
            <a:custGeom>
              <a:avLst/>
              <a:gdLst/>
              <a:ahLst/>
              <a:cxnLst/>
              <a:rect l="l" t="t" r="r" b="b"/>
              <a:pathLst>
                <a:path w="2262" h="2262" extrusionOk="0">
                  <a:moveTo>
                    <a:pt x="1" y="1"/>
                  </a:moveTo>
                  <a:lnTo>
                    <a:pt x="1" y="2261"/>
                  </a:ln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40350" y="1920675"/>
              <a:ext cx="23275" cy="37825"/>
            </a:xfrm>
            <a:custGeom>
              <a:avLst/>
              <a:gdLst/>
              <a:ahLst/>
              <a:cxnLst/>
              <a:rect l="l" t="t" r="r" b="b"/>
              <a:pathLst>
                <a:path w="931" h="1513" extrusionOk="0">
                  <a:moveTo>
                    <a:pt x="798" y="0"/>
                  </a:moveTo>
                  <a:lnTo>
                    <a:pt x="0" y="782"/>
                  </a:lnTo>
                  <a:lnTo>
                    <a:pt x="798" y="1513"/>
                  </a:lnTo>
                  <a:lnTo>
                    <a:pt x="931" y="1380"/>
                  </a:lnTo>
                  <a:lnTo>
                    <a:pt x="266" y="782"/>
                  </a:lnTo>
                  <a:lnTo>
                    <a:pt x="931" y="133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88550" y="1911525"/>
              <a:ext cx="56525" cy="56550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0" y="1"/>
                  </a:moveTo>
                  <a:lnTo>
                    <a:pt x="0" y="2261"/>
                  </a:ln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506000" y="1920675"/>
              <a:ext cx="23300" cy="37825"/>
            </a:xfrm>
            <a:custGeom>
              <a:avLst/>
              <a:gdLst/>
              <a:ahLst/>
              <a:cxnLst/>
              <a:rect l="l" t="t" r="r" b="b"/>
              <a:pathLst>
                <a:path w="932" h="1513" extrusionOk="0">
                  <a:moveTo>
                    <a:pt x="117" y="0"/>
                  </a:moveTo>
                  <a:lnTo>
                    <a:pt x="0" y="133"/>
                  </a:lnTo>
                  <a:lnTo>
                    <a:pt x="665" y="748"/>
                  </a:lnTo>
                  <a:lnTo>
                    <a:pt x="0" y="1397"/>
                  </a:lnTo>
                  <a:lnTo>
                    <a:pt x="117" y="1513"/>
                  </a:lnTo>
                  <a:lnTo>
                    <a:pt x="931" y="74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316100" y="2006675"/>
              <a:ext cx="459175" cy="1119050"/>
            </a:xfrm>
            <a:custGeom>
              <a:avLst/>
              <a:gdLst/>
              <a:ahLst/>
              <a:cxnLst/>
              <a:rect l="l" t="t" r="r" b="b"/>
              <a:pathLst>
                <a:path w="18367" h="44762" extrusionOk="0">
                  <a:moveTo>
                    <a:pt x="1" y="1"/>
                  </a:moveTo>
                  <a:lnTo>
                    <a:pt x="1" y="44761"/>
                  </a:lnTo>
                  <a:lnTo>
                    <a:pt x="18367" y="44761"/>
                  </a:lnTo>
                  <a:lnTo>
                    <a:pt x="183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416650" y="2189100"/>
              <a:ext cx="258075" cy="258075"/>
            </a:xfrm>
            <a:custGeom>
              <a:avLst/>
              <a:gdLst/>
              <a:ahLst/>
              <a:cxnLst/>
              <a:rect l="l" t="t" r="r" b="b"/>
              <a:pathLst>
                <a:path w="10323" h="10323" extrusionOk="0">
                  <a:moveTo>
                    <a:pt x="4954" y="1"/>
                  </a:moveTo>
                  <a:lnTo>
                    <a:pt x="4705" y="17"/>
                  </a:lnTo>
                  <a:lnTo>
                    <a:pt x="4455" y="34"/>
                  </a:lnTo>
                  <a:lnTo>
                    <a:pt x="4223" y="84"/>
                  </a:lnTo>
                  <a:lnTo>
                    <a:pt x="3973" y="134"/>
                  </a:lnTo>
                  <a:lnTo>
                    <a:pt x="3741" y="200"/>
                  </a:lnTo>
                  <a:lnTo>
                    <a:pt x="3491" y="266"/>
                  </a:lnTo>
                  <a:lnTo>
                    <a:pt x="3259" y="350"/>
                  </a:lnTo>
                  <a:lnTo>
                    <a:pt x="3042" y="449"/>
                  </a:lnTo>
                  <a:lnTo>
                    <a:pt x="2810" y="549"/>
                  </a:lnTo>
                  <a:lnTo>
                    <a:pt x="2594" y="682"/>
                  </a:lnTo>
                  <a:lnTo>
                    <a:pt x="2378" y="798"/>
                  </a:lnTo>
                  <a:lnTo>
                    <a:pt x="2178" y="948"/>
                  </a:lnTo>
                  <a:lnTo>
                    <a:pt x="1962" y="1098"/>
                  </a:lnTo>
                  <a:lnTo>
                    <a:pt x="1779" y="1264"/>
                  </a:lnTo>
                  <a:lnTo>
                    <a:pt x="1580" y="1430"/>
                  </a:lnTo>
                  <a:lnTo>
                    <a:pt x="1414" y="1613"/>
                  </a:lnTo>
                  <a:lnTo>
                    <a:pt x="1231" y="1796"/>
                  </a:lnTo>
                  <a:lnTo>
                    <a:pt x="1065" y="2012"/>
                  </a:lnTo>
                  <a:lnTo>
                    <a:pt x="915" y="2211"/>
                  </a:lnTo>
                  <a:lnTo>
                    <a:pt x="765" y="2444"/>
                  </a:lnTo>
                  <a:lnTo>
                    <a:pt x="632" y="2677"/>
                  </a:lnTo>
                  <a:lnTo>
                    <a:pt x="516" y="2909"/>
                  </a:lnTo>
                  <a:lnTo>
                    <a:pt x="400" y="3142"/>
                  </a:lnTo>
                  <a:lnTo>
                    <a:pt x="317" y="3375"/>
                  </a:lnTo>
                  <a:lnTo>
                    <a:pt x="234" y="3624"/>
                  </a:lnTo>
                  <a:lnTo>
                    <a:pt x="167" y="3873"/>
                  </a:lnTo>
                  <a:lnTo>
                    <a:pt x="101" y="4123"/>
                  </a:lnTo>
                  <a:lnTo>
                    <a:pt x="51" y="4355"/>
                  </a:lnTo>
                  <a:lnTo>
                    <a:pt x="34" y="4605"/>
                  </a:lnTo>
                  <a:lnTo>
                    <a:pt x="1" y="4854"/>
                  </a:lnTo>
                  <a:lnTo>
                    <a:pt x="1" y="5103"/>
                  </a:lnTo>
                  <a:lnTo>
                    <a:pt x="1" y="5353"/>
                  </a:lnTo>
                  <a:lnTo>
                    <a:pt x="17" y="5602"/>
                  </a:lnTo>
                  <a:lnTo>
                    <a:pt x="51" y="5851"/>
                  </a:lnTo>
                  <a:lnTo>
                    <a:pt x="84" y="6100"/>
                  </a:lnTo>
                  <a:lnTo>
                    <a:pt x="134" y="6333"/>
                  </a:lnTo>
                  <a:lnTo>
                    <a:pt x="200" y="6582"/>
                  </a:lnTo>
                  <a:lnTo>
                    <a:pt x="267" y="6815"/>
                  </a:lnTo>
                  <a:lnTo>
                    <a:pt x="350" y="7048"/>
                  </a:lnTo>
                  <a:lnTo>
                    <a:pt x="450" y="7281"/>
                  </a:lnTo>
                  <a:lnTo>
                    <a:pt x="566" y="7497"/>
                  </a:lnTo>
                  <a:lnTo>
                    <a:pt x="682" y="7729"/>
                  </a:lnTo>
                  <a:lnTo>
                    <a:pt x="815" y="7929"/>
                  </a:lnTo>
                  <a:lnTo>
                    <a:pt x="948" y="8145"/>
                  </a:lnTo>
                  <a:lnTo>
                    <a:pt x="1098" y="8344"/>
                  </a:lnTo>
                  <a:lnTo>
                    <a:pt x="1264" y="8544"/>
                  </a:lnTo>
                  <a:lnTo>
                    <a:pt x="1430" y="8727"/>
                  </a:lnTo>
                  <a:lnTo>
                    <a:pt x="1613" y="8909"/>
                  </a:lnTo>
                  <a:lnTo>
                    <a:pt x="1813" y="9076"/>
                  </a:lnTo>
                  <a:lnTo>
                    <a:pt x="2012" y="9242"/>
                  </a:lnTo>
                  <a:lnTo>
                    <a:pt x="2228" y="9408"/>
                  </a:lnTo>
                  <a:lnTo>
                    <a:pt x="2444" y="9541"/>
                  </a:lnTo>
                  <a:lnTo>
                    <a:pt x="2760" y="9724"/>
                  </a:lnTo>
                  <a:lnTo>
                    <a:pt x="3092" y="9890"/>
                  </a:lnTo>
                  <a:lnTo>
                    <a:pt x="3425" y="10023"/>
                  </a:lnTo>
                  <a:lnTo>
                    <a:pt x="3757" y="10123"/>
                  </a:lnTo>
                  <a:lnTo>
                    <a:pt x="4106" y="10206"/>
                  </a:lnTo>
                  <a:lnTo>
                    <a:pt x="4455" y="10272"/>
                  </a:lnTo>
                  <a:lnTo>
                    <a:pt x="4804" y="10306"/>
                  </a:lnTo>
                  <a:lnTo>
                    <a:pt x="5153" y="10322"/>
                  </a:lnTo>
                  <a:lnTo>
                    <a:pt x="5519" y="10306"/>
                  </a:lnTo>
                  <a:lnTo>
                    <a:pt x="5868" y="10272"/>
                  </a:lnTo>
                  <a:lnTo>
                    <a:pt x="6217" y="10206"/>
                  </a:lnTo>
                  <a:lnTo>
                    <a:pt x="6566" y="10123"/>
                  </a:lnTo>
                  <a:lnTo>
                    <a:pt x="6899" y="10023"/>
                  </a:lnTo>
                  <a:lnTo>
                    <a:pt x="7231" y="9890"/>
                  </a:lnTo>
                  <a:lnTo>
                    <a:pt x="7563" y="9724"/>
                  </a:lnTo>
                  <a:lnTo>
                    <a:pt x="7879" y="9541"/>
                  </a:lnTo>
                  <a:lnTo>
                    <a:pt x="8129" y="9375"/>
                  </a:lnTo>
                  <a:lnTo>
                    <a:pt x="8361" y="9209"/>
                  </a:lnTo>
                  <a:lnTo>
                    <a:pt x="8594" y="9009"/>
                  </a:lnTo>
                  <a:lnTo>
                    <a:pt x="8810" y="8810"/>
                  </a:lnTo>
                  <a:lnTo>
                    <a:pt x="9009" y="8594"/>
                  </a:lnTo>
                  <a:lnTo>
                    <a:pt x="9209" y="8361"/>
                  </a:lnTo>
                  <a:lnTo>
                    <a:pt x="9392" y="8112"/>
                  </a:lnTo>
                  <a:lnTo>
                    <a:pt x="9558" y="7862"/>
                  </a:lnTo>
                  <a:lnTo>
                    <a:pt x="9691" y="7646"/>
                  </a:lnTo>
                  <a:lnTo>
                    <a:pt x="9807" y="7414"/>
                  </a:lnTo>
                  <a:lnTo>
                    <a:pt x="9907" y="7164"/>
                  </a:lnTo>
                  <a:lnTo>
                    <a:pt x="10007" y="6932"/>
                  </a:lnTo>
                  <a:lnTo>
                    <a:pt x="10090" y="6682"/>
                  </a:lnTo>
                  <a:lnTo>
                    <a:pt x="10156" y="6450"/>
                  </a:lnTo>
                  <a:lnTo>
                    <a:pt x="10223" y="6200"/>
                  </a:lnTo>
                  <a:lnTo>
                    <a:pt x="10256" y="5951"/>
                  </a:lnTo>
                  <a:lnTo>
                    <a:pt x="10289" y="5702"/>
                  </a:lnTo>
                  <a:lnTo>
                    <a:pt x="10323" y="5452"/>
                  </a:lnTo>
                  <a:lnTo>
                    <a:pt x="10323" y="5203"/>
                  </a:lnTo>
                  <a:lnTo>
                    <a:pt x="10323" y="4954"/>
                  </a:lnTo>
                  <a:lnTo>
                    <a:pt x="10306" y="4704"/>
                  </a:lnTo>
                  <a:lnTo>
                    <a:pt x="10273" y="4455"/>
                  </a:lnTo>
                  <a:lnTo>
                    <a:pt x="10239" y="4206"/>
                  </a:lnTo>
                  <a:lnTo>
                    <a:pt x="10190" y="3973"/>
                  </a:lnTo>
                  <a:lnTo>
                    <a:pt x="10123" y="3724"/>
                  </a:lnTo>
                  <a:lnTo>
                    <a:pt x="10040" y="3491"/>
                  </a:lnTo>
                  <a:lnTo>
                    <a:pt x="9957" y="3258"/>
                  </a:lnTo>
                  <a:lnTo>
                    <a:pt x="9874" y="3026"/>
                  </a:lnTo>
                  <a:lnTo>
                    <a:pt x="9757" y="2810"/>
                  </a:lnTo>
                  <a:lnTo>
                    <a:pt x="9641" y="2593"/>
                  </a:lnTo>
                  <a:lnTo>
                    <a:pt x="9508" y="2377"/>
                  </a:lnTo>
                  <a:lnTo>
                    <a:pt x="9375" y="2161"/>
                  </a:lnTo>
                  <a:lnTo>
                    <a:pt x="9226" y="1962"/>
                  </a:lnTo>
                  <a:lnTo>
                    <a:pt x="9059" y="1762"/>
                  </a:lnTo>
                  <a:lnTo>
                    <a:pt x="8893" y="1580"/>
                  </a:lnTo>
                  <a:lnTo>
                    <a:pt x="8710" y="1397"/>
                  </a:lnTo>
                  <a:lnTo>
                    <a:pt x="8511" y="1231"/>
                  </a:lnTo>
                  <a:lnTo>
                    <a:pt x="8311" y="1064"/>
                  </a:lnTo>
                  <a:lnTo>
                    <a:pt x="8095" y="915"/>
                  </a:lnTo>
                  <a:lnTo>
                    <a:pt x="7879" y="765"/>
                  </a:lnTo>
                  <a:lnTo>
                    <a:pt x="7647" y="632"/>
                  </a:lnTo>
                  <a:lnTo>
                    <a:pt x="7414" y="516"/>
                  </a:lnTo>
                  <a:lnTo>
                    <a:pt x="7181" y="399"/>
                  </a:lnTo>
                  <a:lnTo>
                    <a:pt x="6932" y="300"/>
                  </a:lnTo>
                  <a:lnTo>
                    <a:pt x="6699" y="217"/>
                  </a:lnTo>
                  <a:lnTo>
                    <a:pt x="6450" y="150"/>
                  </a:lnTo>
                  <a:lnTo>
                    <a:pt x="6200" y="100"/>
                  </a:lnTo>
                  <a:lnTo>
                    <a:pt x="5951" y="50"/>
                  </a:lnTo>
                  <a:lnTo>
                    <a:pt x="5702" y="17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506400" y="2263900"/>
              <a:ext cx="78575" cy="78550"/>
            </a:xfrm>
            <a:custGeom>
              <a:avLst/>
              <a:gdLst/>
              <a:ahLst/>
              <a:cxnLst/>
              <a:rect l="l" t="t" r="r" b="b"/>
              <a:pathLst>
                <a:path w="3143" h="3142" extrusionOk="0">
                  <a:moveTo>
                    <a:pt x="1563" y="0"/>
                  </a:moveTo>
                  <a:lnTo>
                    <a:pt x="1414" y="17"/>
                  </a:lnTo>
                  <a:lnTo>
                    <a:pt x="1248" y="34"/>
                  </a:lnTo>
                  <a:lnTo>
                    <a:pt x="1098" y="67"/>
                  </a:lnTo>
                  <a:lnTo>
                    <a:pt x="965" y="133"/>
                  </a:lnTo>
                  <a:lnTo>
                    <a:pt x="815" y="183"/>
                  </a:lnTo>
                  <a:lnTo>
                    <a:pt x="699" y="266"/>
                  </a:lnTo>
                  <a:lnTo>
                    <a:pt x="566" y="366"/>
                  </a:lnTo>
                  <a:lnTo>
                    <a:pt x="466" y="466"/>
                  </a:lnTo>
                  <a:lnTo>
                    <a:pt x="350" y="565"/>
                  </a:lnTo>
                  <a:lnTo>
                    <a:pt x="267" y="698"/>
                  </a:lnTo>
                  <a:lnTo>
                    <a:pt x="184" y="831"/>
                  </a:lnTo>
                  <a:lnTo>
                    <a:pt x="117" y="964"/>
                  </a:lnTo>
                  <a:lnTo>
                    <a:pt x="67" y="1097"/>
                  </a:lnTo>
                  <a:lnTo>
                    <a:pt x="34" y="1264"/>
                  </a:lnTo>
                  <a:lnTo>
                    <a:pt x="1" y="1413"/>
                  </a:lnTo>
                  <a:lnTo>
                    <a:pt x="1" y="1579"/>
                  </a:lnTo>
                  <a:lnTo>
                    <a:pt x="1" y="1729"/>
                  </a:lnTo>
                  <a:lnTo>
                    <a:pt x="34" y="1895"/>
                  </a:lnTo>
                  <a:lnTo>
                    <a:pt x="67" y="2045"/>
                  </a:lnTo>
                  <a:lnTo>
                    <a:pt x="117" y="2178"/>
                  </a:lnTo>
                  <a:lnTo>
                    <a:pt x="184" y="2327"/>
                  </a:lnTo>
                  <a:lnTo>
                    <a:pt x="267" y="2444"/>
                  </a:lnTo>
                  <a:lnTo>
                    <a:pt x="350" y="2577"/>
                  </a:lnTo>
                  <a:lnTo>
                    <a:pt x="466" y="2676"/>
                  </a:lnTo>
                  <a:lnTo>
                    <a:pt x="566" y="2793"/>
                  </a:lnTo>
                  <a:lnTo>
                    <a:pt x="699" y="2876"/>
                  </a:lnTo>
                  <a:lnTo>
                    <a:pt x="815" y="2959"/>
                  </a:lnTo>
                  <a:lnTo>
                    <a:pt x="965" y="3025"/>
                  </a:lnTo>
                  <a:lnTo>
                    <a:pt x="1098" y="3075"/>
                  </a:lnTo>
                  <a:lnTo>
                    <a:pt x="1248" y="3108"/>
                  </a:lnTo>
                  <a:lnTo>
                    <a:pt x="1414" y="3142"/>
                  </a:lnTo>
                  <a:lnTo>
                    <a:pt x="1730" y="3142"/>
                  </a:lnTo>
                  <a:lnTo>
                    <a:pt x="1879" y="3108"/>
                  </a:lnTo>
                  <a:lnTo>
                    <a:pt x="2029" y="3075"/>
                  </a:lnTo>
                  <a:lnTo>
                    <a:pt x="2178" y="3025"/>
                  </a:lnTo>
                  <a:lnTo>
                    <a:pt x="2311" y="2959"/>
                  </a:lnTo>
                  <a:lnTo>
                    <a:pt x="2444" y="2876"/>
                  </a:lnTo>
                  <a:lnTo>
                    <a:pt x="2561" y="2793"/>
                  </a:lnTo>
                  <a:lnTo>
                    <a:pt x="2677" y="2676"/>
                  </a:lnTo>
                  <a:lnTo>
                    <a:pt x="2777" y="2577"/>
                  </a:lnTo>
                  <a:lnTo>
                    <a:pt x="2876" y="2444"/>
                  </a:lnTo>
                  <a:lnTo>
                    <a:pt x="2943" y="2327"/>
                  </a:lnTo>
                  <a:lnTo>
                    <a:pt x="3009" y="2178"/>
                  </a:lnTo>
                  <a:lnTo>
                    <a:pt x="3076" y="2045"/>
                  </a:lnTo>
                  <a:lnTo>
                    <a:pt x="3109" y="1895"/>
                  </a:lnTo>
                  <a:lnTo>
                    <a:pt x="3126" y="1729"/>
                  </a:lnTo>
                  <a:lnTo>
                    <a:pt x="3142" y="1579"/>
                  </a:lnTo>
                  <a:lnTo>
                    <a:pt x="3142" y="1563"/>
                  </a:lnTo>
                  <a:lnTo>
                    <a:pt x="3126" y="1413"/>
                  </a:lnTo>
                  <a:lnTo>
                    <a:pt x="3109" y="1247"/>
                  </a:lnTo>
                  <a:lnTo>
                    <a:pt x="3076" y="1097"/>
                  </a:lnTo>
                  <a:lnTo>
                    <a:pt x="3009" y="964"/>
                  </a:lnTo>
                  <a:lnTo>
                    <a:pt x="2943" y="815"/>
                  </a:lnTo>
                  <a:lnTo>
                    <a:pt x="2876" y="698"/>
                  </a:lnTo>
                  <a:lnTo>
                    <a:pt x="2777" y="565"/>
                  </a:lnTo>
                  <a:lnTo>
                    <a:pt x="2677" y="466"/>
                  </a:lnTo>
                  <a:lnTo>
                    <a:pt x="2577" y="366"/>
                  </a:lnTo>
                  <a:lnTo>
                    <a:pt x="2444" y="266"/>
                  </a:lnTo>
                  <a:lnTo>
                    <a:pt x="2311" y="183"/>
                  </a:lnTo>
                  <a:lnTo>
                    <a:pt x="2178" y="117"/>
                  </a:lnTo>
                  <a:lnTo>
                    <a:pt x="2045" y="67"/>
                  </a:lnTo>
                  <a:lnTo>
                    <a:pt x="1896" y="34"/>
                  </a:lnTo>
                  <a:lnTo>
                    <a:pt x="1730" y="17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77750" y="2347825"/>
              <a:ext cx="135900" cy="99350"/>
            </a:xfrm>
            <a:custGeom>
              <a:avLst/>
              <a:gdLst/>
              <a:ahLst/>
              <a:cxnLst/>
              <a:rect l="l" t="t" r="r" b="b"/>
              <a:pathLst>
                <a:path w="5436" h="3974" extrusionOk="0">
                  <a:moveTo>
                    <a:pt x="2610" y="1"/>
                  </a:moveTo>
                  <a:lnTo>
                    <a:pt x="2344" y="34"/>
                  </a:lnTo>
                  <a:lnTo>
                    <a:pt x="2078" y="84"/>
                  </a:lnTo>
                  <a:lnTo>
                    <a:pt x="1828" y="150"/>
                  </a:lnTo>
                  <a:lnTo>
                    <a:pt x="1579" y="250"/>
                  </a:lnTo>
                  <a:lnTo>
                    <a:pt x="1346" y="383"/>
                  </a:lnTo>
                  <a:lnTo>
                    <a:pt x="1130" y="516"/>
                  </a:lnTo>
                  <a:lnTo>
                    <a:pt x="914" y="682"/>
                  </a:lnTo>
                  <a:lnTo>
                    <a:pt x="731" y="865"/>
                  </a:lnTo>
                  <a:lnTo>
                    <a:pt x="565" y="1065"/>
                  </a:lnTo>
                  <a:lnTo>
                    <a:pt x="416" y="1281"/>
                  </a:lnTo>
                  <a:lnTo>
                    <a:pt x="283" y="1513"/>
                  </a:lnTo>
                  <a:lnTo>
                    <a:pt x="183" y="1746"/>
                  </a:lnTo>
                  <a:lnTo>
                    <a:pt x="100" y="2012"/>
                  </a:lnTo>
                  <a:lnTo>
                    <a:pt x="33" y="2278"/>
                  </a:lnTo>
                  <a:lnTo>
                    <a:pt x="0" y="2544"/>
                  </a:lnTo>
                  <a:lnTo>
                    <a:pt x="0" y="3192"/>
                  </a:lnTo>
                  <a:lnTo>
                    <a:pt x="316" y="3375"/>
                  </a:lnTo>
                  <a:lnTo>
                    <a:pt x="648" y="3541"/>
                  </a:lnTo>
                  <a:lnTo>
                    <a:pt x="981" y="3674"/>
                  </a:lnTo>
                  <a:lnTo>
                    <a:pt x="1313" y="3774"/>
                  </a:lnTo>
                  <a:lnTo>
                    <a:pt x="1662" y="3857"/>
                  </a:lnTo>
                  <a:lnTo>
                    <a:pt x="2011" y="3923"/>
                  </a:lnTo>
                  <a:lnTo>
                    <a:pt x="2360" y="3957"/>
                  </a:lnTo>
                  <a:lnTo>
                    <a:pt x="2709" y="3973"/>
                  </a:lnTo>
                  <a:lnTo>
                    <a:pt x="3075" y="3957"/>
                  </a:lnTo>
                  <a:lnTo>
                    <a:pt x="3424" y="3923"/>
                  </a:lnTo>
                  <a:lnTo>
                    <a:pt x="3773" y="3857"/>
                  </a:lnTo>
                  <a:lnTo>
                    <a:pt x="4122" y="3774"/>
                  </a:lnTo>
                  <a:lnTo>
                    <a:pt x="4455" y="3674"/>
                  </a:lnTo>
                  <a:lnTo>
                    <a:pt x="4787" y="3541"/>
                  </a:lnTo>
                  <a:lnTo>
                    <a:pt x="5119" y="3375"/>
                  </a:lnTo>
                  <a:lnTo>
                    <a:pt x="5435" y="3192"/>
                  </a:lnTo>
                  <a:lnTo>
                    <a:pt x="5435" y="2544"/>
                  </a:lnTo>
                  <a:lnTo>
                    <a:pt x="5402" y="2294"/>
                  </a:lnTo>
                  <a:lnTo>
                    <a:pt x="5352" y="2045"/>
                  </a:lnTo>
                  <a:lnTo>
                    <a:pt x="5286" y="1812"/>
                  </a:lnTo>
                  <a:lnTo>
                    <a:pt x="5186" y="1596"/>
                  </a:lnTo>
                  <a:lnTo>
                    <a:pt x="5070" y="1380"/>
                  </a:lnTo>
                  <a:lnTo>
                    <a:pt x="4953" y="1164"/>
                  </a:lnTo>
                  <a:lnTo>
                    <a:pt x="4804" y="981"/>
                  </a:lnTo>
                  <a:lnTo>
                    <a:pt x="4637" y="799"/>
                  </a:lnTo>
                  <a:lnTo>
                    <a:pt x="4455" y="632"/>
                  </a:lnTo>
                  <a:lnTo>
                    <a:pt x="4272" y="499"/>
                  </a:lnTo>
                  <a:lnTo>
                    <a:pt x="4072" y="366"/>
                  </a:lnTo>
                  <a:lnTo>
                    <a:pt x="3856" y="250"/>
                  </a:lnTo>
                  <a:lnTo>
                    <a:pt x="3624" y="167"/>
                  </a:lnTo>
                  <a:lnTo>
                    <a:pt x="3391" y="84"/>
                  </a:lnTo>
                  <a:lnTo>
                    <a:pt x="3142" y="34"/>
                  </a:lnTo>
                  <a:lnTo>
                    <a:pt x="2892" y="17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608225" y="2387300"/>
              <a:ext cx="59850" cy="59875"/>
            </a:xfrm>
            <a:custGeom>
              <a:avLst/>
              <a:gdLst/>
              <a:ahLst/>
              <a:cxnLst/>
              <a:rect l="l" t="t" r="r" b="b"/>
              <a:pathLst>
                <a:path w="2394" h="2395" extrusionOk="0">
                  <a:moveTo>
                    <a:pt x="1081" y="1"/>
                  </a:moveTo>
                  <a:lnTo>
                    <a:pt x="964" y="17"/>
                  </a:lnTo>
                  <a:lnTo>
                    <a:pt x="848" y="51"/>
                  </a:lnTo>
                  <a:lnTo>
                    <a:pt x="731" y="101"/>
                  </a:lnTo>
                  <a:lnTo>
                    <a:pt x="632" y="150"/>
                  </a:lnTo>
                  <a:lnTo>
                    <a:pt x="532" y="200"/>
                  </a:lnTo>
                  <a:lnTo>
                    <a:pt x="449" y="267"/>
                  </a:lnTo>
                  <a:lnTo>
                    <a:pt x="366" y="350"/>
                  </a:lnTo>
                  <a:lnTo>
                    <a:pt x="283" y="433"/>
                  </a:lnTo>
                  <a:lnTo>
                    <a:pt x="216" y="533"/>
                  </a:lnTo>
                  <a:lnTo>
                    <a:pt x="150" y="632"/>
                  </a:lnTo>
                  <a:lnTo>
                    <a:pt x="100" y="732"/>
                  </a:lnTo>
                  <a:lnTo>
                    <a:pt x="67" y="848"/>
                  </a:lnTo>
                  <a:lnTo>
                    <a:pt x="33" y="948"/>
                  </a:lnTo>
                  <a:lnTo>
                    <a:pt x="17" y="1081"/>
                  </a:lnTo>
                  <a:lnTo>
                    <a:pt x="0" y="1198"/>
                  </a:lnTo>
                  <a:lnTo>
                    <a:pt x="17" y="1314"/>
                  </a:lnTo>
                  <a:lnTo>
                    <a:pt x="33" y="1430"/>
                  </a:lnTo>
                  <a:lnTo>
                    <a:pt x="67" y="1547"/>
                  </a:lnTo>
                  <a:lnTo>
                    <a:pt x="100" y="1663"/>
                  </a:lnTo>
                  <a:lnTo>
                    <a:pt x="150" y="1763"/>
                  </a:lnTo>
                  <a:lnTo>
                    <a:pt x="216" y="1862"/>
                  </a:lnTo>
                  <a:lnTo>
                    <a:pt x="283" y="1962"/>
                  </a:lnTo>
                  <a:lnTo>
                    <a:pt x="366" y="2045"/>
                  </a:lnTo>
                  <a:lnTo>
                    <a:pt x="449" y="2112"/>
                  </a:lnTo>
                  <a:lnTo>
                    <a:pt x="532" y="2178"/>
                  </a:lnTo>
                  <a:lnTo>
                    <a:pt x="632" y="2245"/>
                  </a:lnTo>
                  <a:lnTo>
                    <a:pt x="731" y="2294"/>
                  </a:lnTo>
                  <a:lnTo>
                    <a:pt x="848" y="2344"/>
                  </a:lnTo>
                  <a:lnTo>
                    <a:pt x="964" y="2361"/>
                  </a:lnTo>
                  <a:lnTo>
                    <a:pt x="1081" y="2378"/>
                  </a:lnTo>
                  <a:lnTo>
                    <a:pt x="1197" y="2394"/>
                  </a:lnTo>
                  <a:lnTo>
                    <a:pt x="1330" y="2378"/>
                  </a:lnTo>
                  <a:lnTo>
                    <a:pt x="1446" y="2361"/>
                  </a:lnTo>
                  <a:lnTo>
                    <a:pt x="1563" y="2344"/>
                  </a:lnTo>
                  <a:lnTo>
                    <a:pt x="1662" y="2294"/>
                  </a:lnTo>
                  <a:lnTo>
                    <a:pt x="1779" y="2245"/>
                  </a:lnTo>
                  <a:lnTo>
                    <a:pt x="1878" y="2178"/>
                  </a:lnTo>
                  <a:lnTo>
                    <a:pt x="1961" y="2112"/>
                  </a:lnTo>
                  <a:lnTo>
                    <a:pt x="2045" y="2045"/>
                  </a:lnTo>
                  <a:lnTo>
                    <a:pt x="2128" y="1962"/>
                  </a:lnTo>
                  <a:lnTo>
                    <a:pt x="2194" y="1862"/>
                  </a:lnTo>
                  <a:lnTo>
                    <a:pt x="2261" y="1763"/>
                  </a:lnTo>
                  <a:lnTo>
                    <a:pt x="2310" y="1663"/>
                  </a:lnTo>
                  <a:lnTo>
                    <a:pt x="2344" y="1547"/>
                  </a:lnTo>
                  <a:lnTo>
                    <a:pt x="2377" y="1430"/>
                  </a:lnTo>
                  <a:lnTo>
                    <a:pt x="2394" y="1314"/>
                  </a:lnTo>
                  <a:lnTo>
                    <a:pt x="2394" y="1198"/>
                  </a:lnTo>
                  <a:lnTo>
                    <a:pt x="2394" y="1081"/>
                  </a:lnTo>
                  <a:lnTo>
                    <a:pt x="2377" y="948"/>
                  </a:lnTo>
                  <a:lnTo>
                    <a:pt x="2344" y="848"/>
                  </a:lnTo>
                  <a:lnTo>
                    <a:pt x="2310" y="732"/>
                  </a:lnTo>
                  <a:lnTo>
                    <a:pt x="2261" y="632"/>
                  </a:lnTo>
                  <a:lnTo>
                    <a:pt x="2194" y="533"/>
                  </a:lnTo>
                  <a:lnTo>
                    <a:pt x="2128" y="433"/>
                  </a:lnTo>
                  <a:lnTo>
                    <a:pt x="2045" y="350"/>
                  </a:lnTo>
                  <a:lnTo>
                    <a:pt x="1961" y="267"/>
                  </a:lnTo>
                  <a:lnTo>
                    <a:pt x="1878" y="200"/>
                  </a:lnTo>
                  <a:lnTo>
                    <a:pt x="1779" y="150"/>
                  </a:lnTo>
                  <a:lnTo>
                    <a:pt x="1662" y="101"/>
                  </a:lnTo>
                  <a:lnTo>
                    <a:pt x="1563" y="51"/>
                  </a:lnTo>
                  <a:lnTo>
                    <a:pt x="1446" y="17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621100" y="2402675"/>
              <a:ext cx="21225" cy="21225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798" y="1"/>
                  </a:moveTo>
                  <a:lnTo>
                    <a:pt x="0" y="799"/>
                  </a:lnTo>
                  <a:lnTo>
                    <a:pt x="50" y="848"/>
                  </a:lnTo>
                  <a:lnTo>
                    <a:pt x="848" y="5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623600" y="2405175"/>
              <a:ext cx="22875" cy="22475"/>
            </a:xfrm>
            <a:custGeom>
              <a:avLst/>
              <a:gdLst/>
              <a:ahLst/>
              <a:cxnLst/>
              <a:rect l="l" t="t" r="r" b="b"/>
              <a:pathLst>
                <a:path w="915" h="899" extrusionOk="0">
                  <a:moveTo>
                    <a:pt x="798" y="0"/>
                  </a:moveTo>
                  <a:lnTo>
                    <a:pt x="0" y="782"/>
                  </a:lnTo>
                  <a:lnTo>
                    <a:pt x="116" y="898"/>
                  </a:lnTo>
                  <a:lnTo>
                    <a:pt x="914" y="11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627750" y="2409325"/>
              <a:ext cx="22450" cy="22475"/>
            </a:xfrm>
            <a:custGeom>
              <a:avLst/>
              <a:gdLst/>
              <a:ahLst/>
              <a:cxnLst/>
              <a:rect l="l" t="t" r="r" b="b"/>
              <a:pathLst>
                <a:path w="898" h="899" extrusionOk="0">
                  <a:moveTo>
                    <a:pt x="782" y="1"/>
                  </a:moveTo>
                  <a:lnTo>
                    <a:pt x="0" y="782"/>
                  </a:lnTo>
                  <a:lnTo>
                    <a:pt x="117" y="898"/>
                  </a:lnTo>
                  <a:lnTo>
                    <a:pt x="898" y="117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631475" y="2413075"/>
              <a:ext cx="21225" cy="21200"/>
            </a:xfrm>
            <a:custGeom>
              <a:avLst/>
              <a:gdLst/>
              <a:ahLst/>
              <a:cxnLst/>
              <a:rect l="l" t="t" r="r" b="b"/>
              <a:pathLst>
                <a:path w="849" h="848" extrusionOk="0">
                  <a:moveTo>
                    <a:pt x="799" y="0"/>
                  </a:moveTo>
                  <a:lnTo>
                    <a:pt x="1" y="798"/>
                  </a:lnTo>
                  <a:lnTo>
                    <a:pt x="51" y="848"/>
                  </a:lnTo>
                  <a:lnTo>
                    <a:pt x="849" y="50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619425" y="242387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18" y="0"/>
                  </a:moveTo>
                  <a:lnTo>
                    <a:pt x="1" y="349"/>
                  </a:lnTo>
                  <a:lnTo>
                    <a:pt x="134" y="482"/>
                  </a:lnTo>
                  <a:lnTo>
                    <a:pt x="483" y="46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619425" y="2433425"/>
              <a:ext cx="2525" cy="2950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1" y="1"/>
                  </a:moveTo>
                  <a:lnTo>
                    <a:pt x="1" y="117"/>
                  </a:lnTo>
                  <a:lnTo>
                    <a:pt x="101" y="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643125" y="2398100"/>
              <a:ext cx="14150" cy="14575"/>
            </a:xfrm>
            <a:custGeom>
              <a:avLst/>
              <a:gdLst/>
              <a:ahLst/>
              <a:cxnLst/>
              <a:rect l="l" t="t" r="r" b="b"/>
              <a:pathLst>
                <a:path w="566" h="583" extrusionOk="0">
                  <a:moveTo>
                    <a:pt x="233" y="1"/>
                  </a:moveTo>
                  <a:lnTo>
                    <a:pt x="150" y="18"/>
                  </a:lnTo>
                  <a:lnTo>
                    <a:pt x="83" y="51"/>
                  </a:lnTo>
                  <a:lnTo>
                    <a:pt x="34" y="84"/>
                  </a:lnTo>
                  <a:lnTo>
                    <a:pt x="0" y="117"/>
                  </a:lnTo>
                  <a:lnTo>
                    <a:pt x="449" y="583"/>
                  </a:lnTo>
                  <a:lnTo>
                    <a:pt x="482" y="533"/>
                  </a:lnTo>
                  <a:lnTo>
                    <a:pt x="516" y="483"/>
                  </a:lnTo>
                  <a:lnTo>
                    <a:pt x="549" y="416"/>
                  </a:lnTo>
                  <a:lnTo>
                    <a:pt x="565" y="333"/>
                  </a:lnTo>
                  <a:lnTo>
                    <a:pt x="565" y="250"/>
                  </a:lnTo>
                  <a:lnTo>
                    <a:pt x="532" y="167"/>
                  </a:lnTo>
                  <a:lnTo>
                    <a:pt x="482" y="84"/>
                  </a:lnTo>
                  <a:lnTo>
                    <a:pt x="399" y="1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442425" y="2543125"/>
              <a:ext cx="13325" cy="19975"/>
            </a:xfrm>
            <a:custGeom>
              <a:avLst/>
              <a:gdLst/>
              <a:ahLst/>
              <a:cxnLst/>
              <a:rect l="l" t="t" r="r" b="b"/>
              <a:pathLst>
                <a:path w="533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51"/>
                  </a:lnTo>
                  <a:lnTo>
                    <a:pt x="0" y="715"/>
                  </a:lnTo>
                  <a:lnTo>
                    <a:pt x="0" y="749"/>
                  </a:lnTo>
                  <a:lnTo>
                    <a:pt x="0" y="765"/>
                  </a:lnTo>
                  <a:lnTo>
                    <a:pt x="17" y="782"/>
                  </a:lnTo>
                  <a:lnTo>
                    <a:pt x="50" y="798"/>
                  </a:lnTo>
                  <a:lnTo>
                    <a:pt x="67" y="798"/>
                  </a:lnTo>
                  <a:lnTo>
                    <a:pt x="83" y="782"/>
                  </a:lnTo>
                  <a:lnTo>
                    <a:pt x="100" y="765"/>
                  </a:lnTo>
                  <a:lnTo>
                    <a:pt x="117" y="749"/>
                  </a:lnTo>
                  <a:lnTo>
                    <a:pt x="117" y="715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16" y="715"/>
                  </a:lnTo>
                  <a:lnTo>
                    <a:pt x="416" y="749"/>
                  </a:lnTo>
                  <a:lnTo>
                    <a:pt x="416" y="765"/>
                  </a:lnTo>
                  <a:lnTo>
                    <a:pt x="432" y="782"/>
                  </a:lnTo>
                  <a:lnTo>
                    <a:pt x="466" y="798"/>
                  </a:lnTo>
                  <a:lnTo>
                    <a:pt x="482" y="798"/>
                  </a:lnTo>
                  <a:lnTo>
                    <a:pt x="516" y="782"/>
                  </a:lnTo>
                  <a:lnTo>
                    <a:pt x="532" y="765"/>
                  </a:lnTo>
                  <a:lnTo>
                    <a:pt x="532" y="749"/>
                  </a:lnTo>
                  <a:lnTo>
                    <a:pt x="532" y="715"/>
                  </a:lnTo>
                  <a:lnTo>
                    <a:pt x="532" y="51"/>
                  </a:lnTo>
                  <a:lnTo>
                    <a:pt x="516" y="17"/>
                  </a:lnTo>
                  <a:lnTo>
                    <a:pt x="482" y="1"/>
                  </a:lnTo>
                  <a:lnTo>
                    <a:pt x="466" y="1"/>
                  </a:lnTo>
                  <a:lnTo>
                    <a:pt x="432" y="17"/>
                  </a:lnTo>
                  <a:lnTo>
                    <a:pt x="416" y="34"/>
                  </a:lnTo>
                  <a:lnTo>
                    <a:pt x="416" y="51"/>
                  </a:lnTo>
                  <a:lnTo>
                    <a:pt x="416" y="316"/>
                  </a:lnTo>
                  <a:lnTo>
                    <a:pt x="117" y="316"/>
                  </a:lnTo>
                  <a:lnTo>
                    <a:pt x="117" y="51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61125" y="2542725"/>
              <a:ext cx="2925" cy="19950"/>
            </a:xfrm>
            <a:custGeom>
              <a:avLst/>
              <a:gdLst/>
              <a:ahLst/>
              <a:cxnLst/>
              <a:rect l="l" t="t" r="r" b="b"/>
              <a:pathLst>
                <a:path w="117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1"/>
                  </a:lnTo>
                  <a:lnTo>
                    <a:pt x="17" y="781"/>
                  </a:lnTo>
                  <a:lnTo>
                    <a:pt x="67" y="798"/>
                  </a:lnTo>
                  <a:lnTo>
                    <a:pt x="83" y="798"/>
                  </a:lnTo>
                  <a:lnTo>
                    <a:pt x="100" y="781"/>
                  </a:lnTo>
                  <a:lnTo>
                    <a:pt x="117" y="765"/>
                  </a:lnTo>
                  <a:lnTo>
                    <a:pt x="117" y="731"/>
                  </a:lnTo>
                  <a:lnTo>
                    <a:pt x="117" y="67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468600" y="2542300"/>
              <a:ext cx="15400" cy="20375"/>
            </a:xfrm>
            <a:custGeom>
              <a:avLst/>
              <a:gdLst/>
              <a:ahLst/>
              <a:cxnLst/>
              <a:rect l="l" t="t" r="r" b="b"/>
              <a:pathLst>
                <a:path w="616" h="815" extrusionOk="0">
                  <a:moveTo>
                    <a:pt x="316" y="0"/>
                  </a:moveTo>
                  <a:lnTo>
                    <a:pt x="217" y="17"/>
                  </a:lnTo>
                  <a:lnTo>
                    <a:pt x="117" y="67"/>
                  </a:lnTo>
                  <a:lnTo>
                    <a:pt x="84" y="100"/>
                  </a:lnTo>
                  <a:lnTo>
                    <a:pt x="67" y="133"/>
                  </a:lnTo>
                  <a:lnTo>
                    <a:pt x="34" y="183"/>
                  </a:lnTo>
                  <a:lnTo>
                    <a:pt x="34" y="233"/>
                  </a:lnTo>
                  <a:lnTo>
                    <a:pt x="34" y="283"/>
                  </a:lnTo>
                  <a:lnTo>
                    <a:pt x="67" y="333"/>
                  </a:lnTo>
                  <a:lnTo>
                    <a:pt x="100" y="383"/>
                  </a:lnTo>
                  <a:lnTo>
                    <a:pt x="167" y="416"/>
                  </a:lnTo>
                  <a:lnTo>
                    <a:pt x="316" y="466"/>
                  </a:lnTo>
                  <a:lnTo>
                    <a:pt x="399" y="482"/>
                  </a:lnTo>
                  <a:lnTo>
                    <a:pt x="466" y="516"/>
                  </a:lnTo>
                  <a:lnTo>
                    <a:pt x="499" y="549"/>
                  </a:lnTo>
                  <a:lnTo>
                    <a:pt x="516" y="582"/>
                  </a:lnTo>
                  <a:lnTo>
                    <a:pt x="499" y="632"/>
                  </a:lnTo>
                  <a:lnTo>
                    <a:pt x="466" y="665"/>
                  </a:lnTo>
                  <a:lnTo>
                    <a:pt x="399" y="699"/>
                  </a:lnTo>
                  <a:lnTo>
                    <a:pt x="266" y="699"/>
                  </a:lnTo>
                  <a:lnTo>
                    <a:pt x="200" y="682"/>
                  </a:lnTo>
                  <a:lnTo>
                    <a:pt x="150" y="649"/>
                  </a:lnTo>
                  <a:lnTo>
                    <a:pt x="100" y="615"/>
                  </a:lnTo>
                  <a:lnTo>
                    <a:pt x="50" y="599"/>
                  </a:lnTo>
                  <a:lnTo>
                    <a:pt x="17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17" y="715"/>
                  </a:lnTo>
                  <a:lnTo>
                    <a:pt x="84" y="748"/>
                  </a:lnTo>
                  <a:lnTo>
                    <a:pt x="167" y="798"/>
                  </a:lnTo>
                  <a:lnTo>
                    <a:pt x="233" y="815"/>
                  </a:lnTo>
                  <a:lnTo>
                    <a:pt x="433" y="815"/>
                  </a:lnTo>
                  <a:lnTo>
                    <a:pt x="516" y="765"/>
                  </a:lnTo>
                  <a:lnTo>
                    <a:pt x="566" y="732"/>
                  </a:lnTo>
                  <a:lnTo>
                    <a:pt x="599" y="682"/>
                  </a:lnTo>
                  <a:lnTo>
                    <a:pt x="615" y="632"/>
                  </a:lnTo>
                  <a:lnTo>
                    <a:pt x="615" y="582"/>
                  </a:lnTo>
                  <a:lnTo>
                    <a:pt x="615" y="532"/>
                  </a:lnTo>
                  <a:lnTo>
                    <a:pt x="599" y="482"/>
                  </a:lnTo>
                  <a:lnTo>
                    <a:pt x="549" y="433"/>
                  </a:lnTo>
                  <a:lnTo>
                    <a:pt x="482" y="399"/>
                  </a:lnTo>
                  <a:lnTo>
                    <a:pt x="316" y="349"/>
                  </a:lnTo>
                  <a:lnTo>
                    <a:pt x="250" y="333"/>
                  </a:lnTo>
                  <a:lnTo>
                    <a:pt x="183" y="300"/>
                  </a:lnTo>
                  <a:lnTo>
                    <a:pt x="150" y="266"/>
                  </a:lnTo>
                  <a:lnTo>
                    <a:pt x="150" y="233"/>
                  </a:lnTo>
                  <a:lnTo>
                    <a:pt x="167" y="200"/>
                  </a:lnTo>
                  <a:lnTo>
                    <a:pt x="200" y="167"/>
                  </a:lnTo>
                  <a:lnTo>
                    <a:pt x="250" y="133"/>
                  </a:lnTo>
                  <a:lnTo>
                    <a:pt x="316" y="117"/>
                  </a:lnTo>
                  <a:lnTo>
                    <a:pt x="416" y="150"/>
                  </a:lnTo>
                  <a:lnTo>
                    <a:pt x="499" y="200"/>
                  </a:lnTo>
                  <a:lnTo>
                    <a:pt x="549" y="200"/>
                  </a:lnTo>
                  <a:lnTo>
                    <a:pt x="582" y="183"/>
                  </a:lnTo>
                  <a:lnTo>
                    <a:pt x="599" y="133"/>
                  </a:lnTo>
                  <a:lnTo>
                    <a:pt x="566" y="100"/>
                  </a:lnTo>
                  <a:lnTo>
                    <a:pt x="516" y="67"/>
                  </a:lnTo>
                  <a:lnTo>
                    <a:pt x="449" y="34"/>
                  </a:lnTo>
                  <a:lnTo>
                    <a:pt x="383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86475" y="2542725"/>
              <a:ext cx="15400" cy="19950"/>
            </a:xfrm>
            <a:custGeom>
              <a:avLst/>
              <a:gdLst/>
              <a:ahLst/>
              <a:cxnLst/>
              <a:rect l="l" t="t" r="r" b="b"/>
              <a:pathLst>
                <a:path w="616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17" y="116"/>
                  </a:lnTo>
                  <a:lnTo>
                    <a:pt x="67" y="133"/>
                  </a:lnTo>
                  <a:lnTo>
                    <a:pt x="233" y="133"/>
                  </a:lnTo>
                  <a:lnTo>
                    <a:pt x="233" y="731"/>
                  </a:lnTo>
                  <a:lnTo>
                    <a:pt x="249" y="765"/>
                  </a:lnTo>
                  <a:lnTo>
                    <a:pt x="266" y="781"/>
                  </a:lnTo>
                  <a:lnTo>
                    <a:pt x="283" y="798"/>
                  </a:lnTo>
                  <a:lnTo>
                    <a:pt x="299" y="798"/>
                  </a:lnTo>
                  <a:lnTo>
                    <a:pt x="349" y="781"/>
                  </a:lnTo>
                  <a:lnTo>
                    <a:pt x="366" y="731"/>
                  </a:lnTo>
                  <a:lnTo>
                    <a:pt x="366" y="133"/>
                  </a:lnTo>
                  <a:lnTo>
                    <a:pt x="549" y="133"/>
                  </a:lnTo>
                  <a:lnTo>
                    <a:pt x="582" y="116"/>
                  </a:lnTo>
                  <a:lnTo>
                    <a:pt x="615" y="67"/>
                  </a:lnTo>
                  <a:lnTo>
                    <a:pt x="582" y="1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03925" y="2542300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399" y="133"/>
                  </a:moveTo>
                  <a:lnTo>
                    <a:pt x="499" y="150"/>
                  </a:lnTo>
                  <a:lnTo>
                    <a:pt x="532" y="167"/>
                  </a:lnTo>
                  <a:lnTo>
                    <a:pt x="565" y="200"/>
                  </a:lnTo>
                  <a:lnTo>
                    <a:pt x="632" y="300"/>
                  </a:lnTo>
                  <a:lnTo>
                    <a:pt x="648" y="399"/>
                  </a:lnTo>
                  <a:lnTo>
                    <a:pt x="632" y="516"/>
                  </a:lnTo>
                  <a:lnTo>
                    <a:pt x="565" y="599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6" y="599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6" y="200"/>
                  </a:lnTo>
                  <a:lnTo>
                    <a:pt x="266" y="167"/>
                  </a:lnTo>
                  <a:lnTo>
                    <a:pt x="299" y="150"/>
                  </a:lnTo>
                  <a:lnTo>
                    <a:pt x="399" y="133"/>
                  </a:lnTo>
                  <a:close/>
                  <a:moveTo>
                    <a:pt x="316" y="0"/>
                  </a:moveTo>
                  <a:lnTo>
                    <a:pt x="233" y="34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3" y="250"/>
                  </a:lnTo>
                  <a:lnTo>
                    <a:pt x="0" y="333"/>
                  </a:lnTo>
                  <a:lnTo>
                    <a:pt x="0" y="399"/>
                  </a:lnTo>
                  <a:lnTo>
                    <a:pt x="0" y="482"/>
                  </a:lnTo>
                  <a:lnTo>
                    <a:pt x="33" y="566"/>
                  </a:lnTo>
                  <a:lnTo>
                    <a:pt x="67" y="632"/>
                  </a:lnTo>
                  <a:lnTo>
                    <a:pt x="117" y="699"/>
                  </a:lnTo>
                  <a:lnTo>
                    <a:pt x="166" y="748"/>
                  </a:lnTo>
                  <a:lnTo>
                    <a:pt x="233" y="782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32" y="782"/>
                  </a:lnTo>
                  <a:lnTo>
                    <a:pt x="599" y="748"/>
                  </a:lnTo>
                  <a:lnTo>
                    <a:pt x="665" y="699"/>
                  </a:lnTo>
                  <a:lnTo>
                    <a:pt x="715" y="632"/>
                  </a:lnTo>
                  <a:lnTo>
                    <a:pt x="748" y="566"/>
                  </a:lnTo>
                  <a:lnTo>
                    <a:pt x="765" y="482"/>
                  </a:lnTo>
                  <a:lnTo>
                    <a:pt x="781" y="399"/>
                  </a:lnTo>
                  <a:lnTo>
                    <a:pt x="765" y="333"/>
                  </a:lnTo>
                  <a:lnTo>
                    <a:pt x="748" y="250"/>
                  </a:lnTo>
                  <a:lnTo>
                    <a:pt x="715" y="183"/>
                  </a:lnTo>
                  <a:lnTo>
                    <a:pt x="665" y="117"/>
                  </a:lnTo>
                  <a:lnTo>
                    <a:pt x="599" y="67"/>
                  </a:lnTo>
                  <a:lnTo>
                    <a:pt x="532" y="3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528425" y="2542725"/>
              <a:ext cx="13750" cy="19950"/>
            </a:xfrm>
            <a:custGeom>
              <a:avLst/>
              <a:gdLst/>
              <a:ahLst/>
              <a:cxnLst/>
              <a:rect l="l" t="t" r="r" b="b"/>
              <a:pathLst>
                <a:path w="550" h="798" extrusionOk="0">
                  <a:moveTo>
                    <a:pt x="317" y="133"/>
                  </a:moveTo>
                  <a:lnTo>
                    <a:pt x="350" y="166"/>
                  </a:lnTo>
                  <a:lnTo>
                    <a:pt x="383" y="200"/>
                  </a:lnTo>
                  <a:lnTo>
                    <a:pt x="383" y="249"/>
                  </a:lnTo>
                  <a:lnTo>
                    <a:pt x="383" y="283"/>
                  </a:lnTo>
                  <a:lnTo>
                    <a:pt x="350" y="332"/>
                  </a:lnTo>
                  <a:lnTo>
                    <a:pt x="317" y="349"/>
                  </a:lnTo>
                  <a:lnTo>
                    <a:pt x="267" y="366"/>
                  </a:lnTo>
                  <a:lnTo>
                    <a:pt x="134" y="366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lnTo>
                    <a:pt x="18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8" y="781"/>
                  </a:lnTo>
                  <a:lnTo>
                    <a:pt x="34" y="781"/>
                  </a:lnTo>
                  <a:lnTo>
                    <a:pt x="67" y="798"/>
                  </a:lnTo>
                  <a:lnTo>
                    <a:pt x="117" y="781"/>
                  </a:lnTo>
                  <a:lnTo>
                    <a:pt x="134" y="731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33" y="515"/>
                  </a:lnTo>
                  <a:lnTo>
                    <a:pt x="367" y="549"/>
                  </a:lnTo>
                  <a:lnTo>
                    <a:pt x="383" y="598"/>
                  </a:lnTo>
                  <a:lnTo>
                    <a:pt x="383" y="665"/>
                  </a:lnTo>
                  <a:lnTo>
                    <a:pt x="400" y="731"/>
                  </a:lnTo>
                  <a:lnTo>
                    <a:pt x="433" y="765"/>
                  </a:lnTo>
                  <a:lnTo>
                    <a:pt x="483" y="781"/>
                  </a:lnTo>
                  <a:lnTo>
                    <a:pt x="516" y="781"/>
                  </a:lnTo>
                  <a:lnTo>
                    <a:pt x="549" y="748"/>
                  </a:lnTo>
                  <a:lnTo>
                    <a:pt x="549" y="698"/>
                  </a:lnTo>
                  <a:lnTo>
                    <a:pt x="533" y="682"/>
                  </a:lnTo>
                  <a:lnTo>
                    <a:pt x="500" y="665"/>
                  </a:lnTo>
                  <a:lnTo>
                    <a:pt x="500" y="598"/>
                  </a:lnTo>
                  <a:lnTo>
                    <a:pt x="500" y="532"/>
                  </a:lnTo>
                  <a:lnTo>
                    <a:pt x="466" y="465"/>
                  </a:lnTo>
                  <a:lnTo>
                    <a:pt x="433" y="432"/>
                  </a:lnTo>
                  <a:lnTo>
                    <a:pt x="466" y="382"/>
                  </a:lnTo>
                  <a:lnTo>
                    <a:pt x="483" y="349"/>
                  </a:lnTo>
                  <a:lnTo>
                    <a:pt x="516" y="299"/>
                  </a:lnTo>
                  <a:lnTo>
                    <a:pt x="516" y="249"/>
                  </a:lnTo>
                  <a:lnTo>
                    <a:pt x="500" y="150"/>
                  </a:lnTo>
                  <a:lnTo>
                    <a:pt x="450" y="67"/>
                  </a:lnTo>
                  <a:lnTo>
                    <a:pt x="367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545050" y="254312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51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7" y="100"/>
                  </a:lnTo>
                  <a:lnTo>
                    <a:pt x="233" y="416"/>
                  </a:lnTo>
                  <a:lnTo>
                    <a:pt x="233" y="715"/>
                  </a:lnTo>
                  <a:lnTo>
                    <a:pt x="233" y="749"/>
                  </a:lnTo>
                  <a:lnTo>
                    <a:pt x="250" y="765"/>
                  </a:lnTo>
                  <a:lnTo>
                    <a:pt x="283" y="782"/>
                  </a:lnTo>
                  <a:lnTo>
                    <a:pt x="300" y="782"/>
                  </a:lnTo>
                  <a:lnTo>
                    <a:pt x="350" y="765"/>
                  </a:lnTo>
                  <a:lnTo>
                    <a:pt x="366" y="715"/>
                  </a:lnTo>
                  <a:lnTo>
                    <a:pt x="366" y="416"/>
                  </a:lnTo>
                  <a:lnTo>
                    <a:pt x="582" y="100"/>
                  </a:lnTo>
                  <a:lnTo>
                    <a:pt x="599" y="51"/>
                  </a:lnTo>
                  <a:lnTo>
                    <a:pt x="582" y="17"/>
                  </a:lnTo>
                  <a:lnTo>
                    <a:pt x="533" y="1"/>
                  </a:lnTo>
                  <a:lnTo>
                    <a:pt x="499" y="34"/>
                  </a:lnTo>
                  <a:lnTo>
                    <a:pt x="300" y="300"/>
                  </a:lnTo>
                  <a:lnTo>
                    <a:pt x="100" y="34"/>
                  </a:lnTo>
                  <a:lnTo>
                    <a:pt x="100" y="1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416650" y="2609625"/>
              <a:ext cx="258075" cy="44475"/>
            </a:xfrm>
            <a:custGeom>
              <a:avLst/>
              <a:gdLst/>
              <a:ahLst/>
              <a:cxnLst/>
              <a:rect l="l" t="t" r="r" b="b"/>
              <a:pathLst>
                <a:path w="10323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10323" y="1779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16650" y="2609625"/>
              <a:ext cx="5025" cy="44475"/>
            </a:xfrm>
            <a:custGeom>
              <a:avLst/>
              <a:gdLst/>
              <a:ahLst/>
              <a:cxnLst/>
              <a:rect l="l" t="t" r="r" b="b"/>
              <a:pathLst>
                <a:path w="201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200" y="177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441175" y="2621250"/>
              <a:ext cx="17900" cy="20800"/>
            </a:xfrm>
            <a:custGeom>
              <a:avLst/>
              <a:gdLst/>
              <a:ahLst/>
              <a:cxnLst/>
              <a:rect l="l" t="t" r="r" b="b"/>
              <a:pathLst>
                <a:path w="716" h="832" extrusionOk="0">
                  <a:moveTo>
                    <a:pt x="416" y="0"/>
                  </a:moveTo>
                  <a:lnTo>
                    <a:pt x="350" y="17"/>
                  </a:lnTo>
                  <a:lnTo>
                    <a:pt x="266" y="34"/>
                  </a:lnTo>
                  <a:lnTo>
                    <a:pt x="200" y="84"/>
                  </a:lnTo>
                  <a:lnTo>
                    <a:pt x="133" y="133"/>
                  </a:lnTo>
                  <a:lnTo>
                    <a:pt x="84" y="183"/>
                  </a:lnTo>
                  <a:lnTo>
                    <a:pt x="50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499"/>
                  </a:lnTo>
                  <a:lnTo>
                    <a:pt x="34" y="582"/>
                  </a:lnTo>
                  <a:lnTo>
                    <a:pt x="84" y="649"/>
                  </a:lnTo>
                  <a:lnTo>
                    <a:pt x="133" y="699"/>
                  </a:lnTo>
                  <a:lnTo>
                    <a:pt x="200" y="748"/>
                  </a:lnTo>
                  <a:lnTo>
                    <a:pt x="266" y="798"/>
                  </a:lnTo>
                  <a:lnTo>
                    <a:pt x="333" y="815"/>
                  </a:lnTo>
                  <a:lnTo>
                    <a:pt x="416" y="831"/>
                  </a:lnTo>
                  <a:lnTo>
                    <a:pt x="499" y="815"/>
                  </a:lnTo>
                  <a:lnTo>
                    <a:pt x="566" y="798"/>
                  </a:lnTo>
                  <a:lnTo>
                    <a:pt x="632" y="782"/>
                  </a:lnTo>
                  <a:lnTo>
                    <a:pt x="682" y="732"/>
                  </a:lnTo>
                  <a:lnTo>
                    <a:pt x="699" y="699"/>
                  </a:lnTo>
                  <a:lnTo>
                    <a:pt x="699" y="649"/>
                  </a:lnTo>
                  <a:lnTo>
                    <a:pt x="682" y="632"/>
                  </a:lnTo>
                  <a:lnTo>
                    <a:pt x="649" y="615"/>
                  </a:lnTo>
                  <a:lnTo>
                    <a:pt x="632" y="615"/>
                  </a:lnTo>
                  <a:lnTo>
                    <a:pt x="599" y="632"/>
                  </a:lnTo>
                  <a:lnTo>
                    <a:pt x="516" y="682"/>
                  </a:lnTo>
                  <a:lnTo>
                    <a:pt x="416" y="699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49"/>
                  </a:lnTo>
                  <a:lnTo>
                    <a:pt x="217" y="615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50" y="366"/>
                  </a:lnTo>
                  <a:lnTo>
                    <a:pt x="150" y="300"/>
                  </a:lnTo>
                  <a:lnTo>
                    <a:pt x="183" y="266"/>
                  </a:lnTo>
                  <a:lnTo>
                    <a:pt x="217" y="217"/>
                  </a:lnTo>
                  <a:lnTo>
                    <a:pt x="266" y="183"/>
                  </a:lnTo>
                  <a:lnTo>
                    <a:pt x="316" y="150"/>
                  </a:lnTo>
                  <a:lnTo>
                    <a:pt x="366" y="133"/>
                  </a:lnTo>
                  <a:lnTo>
                    <a:pt x="416" y="133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32" y="217"/>
                  </a:lnTo>
                  <a:lnTo>
                    <a:pt x="649" y="217"/>
                  </a:lnTo>
                  <a:lnTo>
                    <a:pt x="682" y="200"/>
                  </a:lnTo>
                  <a:lnTo>
                    <a:pt x="699" y="183"/>
                  </a:lnTo>
                  <a:lnTo>
                    <a:pt x="715" y="133"/>
                  </a:lnTo>
                  <a:lnTo>
                    <a:pt x="682" y="100"/>
                  </a:lnTo>
                  <a:lnTo>
                    <a:pt x="632" y="50"/>
                  </a:lnTo>
                  <a:lnTo>
                    <a:pt x="566" y="34"/>
                  </a:lnTo>
                  <a:lnTo>
                    <a:pt x="499" y="1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63625" y="2621675"/>
              <a:ext cx="13725" cy="19950"/>
            </a:xfrm>
            <a:custGeom>
              <a:avLst/>
              <a:gdLst/>
              <a:ahLst/>
              <a:cxnLst/>
              <a:rect l="l" t="t" r="r" b="b"/>
              <a:pathLst>
                <a:path w="549" h="798" extrusionOk="0">
                  <a:moveTo>
                    <a:pt x="266" y="133"/>
                  </a:moveTo>
                  <a:lnTo>
                    <a:pt x="316" y="150"/>
                  </a:lnTo>
                  <a:lnTo>
                    <a:pt x="349" y="183"/>
                  </a:lnTo>
                  <a:lnTo>
                    <a:pt x="382" y="216"/>
                  </a:lnTo>
                  <a:lnTo>
                    <a:pt x="382" y="266"/>
                  </a:lnTo>
                  <a:lnTo>
                    <a:pt x="382" y="299"/>
                  </a:lnTo>
                  <a:lnTo>
                    <a:pt x="349" y="332"/>
                  </a:lnTo>
                  <a:lnTo>
                    <a:pt x="316" y="366"/>
                  </a:lnTo>
                  <a:lnTo>
                    <a:pt x="133" y="366"/>
                  </a:lnTo>
                  <a:lnTo>
                    <a:pt x="133" y="133"/>
                  </a:lnTo>
                  <a:close/>
                  <a:moveTo>
                    <a:pt x="66" y="0"/>
                  </a:moveTo>
                  <a:lnTo>
                    <a:pt x="17" y="33"/>
                  </a:lnTo>
                  <a:lnTo>
                    <a:pt x="0" y="67"/>
                  </a:lnTo>
                  <a:lnTo>
                    <a:pt x="0" y="731"/>
                  </a:lnTo>
                  <a:lnTo>
                    <a:pt x="0" y="765"/>
                  </a:lnTo>
                  <a:lnTo>
                    <a:pt x="17" y="781"/>
                  </a:lnTo>
                  <a:lnTo>
                    <a:pt x="33" y="798"/>
                  </a:lnTo>
                  <a:lnTo>
                    <a:pt x="66" y="798"/>
                  </a:lnTo>
                  <a:lnTo>
                    <a:pt x="116" y="781"/>
                  </a:lnTo>
                  <a:lnTo>
                    <a:pt x="133" y="731"/>
                  </a:lnTo>
                  <a:lnTo>
                    <a:pt x="133" y="499"/>
                  </a:lnTo>
                  <a:lnTo>
                    <a:pt x="266" y="499"/>
                  </a:lnTo>
                  <a:lnTo>
                    <a:pt x="332" y="515"/>
                  </a:lnTo>
                  <a:lnTo>
                    <a:pt x="366" y="549"/>
                  </a:lnTo>
                  <a:lnTo>
                    <a:pt x="366" y="598"/>
                  </a:lnTo>
                  <a:lnTo>
                    <a:pt x="382" y="665"/>
                  </a:lnTo>
                  <a:lnTo>
                    <a:pt x="399" y="731"/>
                  </a:lnTo>
                  <a:lnTo>
                    <a:pt x="432" y="781"/>
                  </a:lnTo>
                  <a:lnTo>
                    <a:pt x="482" y="798"/>
                  </a:lnTo>
                  <a:lnTo>
                    <a:pt x="499" y="798"/>
                  </a:lnTo>
                  <a:lnTo>
                    <a:pt x="548" y="765"/>
                  </a:lnTo>
                  <a:lnTo>
                    <a:pt x="548" y="715"/>
                  </a:lnTo>
                  <a:lnTo>
                    <a:pt x="532" y="682"/>
                  </a:lnTo>
                  <a:lnTo>
                    <a:pt x="499" y="665"/>
                  </a:lnTo>
                  <a:lnTo>
                    <a:pt x="499" y="598"/>
                  </a:lnTo>
                  <a:lnTo>
                    <a:pt x="482" y="532"/>
                  </a:lnTo>
                  <a:lnTo>
                    <a:pt x="465" y="482"/>
                  </a:lnTo>
                  <a:lnTo>
                    <a:pt x="416" y="432"/>
                  </a:lnTo>
                  <a:lnTo>
                    <a:pt x="465" y="399"/>
                  </a:lnTo>
                  <a:lnTo>
                    <a:pt x="482" y="349"/>
                  </a:lnTo>
                  <a:lnTo>
                    <a:pt x="499" y="299"/>
                  </a:lnTo>
                  <a:lnTo>
                    <a:pt x="515" y="249"/>
                  </a:lnTo>
                  <a:lnTo>
                    <a:pt x="499" y="150"/>
                  </a:lnTo>
                  <a:lnTo>
                    <a:pt x="432" y="83"/>
                  </a:lnTo>
                  <a:lnTo>
                    <a:pt x="366" y="3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81900" y="2622075"/>
              <a:ext cx="12475" cy="19550"/>
            </a:xfrm>
            <a:custGeom>
              <a:avLst/>
              <a:gdLst/>
              <a:ahLst/>
              <a:cxnLst/>
              <a:rect l="l" t="t" r="r" b="b"/>
              <a:pathLst>
                <a:path w="499" h="782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449" y="782"/>
                  </a:lnTo>
                  <a:lnTo>
                    <a:pt x="482" y="765"/>
                  </a:lnTo>
                  <a:lnTo>
                    <a:pt x="482" y="749"/>
                  </a:lnTo>
                  <a:lnTo>
                    <a:pt x="499" y="732"/>
                  </a:lnTo>
                  <a:lnTo>
                    <a:pt x="482" y="699"/>
                  </a:lnTo>
                  <a:lnTo>
                    <a:pt x="482" y="682"/>
                  </a:lnTo>
                  <a:lnTo>
                    <a:pt x="449" y="666"/>
                  </a:lnTo>
                  <a:lnTo>
                    <a:pt x="117" y="666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32" y="433"/>
                  </a:lnTo>
                  <a:lnTo>
                    <a:pt x="449" y="416"/>
                  </a:lnTo>
                  <a:lnTo>
                    <a:pt x="449" y="400"/>
                  </a:lnTo>
                  <a:lnTo>
                    <a:pt x="449" y="366"/>
                  </a:lnTo>
                  <a:lnTo>
                    <a:pt x="432" y="350"/>
                  </a:lnTo>
                  <a:lnTo>
                    <a:pt x="416" y="333"/>
                  </a:lnTo>
                  <a:lnTo>
                    <a:pt x="117" y="333"/>
                  </a:lnTo>
                  <a:lnTo>
                    <a:pt x="117" y="117"/>
                  </a:lnTo>
                  <a:lnTo>
                    <a:pt x="432" y="117"/>
                  </a:lnTo>
                  <a:lnTo>
                    <a:pt x="466" y="100"/>
                  </a:lnTo>
                  <a:lnTo>
                    <a:pt x="499" y="67"/>
                  </a:lnTo>
                  <a:lnTo>
                    <a:pt x="466" y="1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97675" y="2622075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300" y="233"/>
                  </a:moveTo>
                  <a:lnTo>
                    <a:pt x="400" y="483"/>
                  </a:lnTo>
                  <a:lnTo>
                    <a:pt x="217" y="483"/>
                  </a:lnTo>
                  <a:lnTo>
                    <a:pt x="300" y="233"/>
                  </a:lnTo>
                  <a:close/>
                  <a:moveTo>
                    <a:pt x="300" y="1"/>
                  </a:moveTo>
                  <a:lnTo>
                    <a:pt x="267" y="17"/>
                  </a:lnTo>
                  <a:lnTo>
                    <a:pt x="250" y="34"/>
                  </a:lnTo>
                  <a:lnTo>
                    <a:pt x="1" y="715"/>
                  </a:lnTo>
                  <a:lnTo>
                    <a:pt x="1" y="765"/>
                  </a:lnTo>
                  <a:lnTo>
                    <a:pt x="34" y="798"/>
                  </a:lnTo>
                  <a:lnTo>
                    <a:pt x="51" y="798"/>
                  </a:lnTo>
                  <a:lnTo>
                    <a:pt x="84" y="782"/>
                  </a:lnTo>
                  <a:lnTo>
                    <a:pt x="117" y="749"/>
                  </a:lnTo>
                  <a:lnTo>
                    <a:pt x="167" y="599"/>
                  </a:lnTo>
                  <a:lnTo>
                    <a:pt x="450" y="599"/>
                  </a:lnTo>
                  <a:lnTo>
                    <a:pt x="500" y="749"/>
                  </a:lnTo>
                  <a:lnTo>
                    <a:pt x="516" y="782"/>
                  </a:lnTo>
                  <a:lnTo>
                    <a:pt x="549" y="798"/>
                  </a:lnTo>
                  <a:lnTo>
                    <a:pt x="583" y="798"/>
                  </a:lnTo>
                  <a:lnTo>
                    <a:pt x="599" y="782"/>
                  </a:lnTo>
                  <a:lnTo>
                    <a:pt x="616" y="765"/>
                  </a:lnTo>
                  <a:lnTo>
                    <a:pt x="616" y="732"/>
                  </a:lnTo>
                  <a:lnTo>
                    <a:pt x="616" y="715"/>
                  </a:lnTo>
                  <a:lnTo>
                    <a:pt x="367" y="34"/>
                  </a:lnTo>
                  <a:lnTo>
                    <a:pt x="333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512650" y="2622075"/>
              <a:ext cx="14975" cy="19975"/>
            </a:xfrm>
            <a:custGeom>
              <a:avLst/>
              <a:gdLst/>
              <a:ahLst/>
              <a:cxnLst/>
              <a:rect l="l" t="t" r="r" b="b"/>
              <a:pathLst>
                <a:path w="599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17" y="100"/>
                  </a:lnTo>
                  <a:lnTo>
                    <a:pt x="34" y="117"/>
                  </a:lnTo>
                  <a:lnTo>
                    <a:pt x="233" y="117"/>
                  </a:lnTo>
                  <a:lnTo>
                    <a:pt x="233" y="732"/>
                  </a:lnTo>
                  <a:lnTo>
                    <a:pt x="233" y="749"/>
                  </a:lnTo>
                  <a:lnTo>
                    <a:pt x="250" y="782"/>
                  </a:lnTo>
                  <a:lnTo>
                    <a:pt x="266" y="798"/>
                  </a:lnTo>
                  <a:lnTo>
                    <a:pt x="333" y="798"/>
                  </a:lnTo>
                  <a:lnTo>
                    <a:pt x="349" y="782"/>
                  </a:lnTo>
                  <a:lnTo>
                    <a:pt x="366" y="749"/>
                  </a:lnTo>
                  <a:lnTo>
                    <a:pt x="366" y="732"/>
                  </a:lnTo>
                  <a:lnTo>
                    <a:pt x="366" y="117"/>
                  </a:lnTo>
                  <a:lnTo>
                    <a:pt x="549" y="117"/>
                  </a:lnTo>
                  <a:lnTo>
                    <a:pt x="582" y="100"/>
                  </a:lnTo>
                  <a:lnTo>
                    <a:pt x="599" y="67"/>
                  </a:lnTo>
                  <a:lnTo>
                    <a:pt x="599" y="34"/>
                  </a:lnTo>
                  <a:lnTo>
                    <a:pt x="582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532600" y="2622075"/>
              <a:ext cx="12075" cy="19550"/>
            </a:xfrm>
            <a:custGeom>
              <a:avLst/>
              <a:gdLst/>
              <a:ahLst/>
              <a:cxnLst/>
              <a:rect l="l" t="t" r="r" b="b"/>
              <a:pathLst>
                <a:path w="483" h="782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449" y="782"/>
                  </a:lnTo>
                  <a:lnTo>
                    <a:pt x="465" y="765"/>
                  </a:lnTo>
                  <a:lnTo>
                    <a:pt x="482" y="749"/>
                  </a:lnTo>
                  <a:lnTo>
                    <a:pt x="482" y="732"/>
                  </a:lnTo>
                  <a:lnTo>
                    <a:pt x="482" y="699"/>
                  </a:lnTo>
                  <a:lnTo>
                    <a:pt x="465" y="682"/>
                  </a:lnTo>
                  <a:lnTo>
                    <a:pt x="449" y="666"/>
                  </a:lnTo>
                  <a:lnTo>
                    <a:pt x="116" y="666"/>
                  </a:lnTo>
                  <a:lnTo>
                    <a:pt x="116" y="449"/>
                  </a:lnTo>
                  <a:lnTo>
                    <a:pt x="416" y="449"/>
                  </a:lnTo>
                  <a:lnTo>
                    <a:pt x="432" y="433"/>
                  </a:lnTo>
                  <a:lnTo>
                    <a:pt x="449" y="416"/>
                  </a:lnTo>
                  <a:lnTo>
                    <a:pt x="449" y="400"/>
                  </a:lnTo>
                  <a:lnTo>
                    <a:pt x="449" y="366"/>
                  </a:lnTo>
                  <a:lnTo>
                    <a:pt x="432" y="350"/>
                  </a:lnTo>
                  <a:lnTo>
                    <a:pt x="416" y="333"/>
                  </a:lnTo>
                  <a:lnTo>
                    <a:pt x="116" y="333"/>
                  </a:lnTo>
                  <a:lnTo>
                    <a:pt x="116" y="117"/>
                  </a:lnTo>
                  <a:lnTo>
                    <a:pt x="432" y="117"/>
                  </a:lnTo>
                  <a:lnTo>
                    <a:pt x="465" y="100"/>
                  </a:lnTo>
                  <a:lnTo>
                    <a:pt x="482" y="67"/>
                  </a:lnTo>
                  <a:lnTo>
                    <a:pt x="482" y="34"/>
                  </a:lnTo>
                  <a:lnTo>
                    <a:pt x="465" y="1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557925" y="2622075"/>
              <a:ext cx="15000" cy="19975"/>
            </a:xfrm>
            <a:custGeom>
              <a:avLst/>
              <a:gdLst/>
              <a:ahLst/>
              <a:cxnLst/>
              <a:rect l="l" t="t" r="r" b="b"/>
              <a:pathLst>
                <a:path w="600" h="799" extrusionOk="0">
                  <a:moveTo>
                    <a:pt x="67" y="1"/>
                  </a:moveTo>
                  <a:lnTo>
                    <a:pt x="18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" y="749"/>
                  </a:lnTo>
                  <a:lnTo>
                    <a:pt x="18" y="765"/>
                  </a:lnTo>
                  <a:lnTo>
                    <a:pt x="34" y="782"/>
                  </a:lnTo>
                  <a:lnTo>
                    <a:pt x="51" y="798"/>
                  </a:lnTo>
                  <a:lnTo>
                    <a:pt x="101" y="765"/>
                  </a:lnTo>
                  <a:lnTo>
                    <a:pt x="117" y="732"/>
                  </a:lnTo>
                  <a:lnTo>
                    <a:pt x="117" y="267"/>
                  </a:lnTo>
                  <a:lnTo>
                    <a:pt x="483" y="765"/>
                  </a:lnTo>
                  <a:lnTo>
                    <a:pt x="500" y="782"/>
                  </a:lnTo>
                  <a:lnTo>
                    <a:pt x="533" y="798"/>
                  </a:lnTo>
                  <a:lnTo>
                    <a:pt x="583" y="765"/>
                  </a:lnTo>
                  <a:lnTo>
                    <a:pt x="599" y="732"/>
                  </a:lnTo>
                  <a:lnTo>
                    <a:pt x="599" y="67"/>
                  </a:lnTo>
                  <a:lnTo>
                    <a:pt x="583" y="17"/>
                  </a:lnTo>
                  <a:lnTo>
                    <a:pt x="533" y="1"/>
                  </a:lnTo>
                  <a:lnTo>
                    <a:pt x="483" y="17"/>
                  </a:lnTo>
                  <a:lnTo>
                    <a:pt x="466" y="67"/>
                  </a:lnTo>
                  <a:lnTo>
                    <a:pt x="466" y="533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577875" y="2622075"/>
              <a:ext cx="12500" cy="19550"/>
            </a:xfrm>
            <a:custGeom>
              <a:avLst/>
              <a:gdLst/>
              <a:ahLst/>
              <a:cxnLst/>
              <a:rect l="l" t="t" r="r" b="b"/>
              <a:pathLst>
                <a:path w="500" h="782" extrusionOk="0">
                  <a:moveTo>
                    <a:pt x="51" y="1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51" y="782"/>
                  </a:lnTo>
                  <a:lnTo>
                    <a:pt x="450" y="782"/>
                  </a:lnTo>
                  <a:lnTo>
                    <a:pt x="466" y="765"/>
                  </a:lnTo>
                  <a:lnTo>
                    <a:pt x="483" y="749"/>
                  </a:lnTo>
                  <a:lnTo>
                    <a:pt x="499" y="732"/>
                  </a:lnTo>
                  <a:lnTo>
                    <a:pt x="483" y="699"/>
                  </a:lnTo>
                  <a:lnTo>
                    <a:pt x="466" y="682"/>
                  </a:lnTo>
                  <a:lnTo>
                    <a:pt x="450" y="666"/>
                  </a:lnTo>
                  <a:lnTo>
                    <a:pt x="117" y="666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33" y="433"/>
                  </a:lnTo>
                  <a:lnTo>
                    <a:pt x="450" y="416"/>
                  </a:lnTo>
                  <a:lnTo>
                    <a:pt x="450" y="400"/>
                  </a:lnTo>
                  <a:lnTo>
                    <a:pt x="450" y="366"/>
                  </a:lnTo>
                  <a:lnTo>
                    <a:pt x="433" y="350"/>
                  </a:lnTo>
                  <a:lnTo>
                    <a:pt x="416" y="333"/>
                  </a:lnTo>
                  <a:lnTo>
                    <a:pt x="117" y="333"/>
                  </a:lnTo>
                  <a:lnTo>
                    <a:pt x="117" y="117"/>
                  </a:lnTo>
                  <a:lnTo>
                    <a:pt x="433" y="117"/>
                  </a:lnTo>
                  <a:lnTo>
                    <a:pt x="466" y="100"/>
                  </a:lnTo>
                  <a:lnTo>
                    <a:pt x="483" y="67"/>
                  </a:lnTo>
                  <a:lnTo>
                    <a:pt x="466" y="17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594925" y="2622075"/>
              <a:ext cx="26625" cy="18725"/>
            </a:xfrm>
            <a:custGeom>
              <a:avLst/>
              <a:gdLst/>
              <a:ahLst/>
              <a:cxnLst/>
              <a:rect l="l" t="t" r="r" b="b"/>
              <a:pathLst>
                <a:path w="1065" h="749" extrusionOk="0">
                  <a:moveTo>
                    <a:pt x="83" y="1"/>
                  </a:moveTo>
                  <a:lnTo>
                    <a:pt x="34" y="17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283" y="749"/>
                  </a:lnTo>
                  <a:lnTo>
                    <a:pt x="333" y="749"/>
                  </a:lnTo>
                  <a:lnTo>
                    <a:pt x="532" y="400"/>
                  </a:lnTo>
                  <a:lnTo>
                    <a:pt x="682" y="749"/>
                  </a:lnTo>
                  <a:lnTo>
                    <a:pt x="748" y="749"/>
                  </a:lnTo>
                  <a:lnTo>
                    <a:pt x="1031" y="84"/>
                  </a:lnTo>
                  <a:lnTo>
                    <a:pt x="1064" y="51"/>
                  </a:lnTo>
                  <a:lnTo>
                    <a:pt x="1064" y="17"/>
                  </a:lnTo>
                  <a:lnTo>
                    <a:pt x="1064" y="1"/>
                  </a:lnTo>
                  <a:lnTo>
                    <a:pt x="1014" y="1"/>
                  </a:lnTo>
                  <a:lnTo>
                    <a:pt x="998" y="17"/>
                  </a:lnTo>
                  <a:lnTo>
                    <a:pt x="981" y="51"/>
                  </a:lnTo>
                  <a:lnTo>
                    <a:pt x="748" y="566"/>
                  </a:lnTo>
                  <a:lnTo>
                    <a:pt x="615" y="217"/>
                  </a:lnTo>
                  <a:lnTo>
                    <a:pt x="582" y="200"/>
                  </a:lnTo>
                  <a:lnTo>
                    <a:pt x="549" y="184"/>
                  </a:lnTo>
                  <a:lnTo>
                    <a:pt x="516" y="184"/>
                  </a:lnTo>
                  <a:lnTo>
                    <a:pt x="499" y="217"/>
                  </a:lnTo>
                  <a:lnTo>
                    <a:pt x="349" y="566"/>
                  </a:lnTo>
                  <a:lnTo>
                    <a:pt x="117" y="51"/>
                  </a:lnTo>
                  <a:lnTo>
                    <a:pt x="117" y="3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416650" y="2816125"/>
              <a:ext cx="258075" cy="44500"/>
            </a:xfrm>
            <a:custGeom>
              <a:avLst/>
              <a:gdLst/>
              <a:ahLst/>
              <a:cxnLst/>
              <a:rect l="l" t="t" r="r" b="b"/>
              <a:pathLst>
                <a:path w="10323" h="1780" extrusionOk="0">
                  <a:moveTo>
                    <a:pt x="1" y="1"/>
                  </a:moveTo>
                  <a:lnTo>
                    <a:pt x="1" y="1779"/>
                  </a:lnTo>
                  <a:lnTo>
                    <a:pt x="10323" y="1779"/>
                  </a:lnTo>
                  <a:lnTo>
                    <a:pt x="10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508075" y="2828175"/>
              <a:ext cx="19550" cy="20400"/>
            </a:xfrm>
            <a:custGeom>
              <a:avLst/>
              <a:gdLst/>
              <a:ahLst/>
              <a:cxnLst/>
              <a:rect l="l" t="t" r="r" b="b"/>
              <a:pathLst>
                <a:path w="782" h="816" extrusionOk="0">
                  <a:moveTo>
                    <a:pt x="399" y="134"/>
                  </a:moveTo>
                  <a:lnTo>
                    <a:pt x="499" y="150"/>
                  </a:lnTo>
                  <a:lnTo>
                    <a:pt x="566" y="217"/>
                  </a:lnTo>
                  <a:lnTo>
                    <a:pt x="632" y="300"/>
                  </a:lnTo>
                  <a:lnTo>
                    <a:pt x="649" y="416"/>
                  </a:lnTo>
                  <a:lnTo>
                    <a:pt x="649" y="466"/>
                  </a:lnTo>
                  <a:lnTo>
                    <a:pt x="632" y="516"/>
                  </a:lnTo>
                  <a:lnTo>
                    <a:pt x="599" y="566"/>
                  </a:lnTo>
                  <a:lnTo>
                    <a:pt x="566" y="616"/>
                  </a:lnTo>
                  <a:lnTo>
                    <a:pt x="549" y="632"/>
                  </a:lnTo>
                  <a:lnTo>
                    <a:pt x="466" y="682"/>
                  </a:lnTo>
                  <a:lnTo>
                    <a:pt x="383" y="682"/>
                  </a:lnTo>
                  <a:lnTo>
                    <a:pt x="283" y="666"/>
                  </a:lnTo>
                  <a:lnTo>
                    <a:pt x="217" y="616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50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7" y="217"/>
                  </a:lnTo>
                  <a:lnTo>
                    <a:pt x="233" y="200"/>
                  </a:lnTo>
                  <a:lnTo>
                    <a:pt x="316" y="150"/>
                  </a:lnTo>
                  <a:lnTo>
                    <a:pt x="399" y="134"/>
                  </a:lnTo>
                  <a:close/>
                  <a:moveTo>
                    <a:pt x="399" y="1"/>
                  </a:moveTo>
                  <a:lnTo>
                    <a:pt x="316" y="17"/>
                  </a:lnTo>
                  <a:lnTo>
                    <a:pt x="250" y="34"/>
                  </a:lnTo>
                  <a:lnTo>
                    <a:pt x="167" y="67"/>
                  </a:lnTo>
                  <a:lnTo>
                    <a:pt x="117" y="134"/>
                  </a:lnTo>
                  <a:lnTo>
                    <a:pt x="67" y="184"/>
                  </a:lnTo>
                  <a:lnTo>
                    <a:pt x="34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83"/>
                  </a:lnTo>
                  <a:lnTo>
                    <a:pt x="34" y="566"/>
                  </a:lnTo>
                  <a:lnTo>
                    <a:pt x="67" y="632"/>
                  </a:lnTo>
                  <a:lnTo>
                    <a:pt x="117" y="699"/>
                  </a:lnTo>
                  <a:lnTo>
                    <a:pt x="167" y="749"/>
                  </a:lnTo>
                  <a:lnTo>
                    <a:pt x="250" y="782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49" y="782"/>
                  </a:lnTo>
                  <a:lnTo>
                    <a:pt x="599" y="749"/>
                  </a:lnTo>
                  <a:lnTo>
                    <a:pt x="665" y="699"/>
                  </a:lnTo>
                  <a:lnTo>
                    <a:pt x="715" y="632"/>
                  </a:lnTo>
                  <a:lnTo>
                    <a:pt x="748" y="566"/>
                  </a:lnTo>
                  <a:lnTo>
                    <a:pt x="765" y="483"/>
                  </a:lnTo>
                  <a:lnTo>
                    <a:pt x="782" y="416"/>
                  </a:lnTo>
                  <a:lnTo>
                    <a:pt x="765" y="333"/>
                  </a:lnTo>
                  <a:lnTo>
                    <a:pt x="748" y="267"/>
                  </a:lnTo>
                  <a:lnTo>
                    <a:pt x="715" y="184"/>
                  </a:lnTo>
                  <a:lnTo>
                    <a:pt x="665" y="134"/>
                  </a:lnTo>
                  <a:lnTo>
                    <a:pt x="599" y="67"/>
                  </a:lnTo>
                  <a:lnTo>
                    <a:pt x="549" y="34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533000" y="2828600"/>
              <a:ext cx="12900" cy="19975"/>
            </a:xfrm>
            <a:custGeom>
              <a:avLst/>
              <a:gdLst/>
              <a:ahLst/>
              <a:cxnLst/>
              <a:rect l="l" t="t" r="r" b="b"/>
              <a:pathLst>
                <a:path w="516" h="799" extrusionOk="0">
                  <a:moveTo>
                    <a:pt x="333" y="133"/>
                  </a:moveTo>
                  <a:lnTo>
                    <a:pt x="383" y="150"/>
                  </a:lnTo>
                  <a:lnTo>
                    <a:pt x="400" y="200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00" y="316"/>
                  </a:lnTo>
                  <a:lnTo>
                    <a:pt x="366" y="349"/>
                  </a:lnTo>
                  <a:lnTo>
                    <a:pt x="317" y="366"/>
                  </a:lnTo>
                  <a:lnTo>
                    <a:pt x="134" y="366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17" y="782"/>
                  </a:lnTo>
                  <a:lnTo>
                    <a:pt x="51" y="798"/>
                  </a:lnTo>
                  <a:lnTo>
                    <a:pt x="67" y="798"/>
                  </a:lnTo>
                  <a:lnTo>
                    <a:pt x="117" y="782"/>
                  </a:lnTo>
                  <a:lnTo>
                    <a:pt x="134" y="732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66" y="466"/>
                  </a:lnTo>
                  <a:lnTo>
                    <a:pt x="449" y="416"/>
                  </a:lnTo>
                  <a:lnTo>
                    <a:pt x="499" y="333"/>
                  </a:lnTo>
                  <a:lnTo>
                    <a:pt x="516" y="250"/>
                  </a:lnTo>
                  <a:lnTo>
                    <a:pt x="499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549625" y="2828600"/>
              <a:ext cx="12500" cy="19975"/>
            </a:xfrm>
            <a:custGeom>
              <a:avLst/>
              <a:gdLst/>
              <a:ahLst/>
              <a:cxnLst/>
              <a:rect l="l" t="t" r="r" b="b"/>
              <a:pathLst>
                <a:path w="500" h="799" extrusionOk="0">
                  <a:moveTo>
                    <a:pt x="50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" y="765"/>
                  </a:lnTo>
                  <a:lnTo>
                    <a:pt x="17" y="782"/>
                  </a:lnTo>
                  <a:lnTo>
                    <a:pt x="34" y="798"/>
                  </a:lnTo>
                  <a:lnTo>
                    <a:pt x="433" y="798"/>
                  </a:lnTo>
                  <a:lnTo>
                    <a:pt x="483" y="782"/>
                  </a:lnTo>
                  <a:lnTo>
                    <a:pt x="499" y="732"/>
                  </a:lnTo>
                  <a:lnTo>
                    <a:pt x="483" y="698"/>
                  </a:lnTo>
                  <a:lnTo>
                    <a:pt x="433" y="665"/>
                  </a:lnTo>
                  <a:lnTo>
                    <a:pt x="134" y="665"/>
                  </a:lnTo>
                  <a:lnTo>
                    <a:pt x="134" y="466"/>
                  </a:lnTo>
                  <a:lnTo>
                    <a:pt x="416" y="466"/>
                  </a:lnTo>
                  <a:lnTo>
                    <a:pt x="433" y="449"/>
                  </a:lnTo>
                  <a:lnTo>
                    <a:pt x="449" y="416"/>
                  </a:lnTo>
                  <a:lnTo>
                    <a:pt x="449" y="399"/>
                  </a:lnTo>
                  <a:lnTo>
                    <a:pt x="449" y="383"/>
                  </a:lnTo>
                  <a:lnTo>
                    <a:pt x="433" y="349"/>
                  </a:lnTo>
                  <a:lnTo>
                    <a:pt x="416" y="333"/>
                  </a:lnTo>
                  <a:lnTo>
                    <a:pt x="134" y="333"/>
                  </a:lnTo>
                  <a:lnTo>
                    <a:pt x="134" y="133"/>
                  </a:lnTo>
                  <a:lnTo>
                    <a:pt x="433" y="133"/>
                  </a:lnTo>
                  <a:lnTo>
                    <a:pt x="483" y="117"/>
                  </a:lnTo>
                  <a:lnTo>
                    <a:pt x="499" y="67"/>
                  </a:lnTo>
                  <a:lnTo>
                    <a:pt x="483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566250" y="2829000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34" y="1"/>
                  </a:moveTo>
                  <a:lnTo>
                    <a:pt x="17" y="34"/>
                  </a:lnTo>
                  <a:lnTo>
                    <a:pt x="0" y="51"/>
                  </a:lnTo>
                  <a:lnTo>
                    <a:pt x="0" y="716"/>
                  </a:lnTo>
                  <a:lnTo>
                    <a:pt x="0" y="749"/>
                  </a:lnTo>
                  <a:lnTo>
                    <a:pt x="17" y="766"/>
                  </a:lnTo>
                  <a:lnTo>
                    <a:pt x="34" y="782"/>
                  </a:lnTo>
                  <a:lnTo>
                    <a:pt x="50" y="799"/>
                  </a:lnTo>
                  <a:lnTo>
                    <a:pt x="84" y="799"/>
                  </a:lnTo>
                  <a:lnTo>
                    <a:pt x="100" y="782"/>
                  </a:lnTo>
                  <a:lnTo>
                    <a:pt x="117" y="766"/>
                  </a:lnTo>
                  <a:lnTo>
                    <a:pt x="133" y="749"/>
                  </a:lnTo>
                  <a:lnTo>
                    <a:pt x="133" y="716"/>
                  </a:lnTo>
                  <a:lnTo>
                    <a:pt x="133" y="250"/>
                  </a:lnTo>
                  <a:lnTo>
                    <a:pt x="499" y="749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99" y="766"/>
                  </a:lnTo>
                  <a:lnTo>
                    <a:pt x="615" y="716"/>
                  </a:lnTo>
                  <a:lnTo>
                    <a:pt x="615" y="51"/>
                  </a:lnTo>
                  <a:lnTo>
                    <a:pt x="599" y="18"/>
                  </a:lnTo>
                  <a:lnTo>
                    <a:pt x="549" y="1"/>
                  </a:lnTo>
                  <a:lnTo>
                    <a:pt x="499" y="18"/>
                  </a:lnTo>
                  <a:lnTo>
                    <a:pt x="482" y="51"/>
                  </a:lnTo>
                  <a:lnTo>
                    <a:pt x="482" y="533"/>
                  </a:lnTo>
                  <a:lnTo>
                    <a:pt x="117" y="18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416650" y="2888850"/>
              <a:ext cx="258075" cy="44900"/>
            </a:xfrm>
            <a:custGeom>
              <a:avLst/>
              <a:gdLst/>
              <a:ahLst/>
              <a:cxnLst/>
              <a:rect l="l" t="t" r="r" b="b"/>
              <a:pathLst>
                <a:path w="10323" h="1796" extrusionOk="0">
                  <a:moveTo>
                    <a:pt x="1" y="0"/>
                  </a:moveTo>
                  <a:lnTo>
                    <a:pt x="1" y="1795"/>
                  </a:lnTo>
                  <a:lnTo>
                    <a:pt x="10323" y="1795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510575" y="2900900"/>
              <a:ext cx="12075" cy="19975"/>
            </a:xfrm>
            <a:custGeom>
              <a:avLst/>
              <a:gdLst/>
              <a:ahLst/>
              <a:cxnLst/>
              <a:rect l="l" t="t" r="r" b="b"/>
              <a:pathLst>
                <a:path w="483" h="799" extrusionOk="0">
                  <a:moveTo>
                    <a:pt x="17" y="0"/>
                  </a:moveTo>
                  <a:lnTo>
                    <a:pt x="0" y="34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82"/>
                  </a:lnTo>
                  <a:lnTo>
                    <a:pt x="50" y="798"/>
                  </a:lnTo>
                  <a:lnTo>
                    <a:pt x="432" y="798"/>
                  </a:lnTo>
                  <a:lnTo>
                    <a:pt x="466" y="782"/>
                  </a:lnTo>
                  <a:lnTo>
                    <a:pt x="482" y="748"/>
                  </a:lnTo>
                  <a:lnTo>
                    <a:pt x="482" y="732"/>
                  </a:lnTo>
                  <a:lnTo>
                    <a:pt x="466" y="698"/>
                  </a:lnTo>
                  <a:lnTo>
                    <a:pt x="449" y="682"/>
                  </a:lnTo>
                  <a:lnTo>
                    <a:pt x="117" y="682"/>
                  </a:lnTo>
                  <a:lnTo>
                    <a:pt x="117" y="67"/>
                  </a:lnTo>
                  <a:lnTo>
                    <a:pt x="117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524275" y="2900900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416" y="133"/>
                  </a:moveTo>
                  <a:lnTo>
                    <a:pt x="499" y="150"/>
                  </a:lnTo>
                  <a:lnTo>
                    <a:pt x="582" y="216"/>
                  </a:lnTo>
                  <a:lnTo>
                    <a:pt x="632" y="300"/>
                  </a:lnTo>
                  <a:lnTo>
                    <a:pt x="649" y="399"/>
                  </a:lnTo>
                  <a:lnTo>
                    <a:pt x="649" y="466"/>
                  </a:lnTo>
                  <a:lnTo>
                    <a:pt x="632" y="516"/>
                  </a:lnTo>
                  <a:lnTo>
                    <a:pt x="616" y="566"/>
                  </a:lnTo>
                  <a:lnTo>
                    <a:pt x="582" y="599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7" y="599"/>
                  </a:lnTo>
                  <a:lnTo>
                    <a:pt x="184" y="566"/>
                  </a:lnTo>
                  <a:lnTo>
                    <a:pt x="150" y="516"/>
                  </a:lnTo>
                  <a:lnTo>
                    <a:pt x="134" y="466"/>
                  </a:lnTo>
                  <a:lnTo>
                    <a:pt x="134" y="399"/>
                  </a:lnTo>
                  <a:lnTo>
                    <a:pt x="134" y="349"/>
                  </a:lnTo>
                  <a:lnTo>
                    <a:pt x="150" y="300"/>
                  </a:lnTo>
                  <a:lnTo>
                    <a:pt x="184" y="250"/>
                  </a:lnTo>
                  <a:lnTo>
                    <a:pt x="217" y="216"/>
                  </a:lnTo>
                  <a:lnTo>
                    <a:pt x="233" y="183"/>
                  </a:lnTo>
                  <a:lnTo>
                    <a:pt x="316" y="133"/>
                  </a:lnTo>
                  <a:close/>
                  <a:moveTo>
                    <a:pt x="316" y="0"/>
                  </a:moveTo>
                  <a:lnTo>
                    <a:pt x="250" y="34"/>
                  </a:lnTo>
                  <a:lnTo>
                    <a:pt x="184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1" y="416"/>
                  </a:lnTo>
                  <a:lnTo>
                    <a:pt x="17" y="482"/>
                  </a:lnTo>
                  <a:lnTo>
                    <a:pt x="34" y="566"/>
                  </a:lnTo>
                  <a:lnTo>
                    <a:pt x="67" y="632"/>
                  </a:lnTo>
                  <a:lnTo>
                    <a:pt x="117" y="698"/>
                  </a:lnTo>
                  <a:lnTo>
                    <a:pt x="184" y="748"/>
                  </a:lnTo>
                  <a:lnTo>
                    <a:pt x="250" y="782"/>
                  </a:lnTo>
                  <a:lnTo>
                    <a:pt x="316" y="798"/>
                  </a:lnTo>
                  <a:lnTo>
                    <a:pt x="400" y="815"/>
                  </a:lnTo>
                  <a:lnTo>
                    <a:pt x="466" y="798"/>
                  </a:lnTo>
                  <a:lnTo>
                    <a:pt x="549" y="782"/>
                  </a:lnTo>
                  <a:lnTo>
                    <a:pt x="616" y="748"/>
                  </a:lnTo>
                  <a:lnTo>
                    <a:pt x="666" y="698"/>
                  </a:lnTo>
                  <a:lnTo>
                    <a:pt x="715" y="632"/>
                  </a:lnTo>
                  <a:lnTo>
                    <a:pt x="749" y="566"/>
                  </a:lnTo>
                  <a:lnTo>
                    <a:pt x="782" y="482"/>
                  </a:lnTo>
                  <a:lnTo>
                    <a:pt x="782" y="416"/>
                  </a:lnTo>
                  <a:lnTo>
                    <a:pt x="782" y="333"/>
                  </a:lnTo>
                  <a:lnTo>
                    <a:pt x="749" y="250"/>
                  </a:lnTo>
                  <a:lnTo>
                    <a:pt x="715" y="183"/>
                  </a:lnTo>
                  <a:lnTo>
                    <a:pt x="666" y="117"/>
                  </a:lnTo>
                  <a:lnTo>
                    <a:pt x="616" y="67"/>
                  </a:lnTo>
                  <a:lnTo>
                    <a:pt x="549" y="3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547125" y="2901725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317" y="233"/>
                  </a:moveTo>
                  <a:lnTo>
                    <a:pt x="400" y="466"/>
                  </a:lnTo>
                  <a:lnTo>
                    <a:pt x="217" y="466"/>
                  </a:lnTo>
                  <a:lnTo>
                    <a:pt x="317" y="233"/>
                  </a:lnTo>
                  <a:close/>
                  <a:moveTo>
                    <a:pt x="267" y="1"/>
                  </a:moveTo>
                  <a:lnTo>
                    <a:pt x="250" y="34"/>
                  </a:lnTo>
                  <a:lnTo>
                    <a:pt x="1" y="699"/>
                  </a:lnTo>
                  <a:lnTo>
                    <a:pt x="1" y="749"/>
                  </a:lnTo>
                  <a:lnTo>
                    <a:pt x="34" y="782"/>
                  </a:lnTo>
                  <a:lnTo>
                    <a:pt x="51" y="782"/>
                  </a:lnTo>
                  <a:lnTo>
                    <a:pt x="101" y="765"/>
                  </a:lnTo>
                  <a:lnTo>
                    <a:pt x="117" y="749"/>
                  </a:lnTo>
                  <a:lnTo>
                    <a:pt x="167" y="599"/>
                  </a:lnTo>
                  <a:lnTo>
                    <a:pt x="450" y="599"/>
                  </a:lnTo>
                  <a:lnTo>
                    <a:pt x="499" y="749"/>
                  </a:lnTo>
                  <a:lnTo>
                    <a:pt x="533" y="765"/>
                  </a:lnTo>
                  <a:lnTo>
                    <a:pt x="566" y="782"/>
                  </a:lnTo>
                  <a:lnTo>
                    <a:pt x="583" y="782"/>
                  </a:lnTo>
                  <a:lnTo>
                    <a:pt x="616" y="749"/>
                  </a:lnTo>
                  <a:lnTo>
                    <a:pt x="616" y="699"/>
                  </a:lnTo>
                  <a:lnTo>
                    <a:pt x="367" y="3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566675" y="2901325"/>
              <a:ext cx="14550" cy="19550"/>
            </a:xfrm>
            <a:custGeom>
              <a:avLst/>
              <a:gdLst/>
              <a:ahLst/>
              <a:cxnLst/>
              <a:rect l="l" t="t" r="r" b="b"/>
              <a:pathLst>
                <a:path w="582" h="782" extrusionOk="0">
                  <a:moveTo>
                    <a:pt x="249" y="133"/>
                  </a:moveTo>
                  <a:lnTo>
                    <a:pt x="299" y="150"/>
                  </a:lnTo>
                  <a:lnTo>
                    <a:pt x="332" y="183"/>
                  </a:lnTo>
                  <a:lnTo>
                    <a:pt x="382" y="216"/>
                  </a:lnTo>
                  <a:lnTo>
                    <a:pt x="416" y="249"/>
                  </a:lnTo>
                  <a:lnTo>
                    <a:pt x="432" y="299"/>
                  </a:lnTo>
                  <a:lnTo>
                    <a:pt x="449" y="349"/>
                  </a:lnTo>
                  <a:lnTo>
                    <a:pt x="465" y="399"/>
                  </a:lnTo>
                  <a:lnTo>
                    <a:pt x="449" y="449"/>
                  </a:lnTo>
                  <a:lnTo>
                    <a:pt x="432" y="499"/>
                  </a:lnTo>
                  <a:lnTo>
                    <a:pt x="416" y="549"/>
                  </a:lnTo>
                  <a:lnTo>
                    <a:pt x="382" y="598"/>
                  </a:lnTo>
                  <a:lnTo>
                    <a:pt x="332" y="632"/>
                  </a:lnTo>
                  <a:lnTo>
                    <a:pt x="299" y="648"/>
                  </a:lnTo>
                  <a:lnTo>
                    <a:pt x="249" y="665"/>
                  </a:lnTo>
                  <a:lnTo>
                    <a:pt x="116" y="665"/>
                  </a:lnTo>
                  <a:lnTo>
                    <a:pt x="116" y="133"/>
                  </a:lnTo>
                  <a:close/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731"/>
                  </a:lnTo>
                  <a:lnTo>
                    <a:pt x="17" y="781"/>
                  </a:lnTo>
                  <a:lnTo>
                    <a:pt x="266" y="781"/>
                  </a:lnTo>
                  <a:lnTo>
                    <a:pt x="349" y="748"/>
                  </a:lnTo>
                  <a:lnTo>
                    <a:pt x="416" y="715"/>
                  </a:lnTo>
                  <a:lnTo>
                    <a:pt x="465" y="665"/>
                  </a:lnTo>
                  <a:lnTo>
                    <a:pt x="515" y="615"/>
                  </a:lnTo>
                  <a:lnTo>
                    <a:pt x="549" y="549"/>
                  </a:lnTo>
                  <a:lnTo>
                    <a:pt x="582" y="465"/>
                  </a:lnTo>
                  <a:lnTo>
                    <a:pt x="582" y="382"/>
                  </a:lnTo>
                  <a:lnTo>
                    <a:pt x="582" y="316"/>
                  </a:lnTo>
                  <a:lnTo>
                    <a:pt x="549" y="233"/>
                  </a:lnTo>
                  <a:lnTo>
                    <a:pt x="515" y="166"/>
                  </a:lnTo>
                  <a:lnTo>
                    <a:pt x="465" y="116"/>
                  </a:lnTo>
                  <a:lnTo>
                    <a:pt x="416" y="67"/>
                  </a:lnTo>
                  <a:lnTo>
                    <a:pt x="349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441600" y="2700625"/>
              <a:ext cx="15400" cy="20375"/>
            </a:xfrm>
            <a:custGeom>
              <a:avLst/>
              <a:gdLst/>
              <a:ahLst/>
              <a:cxnLst/>
              <a:rect l="l" t="t" r="r" b="b"/>
              <a:pathLst>
                <a:path w="616" h="815" extrusionOk="0">
                  <a:moveTo>
                    <a:pt x="316" y="0"/>
                  </a:moveTo>
                  <a:lnTo>
                    <a:pt x="216" y="17"/>
                  </a:lnTo>
                  <a:lnTo>
                    <a:pt x="116" y="67"/>
                  </a:lnTo>
                  <a:lnTo>
                    <a:pt x="83" y="100"/>
                  </a:lnTo>
                  <a:lnTo>
                    <a:pt x="67" y="133"/>
                  </a:lnTo>
                  <a:lnTo>
                    <a:pt x="33" y="183"/>
                  </a:lnTo>
                  <a:lnTo>
                    <a:pt x="33" y="233"/>
                  </a:lnTo>
                  <a:lnTo>
                    <a:pt x="33" y="283"/>
                  </a:lnTo>
                  <a:lnTo>
                    <a:pt x="67" y="332"/>
                  </a:lnTo>
                  <a:lnTo>
                    <a:pt x="100" y="382"/>
                  </a:lnTo>
                  <a:lnTo>
                    <a:pt x="166" y="416"/>
                  </a:lnTo>
                  <a:lnTo>
                    <a:pt x="233" y="432"/>
                  </a:lnTo>
                  <a:lnTo>
                    <a:pt x="316" y="449"/>
                  </a:lnTo>
                  <a:lnTo>
                    <a:pt x="399" y="482"/>
                  </a:lnTo>
                  <a:lnTo>
                    <a:pt x="465" y="515"/>
                  </a:lnTo>
                  <a:lnTo>
                    <a:pt x="499" y="549"/>
                  </a:lnTo>
                  <a:lnTo>
                    <a:pt x="499" y="582"/>
                  </a:lnTo>
                  <a:lnTo>
                    <a:pt x="482" y="632"/>
                  </a:lnTo>
                  <a:lnTo>
                    <a:pt x="449" y="665"/>
                  </a:lnTo>
                  <a:lnTo>
                    <a:pt x="382" y="698"/>
                  </a:lnTo>
                  <a:lnTo>
                    <a:pt x="249" y="698"/>
                  </a:lnTo>
                  <a:lnTo>
                    <a:pt x="183" y="682"/>
                  </a:lnTo>
                  <a:lnTo>
                    <a:pt x="133" y="648"/>
                  </a:lnTo>
                  <a:lnTo>
                    <a:pt x="83" y="615"/>
                  </a:lnTo>
                  <a:lnTo>
                    <a:pt x="33" y="598"/>
                  </a:lnTo>
                  <a:lnTo>
                    <a:pt x="0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17" y="715"/>
                  </a:lnTo>
                  <a:lnTo>
                    <a:pt x="83" y="748"/>
                  </a:lnTo>
                  <a:lnTo>
                    <a:pt x="166" y="781"/>
                  </a:lnTo>
                  <a:lnTo>
                    <a:pt x="233" y="814"/>
                  </a:lnTo>
                  <a:lnTo>
                    <a:pt x="316" y="814"/>
                  </a:lnTo>
                  <a:lnTo>
                    <a:pt x="416" y="798"/>
                  </a:lnTo>
                  <a:lnTo>
                    <a:pt x="515" y="748"/>
                  </a:lnTo>
                  <a:lnTo>
                    <a:pt x="565" y="715"/>
                  </a:lnTo>
                  <a:lnTo>
                    <a:pt x="598" y="682"/>
                  </a:lnTo>
                  <a:lnTo>
                    <a:pt x="615" y="632"/>
                  </a:lnTo>
                  <a:lnTo>
                    <a:pt x="615" y="582"/>
                  </a:lnTo>
                  <a:lnTo>
                    <a:pt x="615" y="532"/>
                  </a:lnTo>
                  <a:lnTo>
                    <a:pt x="598" y="482"/>
                  </a:lnTo>
                  <a:lnTo>
                    <a:pt x="549" y="432"/>
                  </a:lnTo>
                  <a:lnTo>
                    <a:pt x="482" y="382"/>
                  </a:lnTo>
                  <a:lnTo>
                    <a:pt x="399" y="366"/>
                  </a:lnTo>
                  <a:lnTo>
                    <a:pt x="316" y="349"/>
                  </a:lnTo>
                  <a:lnTo>
                    <a:pt x="249" y="332"/>
                  </a:lnTo>
                  <a:lnTo>
                    <a:pt x="183" y="299"/>
                  </a:lnTo>
                  <a:lnTo>
                    <a:pt x="150" y="266"/>
                  </a:lnTo>
                  <a:lnTo>
                    <a:pt x="150" y="233"/>
                  </a:lnTo>
                  <a:lnTo>
                    <a:pt x="166" y="183"/>
                  </a:lnTo>
                  <a:lnTo>
                    <a:pt x="200" y="166"/>
                  </a:lnTo>
                  <a:lnTo>
                    <a:pt x="249" y="133"/>
                  </a:lnTo>
                  <a:lnTo>
                    <a:pt x="316" y="116"/>
                  </a:lnTo>
                  <a:lnTo>
                    <a:pt x="416" y="150"/>
                  </a:lnTo>
                  <a:lnTo>
                    <a:pt x="499" y="200"/>
                  </a:lnTo>
                  <a:lnTo>
                    <a:pt x="549" y="200"/>
                  </a:lnTo>
                  <a:lnTo>
                    <a:pt x="582" y="183"/>
                  </a:lnTo>
                  <a:lnTo>
                    <a:pt x="598" y="133"/>
                  </a:lnTo>
                  <a:lnTo>
                    <a:pt x="565" y="100"/>
                  </a:lnTo>
                  <a:lnTo>
                    <a:pt x="515" y="67"/>
                  </a:lnTo>
                  <a:lnTo>
                    <a:pt x="449" y="33"/>
                  </a:lnTo>
                  <a:lnTo>
                    <a:pt x="382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459050" y="2701025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67" y="1"/>
                  </a:moveTo>
                  <a:lnTo>
                    <a:pt x="33" y="17"/>
                  </a:lnTo>
                  <a:lnTo>
                    <a:pt x="0" y="67"/>
                  </a:lnTo>
                  <a:lnTo>
                    <a:pt x="33" y="117"/>
                  </a:lnTo>
                  <a:lnTo>
                    <a:pt x="67" y="134"/>
                  </a:lnTo>
                  <a:lnTo>
                    <a:pt x="249" y="134"/>
                  </a:lnTo>
                  <a:lnTo>
                    <a:pt x="249" y="732"/>
                  </a:lnTo>
                  <a:lnTo>
                    <a:pt x="266" y="782"/>
                  </a:lnTo>
                  <a:lnTo>
                    <a:pt x="316" y="798"/>
                  </a:lnTo>
                  <a:lnTo>
                    <a:pt x="349" y="782"/>
                  </a:lnTo>
                  <a:lnTo>
                    <a:pt x="366" y="732"/>
                  </a:lnTo>
                  <a:lnTo>
                    <a:pt x="366" y="134"/>
                  </a:lnTo>
                  <a:lnTo>
                    <a:pt x="549" y="134"/>
                  </a:lnTo>
                  <a:lnTo>
                    <a:pt x="599" y="117"/>
                  </a:lnTo>
                  <a:lnTo>
                    <a:pt x="615" y="67"/>
                  </a:lnTo>
                  <a:lnTo>
                    <a:pt x="599" y="1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476500" y="2700625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399" y="133"/>
                  </a:moveTo>
                  <a:lnTo>
                    <a:pt x="499" y="150"/>
                  </a:lnTo>
                  <a:lnTo>
                    <a:pt x="532" y="166"/>
                  </a:lnTo>
                  <a:lnTo>
                    <a:pt x="582" y="200"/>
                  </a:lnTo>
                  <a:lnTo>
                    <a:pt x="632" y="299"/>
                  </a:lnTo>
                  <a:lnTo>
                    <a:pt x="648" y="399"/>
                  </a:lnTo>
                  <a:lnTo>
                    <a:pt x="648" y="465"/>
                  </a:lnTo>
                  <a:lnTo>
                    <a:pt x="632" y="515"/>
                  </a:lnTo>
                  <a:lnTo>
                    <a:pt x="615" y="565"/>
                  </a:lnTo>
                  <a:lnTo>
                    <a:pt x="582" y="598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6" y="598"/>
                  </a:lnTo>
                  <a:lnTo>
                    <a:pt x="183" y="565"/>
                  </a:lnTo>
                  <a:lnTo>
                    <a:pt x="150" y="515"/>
                  </a:lnTo>
                  <a:lnTo>
                    <a:pt x="133" y="465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299"/>
                  </a:lnTo>
                  <a:lnTo>
                    <a:pt x="183" y="249"/>
                  </a:lnTo>
                  <a:lnTo>
                    <a:pt x="216" y="200"/>
                  </a:lnTo>
                  <a:lnTo>
                    <a:pt x="233" y="200"/>
                  </a:lnTo>
                  <a:lnTo>
                    <a:pt x="266" y="166"/>
                  </a:lnTo>
                  <a:lnTo>
                    <a:pt x="316" y="150"/>
                  </a:lnTo>
                  <a:lnTo>
                    <a:pt x="399" y="133"/>
                  </a:lnTo>
                  <a:close/>
                  <a:moveTo>
                    <a:pt x="316" y="0"/>
                  </a:moveTo>
                  <a:lnTo>
                    <a:pt x="250" y="33"/>
                  </a:lnTo>
                  <a:lnTo>
                    <a:pt x="183" y="67"/>
                  </a:lnTo>
                  <a:lnTo>
                    <a:pt x="117" y="116"/>
                  </a:lnTo>
                  <a:lnTo>
                    <a:pt x="67" y="183"/>
                  </a:lnTo>
                  <a:lnTo>
                    <a:pt x="33" y="249"/>
                  </a:lnTo>
                  <a:lnTo>
                    <a:pt x="17" y="332"/>
                  </a:lnTo>
                  <a:lnTo>
                    <a:pt x="0" y="399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67" y="632"/>
                  </a:lnTo>
                  <a:lnTo>
                    <a:pt x="117" y="698"/>
                  </a:lnTo>
                  <a:lnTo>
                    <a:pt x="183" y="748"/>
                  </a:lnTo>
                  <a:lnTo>
                    <a:pt x="250" y="781"/>
                  </a:lnTo>
                  <a:lnTo>
                    <a:pt x="316" y="798"/>
                  </a:lnTo>
                  <a:lnTo>
                    <a:pt x="399" y="814"/>
                  </a:lnTo>
                  <a:lnTo>
                    <a:pt x="466" y="798"/>
                  </a:lnTo>
                  <a:lnTo>
                    <a:pt x="549" y="781"/>
                  </a:lnTo>
                  <a:lnTo>
                    <a:pt x="615" y="748"/>
                  </a:lnTo>
                  <a:lnTo>
                    <a:pt x="665" y="698"/>
                  </a:lnTo>
                  <a:lnTo>
                    <a:pt x="715" y="632"/>
                  </a:lnTo>
                  <a:lnTo>
                    <a:pt x="748" y="565"/>
                  </a:lnTo>
                  <a:lnTo>
                    <a:pt x="781" y="482"/>
                  </a:lnTo>
                  <a:lnTo>
                    <a:pt x="781" y="399"/>
                  </a:lnTo>
                  <a:lnTo>
                    <a:pt x="781" y="332"/>
                  </a:lnTo>
                  <a:lnTo>
                    <a:pt x="748" y="249"/>
                  </a:lnTo>
                  <a:lnTo>
                    <a:pt x="715" y="183"/>
                  </a:lnTo>
                  <a:lnTo>
                    <a:pt x="665" y="116"/>
                  </a:lnTo>
                  <a:lnTo>
                    <a:pt x="615" y="67"/>
                  </a:lnTo>
                  <a:lnTo>
                    <a:pt x="549" y="3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499775" y="2700625"/>
              <a:ext cx="17875" cy="20375"/>
            </a:xfrm>
            <a:custGeom>
              <a:avLst/>
              <a:gdLst/>
              <a:ahLst/>
              <a:cxnLst/>
              <a:rect l="l" t="t" r="r" b="b"/>
              <a:pathLst>
                <a:path w="715" h="815" extrusionOk="0">
                  <a:moveTo>
                    <a:pt x="332" y="0"/>
                  </a:moveTo>
                  <a:lnTo>
                    <a:pt x="266" y="33"/>
                  </a:lnTo>
                  <a:lnTo>
                    <a:pt x="183" y="67"/>
                  </a:lnTo>
                  <a:lnTo>
                    <a:pt x="133" y="116"/>
                  </a:lnTo>
                  <a:lnTo>
                    <a:pt x="83" y="183"/>
                  </a:lnTo>
                  <a:lnTo>
                    <a:pt x="33" y="249"/>
                  </a:lnTo>
                  <a:lnTo>
                    <a:pt x="17" y="316"/>
                  </a:lnTo>
                  <a:lnTo>
                    <a:pt x="0" y="399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83" y="632"/>
                  </a:lnTo>
                  <a:lnTo>
                    <a:pt x="133" y="698"/>
                  </a:lnTo>
                  <a:lnTo>
                    <a:pt x="183" y="748"/>
                  </a:lnTo>
                  <a:lnTo>
                    <a:pt x="266" y="781"/>
                  </a:lnTo>
                  <a:lnTo>
                    <a:pt x="332" y="798"/>
                  </a:lnTo>
                  <a:lnTo>
                    <a:pt x="416" y="814"/>
                  </a:lnTo>
                  <a:lnTo>
                    <a:pt x="482" y="814"/>
                  </a:lnTo>
                  <a:lnTo>
                    <a:pt x="565" y="798"/>
                  </a:lnTo>
                  <a:lnTo>
                    <a:pt x="615" y="765"/>
                  </a:lnTo>
                  <a:lnTo>
                    <a:pt x="682" y="731"/>
                  </a:lnTo>
                  <a:lnTo>
                    <a:pt x="715" y="682"/>
                  </a:lnTo>
                  <a:lnTo>
                    <a:pt x="698" y="632"/>
                  </a:lnTo>
                  <a:lnTo>
                    <a:pt x="648" y="615"/>
                  </a:lnTo>
                  <a:lnTo>
                    <a:pt x="598" y="632"/>
                  </a:lnTo>
                  <a:lnTo>
                    <a:pt x="515" y="665"/>
                  </a:lnTo>
                  <a:lnTo>
                    <a:pt x="416" y="682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32"/>
                  </a:lnTo>
                  <a:lnTo>
                    <a:pt x="216" y="598"/>
                  </a:lnTo>
                  <a:lnTo>
                    <a:pt x="183" y="565"/>
                  </a:lnTo>
                  <a:lnTo>
                    <a:pt x="150" y="515"/>
                  </a:lnTo>
                  <a:lnTo>
                    <a:pt x="133" y="465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299"/>
                  </a:lnTo>
                  <a:lnTo>
                    <a:pt x="183" y="249"/>
                  </a:lnTo>
                  <a:lnTo>
                    <a:pt x="216" y="216"/>
                  </a:lnTo>
                  <a:lnTo>
                    <a:pt x="266" y="166"/>
                  </a:lnTo>
                  <a:lnTo>
                    <a:pt x="316" y="150"/>
                  </a:lnTo>
                  <a:lnTo>
                    <a:pt x="366" y="133"/>
                  </a:lnTo>
                  <a:lnTo>
                    <a:pt x="416" y="133"/>
                  </a:lnTo>
                  <a:lnTo>
                    <a:pt x="515" y="150"/>
                  </a:lnTo>
                  <a:lnTo>
                    <a:pt x="598" y="183"/>
                  </a:lnTo>
                  <a:lnTo>
                    <a:pt x="632" y="200"/>
                  </a:lnTo>
                  <a:lnTo>
                    <a:pt x="682" y="200"/>
                  </a:lnTo>
                  <a:lnTo>
                    <a:pt x="698" y="183"/>
                  </a:lnTo>
                  <a:lnTo>
                    <a:pt x="698" y="133"/>
                  </a:lnTo>
                  <a:lnTo>
                    <a:pt x="682" y="83"/>
                  </a:lnTo>
                  <a:lnTo>
                    <a:pt x="615" y="50"/>
                  </a:lnTo>
                  <a:lnTo>
                    <a:pt x="565" y="17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4522625" y="2701025"/>
              <a:ext cx="14975" cy="19975"/>
            </a:xfrm>
            <a:custGeom>
              <a:avLst/>
              <a:gdLst/>
              <a:ahLst/>
              <a:cxnLst/>
              <a:rect l="l" t="t" r="r" b="b"/>
              <a:pathLst>
                <a:path w="599" h="799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83" y="782"/>
                  </a:lnTo>
                  <a:lnTo>
                    <a:pt x="100" y="765"/>
                  </a:lnTo>
                  <a:lnTo>
                    <a:pt x="117" y="749"/>
                  </a:lnTo>
                  <a:lnTo>
                    <a:pt x="117" y="732"/>
                  </a:lnTo>
                  <a:lnTo>
                    <a:pt x="117" y="566"/>
                  </a:lnTo>
                  <a:lnTo>
                    <a:pt x="250" y="449"/>
                  </a:lnTo>
                  <a:lnTo>
                    <a:pt x="499" y="782"/>
                  </a:lnTo>
                  <a:lnTo>
                    <a:pt x="515" y="798"/>
                  </a:lnTo>
                  <a:lnTo>
                    <a:pt x="549" y="798"/>
                  </a:lnTo>
                  <a:lnTo>
                    <a:pt x="582" y="782"/>
                  </a:lnTo>
                  <a:lnTo>
                    <a:pt x="599" y="732"/>
                  </a:lnTo>
                  <a:lnTo>
                    <a:pt x="582" y="699"/>
                  </a:lnTo>
                  <a:lnTo>
                    <a:pt x="333" y="366"/>
                  </a:lnTo>
                  <a:lnTo>
                    <a:pt x="582" y="117"/>
                  </a:lnTo>
                  <a:lnTo>
                    <a:pt x="599" y="67"/>
                  </a:lnTo>
                  <a:lnTo>
                    <a:pt x="582" y="34"/>
                  </a:lnTo>
                  <a:lnTo>
                    <a:pt x="532" y="17"/>
                  </a:lnTo>
                  <a:lnTo>
                    <a:pt x="499" y="34"/>
                  </a:lnTo>
                  <a:lnTo>
                    <a:pt x="117" y="400"/>
                  </a:lnTo>
                  <a:lnTo>
                    <a:pt x="117" y="67"/>
                  </a:lnTo>
                  <a:lnTo>
                    <a:pt x="117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424550" y="2097275"/>
              <a:ext cx="32450" cy="52375"/>
            </a:xfrm>
            <a:custGeom>
              <a:avLst/>
              <a:gdLst/>
              <a:ahLst/>
              <a:cxnLst/>
              <a:rect l="l" t="t" r="r" b="b"/>
              <a:pathLst>
                <a:path w="1298" h="2095" extrusionOk="0">
                  <a:moveTo>
                    <a:pt x="100" y="0"/>
                  </a:moveTo>
                  <a:lnTo>
                    <a:pt x="50" y="34"/>
                  </a:lnTo>
                  <a:lnTo>
                    <a:pt x="1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" y="1995"/>
                  </a:lnTo>
                  <a:lnTo>
                    <a:pt x="50" y="2045"/>
                  </a:lnTo>
                  <a:lnTo>
                    <a:pt x="100" y="2078"/>
                  </a:lnTo>
                  <a:lnTo>
                    <a:pt x="167" y="2095"/>
                  </a:lnTo>
                  <a:lnTo>
                    <a:pt x="1147" y="2095"/>
                  </a:lnTo>
                  <a:lnTo>
                    <a:pt x="1197" y="2078"/>
                  </a:lnTo>
                  <a:lnTo>
                    <a:pt x="1247" y="2045"/>
                  </a:lnTo>
                  <a:lnTo>
                    <a:pt x="1280" y="2011"/>
                  </a:lnTo>
                  <a:lnTo>
                    <a:pt x="1297" y="1945"/>
                  </a:lnTo>
                  <a:lnTo>
                    <a:pt x="1280" y="1878"/>
                  </a:lnTo>
                  <a:lnTo>
                    <a:pt x="1247" y="1829"/>
                  </a:lnTo>
                  <a:lnTo>
                    <a:pt x="1214" y="1779"/>
                  </a:lnTo>
                  <a:lnTo>
                    <a:pt x="1147" y="1762"/>
                  </a:lnTo>
                  <a:lnTo>
                    <a:pt x="333" y="1762"/>
                  </a:lnTo>
                  <a:lnTo>
                    <a:pt x="333" y="150"/>
                  </a:lnTo>
                  <a:lnTo>
                    <a:pt x="316" y="100"/>
                  </a:lnTo>
                  <a:lnTo>
                    <a:pt x="283" y="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4461525" y="2095600"/>
              <a:ext cx="51150" cy="54050"/>
            </a:xfrm>
            <a:custGeom>
              <a:avLst/>
              <a:gdLst/>
              <a:ahLst/>
              <a:cxnLst/>
              <a:rect l="l" t="t" r="r" b="b"/>
              <a:pathLst>
                <a:path w="2046" h="2162" extrusionOk="0">
                  <a:moveTo>
                    <a:pt x="1065" y="333"/>
                  </a:moveTo>
                  <a:lnTo>
                    <a:pt x="1181" y="366"/>
                  </a:lnTo>
                  <a:lnTo>
                    <a:pt x="1297" y="400"/>
                  </a:lnTo>
                  <a:lnTo>
                    <a:pt x="1414" y="466"/>
                  </a:lnTo>
                  <a:lnTo>
                    <a:pt x="1513" y="549"/>
                  </a:lnTo>
                  <a:lnTo>
                    <a:pt x="1597" y="666"/>
                  </a:lnTo>
                  <a:lnTo>
                    <a:pt x="1663" y="799"/>
                  </a:lnTo>
                  <a:lnTo>
                    <a:pt x="1696" y="932"/>
                  </a:lnTo>
                  <a:lnTo>
                    <a:pt x="1713" y="1081"/>
                  </a:lnTo>
                  <a:lnTo>
                    <a:pt x="1713" y="1098"/>
                  </a:lnTo>
                  <a:lnTo>
                    <a:pt x="1696" y="1231"/>
                  </a:lnTo>
                  <a:lnTo>
                    <a:pt x="1663" y="1364"/>
                  </a:lnTo>
                  <a:lnTo>
                    <a:pt x="1597" y="1497"/>
                  </a:lnTo>
                  <a:lnTo>
                    <a:pt x="1513" y="1596"/>
                  </a:lnTo>
                  <a:lnTo>
                    <a:pt x="1447" y="1663"/>
                  </a:lnTo>
                  <a:lnTo>
                    <a:pt x="1347" y="1729"/>
                  </a:lnTo>
                  <a:lnTo>
                    <a:pt x="1231" y="1796"/>
                  </a:lnTo>
                  <a:lnTo>
                    <a:pt x="1098" y="1813"/>
                  </a:lnTo>
                  <a:lnTo>
                    <a:pt x="982" y="1813"/>
                  </a:lnTo>
                  <a:lnTo>
                    <a:pt x="865" y="1796"/>
                  </a:lnTo>
                  <a:lnTo>
                    <a:pt x="749" y="1763"/>
                  </a:lnTo>
                  <a:lnTo>
                    <a:pt x="632" y="1696"/>
                  </a:lnTo>
                  <a:lnTo>
                    <a:pt x="549" y="1596"/>
                  </a:lnTo>
                  <a:lnTo>
                    <a:pt x="450" y="1497"/>
                  </a:lnTo>
                  <a:lnTo>
                    <a:pt x="383" y="1364"/>
                  </a:lnTo>
                  <a:lnTo>
                    <a:pt x="350" y="1231"/>
                  </a:lnTo>
                  <a:lnTo>
                    <a:pt x="333" y="1081"/>
                  </a:lnTo>
                  <a:lnTo>
                    <a:pt x="350" y="932"/>
                  </a:lnTo>
                  <a:lnTo>
                    <a:pt x="383" y="799"/>
                  </a:lnTo>
                  <a:lnTo>
                    <a:pt x="450" y="666"/>
                  </a:lnTo>
                  <a:lnTo>
                    <a:pt x="549" y="549"/>
                  </a:lnTo>
                  <a:lnTo>
                    <a:pt x="599" y="499"/>
                  </a:lnTo>
                  <a:lnTo>
                    <a:pt x="699" y="433"/>
                  </a:lnTo>
                  <a:lnTo>
                    <a:pt x="815" y="383"/>
                  </a:lnTo>
                  <a:lnTo>
                    <a:pt x="932" y="350"/>
                  </a:lnTo>
                  <a:lnTo>
                    <a:pt x="1065" y="333"/>
                  </a:lnTo>
                  <a:close/>
                  <a:moveTo>
                    <a:pt x="932" y="1"/>
                  </a:moveTo>
                  <a:lnTo>
                    <a:pt x="815" y="17"/>
                  </a:lnTo>
                  <a:lnTo>
                    <a:pt x="716" y="51"/>
                  </a:lnTo>
                  <a:lnTo>
                    <a:pt x="632" y="84"/>
                  </a:lnTo>
                  <a:lnTo>
                    <a:pt x="533" y="134"/>
                  </a:lnTo>
                  <a:lnTo>
                    <a:pt x="450" y="184"/>
                  </a:lnTo>
                  <a:lnTo>
                    <a:pt x="367" y="250"/>
                  </a:lnTo>
                  <a:lnTo>
                    <a:pt x="300" y="317"/>
                  </a:lnTo>
                  <a:lnTo>
                    <a:pt x="217" y="400"/>
                  </a:lnTo>
                  <a:lnTo>
                    <a:pt x="167" y="499"/>
                  </a:lnTo>
                  <a:lnTo>
                    <a:pt x="67" y="682"/>
                  </a:lnTo>
                  <a:lnTo>
                    <a:pt x="18" y="882"/>
                  </a:lnTo>
                  <a:lnTo>
                    <a:pt x="1" y="1081"/>
                  </a:lnTo>
                  <a:lnTo>
                    <a:pt x="18" y="1281"/>
                  </a:lnTo>
                  <a:lnTo>
                    <a:pt x="67" y="1480"/>
                  </a:lnTo>
                  <a:lnTo>
                    <a:pt x="167" y="1663"/>
                  </a:lnTo>
                  <a:lnTo>
                    <a:pt x="217" y="1763"/>
                  </a:lnTo>
                  <a:lnTo>
                    <a:pt x="300" y="1846"/>
                  </a:lnTo>
                  <a:lnTo>
                    <a:pt x="367" y="1912"/>
                  </a:lnTo>
                  <a:lnTo>
                    <a:pt x="450" y="1979"/>
                  </a:lnTo>
                  <a:lnTo>
                    <a:pt x="533" y="2029"/>
                  </a:lnTo>
                  <a:lnTo>
                    <a:pt x="632" y="2078"/>
                  </a:lnTo>
                  <a:lnTo>
                    <a:pt x="716" y="2112"/>
                  </a:lnTo>
                  <a:lnTo>
                    <a:pt x="815" y="2145"/>
                  </a:lnTo>
                  <a:lnTo>
                    <a:pt x="932" y="2162"/>
                  </a:lnTo>
                  <a:lnTo>
                    <a:pt x="1131" y="2162"/>
                  </a:lnTo>
                  <a:lnTo>
                    <a:pt x="1231" y="2145"/>
                  </a:lnTo>
                  <a:lnTo>
                    <a:pt x="1331" y="2112"/>
                  </a:lnTo>
                  <a:lnTo>
                    <a:pt x="1414" y="2078"/>
                  </a:lnTo>
                  <a:lnTo>
                    <a:pt x="1513" y="2029"/>
                  </a:lnTo>
                  <a:lnTo>
                    <a:pt x="1597" y="1979"/>
                  </a:lnTo>
                  <a:lnTo>
                    <a:pt x="1680" y="1912"/>
                  </a:lnTo>
                  <a:lnTo>
                    <a:pt x="1746" y="1846"/>
                  </a:lnTo>
                  <a:lnTo>
                    <a:pt x="1813" y="1763"/>
                  </a:lnTo>
                  <a:lnTo>
                    <a:pt x="1879" y="1663"/>
                  </a:lnTo>
                  <a:lnTo>
                    <a:pt x="1929" y="1580"/>
                  </a:lnTo>
                  <a:lnTo>
                    <a:pt x="1979" y="1480"/>
                  </a:lnTo>
                  <a:lnTo>
                    <a:pt x="2029" y="1281"/>
                  </a:lnTo>
                  <a:lnTo>
                    <a:pt x="2045" y="1081"/>
                  </a:lnTo>
                  <a:lnTo>
                    <a:pt x="2029" y="882"/>
                  </a:lnTo>
                  <a:lnTo>
                    <a:pt x="1979" y="682"/>
                  </a:lnTo>
                  <a:lnTo>
                    <a:pt x="1929" y="583"/>
                  </a:lnTo>
                  <a:lnTo>
                    <a:pt x="1879" y="483"/>
                  </a:lnTo>
                  <a:lnTo>
                    <a:pt x="1813" y="400"/>
                  </a:lnTo>
                  <a:lnTo>
                    <a:pt x="1746" y="317"/>
                  </a:lnTo>
                  <a:lnTo>
                    <a:pt x="1680" y="250"/>
                  </a:lnTo>
                  <a:lnTo>
                    <a:pt x="1597" y="184"/>
                  </a:lnTo>
                  <a:lnTo>
                    <a:pt x="1513" y="134"/>
                  </a:lnTo>
                  <a:lnTo>
                    <a:pt x="1430" y="84"/>
                  </a:lnTo>
                  <a:lnTo>
                    <a:pt x="1331" y="51"/>
                  </a:lnTo>
                  <a:lnTo>
                    <a:pt x="1231" y="17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526775" y="2097275"/>
              <a:ext cx="35750" cy="52375"/>
            </a:xfrm>
            <a:custGeom>
              <a:avLst/>
              <a:gdLst/>
              <a:ahLst/>
              <a:cxnLst/>
              <a:rect l="l" t="t" r="r" b="b"/>
              <a:pathLst>
                <a:path w="1430" h="2095" extrusionOk="0">
                  <a:moveTo>
                    <a:pt x="765" y="333"/>
                  </a:moveTo>
                  <a:lnTo>
                    <a:pt x="815" y="349"/>
                  </a:lnTo>
                  <a:lnTo>
                    <a:pt x="865" y="383"/>
                  </a:lnTo>
                  <a:lnTo>
                    <a:pt x="915" y="416"/>
                  </a:lnTo>
                  <a:lnTo>
                    <a:pt x="948" y="466"/>
                  </a:lnTo>
                  <a:lnTo>
                    <a:pt x="981" y="516"/>
                  </a:lnTo>
                  <a:lnTo>
                    <a:pt x="998" y="582"/>
                  </a:lnTo>
                  <a:lnTo>
                    <a:pt x="998" y="632"/>
                  </a:lnTo>
                  <a:lnTo>
                    <a:pt x="998" y="698"/>
                  </a:lnTo>
                  <a:lnTo>
                    <a:pt x="981" y="765"/>
                  </a:lnTo>
                  <a:lnTo>
                    <a:pt x="948" y="815"/>
                  </a:lnTo>
                  <a:lnTo>
                    <a:pt x="915" y="848"/>
                  </a:lnTo>
                  <a:lnTo>
                    <a:pt x="865" y="898"/>
                  </a:lnTo>
                  <a:lnTo>
                    <a:pt x="815" y="914"/>
                  </a:lnTo>
                  <a:lnTo>
                    <a:pt x="765" y="931"/>
                  </a:lnTo>
                  <a:lnTo>
                    <a:pt x="698" y="948"/>
                  </a:lnTo>
                  <a:lnTo>
                    <a:pt x="333" y="948"/>
                  </a:lnTo>
                  <a:lnTo>
                    <a:pt x="333" y="333"/>
                  </a:lnTo>
                  <a:close/>
                  <a:moveTo>
                    <a:pt x="100" y="0"/>
                  </a:moveTo>
                  <a:lnTo>
                    <a:pt x="50" y="50"/>
                  </a:lnTo>
                  <a:lnTo>
                    <a:pt x="17" y="100"/>
                  </a:lnTo>
                  <a:lnTo>
                    <a:pt x="0" y="150"/>
                  </a:lnTo>
                  <a:lnTo>
                    <a:pt x="0" y="1928"/>
                  </a:lnTo>
                  <a:lnTo>
                    <a:pt x="17" y="1995"/>
                  </a:lnTo>
                  <a:lnTo>
                    <a:pt x="50" y="2045"/>
                  </a:lnTo>
                  <a:lnTo>
                    <a:pt x="100" y="2078"/>
                  </a:lnTo>
                  <a:lnTo>
                    <a:pt x="167" y="2095"/>
                  </a:lnTo>
                  <a:lnTo>
                    <a:pt x="233" y="2078"/>
                  </a:lnTo>
                  <a:lnTo>
                    <a:pt x="283" y="2045"/>
                  </a:lnTo>
                  <a:lnTo>
                    <a:pt x="316" y="1995"/>
                  </a:lnTo>
                  <a:lnTo>
                    <a:pt x="333" y="1928"/>
                  </a:lnTo>
                  <a:lnTo>
                    <a:pt x="333" y="1263"/>
                  </a:lnTo>
                  <a:lnTo>
                    <a:pt x="682" y="1263"/>
                  </a:lnTo>
                  <a:lnTo>
                    <a:pt x="765" y="1297"/>
                  </a:lnTo>
                  <a:lnTo>
                    <a:pt x="848" y="1347"/>
                  </a:lnTo>
                  <a:lnTo>
                    <a:pt x="898" y="1380"/>
                  </a:lnTo>
                  <a:lnTo>
                    <a:pt x="948" y="1430"/>
                  </a:lnTo>
                  <a:lnTo>
                    <a:pt x="964" y="1496"/>
                  </a:lnTo>
                  <a:lnTo>
                    <a:pt x="981" y="1563"/>
                  </a:lnTo>
                  <a:lnTo>
                    <a:pt x="981" y="1646"/>
                  </a:lnTo>
                  <a:lnTo>
                    <a:pt x="998" y="1746"/>
                  </a:lnTo>
                  <a:lnTo>
                    <a:pt x="1014" y="1829"/>
                  </a:lnTo>
                  <a:lnTo>
                    <a:pt x="1048" y="1912"/>
                  </a:lnTo>
                  <a:lnTo>
                    <a:pt x="1081" y="1978"/>
                  </a:lnTo>
                  <a:lnTo>
                    <a:pt x="1147" y="2028"/>
                  </a:lnTo>
                  <a:lnTo>
                    <a:pt x="1197" y="2045"/>
                  </a:lnTo>
                  <a:lnTo>
                    <a:pt x="1247" y="2061"/>
                  </a:lnTo>
                  <a:lnTo>
                    <a:pt x="1313" y="2061"/>
                  </a:lnTo>
                  <a:lnTo>
                    <a:pt x="1380" y="2028"/>
                  </a:lnTo>
                  <a:lnTo>
                    <a:pt x="1413" y="1978"/>
                  </a:lnTo>
                  <a:lnTo>
                    <a:pt x="1430" y="1912"/>
                  </a:lnTo>
                  <a:lnTo>
                    <a:pt x="1430" y="1845"/>
                  </a:lnTo>
                  <a:lnTo>
                    <a:pt x="1397" y="1779"/>
                  </a:lnTo>
                  <a:lnTo>
                    <a:pt x="1330" y="1746"/>
                  </a:lnTo>
                  <a:lnTo>
                    <a:pt x="1330" y="1662"/>
                  </a:lnTo>
                  <a:lnTo>
                    <a:pt x="1313" y="1563"/>
                  </a:lnTo>
                  <a:lnTo>
                    <a:pt x="1313" y="1480"/>
                  </a:lnTo>
                  <a:lnTo>
                    <a:pt x="1297" y="1396"/>
                  </a:lnTo>
                  <a:lnTo>
                    <a:pt x="1264" y="1313"/>
                  </a:lnTo>
                  <a:lnTo>
                    <a:pt x="1230" y="1247"/>
                  </a:lnTo>
                  <a:lnTo>
                    <a:pt x="1181" y="1180"/>
                  </a:lnTo>
                  <a:lnTo>
                    <a:pt x="1114" y="1131"/>
                  </a:lnTo>
                  <a:lnTo>
                    <a:pt x="1214" y="1031"/>
                  </a:lnTo>
                  <a:lnTo>
                    <a:pt x="1280" y="914"/>
                  </a:lnTo>
                  <a:lnTo>
                    <a:pt x="1330" y="781"/>
                  </a:lnTo>
                  <a:lnTo>
                    <a:pt x="1347" y="632"/>
                  </a:lnTo>
                  <a:lnTo>
                    <a:pt x="1330" y="499"/>
                  </a:lnTo>
                  <a:lnTo>
                    <a:pt x="1297" y="383"/>
                  </a:lnTo>
                  <a:lnTo>
                    <a:pt x="1230" y="266"/>
                  </a:lnTo>
                  <a:lnTo>
                    <a:pt x="1147" y="183"/>
                  </a:lnTo>
                  <a:lnTo>
                    <a:pt x="1064" y="100"/>
                  </a:lnTo>
                  <a:lnTo>
                    <a:pt x="948" y="5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574550" y="2097275"/>
              <a:ext cx="32850" cy="52375"/>
            </a:xfrm>
            <a:custGeom>
              <a:avLst/>
              <a:gdLst/>
              <a:ahLst/>
              <a:cxnLst/>
              <a:rect l="l" t="t" r="r" b="b"/>
              <a:pathLst>
                <a:path w="1314" h="2095" extrusionOk="0">
                  <a:moveTo>
                    <a:pt x="101" y="0"/>
                  </a:moveTo>
                  <a:lnTo>
                    <a:pt x="51" y="50"/>
                  </a:lnTo>
                  <a:lnTo>
                    <a:pt x="17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7" y="1995"/>
                  </a:lnTo>
                  <a:lnTo>
                    <a:pt x="51" y="2045"/>
                  </a:lnTo>
                  <a:lnTo>
                    <a:pt x="101" y="2078"/>
                  </a:lnTo>
                  <a:lnTo>
                    <a:pt x="167" y="2095"/>
                  </a:lnTo>
                  <a:lnTo>
                    <a:pt x="1148" y="2095"/>
                  </a:lnTo>
                  <a:lnTo>
                    <a:pt x="1198" y="2078"/>
                  </a:lnTo>
                  <a:lnTo>
                    <a:pt x="1247" y="2045"/>
                  </a:lnTo>
                  <a:lnTo>
                    <a:pt x="1281" y="2011"/>
                  </a:lnTo>
                  <a:lnTo>
                    <a:pt x="1297" y="1945"/>
                  </a:lnTo>
                  <a:lnTo>
                    <a:pt x="1297" y="1878"/>
                  </a:lnTo>
                  <a:lnTo>
                    <a:pt x="1264" y="1829"/>
                  </a:lnTo>
                  <a:lnTo>
                    <a:pt x="1214" y="1779"/>
                  </a:lnTo>
                  <a:lnTo>
                    <a:pt x="1148" y="1762"/>
                  </a:lnTo>
                  <a:lnTo>
                    <a:pt x="333" y="1762"/>
                  </a:lnTo>
                  <a:lnTo>
                    <a:pt x="333" y="1214"/>
                  </a:lnTo>
                  <a:lnTo>
                    <a:pt x="1031" y="1214"/>
                  </a:lnTo>
                  <a:lnTo>
                    <a:pt x="1081" y="1197"/>
                  </a:lnTo>
                  <a:lnTo>
                    <a:pt x="1131" y="1164"/>
                  </a:lnTo>
                  <a:lnTo>
                    <a:pt x="1164" y="1114"/>
                  </a:lnTo>
                  <a:lnTo>
                    <a:pt x="1181" y="1064"/>
                  </a:lnTo>
                  <a:lnTo>
                    <a:pt x="1181" y="998"/>
                  </a:lnTo>
                  <a:lnTo>
                    <a:pt x="1148" y="931"/>
                  </a:lnTo>
                  <a:lnTo>
                    <a:pt x="1098" y="898"/>
                  </a:lnTo>
                  <a:lnTo>
                    <a:pt x="1031" y="881"/>
                  </a:lnTo>
                  <a:lnTo>
                    <a:pt x="333" y="881"/>
                  </a:lnTo>
                  <a:lnTo>
                    <a:pt x="333" y="333"/>
                  </a:lnTo>
                  <a:lnTo>
                    <a:pt x="1148" y="333"/>
                  </a:lnTo>
                  <a:lnTo>
                    <a:pt x="1214" y="316"/>
                  </a:lnTo>
                  <a:lnTo>
                    <a:pt x="1264" y="283"/>
                  </a:lnTo>
                  <a:lnTo>
                    <a:pt x="1297" y="216"/>
                  </a:lnTo>
                  <a:lnTo>
                    <a:pt x="1314" y="150"/>
                  </a:lnTo>
                  <a:lnTo>
                    <a:pt x="1297" y="100"/>
                  </a:lnTo>
                  <a:lnTo>
                    <a:pt x="1264" y="3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619425" y="2097275"/>
              <a:ext cx="44900" cy="52375"/>
            </a:xfrm>
            <a:custGeom>
              <a:avLst/>
              <a:gdLst/>
              <a:ahLst/>
              <a:cxnLst/>
              <a:rect l="l" t="t" r="r" b="b"/>
              <a:pathLst>
                <a:path w="1796" h="2095" extrusionOk="0">
                  <a:moveTo>
                    <a:pt x="101" y="0"/>
                  </a:moveTo>
                  <a:lnTo>
                    <a:pt x="51" y="34"/>
                  </a:lnTo>
                  <a:lnTo>
                    <a:pt x="1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" y="1995"/>
                  </a:lnTo>
                  <a:lnTo>
                    <a:pt x="51" y="2045"/>
                  </a:lnTo>
                  <a:lnTo>
                    <a:pt x="101" y="2078"/>
                  </a:lnTo>
                  <a:lnTo>
                    <a:pt x="167" y="2095"/>
                  </a:lnTo>
                  <a:lnTo>
                    <a:pt x="234" y="2078"/>
                  </a:lnTo>
                  <a:lnTo>
                    <a:pt x="283" y="2045"/>
                  </a:lnTo>
                  <a:lnTo>
                    <a:pt x="317" y="1995"/>
                  </a:lnTo>
                  <a:lnTo>
                    <a:pt x="333" y="1928"/>
                  </a:lnTo>
                  <a:lnTo>
                    <a:pt x="333" y="665"/>
                  </a:lnTo>
                  <a:lnTo>
                    <a:pt x="765" y="1263"/>
                  </a:lnTo>
                  <a:lnTo>
                    <a:pt x="815" y="1313"/>
                  </a:lnTo>
                  <a:lnTo>
                    <a:pt x="898" y="1330"/>
                  </a:lnTo>
                  <a:lnTo>
                    <a:pt x="982" y="1313"/>
                  </a:lnTo>
                  <a:lnTo>
                    <a:pt x="1031" y="1263"/>
                  </a:lnTo>
                  <a:lnTo>
                    <a:pt x="1464" y="665"/>
                  </a:lnTo>
                  <a:lnTo>
                    <a:pt x="1464" y="1928"/>
                  </a:lnTo>
                  <a:lnTo>
                    <a:pt x="1480" y="1995"/>
                  </a:lnTo>
                  <a:lnTo>
                    <a:pt x="1513" y="2045"/>
                  </a:lnTo>
                  <a:lnTo>
                    <a:pt x="1563" y="2078"/>
                  </a:lnTo>
                  <a:lnTo>
                    <a:pt x="1630" y="2095"/>
                  </a:lnTo>
                  <a:lnTo>
                    <a:pt x="1696" y="2078"/>
                  </a:lnTo>
                  <a:lnTo>
                    <a:pt x="1746" y="2045"/>
                  </a:lnTo>
                  <a:lnTo>
                    <a:pt x="1779" y="1995"/>
                  </a:lnTo>
                  <a:lnTo>
                    <a:pt x="1796" y="1928"/>
                  </a:lnTo>
                  <a:lnTo>
                    <a:pt x="1796" y="150"/>
                  </a:lnTo>
                  <a:lnTo>
                    <a:pt x="1779" y="100"/>
                  </a:lnTo>
                  <a:lnTo>
                    <a:pt x="1746" y="34"/>
                  </a:lnTo>
                  <a:lnTo>
                    <a:pt x="1696" y="0"/>
                  </a:lnTo>
                  <a:lnTo>
                    <a:pt x="1630" y="0"/>
                  </a:lnTo>
                  <a:lnTo>
                    <a:pt x="1547" y="17"/>
                  </a:lnTo>
                  <a:lnTo>
                    <a:pt x="1497" y="67"/>
                  </a:lnTo>
                  <a:lnTo>
                    <a:pt x="898" y="898"/>
                  </a:lnTo>
                  <a:lnTo>
                    <a:pt x="300" y="67"/>
                  </a:lnTo>
                  <a:lnTo>
                    <a:pt x="234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6298175" y="1928150"/>
              <a:ext cx="12475" cy="20375"/>
            </a:xfrm>
            <a:custGeom>
              <a:avLst/>
              <a:gdLst/>
              <a:ahLst/>
              <a:cxnLst/>
              <a:rect l="l" t="t" r="r" b="b"/>
              <a:pathLst>
                <a:path w="499" h="815" extrusionOk="0">
                  <a:moveTo>
                    <a:pt x="50" y="1"/>
                  </a:moveTo>
                  <a:lnTo>
                    <a:pt x="33" y="17"/>
                  </a:lnTo>
                  <a:lnTo>
                    <a:pt x="17" y="34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0" y="748"/>
                  </a:lnTo>
                  <a:lnTo>
                    <a:pt x="17" y="782"/>
                  </a:lnTo>
                  <a:lnTo>
                    <a:pt x="17" y="798"/>
                  </a:lnTo>
                  <a:lnTo>
                    <a:pt x="50" y="815"/>
                  </a:lnTo>
                  <a:lnTo>
                    <a:pt x="449" y="815"/>
                  </a:lnTo>
                  <a:lnTo>
                    <a:pt x="482" y="798"/>
                  </a:lnTo>
                  <a:lnTo>
                    <a:pt x="499" y="748"/>
                  </a:lnTo>
                  <a:lnTo>
                    <a:pt x="482" y="699"/>
                  </a:lnTo>
                  <a:lnTo>
                    <a:pt x="449" y="682"/>
                  </a:lnTo>
                  <a:lnTo>
                    <a:pt x="133" y="682"/>
                  </a:lnTo>
                  <a:lnTo>
                    <a:pt x="133" y="84"/>
                  </a:lnTo>
                  <a:lnTo>
                    <a:pt x="133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6312300" y="1927725"/>
              <a:ext cx="19125" cy="20400"/>
            </a:xfrm>
            <a:custGeom>
              <a:avLst/>
              <a:gdLst/>
              <a:ahLst/>
              <a:cxnLst/>
              <a:rect l="l" t="t" r="r" b="b"/>
              <a:pathLst>
                <a:path w="765" h="816" extrusionOk="0">
                  <a:moveTo>
                    <a:pt x="399" y="134"/>
                  </a:moveTo>
                  <a:lnTo>
                    <a:pt x="482" y="151"/>
                  </a:lnTo>
                  <a:lnTo>
                    <a:pt x="565" y="217"/>
                  </a:lnTo>
                  <a:lnTo>
                    <a:pt x="599" y="267"/>
                  </a:lnTo>
                  <a:lnTo>
                    <a:pt x="615" y="300"/>
                  </a:lnTo>
                  <a:lnTo>
                    <a:pt x="632" y="367"/>
                  </a:lnTo>
                  <a:lnTo>
                    <a:pt x="649" y="416"/>
                  </a:lnTo>
                  <a:lnTo>
                    <a:pt x="632" y="466"/>
                  </a:lnTo>
                  <a:lnTo>
                    <a:pt x="632" y="516"/>
                  </a:lnTo>
                  <a:lnTo>
                    <a:pt x="599" y="566"/>
                  </a:lnTo>
                  <a:lnTo>
                    <a:pt x="565" y="616"/>
                  </a:lnTo>
                  <a:lnTo>
                    <a:pt x="516" y="649"/>
                  </a:lnTo>
                  <a:lnTo>
                    <a:pt x="432" y="699"/>
                  </a:lnTo>
                  <a:lnTo>
                    <a:pt x="349" y="699"/>
                  </a:lnTo>
                  <a:lnTo>
                    <a:pt x="266" y="666"/>
                  </a:lnTo>
                  <a:lnTo>
                    <a:pt x="200" y="616"/>
                  </a:lnTo>
                  <a:lnTo>
                    <a:pt x="167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67"/>
                  </a:lnTo>
                  <a:lnTo>
                    <a:pt x="150" y="300"/>
                  </a:lnTo>
                  <a:lnTo>
                    <a:pt x="167" y="267"/>
                  </a:lnTo>
                  <a:lnTo>
                    <a:pt x="200" y="217"/>
                  </a:lnTo>
                  <a:lnTo>
                    <a:pt x="216" y="200"/>
                  </a:lnTo>
                  <a:lnTo>
                    <a:pt x="299" y="151"/>
                  </a:lnTo>
                  <a:lnTo>
                    <a:pt x="399" y="134"/>
                  </a:lnTo>
                  <a:close/>
                  <a:moveTo>
                    <a:pt x="383" y="1"/>
                  </a:moveTo>
                  <a:lnTo>
                    <a:pt x="316" y="18"/>
                  </a:lnTo>
                  <a:lnTo>
                    <a:pt x="233" y="34"/>
                  </a:lnTo>
                  <a:lnTo>
                    <a:pt x="167" y="84"/>
                  </a:lnTo>
                  <a:lnTo>
                    <a:pt x="100" y="134"/>
                  </a:lnTo>
                  <a:lnTo>
                    <a:pt x="67" y="200"/>
                  </a:lnTo>
                  <a:lnTo>
                    <a:pt x="17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83"/>
                  </a:lnTo>
                  <a:lnTo>
                    <a:pt x="17" y="566"/>
                  </a:lnTo>
                  <a:lnTo>
                    <a:pt x="67" y="633"/>
                  </a:lnTo>
                  <a:lnTo>
                    <a:pt x="100" y="699"/>
                  </a:lnTo>
                  <a:lnTo>
                    <a:pt x="167" y="749"/>
                  </a:lnTo>
                  <a:lnTo>
                    <a:pt x="233" y="799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32" y="799"/>
                  </a:lnTo>
                  <a:lnTo>
                    <a:pt x="599" y="749"/>
                  </a:lnTo>
                  <a:lnTo>
                    <a:pt x="665" y="699"/>
                  </a:lnTo>
                  <a:lnTo>
                    <a:pt x="715" y="633"/>
                  </a:lnTo>
                  <a:lnTo>
                    <a:pt x="748" y="566"/>
                  </a:lnTo>
                  <a:lnTo>
                    <a:pt x="765" y="500"/>
                  </a:lnTo>
                  <a:lnTo>
                    <a:pt x="765" y="416"/>
                  </a:lnTo>
                  <a:lnTo>
                    <a:pt x="765" y="333"/>
                  </a:lnTo>
                  <a:lnTo>
                    <a:pt x="748" y="267"/>
                  </a:lnTo>
                  <a:lnTo>
                    <a:pt x="715" y="184"/>
                  </a:lnTo>
                  <a:lnTo>
                    <a:pt x="665" y="134"/>
                  </a:lnTo>
                  <a:lnTo>
                    <a:pt x="599" y="84"/>
                  </a:lnTo>
                  <a:lnTo>
                    <a:pt x="532" y="34"/>
                  </a:lnTo>
                  <a:lnTo>
                    <a:pt x="466" y="1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6336400" y="1927725"/>
              <a:ext cx="17475" cy="20400"/>
            </a:xfrm>
            <a:custGeom>
              <a:avLst/>
              <a:gdLst/>
              <a:ahLst/>
              <a:cxnLst/>
              <a:rect l="l" t="t" r="r" b="b"/>
              <a:pathLst>
                <a:path w="699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3" y="67"/>
                  </a:lnTo>
                  <a:lnTo>
                    <a:pt x="117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66"/>
                  </a:lnTo>
                  <a:lnTo>
                    <a:pt x="17" y="533"/>
                  </a:lnTo>
                  <a:lnTo>
                    <a:pt x="50" y="599"/>
                  </a:lnTo>
                  <a:lnTo>
                    <a:pt x="83" y="649"/>
                  </a:lnTo>
                  <a:lnTo>
                    <a:pt x="150" y="716"/>
                  </a:lnTo>
                  <a:lnTo>
                    <a:pt x="216" y="765"/>
                  </a:lnTo>
                  <a:lnTo>
                    <a:pt x="299" y="799"/>
                  </a:lnTo>
                  <a:lnTo>
                    <a:pt x="366" y="815"/>
                  </a:lnTo>
                  <a:lnTo>
                    <a:pt x="449" y="815"/>
                  </a:lnTo>
                  <a:lnTo>
                    <a:pt x="532" y="799"/>
                  </a:lnTo>
                  <a:lnTo>
                    <a:pt x="599" y="765"/>
                  </a:lnTo>
                  <a:lnTo>
                    <a:pt x="682" y="716"/>
                  </a:lnTo>
                  <a:lnTo>
                    <a:pt x="698" y="682"/>
                  </a:lnTo>
                  <a:lnTo>
                    <a:pt x="698" y="666"/>
                  </a:lnTo>
                  <a:lnTo>
                    <a:pt x="698" y="416"/>
                  </a:lnTo>
                  <a:lnTo>
                    <a:pt x="698" y="400"/>
                  </a:lnTo>
                  <a:lnTo>
                    <a:pt x="682" y="367"/>
                  </a:lnTo>
                  <a:lnTo>
                    <a:pt x="665" y="367"/>
                  </a:lnTo>
                  <a:lnTo>
                    <a:pt x="632" y="350"/>
                  </a:lnTo>
                  <a:lnTo>
                    <a:pt x="399" y="350"/>
                  </a:lnTo>
                  <a:lnTo>
                    <a:pt x="383" y="367"/>
                  </a:lnTo>
                  <a:lnTo>
                    <a:pt x="366" y="383"/>
                  </a:lnTo>
                  <a:lnTo>
                    <a:pt x="349" y="400"/>
                  </a:lnTo>
                  <a:lnTo>
                    <a:pt x="349" y="416"/>
                  </a:lnTo>
                  <a:lnTo>
                    <a:pt x="366" y="466"/>
                  </a:lnTo>
                  <a:lnTo>
                    <a:pt x="399" y="483"/>
                  </a:lnTo>
                  <a:lnTo>
                    <a:pt x="565" y="483"/>
                  </a:lnTo>
                  <a:lnTo>
                    <a:pt x="565" y="633"/>
                  </a:lnTo>
                  <a:lnTo>
                    <a:pt x="499" y="666"/>
                  </a:lnTo>
                  <a:lnTo>
                    <a:pt x="416" y="682"/>
                  </a:lnTo>
                  <a:lnTo>
                    <a:pt x="349" y="682"/>
                  </a:lnTo>
                  <a:lnTo>
                    <a:pt x="299" y="666"/>
                  </a:lnTo>
                  <a:lnTo>
                    <a:pt x="250" y="633"/>
                  </a:lnTo>
                  <a:lnTo>
                    <a:pt x="216" y="599"/>
                  </a:lnTo>
                  <a:lnTo>
                    <a:pt x="200" y="599"/>
                  </a:lnTo>
                  <a:lnTo>
                    <a:pt x="167" y="549"/>
                  </a:lnTo>
                  <a:lnTo>
                    <a:pt x="150" y="500"/>
                  </a:lnTo>
                  <a:lnTo>
                    <a:pt x="133" y="450"/>
                  </a:lnTo>
                  <a:lnTo>
                    <a:pt x="133" y="400"/>
                  </a:lnTo>
                  <a:lnTo>
                    <a:pt x="133" y="350"/>
                  </a:lnTo>
                  <a:lnTo>
                    <a:pt x="150" y="300"/>
                  </a:lnTo>
                  <a:lnTo>
                    <a:pt x="167" y="250"/>
                  </a:lnTo>
                  <a:lnTo>
                    <a:pt x="216" y="217"/>
                  </a:lnTo>
                  <a:lnTo>
                    <a:pt x="250" y="167"/>
                  </a:lnTo>
                  <a:lnTo>
                    <a:pt x="299" y="151"/>
                  </a:lnTo>
                  <a:lnTo>
                    <a:pt x="349" y="134"/>
                  </a:lnTo>
                  <a:lnTo>
                    <a:pt x="416" y="117"/>
                  </a:lnTo>
                  <a:lnTo>
                    <a:pt x="516" y="134"/>
                  </a:lnTo>
                  <a:lnTo>
                    <a:pt x="599" y="184"/>
                  </a:lnTo>
                  <a:lnTo>
                    <a:pt x="615" y="200"/>
                  </a:lnTo>
                  <a:lnTo>
                    <a:pt x="665" y="200"/>
                  </a:lnTo>
                  <a:lnTo>
                    <a:pt x="682" y="184"/>
                  </a:lnTo>
                  <a:lnTo>
                    <a:pt x="698" y="167"/>
                  </a:lnTo>
                  <a:lnTo>
                    <a:pt x="698" y="134"/>
                  </a:lnTo>
                  <a:lnTo>
                    <a:pt x="698" y="117"/>
                  </a:lnTo>
                  <a:lnTo>
                    <a:pt x="682" y="101"/>
                  </a:lnTo>
                  <a:lnTo>
                    <a:pt x="615" y="51"/>
                  </a:lnTo>
                  <a:lnTo>
                    <a:pt x="549" y="34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6360075" y="1928575"/>
              <a:ext cx="3350" cy="20375"/>
            </a:xfrm>
            <a:custGeom>
              <a:avLst/>
              <a:gdLst/>
              <a:ahLst/>
              <a:cxnLst/>
              <a:rect l="l" t="t" r="r" b="b"/>
              <a:pathLst>
                <a:path w="134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4" y="798"/>
                  </a:lnTo>
                  <a:lnTo>
                    <a:pt x="117" y="781"/>
                  </a:lnTo>
                  <a:lnTo>
                    <a:pt x="134" y="765"/>
                  </a:lnTo>
                  <a:lnTo>
                    <a:pt x="134" y="748"/>
                  </a:lnTo>
                  <a:lnTo>
                    <a:pt x="134" y="67"/>
                  </a:lnTo>
                  <a:lnTo>
                    <a:pt x="134" y="33"/>
                  </a:lnTo>
                  <a:lnTo>
                    <a:pt x="117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6368800" y="192857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51" y="781"/>
                  </a:lnTo>
                  <a:lnTo>
                    <a:pt x="67" y="781"/>
                  </a:lnTo>
                  <a:lnTo>
                    <a:pt x="117" y="765"/>
                  </a:lnTo>
                  <a:lnTo>
                    <a:pt x="134" y="731"/>
                  </a:lnTo>
                  <a:lnTo>
                    <a:pt x="134" y="266"/>
                  </a:lnTo>
                  <a:lnTo>
                    <a:pt x="499" y="765"/>
                  </a:lnTo>
                  <a:lnTo>
                    <a:pt x="516" y="781"/>
                  </a:lnTo>
                  <a:lnTo>
                    <a:pt x="549" y="781"/>
                  </a:lnTo>
                  <a:lnTo>
                    <a:pt x="582" y="765"/>
                  </a:lnTo>
                  <a:lnTo>
                    <a:pt x="599" y="731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49" y="0"/>
                  </a:lnTo>
                  <a:lnTo>
                    <a:pt x="499" y="17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17" y="33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6039700" y="1928575"/>
              <a:ext cx="17075" cy="20375"/>
            </a:xfrm>
            <a:custGeom>
              <a:avLst/>
              <a:gdLst/>
              <a:ahLst/>
              <a:cxnLst/>
              <a:rect l="l" t="t" r="r" b="b"/>
              <a:pathLst>
                <a:path w="683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81"/>
                  </a:lnTo>
                  <a:lnTo>
                    <a:pt x="34" y="798"/>
                  </a:lnTo>
                  <a:lnTo>
                    <a:pt x="101" y="798"/>
                  </a:lnTo>
                  <a:lnTo>
                    <a:pt x="117" y="781"/>
                  </a:lnTo>
                  <a:lnTo>
                    <a:pt x="117" y="748"/>
                  </a:lnTo>
                  <a:lnTo>
                    <a:pt x="134" y="731"/>
                  </a:lnTo>
                  <a:lnTo>
                    <a:pt x="134" y="249"/>
                  </a:lnTo>
                  <a:lnTo>
                    <a:pt x="283" y="482"/>
                  </a:lnTo>
                  <a:lnTo>
                    <a:pt x="317" y="499"/>
                  </a:lnTo>
                  <a:lnTo>
                    <a:pt x="367" y="499"/>
                  </a:lnTo>
                  <a:lnTo>
                    <a:pt x="383" y="482"/>
                  </a:lnTo>
                  <a:lnTo>
                    <a:pt x="549" y="249"/>
                  </a:lnTo>
                  <a:lnTo>
                    <a:pt x="549" y="748"/>
                  </a:lnTo>
                  <a:lnTo>
                    <a:pt x="566" y="765"/>
                  </a:lnTo>
                  <a:lnTo>
                    <a:pt x="566" y="781"/>
                  </a:lnTo>
                  <a:lnTo>
                    <a:pt x="599" y="798"/>
                  </a:lnTo>
                  <a:lnTo>
                    <a:pt x="616" y="815"/>
                  </a:lnTo>
                  <a:lnTo>
                    <a:pt x="666" y="781"/>
                  </a:lnTo>
                  <a:lnTo>
                    <a:pt x="682" y="748"/>
                  </a:lnTo>
                  <a:lnTo>
                    <a:pt x="682" y="67"/>
                  </a:lnTo>
                  <a:lnTo>
                    <a:pt x="666" y="17"/>
                  </a:lnTo>
                  <a:lnTo>
                    <a:pt x="616" y="0"/>
                  </a:lnTo>
                  <a:lnTo>
                    <a:pt x="583" y="0"/>
                  </a:lnTo>
                  <a:lnTo>
                    <a:pt x="566" y="33"/>
                  </a:lnTo>
                  <a:lnTo>
                    <a:pt x="333" y="333"/>
                  </a:lnTo>
                  <a:lnTo>
                    <a:pt x="117" y="3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6060475" y="1928575"/>
              <a:ext cx="15825" cy="19550"/>
            </a:xfrm>
            <a:custGeom>
              <a:avLst/>
              <a:gdLst/>
              <a:ahLst/>
              <a:cxnLst/>
              <a:rect l="l" t="t" r="r" b="b"/>
              <a:pathLst>
                <a:path w="633" h="782" extrusionOk="0">
                  <a:moveTo>
                    <a:pt x="317" y="233"/>
                  </a:moveTo>
                  <a:lnTo>
                    <a:pt x="416" y="482"/>
                  </a:lnTo>
                  <a:lnTo>
                    <a:pt x="217" y="482"/>
                  </a:lnTo>
                  <a:lnTo>
                    <a:pt x="317" y="233"/>
                  </a:lnTo>
                  <a:close/>
                  <a:moveTo>
                    <a:pt x="317" y="0"/>
                  </a:moveTo>
                  <a:lnTo>
                    <a:pt x="283" y="17"/>
                  </a:lnTo>
                  <a:lnTo>
                    <a:pt x="250" y="33"/>
                  </a:lnTo>
                  <a:lnTo>
                    <a:pt x="1" y="715"/>
                  </a:lnTo>
                  <a:lnTo>
                    <a:pt x="1" y="748"/>
                  </a:lnTo>
                  <a:lnTo>
                    <a:pt x="51" y="781"/>
                  </a:lnTo>
                  <a:lnTo>
                    <a:pt x="101" y="781"/>
                  </a:lnTo>
                  <a:lnTo>
                    <a:pt x="117" y="748"/>
                  </a:lnTo>
                  <a:lnTo>
                    <a:pt x="184" y="599"/>
                  </a:lnTo>
                  <a:lnTo>
                    <a:pt x="450" y="599"/>
                  </a:lnTo>
                  <a:lnTo>
                    <a:pt x="516" y="748"/>
                  </a:lnTo>
                  <a:lnTo>
                    <a:pt x="533" y="781"/>
                  </a:lnTo>
                  <a:lnTo>
                    <a:pt x="599" y="781"/>
                  </a:lnTo>
                  <a:lnTo>
                    <a:pt x="633" y="748"/>
                  </a:lnTo>
                  <a:lnTo>
                    <a:pt x="633" y="715"/>
                  </a:lnTo>
                  <a:lnTo>
                    <a:pt x="383" y="33"/>
                  </a:lnTo>
                  <a:lnTo>
                    <a:pt x="350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6079600" y="1928575"/>
              <a:ext cx="13725" cy="19550"/>
            </a:xfrm>
            <a:custGeom>
              <a:avLst/>
              <a:gdLst/>
              <a:ahLst/>
              <a:cxnLst/>
              <a:rect l="l" t="t" r="r" b="b"/>
              <a:pathLst>
                <a:path w="549" h="782" extrusionOk="0">
                  <a:moveTo>
                    <a:pt x="266" y="117"/>
                  </a:moveTo>
                  <a:lnTo>
                    <a:pt x="316" y="133"/>
                  </a:lnTo>
                  <a:lnTo>
                    <a:pt x="350" y="150"/>
                  </a:lnTo>
                  <a:lnTo>
                    <a:pt x="383" y="200"/>
                  </a:lnTo>
                  <a:lnTo>
                    <a:pt x="383" y="233"/>
                  </a:lnTo>
                  <a:lnTo>
                    <a:pt x="366" y="283"/>
                  </a:lnTo>
                  <a:lnTo>
                    <a:pt x="350" y="316"/>
                  </a:lnTo>
                  <a:lnTo>
                    <a:pt x="316" y="349"/>
                  </a:lnTo>
                  <a:lnTo>
                    <a:pt x="133" y="349"/>
                  </a:lnTo>
                  <a:lnTo>
                    <a:pt x="133" y="117"/>
                  </a:lnTo>
                  <a:close/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15"/>
                  </a:lnTo>
                  <a:lnTo>
                    <a:pt x="0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81"/>
                  </a:lnTo>
                  <a:lnTo>
                    <a:pt x="117" y="765"/>
                  </a:lnTo>
                  <a:lnTo>
                    <a:pt x="133" y="715"/>
                  </a:lnTo>
                  <a:lnTo>
                    <a:pt x="133" y="482"/>
                  </a:lnTo>
                  <a:lnTo>
                    <a:pt x="266" y="482"/>
                  </a:lnTo>
                  <a:lnTo>
                    <a:pt x="333" y="499"/>
                  </a:lnTo>
                  <a:lnTo>
                    <a:pt x="366" y="532"/>
                  </a:lnTo>
                  <a:lnTo>
                    <a:pt x="366" y="582"/>
                  </a:lnTo>
                  <a:lnTo>
                    <a:pt x="383" y="648"/>
                  </a:lnTo>
                  <a:lnTo>
                    <a:pt x="399" y="715"/>
                  </a:lnTo>
                  <a:lnTo>
                    <a:pt x="433" y="765"/>
                  </a:lnTo>
                  <a:lnTo>
                    <a:pt x="482" y="781"/>
                  </a:lnTo>
                  <a:lnTo>
                    <a:pt x="499" y="781"/>
                  </a:lnTo>
                  <a:lnTo>
                    <a:pt x="532" y="748"/>
                  </a:lnTo>
                  <a:lnTo>
                    <a:pt x="549" y="698"/>
                  </a:lnTo>
                  <a:lnTo>
                    <a:pt x="532" y="665"/>
                  </a:lnTo>
                  <a:lnTo>
                    <a:pt x="499" y="665"/>
                  </a:lnTo>
                  <a:lnTo>
                    <a:pt x="499" y="599"/>
                  </a:lnTo>
                  <a:lnTo>
                    <a:pt x="482" y="532"/>
                  </a:lnTo>
                  <a:lnTo>
                    <a:pt x="466" y="466"/>
                  </a:lnTo>
                  <a:lnTo>
                    <a:pt x="416" y="432"/>
                  </a:lnTo>
                  <a:lnTo>
                    <a:pt x="466" y="399"/>
                  </a:lnTo>
                  <a:lnTo>
                    <a:pt x="482" y="349"/>
                  </a:lnTo>
                  <a:lnTo>
                    <a:pt x="499" y="299"/>
                  </a:lnTo>
                  <a:lnTo>
                    <a:pt x="516" y="249"/>
                  </a:lnTo>
                  <a:lnTo>
                    <a:pt x="482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6097875" y="192897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17" y="1"/>
                  </a:moveTo>
                  <a:lnTo>
                    <a:pt x="1" y="17"/>
                  </a:lnTo>
                  <a:lnTo>
                    <a:pt x="1" y="51"/>
                  </a:lnTo>
                  <a:lnTo>
                    <a:pt x="1" y="715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34" y="782"/>
                  </a:lnTo>
                  <a:lnTo>
                    <a:pt x="101" y="782"/>
                  </a:lnTo>
                  <a:lnTo>
                    <a:pt x="117" y="765"/>
                  </a:lnTo>
                  <a:lnTo>
                    <a:pt x="134" y="732"/>
                  </a:lnTo>
                  <a:lnTo>
                    <a:pt x="134" y="715"/>
                  </a:lnTo>
                  <a:lnTo>
                    <a:pt x="134" y="549"/>
                  </a:lnTo>
                  <a:lnTo>
                    <a:pt x="250" y="433"/>
                  </a:lnTo>
                  <a:lnTo>
                    <a:pt x="499" y="749"/>
                  </a:lnTo>
                  <a:lnTo>
                    <a:pt x="516" y="765"/>
                  </a:lnTo>
                  <a:lnTo>
                    <a:pt x="533" y="782"/>
                  </a:lnTo>
                  <a:lnTo>
                    <a:pt x="583" y="765"/>
                  </a:lnTo>
                  <a:lnTo>
                    <a:pt x="599" y="715"/>
                  </a:lnTo>
                  <a:lnTo>
                    <a:pt x="583" y="666"/>
                  </a:lnTo>
                  <a:lnTo>
                    <a:pt x="333" y="350"/>
                  </a:lnTo>
                  <a:lnTo>
                    <a:pt x="583" y="101"/>
                  </a:lnTo>
                  <a:lnTo>
                    <a:pt x="583" y="51"/>
                  </a:lnTo>
                  <a:lnTo>
                    <a:pt x="583" y="17"/>
                  </a:lnTo>
                  <a:lnTo>
                    <a:pt x="549" y="1"/>
                  </a:lnTo>
                  <a:lnTo>
                    <a:pt x="483" y="1"/>
                  </a:lnTo>
                  <a:lnTo>
                    <a:pt x="117" y="366"/>
                  </a:lnTo>
                  <a:lnTo>
                    <a:pt x="117" y="51"/>
                  </a:lnTo>
                  <a:lnTo>
                    <a:pt x="101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6117825" y="1928575"/>
              <a:ext cx="12900" cy="19950"/>
            </a:xfrm>
            <a:custGeom>
              <a:avLst/>
              <a:gdLst/>
              <a:ahLst/>
              <a:cxnLst/>
              <a:rect l="l" t="t" r="r" b="b"/>
              <a:pathLst>
                <a:path w="516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0" y="798"/>
                  </a:lnTo>
                  <a:lnTo>
                    <a:pt x="449" y="798"/>
                  </a:lnTo>
                  <a:lnTo>
                    <a:pt x="483" y="781"/>
                  </a:lnTo>
                  <a:lnTo>
                    <a:pt x="516" y="731"/>
                  </a:lnTo>
                  <a:lnTo>
                    <a:pt x="499" y="715"/>
                  </a:lnTo>
                  <a:lnTo>
                    <a:pt x="483" y="682"/>
                  </a:lnTo>
                  <a:lnTo>
                    <a:pt x="466" y="682"/>
                  </a:lnTo>
                  <a:lnTo>
                    <a:pt x="449" y="665"/>
                  </a:lnTo>
                  <a:lnTo>
                    <a:pt x="134" y="665"/>
                  </a:lnTo>
                  <a:lnTo>
                    <a:pt x="134" y="466"/>
                  </a:lnTo>
                  <a:lnTo>
                    <a:pt x="400" y="466"/>
                  </a:lnTo>
                  <a:lnTo>
                    <a:pt x="433" y="449"/>
                  </a:lnTo>
                  <a:lnTo>
                    <a:pt x="449" y="449"/>
                  </a:lnTo>
                  <a:lnTo>
                    <a:pt x="466" y="416"/>
                  </a:lnTo>
                  <a:lnTo>
                    <a:pt x="466" y="399"/>
                  </a:lnTo>
                  <a:lnTo>
                    <a:pt x="466" y="366"/>
                  </a:lnTo>
                  <a:lnTo>
                    <a:pt x="449" y="349"/>
                  </a:lnTo>
                  <a:lnTo>
                    <a:pt x="433" y="333"/>
                  </a:lnTo>
                  <a:lnTo>
                    <a:pt x="134" y="333"/>
                  </a:lnTo>
                  <a:lnTo>
                    <a:pt x="134" y="133"/>
                  </a:lnTo>
                  <a:lnTo>
                    <a:pt x="433" y="133"/>
                  </a:lnTo>
                  <a:lnTo>
                    <a:pt x="483" y="117"/>
                  </a:lnTo>
                  <a:lnTo>
                    <a:pt x="499" y="67"/>
                  </a:lnTo>
                  <a:lnTo>
                    <a:pt x="499" y="33"/>
                  </a:lnTo>
                  <a:lnTo>
                    <a:pt x="483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6133625" y="1928575"/>
              <a:ext cx="14975" cy="19550"/>
            </a:xfrm>
            <a:custGeom>
              <a:avLst/>
              <a:gdLst/>
              <a:ahLst/>
              <a:cxnLst/>
              <a:rect l="l" t="t" r="r" b="b"/>
              <a:pathLst>
                <a:path w="599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17" y="100"/>
                  </a:lnTo>
                  <a:lnTo>
                    <a:pt x="50" y="117"/>
                  </a:lnTo>
                  <a:lnTo>
                    <a:pt x="233" y="117"/>
                  </a:lnTo>
                  <a:lnTo>
                    <a:pt x="233" y="731"/>
                  </a:lnTo>
                  <a:lnTo>
                    <a:pt x="233" y="748"/>
                  </a:lnTo>
                  <a:lnTo>
                    <a:pt x="250" y="765"/>
                  </a:lnTo>
                  <a:lnTo>
                    <a:pt x="266" y="781"/>
                  </a:lnTo>
                  <a:lnTo>
                    <a:pt x="299" y="781"/>
                  </a:lnTo>
                  <a:lnTo>
                    <a:pt x="333" y="765"/>
                  </a:lnTo>
                  <a:lnTo>
                    <a:pt x="349" y="731"/>
                  </a:lnTo>
                  <a:lnTo>
                    <a:pt x="349" y="117"/>
                  </a:lnTo>
                  <a:lnTo>
                    <a:pt x="565" y="117"/>
                  </a:lnTo>
                  <a:lnTo>
                    <a:pt x="582" y="100"/>
                  </a:lnTo>
                  <a:lnTo>
                    <a:pt x="599" y="83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5798700" y="1928575"/>
              <a:ext cx="12500" cy="19950"/>
            </a:xfrm>
            <a:custGeom>
              <a:avLst/>
              <a:gdLst/>
              <a:ahLst/>
              <a:cxnLst/>
              <a:rect l="l" t="t" r="r" b="b"/>
              <a:pathLst>
                <a:path w="500" h="798" extrusionOk="0">
                  <a:moveTo>
                    <a:pt x="333" y="133"/>
                  </a:moveTo>
                  <a:lnTo>
                    <a:pt x="366" y="150"/>
                  </a:lnTo>
                  <a:lnTo>
                    <a:pt x="400" y="183"/>
                  </a:lnTo>
                  <a:lnTo>
                    <a:pt x="416" y="233"/>
                  </a:lnTo>
                  <a:lnTo>
                    <a:pt x="416" y="266"/>
                  </a:lnTo>
                  <a:lnTo>
                    <a:pt x="383" y="316"/>
                  </a:lnTo>
                  <a:lnTo>
                    <a:pt x="350" y="349"/>
                  </a:lnTo>
                  <a:lnTo>
                    <a:pt x="316" y="366"/>
                  </a:lnTo>
                  <a:lnTo>
                    <a:pt x="267" y="349"/>
                  </a:lnTo>
                  <a:lnTo>
                    <a:pt x="134" y="349"/>
                  </a:lnTo>
                  <a:lnTo>
                    <a:pt x="134" y="133"/>
                  </a:lnTo>
                  <a:close/>
                  <a:moveTo>
                    <a:pt x="34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98"/>
                  </a:lnTo>
                  <a:lnTo>
                    <a:pt x="84" y="781"/>
                  </a:lnTo>
                  <a:lnTo>
                    <a:pt x="100" y="765"/>
                  </a:lnTo>
                  <a:lnTo>
                    <a:pt x="117" y="748"/>
                  </a:lnTo>
                  <a:lnTo>
                    <a:pt x="134" y="731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66" y="466"/>
                  </a:lnTo>
                  <a:lnTo>
                    <a:pt x="433" y="416"/>
                  </a:lnTo>
                  <a:lnTo>
                    <a:pt x="483" y="333"/>
                  </a:lnTo>
                  <a:lnTo>
                    <a:pt x="499" y="249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5814900" y="1928575"/>
              <a:ext cx="13325" cy="19950"/>
            </a:xfrm>
            <a:custGeom>
              <a:avLst/>
              <a:gdLst/>
              <a:ahLst/>
              <a:cxnLst/>
              <a:rect l="l" t="t" r="r" b="b"/>
              <a:pathLst>
                <a:path w="533" h="798" extrusionOk="0">
                  <a:moveTo>
                    <a:pt x="267" y="117"/>
                  </a:moveTo>
                  <a:lnTo>
                    <a:pt x="317" y="133"/>
                  </a:lnTo>
                  <a:lnTo>
                    <a:pt x="350" y="166"/>
                  </a:lnTo>
                  <a:lnTo>
                    <a:pt x="366" y="200"/>
                  </a:lnTo>
                  <a:lnTo>
                    <a:pt x="383" y="233"/>
                  </a:lnTo>
                  <a:lnTo>
                    <a:pt x="366" y="283"/>
                  </a:lnTo>
                  <a:lnTo>
                    <a:pt x="350" y="316"/>
                  </a:lnTo>
                  <a:lnTo>
                    <a:pt x="300" y="349"/>
                  </a:lnTo>
                  <a:lnTo>
                    <a:pt x="117" y="349"/>
                  </a:lnTo>
                  <a:lnTo>
                    <a:pt x="117" y="117"/>
                  </a:lnTo>
                  <a:close/>
                  <a:moveTo>
                    <a:pt x="51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15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1" y="798"/>
                  </a:lnTo>
                  <a:lnTo>
                    <a:pt x="67" y="798"/>
                  </a:lnTo>
                  <a:lnTo>
                    <a:pt x="101" y="781"/>
                  </a:lnTo>
                  <a:lnTo>
                    <a:pt x="117" y="765"/>
                  </a:lnTo>
                  <a:lnTo>
                    <a:pt x="117" y="748"/>
                  </a:lnTo>
                  <a:lnTo>
                    <a:pt x="117" y="715"/>
                  </a:lnTo>
                  <a:lnTo>
                    <a:pt x="117" y="482"/>
                  </a:lnTo>
                  <a:lnTo>
                    <a:pt x="250" y="482"/>
                  </a:lnTo>
                  <a:lnTo>
                    <a:pt x="317" y="499"/>
                  </a:lnTo>
                  <a:lnTo>
                    <a:pt x="350" y="532"/>
                  </a:lnTo>
                  <a:lnTo>
                    <a:pt x="366" y="582"/>
                  </a:lnTo>
                  <a:lnTo>
                    <a:pt x="366" y="648"/>
                  </a:lnTo>
                  <a:lnTo>
                    <a:pt x="400" y="715"/>
                  </a:lnTo>
                  <a:lnTo>
                    <a:pt x="433" y="765"/>
                  </a:lnTo>
                  <a:lnTo>
                    <a:pt x="466" y="781"/>
                  </a:lnTo>
                  <a:lnTo>
                    <a:pt x="499" y="781"/>
                  </a:lnTo>
                  <a:lnTo>
                    <a:pt x="533" y="748"/>
                  </a:lnTo>
                  <a:lnTo>
                    <a:pt x="533" y="698"/>
                  </a:lnTo>
                  <a:lnTo>
                    <a:pt x="516" y="665"/>
                  </a:lnTo>
                  <a:lnTo>
                    <a:pt x="499" y="648"/>
                  </a:lnTo>
                  <a:lnTo>
                    <a:pt x="499" y="582"/>
                  </a:lnTo>
                  <a:lnTo>
                    <a:pt x="483" y="532"/>
                  </a:lnTo>
                  <a:lnTo>
                    <a:pt x="450" y="466"/>
                  </a:lnTo>
                  <a:lnTo>
                    <a:pt x="416" y="432"/>
                  </a:lnTo>
                  <a:lnTo>
                    <a:pt x="450" y="382"/>
                  </a:lnTo>
                  <a:lnTo>
                    <a:pt x="483" y="349"/>
                  </a:lnTo>
                  <a:lnTo>
                    <a:pt x="499" y="299"/>
                  </a:lnTo>
                  <a:lnTo>
                    <a:pt x="499" y="233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50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5833200" y="1928575"/>
              <a:ext cx="2925" cy="20375"/>
            </a:xfrm>
            <a:custGeom>
              <a:avLst/>
              <a:gdLst/>
              <a:ahLst/>
              <a:cxnLst/>
              <a:rect l="l" t="t" r="r" b="b"/>
              <a:pathLst>
                <a:path w="117" h="815" extrusionOk="0">
                  <a:moveTo>
                    <a:pt x="50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3" y="798"/>
                  </a:lnTo>
                  <a:lnTo>
                    <a:pt x="100" y="781"/>
                  </a:lnTo>
                  <a:lnTo>
                    <a:pt x="117" y="765"/>
                  </a:lnTo>
                  <a:lnTo>
                    <a:pt x="117" y="748"/>
                  </a:lnTo>
                  <a:lnTo>
                    <a:pt x="117" y="67"/>
                  </a:lnTo>
                  <a:lnTo>
                    <a:pt x="117" y="33"/>
                  </a:lnTo>
                  <a:lnTo>
                    <a:pt x="100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5840675" y="1927725"/>
              <a:ext cx="17900" cy="20400"/>
            </a:xfrm>
            <a:custGeom>
              <a:avLst/>
              <a:gdLst/>
              <a:ahLst/>
              <a:cxnLst/>
              <a:rect l="l" t="t" r="r" b="b"/>
              <a:pathLst>
                <a:path w="716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3" y="67"/>
                  </a:lnTo>
                  <a:lnTo>
                    <a:pt x="133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500"/>
                  </a:lnTo>
                  <a:lnTo>
                    <a:pt x="34" y="566"/>
                  </a:lnTo>
                  <a:lnTo>
                    <a:pt x="67" y="649"/>
                  </a:lnTo>
                  <a:lnTo>
                    <a:pt x="117" y="699"/>
                  </a:lnTo>
                  <a:lnTo>
                    <a:pt x="183" y="749"/>
                  </a:lnTo>
                  <a:lnTo>
                    <a:pt x="250" y="799"/>
                  </a:lnTo>
                  <a:lnTo>
                    <a:pt x="333" y="815"/>
                  </a:lnTo>
                  <a:lnTo>
                    <a:pt x="482" y="815"/>
                  </a:lnTo>
                  <a:lnTo>
                    <a:pt x="549" y="799"/>
                  </a:lnTo>
                  <a:lnTo>
                    <a:pt x="615" y="765"/>
                  </a:lnTo>
                  <a:lnTo>
                    <a:pt x="682" y="732"/>
                  </a:lnTo>
                  <a:lnTo>
                    <a:pt x="698" y="716"/>
                  </a:lnTo>
                  <a:lnTo>
                    <a:pt x="715" y="699"/>
                  </a:lnTo>
                  <a:lnTo>
                    <a:pt x="715" y="666"/>
                  </a:lnTo>
                  <a:lnTo>
                    <a:pt x="715" y="649"/>
                  </a:lnTo>
                  <a:lnTo>
                    <a:pt x="698" y="633"/>
                  </a:lnTo>
                  <a:lnTo>
                    <a:pt x="665" y="616"/>
                  </a:lnTo>
                  <a:lnTo>
                    <a:pt x="615" y="616"/>
                  </a:lnTo>
                  <a:lnTo>
                    <a:pt x="599" y="633"/>
                  </a:lnTo>
                  <a:lnTo>
                    <a:pt x="516" y="682"/>
                  </a:lnTo>
                  <a:lnTo>
                    <a:pt x="416" y="699"/>
                  </a:lnTo>
                  <a:lnTo>
                    <a:pt x="366" y="682"/>
                  </a:lnTo>
                  <a:lnTo>
                    <a:pt x="300" y="666"/>
                  </a:lnTo>
                  <a:lnTo>
                    <a:pt x="250" y="649"/>
                  </a:lnTo>
                  <a:lnTo>
                    <a:pt x="216" y="616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67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6" y="217"/>
                  </a:lnTo>
                  <a:lnTo>
                    <a:pt x="250" y="184"/>
                  </a:lnTo>
                  <a:lnTo>
                    <a:pt x="300" y="151"/>
                  </a:lnTo>
                  <a:lnTo>
                    <a:pt x="366" y="134"/>
                  </a:lnTo>
                  <a:lnTo>
                    <a:pt x="416" y="134"/>
                  </a:lnTo>
                  <a:lnTo>
                    <a:pt x="516" y="151"/>
                  </a:lnTo>
                  <a:lnTo>
                    <a:pt x="599" y="200"/>
                  </a:lnTo>
                  <a:lnTo>
                    <a:pt x="615" y="200"/>
                  </a:lnTo>
                  <a:lnTo>
                    <a:pt x="649" y="217"/>
                  </a:lnTo>
                  <a:lnTo>
                    <a:pt x="665" y="200"/>
                  </a:lnTo>
                  <a:lnTo>
                    <a:pt x="682" y="184"/>
                  </a:lnTo>
                  <a:lnTo>
                    <a:pt x="698" y="134"/>
                  </a:lnTo>
                  <a:lnTo>
                    <a:pt x="682" y="101"/>
                  </a:lnTo>
                  <a:lnTo>
                    <a:pt x="615" y="51"/>
                  </a:lnTo>
                  <a:lnTo>
                    <a:pt x="549" y="34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5863525" y="1928575"/>
              <a:ext cx="3350" cy="20375"/>
            </a:xfrm>
            <a:custGeom>
              <a:avLst/>
              <a:gdLst/>
              <a:ahLst/>
              <a:cxnLst/>
              <a:rect l="l" t="t" r="r" b="b"/>
              <a:pathLst>
                <a:path w="134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4" y="798"/>
                  </a:lnTo>
                  <a:lnTo>
                    <a:pt x="117" y="781"/>
                  </a:lnTo>
                  <a:lnTo>
                    <a:pt x="117" y="765"/>
                  </a:lnTo>
                  <a:lnTo>
                    <a:pt x="133" y="748"/>
                  </a:lnTo>
                  <a:lnTo>
                    <a:pt x="133" y="67"/>
                  </a:lnTo>
                  <a:lnTo>
                    <a:pt x="117" y="33"/>
                  </a:lnTo>
                  <a:lnTo>
                    <a:pt x="117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5872250" y="1928575"/>
              <a:ext cx="14975" cy="19550"/>
            </a:xfrm>
            <a:custGeom>
              <a:avLst/>
              <a:gdLst/>
              <a:ahLst/>
              <a:cxnLst/>
              <a:rect l="l" t="t" r="r" b="b"/>
              <a:pathLst>
                <a:path w="599" h="782" extrusionOk="0">
                  <a:moveTo>
                    <a:pt x="67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0" y="781"/>
                  </a:lnTo>
                  <a:lnTo>
                    <a:pt x="100" y="765"/>
                  </a:lnTo>
                  <a:lnTo>
                    <a:pt x="117" y="731"/>
                  </a:lnTo>
                  <a:lnTo>
                    <a:pt x="134" y="266"/>
                  </a:lnTo>
                  <a:lnTo>
                    <a:pt x="483" y="765"/>
                  </a:lnTo>
                  <a:lnTo>
                    <a:pt x="516" y="781"/>
                  </a:lnTo>
                  <a:lnTo>
                    <a:pt x="532" y="781"/>
                  </a:lnTo>
                  <a:lnTo>
                    <a:pt x="582" y="765"/>
                  </a:lnTo>
                  <a:lnTo>
                    <a:pt x="599" y="731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32" y="0"/>
                  </a:lnTo>
                  <a:lnTo>
                    <a:pt x="499" y="17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00" y="33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5891775" y="1927725"/>
              <a:ext cx="17475" cy="20400"/>
            </a:xfrm>
            <a:custGeom>
              <a:avLst/>
              <a:gdLst/>
              <a:ahLst/>
              <a:cxnLst/>
              <a:rect l="l" t="t" r="r" b="b"/>
              <a:pathLst>
                <a:path w="699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4" y="67"/>
                  </a:lnTo>
                  <a:lnTo>
                    <a:pt x="117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1" y="333"/>
                  </a:lnTo>
                  <a:lnTo>
                    <a:pt x="1" y="416"/>
                  </a:lnTo>
                  <a:lnTo>
                    <a:pt x="1" y="483"/>
                  </a:lnTo>
                  <a:lnTo>
                    <a:pt x="17" y="549"/>
                  </a:lnTo>
                  <a:lnTo>
                    <a:pt x="51" y="616"/>
                  </a:lnTo>
                  <a:lnTo>
                    <a:pt x="84" y="666"/>
                  </a:lnTo>
                  <a:lnTo>
                    <a:pt x="150" y="732"/>
                  </a:lnTo>
                  <a:lnTo>
                    <a:pt x="217" y="765"/>
                  </a:lnTo>
                  <a:lnTo>
                    <a:pt x="300" y="799"/>
                  </a:lnTo>
                  <a:lnTo>
                    <a:pt x="366" y="815"/>
                  </a:lnTo>
                  <a:lnTo>
                    <a:pt x="450" y="815"/>
                  </a:lnTo>
                  <a:lnTo>
                    <a:pt x="533" y="799"/>
                  </a:lnTo>
                  <a:lnTo>
                    <a:pt x="599" y="765"/>
                  </a:lnTo>
                  <a:lnTo>
                    <a:pt x="682" y="732"/>
                  </a:lnTo>
                  <a:lnTo>
                    <a:pt x="699" y="699"/>
                  </a:lnTo>
                  <a:lnTo>
                    <a:pt x="699" y="682"/>
                  </a:lnTo>
                  <a:lnTo>
                    <a:pt x="699" y="433"/>
                  </a:lnTo>
                  <a:lnTo>
                    <a:pt x="699" y="400"/>
                  </a:lnTo>
                  <a:lnTo>
                    <a:pt x="682" y="383"/>
                  </a:lnTo>
                  <a:lnTo>
                    <a:pt x="649" y="367"/>
                  </a:lnTo>
                  <a:lnTo>
                    <a:pt x="383" y="367"/>
                  </a:lnTo>
                  <a:lnTo>
                    <a:pt x="366" y="383"/>
                  </a:lnTo>
                  <a:lnTo>
                    <a:pt x="350" y="400"/>
                  </a:lnTo>
                  <a:lnTo>
                    <a:pt x="333" y="433"/>
                  </a:lnTo>
                  <a:lnTo>
                    <a:pt x="366" y="483"/>
                  </a:lnTo>
                  <a:lnTo>
                    <a:pt x="400" y="500"/>
                  </a:lnTo>
                  <a:lnTo>
                    <a:pt x="566" y="500"/>
                  </a:lnTo>
                  <a:lnTo>
                    <a:pt x="566" y="649"/>
                  </a:lnTo>
                  <a:lnTo>
                    <a:pt x="499" y="682"/>
                  </a:lnTo>
                  <a:lnTo>
                    <a:pt x="416" y="699"/>
                  </a:lnTo>
                  <a:lnTo>
                    <a:pt x="350" y="682"/>
                  </a:lnTo>
                  <a:lnTo>
                    <a:pt x="300" y="666"/>
                  </a:lnTo>
                  <a:lnTo>
                    <a:pt x="250" y="649"/>
                  </a:lnTo>
                  <a:lnTo>
                    <a:pt x="200" y="616"/>
                  </a:lnTo>
                  <a:lnTo>
                    <a:pt x="200" y="599"/>
                  </a:lnTo>
                  <a:lnTo>
                    <a:pt x="167" y="566"/>
                  </a:lnTo>
                  <a:lnTo>
                    <a:pt x="134" y="516"/>
                  </a:lnTo>
                  <a:lnTo>
                    <a:pt x="134" y="466"/>
                  </a:lnTo>
                  <a:lnTo>
                    <a:pt x="117" y="416"/>
                  </a:lnTo>
                  <a:lnTo>
                    <a:pt x="134" y="350"/>
                  </a:lnTo>
                  <a:lnTo>
                    <a:pt x="150" y="300"/>
                  </a:lnTo>
                  <a:lnTo>
                    <a:pt x="167" y="267"/>
                  </a:lnTo>
                  <a:lnTo>
                    <a:pt x="200" y="217"/>
                  </a:lnTo>
                  <a:lnTo>
                    <a:pt x="250" y="184"/>
                  </a:lnTo>
                  <a:lnTo>
                    <a:pt x="300" y="151"/>
                  </a:lnTo>
                  <a:lnTo>
                    <a:pt x="350" y="134"/>
                  </a:lnTo>
                  <a:lnTo>
                    <a:pt x="416" y="134"/>
                  </a:lnTo>
                  <a:lnTo>
                    <a:pt x="499" y="151"/>
                  </a:lnTo>
                  <a:lnTo>
                    <a:pt x="582" y="200"/>
                  </a:lnTo>
                  <a:lnTo>
                    <a:pt x="616" y="217"/>
                  </a:lnTo>
                  <a:lnTo>
                    <a:pt x="666" y="217"/>
                  </a:lnTo>
                  <a:lnTo>
                    <a:pt x="682" y="200"/>
                  </a:lnTo>
                  <a:lnTo>
                    <a:pt x="699" y="184"/>
                  </a:lnTo>
                  <a:lnTo>
                    <a:pt x="699" y="151"/>
                  </a:lnTo>
                  <a:lnTo>
                    <a:pt x="699" y="134"/>
                  </a:lnTo>
                  <a:lnTo>
                    <a:pt x="682" y="117"/>
                  </a:lnTo>
                  <a:lnTo>
                    <a:pt x="666" y="101"/>
                  </a:lnTo>
                  <a:lnTo>
                    <a:pt x="616" y="51"/>
                  </a:lnTo>
                  <a:lnTo>
                    <a:pt x="549" y="34"/>
                  </a:lnTo>
                  <a:lnTo>
                    <a:pt x="483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16100" y="1834650"/>
              <a:ext cx="2399700" cy="37425"/>
            </a:xfrm>
            <a:custGeom>
              <a:avLst/>
              <a:gdLst/>
              <a:ahLst/>
              <a:cxnLst/>
              <a:rect l="l" t="t" r="r" b="b"/>
              <a:pathLst>
                <a:path w="95988" h="1497" extrusionOk="0">
                  <a:moveTo>
                    <a:pt x="1" y="1"/>
                  </a:moveTo>
                  <a:lnTo>
                    <a:pt x="1" y="1497"/>
                  </a:lnTo>
                  <a:lnTo>
                    <a:pt x="95987" y="1497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27325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299" y="0"/>
                  </a:moveTo>
                  <a:lnTo>
                    <a:pt x="233" y="17"/>
                  </a:lnTo>
                  <a:lnTo>
                    <a:pt x="166" y="67"/>
                  </a:lnTo>
                  <a:lnTo>
                    <a:pt x="117" y="100"/>
                  </a:lnTo>
                  <a:lnTo>
                    <a:pt x="67" y="166"/>
                  </a:lnTo>
                  <a:lnTo>
                    <a:pt x="34" y="216"/>
                  </a:lnTo>
                  <a:lnTo>
                    <a:pt x="17" y="299"/>
                  </a:lnTo>
                  <a:lnTo>
                    <a:pt x="0" y="366"/>
                  </a:lnTo>
                  <a:lnTo>
                    <a:pt x="17" y="449"/>
                  </a:lnTo>
                  <a:lnTo>
                    <a:pt x="34" y="515"/>
                  </a:lnTo>
                  <a:lnTo>
                    <a:pt x="67" y="582"/>
                  </a:lnTo>
                  <a:lnTo>
                    <a:pt x="117" y="632"/>
                  </a:lnTo>
                  <a:lnTo>
                    <a:pt x="166" y="682"/>
                  </a:lnTo>
                  <a:lnTo>
                    <a:pt x="233" y="715"/>
                  </a:lnTo>
                  <a:lnTo>
                    <a:pt x="299" y="731"/>
                  </a:lnTo>
                  <a:lnTo>
                    <a:pt x="366" y="748"/>
                  </a:lnTo>
                  <a:lnTo>
                    <a:pt x="449" y="731"/>
                  </a:lnTo>
                  <a:lnTo>
                    <a:pt x="516" y="715"/>
                  </a:lnTo>
                  <a:lnTo>
                    <a:pt x="582" y="682"/>
                  </a:lnTo>
                  <a:lnTo>
                    <a:pt x="632" y="632"/>
                  </a:lnTo>
                  <a:lnTo>
                    <a:pt x="682" y="582"/>
                  </a:lnTo>
                  <a:lnTo>
                    <a:pt x="715" y="515"/>
                  </a:lnTo>
                  <a:lnTo>
                    <a:pt x="732" y="449"/>
                  </a:lnTo>
                  <a:lnTo>
                    <a:pt x="748" y="366"/>
                  </a:lnTo>
                  <a:lnTo>
                    <a:pt x="748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49" y="116"/>
                  </a:lnTo>
                  <a:lnTo>
                    <a:pt x="582" y="67"/>
                  </a:lnTo>
                  <a:lnTo>
                    <a:pt x="532" y="3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65550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00" y="0"/>
                  </a:moveTo>
                  <a:lnTo>
                    <a:pt x="216" y="33"/>
                  </a:lnTo>
                  <a:lnTo>
                    <a:pt x="167" y="67"/>
                  </a:lnTo>
                  <a:lnTo>
                    <a:pt x="100" y="100"/>
                  </a:lnTo>
                  <a:lnTo>
                    <a:pt x="50" y="166"/>
                  </a:lnTo>
                  <a:lnTo>
                    <a:pt x="17" y="233"/>
                  </a:lnTo>
                  <a:lnTo>
                    <a:pt x="0" y="299"/>
                  </a:lnTo>
                  <a:lnTo>
                    <a:pt x="0" y="366"/>
                  </a:lnTo>
                  <a:lnTo>
                    <a:pt x="0" y="449"/>
                  </a:lnTo>
                  <a:lnTo>
                    <a:pt x="17" y="515"/>
                  </a:lnTo>
                  <a:lnTo>
                    <a:pt x="50" y="582"/>
                  </a:lnTo>
                  <a:lnTo>
                    <a:pt x="100" y="632"/>
                  </a:lnTo>
                  <a:lnTo>
                    <a:pt x="167" y="682"/>
                  </a:lnTo>
                  <a:lnTo>
                    <a:pt x="216" y="715"/>
                  </a:lnTo>
                  <a:lnTo>
                    <a:pt x="300" y="731"/>
                  </a:lnTo>
                  <a:lnTo>
                    <a:pt x="366" y="748"/>
                  </a:lnTo>
                  <a:lnTo>
                    <a:pt x="449" y="731"/>
                  </a:lnTo>
                  <a:lnTo>
                    <a:pt x="516" y="715"/>
                  </a:lnTo>
                  <a:lnTo>
                    <a:pt x="582" y="682"/>
                  </a:lnTo>
                  <a:lnTo>
                    <a:pt x="632" y="632"/>
                  </a:lnTo>
                  <a:lnTo>
                    <a:pt x="682" y="582"/>
                  </a:lnTo>
                  <a:lnTo>
                    <a:pt x="715" y="515"/>
                  </a:lnTo>
                  <a:lnTo>
                    <a:pt x="732" y="449"/>
                  </a:lnTo>
                  <a:lnTo>
                    <a:pt x="748" y="366"/>
                  </a:lnTo>
                  <a:lnTo>
                    <a:pt x="732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32" y="100"/>
                  </a:lnTo>
                  <a:lnTo>
                    <a:pt x="582" y="67"/>
                  </a:lnTo>
                  <a:lnTo>
                    <a:pt x="516" y="3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403350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00" y="0"/>
                  </a:moveTo>
                  <a:lnTo>
                    <a:pt x="217" y="33"/>
                  </a:lnTo>
                  <a:lnTo>
                    <a:pt x="167" y="67"/>
                  </a:lnTo>
                  <a:lnTo>
                    <a:pt x="101" y="100"/>
                  </a:lnTo>
                  <a:lnTo>
                    <a:pt x="51" y="166"/>
                  </a:lnTo>
                  <a:lnTo>
                    <a:pt x="18" y="233"/>
                  </a:lnTo>
                  <a:lnTo>
                    <a:pt x="1" y="299"/>
                  </a:lnTo>
                  <a:lnTo>
                    <a:pt x="1" y="366"/>
                  </a:lnTo>
                  <a:lnTo>
                    <a:pt x="1" y="449"/>
                  </a:lnTo>
                  <a:lnTo>
                    <a:pt x="18" y="515"/>
                  </a:lnTo>
                  <a:lnTo>
                    <a:pt x="51" y="582"/>
                  </a:lnTo>
                  <a:lnTo>
                    <a:pt x="101" y="632"/>
                  </a:lnTo>
                  <a:lnTo>
                    <a:pt x="167" y="682"/>
                  </a:lnTo>
                  <a:lnTo>
                    <a:pt x="217" y="715"/>
                  </a:lnTo>
                  <a:lnTo>
                    <a:pt x="300" y="731"/>
                  </a:lnTo>
                  <a:lnTo>
                    <a:pt x="367" y="748"/>
                  </a:lnTo>
                  <a:lnTo>
                    <a:pt x="450" y="731"/>
                  </a:lnTo>
                  <a:lnTo>
                    <a:pt x="516" y="715"/>
                  </a:lnTo>
                  <a:lnTo>
                    <a:pt x="583" y="682"/>
                  </a:lnTo>
                  <a:lnTo>
                    <a:pt x="633" y="632"/>
                  </a:lnTo>
                  <a:lnTo>
                    <a:pt x="682" y="582"/>
                  </a:lnTo>
                  <a:lnTo>
                    <a:pt x="716" y="515"/>
                  </a:lnTo>
                  <a:lnTo>
                    <a:pt x="732" y="449"/>
                  </a:lnTo>
                  <a:lnTo>
                    <a:pt x="749" y="366"/>
                  </a:lnTo>
                  <a:lnTo>
                    <a:pt x="732" y="299"/>
                  </a:lnTo>
                  <a:lnTo>
                    <a:pt x="716" y="233"/>
                  </a:lnTo>
                  <a:lnTo>
                    <a:pt x="682" y="166"/>
                  </a:lnTo>
                  <a:lnTo>
                    <a:pt x="633" y="100"/>
                  </a:lnTo>
                  <a:lnTo>
                    <a:pt x="583" y="67"/>
                  </a:lnTo>
                  <a:lnTo>
                    <a:pt x="516" y="33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6674625" y="1872050"/>
              <a:ext cx="41175" cy="1253675"/>
            </a:xfrm>
            <a:custGeom>
              <a:avLst/>
              <a:gdLst/>
              <a:ahLst/>
              <a:cxnLst/>
              <a:rect l="l" t="t" r="r" b="b"/>
              <a:pathLst>
                <a:path w="1647" h="50147" extrusionOk="0">
                  <a:moveTo>
                    <a:pt x="1" y="1"/>
                  </a:moveTo>
                  <a:lnTo>
                    <a:pt x="1" y="50146"/>
                  </a:lnTo>
                  <a:lnTo>
                    <a:pt x="1646" y="5014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6674625" y="1872050"/>
              <a:ext cx="41175" cy="1253675"/>
            </a:xfrm>
            <a:custGeom>
              <a:avLst/>
              <a:gdLst/>
              <a:ahLst/>
              <a:cxnLst/>
              <a:rect l="l" t="t" r="r" b="b"/>
              <a:pathLst>
                <a:path w="1647" h="50147" fill="none" extrusionOk="0">
                  <a:moveTo>
                    <a:pt x="1" y="1"/>
                  </a:moveTo>
                  <a:lnTo>
                    <a:pt x="1646" y="1"/>
                  </a:lnTo>
                  <a:lnTo>
                    <a:pt x="1646" y="50146"/>
                  </a:lnTo>
                  <a:lnTo>
                    <a:pt x="1" y="5014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6684600" y="1880375"/>
              <a:ext cx="21225" cy="482025"/>
            </a:xfrm>
            <a:custGeom>
              <a:avLst/>
              <a:gdLst/>
              <a:ahLst/>
              <a:cxnLst/>
              <a:rect l="l" t="t" r="r" b="b"/>
              <a:pathLst>
                <a:path w="849" h="19281" extrusionOk="0">
                  <a:moveTo>
                    <a:pt x="433" y="0"/>
                  </a:moveTo>
                  <a:lnTo>
                    <a:pt x="333" y="17"/>
                  </a:lnTo>
                  <a:lnTo>
                    <a:pt x="267" y="33"/>
                  </a:lnTo>
                  <a:lnTo>
                    <a:pt x="184" y="83"/>
                  </a:lnTo>
                  <a:lnTo>
                    <a:pt x="117" y="133"/>
                  </a:lnTo>
                  <a:lnTo>
                    <a:pt x="67" y="200"/>
                  </a:lnTo>
                  <a:lnTo>
                    <a:pt x="34" y="266"/>
                  </a:lnTo>
                  <a:lnTo>
                    <a:pt x="1" y="349"/>
                  </a:lnTo>
                  <a:lnTo>
                    <a:pt x="1" y="432"/>
                  </a:lnTo>
                  <a:lnTo>
                    <a:pt x="1" y="18848"/>
                  </a:lnTo>
                  <a:lnTo>
                    <a:pt x="1" y="18948"/>
                  </a:lnTo>
                  <a:lnTo>
                    <a:pt x="34" y="19015"/>
                  </a:lnTo>
                  <a:lnTo>
                    <a:pt x="67" y="19098"/>
                  </a:lnTo>
                  <a:lnTo>
                    <a:pt x="117" y="19148"/>
                  </a:lnTo>
                  <a:lnTo>
                    <a:pt x="184" y="19214"/>
                  </a:lnTo>
                  <a:lnTo>
                    <a:pt x="267" y="19247"/>
                  </a:lnTo>
                  <a:lnTo>
                    <a:pt x="333" y="19264"/>
                  </a:lnTo>
                  <a:lnTo>
                    <a:pt x="433" y="19281"/>
                  </a:lnTo>
                  <a:lnTo>
                    <a:pt x="516" y="19264"/>
                  </a:lnTo>
                  <a:lnTo>
                    <a:pt x="599" y="19247"/>
                  </a:lnTo>
                  <a:lnTo>
                    <a:pt x="666" y="19214"/>
                  </a:lnTo>
                  <a:lnTo>
                    <a:pt x="732" y="19148"/>
                  </a:lnTo>
                  <a:lnTo>
                    <a:pt x="782" y="19098"/>
                  </a:lnTo>
                  <a:lnTo>
                    <a:pt x="815" y="19015"/>
                  </a:lnTo>
                  <a:lnTo>
                    <a:pt x="848" y="18948"/>
                  </a:lnTo>
                  <a:lnTo>
                    <a:pt x="848" y="18848"/>
                  </a:lnTo>
                  <a:lnTo>
                    <a:pt x="848" y="432"/>
                  </a:lnTo>
                  <a:lnTo>
                    <a:pt x="848" y="349"/>
                  </a:lnTo>
                  <a:lnTo>
                    <a:pt x="815" y="266"/>
                  </a:lnTo>
                  <a:lnTo>
                    <a:pt x="782" y="200"/>
                  </a:lnTo>
                  <a:lnTo>
                    <a:pt x="732" y="133"/>
                  </a:lnTo>
                  <a:lnTo>
                    <a:pt x="666" y="83"/>
                  </a:lnTo>
                  <a:lnTo>
                    <a:pt x="599" y="33"/>
                  </a:lnTo>
                  <a:lnTo>
                    <a:pt x="516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5423900" y="2461675"/>
              <a:ext cx="109300" cy="79400"/>
            </a:xfrm>
            <a:custGeom>
              <a:avLst/>
              <a:gdLst/>
              <a:ahLst/>
              <a:cxnLst/>
              <a:rect l="l" t="t" r="r" b="b"/>
              <a:pathLst>
                <a:path w="4372" h="3176" extrusionOk="0">
                  <a:moveTo>
                    <a:pt x="200" y="1"/>
                  </a:moveTo>
                  <a:lnTo>
                    <a:pt x="150" y="18"/>
                  </a:lnTo>
                  <a:lnTo>
                    <a:pt x="117" y="34"/>
                  </a:lnTo>
                  <a:lnTo>
                    <a:pt x="67" y="67"/>
                  </a:lnTo>
                  <a:lnTo>
                    <a:pt x="17" y="151"/>
                  </a:lnTo>
                  <a:lnTo>
                    <a:pt x="0" y="250"/>
                  </a:lnTo>
                  <a:lnTo>
                    <a:pt x="0" y="300"/>
                  </a:lnTo>
                  <a:lnTo>
                    <a:pt x="17" y="350"/>
                  </a:lnTo>
                  <a:lnTo>
                    <a:pt x="1147" y="3043"/>
                  </a:lnTo>
                  <a:lnTo>
                    <a:pt x="1180" y="3076"/>
                  </a:lnTo>
                  <a:lnTo>
                    <a:pt x="1197" y="3109"/>
                  </a:lnTo>
                  <a:lnTo>
                    <a:pt x="1197" y="3126"/>
                  </a:lnTo>
                  <a:lnTo>
                    <a:pt x="1214" y="3142"/>
                  </a:lnTo>
                  <a:lnTo>
                    <a:pt x="1230" y="3142"/>
                  </a:lnTo>
                  <a:lnTo>
                    <a:pt x="1280" y="3176"/>
                  </a:lnTo>
                  <a:lnTo>
                    <a:pt x="1463" y="3176"/>
                  </a:lnTo>
                  <a:lnTo>
                    <a:pt x="1480" y="3159"/>
                  </a:lnTo>
                  <a:lnTo>
                    <a:pt x="1496" y="3142"/>
                  </a:lnTo>
                  <a:lnTo>
                    <a:pt x="1530" y="3126"/>
                  </a:lnTo>
                  <a:lnTo>
                    <a:pt x="1530" y="3109"/>
                  </a:lnTo>
                  <a:lnTo>
                    <a:pt x="1546" y="3076"/>
                  </a:lnTo>
                  <a:lnTo>
                    <a:pt x="1563" y="3043"/>
                  </a:lnTo>
                  <a:lnTo>
                    <a:pt x="2178" y="1613"/>
                  </a:lnTo>
                  <a:lnTo>
                    <a:pt x="2776" y="3043"/>
                  </a:lnTo>
                  <a:lnTo>
                    <a:pt x="2793" y="3076"/>
                  </a:lnTo>
                  <a:lnTo>
                    <a:pt x="2809" y="3109"/>
                  </a:lnTo>
                  <a:lnTo>
                    <a:pt x="2809" y="3126"/>
                  </a:lnTo>
                  <a:lnTo>
                    <a:pt x="2843" y="3142"/>
                  </a:lnTo>
                  <a:lnTo>
                    <a:pt x="2892" y="3176"/>
                  </a:lnTo>
                  <a:lnTo>
                    <a:pt x="3059" y="3176"/>
                  </a:lnTo>
                  <a:lnTo>
                    <a:pt x="3109" y="3142"/>
                  </a:lnTo>
                  <a:lnTo>
                    <a:pt x="3142" y="3126"/>
                  </a:lnTo>
                  <a:lnTo>
                    <a:pt x="3142" y="3109"/>
                  </a:lnTo>
                  <a:lnTo>
                    <a:pt x="3158" y="3076"/>
                  </a:lnTo>
                  <a:lnTo>
                    <a:pt x="3175" y="3043"/>
                  </a:lnTo>
                  <a:lnTo>
                    <a:pt x="4305" y="350"/>
                  </a:lnTo>
                  <a:lnTo>
                    <a:pt x="4355" y="267"/>
                  </a:lnTo>
                  <a:lnTo>
                    <a:pt x="4372" y="184"/>
                  </a:lnTo>
                  <a:lnTo>
                    <a:pt x="4355" y="101"/>
                  </a:lnTo>
                  <a:lnTo>
                    <a:pt x="4305" y="18"/>
                  </a:lnTo>
                  <a:lnTo>
                    <a:pt x="4255" y="1"/>
                  </a:lnTo>
                  <a:lnTo>
                    <a:pt x="4206" y="1"/>
                  </a:lnTo>
                  <a:lnTo>
                    <a:pt x="4106" y="18"/>
                  </a:lnTo>
                  <a:lnTo>
                    <a:pt x="4023" y="67"/>
                  </a:lnTo>
                  <a:lnTo>
                    <a:pt x="3989" y="101"/>
                  </a:lnTo>
                  <a:lnTo>
                    <a:pt x="3973" y="151"/>
                  </a:lnTo>
                  <a:lnTo>
                    <a:pt x="3059" y="2295"/>
                  </a:lnTo>
                  <a:lnTo>
                    <a:pt x="2477" y="865"/>
                  </a:lnTo>
                  <a:lnTo>
                    <a:pt x="2427" y="799"/>
                  </a:lnTo>
                  <a:lnTo>
                    <a:pt x="2377" y="766"/>
                  </a:lnTo>
                  <a:lnTo>
                    <a:pt x="2311" y="732"/>
                  </a:lnTo>
                  <a:lnTo>
                    <a:pt x="2228" y="716"/>
                  </a:lnTo>
                  <a:lnTo>
                    <a:pt x="2161" y="732"/>
                  </a:lnTo>
                  <a:lnTo>
                    <a:pt x="2078" y="749"/>
                  </a:lnTo>
                  <a:lnTo>
                    <a:pt x="2028" y="799"/>
                  </a:lnTo>
                  <a:lnTo>
                    <a:pt x="1995" y="865"/>
                  </a:lnTo>
                  <a:lnTo>
                    <a:pt x="1397" y="2295"/>
                  </a:lnTo>
                  <a:lnTo>
                    <a:pt x="482" y="151"/>
                  </a:lnTo>
                  <a:lnTo>
                    <a:pt x="466" y="101"/>
                  </a:lnTo>
                  <a:lnTo>
                    <a:pt x="433" y="67"/>
                  </a:lnTo>
                  <a:lnTo>
                    <a:pt x="349" y="18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5550225" y="2460850"/>
              <a:ext cx="50700" cy="80650"/>
            </a:xfrm>
            <a:custGeom>
              <a:avLst/>
              <a:gdLst/>
              <a:ahLst/>
              <a:cxnLst/>
              <a:rect l="l" t="t" r="r" b="b"/>
              <a:pathLst>
                <a:path w="2028" h="3226" extrusionOk="0">
                  <a:moveTo>
                    <a:pt x="200" y="1"/>
                  </a:moveTo>
                  <a:lnTo>
                    <a:pt x="150" y="17"/>
                  </a:lnTo>
                  <a:lnTo>
                    <a:pt x="67" y="67"/>
                  </a:lnTo>
                  <a:lnTo>
                    <a:pt x="17" y="150"/>
                  </a:lnTo>
                  <a:lnTo>
                    <a:pt x="0" y="200"/>
                  </a:lnTo>
                  <a:lnTo>
                    <a:pt x="0" y="250"/>
                  </a:lnTo>
                  <a:lnTo>
                    <a:pt x="0" y="2976"/>
                  </a:lnTo>
                  <a:lnTo>
                    <a:pt x="0" y="2993"/>
                  </a:lnTo>
                  <a:lnTo>
                    <a:pt x="0" y="3042"/>
                  </a:lnTo>
                  <a:lnTo>
                    <a:pt x="33" y="3092"/>
                  </a:lnTo>
                  <a:lnTo>
                    <a:pt x="83" y="3175"/>
                  </a:lnTo>
                  <a:lnTo>
                    <a:pt x="166" y="3225"/>
                  </a:lnTo>
                  <a:lnTo>
                    <a:pt x="1812" y="3225"/>
                  </a:lnTo>
                  <a:lnTo>
                    <a:pt x="1862" y="3209"/>
                  </a:lnTo>
                  <a:lnTo>
                    <a:pt x="1945" y="3159"/>
                  </a:lnTo>
                  <a:lnTo>
                    <a:pt x="1995" y="3076"/>
                  </a:lnTo>
                  <a:lnTo>
                    <a:pt x="2011" y="3026"/>
                  </a:lnTo>
                  <a:lnTo>
                    <a:pt x="2028" y="2976"/>
                  </a:lnTo>
                  <a:lnTo>
                    <a:pt x="2011" y="2926"/>
                  </a:lnTo>
                  <a:lnTo>
                    <a:pt x="1995" y="2876"/>
                  </a:lnTo>
                  <a:lnTo>
                    <a:pt x="1945" y="2793"/>
                  </a:lnTo>
                  <a:lnTo>
                    <a:pt x="1862" y="2743"/>
                  </a:lnTo>
                  <a:lnTo>
                    <a:pt x="1812" y="2727"/>
                  </a:lnTo>
                  <a:lnTo>
                    <a:pt x="515" y="2727"/>
                  </a:lnTo>
                  <a:lnTo>
                    <a:pt x="515" y="1862"/>
                  </a:lnTo>
                  <a:lnTo>
                    <a:pt x="1646" y="1862"/>
                  </a:lnTo>
                  <a:lnTo>
                    <a:pt x="1696" y="1846"/>
                  </a:lnTo>
                  <a:lnTo>
                    <a:pt x="1762" y="1796"/>
                  </a:lnTo>
                  <a:lnTo>
                    <a:pt x="1829" y="1713"/>
                  </a:lnTo>
                  <a:lnTo>
                    <a:pt x="1845" y="1663"/>
                  </a:lnTo>
                  <a:lnTo>
                    <a:pt x="1845" y="1613"/>
                  </a:lnTo>
                  <a:lnTo>
                    <a:pt x="1845" y="1563"/>
                  </a:lnTo>
                  <a:lnTo>
                    <a:pt x="1829" y="1513"/>
                  </a:lnTo>
                  <a:lnTo>
                    <a:pt x="1762" y="1430"/>
                  </a:lnTo>
                  <a:lnTo>
                    <a:pt x="1696" y="1380"/>
                  </a:lnTo>
                  <a:lnTo>
                    <a:pt x="1646" y="1364"/>
                  </a:lnTo>
                  <a:lnTo>
                    <a:pt x="515" y="1364"/>
                  </a:lnTo>
                  <a:lnTo>
                    <a:pt x="515" y="516"/>
                  </a:lnTo>
                  <a:lnTo>
                    <a:pt x="1762" y="516"/>
                  </a:lnTo>
                  <a:lnTo>
                    <a:pt x="1812" y="499"/>
                  </a:lnTo>
                  <a:lnTo>
                    <a:pt x="1862" y="483"/>
                  </a:lnTo>
                  <a:lnTo>
                    <a:pt x="1945" y="433"/>
                  </a:lnTo>
                  <a:lnTo>
                    <a:pt x="1995" y="350"/>
                  </a:lnTo>
                  <a:lnTo>
                    <a:pt x="2011" y="300"/>
                  </a:lnTo>
                  <a:lnTo>
                    <a:pt x="2011" y="250"/>
                  </a:lnTo>
                  <a:lnTo>
                    <a:pt x="2011" y="200"/>
                  </a:lnTo>
                  <a:lnTo>
                    <a:pt x="1995" y="150"/>
                  </a:lnTo>
                  <a:lnTo>
                    <a:pt x="1945" y="67"/>
                  </a:lnTo>
                  <a:lnTo>
                    <a:pt x="1862" y="17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5618775" y="2460850"/>
              <a:ext cx="50725" cy="80650"/>
            </a:xfrm>
            <a:custGeom>
              <a:avLst/>
              <a:gdLst/>
              <a:ahLst/>
              <a:cxnLst/>
              <a:rect l="l" t="t" r="r" b="b"/>
              <a:pathLst>
                <a:path w="2029" h="3226" extrusionOk="0">
                  <a:moveTo>
                    <a:pt x="200" y="1"/>
                  </a:moveTo>
                  <a:lnTo>
                    <a:pt x="150" y="17"/>
                  </a:lnTo>
                  <a:lnTo>
                    <a:pt x="67" y="67"/>
                  </a:lnTo>
                  <a:lnTo>
                    <a:pt x="17" y="150"/>
                  </a:lnTo>
                  <a:lnTo>
                    <a:pt x="1" y="200"/>
                  </a:lnTo>
                  <a:lnTo>
                    <a:pt x="1" y="250"/>
                  </a:lnTo>
                  <a:lnTo>
                    <a:pt x="1" y="2976"/>
                  </a:lnTo>
                  <a:lnTo>
                    <a:pt x="1" y="2993"/>
                  </a:lnTo>
                  <a:lnTo>
                    <a:pt x="1" y="3042"/>
                  </a:lnTo>
                  <a:lnTo>
                    <a:pt x="17" y="3092"/>
                  </a:lnTo>
                  <a:lnTo>
                    <a:pt x="84" y="3159"/>
                  </a:lnTo>
                  <a:lnTo>
                    <a:pt x="167" y="3209"/>
                  </a:lnTo>
                  <a:lnTo>
                    <a:pt x="217" y="3225"/>
                  </a:lnTo>
                  <a:lnTo>
                    <a:pt x="1829" y="3225"/>
                  </a:lnTo>
                  <a:lnTo>
                    <a:pt x="1879" y="3209"/>
                  </a:lnTo>
                  <a:lnTo>
                    <a:pt x="1962" y="3159"/>
                  </a:lnTo>
                  <a:lnTo>
                    <a:pt x="2012" y="3076"/>
                  </a:lnTo>
                  <a:lnTo>
                    <a:pt x="2028" y="3026"/>
                  </a:lnTo>
                  <a:lnTo>
                    <a:pt x="2028" y="2976"/>
                  </a:lnTo>
                  <a:lnTo>
                    <a:pt x="2028" y="2926"/>
                  </a:lnTo>
                  <a:lnTo>
                    <a:pt x="2012" y="2876"/>
                  </a:lnTo>
                  <a:lnTo>
                    <a:pt x="1962" y="2793"/>
                  </a:lnTo>
                  <a:lnTo>
                    <a:pt x="1879" y="2743"/>
                  </a:lnTo>
                  <a:lnTo>
                    <a:pt x="1829" y="2727"/>
                  </a:lnTo>
                  <a:lnTo>
                    <a:pt x="516" y="2727"/>
                  </a:lnTo>
                  <a:lnTo>
                    <a:pt x="516" y="250"/>
                  </a:lnTo>
                  <a:lnTo>
                    <a:pt x="499" y="200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50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5675700" y="2458350"/>
              <a:ext cx="71500" cy="83150"/>
            </a:xfrm>
            <a:custGeom>
              <a:avLst/>
              <a:gdLst/>
              <a:ahLst/>
              <a:cxnLst/>
              <a:rect l="l" t="t" r="r" b="b"/>
              <a:pathLst>
                <a:path w="2860" h="3326" extrusionOk="0">
                  <a:moveTo>
                    <a:pt x="1679" y="1"/>
                  </a:moveTo>
                  <a:lnTo>
                    <a:pt x="1513" y="18"/>
                  </a:lnTo>
                  <a:lnTo>
                    <a:pt x="1347" y="34"/>
                  </a:lnTo>
                  <a:lnTo>
                    <a:pt x="1181" y="84"/>
                  </a:lnTo>
                  <a:lnTo>
                    <a:pt x="1031" y="134"/>
                  </a:lnTo>
                  <a:lnTo>
                    <a:pt x="882" y="200"/>
                  </a:lnTo>
                  <a:lnTo>
                    <a:pt x="749" y="284"/>
                  </a:lnTo>
                  <a:lnTo>
                    <a:pt x="616" y="383"/>
                  </a:lnTo>
                  <a:lnTo>
                    <a:pt x="499" y="483"/>
                  </a:lnTo>
                  <a:lnTo>
                    <a:pt x="383" y="599"/>
                  </a:lnTo>
                  <a:lnTo>
                    <a:pt x="300" y="732"/>
                  </a:lnTo>
                  <a:lnTo>
                    <a:pt x="200" y="865"/>
                  </a:lnTo>
                  <a:lnTo>
                    <a:pt x="134" y="1015"/>
                  </a:lnTo>
                  <a:lnTo>
                    <a:pt x="84" y="1164"/>
                  </a:lnTo>
                  <a:lnTo>
                    <a:pt x="34" y="1331"/>
                  </a:lnTo>
                  <a:lnTo>
                    <a:pt x="1" y="1497"/>
                  </a:lnTo>
                  <a:lnTo>
                    <a:pt x="1" y="1663"/>
                  </a:lnTo>
                  <a:lnTo>
                    <a:pt x="1" y="1829"/>
                  </a:lnTo>
                  <a:lnTo>
                    <a:pt x="34" y="1996"/>
                  </a:lnTo>
                  <a:lnTo>
                    <a:pt x="67" y="2162"/>
                  </a:lnTo>
                  <a:lnTo>
                    <a:pt x="134" y="2311"/>
                  </a:lnTo>
                  <a:lnTo>
                    <a:pt x="200" y="2461"/>
                  </a:lnTo>
                  <a:lnTo>
                    <a:pt x="283" y="2594"/>
                  </a:lnTo>
                  <a:lnTo>
                    <a:pt x="383" y="2727"/>
                  </a:lnTo>
                  <a:lnTo>
                    <a:pt x="499" y="2843"/>
                  </a:lnTo>
                  <a:lnTo>
                    <a:pt x="616" y="2960"/>
                  </a:lnTo>
                  <a:lnTo>
                    <a:pt x="749" y="3043"/>
                  </a:lnTo>
                  <a:lnTo>
                    <a:pt x="882" y="3126"/>
                  </a:lnTo>
                  <a:lnTo>
                    <a:pt x="1031" y="3209"/>
                  </a:lnTo>
                  <a:lnTo>
                    <a:pt x="1181" y="3259"/>
                  </a:lnTo>
                  <a:lnTo>
                    <a:pt x="1347" y="3292"/>
                  </a:lnTo>
                  <a:lnTo>
                    <a:pt x="1513" y="3325"/>
                  </a:lnTo>
                  <a:lnTo>
                    <a:pt x="1829" y="3325"/>
                  </a:lnTo>
                  <a:lnTo>
                    <a:pt x="1979" y="3309"/>
                  </a:lnTo>
                  <a:lnTo>
                    <a:pt x="2112" y="3275"/>
                  </a:lnTo>
                  <a:lnTo>
                    <a:pt x="2245" y="3242"/>
                  </a:lnTo>
                  <a:lnTo>
                    <a:pt x="2378" y="3192"/>
                  </a:lnTo>
                  <a:lnTo>
                    <a:pt x="2511" y="3126"/>
                  </a:lnTo>
                  <a:lnTo>
                    <a:pt x="2644" y="3059"/>
                  </a:lnTo>
                  <a:lnTo>
                    <a:pt x="2760" y="2976"/>
                  </a:lnTo>
                  <a:lnTo>
                    <a:pt x="2793" y="2926"/>
                  </a:lnTo>
                  <a:lnTo>
                    <a:pt x="2826" y="2893"/>
                  </a:lnTo>
                  <a:lnTo>
                    <a:pt x="2843" y="2793"/>
                  </a:lnTo>
                  <a:lnTo>
                    <a:pt x="2843" y="2694"/>
                  </a:lnTo>
                  <a:lnTo>
                    <a:pt x="2826" y="2644"/>
                  </a:lnTo>
                  <a:lnTo>
                    <a:pt x="2793" y="2594"/>
                  </a:lnTo>
                  <a:lnTo>
                    <a:pt x="2727" y="2527"/>
                  </a:lnTo>
                  <a:lnTo>
                    <a:pt x="2627" y="2511"/>
                  </a:lnTo>
                  <a:lnTo>
                    <a:pt x="2527" y="2511"/>
                  </a:lnTo>
                  <a:lnTo>
                    <a:pt x="2427" y="2544"/>
                  </a:lnTo>
                  <a:lnTo>
                    <a:pt x="2261" y="2660"/>
                  </a:lnTo>
                  <a:lnTo>
                    <a:pt x="2078" y="2743"/>
                  </a:lnTo>
                  <a:lnTo>
                    <a:pt x="1879" y="2793"/>
                  </a:lnTo>
                  <a:lnTo>
                    <a:pt x="1679" y="2810"/>
                  </a:lnTo>
                  <a:lnTo>
                    <a:pt x="1563" y="2793"/>
                  </a:lnTo>
                  <a:lnTo>
                    <a:pt x="1463" y="2777"/>
                  </a:lnTo>
                  <a:lnTo>
                    <a:pt x="1347" y="2760"/>
                  </a:lnTo>
                  <a:lnTo>
                    <a:pt x="1247" y="2710"/>
                  </a:lnTo>
                  <a:lnTo>
                    <a:pt x="1131" y="2677"/>
                  </a:lnTo>
                  <a:lnTo>
                    <a:pt x="1031" y="2610"/>
                  </a:lnTo>
                  <a:lnTo>
                    <a:pt x="948" y="2544"/>
                  </a:lnTo>
                  <a:lnTo>
                    <a:pt x="865" y="2478"/>
                  </a:lnTo>
                  <a:lnTo>
                    <a:pt x="782" y="2394"/>
                  </a:lnTo>
                  <a:lnTo>
                    <a:pt x="715" y="2295"/>
                  </a:lnTo>
                  <a:lnTo>
                    <a:pt x="649" y="2212"/>
                  </a:lnTo>
                  <a:lnTo>
                    <a:pt x="599" y="2112"/>
                  </a:lnTo>
                  <a:lnTo>
                    <a:pt x="566" y="1996"/>
                  </a:lnTo>
                  <a:lnTo>
                    <a:pt x="549" y="1896"/>
                  </a:lnTo>
                  <a:lnTo>
                    <a:pt x="533" y="1779"/>
                  </a:lnTo>
                  <a:lnTo>
                    <a:pt x="516" y="1663"/>
                  </a:lnTo>
                  <a:lnTo>
                    <a:pt x="533" y="1563"/>
                  </a:lnTo>
                  <a:lnTo>
                    <a:pt x="549" y="1447"/>
                  </a:lnTo>
                  <a:lnTo>
                    <a:pt x="566" y="1331"/>
                  </a:lnTo>
                  <a:lnTo>
                    <a:pt x="599" y="1231"/>
                  </a:lnTo>
                  <a:lnTo>
                    <a:pt x="649" y="1131"/>
                  </a:lnTo>
                  <a:lnTo>
                    <a:pt x="715" y="1031"/>
                  </a:lnTo>
                  <a:lnTo>
                    <a:pt x="782" y="948"/>
                  </a:lnTo>
                  <a:lnTo>
                    <a:pt x="865" y="865"/>
                  </a:lnTo>
                  <a:lnTo>
                    <a:pt x="948" y="782"/>
                  </a:lnTo>
                  <a:lnTo>
                    <a:pt x="1031" y="716"/>
                  </a:lnTo>
                  <a:lnTo>
                    <a:pt x="1131" y="666"/>
                  </a:lnTo>
                  <a:lnTo>
                    <a:pt x="1247" y="616"/>
                  </a:lnTo>
                  <a:lnTo>
                    <a:pt x="1347" y="583"/>
                  </a:lnTo>
                  <a:lnTo>
                    <a:pt x="1463" y="549"/>
                  </a:lnTo>
                  <a:lnTo>
                    <a:pt x="1563" y="533"/>
                  </a:lnTo>
                  <a:lnTo>
                    <a:pt x="1679" y="533"/>
                  </a:lnTo>
                  <a:lnTo>
                    <a:pt x="1879" y="549"/>
                  </a:lnTo>
                  <a:lnTo>
                    <a:pt x="2078" y="599"/>
                  </a:lnTo>
                  <a:lnTo>
                    <a:pt x="2261" y="666"/>
                  </a:lnTo>
                  <a:lnTo>
                    <a:pt x="2427" y="782"/>
                  </a:lnTo>
                  <a:lnTo>
                    <a:pt x="2477" y="815"/>
                  </a:lnTo>
                  <a:lnTo>
                    <a:pt x="2527" y="832"/>
                  </a:lnTo>
                  <a:lnTo>
                    <a:pt x="2627" y="832"/>
                  </a:lnTo>
                  <a:lnTo>
                    <a:pt x="2727" y="799"/>
                  </a:lnTo>
                  <a:lnTo>
                    <a:pt x="2760" y="782"/>
                  </a:lnTo>
                  <a:lnTo>
                    <a:pt x="2810" y="732"/>
                  </a:lnTo>
                  <a:lnTo>
                    <a:pt x="2826" y="682"/>
                  </a:lnTo>
                  <a:lnTo>
                    <a:pt x="2843" y="633"/>
                  </a:lnTo>
                  <a:lnTo>
                    <a:pt x="2860" y="533"/>
                  </a:lnTo>
                  <a:lnTo>
                    <a:pt x="2826" y="450"/>
                  </a:lnTo>
                  <a:lnTo>
                    <a:pt x="2793" y="400"/>
                  </a:lnTo>
                  <a:lnTo>
                    <a:pt x="2760" y="367"/>
                  </a:lnTo>
                  <a:lnTo>
                    <a:pt x="2644" y="284"/>
                  </a:lnTo>
                  <a:lnTo>
                    <a:pt x="2511" y="200"/>
                  </a:lnTo>
                  <a:lnTo>
                    <a:pt x="2378" y="151"/>
                  </a:lnTo>
                  <a:lnTo>
                    <a:pt x="2245" y="101"/>
                  </a:lnTo>
                  <a:lnTo>
                    <a:pt x="2112" y="51"/>
                  </a:lnTo>
                  <a:lnTo>
                    <a:pt x="1979" y="1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5762125" y="2458350"/>
              <a:ext cx="78975" cy="83150"/>
            </a:xfrm>
            <a:custGeom>
              <a:avLst/>
              <a:gdLst/>
              <a:ahLst/>
              <a:cxnLst/>
              <a:rect l="l" t="t" r="r" b="b"/>
              <a:pathLst>
                <a:path w="3159" h="3326" extrusionOk="0">
                  <a:moveTo>
                    <a:pt x="1696" y="533"/>
                  </a:moveTo>
                  <a:lnTo>
                    <a:pt x="1796" y="549"/>
                  </a:lnTo>
                  <a:lnTo>
                    <a:pt x="1896" y="583"/>
                  </a:lnTo>
                  <a:lnTo>
                    <a:pt x="1995" y="616"/>
                  </a:lnTo>
                  <a:lnTo>
                    <a:pt x="2079" y="666"/>
                  </a:lnTo>
                  <a:lnTo>
                    <a:pt x="2162" y="716"/>
                  </a:lnTo>
                  <a:lnTo>
                    <a:pt x="2245" y="782"/>
                  </a:lnTo>
                  <a:lnTo>
                    <a:pt x="2328" y="849"/>
                  </a:lnTo>
                  <a:lnTo>
                    <a:pt x="2394" y="948"/>
                  </a:lnTo>
                  <a:lnTo>
                    <a:pt x="2461" y="1031"/>
                  </a:lnTo>
                  <a:lnTo>
                    <a:pt x="2511" y="1131"/>
                  </a:lnTo>
                  <a:lnTo>
                    <a:pt x="2561" y="1231"/>
                  </a:lnTo>
                  <a:lnTo>
                    <a:pt x="2594" y="1331"/>
                  </a:lnTo>
                  <a:lnTo>
                    <a:pt x="2610" y="1447"/>
                  </a:lnTo>
                  <a:lnTo>
                    <a:pt x="2627" y="1547"/>
                  </a:lnTo>
                  <a:lnTo>
                    <a:pt x="2644" y="1663"/>
                  </a:lnTo>
                  <a:lnTo>
                    <a:pt x="2627" y="1779"/>
                  </a:lnTo>
                  <a:lnTo>
                    <a:pt x="2610" y="1879"/>
                  </a:lnTo>
                  <a:lnTo>
                    <a:pt x="2594" y="1996"/>
                  </a:lnTo>
                  <a:lnTo>
                    <a:pt x="2561" y="2095"/>
                  </a:lnTo>
                  <a:lnTo>
                    <a:pt x="2511" y="2195"/>
                  </a:lnTo>
                  <a:lnTo>
                    <a:pt x="2461" y="2295"/>
                  </a:lnTo>
                  <a:lnTo>
                    <a:pt x="2394" y="2378"/>
                  </a:lnTo>
                  <a:lnTo>
                    <a:pt x="2328" y="2461"/>
                  </a:lnTo>
                  <a:lnTo>
                    <a:pt x="2245" y="2544"/>
                  </a:lnTo>
                  <a:lnTo>
                    <a:pt x="2162" y="2610"/>
                  </a:lnTo>
                  <a:lnTo>
                    <a:pt x="2079" y="2660"/>
                  </a:lnTo>
                  <a:lnTo>
                    <a:pt x="1995" y="2710"/>
                  </a:lnTo>
                  <a:lnTo>
                    <a:pt x="1896" y="2743"/>
                  </a:lnTo>
                  <a:lnTo>
                    <a:pt x="1796" y="2777"/>
                  </a:lnTo>
                  <a:lnTo>
                    <a:pt x="1696" y="2793"/>
                  </a:lnTo>
                  <a:lnTo>
                    <a:pt x="1480" y="2793"/>
                  </a:lnTo>
                  <a:lnTo>
                    <a:pt x="1381" y="2777"/>
                  </a:lnTo>
                  <a:lnTo>
                    <a:pt x="1281" y="2743"/>
                  </a:lnTo>
                  <a:lnTo>
                    <a:pt x="1181" y="2710"/>
                  </a:lnTo>
                  <a:lnTo>
                    <a:pt x="1081" y="2660"/>
                  </a:lnTo>
                  <a:lnTo>
                    <a:pt x="998" y="2610"/>
                  </a:lnTo>
                  <a:lnTo>
                    <a:pt x="915" y="2544"/>
                  </a:lnTo>
                  <a:lnTo>
                    <a:pt x="849" y="2461"/>
                  </a:lnTo>
                  <a:lnTo>
                    <a:pt x="766" y="2378"/>
                  </a:lnTo>
                  <a:lnTo>
                    <a:pt x="716" y="2295"/>
                  </a:lnTo>
                  <a:lnTo>
                    <a:pt x="649" y="2195"/>
                  </a:lnTo>
                  <a:lnTo>
                    <a:pt x="616" y="2095"/>
                  </a:lnTo>
                  <a:lnTo>
                    <a:pt x="583" y="1996"/>
                  </a:lnTo>
                  <a:lnTo>
                    <a:pt x="549" y="1879"/>
                  </a:lnTo>
                  <a:lnTo>
                    <a:pt x="533" y="1779"/>
                  </a:lnTo>
                  <a:lnTo>
                    <a:pt x="533" y="1663"/>
                  </a:lnTo>
                  <a:lnTo>
                    <a:pt x="533" y="1547"/>
                  </a:lnTo>
                  <a:lnTo>
                    <a:pt x="549" y="1447"/>
                  </a:lnTo>
                  <a:lnTo>
                    <a:pt x="583" y="1331"/>
                  </a:lnTo>
                  <a:lnTo>
                    <a:pt x="616" y="1231"/>
                  </a:lnTo>
                  <a:lnTo>
                    <a:pt x="649" y="1131"/>
                  </a:lnTo>
                  <a:lnTo>
                    <a:pt x="716" y="1031"/>
                  </a:lnTo>
                  <a:lnTo>
                    <a:pt x="766" y="948"/>
                  </a:lnTo>
                  <a:lnTo>
                    <a:pt x="849" y="849"/>
                  </a:lnTo>
                  <a:lnTo>
                    <a:pt x="915" y="782"/>
                  </a:lnTo>
                  <a:lnTo>
                    <a:pt x="998" y="716"/>
                  </a:lnTo>
                  <a:lnTo>
                    <a:pt x="1098" y="666"/>
                  </a:lnTo>
                  <a:lnTo>
                    <a:pt x="1181" y="616"/>
                  </a:lnTo>
                  <a:lnTo>
                    <a:pt x="1281" y="583"/>
                  </a:lnTo>
                  <a:lnTo>
                    <a:pt x="1381" y="549"/>
                  </a:lnTo>
                  <a:lnTo>
                    <a:pt x="1480" y="533"/>
                  </a:lnTo>
                  <a:close/>
                  <a:moveTo>
                    <a:pt x="1597" y="1"/>
                  </a:moveTo>
                  <a:lnTo>
                    <a:pt x="1430" y="18"/>
                  </a:lnTo>
                  <a:lnTo>
                    <a:pt x="1281" y="34"/>
                  </a:lnTo>
                  <a:lnTo>
                    <a:pt x="1115" y="67"/>
                  </a:lnTo>
                  <a:lnTo>
                    <a:pt x="965" y="134"/>
                  </a:lnTo>
                  <a:lnTo>
                    <a:pt x="832" y="200"/>
                  </a:lnTo>
                  <a:lnTo>
                    <a:pt x="699" y="284"/>
                  </a:lnTo>
                  <a:lnTo>
                    <a:pt x="566" y="383"/>
                  </a:lnTo>
                  <a:lnTo>
                    <a:pt x="450" y="500"/>
                  </a:lnTo>
                  <a:lnTo>
                    <a:pt x="350" y="616"/>
                  </a:lnTo>
                  <a:lnTo>
                    <a:pt x="250" y="766"/>
                  </a:lnTo>
                  <a:lnTo>
                    <a:pt x="184" y="899"/>
                  </a:lnTo>
                  <a:lnTo>
                    <a:pt x="117" y="1048"/>
                  </a:lnTo>
                  <a:lnTo>
                    <a:pt x="67" y="1198"/>
                  </a:lnTo>
                  <a:lnTo>
                    <a:pt x="34" y="1347"/>
                  </a:lnTo>
                  <a:lnTo>
                    <a:pt x="1" y="1514"/>
                  </a:lnTo>
                  <a:lnTo>
                    <a:pt x="1" y="1663"/>
                  </a:lnTo>
                  <a:lnTo>
                    <a:pt x="1" y="1829"/>
                  </a:lnTo>
                  <a:lnTo>
                    <a:pt x="34" y="1979"/>
                  </a:lnTo>
                  <a:lnTo>
                    <a:pt x="67" y="2128"/>
                  </a:lnTo>
                  <a:lnTo>
                    <a:pt x="117" y="2278"/>
                  </a:lnTo>
                  <a:lnTo>
                    <a:pt x="184" y="2428"/>
                  </a:lnTo>
                  <a:lnTo>
                    <a:pt x="250" y="2577"/>
                  </a:lnTo>
                  <a:lnTo>
                    <a:pt x="350" y="2710"/>
                  </a:lnTo>
                  <a:lnTo>
                    <a:pt x="450" y="2827"/>
                  </a:lnTo>
                  <a:lnTo>
                    <a:pt x="566" y="2943"/>
                  </a:lnTo>
                  <a:lnTo>
                    <a:pt x="699" y="3043"/>
                  </a:lnTo>
                  <a:lnTo>
                    <a:pt x="832" y="3126"/>
                  </a:lnTo>
                  <a:lnTo>
                    <a:pt x="982" y="3192"/>
                  </a:lnTo>
                  <a:lnTo>
                    <a:pt x="1115" y="3259"/>
                  </a:lnTo>
                  <a:lnTo>
                    <a:pt x="1281" y="3292"/>
                  </a:lnTo>
                  <a:lnTo>
                    <a:pt x="1430" y="3325"/>
                  </a:lnTo>
                  <a:lnTo>
                    <a:pt x="1746" y="3325"/>
                  </a:lnTo>
                  <a:lnTo>
                    <a:pt x="1896" y="3292"/>
                  </a:lnTo>
                  <a:lnTo>
                    <a:pt x="2045" y="3259"/>
                  </a:lnTo>
                  <a:lnTo>
                    <a:pt x="2195" y="3192"/>
                  </a:lnTo>
                  <a:lnTo>
                    <a:pt x="2328" y="3126"/>
                  </a:lnTo>
                  <a:lnTo>
                    <a:pt x="2461" y="3043"/>
                  </a:lnTo>
                  <a:lnTo>
                    <a:pt x="2577" y="2943"/>
                  </a:lnTo>
                  <a:lnTo>
                    <a:pt x="2694" y="2827"/>
                  </a:lnTo>
                  <a:lnTo>
                    <a:pt x="2810" y="2710"/>
                  </a:lnTo>
                  <a:lnTo>
                    <a:pt x="2893" y="2577"/>
                  </a:lnTo>
                  <a:lnTo>
                    <a:pt x="2976" y="2428"/>
                  </a:lnTo>
                  <a:lnTo>
                    <a:pt x="3043" y="2278"/>
                  </a:lnTo>
                  <a:lnTo>
                    <a:pt x="3092" y="2128"/>
                  </a:lnTo>
                  <a:lnTo>
                    <a:pt x="3126" y="1979"/>
                  </a:lnTo>
                  <a:lnTo>
                    <a:pt x="3159" y="1829"/>
                  </a:lnTo>
                  <a:lnTo>
                    <a:pt x="3159" y="1663"/>
                  </a:lnTo>
                  <a:lnTo>
                    <a:pt x="3159" y="1514"/>
                  </a:lnTo>
                  <a:lnTo>
                    <a:pt x="3126" y="1347"/>
                  </a:lnTo>
                  <a:lnTo>
                    <a:pt x="3092" y="1198"/>
                  </a:lnTo>
                  <a:lnTo>
                    <a:pt x="3043" y="1048"/>
                  </a:lnTo>
                  <a:lnTo>
                    <a:pt x="2976" y="899"/>
                  </a:lnTo>
                  <a:lnTo>
                    <a:pt x="2893" y="766"/>
                  </a:lnTo>
                  <a:lnTo>
                    <a:pt x="2810" y="616"/>
                  </a:lnTo>
                  <a:lnTo>
                    <a:pt x="2694" y="500"/>
                  </a:lnTo>
                  <a:lnTo>
                    <a:pt x="2577" y="383"/>
                  </a:lnTo>
                  <a:lnTo>
                    <a:pt x="2461" y="284"/>
                  </a:lnTo>
                  <a:lnTo>
                    <a:pt x="2328" y="200"/>
                  </a:lnTo>
                  <a:lnTo>
                    <a:pt x="2195" y="134"/>
                  </a:lnTo>
                  <a:lnTo>
                    <a:pt x="2045" y="84"/>
                  </a:lnTo>
                  <a:lnTo>
                    <a:pt x="1896" y="34"/>
                  </a:lnTo>
                  <a:lnTo>
                    <a:pt x="1746" y="18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5859375" y="2460850"/>
              <a:ext cx="69400" cy="80650"/>
            </a:xfrm>
            <a:custGeom>
              <a:avLst/>
              <a:gdLst/>
              <a:ahLst/>
              <a:cxnLst/>
              <a:rect l="l" t="t" r="r" b="b"/>
              <a:pathLst>
                <a:path w="2776" h="3226" extrusionOk="0">
                  <a:moveTo>
                    <a:pt x="216" y="1"/>
                  </a:moveTo>
                  <a:lnTo>
                    <a:pt x="166" y="17"/>
                  </a:lnTo>
                  <a:lnTo>
                    <a:pt x="83" y="67"/>
                  </a:lnTo>
                  <a:lnTo>
                    <a:pt x="34" y="150"/>
                  </a:lnTo>
                  <a:lnTo>
                    <a:pt x="17" y="200"/>
                  </a:lnTo>
                  <a:lnTo>
                    <a:pt x="0" y="250"/>
                  </a:lnTo>
                  <a:lnTo>
                    <a:pt x="0" y="2976"/>
                  </a:lnTo>
                  <a:lnTo>
                    <a:pt x="17" y="3026"/>
                  </a:lnTo>
                  <a:lnTo>
                    <a:pt x="34" y="3076"/>
                  </a:lnTo>
                  <a:lnTo>
                    <a:pt x="83" y="3142"/>
                  </a:lnTo>
                  <a:lnTo>
                    <a:pt x="166" y="3209"/>
                  </a:lnTo>
                  <a:lnTo>
                    <a:pt x="216" y="3225"/>
                  </a:lnTo>
                  <a:lnTo>
                    <a:pt x="316" y="3225"/>
                  </a:lnTo>
                  <a:lnTo>
                    <a:pt x="366" y="3209"/>
                  </a:lnTo>
                  <a:lnTo>
                    <a:pt x="449" y="3142"/>
                  </a:lnTo>
                  <a:lnTo>
                    <a:pt x="499" y="3076"/>
                  </a:lnTo>
                  <a:lnTo>
                    <a:pt x="516" y="3026"/>
                  </a:lnTo>
                  <a:lnTo>
                    <a:pt x="516" y="2976"/>
                  </a:lnTo>
                  <a:lnTo>
                    <a:pt x="516" y="1031"/>
                  </a:lnTo>
                  <a:lnTo>
                    <a:pt x="1180" y="1945"/>
                  </a:lnTo>
                  <a:lnTo>
                    <a:pt x="1214" y="1995"/>
                  </a:lnTo>
                  <a:lnTo>
                    <a:pt x="1280" y="2028"/>
                  </a:lnTo>
                  <a:lnTo>
                    <a:pt x="1330" y="2045"/>
                  </a:lnTo>
                  <a:lnTo>
                    <a:pt x="1396" y="2062"/>
                  </a:lnTo>
                  <a:lnTo>
                    <a:pt x="1446" y="2045"/>
                  </a:lnTo>
                  <a:lnTo>
                    <a:pt x="1513" y="2028"/>
                  </a:lnTo>
                  <a:lnTo>
                    <a:pt x="1563" y="1995"/>
                  </a:lnTo>
                  <a:lnTo>
                    <a:pt x="1596" y="1945"/>
                  </a:lnTo>
                  <a:lnTo>
                    <a:pt x="2261" y="1031"/>
                  </a:lnTo>
                  <a:lnTo>
                    <a:pt x="2261" y="2976"/>
                  </a:lnTo>
                  <a:lnTo>
                    <a:pt x="2277" y="3026"/>
                  </a:lnTo>
                  <a:lnTo>
                    <a:pt x="2277" y="3076"/>
                  </a:lnTo>
                  <a:lnTo>
                    <a:pt x="2344" y="3142"/>
                  </a:lnTo>
                  <a:lnTo>
                    <a:pt x="2427" y="3209"/>
                  </a:lnTo>
                  <a:lnTo>
                    <a:pt x="2460" y="3225"/>
                  </a:lnTo>
                  <a:lnTo>
                    <a:pt x="2577" y="3225"/>
                  </a:lnTo>
                  <a:lnTo>
                    <a:pt x="2610" y="3209"/>
                  </a:lnTo>
                  <a:lnTo>
                    <a:pt x="2693" y="3142"/>
                  </a:lnTo>
                  <a:lnTo>
                    <a:pt x="2759" y="3076"/>
                  </a:lnTo>
                  <a:lnTo>
                    <a:pt x="2776" y="3026"/>
                  </a:lnTo>
                  <a:lnTo>
                    <a:pt x="2776" y="2976"/>
                  </a:lnTo>
                  <a:lnTo>
                    <a:pt x="2776" y="250"/>
                  </a:lnTo>
                  <a:lnTo>
                    <a:pt x="2759" y="150"/>
                  </a:lnTo>
                  <a:lnTo>
                    <a:pt x="2693" y="67"/>
                  </a:lnTo>
                  <a:lnTo>
                    <a:pt x="2626" y="17"/>
                  </a:lnTo>
                  <a:lnTo>
                    <a:pt x="2527" y="1"/>
                  </a:lnTo>
                  <a:lnTo>
                    <a:pt x="2460" y="1"/>
                  </a:lnTo>
                  <a:lnTo>
                    <a:pt x="2410" y="17"/>
                  </a:lnTo>
                  <a:lnTo>
                    <a:pt x="2360" y="51"/>
                  </a:lnTo>
                  <a:lnTo>
                    <a:pt x="2311" y="100"/>
                  </a:lnTo>
                  <a:lnTo>
                    <a:pt x="1396" y="1380"/>
                  </a:lnTo>
                  <a:lnTo>
                    <a:pt x="482" y="100"/>
                  </a:lnTo>
                  <a:lnTo>
                    <a:pt x="432" y="51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5950775" y="2460850"/>
              <a:ext cx="50725" cy="80650"/>
            </a:xfrm>
            <a:custGeom>
              <a:avLst/>
              <a:gdLst/>
              <a:ahLst/>
              <a:cxnLst/>
              <a:rect l="l" t="t" r="r" b="b"/>
              <a:pathLst>
                <a:path w="2029" h="3226" extrusionOk="0">
                  <a:moveTo>
                    <a:pt x="200" y="1"/>
                  </a:moveTo>
                  <a:lnTo>
                    <a:pt x="167" y="17"/>
                  </a:lnTo>
                  <a:lnTo>
                    <a:pt x="84" y="6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1" y="250"/>
                  </a:lnTo>
                  <a:lnTo>
                    <a:pt x="1" y="2976"/>
                  </a:lnTo>
                  <a:lnTo>
                    <a:pt x="1" y="2993"/>
                  </a:lnTo>
                  <a:lnTo>
                    <a:pt x="18" y="3042"/>
                  </a:lnTo>
                  <a:lnTo>
                    <a:pt x="34" y="3092"/>
                  </a:lnTo>
                  <a:lnTo>
                    <a:pt x="101" y="3175"/>
                  </a:lnTo>
                  <a:lnTo>
                    <a:pt x="184" y="3225"/>
                  </a:lnTo>
                  <a:lnTo>
                    <a:pt x="1829" y="3225"/>
                  </a:lnTo>
                  <a:lnTo>
                    <a:pt x="1879" y="3209"/>
                  </a:lnTo>
                  <a:lnTo>
                    <a:pt x="1946" y="3159"/>
                  </a:lnTo>
                  <a:lnTo>
                    <a:pt x="2012" y="3076"/>
                  </a:lnTo>
                  <a:lnTo>
                    <a:pt x="2029" y="3026"/>
                  </a:lnTo>
                  <a:lnTo>
                    <a:pt x="2029" y="2976"/>
                  </a:lnTo>
                  <a:lnTo>
                    <a:pt x="2029" y="2926"/>
                  </a:lnTo>
                  <a:lnTo>
                    <a:pt x="2012" y="2876"/>
                  </a:lnTo>
                  <a:lnTo>
                    <a:pt x="1946" y="2793"/>
                  </a:lnTo>
                  <a:lnTo>
                    <a:pt x="1879" y="2743"/>
                  </a:lnTo>
                  <a:lnTo>
                    <a:pt x="1829" y="2727"/>
                  </a:lnTo>
                  <a:lnTo>
                    <a:pt x="516" y="2727"/>
                  </a:lnTo>
                  <a:lnTo>
                    <a:pt x="516" y="1862"/>
                  </a:lnTo>
                  <a:lnTo>
                    <a:pt x="1646" y="1862"/>
                  </a:lnTo>
                  <a:lnTo>
                    <a:pt x="1696" y="1846"/>
                  </a:lnTo>
                  <a:lnTo>
                    <a:pt x="1779" y="1796"/>
                  </a:lnTo>
                  <a:lnTo>
                    <a:pt x="1829" y="1713"/>
                  </a:lnTo>
                  <a:lnTo>
                    <a:pt x="1846" y="1663"/>
                  </a:lnTo>
                  <a:lnTo>
                    <a:pt x="1846" y="1613"/>
                  </a:lnTo>
                  <a:lnTo>
                    <a:pt x="1846" y="1563"/>
                  </a:lnTo>
                  <a:lnTo>
                    <a:pt x="1829" y="1513"/>
                  </a:lnTo>
                  <a:lnTo>
                    <a:pt x="1779" y="1430"/>
                  </a:lnTo>
                  <a:lnTo>
                    <a:pt x="1696" y="1380"/>
                  </a:lnTo>
                  <a:lnTo>
                    <a:pt x="1646" y="1364"/>
                  </a:lnTo>
                  <a:lnTo>
                    <a:pt x="516" y="1364"/>
                  </a:lnTo>
                  <a:lnTo>
                    <a:pt x="516" y="516"/>
                  </a:lnTo>
                  <a:lnTo>
                    <a:pt x="1779" y="516"/>
                  </a:lnTo>
                  <a:lnTo>
                    <a:pt x="1829" y="499"/>
                  </a:lnTo>
                  <a:lnTo>
                    <a:pt x="1862" y="483"/>
                  </a:lnTo>
                  <a:lnTo>
                    <a:pt x="1946" y="433"/>
                  </a:lnTo>
                  <a:lnTo>
                    <a:pt x="2012" y="350"/>
                  </a:lnTo>
                  <a:lnTo>
                    <a:pt x="2012" y="300"/>
                  </a:lnTo>
                  <a:lnTo>
                    <a:pt x="2029" y="250"/>
                  </a:lnTo>
                  <a:lnTo>
                    <a:pt x="2012" y="200"/>
                  </a:lnTo>
                  <a:lnTo>
                    <a:pt x="2012" y="150"/>
                  </a:lnTo>
                  <a:lnTo>
                    <a:pt x="1946" y="67"/>
                  </a:lnTo>
                  <a:lnTo>
                    <a:pt x="1862" y="17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6018100" y="2460850"/>
              <a:ext cx="12500" cy="81050"/>
            </a:xfrm>
            <a:custGeom>
              <a:avLst/>
              <a:gdLst/>
              <a:ahLst/>
              <a:cxnLst/>
              <a:rect l="l" t="t" r="r" b="b"/>
              <a:pathLst>
                <a:path w="500" h="3242" extrusionOk="0">
                  <a:moveTo>
                    <a:pt x="250" y="1"/>
                  </a:moveTo>
                  <a:lnTo>
                    <a:pt x="200" y="17"/>
                  </a:lnTo>
                  <a:lnTo>
                    <a:pt x="167" y="17"/>
                  </a:lnTo>
                  <a:lnTo>
                    <a:pt x="84" y="84"/>
                  </a:lnTo>
                  <a:lnTo>
                    <a:pt x="17" y="167"/>
                  </a:lnTo>
                  <a:lnTo>
                    <a:pt x="17" y="200"/>
                  </a:lnTo>
                  <a:lnTo>
                    <a:pt x="1" y="250"/>
                  </a:lnTo>
                  <a:lnTo>
                    <a:pt x="1" y="2128"/>
                  </a:lnTo>
                  <a:lnTo>
                    <a:pt x="1" y="2178"/>
                  </a:lnTo>
                  <a:lnTo>
                    <a:pt x="17" y="2228"/>
                  </a:lnTo>
                  <a:lnTo>
                    <a:pt x="84" y="2311"/>
                  </a:lnTo>
                  <a:lnTo>
                    <a:pt x="167" y="2361"/>
                  </a:lnTo>
                  <a:lnTo>
                    <a:pt x="200" y="2378"/>
                  </a:lnTo>
                  <a:lnTo>
                    <a:pt x="316" y="2378"/>
                  </a:lnTo>
                  <a:lnTo>
                    <a:pt x="366" y="2361"/>
                  </a:lnTo>
                  <a:lnTo>
                    <a:pt x="433" y="2294"/>
                  </a:lnTo>
                  <a:lnTo>
                    <a:pt x="483" y="2228"/>
                  </a:lnTo>
                  <a:lnTo>
                    <a:pt x="499" y="2178"/>
                  </a:lnTo>
                  <a:lnTo>
                    <a:pt x="499" y="2128"/>
                  </a:lnTo>
                  <a:lnTo>
                    <a:pt x="499" y="250"/>
                  </a:lnTo>
                  <a:lnTo>
                    <a:pt x="499" y="200"/>
                  </a:lnTo>
                  <a:lnTo>
                    <a:pt x="483" y="167"/>
                  </a:lnTo>
                  <a:lnTo>
                    <a:pt x="433" y="84"/>
                  </a:lnTo>
                  <a:lnTo>
                    <a:pt x="350" y="17"/>
                  </a:lnTo>
                  <a:lnTo>
                    <a:pt x="316" y="17"/>
                  </a:lnTo>
                  <a:lnTo>
                    <a:pt x="250" y="1"/>
                  </a:lnTo>
                  <a:close/>
                  <a:moveTo>
                    <a:pt x="200" y="2643"/>
                  </a:moveTo>
                  <a:lnTo>
                    <a:pt x="167" y="2660"/>
                  </a:lnTo>
                  <a:lnTo>
                    <a:pt x="84" y="2710"/>
                  </a:lnTo>
                  <a:lnTo>
                    <a:pt x="17" y="2793"/>
                  </a:lnTo>
                  <a:lnTo>
                    <a:pt x="17" y="2843"/>
                  </a:lnTo>
                  <a:lnTo>
                    <a:pt x="1" y="2893"/>
                  </a:lnTo>
                  <a:lnTo>
                    <a:pt x="1" y="2976"/>
                  </a:lnTo>
                  <a:lnTo>
                    <a:pt x="1" y="3026"/>
                  </a:lnTo>
                  <a:lnTo>
                    <a:pt x="17" y="3076"/>
                  </a:lnTo>
                  <a:lnTo>
                    <a:pt x="84" y="3159"/>
                  </a:lnTo>
                  <a:lnTo>
                    <a:pt x="167" y="3209"/>
                  </a:lnTo>
                  <a:lnTo>
                    <a:pt x="200" y="3225"/>
                  </a:lnTo>
                  <a:lnTo>
                    <a:pt x="250" y="3242"/>
                  </a:lnTo>
                  <a:lnTo>
                    <a:pt x="250" y="3225"/>
                  </a:lnTo>
                  <a:lnTo>
                    <a:pt x="300" y="3225"/>
                  </a:lnTo>
                  <a:lnTo>
                    <a:pt x="350" y="3209"/>
                  </a:lnTo>
                  <a:lnTo>
                    <a:pt x="433" y="3159"/>
                  </a:lnTo>
                  <a:lnTo>
                    <a:pt x="483" y="3076"/>
                  </a:lnTo>
                  <a:lnTo>
                    <a:pt x="499" y="3026"/>
                  </a:lnTo>
                  <a:lnTo>
                    <a:pt x="499" y="2976"/>
                  </a:lnTo>
                  <a:lnTo>
                    <a:pt x="499" y="2893"/>
                  </a:lnTo>
                  <a:lnTo>
                    <a:pt x="499" y="2843"/>
                  </a:lnTo>
                  <a:lnTo>
                    <a:pt x="483" y="2793"/>
                  </a:lnTo>
                  <a:lnTo>
                    <a:pt x="433" y="2710"/>
                  </a:lnTo>
                  <a:lnTo>
                    <a:pt x="350" y="2660"/>
                  </a:lnTo>
                  <a:lnTo>
                    <a:pt x="316" y="26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5365725" y="25967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1065"/>
                  </a:lnTo>
                  <a:lnTo>
                    <a:pt x="17" y="1098"/>
                  </a:lnTo>
                  <a:lnTo>
                    <a:pt x="50" y="1114"/>
                  </a:lnTo>
                  <a:lnTo>
                    <a:pt x="615" y="1114"/>
                  </a:lnTo>
                  <a:lnTo>
                    <a:pt x="649" y="1098"/>
                  </a:lnTo>
                  <a:lnTo>
                    <a:pt x="649" y="1065"/>
                  </a:lnTo>
                  <a:lnTo>
                    <a:pt x="649" y="1048"/>
                  </a:lnTo>
                  <a:lnTo>
                    <a:pt x="615" y="1031"/>
                  </a:lnTo>
                  <a:lnTo>
                    <a:pt x="84" y="1031"/>
                  </a:lnTo>
                  <a:lnTo>
                    <a:pt x="84" y="34"/>
                  </a:lnTo>
                  <a:lnTo>
                    <a:pt x="67" y="1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5386500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66" y="83"/>
                  </a:lnTo>
                  <a:lnTo>
                    <a:pt x="532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83"/>
                  </a:lnTo>
                  <a:lnTo>
                    <a:pt x="699" y="349"/>
                  </a:lnTo>
                  <a:lnTo>
                    <a:pt x="699" y="416"/>
                  </a:lnTo>
                  <a:lnTo>
                    <a:pt x="682" y="466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82" y="682"/>
                  </a:lnTo>
                  <a:lnTo>
                    <a:pt x="433" y="698"/>
                  </a:lnTo>
                  <a:lnTo>
                    <a:pt x="300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67" y="383"/>
                  </a:lnTo>
                  <a:lnTo>
                    <a:pt x="67" y="366"/>
                  </a:lnTo>
                  <a:lnTo>
                    <a:pt x="84" y="299"/>
                  </a:lnTo>
                  <a:lnTo>
                    <a:pt x="100" y="250"/>
                  </a:lnTo>
                  <a:lnTo>
                    <a:pt x="133" y="200"/>
                  </a:lnTo>
                  <a:lnTo>
                    <a:pt x="183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416"/>
                  </a:lnTo>
                  <a:lnTo>
                    <a:pt x="0" y="482"/>
                  </a:lnTo>
                  <a:lnTo>
                    <a:pt x="34" y="565"/>
                  </a:lnTo>
                  <a:lnTo>
                    <a:pt x="67" y="615"/>
                  </a:lnTo>
                  <a:lnTo>
                    <a:pt x="117" y="682"/>
                  </a:lnTo>
                  <a:lnTo>
                    <a:pt x="183" y="715"/>
                  </a:lnTo>
                  <a:lnTo>
                    <a:pt x="250" y="748"/>
                  </a:lnTo>
                  <a:lnTo>
                    <a:pt x="333" y="781"/>
                  </a:lnTo>
                  <a:lnTo>
                    <a:pt x="399" y="781"/>
                  </a:lnTo>
                  <a:lnTo>
                    <a:pt x="482" y="765"/>
                  </a:lnTo>
                  <a:lnTo>
                    <a:pt x="549" y="732"/>
                  </a:lnTo>
                  <a:lnTo>
                    <a:pt x="615" y="698"/>
                  </a:lnTo>
                  <a:lnTo>
                    <a:pt x="682" y="648"/>
                  </a:lnTo>
                  <a:lnTo>
                    <a:pt x="715" y="582"/>
                  </a:lnTo>
                  <a:lnTo>
                    <a:pt x="748" y="515"/>
                  </a:lnTo>
                  <a:lnTo>
                    <a:pt x="765" y="44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82" y="50"/>
                  </a:lnTo>
                  <a:lnTo>
                    <a:pt x="516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5411425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34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7" y="283"/>
                  </a:lnTo>
                  <a:lnTo>
                    <a:pt x="167" y="200"/>
                  </a:lnTo>
                  <a:lnTo>
                    <a:pt x="217" y="150"/>
                  </a:lnTo>
                  <a:lnTo>
                    <a:pt x="267" y="117"/>
                  </a:lnTo>
                  <a:lnTo>
                    <a:pt x="333" y="83"/>
                  </a:lnTo>
                  <a:lnTo>
                    <a:pt x="400" y="83"/>
                  </a:lnTo>
                  <a:lnTo>
                    <a:pt x="416" y="67"/>
                  </a:lnTo>
                  <a:lnTo>
                    <a:pt x="433" y="33"/>
                  </a:lnTo>
                  <a:lnTo>
                    <a:pt x="416" y="17"/>
                  </a:lnTo>
                  <a:lnTo>
                    <a:pt x="400" y="0"/>
                  </a:lnTo>
                  <a:lnTo>
                    <a:pt x="300" y="17"/>
                  </a:lnTo>
                  <a:lnTo>
                    <a:pt x="217" y="50"/>
                  </a:lnTo>
                  <a:lnTo>
                    <a:pt x="134" y="117"/>
                  </a:lnTo>
                  <a:lnTo>
                    <a:pt x="84" y="200"/>
                  </a:lnTo>
                  <a:lnTo>
                    <a:pt x="67" y="216"/>
                  </a:lnTo>
                  <a:lnTo>
                    <a:pt x="67" y="33"/>
                  </a:lnTo>
                  <a:lnTo>
                    <a:pt x="67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5425150" y="2605050"/>
              <a:ext cx="19125" cy="19550"/>
            </a:xfrm>
            <a:custGeom>
              <a:avLst/>
              <a:gdLst/>
              <a:ahLst/>
              <a:cxnLst/>
              <a:rect l="l" t="t" r="r" b="b"/>
              <a:pathLst>
                <a:path w="765" h="782" extrusionOk="0">
                  <a:moveTo>
                    <a:pt x="383" y="83"/>
                  </a:moveTo>
                  <a:lnTo>
                    <a:pt x="482" y="100"/>
                  </a:lnTo>
                  <a:lnTo>
                    <a:pt x="582" y="150"/>
                  </a:lnTo>
                  <a:lnTo>
                    <a:pt x="648" y="233"/>
                  </a:lnTo>
                  <a:lnTo>
                    <a:pt x="682" y="333"/>
                  </a:lnTo>
                  <a:lnTo>
                    <a:pt x="83" y="333"/>
                  </a:lnTo>
                  <a:lnTo>
                    <a:pt x="117" y="233"/>
                  </a:lnTo>
                  <a:lnTo>
                    <a:pt x="183" y="150"/>
                  </a:lnTo>
                  <a:lnTo>
                    <a:pt x="283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33" y="33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3" y="233"/>
                  </a:lnTo>
                  <a:lnTo>
                    <a:pt x="17" y="316"/>
                  </a:lnTo>
                  <a:lnTo>
                    <a:pt x="0" y="383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33" y="549"/>
                  </a:lnTo>
                  <a:lnTo>
                    <a:pt x="67" y="599"/>
                  </a:lnTo>
                  <a:lnTo>
                    <a:pt x="117" y="665"/>
                  </a:lnTo>
                  <a:lnTo>
                    <a:pt x="166" y="715"/>
                  </a:lnTo>
                  <a:lnTo>
                    <a:pt x="233" y="748"/>
                  </a:lnTo>
                  <a:lnTo>
                    <a:pt x="299" y="765"/>
                  </a:lnTo>
                  <a:lnTo>
                    <a:pt x="383" y="781"/>
                  </a:lnTo>
                  <a:lnTo>
                    <a:pt x="482" y="765"/>
                  </a:lnTo>
                  <a:lnTo>
                    <a:pt x="565" y="732"/>
                  </a:lnTo>
                  <a:lnTo>
                    <a:pt x="632" y="682"/>
                  </a:lnTo>
                  <a:lnTo>
                    <a:pt x="698" y="599"/>
                  </a:lnTo>
                  <a:lnTo>
                    <a:pt x="698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32" y="665"/>
                  </a:lnTo>
                  <a:lnTo>
                    <a:pt x="466" y="682"/>
                  </a:lnTo>
                  <a:lnTo>
                    <a:pt x="383" y="698"/>
                  </a:lnTo>
                  <a:lnTo>
                    <a:pt x="333" y="682"/>
                  </a:lnTo>
                  <a:lnTo>
                    <a:pt x="266" y="665"/>
                  </a:lnTo>
                  <a:lnTo>
                    <a:pt x="216" y="648"/>
                  </a:lnTo>
                  <a:lnTo>
                    <a:pt x="166" y="599"/>
                  </a:lnTo>
                  <a:lnTo>
                    <a:pt x="133" y="565"/>
                  </a:lnTo>
                  <a:lnTo>
                    <a:pt x="117" y="515"/>
                  </a:lnTo>
                  <a:lnTo>
                    <a:pt x="83" y="449"/>
                  </a:lnTo>
                  <a:lnTo>
                    <a:pt x="83" y="399"/>
                  </a:lnTo>
                  <a:lnTo>
                    <a:pt x="715" y="399"/>
                  </a:lnTo>
                  <a:lnTo>
                    <a:pt x="748" y="383"/>
                  </a:lnTo>
                  <a:lnTo>
                    <a:pt x="765" y="366"/>
                  </a:lnTo>
                  <a:lnTo>
                    <a:pt x="748" y="283"/>
                  </a:lnTo>
                  <a:lnTo>
                    <a:pt x="732" y="216"/>
                  </a:lnTo>
                  <a:lnTo>
                    <a:pt x="682" y="150"/>
                  </a:lnTo>
                  <a:lnTo>
                    <a:pt x="648" y="100"/>
                  </a:lnTo>
                  <a:lnTo>
                    <a:pt x="582" y="50"/>
                  </a:lnTo>
                  <a:lnTo>
                    <a:pt x="51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5451725" y="2605450"/>
              <a:ext cx="29550" cy="19150"/>
            </a:xfrm>
            <a:custGeom>
              <a:avLst/>
              <a:gdLst/>
              <a:ahLst/>
              <a:cxnLst/>
              <a:rect l="l" t="t" r="r" b="b"/>
              <a:pathLst>
                <a:path w="1182" h="766" extrusionOk="0">
                  <a:moveTo>
                    <a:pt x="807" y="72"/>
                  </a:moveTo>
                  <a:lnTo>
                    <a:pt x="749" y="84"/>
                  </a:lnTo>
                  <a:lnTo>
                    <a:pt x="666" y="134"/>
                  </a:lnTo>
                  <a:lnTo>
                    <a:pt x="653" y="150"/>
                  </a:lnTo>
                  <a:lnTo>
                    <a:pt x="682" y="150"/>
                  </a:lnTo>
                  <a:lnTo>
                    <a:pt x="732" y="117"/>
                  </a:lnTo>
                  <a:lnTo>
                    <a:pt x="807" y="72"/>
                  </a:lnTo>
                  <a:close/>
                  <a:moveTo>
                    <a:pt x="1" y="1"/>
                  </a:moveTo>
                  <a:lnTo>
                    <a:pt x="1" y="34"/>
                  </a:lnTo>
                  <a:lnTo>
                    <a:pt x="1" y="749"/>
                  </a:lnTo>
                  <a:lnTo>
                    <a:pt x="1" y="765"/>
                  </a:lnTo>
                  <a:lnTo>
                    <a:pt x="51" y="765"/>
                  </a:lnTo>
                  <a:lnTo>
                    <a:pt x="67" y="732"/>
                  </a:lnTo>
                  <a:lnTo>
                    <a:pt x="67" y="317"/>
                  </a:lnTo>
                  <a:lnTo>
                    <a:pt x="84" y="217"/>
                  </a:lnTo>
                  <a:lnTo>
                    <a:pt x="134" y="150"/>
                  </a:lnTo>
                  <a:lnTo>
                    <a:pt x="217" y="101"/>
                  </a:lnTo>
                  <a:lnTo>
                    <a:pt x="317" y="84"/>
                  </a:lnTo>
                  <a:lnTo>
                    <a:pt x="400" y="101"/>
                  </a:lnTo>
                  <a:lnTo>
                    <a:pt x="483" y="150"/>
                  </a:lnTo>
                  <a:lnTo>
                    <a:pt x="533" y="217"/>
                  </a:lnTo>
                  <a:lnTo>
                    <a:pt x="549" y="317"/>
                  </a:lnTo>
                  <a:lnTo>
                    <a:pt x="549" y="749"/>
                  </a:lnTo>
                  <a:lnTo>
                    <a:pt x="583" y="749"/>
                  </a:lnTo>
                  <a:lnTo>
                    <a:pt x="599" y="732"/>
                  </a:lnTo>
                  <a:lnTo>
                    <a:pt x="599" y="300"/>
                  </a:lnTo>
                  <a:lnTo>
                    <a:pt x="616" y="200"/>
                  </a:lnTo>
                  <a:lnTo>
                    <a:pt x="653" y="150"/>
                  </a:lnTo>
                  <a:lnTo>
                    <a:pt x="500" y="150"/>
                  </a:lnTo>
                  <a:lnTo>
                    <a:pt x="450" y="117"/>
                  </a:lnTo>
                  <a:lnTo>
                    <a:pt x="383" y="84"/>
                  </a:lnTo>
                  <a:lnTo>
                    <a:pt x="350" y="51"/>
                  </a:lnTo>
                  <a:lnTo>
                    <a:pt x="317" y="1"/>
                  </a:lnTo>
                  <a:lnTo>
                    <a:pt x="234" y="1"/>
                  </a:lnTo>
                  <a:lnTo>
                    <a:pt x="184" y="17"/>
                  </a:lnTo>
                  <a:lnTo>
                    <a:pt x="117" y="51"/>
                  </a:lnTo>
                  <a:lnTo>
                    <a:pt x="67" y="101"/>
                  </a:lnTo>
                  <a:lnTo>
                    <a:pt x="67" y="34"/>
                  </a:lnTo>
                  <a:lnTo>
                    <a:pt x="51" y="1"/>
                  </a:lnTo>
                  <a:close/>
                  <a:moveTo>
                    <a:pt x="865" y="1"/>
                  </a:moveTo>
                  <a:lnTo>
                    <a:pt x="815" y="67"/>
                  </a:lnTo>
                  <a:lnTo>
                    <a:pt x="807" y="72"/>
                  </a:lnTo>
                  <a:lnTo>
                    <a:pt x="807" y="72"/>
                  </a:lnTo>
                  <a:lnTo>
                    <a:pt x="832" y="67"/>
                  </a:lnTo>
                  <a:lnTo>
                    <a:pt x="932" y="84"/>
                  </a:lnTo>
                  <a:lnTo>
                    <a:pt x="1015" y="134"/>
                  </a:lnTo>
                  <a:lnTo>
                    <a:pt x="1065" y="200"/>
                  </a:lnTo>
                  <a:lnTo>
                    <a:pt x="1081" y="300"/>
                  </a:lnTo>
                  <a:lnTo>
                    <a:pt x="1115" y="732"/>
                  </a:lnTo>
                  <a:lnTo>
                    <a:pt x="1115" y="765"/>
                  </a:lnTo>
                  <a:lnTo>
                    <a:pt x="1164" y="765"/>
                  </a:lnTo>
                  <a:lnTo>
                    <a:pt x="1181" y="732"/>
                  </a:lnTo>
                  <a:lnTo>
                    <a:pt x="1181" y="317"/>
                  </a:lnTo>
                  <a:lnTo>
                    <a:pt x="1181" y="250"/>
                  </a:lnTo>
                  <a:lnTo>
                    <a:pt x="1164" y="184"/>
                  </a:lnTo>
                  <a:lnTo>
                    <a:pt x="1131" y="134"/>
                  </a:lnTo>
                  <a:lnTo>
                    <a:pt x="1098" y="84"/>
                  </a:lnTo>
                  <a:lnTo>
                    <a:pt x="1048" y="51"/>
                  </a:lnTo>
                  <a:lnTo>
                    <a:pt x="998" y="17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5500350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7" y="101"/>
                  </a:lnTo>
                  <a:lnTo>
                    <a:pt x="51" y="117"/>
                  </a:lnTo>
                  <a:lnTo>
                    <a:pt x="67" y="101"/>
                  </a:lnTo>
                  <a:lnTo>
                    <a:pt x="84" y="67"/>
                  </a:lnTo>
                  <a:lnTo>
                    <a:pt x="84" y="34"/>
                  </a:lnTo>
                  <a:lnTo>
                    <a:pt x="67" y="1"/>
                  </a:lnTo>
                  <a:close/>
                  <a:moveTo>
                    <a:pt x="51" y="250"/>
                  </a:moveTo>
                  <a:lnTo>
                    <a:pt x="17" y="267"/>
                  </a:lnTo>
                  <a:lnTo>
                    <a:pt x="1" y="283"/>
                  </a:lnTo>
                  <a:lnTo>
                    <a:pt x="1" y="982"/>
                  </a:lnTo>
                  <a:lnTo>
                    <a:pt x="1" y="998"/>
                  </a:lnTo>
                  <a:lnTo>
                    <a:pt x="17" y="1015"/>
                  </a:lnTo>
                  <a:lnTo>
                    <a:pt x="51" y="1031"/>
                  </a:lnTo>
                  <a:lnTo>
                    <a:pt x="67" y="1015"/>
                  </a:lnTo>
                  <a:lnTo>
                    <a:pt x="84" y="982"/>
                  </a:lnTo>
                  <a:lnTo>
                    <a:pt x="84" y="283"/>
                  </a:lnTo>
                  <a:lnTo>
                    <a:pt x="67" y="267"/>
                  </a:lnTo>
                  <a:lnTo>
                    <a:pt x="51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5509900" y="2605050"/>
              <a:ext cx="14575" cy="19550"/>
            </a:xfrm>
            <a:custGeom>
              <a:avLst/>
              <a:gdLst/>
              <a:ahLst/>
              <a:cxnLst/>
              <a:rect l="l" t="t" r="r" b="b"/>
              <a:pathLst>
                <a:path w="583" h="782" extrusionOk="0">
                  <a:moveTo>
                    <a:pt x="317" y="0"/>
                  </a:moveTo>
                  <a:lnTo>
                    <a:pt x="217" y="17"/>
                  </a:lnTo>
                  <a:lnTo>
                    <a:pt x="117" y="67"/>
                  </a:lnTo>
                  <a:lnTo>
                    <a:pt x="84" y="83"/>
                  </a:lnTo>
                  <a:lnTo>
                    <a:pt x="67" y="133"/>
                  </a:lnTo>
                  <a:lnTo>
                    <a:pt x="51" y="166"/>
                  </a:lnTo>
                  <a:lnTo>
                    <a:pt x="34" y="216"/>
                  </a:lnTo>
                  <a:lnTo>
                    <a:pt x="51" y="250"/>
                  </a:lnTo>
                  <a:lnTo>
                    <a:pt x="67" y="299"/>
                  </a:lnTo>
                  <a:lnTo>
                    <a:pt x="84" y="333"/>
                  </a:lnTo>
                  <a:lnTo>
                    <a:pt x="117" y="349"/>
                  </a:lnTo>
                  <a:lnTo>
                    <a:pt x="200" y="399"/>
                  </a:lnTo>
                  <a:lnTo>
                    <a:pt x="300" y="416"/>
                  </a:lnTo>
                  <a:lnTo>
                    <a:pt x="383" y="432"/>
                  </a:lnTo>
                  <a:lnTo>
                    <a:pt x="466" y="466"/>
                  </a:lnTo>
                  <a:lnTo>
                    <a:pt x="483" y="499"/>
                  </a:lnTo>
                  <a:lnTo>
                    <a:pt x="516" y="515"/>
                  </a:lnTo>
                  <a:lnTo>
                    <a:pt x="516" y="565"/>
                  </a:lnTo>
                  <a:lnTo>
                    <a:pt x="516" y="599"/>
                  </a:lnTo>
                  <a:lnTo>
                    <a:pt x="500" y="632"/>
                  </a:lnTo>
                  <a:lnTo>
                    <a:pt x="466" y="665"/>
                  </a:lnTo>
                  <a:lnTo>
                    <a:pt x="383" y="698"/>
                  </a:lnTo>
                  <a:lnTo>
                    <a:pt x="300" y="698"/>
                  </a:lnTo>
                  <a:lnTo>
                    <a:pt x="167" y="682"/>
                  </a:lnTo>
                  <a:lnTo>
                    <a:pt x="67" y="615"/>
                  </a:lnTo>
                  <a:lnTo>
                    <a:pt x="51" y="615"/>
                  </a:lnTo>
                  <a:lnTo>
                    <a:pt x="34" y="599"/>
                  </a:lnTo>
                  <a:lnTo>
                    <a:pt x="1" y="615"/>
                  </a:lnTo>
                  <a:lnTo>
                    <a:pt x="1" y="648"/>
                  </a:lnTo>
                  <a:lnTo>
                    <a:pt x="18" y="665"/>
                  </a:lnTo>
                  <a:lnTo>
                    <a:pt x="84" y="715"/>
                  </a:lnTo>
                  <a:lnTo>
                    <a:pt x="151" y="748"/>
                  </a:lnTo>
                  <a:lnTo>
                    <a:pt x="234" y="765"/>
                  </a:lnTo>
                  <a:lnTo>
                    <a:pt x="300" y="781"/>
                  </a:lnTo>
                  <a:lnTo>
                    <a:pt x="400" y="765"/>
                  </a:lnTo>
                  <a:lnTo>
                    <a:pt x="500" y="715"/>
                  </a:lnTo>
                  <a:lnTo>
                    <a:pt x="533" y="682"/>
                  </a:lnTo>
                  <a:lnTo>
                    <a:pt x="566" y="648"/>
                  </a:lnTo>
                  <a:lnTo>
                    <a:pt x="583" y="599"/>
                  </a:lnTo>
                  <a:lnTo>
                    <a:pt x="583" y="549"/>
                  </a:lnTo>
                  <a:lnTo>
                    <a:pt x="583" y="515"/>
                  </a:lnTo>
                  <a:lnTo>
                    <a:pt x="566" y="466"/>
                  </a:lnTo>
                  <a:lnTo>
                    <a:pt x="533" y="432"/>
                  </a:lnTo>
                  <a:lnTo>
                    <a:pt x="500" y="399"/>
                  </a:lnTo>
                  <a:lnTo>
                    <a:pt x="416" y="349"/>
                  </a:lnTo>
                  <a:lnTo>
                    <a:pt x="317" y="333"/>
                  </a:lnTo>
                  <a:lnTo>
                    <a:pt x="234" y="316"/>
                  </a:lnTo>
                  <a:lnTo>
                    <a:pt x="151" y="283"/>
                  </a:lnTo>
                  <a:lnTo>
                    <a:pt x="117" y="250"/>
                  </a:lnTo>
                  <a:lnTo>
                    <a:pt x="117" y="200"/>
                  </a:lnTo>
                  <a:lnTo>
                    <a:pt x="117" y="150"/>
                  </a:lnTo>
                  <a:lnTo>
                    <a:pt x="151" y="117"/>
                  </a:lnTo>
                  <a:lnTo>
                    <a:pt x="234" y="83"/>
                  </a:lnTo>
                  <a:lnTo>
                    <a:pt x="300" y="67"/>
                  </a:lnTo>
                  <a:lnTo>
                    <a:pt x="400" y="100"/>
                  </a:lnTo>
                  <a:lnTo>
                    <a:pt x="500" y="150"/>
                  </a:lnTo>
                  <a:lnTo>
                    <a:pt x="549" y="150"/>
                  </a:lnTo>
                  <a:lnTo>
                    <a:pt x="549" y="117"/>
                  </a:lnTo>
                  <a:lnTo>
                    <a:pt x="533" y="83"/>
                  </a:lnTo>
                  <a:lnTo>
                    <a:pt x="433" y="3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5541075" y="2605050"/>
              <a:ext cx="18300" cy="19550"/>
            </a:xfrm>
            <a:custGeom>
              <a:avLst/>
              <a:gdLst/>
              <a:ahLst/>
              <a:cxnLst/>
              <a:rect l="l" t="t" r="r" b="b"/>
              <a:pathLst>
                <a:path w="732" h="782" extrusionOk="0">
                  <a:moveTo>
                    <a:pt x="399" y="117"/>
                  </a:moveTo>
                  <a:lnTo>
                    <a:pt x="466" y="133"/>
                  </a:lnTo>
                  <a:lnTo>
                    <a:pt x="516" y="150"/>
                  </a:lnTo>
                  <a:lnTo>
                    <a:pt x="549" y="183"/>
                  </a:lnTo>
                  <a:lnTo>
                    <a:pt x="599" y="233"/>
                  </a:lnTo>
                  <a:lnTo>
                    <a:pt x="632" y="283"/>
                  </a:lnTo>
                  <a:lnTo>
                    <a:pt x="649" y="333"/>
                  </a:lnTo>
                  <a:lnTo>
                    <a:pt x="649" y="383"/>
                  </a:lnTo>
                  <a:lnTo>
                    <a:pt x="649" y="449"/>
                  </a:lnTo>
                  <a:lnTo>
                    <a:pt x="632" y="499"/>
                  </a:lnTo>
                  <a:lnTo>
                    <a:pt x="616" y="565"/>
                  </a:lnTo>
                  <a:lnTo>
                    <a:pt x="582" y="599"/>
                  </a:lnTo>
                  <a:lnTo>
                    <a:pt x="532" y="648"/>
                  </a:lnTo>
                  <a:lnTo>
                    <a:pt x="483" y="665"/>
                  </a:lnTo>
                  <a:lnTo>
                    <a:pt x="433" y="698"/>
                  </a:lnTo>
                  <a:lnTo>
                    <a:pt x="316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7" y="615"/>
                  </a:lnTo>
                  <a:lnTo>
                    <a:pt x="133" y="582"/>
                  </a:lnTo>
                  <a:lnTo>
                    <a:pt x="100" y="532"/>
                  </a:lnTo>
                  <a:lnTo>
                    <a:pt x="84" y="482"/>
                  </a:lnTo>
                  <a:lnTo>
                    <a:pt x="67" y="432"/>
                  </a:lnTo>
                  <a:lnTo>
                    <a:pt x="67" y="366"/>
                  </a:lnTo>
                  <a:lnTo>
                    <a:pt x="84" y="316"/>
                  </a:lnTo>
                  <a:lnTo>
                    <a:pt x="117" y="266"/>
                  </a:lnTo>
                  <a:lnTo>
                    <a:pt x="150" y="216"/>
                  </a:lnTo>
                  <a:lnTo>
                    <a:pt x="183" y="183"/>
                  </a:lnTo>
                  <a:lnTo>
                    <a:pt x="233" y="150"/>
                  </a:lnTo>
                  <a:lnTo>
                    <a:pt x="283" y="133"/>
                  </a:lnTo>
                  <a:lnTo>
                    <a:pt x="350" y="117"/>
                  </a:lnTo>
                  <a:close/>
                  <a:moveTo>
                    <a:pt x="366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84" y="166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66"/>
                  </a:lnTo>
                  <a:lnTo>
                    <a:pt x="1" y="432"/>
                  </a:lnTo>
                  <a:lnTo>
                    <a:pt x="34" y="515"/>
                  </a:lnTo>
                  <a:lnTo>
                    <a:pt x="50" y="582"/>
                  </a:lnTo>
                  <a:lnTo>
                    <a:pt x="100" y="648"/>
                  </a:lnTo>
                  <a:lnTo>
                    <a:pt x="150" y="698"/>
                  </a:lnTo>
                  <a:lnTo>
                    <a:pt x="217" y="732"/>
                  </a:lnTo>
                  <a:lnTo>
                    <a:pt x="283" y="765"/>
                  </a:lnTo>
                  <a:lnTo>
                    <a:pt x="366" y="781"/>
                  </a:lnTo>
                  <a:lnTo>
                    <a:pt x="449" y="765"/>
                  </a:lnTo>
                  <a:lnTo>
                    <a:pt x="532" y="732"/>
                  </a:lnTo>
                  <a:lnTo>
                    <a:pt x="599" y="682"/>
                  </a:lnTo>
                  <a:lnTo>
                    <a:pt x="649" y="615"/>
                  </a:lnTo>
                  <a:lnTo>
                    <a:pt x="649" y="732"/>
                  </a:lnTo>
                  <a:lnTo>
                    <a:pt x="665" y="765"/>
                  </a:lnTo>
                  <a:lnTo>
                    <a:pt x="699" y="781"/>
                  </a:lnTo>
                  <a:lnTo>
                    <a:pt x="715" y="765"/>
                  </a:lnTo>
                  <a:lnTo>
                    <a:pt x="732" y="732"/>
                  </a:lnTo>
                  <a:lnTo>
                    <a:pt x="732" y="33"/>
                  </a:lnTo>
                  <a:lnTo>
                    <a:pt x="715" y="17"/>
                  </a:lnTo>
                  <a:lnTo>
                    <a:pt x="699" y="0"/>
                  </a:lnTo>
                  <a:lnTo>
                    <a:pt x="665" y="17"/>
                  </a:lnTo>
                  <a:lnTo>
                    <a:pt x="649" y="33"/>
                  </a:lnTo>
                  <a:lnTo>
                    <a:pt x="649" y="150"/>
                  </a:lnTo>
                  <a:lnTo>
                    <a:pt x="599" y="83"/>
                  </a:lnTo>
                  <a:lnTo>
                    <a:pt x="532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5579300" y="2605050"/>
              <a:ext cx="18300" cy="27850"/>
            </a:xfrm>
            <a:custGeom>
              <a:avLst/>
              <a:gdLst/>
              <a:ahLst/>
              <a:cxnLst/>
              <a:rect l="l" t="t" r="r" b="b"/>
              <a:pathLst>
                <a:path w="732" h="1114" extrusionOk="0">
                  <a:moveTo>
                    <a:pt x="449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99" y="166"/>
                  </a:lnTo>
                  <a:lnTo>
                    <a:pt x="632" y="216"/>
                  </a:lnTo>
                  <a:lnTo>
                    <a:pt x="666" y="266"/>
                  </a:lnTo>
                  <a:lnTo>
                    <a:pt x="682" y="316"/>
                  </a:lnTo>
                  <a:lnTo>
                    <a:pt x="682" y="383"/>
                  </a:lnTo>
                  <a:lnTo>
                    <a:pt x="682" y="449"/>
                  </a:lnTo>
                  <a:lnTo>
                    <a:pt x="666" y="499"/>
                  </a:lnTo>
                  <a:lnTo>
                    <a:pt x="632" y="549"/>
                  </a:lnTo>
                  <a:lnTo>
                    <a:pt x="599" y="599"/>
                  </a:lnTo>
                  <a:lnTo>
                    <a:pt x="549" y="632"/>
                  </a:lnTo>
                  <a:lnTo>
                    <a:pt x="499" y="665"/>
                  </a:lnTo>
                  <a:lnTo>
                    <a:pt x="449" y="682"/>
                  </a:lnTo>
                  <a:lnTo>
                    <a:pt x="316" y="682"/>
                  </a:lnTo>
                  <a:lnTo>
                    <a:pt x="267" y="665"/>
                  </a:lnTo>
                  <a:lnTo>
                    <a:pt x="217" y="632"/>
                  </a:lnTo>
                  <a:lnTo>
                    <a:pt x="167" y="599"/>
                  </a:lnTo>
                  <a:lnTo>
                    <a:pt x="134" y="549"/>
                  </a:lnTo>
                  <a:lnTo>
                    <a:pt x="117" y="499"/>
                  </a:lnTo>
                  <a:lnTo>
                    <a:pt x="100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316"/>
                  </a:lnTo>
                  <a:lnTo>
                    <a:pt x="117" y="250"/>
                  </a:lnTo>
                  <a:lnTo>
                    <a:pt x="134" y="200"/>
                  </a:lnTo>
                  <a:lnTo>
                    <a:pt x="183" y="166"/>
                  </a:lnTo>
                  <a:lnTo>
                    <a:pt x="217" y="133"/>
                  </a:lnTo>
                  <a:lnTo>
                    <a:pt x="267" y="100"/>
                  </a:lnTo>
                  <a:lnTo>
                    <a:pt x="333" y="83"/>
                  </a:lnTo>
                  <a:close/>
                  <a:moveTo>
                    <a:pt x="51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399"/>
                  </a:lnTo>
                  <a:lnTo>
                    <a:pt x="1" y="1081"/>
                  </a:lnTo>
                  <a:lnTo>
                    <a:pt x="17" y="1097"/>
                  </a:lnTo>
                  <a:lnTo>
                    <a:pt x="51" y="1114"/>
                  </a:lnTo>
                  <a:lnTo>
                    <a:pt x="67" y="1097"/>
                  </a:lnTo>
                  <a:lnTo>
                    <a:pt x="84" y="1081"/>
                  </a:lnTo>
                  <a:lnTo>
                    <a:pt x="84" y="615"/>
                  </a:lnTo>
                  <a:lnTo>
                    <a:pt x="150" y="682"/>
                  </a:lnTo>
                  <a:lnTo>
                    <a:pt x="217" y="732"/>
                  </a:lnTo>
                  <a:lnTo>
                    <a:pt x="300" y="765"/>
                  </a:lnTo>
                  <a:lnTo>
                    <a:pt x="449" y="765"/>
                  </a:lnTo>
                  <a:lnTo>
                    <a:pt x="516" y="732"/>
                  </a:lnTo>
                  <a:lnTo>
                    <a:pt x="582" y="698"/>
                  </a:lnTo>
                  <a:lnTo>
                    <a:pt x="632" y="665"/>
                  </a:lnTo>
                  <a:lnTo>
                    <a:pt x="666" y="615"/>
                  </a:lnTo>
                  <a:lnTo>
                    <a:pt x="699" y="549"/>
                  </a:lnTo>
                  <a:lnTo>
                    <a:pt x="732" y="482"/>
                  </a:lnTo>
                  <a:lnTo>
                    <a:pt x="732" y="416"/>
                  </a:lnTo>
                  <a:lnTo>
                    <a:pt x="732" y="333"/>
                  </a:lnTo>
                  <a:lnTo>
                    <a:pt x="715" y="266"/>
                  </a:lnTo>
                  <a:lnTo>
                    <a:pt x="682" y="200"/>
                  </a:lnTo>
                  <a:lnTo>
                    <a:pt x="649" y="133"/>
                  </a:lnTo>
                  <a:lnTo>
                    <a:pt x="599" y="83"/>
                  </a:lnTo>
                  <a:lnTo>
                    <a:pt x="533" y="33"/>
                  </a:lnTo>
                  <a:lnTo>
                    <a:pt x="466" y="17"/>
                  </a:lnTo>
                  <a:lnTo>
                    <a:pt x="383" y="0"/>
                  </a:lnTo>
                  <a:lnTo>
                    <a:pt x="300" y="17"/>
                  </a:lnTo>
                  <a:lnTo>
                    <a:pt x="217" y="33"/>
                  </a:lnTo>
                  <a:lnTo>
                    <a:pt x="150" y="83"/>
                  </a:lnTo>
                  <a:lnTo>
                    <a:pt x="84" y="150"/>
                  </a:lnTo>
                  <a:lnTo>
                    <a:pt x="84" y="33"/>
                  </a:lnTo>
                  <a:lnTo>
                    <a:pt x="6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5606325" y="25967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1081"/>
                  </a:lnTo>
                  <a:lnTo>
                    <a:pt x="0" y="1098"/>
                  </a:lnTo>
                  <a:lnTo>
                    <a:pt x="33" y="1114"/>
                  </a:lnTo>
                  <a:lnTo>
                    <a:pt x="50" y="1098"/>
                  </a:lnTo>
                  <a:lnTo>
                    <a:pt x="50" y="632"/>
                  </a:lnTo>
                  <a:lnTo>
                    <a:pt x="67" y="583"/>
                  </a:lnTo>
                  <a:lnTo>
                    <a:pt x="67" y="549"/>
                  </a:lnTo>
                  <a:lnTo>
                    <a:pt x="133" y="466"/>
                  </a:lnTo>
                  <a:lnTo>
                    <a:pt x="199" y="416"/>
                  </a:lnTo>
                  <a:lnTo>
                    <a:pt x="249" y="400"/>
                  </a:lnTo>
                  <a:lnTo>
                    <a:pt x="299" y="383"/>
                  </a:lnTo>
                  <a:lnTo>
                    <a:pt x="349" y="400"/>
                  </a:lnTo>
                  <a:lnTo>
                    <a:pt x="399" y="416"/>
                  </a:lnTo>
                  <a:lnTo>
                    <a:pt x="482" y="466"/>
                  </a:lnTo>
                  <a:lnTo>
                    <a:pt x="532" y="549"/>
                  </a:lnTo>
                  <a:lnTo>
                    <a:pt x="549" y="583"/>
                  </a:lnTo>
                  <a:lnTo>
                    <a:pt x="549" y="632"/>
                  </a:lnTo>
                  <a:lnTo>
                    <a:pt x="582" y="1081"/>
                  </a:lnTo>
                  <a:lnTo>
                    <a:pt x="565" y="1081"/>
                  </a:lnTo>
                  <a:lnTo>
                    <a:pt x="582" y="1098"/>
                  </a:lnTo>
                  <a:lnTo>
                    <a:pt x="615" y="1114"/>
                  </a:lnTo>
                  <a:lnTo>
                    <a:pt x="632" y="1098"/>
                  </a:lnTo>
                  <a:lnTo>
                    <a:pt x="648" y="1081"/>
                  </a:lnTo>
                  <a:lnTo>
                    <a:pt x="648" y="632"/>
                  </a:lnTo>
                  <a:lnTo>
                    <a:pt x="648" y="566"/>
                  </a:lnTo>
                  <a:lnTo>
                    <a:pt x="615" y="516"/>
                  </a:lnTo>
                  <a:lnTo>
                    <a:pt x="582" y="450"/>
                  </a:lnTo>
                  <a:lnTo>
                    <a:pt x="549" y="416"/>
                  </a:lnTo>
                  <a:lnTo>
                    <a:pt x="499" y="383"/>
                  </a:lnTo>
                  <a:lnTo>
                    <a:pt x="449" y="350"/>
                  </a:lnTo>
                  <a:lnTo>
                    <a:pt x="382" y="333"/>
                  </a:lnTo>
                  <a:lnTo>
                    <a:pt x="316" y="333"/>
                  </a:lnTo>
                  <a:lnTo>
                    <a:pt x="249" y="350"/>
                  </a:lnTo>
                  <a:lnTo>
                    <a:pt x="183" y="366"/>
                  </a:lnTo>
                  <a:lnTo>
                    <a:pt x="133" y="400"/>
                  </a:lnTo>
                  <a:lnTo>
                    <a:pt x="83" y="450"/>
                  </a:lnTo>
                  <a:lnTo>
                    <a:pt x="83" y="34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62917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2" y="83"/>
                  </a:lnTo>
                  <a:lnTo>
                    <a:pt x="532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83"/>
                  </a:lnTo>
                  <a:lnTo>
                    <a:pt x="698" y="349"/>
                  </a:lnTo>
                  <a:lnTo>
                    <a:pt x="698" y="416"/>
                  </a:lnTo>
                  <a:lnTo>
                    <a:pt x="698" y="466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82"/>
                  </a:lnTo>
                  <a:lnTo>
                    <a:pt x="432" y="698"/>
                  </a:lnTo>
                  <a:lnTo>
                    <a:pt x="299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100" y="499"/>
                  </a:lnTo>
                  <a:lnTo>
                    <a:pt x="83" y="449"/>
                  </a:lnTo>
                  <a:lnTo>
                    <a:pt x="67" y="383"/>
                  </a:lnTo>
                  <a:lnTo>
                    <a:pt x="83" y="366"/>
                  </a:lnTo>
                  <a:lnTo>
                    <a:pt x="83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183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49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6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83" y="615"/>
                  </a:lnTo>
                  <a:lnTo>
                    <a:pt x="133" y="682"/>
                  </a:lnTo>
                  <a:lnTo>
                    <a:pt x="183" y="715"/>
                  </a:lnTo>
                  <a:lnTo>
                    <a:pt x="250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82" y="765"/>
                  </a:lnTo>
                  <a:lnTo>
                    <a:pt x="565" y="732"/>
                  </a:lnTo>
                  <a:lnTo>
                    <a:pt x="615" y="698"/>
                  </a:lnTo>
                  <a:lnTo>
                    <a:pt x="682" y="648"/>
                  </a:lnTo>
                  <a:lnTo>
                    <a:pt x="715" y="582"/>
                  </a:lnTo>
                  <a:lnTo>
                    <a:pt x="748" y="515"/>
                  </a:lnTo>
                  <a:lnTo>
                    <a:pt x="765" y="449"/>
                  </a:lnTo>
                  <a:lnTo>
                    <a:pt x="781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8" y="150"/>
                  </a:lnTo>
                  <a:lnTo>
                    <a:pt x="648" y="100"/>
                  </a:lnTo>
                  <a:lnTo>
                    <a:pt x="582" y="50"/>
                  </a:lnTo>
                  <a:lnTo>
                    <a:pt x="51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5652025" y="2596725"/>
              <a:ext cx="8750" cy="27875"/>
            </a:xfrm>
            <a:custGeom>
              <a:avLst/>
              <a:gdLst/>
              <a:ahLst/>
              <a:cxnLst/>
              <a:rect l="l" t="t" r="r" b="b"/>
              <a:pathLst>
                <a:path w="350" h="1115" extrusionOk="0">
                  <a:moveTo>
                    <a:pt x="167" y="1"/>
                  </a:moveTo>
                  <a:lnTo>
                    <a:pt x="150" y="17"/>
                  </a:lnTo>
                  <a:lnTo>
                    <a:pt x="133" y="51"/>
                  </a:lnTo>
                  <a:lnTo>
                    <a:pt x="133" y="333"/>
                  </a:lnTo>
                  <a:lnTo>
                    <a:pt x="17" y="333"/>
                  </a:lnTo>
                  <a:lnTo>
                    <a:pt x="0" y="350"/>
                  </a:lnTo>
                  <a:lnTo>
                    <a:pt x="0" y="366"/>
                  </a:lnTo>
                  <a:lnTo>
                    <a:pt x="0" y="400"/>
                  </a:lnTo>
                  <a:lnTo>
                    <a:pt x="17" y="400"/>
                  </a:lnTo>
                  <a:lnTo>
                    <a:pt x="34" y="416"/>
                  </a:lnTo>
                  <a:lnTo>
                    <a:pt x="133" y="416"/>
                  </a:lnTo>
                  <a:lnTo>
                    <a:pt x="133" y="981"/>
                  </a:lnTo>
                  <a:lnTo>
                    <a:pt x="150" y="1031"/>
                  </a:lnTo>
                  <a:lnTo>
                    <a:pt x="183" y="1081"/>
                  </a:lnTo>
                  <a:lnTo>
                    <a:pt x="216" y="1098"/>
                  </a:lnTo>
                  <a:lnTo>
                    <a:pt x="266" y="1114"/>
                  </a:lnTo>
                  <a:lnTo>
                    <a:pt x="300" y="1098"/>
                  </a:lnTo>
                  <a:lnTo>
                    <a:pt x="316" y="1065"/>
                  </a:lnTo>
                  <a:lnTo>
                    <a:pt x="300" y="1048"/>
                  </a:lnTo>
                  <a:lnTo>
                    <a:pt x="266" y="1031"/>
                  </a:lnTo>
                  <a:lnTo>
                    <a:pt x="233" y="1015"/>
                  </a:lnTo>
                  <a:lnTo>
                    <a:pt x="216" y="981"/>
                  </a:lnTo>
                  <a:lnTo>
                    <a:pt x="216" y="416"/>
                  </a:lnTo>
                  <a:lnTo>
                    <a:pt x="316" y="416"/>
                  </a:lnTo>
                  <a:lnTo>
                    <a:pt x="349" y="400"/>
                  </a:lnTo>
                  <a:lnTo>
                    <a:pt x="349" y="366"/>
                  </a:lnTo>
                  <a:lnTo>
                    <a:pt x="349" y="350"/>
                  </a:lnTo>
                  <a:lnTo>
                    <a:pt x="316" y="333"/>
                  </a:lnTo>
                  <a:lnTo>
                    <a:pt x="216" y="333"/>
                  </a:lnTo>
                  <a:lnTo>
                    <a:pt x="216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566822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3" y="83"/>
                  </a:lnTo>
                  <a:lnTo>
                    <a:pt x="549" y="100"/>
                  </a:lnTo>
                  <a:lnTo>
                    <a:pt x="599" y="133"/>
                  </a:lnTo>
                  <a:lnTo>
                    <a:pt x="632" y="183"/>
                  </a:lnTo>
                  <a:lnTo>
                    <a:pt x="682" y="233"/>
                  </a:lnTo>
                  <a:lnTo>
                    <a:pt x="699" y="283"/>
                  </a:lnTo>
                  <a:lnTo>
                    <a:pt x="715" y="349"/>
                  </a:lnTo>
                  <a:lnTo>
                    <a:pt x="715" y="416"/>
                  </a:lnTo>
                  <a:lnTo>
                    <a:pt x="699" y="466"/>
                  </a:lnTo>
                  <a:lnTo>
                    <a:pt x="682" y="532"/>
                  </a:lnTo>
                  <a:lnTo>
                    <a:pt x="649" y="582"/>
                  </a:lnTo>
                  <a:lnTo>
                    <a:pt x="599" y="632"/>
                  </a:lnTo>
                  <a:lnTo>
                    <a:pt x="566" y="665"/>
                  </a:lnTo>
                  <a:lnTo>
                    <a:pt x="499" y="682"/>
                  </a:lnTo>
                  <a:lnTo>
                    <a:pt x="449" y="698"/>
                  </a:lnTo>
                  <a:lnTo>
                    <a:pt x="316" y="698"/>
                  </a:lnTo>
                  <a:lnTo>
                    <a:pt x="267" y="682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200" y="150"/>
                  </a:lnTo>
                  <a:lnTo>
                    <a:pt x="250" y="117"/>
                  </a:lnTo>
                  <a:lnTo>
                    <a:pt x="300" y="83"/>
                  </a:lnTo>
                  <a:lnTo>
                    <a:pt x="366" y="67"/>
                  </a:lnTo>
                  <a:close/>
                  <a:moveTo>
                    <a:pt x="383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3"/>
                  </a:lnTo>
                  <a:lnTo>
                    <a:pt x="17" y="416"/>
                  </a:lnTo>
                  <a:lnTo>
                    <a:pt x="17" y="482"/>
                  </a:lnTo>
                  <a:lnTo>
                    <a:pt x="50" y="565"/>
                  </a:lnTo>
                  <a:lnTo>
                    <a:pt x="84" y="615"/>
                  </a:lnTo>
                  <a:lnTo>
                    <a:pt x="134" y="682"/>
                  </a:lnTo>
                  <a:lnTo>
                    <a:pt x="200" y="715"/>
                  </a:lnTo>
                  <a:lnTo>
                    <a:pt x="267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6" y="732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82"/>
                  </a:lnTo>
                  <a:lnTo>
                    <a:pt x="765" y="515"/>
                  </a:lnTo>
                  <a:lnTo>
                    <a:pt x="782" y="449"/>
                  </a:lnTo>
                  <a:lnTo>
                    <a:pt x="782" y="366"/>
                  </a:lnTo>
                  <a:lnTo>
                    <a:pt x="782" y="283"/>
                  </a:lnTo>
                  <a:lnTo>
                    <a:pt x="749" y="216"/>
                  </a:lnTo>
                  <a:lnTo>
                    <a:pt x="715" y="150"/>
                  </a:lnTo>
                  <a:lnTo>
                    <a:pt x="665" y="100"/>
                  </a:lnTo>
                  <a:lnTo>
                    <a:pt x="599" y="50"/>
                  </a:lnTo>
                  <a:lnTo>
                    <a:pt x="532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704800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432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82" y="166"/>
                  </a:lnTo>
                  <a:lnTo>
                    <a:pt x="615" y="216"/>
                  </a:lnTo>
                  <a:lnTo>
                    <a:pt x="648" y="266"/>
                  </a:lnTo>
                  <a:lnTo>
                    <a:pt x="665" y="333"/>
                  </a:lnTo>
                  <a:lnTo>
                    <a:pt x="83" y="333"/>
                  </a:lnTo>
                  <a:lnTo>
                    <a:pt x="100" y="233"/>
                  </a:lnTo>
                  <a:lnTo>
                    <a:pt x="166" y="166"/>
                  </a:lnTo>
                  <a:lnTo>
                    <a:pt x="233" y="117"/>
                  </a:lnTo>
                  <a:lnTo>
                    <a:pt x="316" y="83"/>
                  </a:lnTo>
                  <a:close/>
                  <a:moveTo>
                    <a:pt x="349" y="0"/>
                  </a:moveTo>
                  <a:lnTo>
                    <a:pt x="283" y="17"/>
                  </a:lnTo>
                  <a:lnTo>
                    <a:pt x="216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399"/>
                  </a:lnTo>
                  <a:lnTo>
                    <a:pt x="0" y="466"/>
                  </a:lnTo>
                  <a:lnTo>
                    <a:pt x="17" y="549"/>
                  </a:lnTo>
                  <a:lnTo>
                    <a:pt x="50" y="615"/>
                  </a:lnTo>
                  <a:lnTo>
                    <a:pt x="100" y="665"/>
                  </a:lnTo>
                  <a:lnTo>
                    <a:pt x="166" y="715"/>
                  </a:lnTo>
                  <a:lnTo>
                    <a:pt x="216" y="748"/>
                  </a:lnTo>
                  <a:lnTo>
                    <a:pt x="299" y="765"/>
                  </a:lnTo>
                  <a:lnTo>
                    <a:pt x="366" y="781"/>
                  </a:lnTo>
                  <a:lnTo>
                    <a:pt x="466" y="765"/>
                  </a:lnTo>
                  <a:lnTo>
                    <a:pt x="549" y="732"/>
                  </a:lnTo>
                  <a:lnTo>
                    <a:pt x="632" y="682"/>
                  </a:lnTo>
                  <a:lnTo>
                    <a:pt x="682" y="599"/>
                  </a:lnTo>
                  <a:lnTo>
                    <a:pt x="698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15" y="648"/>
                  </a:lnTo>
                  <a:lnTo>
                    <a:pt x="449" y="682"/>
                  </a:lnTo>
                  <a:lnTo>
                    <a:pt x="366" y="698"/>
                  </a:lnTo>
                  <a:lnTo>
                    <a:pt x="316" y="682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66" y="599"/>
                  </a:lnTo>
                  <a:lnTo>
                    <a:pt x="133" y="565"/>
                  </a:lnTo>
                  <a:lnTo>
                    <a:pt x="100" y="515"/>
                  </a:lnTo>
                  <a:lnTo>
                    <a:pt x="83" y="449"/>
                  </a:lnTo>
                  <a:lnTo>
                    <a:pt x="67" y="399"/>
                  </a:lnTo>
                  <a:lnTo>
                    <a:pt x="715" y="399"/>
                  </a:lnTo>
                  <a:lnTo>
                    <a:pt x="732" y="383"/>
                  </a:lnTo>
                  <a:lnTo>
                    <a:pt x="748" y="366"/>
                  </a:lnTo>
                  <a:lnTo>
                    <a:pt x="732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65" y="50"/>
                  </a:lnTo>
                  <a:lnTo>
                    <a:pt x="499" y="17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728475" y="2596325"/>
              <a:ext cx="19150" cy="28275"/>
            </a:xfrm>
            <a:custGeom>
              <a:avLst/>
              <a:gdLst/>
              <a:ahLst/>
              <a:cxnLst/>
              <a:rect l="l" t="t" r="r" b="b"/>
              <a:pathLst>
                <a:path w="766" h="1131" extrusionOk="0">
                  <a:moveTo>
                    <a:pt x="433" y="432"/>
                  </a:moveTo>
                  <a:lnTo>
                    <a:pt x="499" y="449"/>
                  </a:lnTo>
                  <a:lnTo>
                    <a:pt x="549" y="466"/>
                  </a:lnTo>
                  <a:lnTo>
                    <a:pt x="599" y="515"/>
                  </a:lnTo>
                  <a:lnTo>
                    <a:pt x="632" y="549"/>
                  </a:lnTo>
                  <a:lnTo>
                    <a:pt x="665" y="599"/>
                  </a:lnTo>
                  <a:lnTo>
                    <a:pt x="682" y="665"/>
                  </a:lnTo>
                  <a:lnTo>
                    <a:pt x="699" y="732"/>
                  </a:lnTo>
                  <a:lnTo>
                    <a:pt x="699" y="748"/>
                  </a:lnTo>
                  <a:lnTo>
                    <a:pt x="682" y="815"/>
                  </a:lnTo>
                  <a:lnTo>
                    <a:pt x="665" y="864"/>
                  </a:lnTo>
                  <a:lnTo>
                    <a:pt x="632" y="914"/>
                  </a:lnTo>
                  <a:lnTo>
                    <a:pt x="599" y="964"/>
                  </a:lnTo>
                  <a:lnTo>
                    <a:pt x="566" y="997"/>
                  </a:lnTo>
                  <a:lnTo>
                    <a:pt x="516" y="1014"/>
                  </a:lnTo>
                  <a:lnTo>
                    <a:pt x="449" y="1031"/>
                  </a:lnTo>
                  <a:lnTo>
                    <a:pt x="400" y="1047"/>
                  </a:lnTo>
                  <a:lnTo>
                    <a:pt x="333" y="1047"/>
                  </a:lnTo>
                  <a:lnTo>
                    <a:pt x="267" y="1031"/>
                  </a:lnTo>
                  <a:lnTo>
                    <a:pt x="217" y="997"/>
                  </a:lnTo>
                  <a:lnTo>
                    <a:pt x="167" y="964"/>
                  </a:lnTo>
                  <a:lnTo>
                    <a:pt x="134" y="914"/>
                  </a:lnTo>
                  <a:lnTo>
                    <a:pt x="100" y="864"/>
                  </a:lnTo>
                  <a:lnTo>
                    <a:pt x="84" y="815"/>
                  </a:lnTo>
                  <a:lnTo>
                    <a:pt x="67" y="748"/>
                  </a:lnTo>
                  <a:lnTo>
                    <a:pt x="84" y="682"/>
                  </a:lnTo>
                  <a:lnTo>
                    <a:pt x="84" y="632"/>
                  </a:lnTo>
                  <a:lnTo>
                    <a:pt x="117" y="565"/>
                  </a:lnTo>
                  <a:lnTo>
                    <a:pt x="150" y="532"/>
                  </a:lnTo>
                  <a:lnTo>
                    <a:pt x="200" y="482"/>
                  </a:lnTo>
                  <a:lnTo>
                    <a:pt x="250" y="449"/>
                  </a:lnTo>
                  <a:lnTo>
                    <a:pt x="300" y="432"/>
                  </a:lnTo>
                  <a:close/>
                  <a:moveTo>
                    <a:pt x="732" y="0"/>
                  </a:moveTo>
                  <a:lnTo>
                    <a:pt x="699" y="17"/>
                  </a:lnTo>
                  <a:lnTo>
                    <a:pt x="699" y="50"/>
                  </a:lnTo>
                  <a:lnTo>
                    <a:pt x="699" y="499"/>
                  </a:lnTo>
                  <a:lnTo>
                    <a:pt x="632" y="432"/>
                  </a:lnTo>
                  <a:lnTo>
                    <a:pt x="549" y="382"/>
                  </a:lnTo>
                  <a:lnTo>
                    <a:pt x="466" y="349"/>
                  </a:lnTo>
                  <a:lnTo>
                    <a:pt x="300" y="349"/>
                  </a:lnTo>
                  <a:lnTo>
                    <a:pt x="217" y="382"/>
                  </a:lnTo>
                  <a:lnTo>
                    <a:pt x="150" y="416"/>
                  </a:lnTo>
                  <a:lnTo>
                    <a:pt x="100" y="466"/>
                  </a:lnTo>
                  <a:lnTo>
                    <a:pt x="51" y="532"/>
                  </a:lnTo>
                  <a:lnTo>
                    <a:pt x="17" y="599"/>
                  </a:lnTo>
                  <a:lnTo>
                    <a:pt x="1" y="665"/>
                  </a:lnTo>
                  <a:lnTo>
                    <a:pt x="1" y="748"/>
                  </a:lnTo>
                  <a:lnTo>
                    <a:pt x="1" y="831"/>
                  </a:lnTo>
                  <a:lnTo>
                    <a:pt x="34" y="898"/>
                  </a:lnTo>
                  <a:lnTo>
                    <a:pt x="67" y="964"/>
                  </a:lnTo>
                  <a:lnTo>
                    <a:pt x="117" y="1014"/>
                  </a:lnTo>
                  <a:lnTo>
                    <a:pt x="167" y="1064"/>
                  </a:lnTo>
                  <a:lnTo>
                    <a:pt x="233" y="1097"/>
                  </a:lnTo>
                  <a:lnTo>
                    <a:pt x="316" y="1114"/>
                  </a:lnTo>
                  <a:lnTo>
                    <a:pt x="400" y="1130"/>
                  </a:lnTo>
                  <a:lnTo>
                    <a:pt x="483" y="1114"/>
                  </a:lnTo>
                  <a:lnTo>
                    <a:pt x="566" y="1081"/>
                  </a:lnTo>
                  <a:lnTo>
                    <a:pt x="632" y="1031"/>
                  </a:lnTo>
                  <a:lnTo>
                    <a:pt x="699" y="981"/>
                  </a:lnTo>
                  <a:lnTo>
                    <a:pt x="699" y="1081"/>
                  </a:lnTo>
                  <a:lnTo>
                    <a:pt x="699" y="1114"/>
                  </a:lnTo>
                  <a:lnTo>
                    <a:pt x="765" y="1114"/>
                  </a:lnTo>
                  <a:lnTo>
                    <a:pt x="765" y="1081"/>
                  </a:lnTo>
                  <a:lnTo>
                    <a:pt x="765" y="50"/>
                  </a:lnTo>
                  <a:lnTo>
                    <a:pt x="765" y="17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756325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0" y="34"/>
                  </a:lnTo>
                  <a:lnTo>
                    <a:pt x="0" y="67"/>
                  </a:lnTo>
                  <a:lnTo>
                    <a:pt x="17" y="101"/>
                  </a:lnTo>
                  <a:lnTo>
                    <a:pt x="33" y="117"/>
                  </a:lnTo>
                  <a:lnTo>
                    <a:pt x="67" y="101"/>
                  </a:lnTo>
                  <a:lnTo>
                    <a:pt x="83" y="67"/>
                  </a:lnTo>
                  <a:lnTo>
                    <a:pt x="83" y="34"/>
                  </a:lnTo>
                  <a:lnTo>
                    <a:pt x="67" y="1"/>
                  </a:lnTo>
                  <a:close/>
                  <a:moveTo>
                    <a:pt x="33" y="250"/>
                  </a:moveTo>
                  <a:lnTo>
                    <a:pt x="17" y="267"/>
                  </a:lnTo>
                  <a:lnTo>
                    <a:pt x="0" y="283"/>
                  </a:lnTo>
                  <a:lnTo>
                    <a:pt x="0" y="982"/>
                  </a:lnTo>
                  <a:lnTo>
                    <a:pt x="0" y="998"/>
                  </a:lnTo>
                  <a:lnTo>
                    <a:pt x="17" y="1015"/>
                  </a:lnTo>
                  <a:lnTo>
                    <a:pt x="33" y="1031"/>
                  </a:lnTo>
                  <a:lnTo>
                    <a:pt x="50" y="1031"/>
                  </a:lnTo>
                  <a:lnTo>
                    <a:pt x="67" y="1015"/>
                  </a:lnTo>
                  <a:lnTo>
                    <a:pt x="83" y="982"/>
                  </a:lnTo>
                  <a:lnTo>
                    <a:pt x="83" y="283"/>
                  </a:lnTo>
                  <a:lnTo>
                    <a:pt x="67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765450" y="2596725"/>
              <a:ext cx="8750" cy="27875"/>
            </a:xfrm>
            <a:custGeom>
              <a:avLst/>
              <a:gdLst/>
              <a:ahLst/>
              <a:cxnLst/>
              <a:rect l="l" t="t" r="r" b="b"/>
              <a:pathLst>
                <a:path w="350" h="1115" extrusionOk="0">
                  <a:moveTo>
                    <a:pt x="167" y="1"/>
                  </a:moveTo>
                  <a:lnTo>
                    <a:pt x="151" y="17"/>
                  </a:lnTo>
                  <a:lnTo>
                    <a:pt x="134" y="51"/>
                  </a:lnTo>
                  <a:lnTo>
                    <a:pt x="134" y="333"/>
                  </a:lnTo>
                  <a:lnTo>
                    <a:pt x="18" y="333"/>
                  </a:lnTo>
                  <a:lnTo>
                    <a:pt x="1" y="350"/>
                  </a:lnTo>
                  <a:lnTo>
                    <a:pt x="1" y="366"/>
                  </a:lnTo>
                  <a:lnTo>
                    <a:pt x="1" y="400"/>
                  </a:lnTo>
                  <a:lnTo>
                    <a:pt x="18" y="400"/>
                  </a:lnTo>
                  <a:lnTo>
                    <a:pt x="34" y="416"/>
                  </a:lnTo>
                  <a:lnTo>
                    <a:pt x="134" y="416"/>
                  </a:lnTo>
                  <a:lnTo>
                    <a:pt x="134" y="981"/>
                  </a:lnTo>
                  <a:lnTo>
                    <a:pt x="151" y="1031"/>
                  </a:lnTo>
                  <a:lnTo>
                    <a:pt x="184" y="1081"/>
                  </a:lnTo>
                  <a:lnTo>
                    <a:pt x="217" y="1098"/>
                  </a:lnTo>
                  <a:lnTo>
                    <a:pt x="267" y="1114"/>
                  </a:lnTo>
                  <a:lnTo>
                    <a:pt x="300" y="1098"/>
                  </a:lnTo>
                  <a:lnTo>
                    <a:pt x="317" y="1065"/>
                  </a:lnTo>
                  <a:lnTo>
                    <a:pt x="300" y="1048"/>
                  </a:lnTo>
                  <a:lnTo>
                    <a:pt x="267" y="1031"/>
                  </a:lnTo>
                  <a:lnTo>
                    <a:pt x="234" y="1015"/>
                  </a:lnTo>
                  <a:lnTo>
                    <a:pt x="217" y="981"/>
                  </a:lnTo>
                  <a:lnTo>
                    <a:pt x="217" y="416"/>
                  </a:lnTo>
                  <a:lnTo>
                    <a:pt x="317" y="416"/>
                  </a:lnTo>
                  <a:lnTo>
                    <a:pt x="350" y="400"/>
                  </a:lnTo>
                  <a:lnTo>
                    <a:pt x="350" y="366"/>
                  </a:lnTo>
                  <a:lnTo>
                    <a:pt x="350" y="350"/>
                  </a:lnTo>
                  <a:lnTo>
                    <a:pt x="317" y="333"/>
                  </a:lnTo>
                  <a:lnTo>
                    <a:pt x="217" y="333"/>
                  </a:lnTo>
                  <a:lnTo>
                    <a:pt x="217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782075" y="2605050"/>
              <a:ext cx="19150" cy="19550"/>
            </a:xfrm>
            <a:custGeom>
              <a:avLst/>
              <a:gdLst/>
              <a:ahLst/>
              <a:cxnLst/>
              <a:rect l="l" t="t" r="r" b="b"/>
              <a:pathLst>
                <a:path w="766" h="782" extrusionOk="0">
                  <a:moveTo>
                    <a:pt x="416" y="67"/>
                  </a:moveTo>
                  <a:lnTo>
                    <a:pt x="466" y="83"/>
                  </a:lnTo>
                  <a:lnTo>
                    <a:pt x="533" y="100"/>
                  </a:lnTo>
                  <a:lnTo>
                    <a:pt x="583" y="133"/>
                  </a:lnTo>
                  <a:lnTo>
                    <a:pt x="616" y="183"/>
                  </a:lnTo>
                  <a:lnTo>
                    <a:pt x="666" y="233"/>
                  </a:lnTo>
                  <a:lnTo>
                    <a:pt x="682" y="283"/>
                  </a:lnTo>
                  <a:lnTo>
                    <a:pt x="699" y="349"/>
                  </a:lnTo>
                  <a:lnTo>
                    <a:pt x="699" y="416"/>
                  </a:lnTo>
                  <a:lnTo>
                    <a:pt x="682" y="466"/>
                  </a:lnTo>
                  <a:lnTo>
                    <a:pt x="666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83" y="682"/>
                  </a:lnTo>
                  <a:lnTo>
                    <a:pt x="433" y="698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84" y="499"/>
                  </a:lnTo>
                  <a:lnTo>
                    <a:pt x="67" y="449"/>
                  </a:lnTo>
                  <a:lnTo>
                    <a:pt x="67" y="383"/>
                  </a:lnTo>
                  <a:lnTo>
                    <a:pt x="67" y="366"/>
                  </a:lnTo>
                  <a:lnTo>
                    <a:pt x="84" y="299"/>
                  </a:lnTo>
                  <a:lnTo>
                    <a:pt x="100" y="250"/>
                  </a:lnTo>
                  <a:lnTo>
                    <a:pt x="134" y="200"/>
                  </a:lnTo>
                  <a:lnTo>
                    <a:pt x="184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1" y="183"/>
                  </a:lnTo>
                  <a:lnTo>
                    <a:pt x="17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" y="482"/>
                  </a:lnTo>
                  <a:lnTo>
                    <a:pt x="34" y="565"/>
                  </a:lnTo>
                  <a:lnTo>
                    <a:pt x="67" y="615"/>
                  </a:lnTo>
                  <a:lnTo>
                    <a:pt x="117" y="682"/>
                  </a:lnTo>
                  <a:lnTo>
                    <a:pt x="184" y="715"/>
                  </a:lnTo>
                  <a:lnTo>
                    <a:pt x="250" y="748"/>
                  </a:lnTo>
                  <a:lnTo>
                    <a:pt x="317" y="781"/>
                  </a:lnTo>
                  <a:lnTo>
                    <a:pt x="400" y="781"/>
                  </a:lnTo>
                  <a:lnTo>
                    <a:pt x="483" y="765"/>
                  </a:lnTo>
                  <a:lnTo>
                    <a:pt x="549" y="732"/>
                  </a:lnTo>
                  <a:lnTo>
                    <a:pt x="616" y="698"/>
                  </a:lnTo>
                  <a:lnTo>
                    <a:pt x="666" y="648"/>
                  </a:lnTo>
                  <a:lnTo>
                    <a:pt x="715" y="582"/>
                  </a:lnTo>
                  <a:lnTo>
                    <a:pt x="749" y="515"/>
                  </a:lnTo>
                  <a:lnTo>
                    <a:pt x="765" y="449"/>
                  </a:lnTo>
                  <a:lnTo>
                    <a:pt x="765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83" y="50"/>
                  </a:lnTo>
                  <a:lnTo>
                    <a:pt x="516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807025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33" y="0"/>
                  </a:moveTo>
                  <a:lnTo>
                    <a:pt x="0" y="17"/>
                  </a:lnTo>
                  <a:lnTo>
                    <a:pt x="0" y="33"/>
                  </a:lnTo>
                  <a:lnTo>
                    <a:pt x="0" y="732"/>
                  </a:lnTo>
                  <a:lnTo>
                    <a:pt x="0" y="748"/>
                  </a:lnTo>
                  <a:lnTo>
                    <a:pt x="0" y="765"/>
                  </a:lnTo>
                  <a:lnTo>
                    <a:pt x="33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6" y="283"/>
                  </a:lnTo>
                  <a:lnTo>
                    <a:pt x="166" y="200"/>
                  </a:lnTo>
                  <a:lnTo>
                    <a:pt x="199" y="150"/>
                  </a:lnTo>
                  <a:lnTo>
                    <a:pt x="266" y="117"/>
                  </a:lnTo>
                  <a:lnTo>
                    <a:pt x="316" y="83"/>
                  </a:lnTo>
                  <a:lnTo>
                    <a:pt x="399" y="83"/>
                  </a:lnTo>
                  <a:lnTo>
                    <a:pt x="416" y="67"/>
                  </a:lnTo>
                  <a:lnTo>
                    <a:pt x="432" y="33"/>
                  </a:lnTo>
                  <a:lnTo>
                    <a:pt x="416" y="17"/>
                  </a:lnTo>
                  <a:lnTo>
                    <a:pt x="382" y="0"/>
                  </a:lnTo>
                  <a:lnTo>
                    <a:pt x="299" y="17"/>
                  </a:lnTo>
                  <a:lnTo>
                    <a:pt x="216" y="50"/>
                  </a:lnTo>
                  <a:lnTo>
                    <a:pt x="133" y="117"/>
                  </a:lnTo>
                  <a:lnTo>
                    <a:pt x="83" y="200"/>
                  </a:lnTo>
                  <a:lnTo>
                    <a:pt x="67" y="216"/>
                  </a:lnTo>
                  <a:lnTo>
                    <a:pt x="67" y="33"/>
                  </a:lnTo>
                  <a:lnTo>
                    <a:pt x="5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834850" y="2596725"/>
              <a:ext cx="9575" cy="27875"/>
            </a:xfrm>
            <a:custGeom>
              <a:avLst/>
              <a:gdLst/>
              <a:ahLst/>
              <a:cxnLst/>
              <a:rect l="l" t="t" r="r" b="b"/>
              <a:pathLst>
                <a:path w="383" h="1115" extrusionOk="0">
                  <a:moveTo>
                    <a:pt x="283" y="1"/>
                  </a:moveTo>
                  <a:lnTo>
                    <a:pt x="200" y="51"/>
                  </a:lnTo>
                  <a:lnTo>
                    <a:pt x="167" y="134"/>
                  </a:lnTo>
                  <a:lnTo>
                    <a:pt x="150" y="233"/>
                  </a:lnTo>
                  <a:lnTo>
                    <a:pt x="150" y="317"/>
                  </a:lnTo>
                  <a:lnTo>
                    <a:pt x="34" y="317"/>
                  </a:lnTo>
                  <a:lnTo>
                    <a:pt x="17" y="333"/>
                  </a:lnTo>
                  <a:lnTo>
                    <a:pt x="1" y="350"/>
                  </a:lnTo>
                  <a:lnTo>
                    <a:pt x="1" y="383"/>
                  </a:lnTo>
                  <a:lnTo>
                    <a:pt x="34" y="400"/>
                  </a:lnTo>
                  <a:lnTo>
                    <a:pt x="134" y="400"/>
                  </a:lnTo>
                  <a:lnTo>
                    <a:pt x="134" y="1081"/>
                  </a:lnTo>
                  <a:lnTo>
                    <a:pt x="150" y="1098"/>
                  </a:lnTo>
                  <a:lnTo>
                    <a:pt x="183" y="1114"/>
                  </a:lnTo>
                  <a:lnTo>
                    <a:pt x="200" y="1098"/>
                  </a:lnTo>
                  <a:lnTo>
                    <a:pt x="217" y="1081"/>
                  </a:lnTo>
                  <a:lnTo>
                    <a:pt x="217" y="400"/>
                  </a:lnTo>
                  <a:lnTo>
                    <a:pt x="333" y="400"/>
                  </a:lnTo>
                  <a:lnTo>
                    <a:pt x="350" y="383"/>
                  </a:lnTo>
                  <a:lnTo>
                    <a:pt x="366" y="350"/>
                  </a:lnTo>
                  <a:lnTo>
                    <a:pt x="350" y="333"/>
                  </a:lnTo>
                  <a:lnTo>
                    <a:pt x="333" y="317"/>
                  </a:lnTo>
                  <a:lnTo>
                    <a:pt x="217" y="317"/>
                  </a:lnTo>
                  <a:lnTo>
                    <a:pt x="217" y="233"/>
                  </a:lnTo>
                  <a:lnTo>
                    <a:pt x="217" y="167"/>
                  </a:lnTo>
                  <a:lnTo>
                    <a:pt x="250" y="101"/>
                  </a:lnTo>
                  <a:lnTo>
                    <a:pt x="300" y="84"/>
                  </a:lnTo>
                  <a:lnTo>
                    <a:pt x="350" y="84"/>
                  </a:lnTo>
                  <a:lnTo>
                    <a:pt x="366" y="67"/>
                  </a:lnTo>
                  <a:lnTo>
                    <a:pt x="383" y="34"/>
                  </a:lnTo>
                  <a:lnTo>
                    <a:pt x="383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84897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3" y="83"/>
                  </a:lnTo>
                  <a:lnTo>
                    <a:pt x="533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6" y="233"/>
                  </a:lnTo>
                  <a:lnTo>
                    <a:pt x="699" y="283"/>
                  </a:lnTo>
                  <a:lnTo>
                    <a:pt x="715" y="349"/>
                  </a:lnTo>
                  <a:lnTo>
                    <a:pt x="715" y="416"/>
                  </a:lnTo>
                  <a:lnTo>
                    <a:pt x="699" y="466"/>
                  </a:lnTo>
                  <a:lnTo>
                    <a:pt x="682" y="532"/>
                  </a:lnTo>
                  <a:lnTo>
                    <a:pt x="649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82"/>
                  </a:lnTo>
                  <a:lnTo>
                    <a:pt x="433" y="698"/>
                  </a:lnTo>
                  <a:lnTo>
                    <a:pt x="317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184" y="150"/>
                  </a:lnTo>
                  <a:lnTo>
                    <a:pt x="233" y="117"/>
                  </a:lnTo>
                  <a:lnTo>
                    <a:pt x="300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7" y="482"/>
                  </a:lnTo>
                  <a:lnTo>
                    <a:pt x="51" y="565"/>
                  </a:lnTo>
                  <a:lnTo>
                    <a:pt x="84" y="632"/>
                  </a:lnTo>
                  <a:lnTo>
                    <a:pt x="134" y="682"/>
                  </a:lnTo>
                  <a:lnTo>
                    <a:pt x="200" y="732"/>
                  </a:lnTo>
                  <a:lnTo>
                    <a:pt x="267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6" y="732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82"/>
                  </a:lnTo>
                  <a:lnTo>
                    <a:pt x="765" y="515"/>
                  </a:lnTo>
                  <a:lnTo>
                    <a:pt x="782" y="44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49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99" y="50"/>
                  </a:lnTo>
                  <a:lnTo>
                    <a:pt x="533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873925" y="2605050"/>
              <a:ext cx="11225" cy="19550"/>
            </a:xfrm>
            <a:custGeom>
              <a:avLst/>
              <a:gdLst/>
              <a:ahLst/>
              <a:cxnLst/>
              <a:rect l="l" t="t" r="r" b="b"/>
              <a:pathLst>
                <a:path w="449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0" y="33"/>
                  </a:lnTo>
                  <a:lnTo>
                    <a:pt x="0" y="732"/>
                  </a:lnTo>
                  <a:lnTo>
                    <a:pt x="0" y="748"/>
                  </a:lnTo>
                  <a:lnTo>
                    <a:pt x="17" y="765"/>
                  </a:lnTo>
                  <a:lnTo>
                    <a:pt x="50" y="781"/>
                  </a:lnTo>
                  <a:lnTo>
                    <a:pt x="67" y="765"/>
                  </a:lnTo>
                  <a:lnTo>
                    <a:pt x="83" y="732"/>
                  </a:lnTo>
                  <a:lnTo>
                    <a:pt x="83" y="399"/>
                  </a:lnTo>
                  <a:lnTo>
                    <a:pt x="83" y="383"/>
                  </a:lnTo>
                  <a:lnTo>
                    <a:pt x="116" y="283"/>
                  </a:lnTo>
                  <a:lnTo>
                    <a:pt x="183" y="200"/>
                  </a:lnTo>
                  <a:lnTo>
                    <a:pt x="216" y="150"/>
                  </a:lnTo>
                  <a:lnTo>
                    <a:pt x="266" y="117"/>
                  </a:lnTo>
                  <a:lnTo>
                    <a:pt x="332" y="83"/>
                  </a:lnTo>
                  <a:lnTo>
                    <a:pt x="399" y="83"/>
                  </a:lnTo>
                  <a:lnTo>
                    <a:pt x="432" y="67"/>
                  </a:lnTo>
                  <a:lnTo>
                    <a:pt x="449" y="33"/>
                  </a:lnTo>
                  <a:lnTo>
                    <a:pt x="432" y="17"/>
                  </a:lnTo>
                  <a:lnTo>
                    <a:pt x="399" y="0"/>
                  </a:lnTo>
                  <a:lnTo>
                    <a:pt x="316" y="17"/>
                  </a:lnTo>
                  <a:lnTo>
                    <a:pt x="216" y="50"/>
                  </a:lnTo>
                  <a:lnTo>
                    <a:pt x="150" y="117"/>
                  </a:lnTo>
                  <a:lnTo>
                    <a:pt x="100" y="200"/>
                  </a:lnTo>
                  <a:lnTo>
                    <a:pt x="83" y="216"/>
                  </a:lnTo>
                  <a:lnTo>
                    <a:pt x="83" y="33"/>
                  </a:lnTo>
                  <a:lnTo>
                    <a:pt x="67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901750" y="2605050"/>
              <a:ext cx="16650" cy="19125"/>
            </a:xfrm>
            <a:custGeom>
              <a:avLst/>
              <a:gdLst/>
              <a:ahLst/>
              <a:cxnLst/>
              <a:rect l="l" t="t" r="r" b="b"/>
              <a:pathLst>
                <a:path w="666" h="765" extrusionOk="0">
                  <a:moveTo>
                    <a:pt x="333" y="0"/>
                  </a:moveTo>
                  <a:lnTo>
                    <a:pt x="250" y="33"/>
                  </a:lnTo>
                  <a:lnTo>
                    <a:pt x="183" y="67"/>
                  </a:lnTo>
                  <a:lnTo>
                    <a:pt x="134" y="117"/>
                  </a:lnTo>
                  <a:lnTo>
                    <a:pt x="84" y="166"/>
                  </a:lnTo>
                  <a:lnTo>
                    <a:pt x="34" y="233"/>
                  </a:lnTo>
                  <a:lnTo>
                    <a:pt x="17" y="299"/>
                  </a:lnTo>
                  <a:lnTo>
                    <a:pt x="1" y="383"/>
                  </a:lnTo>
                  <a:lnTo>
                    <a:pt x="17" y="466"/>
                  </a:lnTo>
                  <a:lnTo>
                    <a:pt x="51" y="532"/>
                  </a:lnTo>
                  <a:lnTo>
                    <a:pt x="84" y="599"/>
                  </a:lnTo>
                  <a:lnTo>
                    <a:pt x="134" y="665"/>
                  </a:lnTo>
                  <a:lnTo>
                    <a:pt x="183" y="698"/>
                  </a:lnTo>
                  <a:lnTo>
                    <a:pt x="267" y="732"/>
                  </a:lnTo>
                  <a:lnTo>
                    <a:pt x="333" y="765"/>
                  </a:lnTo>
                  <a:lnTo>
                    <a:pt x="483" y="765"/>
                  </a:lnTo>
                  <a:lnTo>
                    <a:pt x="533" y="748"/>
                  </a:lnTo>
                  <a:lnTo>
                    <a:pt x="599" y="715"/>
                  </a:lnTo>
                  <a:lnTo>
                    <a:pt x="649" y="682"/>
                  </a:lnTo>
                  <a:lnTo>
                    <a:pt x="665" y="648"/>
                  </a:lnTo>
                  <a:lnTo>
                    <a:pt x="649" y="632"/>
                  </a:lnTo>
                  <a:lnTo>
                    <a:pt x="632" y="615"/>
                  </a:lnTo>
                  <a:lnTo>
                    <a:pt x="599" y="632"/>
                  </a:lnTo>
                  <a:lnTo>
                    <a:pt x="516" y="682"/>
                  </a:lnTo>
                  <a:lnTo>
                    <a:pt x="400" y="698"/>
                  </a:lnTo>
                  <a:lnTo>
                    <a:pt x="350" y="698"/>
                  </a:lnTo>
                  <a:lnTo>
                    <a:pt x="283" y="682"/>
                  </a:lnTo>
                  <a:lnTo>
                    <a:pt x="233" y="648"/>
                  </a:lnTo>
                  <a:lnTo>
                    <a:pt x="183" y="615"/>
                  </a:lnTo>
                  <a:lnTo>
                    <a:pt x="150" y="565"/>
                  </a:lnTo>
                  <a:lnTo>
                    <a:pt x="117" y="515"/>
                  </a:lnTo>
                  <a:lnTo>
                    <a:pt x="84" y="466"/>
                  </a:lnTo>
                  <a:lnTo>
                    <a:pt x="84" y="399"/>
                  </a:lnTo>
                  <a:lnTo>
                    <a:pt x="84" y="333"/>
                  </a:lnTo>
                  <a:lnTo>
                    <a:pt x="100" y="283"/>
                  </a:lnTo>
                  <a:lnTo>
                    <a:pt x="117" y="216"/>
                  </a:lnTo>
                  <a:lnTo>
                    <a:pt x="150" y="166"/>
                  </a:lnTo>
                  <a:lnTo>
                    <a:pt x="200" y="133"/>
                  </a:lnTo>
                  <a:lnTo>
                    <a:pt x="250" y="100"/>
                  </a:lnTo>
                  <a:lnTo>
                    <a:pt x="316" y="67"/>
                  </a:lnTo>
                  <a:lnTo>
                    <a:pt x="433" y="67"/>
                  </a:lnTo>
                  <a:lnTo>
                    <a:pt x="499" y="83"/>
                  </a:lnTo>
                  <a:lnTo>
                    <a:pt x="549" y="100"/>
                  </a:lnTo>
                  <a:lnTo>
                    <a:pt x="599" y="133"/>
                  </a:lnTo>
                  <a:lnTo>
                    <a:pt x="632" y="150"/>
                  </a:lnTo>
                  <a:lnTo>
                    <a:pt x="649" y="133"/>
                  </a:lnTo>
                  <a:lnTo>
                    <a:pt x="665" y="117"/>
                  </a:lnTo>
                  <a:lnTo>
                    <a:pt x="649" y="83"/>
                  </a:lnTo>
                  <a:lnTo>
                    <a:pt x="599" y="50"/>
                  </a:lnTo>
                  <a:lnTo>
                    <a:pt x="533" y="17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925850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51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732"/>
                  </a:lnTo>
                  <a:lnTo>
                    <a:pt x="1" y="748"/>
                  </a:lnTo>
                  <a:lnTo>
                    <a:pt x="1" y="765"/>
                  </a:lnTo>
                  <a:lnTo>
                    <a:pt x="34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7" y="283"/>
                  </a:lnTo>
                  <a:lnTo>
                    <a:pt x="167" y="200"/>
                  </a:lnTo>
                  <a:lnTo>
                    <a:pt x="217" y="150"/>
                  </a:lnTo>
                  <a:lnTo>
                    <a:pt x="267" y="117"/>
                  </a:lnTo>
                  <a:lnTo>
                    <a:pt x="333" y="83"/>
                  </a:lnTo>
                  <a:lnTo>
                    <a:pt x="400" y="83"/>
                  </a:lnTo>
                  <a:lnTo>
                    <a:pt x="416" y="67"/>
                  </a:lnTo>
                  <a:lnTo>
                    <a:pt x="433" y="33"/>
                  </a:lnTo>
                  <a:lnTo>
                    <a:pt x="416" y="17"/>
                  </a:lnTo>
                  <a:lnTo>
                    <a:pt x="400" y="0"/>
                  </a:lnTo>
                  <a:lnTo>
                    <a:pt x="300" y="17"/>
                  </a:lnTo>
                  <a:lnTo>
                    <a:pt x="217" y="50"/>
                  </a:lnTo>
                  <a:lnTo>
                    <a:pt x="134" y="117"/>
                  </a:lnTo>
                  <a:lnTo>
                    <a:pt x="84" y="200"/>
                  </a:lnTo>
                  <a:lnTo>
                    <a:pt x="84" y="33"/>
                  </a:lnTo>
                  <a:lnTo>
                    <a:pt x="6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939975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383" y="83"/>
                  </a:moveTo>
                  <a:lnTo>
                    <a:pt x="483" y="100"/>
                  </a:lnTo>
                  <a:lnTo>
                    <a:pt x="566" y="150"/>
                  </a:lnTo>
                  <a:lnTo>
                    <a:pt x="632" y="233"/>
                  </a:lnTo>
                  <a:lnTo>
                    <a:pt x="666" y="333"/>
                  </a:lnTo>
                  <a:lnTo>
                    <a:pt x="84" y="333"/>
                  </a:lnTo>
                  <a:lnTo>
                    <a:pt x="117" y="233"/>
                  </a:lnTo>
                  <a:lnTo>
                    <a:pt x="184" y="150"/>
                  </a:lnTo>
                  <a:lnTo>
                    <a:pt x="283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51" y="183"/>
                  </a:lnTo>
                  <a:lnTo>
                    <a:pt x="34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399"/>
                  </a:lnTo>
                  <a:lnTo>
                    <a:pt x="17" y="466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48"/>
                  </a:lnTo>
                  <a:lnTo>
                    <a:pt x="300" y="765"/>
                  </a:lnTo>
                  <a:lnTo>
                    <a:pt x="383" y="781"/>
                  </a:lnTo>
                  <a:lnTo>
                    <a:pt x="466" y="765"/>
                  </a:lnTo>
                  <a:lnTo>
                    <a:pt x="566" y="732"/>
                  </a:lnTo>
                  <a:lnTo>
                    <a:pt x="632" y="682"/>
                  </a:lnTo>
                  <a:lnTo>
                    <a:pt x="699" y="599"/>
                  </a:lnTo>
                  <a:lnTo>
                    <a:pt x="699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3" y="615"/>
                  </a:lnTo>
                  <a:lnTo>
                    <a:pt x="533" y="665"/>
                  </a:lnTo>
                  <a:lnTo>
                    <a:pt x="450" y="682"/>
                  </a:lnTo>
                  <a:lnTo>
                    <a:pt x="383" y="698"/>
                  </a:lnTo>
                  <a:lnTo>
                    <a:pt x="317" y="682"/>
                  </a:lnTo>
                  <a:lnTo>
                    <a:pt x="267" y="665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1" y="515"/>
                  </a:lnTo>
                  <a:lnTo>
                    <a:pt x="84" y="449"/>
                  </a:lnTo>
                  <a:lnTo>
                    <a:pt x="84" y="399"/>
                  </a:lnTo>
                  <a:lnTo>
                    <a:pt x="715" y="399"/>
                  </a:lnTo>
                  <a:lnTo>
                    <a:pt x="749" y="383"/>
                  </a:lnTo>
                  <a:lnTo>
                    <a:pt x="749" y="366"/>
                  </a:lnTo>
                  <a:lnTo>
                    <a:pt x="749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83" y="50"/>
                  </a:lnTo>
                  <a:lnTo>
                    <a:pt x="516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963675" y="2605050"/>
              <a:ext cx="18300" cy="19550"/>
            </a:xfrm>
            <a:custGeom>
              <a:avLst/>
              <a:gdLst/>
              <a:ahLst/>
              <a:cxnLst/>
              <a:rect l="l" t="t" r="r" b="b"/>
              <a:pathLst>
                <a:path w="732" h="782" extrusionOk="0">
                  <a:moveTo>
                    <a:pt x="399" y="117"/>
                  </a:moveTo>
                  <a:lnTo>
                    <a:pt x="449" y="133"/>
                  </a:lnTo>
                  <a:lnTo>
                    <a:pt x="499" y="150"/>
                  </a:lnTo>
                  <a:lnTo>
                    <a:pt x="549" y="183"/>
                  </a:lnTo>
                  <a:lnTo>
                    <a:pt x="599" y="233"/>
                  </a:lnTo>
                  <a:lnTo>
                    <a:pt x="615" y="283"/>
                  </a:lnTo>
                  <a:lnTo>
                    <a:pt x="648" y="333"/>
                  </a:lnTo>
                  <a:lnTo>
                    <a:pt x="648" y="383"/>
                  </a:lnTo>
                  <a:lnTo>
                    <a:pt x="648" y="449"/>
                  </a:lnTo>
                  <a:lnTo>
                    <a:pt x="632" y="499"/>
                  </a:lnTo>
                  <a:lnTo>
                    <a:pt x="599" y="565"/>
                  </a:lnTo>
                  <a:lnTo>
                    <a:pt x="565" y="599"/>
                  </a:lnTo>
                  <a:lnTo>
                    <a:pt x="532" y="648"/>
                  </a:lnTo>
                  <a:lnTo>
                    <a:pt x="482" y="665"/>
                  </a:lnTo>
                  <a:lnTo>
                    <a:pt x="416" y="698"/>
                  </a:lnTo>
                  <a:lnTo>
                    <a:pt x="299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6" y="615"/>
                  </a:lnTo>
                  <a:lnTo>
                    <a:pt x="133" y="582"/>
                  </a:lnTo>
                  <a:lnTo>
                    <a:pt x="100" y="532"/>
                  </a:lnTo>
                  <a:lnTo>
                    <a:pt x="83" y="482"/>
                  </a:lnTo>
                  <a:lnTo>
                    <a:pt x="67" y="432"/>
                  </a:lnTo>
                  <a:lnTo>
                    <a:pt x="67" y="366"/>
                  </a:lnTo>
                  <a:lnTo>
                    <a:pt x="83" y="316"/>
                  </a:lnTo>
                  <a:lnTo>
                    <a:pt x="100" y="266"/>
                  </a:lnTo>
                  <a:lnTo>
                    <a:pt x="133" y="216"/>
                  </a:lnTo>
                  <a:lnTo>
                    <a:pt x="183" y="183"/>
                  </a:lnTo>
                  <a:lnTo>
                    <a:pt x="233" y="150"/>
                  </a:lnTo>
                  <a:lnTo>
                    <a:pt x="283" y="133"/>
                  </a:lnTo>
                  <a:lnTo>
                    <a:pt x="333" y="117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33" y="33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66"/>
                  </a:lnTo>
                  <a:lnTo>
                    <a:pt x="33" y="216"/>
                  </a:lnTo>
                  <a:lnTo>
                    <a:pt x="17" y="283"/>
                  </a:lnTo>
                  <a:lnTo>
                    <a:pt x="0" y="366"/>
                  </a:lnTo>
                  <a:lnTo>
                    <a:pt x="0" y="432"/>
                  </a:lnTo>
                  <a:lnTo>
                    <a:pt x="17" y="515"/>
                  </a:lnTo>
                  <a:lnTo>
                    <a:pt x="50" y="582"/>
                  </a:lnTo>
                  <a:lnTo>
                    <a:pt x="100" y="648"/>
                  </a:lnTo>
                  <a:lnTo>
                    <a:pt x="150" y="698"/>
                  </a:lnTo>
                  <a:lnTo>
                    <a:pt x="216" y="732"/>
                  </a:lnTo>
                  <a:lnTo>
                    <a:pt x="283" y="765"/>
                  </a:lnTo>
                  <a:lnTo>
                    <a:pt x="366" y="781"/>
                  </a:lnTo>
                  <a:lnTo>
                    <a:pt x="449" y="765"/>
                  </a:lnTo>
                  <a:lnTo>
                    <a:pt x="532" y="732"/>
                  </a:lnTo>
                  <a:lnTo>
                    <a:pt x="599" y="682"/>
                  </a:lnTo>
                  <a:lnTo>
                    <a:pt x="648" y="615"/>
                  </a:lnTo>
                  <a:lnTo>
                    <a:pt x="648" y="732"/>
                  </a:lnTo>
                  <a:lnTo>
                    <a:pt x="665" y="765"/>
                  </a:lnTo>
                  <a:lnTo>
                    <a:pt x="698" y="781"/>
                  </a:lnTo>
                  <a:lnTo>
                    <a:pt x="715" y="765"/>
                  </a:lnTo>
                  <a:lnTo>
                    <a:pt x="732" y="732"/>
                  </a:lnTo>
                  <a:lnTo>
                    <a:pt x="732" y="33"/>
                  </a:lnTo>
                  <a:lnTo>
                    <a:pt x="715" y="17"/>
                  </a:lnTo>
                  <a:lnTo>
                    <a:pt x="698" y="0"/>
                  </a:lnTo>
                  <a:lnTo>
                    <a:pt x="665" y="17"/>
                  </a:lnTo>
                  <a:lnTo>
                    <a:pt x="648" y="33"/>
                  </a:lnTo>
                  <a:lnTo>
                    <a:pt x="648" y="150"/>
                  </a:lnTo>
                  <a:lnTo>
                    <a:pt x="599" y="83"/>
                  </a:lnTo>
                  <a:lnTo>
                    <a:pt x="532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88175" y="2597150"/>
              <a:ext cx="8750" cy="27450"/>
            </a:xfrm>
            <a:custGeom>
              <a:avLst/>
              <a:gdLst/>
              <a:ahLst/>
              <a:cxnLst/>
              <a:rect l="l" t="t" r="r" b="b"/>
              <a:pathLst>
                <a:path w="350" h="1098" extrusionOk="0">
                  <a:moveTo>
                    <a:pt x="150" y="0"/>
                  </a:moveTo>
                  <a:lnTo>
                    <a:pt x="134" y="34"/>
                  </a:lnTo>
                  <a:lnTo>
                    <a:pt x="134" y="316"/>
                  </a:lnTo>
                  <a:lnTo>
                    <a:pt x="34" y="316"/>
                  </a:lnTo>
                  <a:lnTo>
                    <a:pt x="1" y="333"/>
                  </a:lnTo>
                  <a:lnTo>
                    <a:pt x="1" y="349"/>
                  </a:lnTo>
                  <a:lnTo>
                    <a:pt x="1" y="383"/>
                  </a:lnTo>
                  <a:lnTo>
                    <a:pt x="34" y="399"/>
                  </a:lnTo>
                  <a:lnTo>
                    <a:pt x="134" y="399"/>
                  </a:lnTo>
                  <a:lnTo>
                    <a:pt x="134" y="964"/>
                  </a:lnTo>
                  <a:lnTo>
                    <a:pt x="150" y="1014"/>
                  </a:lnTo>
                  <a:lnTo>
                    <a:pt x="167" y="1064"/>
                  </a:lnTo>
                  <a:lnTo>
                    <a:pt x="217" y="1081"/>
                  </a:lnTo>
                  <a:lnTo>
                    <a:pt x="267" y="1097"/>
                  </a:lnTo>
                  <a:lnTo>
                    <a:pt x="300" y="1081"/>
                  </a:lnTo>
                  <a:lnTo>
                    <a:pt x="317" y="1048"/>
                  </a:lnTo>
                  <a:lnTo>
                    <a:pt x="300" y="1031"/>
                  </a:lnTo>
                  <a:lnTo>
                    <a:pt x="267" y="1014"/>
                  </a:lnTo>
                  <a:lnTo>
                    <a:pt x="234" y="998"/>
                  </a:lnTo>
                  <a:lnTo>
                    <a:pt x="217" y="964"/>
                  </a:lnTo>
                  <a:lnTo>
                    <a:pt x="217" y="399"/>
                  </a:lnTo>
                  <a:lnTo>
                    <a:pt x="317" y="399"/>
                  </a:lnTo>
                  <a:lnTo>
                    <a:pt x="333" y="383"/>
                  </a:lnTo>
                  <a:lnTo>
                    <a:pt x="350" y="349"/>
                  </a:lnTo>
                  <a:lnTo>
                    <a:pt x="333" y="333"/>
                  </a:lnTo>
                  <a:lnTo>
                    <a:pt x="317" y="316"/>
                  </a:lnTo>
                  <a:lnTo>
                    <a:pt x="217" y="316"/>
                  </a:lnTo>
                  <a:lnTo>
                    <a:pt x="217" y="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006050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7" y="101"/>
                  </a:lnTo>
                  <a:lnTo>
                    <a:pt x="34" y="117"/>
                  </a:lnTo>
                  <a:lnTo>
                    <a:pt x="67" y="101"/>
                  </a:lnTo>
                  <a:lnTo>
                    <a:pt x="84" y="67"/>
                  </a:lnTo>
                  <a:lnTo>
                    <a:pt x="84" y="34"/>
                  </a:lnTo>
                  <a:lnTo>
                    <a:pt x="67" y="1"/>
                  </a:lnTo>
                  <a:close/>
                  <a:moveTo>
                    <a:pt x="34" y="250"/>
                  </a:moveTo>
                  <a:lnTo>
                    <a:pt x="17" y="267"/>
                  </a:lnTo>
                  <a:lnTo>
                    <a:pt x="1" y="283"/>
                  </a:lnTo>
                  <a:lnTo>
                    <a:pt x="1" y="982"/>
                  </a:lnTo>
                  <a:lnTo>
                    <a:pt x="17" y="1015"/>
                  </a:lnTo>
                  <a:lnTo>
                    <a:pt x="34" y="1031"/>
                  </a:lnTo>
                  <a:lnTo>
                    <a:pt x="50" y="1031"/>
                  </a:lnTo>
                  <a:lnTo>
                    <a:pt x="67" y="1015"/>
                  </a:lnTo>
                  <a:lnTo>
                    <a:pt x="84" y="982"/>
                  </a:lnTo>
                  <a:lnTo>
                    <a:pt x="84" y="283"/>
                  </a:lnTo>
                  <a:lnTo>
                    <a:pt x="67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015600" y="2605050"/>
              <a:ext cx="16650" cy="19125"/>
            </a:xfrm>
            <a:custGeom>
              <a:avLst/>
              <a:gdLst/>
              <a:ahLst/>
              <a:cxnLst/>
              <a:rect l="l" t="t" r="r" b="b"/>
              <a:pathLst>
                <a:path w="666" h="765" extrusionOk="0">
                  <a:moveTo>
                    <a:pt x="34" y="0"/>
                  </a:moveTo>
                  <a:lnTo>
                    <a:pt x="1" y="33"/>
                  </a:lnTo>
                  <a:lnTo>
                    <a:pt x="1" y="50"/>
                  </a:lnTo>
                  <a:lnTo>
                    <a:pt x="300" y="748"/>
                  </a:lnTo>
                  <a:lnTo>
                    <a:pt x="317" y="765"/>
                  </a:lnTo>
                  <a:lnTo>
                    <a:pt x="350" y="765"/>
                  </a:lnTo>
                  <a:lnTo>
                    <a:pt x="366" y="748"/>
                  </a:lnTo>
                  <a:lnTo>
                    <a:pt x="366" y="732"/>
                  </a:lnTo>
                  <a:lnTo>
                    <a:pt x="666" y="50"/>
                  </a:lnTo>
                  <a:lnTo>
                    <a:pt x="666" y="33"/>
                  </a:lnTo>
                  <a:lnTo>
                    <a:pt x="649" y="0"/>
                  </a:lnTo>
                  <a:lnTo>
                    <a:pt x="616" y="0"/>
                  </a:lnTo>
                  <a:lnTo>
                    <a:pt x="599" y="33"/>
                  </a:lnTo>
                  <a:lnTo>
                    <a:pt x="333" y="648"/>
                  </a:lnTo>
                  <a:lnTo>
                    <a:pt x="84" y="3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037625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450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99" y="166"/>
                  </a:lnTo>
                  <a:lnTo>
                    <a:pt x="632" y="216"/>
                  </a:lnTo>
                  <a:lnTo>
                    <a:pt x="649" y="266"/>
                  </a:lnTo>
                  <a:lnTo>
                    <a:pt x="666" y="333"/>
                  </a:lnTo>
                  <a:lnTo>
                    <a:pt x="84" y="333"/>
                  </a:lnTo>
                  <a:lnTo>
                    <a:pt x="117" y="233"/>
                  </a:lnTo>
                  <a:lnTo>
                    <a:pt x="167" y="166"/>
                  </a:lnTo>
                  <a:lnTo>
                    <a:pt x="233" y="117"/>
                  </a:lnTo>
                  <a:lnTo>
                    <a:pt x="33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399"/>
                  </a:lnTo>
                  <a:lnTo>
                    <a:pt x="17" y="466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48"/>
                  </a:lnTo>
                  <a:lnTo>
                    <a:pt x="300" y="765"/>
                  </a:lnTo>
                  <a:lnTo>
                    <a:pt x="383" y="781"/>
                  </a:lnTo>
                  <a:lnTo>
                    <a:pt x="466" y="765"/>
                  </a:lnTo>
                  <a:lnTo>
                    <a:pt x="566" y="732"/>
                  </a:lnTo>
                  <a:lnTo>
                    <a:pt x="632" y="682"/>
                  </a:lnTo>
                  <a:lnTo>
                    <a:pt x="699" y="599"/>
                  </a:lnTo>
                  <a:lnTo>
                    <a:pt x="699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33" y="648"/>
                  </a:lnTo>
                  <a:lnTo>
                    <a:pt x="450" y="682"/>
                  </a:lnTo>
                  <a:lnTo>
                    <a:pt x="383" y="698"/>
                  </a:lnTo>
                  <a:lnTo>
                    <a:pt x="317" y="682"/>
                  </a:lnTo>
                  <a:lnTo>
                    <a:pt x="267" y="665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515"/>
                  </a:lnTo>
                  <a:lnTo>
                    <a:pt x="84" y="449"/>
                  </a:lnTo>
                  <a:lnTo>
                    <a:pt x="84" y="399"/>
                  </a:lnTo>
                  <a:lnTo>
                    <a:pt x="715" y="399"/>
                  </a:lnTo>
                  <a:lnTo>
                    <a:pt x="749" y="383"/>
                  </a:lnTo>
                  <a:lnTo>
                    <a:pt x="749" y="366"/>
                  </a:lnTo>
                  <a:lnTo>
                    <a:pt x="749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82" y="50"/>
                  </a:lnTo>
                  <a:lnTo>
                    <a:pt x="516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6061325" y="2605050"/>
              <a:ext cx="14150" cy="19125"/>
            </a:xfrm>
            <a:custGeom>
              <a:avLst/>
              <a:gdLst/>
              <a:ahLst/>
              <a:cxnLst/>
              <a:rect l="l" t="t" r="r" b="b"/>
              <a:pathLst>
                <a:path w="566" h="765" extrusionOk="0">
                  <a:moveTo>
                    <a:pt x="299" y="0"/>
                  </a:moveTo>
                  <a:lnTo>
                    <a:pt x="200" y="17"/>
                  </a:lnTo>
                  <a:lnTo>
                    <a:pt x="116" y="50"/>
                  </a:lnTo>
                  <a:lnTo>
                    <a:pt x="67" y="83"/>
                  </a:lnTo>
                  <a:lnTo>
                    <a:pt x="50" y="117"/>
                  </a:lnTo>
                  <a:lnTo>
                    <a:pt x="33" y="166"/>
                  </a:lnTo>
                  <a:lnTo>
                    <a:pt x="17" y="200"/>
                  </a:lnTo>
                  <a:lnTo>
                    <a:pt x="33" y="250"/>
                  </a:lnTo>
                  <a:lnTo>
                    <a:pt x="50" y="283"/>
                  </a:lnTo>
                  <a:lnTo>
                    <a:pt x="67" y="316"/>
                  </a:lnTo>
                  <a:lnTo>
                    <a:pt x="116" y="349"/>
                  </a:lnTo>
                  <a:lnTo>
                    <a:pt x="200" y="383"/>
                  </a:lnTo>
                  <a:lnTo>
                    <a:pt x="283" y="416"/>
                  </a:lnTo>
                  <a:lnTo>
                    <a:pt x="366" y="432"/>
                  </a:lnTo>
                  <a:lnTo>
                    <a:pt x="449" y="466"/>
                  </a:lnTo>
                  <a:lnTo>
                    <a:pt x="482" y="482"/>
                  </a:lnTo>
                  <a:lnTo>
                    <a:pt x="499" y="515"/>
                  </a:lnTo>
                  <a:lnTo>
                    <a:pt x="515" y="549"/>
                  </a:lnTo>
                  <a:lnTo>
                    <a:pt x="499" y="599"/>
                  </a:lnTo>
                  <a:lnTo>
                    <a:pt x="482" y="632"/>
                  </a:lnTo>
                  <a:lnTo>
                    <a:pt x="449" y="665"/>
                  </a:lnTo>
                  <a:lnTo>
                    <a:pt x="382" y="698"/>
                  </a:lnTo>
                  <a:lnTo>
                    <a:pt x="299" y="698"/>
                  </a:lnTo>
                  <a:lnTo>
                    <a:pt x="183" y="682"/>
                  </a:lnTo>
                  <a:lnTo>
                    <a:pt x="83" y="615"/>
                  </a:lnTo>
                  <a:lnTo>
                    <a:pt x="67" y="615"/>
                  </a:lnTo>
                  <a:lnTo>
                    <a:pt x="50" y="599"/>
                  </a:lnTo>
                  <a:lnTo>
                    <a:pt x="17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50" y="698"/>
                  </a:lnTo>
                  <a:lnTo>
                    <a:pt x="133" y="732"/>
                  </a:lnTo>
                  <a:lnTo>
                    <a:pt x="200" y="765"/>
                  </a:lnTo>
                  <a:lnTo>
                    <a:pt x="283" y="765"/>
                  </a:lnTo>
                  <a:lnTo>
                    <a:pt x="382" y="748"/>
                  </a:lnTo>
                  <a:lnTo>
                    <a:pt x="466" y="715"/>
                  </a:lnTo>
                  <a:lnTo>
                    <a:pt x="515" y="682"/>
                  </a:lnTo>
                  <a:lnTo>
                    <a:pt x="532" y="648"/>
                  </a:lnTo>
                  <a:lnTo>
                    <a:pt x="549" y="599"/>
                  </a:lnTo>
                  <a:lnTo>
                    <a:pt x="565" y="549"/>
                  </a:lnTo>
                  <a:lnTo>
                    <a:pt x="549" y="499"/>
                  </a:lnTo>
                  <a:lnTo>
                    <a:pt x="532" y="466"/>
                  </a:lnTo>
                  <a:lnTo>
                    <a:pt x="515" y="416"/>
                  </a:lnTo>
                  <a:lnTo>
                    <a:pt x="482" y="399"/>
                  </a:lnTo>
                  <a:lnTo>
                    <a:pt x="382" y="349"/>
                  </a:lnTo>
                  <a:lnTo>
                    <a:pt x="283" y="333"/>
                  </a:lnTo>
                  <a:lnTo>
                    <a:pt x="200" y="316"/>
                  </a:lnTo>
                  <a:lnTo>
                    <a:pt x="133" y="283"/>
                  </a:lnTo>
                  <a:lnTo>
                    <a:pt x="100" y="233"/>
                  </a:lnTo>
                  <a:lnTo>
                    <a:pt x="83" y="200"/>
                  </a:lnTo>
                  <a:lnTo>
                    <a:pt x="100" y="150"/>
                  </a:lnTo>
                  <a:lnTo>
                    <a:pt x="133" y="100"/>
                  </a:lnTo>
                  <a:lnTo>
                    <a:pt x="200" y="67"/>
                  </a:lnTo>
                  <a:lnTo>
                    <a:pt x="283" y="67"/>
                  </a:lnTo>
                  <a:lnTo>
                    <a:pt x="382" y="83"/>
                  </a:lnTo>
                  <a:lnTo>
                    <a:pt x="466" y="133"/>
                  </a:lnTo>
                  <a:lnTo>
                    <a:pt x="499" y="150"/>
                  </a:lnTo>
                  <a:lnTo>
                    <a:pt x="532" y="133"/>
                  </a:lnTo>
                  <a:lnTo>
                    <a:pt x="532" y="117"/>
                  </a:lnTo>
                  <a:lnTo>
                    <a:pt x="532" y="83"/>
                  </a:lnTo>
                  <a:lnTo>
                    <a:pt x="416" y="33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6082100" y="2620425"/>
              <a:ext cx="4175" cy="417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0"/>
                  </a:moveTo>
                  <a:lnTo>
                    <a:pt x="50" y="17"/>
                  </a:lnTo>
                  <a:lnTo>
                    <a:pt x="33" y="33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17" y="117"/>
                  </a:lnTo>
                  <a:lnTo>
                    <a:pt x="33" y="133"/>
                  </a:lnTo>
                  <a:lnTo>
                    <a:pt x="50" y="150"/>
                  </a:lnTo>
                  <a:lnTo>
                    <a:pt x="83" y="166"/>
                  </a:lnTo>
                  <a:lnTo>
                    <a:pt x="117" y="150"/>
                  </a:lnTo>
                  <a:lnTo>
                    <a:pt x="150" y="133"/>
                  </a:lnTo>
                  <a:lnTo>
                    <a:pt x="166" y="117"/>
                  </a:lnTo>
                  <a:lnTo>
                    <a:pt x="166" y="83"/>
                  </a:lnTo>
                  <a:lnTo>
                    <a:pt x="166" y="50"/>
                  </a:lnTo>
                  <a:lnTo>
                    <a:pt x="150" y="33"/>
                  </a:lnTo>
                  <a:lnTo>
                    <a:pt x="117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417675" y="2653250"/>
              <a:ext cx="21200" cy="27450"/>
            </a:xfrm>
            <a:custGeom>
              <a:avLst/>
              <a:gdLst/>
              <a:ahLst/>
              <a:cxnLst/>
              <a:rect l="l" t="t" r="r" b="b"/>
              <a:pathLst>
                <a:path w="848" h="1098" extrusionOk="0">
                  <a:moveTo>
                    <a:pt x="432" y="133"/>
                  </a:moveTo>
                  <a:lnTo>
                    <a:pt x="665" y="732"/>
                  </a:lnTo>
                  <a:lnTo>
                    <a:pt x="200" y="732"/>
                  </a:lnTo>
                  <a:lnTo>
                    <a:pt x="432" y="133"/>
                  </a:lnTo>
                  <a:close/>
                  <a:moveTo>
                    <a:pt x="416" y="0"/>
                  </a:moveTo>
                  <a:lnTo>
                    <a:pt x="399" y="17"/>
                  </a:lnTo>
                  <a:lnTo>
                    <a:pt x="0" y="1047"/>
                  </a:lnTo>
                  <a:lnTo>
                    <a:pt x="17" y="1081"/>
                  </a:lnTo>
                  <a:lnTo>
                    <a:pt x="33" y="1097"/>
                  </a:lnTo>
                  <a:lnTo>
                    <a:pt x="67" y="1097"/>
                  </a:lnTo>
                  <a:lnTo>
                    <a:pt x="83" y="1081"/>
                  </a:lnTo>
                  <a:lnTo>
                    <a:pt x="183" y="815"/>
                  </a:lnTo>
                  <a:lnTo>
                    <a:pt x="682" y="815"/>
                  </a:lnTo>
                  <a:lnTo>
                    <a:pt x="781" y="1081"/>
                  </a:lnTo>
                  <a:lnTo>
                    <a:pt x="798" y="1097"/>
                  </a:lnTo>
                  <a:lnTo>
                    <a:pt x="831" y="1097"/>
                  </a:lnTo>
                  <a:lnTo>
                    <a:pt x="848" y="1081"/>
                  </a:lnTo>
                  <a:lnTo>
                    <a:pt x="848" y="1047"/>
                  </a:lnTo>
                  <a:lnTo>
                    <a:pt x="46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445100" y="2652825"/>
              <a:ext cx="2100" cy="27875"/>
            </a:xfrm>
            <a:custGeom>
              <a:avLst/>
              <a:gdLst/>
              <a:ahLst/>
              <a:cxnLst/>
              <a:rect l="l" t="t" r="r" b="b"/>
              <a:pathLst>
                <a:path w="84" h="1115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1081"/>
                  </a:lnTo>
                  <a:lnTo>
                    <a:pt x="17" y="1114"/>
                  </a:lnTo>
                  <a:lnTo>
                    <a:pt x="67" y="1114"/>
                  </a:lnTo>
                  <a:lnTo>
                    <a:pt x="83" y="1081"/>
                  </a:lnTo>
                  <a:lnTo>
                    <a:pt x="83" y="51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454650" y="2661150"/>
              <a:ext cx="11250" cy="19550"/>
            </a:xfrm>
            <a:custGeom>
              <a:avLst/>
              <a:gdLst/>
              <a:ahLst/>
              <a:cxnLst/>
              <a:rect l="l" t="t" r="r" b="b"/>
              <a:pathLst>
                <a:path w="450" h="782" extrusionOk="0">
                  <a:moveTo>
                    <a:pt x="399" y="0"/>
                  </a:moveTo>
                  <a:lnTo>
                    <a:pt x="316" y="17"/>
                  </a:lnTo>
                  <a:lnTo>
                    <a:pt x="216" y="67"/>
                  </a:lnTo>
                  <a:lnTo>
                    <a:pt x="150" y="116"/>
                  </a:lnTo>
                  <a:lnTo>
                    <a:pt x="83" y="200"/>
                  </a:lnTo>
                  <a:lnTo>
                    <a:pt x="83" y="50"/>
                  </a:lnTo>
                  <a:lnTo>
                    <a:pt x="67" y="17"/>
                  </a:lnTo>
                  <a:lnTo>
                    <a:pt x="17" y="17"/>
                  </a:lnTo>
                  <a:lnTo>
                    <a:pt x="0" y="50"/>
                  </a:lnTo>
                  <a:lnTo>
                    <a:pt x="17" y="748"/>
                  </a:lnTo>
                  <a:lnTo>
                    <a:pt x="17" y="765"/>
                  </a:lnTo>
                  <a:lnTo>
                    <a:pt x="50" y="781"/>
                  </a:lnTo>
                  <a:lnTo>
                    <a:pt x="83" y="765"/>
                  </a:lnTo>
                  <a:lnTo>
                    <a:pt x="83" y="748"/>
                  </a:lnTo>
                  <a:lnTo>
                    <a:pt x="83" y="399"/>
                  </a:lnTo>
                  <a:lnTo>
                    <a:pt x="83" y="382"/>
                  </a:lnTo>
                  <a:lnTo>
                    <a:pt x="117" y="299"/>
                  </a:lnTo>
                  <a:lnTo>
                    <a:pt x="183" y="200"/>
                  </a:lnTo>
                  <a:lnTo>
                    <a:pt x="216" y="150"/>
                  </a:lnTo>
                  <a:lnTo>
                    <a:pt x="283" y="116"/>
                  </a:lnTo>
                  <a:lnTo>
                    <a:pt x="333" y="83"/>
                  </a:lnTo>
                  <a:lnTo>
                    <a:pt x="399" y="83"/>
                  </a:lnTo>
                  <a:lnTo>
                    <a:pt x="432" y="67"/>
                  </a:lnTo>
                  <a:lnTo>
                    <a:pt x="449" y="50"/>
                  </a:lnTo>
                  <a:lnTo>
                    <a:pt x="449" y="33"/>
                  </a:lnTo>
                  <a:lnTo>
                    <a:pt x="432" y="1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5468775" y="26611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383" y="83"/>
                  </a:moveTo>
                  <a:lnTo>
                    <a:pt x="482" y="100"/>
                  </a:lnTo>
                  <a:lnTo>
                    <a:pt x="566" y="150"/>
                  </a:lnTo>
                  <a:lnTo>
                    <a:pt x="632" y="233"/>
                  </a:lnTo>
                  <a:lnTo>
                    <a:pt x="665" y="332"/>
                  </a:lnTo>
                  <a:lnTo>
                    <a:pt x="84" y="332"/>
                  </a:lnTo>
                  <a:lnTo>
                    <a:pt x="117" y="233"/>
                  </a:lnTo>
                  <a:lnTo>
                    <a:pt x="183" y="150"/>
                  </a:lnTo>
                  <a:lnTo>
                    <a:pt x="266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50"/>
                  </a:lnTo>
                  <a:lnTo>
                    <a:pt x="150" y="83"/>
                  </a:lnTo>
                  <a:lnTo>
                    <a:pt x="100" y="133"/>
                  </a:lnTo>
                  <a:lnTo>
                    <a:pt x="50" y="183"/>
                  </a:lnTo>
                  <a:lnTo>
                    <a:pt x="17" y="249"/>
                  </a:lnTo>
                  <a:lnTo>
                    <a:pt x="0" y="316"/>
                  </a:lnTo>
                  <a:lnTo>
                    <a:pt x="0" y="399"/>
                  </a:lnTo>
                  <a:lnTo>
                    <a:pt x="0" y="465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00" y="665"/>
                  </a:lnTo>
                  <a:lnTo>
                    <a:pt x="167" y="715"/>
                  </a:lnTo>
                  <a:lnTo>
                    <a:pt x="217" y="748"/>
                  </a:lnTo>
                  <a:lnTo>
                    <a:pt x="300" y="765"/>
                  </a:lnTo>
                  <a:lnTo>
                    <a:pt x="366" y="781"/>
                  </a:lnTo>
                  <a:lnTo>
                    <a:pt x="466" y="765"/>
                  </a:lnTo>
                  <a:lnTo>
                    <a:pt x="549" y="731"/>
                  </a:lnTo>
                  <a:lnTo>
                    <a:pt x="615" y="682"/>
                  </a:lnTo>
                  <a:lnTo>
                    <a:pt x="682" y="598"/>
                  </a:lnTo>
                  <a:lnTo>
                    <a:pt x="682" y="582"/>
                  </a:lnTo>
                  <a:lnTo>
                    <a:pt x="665" y="549"/>
                  </a:lnTo>
                  <a:lnTo>
                    <a:pt x="649" y="549"/>
                  </a:lnTo>
                  <a:lnTo>
                    <a:pt x="615" y="565"/>
                  </a:lnTo>
                  <a:lnTo>
                    <a:pt x="566" y="615"/>
                  </a:lnTo>
                  <a:lnTo>
                    <a:pt x="516" y="665"/>
                  </a:lnTo>
                  <a:lnTo>
                    <a:pt x="449" y="698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50" y="615"/>
                  </a:lnTo>
                  <a:lnTo>
                    <a:pt x="117" y="565"/>
                  </a:lnTo>
                  <a:lnTo>
                    <a:pt x="84" y="515"/>
                  </a:lnTo>
                  <a:lnTo>
                    <a:pt x="67" y="465"/>
                  </a:lnTo>
                  <a:lnTo>
                    <a:pt x="67" y="399"/>
                  </a:lnTo>
                  <a:lnTo>
                    <a:pt x="732" y="399"/>
                  </a:lnTo>
                  <a:lnTo>
                    <a:pt x="748" y="366"/>
                  </a:lnTo>
                  <a:lnTo>
                    <a:pt x="732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32" y="116"/>
                  </a:lnTo>
                  <a:lnTo>
                    <a:pt x="566" y="67"/>
                  </a:lnTo>
                  <a:lnTo>
                    <a:pt x="516" y="33"/>
                  </a:lnTo>
                  <a:lnTo>
                    <a:pt x="433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492450" y="2661150"/>
              <a:ext cx="18325" cy="19550"/>
            </a:xfrm>
            <a:custGeom>
              <a:avLst/>
              <a:gdLst/>
              <a:ahLst/>
              <a:cxnLst/>
              <a:rect l="l" t="t" r="r" b="b"/>
              <a:pathLst>
                <a:path w="733" h="782" extrusionOk="0">
                  <a:moveTo>
                    <a:pt x="333" y="116"/>
                  </a:moveTo>
                  <a:lnTo>
                    <a:pt x="400" y="133"/>
                  </a:lnTo>
                  <a:lnTo>
                    <a:pt x="450" y="133"/>
                  </a:lnTo>
                  <a:lnTo>
                    <a:pt x="499" y="166"/>
                  </a:lnTo>
                  <a:lnTo>
                    <a:pt x="549" y="200"/>
                  </a:lnTo>
                  <a:lnTo>
                    <a:pt x="583" y="233"/>
                  </a:lnTo>
                  <a:lnTo>
                    <a:pt x="616" y="283"/>
                  </a:lnTo>
                  <a:lnTo>
                    <a:pt x="632" y="332"/>
                  </a:lnTo>
                  <a:lnTo>
                    <a:pt x="649" y="399"/>
                  </a:lnTo>
                  <a:lnTo>
                    <a:pt x="649" y="465"/>
                  </a:lnTo>
                  <a:lnTo>
                    <a:pt x="632" y="515"/>
                  </a:lnTo>
                  <a:lnTo>
                    <a:pt x="599" y="565"/>
                  </a:lnTo>
                  <a:lnTo>
                    <a:pt x="566" y="615"/>
                  </a:lnTo>
                  <a:lnTo>
                    <a:pt x="533" y="648"/>
                  </a:lnTo>
                  <a:lnTo>
                    <a:pt x="483" y="682"/>
                  </a:lnTo>
                  <a:lnTo>
                    <a:pt x="416" y="698"/>
                  </a:lnTo>
                  <a:lnTo>
                    <a:pt x="367" y="715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65"/>
                  </a:lnTo>
                  <a:lnTo>
                    <a:pt x="150" y="632"/>
                  </a:lnTo>
                  <a:lnTo>
                    <a:pt x="117" y="598"/>
                  </a:lnTo>
                  <a:lnTo>
                    <a:pt x="101" y="549"/>
                  </a:lnTo>
                  <a:lnTo>
                    <a:pt x="67" y="499"/>
                  </a:lnTo>
                  <a:lnTo>
                    <a:pt x="67" y="432"/>
                  </a:lnTo>
                  <a:lnTo>
                    <a:pt x="67" y="382"/>
                  </a:lnTo>
                  <a:lnTo>
                    <a:pt x="84" y="316"/>
                  </a:lnTo>
                  <a:lnTo>
                    <a:pt x="101" y="266"/>
                  </a:lnTo>
                  <a:lnTo>
                    <a:pt x="134" y="216"/>
                  </a:lnTo>
                  <a:lnTo>
                    <a:pt x="184" y="183"/>
                  </a:lnTo>
                  <a:lnTo>
                    <a:pt x="217" y="150"/>
                  </a:lnTo>
                  <a:lnTo>
                    <a:pt x="283" y="133"/>
                  </a:lnTo>
                  <a:lnTo>
                    <a:pt x="333" y="116"/>
                  </a:lnTo>
                  <a:close/>
                  <a:moveTo>
                    <a:pt x="367" y="0"/>
                  </a:moveTo>
                  <a:lnTo>
                    <a:pt x="283" y="17"/>
                  </a:lnTo>
                  <a:lnTo>
                    <a:pt x="217" y="50"/>
                  </a:lnTo>
                  <a:lnTo>
                    <a:pt x="167" y="83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33"/>
                  </a:lnTo>
                  <a:lnTo>
                    <a:pt x="17" y="299"/>
                  </a:lnTo>
                  <a:lnTo>
                    <a:pt x="1" y="366"/>
                  </a:lnTo>
                  <a:lnTo>
                    <a:pt x="1" y="449"/>
                  </a:lnTo>
                  <a:lnTo>
                    <a:pt x="17" y="515"/>
                  </a:lnTo>
                  <a:lnTo>
                    <a:pt x="51" y="582"/>
                  </a:lnTo>
                  <a:lnTo>
                    <a:pt x="101" y="648"/>
                  </a:lnTo>
                  <a:lnTo>
                    <a:pt x="150" y="698"/>
                  </a:lnTo>
                  <a:lnTo>
                    <a:pt x="217" y="748"/>
                  </a:lnTo>
                  <a:lnTo>
                    <a:pt x="283" y="765"/>
                  </a:lnTo>
                  <a:lnTo>
                    <a:pt x="367" y="781"/>
                  </a:lnTo>
                  <a:lnTo>
                    <a:pt x="450" y="781"/>
                  </a:lnTo>
                  <a:lnTo>
                    <a:pt x="516" y="748"/>
                  </a:lnTo>
                  <a:lnTo>
                    <a:pt x="599" y="698"/>
                  </a:lnTo>
                  <a:lnTo>
                    <a:pt x="649" y="632"/>
                  </a:lnTo>
                  <a:lnTo>
                    <a:pt x="649" y="748"/>
                  </a:lnTo>
                  <a:lnTo>
                    <a:pt x="666" y="781"/>
                  </a:lnTo>
                  <a:lnTo>
                    <a:pt x="716" y="781"/>
                  </a:lnTo>
                  <a:lnTo>
                    <a:pt x="732" y="748"/>
                  </a:lnTo>
                  <a:lnTo>
                    <a:pt x="732" y="50"/>
                  </a:lnTo>
                  <a:lnTo>
                    <a:pt x="716" y="17"/>
                  </a:lnTo>
                  <a:lnTo>
                    <a:pt x="682" y="0"/>
                  </a:lnTo>
                  <a:lnTo>
                    <a:pt x="666" y="17"/>
                  </a:lnTo>
                  <a:lnTo>
                    <a:pt x="649" y="50"/>
                  </a:lnTo>
                  <a:lnTo>
                    <a:pt x="649" y="166"/>
                  </a:lnTo>
                  <a:lnTo>
                    <a:pt x="599" y="100"/>
                  </a:lnTo>
                  <a:lnTo>
                    <a:pt x="516" y="50"/>
                  </a:lnTo>
                  <a:lnTo>
                    <a:pt x="450" y="1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517800" y="2652825"/>
              <a:ext cx="18725" cy="27875"/>
            </a:xfrm>
            <a:custGeom>
              <a:avLst/>
              <a:gdLst/>
              <a:ahLst/>
              <a:cxnLst/>
              <a:rect l="l" t="t" r="r" b="b"/>
              <a:pathLst>
                <a:path w="749" h="1115" extrusionOk="0">
                  <a:moveTo>
                    <a:pt x="400" y="416"/>
                  </a:moveTo>
                  <a:lnTo>
                    <a:pt x="466" y="433"/>
                  </a:lnTo>
                  <a:lnTo>
                    <a:pt x="516" y="466"/>
                  </a:lnTo>
                  <a:lnTo>
                    <a:pt x="566" y="499"/>
                  </a:lnTo>
                  <a:lnTo>
                    <a:pt x="599" y="549"/>
                  </a:lnTo>
                  <a:lnTo>
                    <a:pt x="632" y="599"/>
                  </a:lnTo>
                  <a:lnTo>
                    <a:pt x="649" y="649"/>
                  </a:lnTo>
                  <a:lnTo>
                    <a:pt x="666" y="715"/>
                  </a:lnTo>
                  <a:lnTo>
                    <a:pt x="666" y="732"/>
                  </a:lnTo>
                  <a:lnTo>
                    <a:pt x="649" y="798"/>
                  </a:lnTo>
                  <a:lnTo>
                    <a:pt x="632" y="848"/>
                  </a:lnTo>
                  <a:lnTo>
                    <a:pt x="616" y="898"/>
                  </a:lnTo>
                  <a:lnTo>
                    <a:pt x="566" y="948"/>
                  </a:lnTo>
                  <a:lnTo>
                    <a:pt x="533" y="981"/>
                  </a:lnTo>
                  <a:lnTo>
                    <a:pt x="483" y="1015"/>
                  </a:lnTo>
                  <a:lnTo>
                    <a:pt x="433" y="1031"/>
                  </a:lnTo>
                  <a:lnTo>
                    <a:pt x="300" y="1031"/>
                  </a:lnTo>
                  <a:lnTo>
                    <a:pt x="250" y="1015"/>
                  </a:lnTo>
                  <a:lnTo>
                    <a:pt x="184" y="998"/>
                  </a:lnTo>
                  <a:lnTo>
                    <a:pt x="150" y="948"/>
                  </a:lnTo>
                  <a:lnTo>
                    <a:pt x="100" y="915"/>
                  </a:lnTo>
                  <a:lnTo>
                    <a:pt x="67" y="865"/>
                  </a:lnTo>
                  <a:lnTo>
                    <a:pt x="51" y="798"/>
                  </a:lnTo>
                  <a:lnTo>
                    <a:pt x="51" y="732"/>
                  </a:lnTo>
                  <a:lnTo>
                    <a:pt x="51" y="682"/>
                  </a:lnTo>
                  <a:lnTo>
                    <a:pt x="67" y="616"/>
                  </a:lnTo>
                  <a:lnTo>
                    <a:pt x="84" y="566"/>
                  </a:lnTo>
                  <a:lnTo>
                    <a:pt x="134" y="516"/>
                  </a:lnTo>
                  <a:lnTo>
                    <a:pt x="167" y="483"/>
                  </a:lnTo>
                  <a:lnTo>
                    <a:pt x="217" y="449"/>
                  </a:lnTo>
                  <a:lnTo>
                    <a:pt x="283" y="433"/>
                  </a:lnTo>
                  <a:lnTo>
                    <a:pt x="333" y="416"/>
                  </a:lnTo>
                  <a:close/>
                  <a:moveTo>
                    <a:pt x="699" y="1"/>
                  </a:moveTo>
                  <a:lnTo>
                    <a:pt x="682" y="17"/>
                  </a:lnTo>
                  <a:lnTo>
                    <a:pt x="666" y="34"/>
                  </a:lnTo>
                  <a:lnTo>
                    <a:pt x="666" y="499"/>
                  </a:lnTo>
                  <a:lnTo>
                    <a:pt x="599" y="433"/>
                  </a:lnTo>
                  <a:lnTo>
                    <a:pt x="533" y="383"/>
                  </a:lnTo>
                  <a:lnTo>
                    <a:pt x="450" y="350"/>
                  </a:lnTo>
                  <a:lnTo>
                    <a:pt x="366" y="333"/>
                  </a:lnTo>
                  <a:lnTo>
                    <a:pt x="300" y="350"/>
                  </a:lnTo>
                  <a:lnTo>
                    <a:pt x="233" y="383"/>
                  </a:lnTo>
                  <a:lnTo>
                    <a:pt x="167" y="416"/>
                  </a:lnTo>
                  <a:lnTo>
                    <a:pt x="117" y="449"/>
                  </a:lnTo>
                  <a:lnTo>
                    <a:pt x="67" y="499"/>
                  </a:lnTo>
                  <a:lnTo>
                    <a:pt x="34" y="566"/>
                  </a:lnTo>
                  <a:lnTo>
                    <a:pt x="17" y="632"/>
                  </a:lnTo>
                  <a:lnTo>
                    <a:pt x="1" y="699"/>
                  </a:lnTo>
                  <a:lnTo>
                    <a:pt x="1" y="782"/>
                  </a:lnTo>
                  <a:lnTo>
                    <a:pt x="17" y="848"/>
                  </a:lnTo>
                  <a:lnTo>
                    <a:pt x="51" y="915"/>
                  </a:lnTo>
                  <a:lnTo>
                    <a:pt x="100" y="981"/>
                  </a:lnTo>
                  <a:lnTo>
                    <a:pt x="150" y="1031"/>
                  </a:lnTo>
                  <a:lnTo>
                    <a:pt x="217" y="1081"/>
                  </a:lnTo>
                  <a:lnTo>
                    <a:pt x="283" y="1098"/>
                  </a:lnTo>
                  <a:lnTo>
                    <a:pt x="366" y="1114"/>
                  </a:lnTo>
                  <a:lnTo>
                    <a:pt x="450" y="1114"/>
                  </a:lnTo>
                  <a:lnTo>
                    <a:pt x="533" y="1081"/>
                  </a:lnTo>
                  <a:lnTo>
                    <a:pt x="599" y="1031"/>
                  </a:lnTo>
                  <a:lnTo>
                    <a:pt x="666" y="965"/>
                  </a:lnTo>
                  <a:lnTo>
                    <a:pt x="666" y="1081"/>
                  </a:lnTo>
                  <a:lnTo>
                    <a:pt x="682" y="1098"/>
                  </a:lnTo>
                  <a:lnTo>
                    <a:pt x="699" y="1114"/>
                  </a:lnTo>
                  <a:lnTo>
                    <a:pt x="732" y="1098"/>
                  </a:lnTo>
                  <a:lnTo>
                    <a:pt x="749" y="1081"/>
                  </a:lnTo>
                  <a:lnTo>
                    <a:pt x="749" y="34"/>
                  </a:lnTo>
                  <a:lnTo>
                    <a:pt x="732" y="17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5542325" y="2661150"/>
              <a:ext cx="15800" cy="27450"/>
            </a:xfrm>
            <a:custGeom>
              <a:avLst/>
              <a:gdLst/>
              <a:ahLst/>
              <a:cxnLst/>
              <a:rect l="l" t="t" r="r" b="b"/>
              <a:pathLst>
                <a:path w="632" h="1098" extrusionOk="0">
                  <a:moveTo>
                    <a:pt x="67" y="0"/>
                  </a:moveTo>
                  <a:lnTo>
                    <a:pt x="50" y="17"/>
                  </a:lnTo>
                  <a:lnTo>
                    <a:pt x="50" y="50"/>
                  </a:lnTo>
                  <a:lnTo>
                    <a:pt x="0" y="465"/>
                  </a:lnTo>
                  <a:lnTo>
                    <a:pt x="17" y="532"/>
                  </a:lnTo>
                  <a:lnTo>
                    <a:pt x="34" y="598"/>
                  </a:lnTo>
                  <a:lnTo>
                    <a:pt x="67" y="648"/>
                  </a:lnTo>
                  <a:lnTo>
                    <a:pt x="100" y="698"/>
                  </a:lnTo>
                  <a:lnTo>
                    <a:pt x="150" y="731"/>
                  </a:lnTo>
                  <a:lnTo>
                    <a:pt x="200" y="765"/>
                  </a:lnTo>
                  <a:lnTo>
                    <a:pt x="250" y="781"/>
                  </a:lnTo>
                  <a:lnTo>
                    <a:pt x="383" y="781"/>
                  </a:lnTo>
                  <a:lnTo>
                    <a:pt x="449" y="765"/>
                  </a:lnTo>
                  <a:lnTo>
                    <a:pt x="516" y="731"/>
                  </a:lnTo>
                  <a:lnTo>
                    <a:pt x="566" y="682"/>
                  </a:lnTo>
                  <a:lnTo>
                    <a:pt x="566" y="731"/>
                  </a:lnTo>
                  <a:lnTo>
                    <a:pt x="549" y="781"/>
                  </a:lnTo>
                  <a:lnTo>
                    <a:pt x="532" y="848"/>
                  </a:lnTo>
                  <a:lnTo>
                    <a:pt x="516" y="898"/>
                  </a:lnTo>
                  <a:lnTo>
                    <a:pt x="482" y="931"/>
                  </a:lnTo>
                  <a:lnTo>
                    <a:pt x="433" y="964"/>
                  </a:lnTo>
                  <a:lnTo>
                    <a:pt x="383" y="997"/>
                  </a:lnTo>
                  <a:lnTo>
                    <a:pt x="333" y="1014"/>
                  </a:lnTo>
                  <a:lnTo>
                    <a:pt x="200" y="1014"/>
                  </a:lnTo>
                  <a:lnTo>
                    <a:pt x="133" y="981"/>
                  </a:lnTo>
                  <a:lnTo>
                    <a:pt x="117" y="981"/>
                  </a:lnTo>
                  <a:lnTo>
                    <a:pt x="100" y="997"/>
                  </a:lnTo>
                  <a:lnTo>
                    <a:pt x="83" y="1031"/>
                  </a:lnTo>
                  <a:lnTo>
                    <a:pt x="117" y="1064"/>
                  </a:lnTo>
                  <a:lnTo>
                    <a:pt x="183" y="1080"/>
                  </a:lnTo>
                  <a:lnTo>
                    <a:pt x="266" y="1097"/>
                  </a:lnTo>
                  <a:lnTo>
                    <a:pt x="333" y="1080"/>
                  </a:lnTo>
                  <a:lnTo>
                    <a:pt x="416" y="1064"/>
                  </a:lnTo>
                  <a:lnTo>
                    <a:pt x="466" y="1031"/>
                  </a:lnTo>
                  <a:lnTo>
                    <a:pt x="532" y="997"/>
                  </a:lnTo>
                  <a:lnTo>
                    <a:pt x="582" y="931"/>
                  </a:lnTo>
                  <a:lnTo>
                    <a:pt x="615" y="864"/>
                  </a:lnTo>
                  <a:lnTo>
                    <a:pt x="632" y="798"/>
                  </a:lnTo>
                  <a:lnTo>
                    <a:pt x="632" y="731"/>
                  </a:lnTo>
                  <a:lnTo>
                    <a:pt x="632" y="50"/>
                  </a:lnTo>
                  <a:lnTo>
                    <a:pt x="632" y="33"/>
                  </a:lnTo>
                  <a:lnTo>
                    <a:pt x="632" y="17"/>
                  </a:lnTo>
                  <a:lnTo>
                    <a:pt x="582" y="17"/>
                  </a:lnTo>
                  <a:lnTo>
                    <a:pt x="582" y="33"/>
                  </a:lnTo>
                  <a:lnTo>
                    <a:pt x="582" y="465"/>
                  </a:lnTo>
                  <a:lnTo>
                    <a:pt x="566" y="549"/>
                  </a:lnTo>
                  <a:lnTo>
                    <a:pt x="516" y="632"/>
                  </a:lnTo>
                  <a:lnTo>
                    <a:pt x="449" y="682"/>
                  </a:lnTo>
                  <a:lnTo>
                    <a:pt x="349" y="698"/>
                  </a:lnTo>
                  <a:lnTo>
                    <a:pt x="250" y="682"/>
                  </a:lnTo>
                  <a:lnTo>
                    <a:pt x="183" y="632"/>
                  </a:lnTo>
                  <a:lnTo>
                    <a:pt x="133" y="549"/>
                  </a:lnTo>
                  <a:lnTo>
                    <a:pt x="117" y="465"/>
                  </a:lnTo>
                  <a:lnTo>
                    <a:pt x="117" y="50"/>
                  </a:lnTo>
                  <a:lnTo>
                    <a:pt x="117" y="33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5580125" y="2652825"/>
              <a:ext cx="15000" cy="27875"/>
            </a:xfrm>
            <a:custGeom>
              <a:avLst/>
              <a:gdLst/>
              <a:ahLst/>
              <a:cxnLst/>
              <a:rect l="l" t="t" r="r" b="b"/>
              <a:pathLst>
                <a:path w="600" h="1115" extrusionOk="0">
                  <a:moveTo>
                    <a:pt x="51" y="1"/>
                  </a:moveTo>
                  <a:lnTo>
                    <a:pt x="18" y="17"/>
                  </a:lnTo>
                  <a:lnTo>
                    <a:pt x="1" y="51"/>
                  </a:lnTo>
                  <a:lnTo>
                    <a:pt x="1" y="1081"/>
                  </a:lnTo>
                  <a:lnTo>
                    <a:pt x="18" y="1098"/>
                  </a:lnTo>
                  <a:lnTo>
                    <a:pt x="34" y="1114"/>
                  </a:lnTo>
                  <a:lnTo>
                    <a:pt x="67" y="1098"/>
                  </a:lnTo>
                  <a:lnTo>
                    <a:pt x="84" y="1081"/>
                  </a:lnTo>
                  <a:lnTo>
                    <a:pt x="84" y="898"/>
                  </a:lnTo>
                  <a:lnTo>
                    <a:pt x="234" y="749"/>
                  </a:lnTo>
                  <a:lnTo>
                    <a:pt x="533" y="1098"/>
                  </a:lnTo>
                  <a:lnTo>
                    <a:pt x="566" y="1114"/>
                  </a:lnTo>
                  <a:lnTo>
                    <a:pt x="599" y="1114"/>
                  </a:lnTo>
                  <a:lnTo>
                    <a:pt x="599" y="1081"/>
                  </a:lnTo>
                  <a:lnTo>
                    <a:pt x="599" y="1064"/>
                  </a:lnTo>
                  <a:lnTo>
                    <a:pt x="283" y="699"/>
                  </a:lnTo>
                  <a:lnTo>
                    <a:pt x="583" y="400"/>
                  </a:lnTo>
                  <a:lnTo>
                    <a:pt x="599" y="366"/>
                  </a:lnTo>
                  <a:lnTo>
                    <a:pt x="583" y="350"/>
                  </a:lnTo>
                  <a:lnTo>
                    <a:pt x="566" y="333"/>
                  </a:lnTo>
                  <a:lnTo>
                    <a:pt x="533" y="333"/>
                  </a:lnTo>
                  <a:lnTo>
                    <a:pt x="84" y="798"/>
                  </a:lnTo>
                  <a:lnTo>
                    <a:pt x="84" y="51"/>
                  </a:lnTo>
                  <a:lnTo>
                    <a:pt x="84" y="34"/>
                  </a:lnTo>
                  <a:lnTo>
                    <a:pt x="67" y="1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5603000" y="2661550"/>
              <a:ext cx="15800" cy="19550"/>
            </a:xfrm>
            <a:custGeom>
              <a:avLst/>
              <a:gdLst/>
              <a:ahLst/>
              <a:cxnLst/>
              <a:rect l="l" t="t" r="r" b="b"/>
              <a:pathLst>
                <a:path w="632" h="782" extrusionOk="0"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749"/>
                  </a:lnTo>
                  <a:lnTo>
                    <a:pt x="33" y="765"/>
                  </a:lnTo>
                  <a:lnTo>
                    <a:pt x="50" y="749"/>
                  </a:lnTo>
                  <a:lnTo>
                    <a:pt x="50" y="732"/>
                  </a:lnTo>
                  <a:lnTo>
                    <a:pt x="50" y="316"/>
                  </a:lnTo>
                  <a:lnTo>
                    <a:pt x="67" y="217"/>
                  </a:lnTo>
                  <a:lnTo>
                    <a:pt x="116" y="134"/>
                  </a:lnTo>
                  <a:lnTo>
                    <a:pt x="200" y="84"/>
                  </a:lnTo>
                  <a:lnTo>
                    <a:pt x="299" y="67"/>
                  </a:lnTo>
                  <a:lnTo>
                    <a:pt x="382" y="84"/>
                  </a:lnTo>
                  <a:lnTo>
                    <a:pt x="465" y="134"/>
                  </a:lnTo>
                  <a:lnTo>
                    <a:pt x="515" y="217"/>
                  </a:lnTo>
                  <a:lnTo>
                    <a:pt x="532" y="316"/>
                  </a:lnTo>
                  <a:lnTo>
                    <a:pt x="549" y="732"/>
                  </a:lnTo>
                  <a:lnTo>
                    <a:pt x="549" y="749"/>
                  </a:lnTo>
                  <a:lnTo>
                    <a:pt x="565" y="765"/>
                  </a:lnTo>
                  <a:lnTo>
                    <a:pt x="598" y="782"/>
                  </a:lnTo>
                  <a:lnTo>
                    <a:pt x="615" y="765"/>
                  </a:lnTo>
                  <a:lnTo>
                    <a:pt x="632" y="732"/>
                  </a:lnTo>
                  <a:lnTo>
                    <a:pt x="632" y="316"/>
                  </a:lnTo>
                  <a:lnTo>
                    <a:pt x="632" y="250"/>
                  </a:lnTo>
                  <a:lnTo>
                    <a:pt x="598" y="200"/>
                  </a:lnTo>
                  <a:lnTo>
                    <a:pt x="582" y="150"/>
                  </a:lnTo>
                  <a:lnTo>
                    <a:pt x="532" y="100"/>
                  </a:lnTo>
                  <a:lnTo>
                    <a:pt x="499" y="51"/>
                  </a:lnTo>
                  <a:lnTo>
                    <a:pt x="432" y="34"/>
                  </a:lnTo>
                  <a:lnTo>
                    <a:pt x="382" y="17"/>
                  </a:lnTo>
                  <a:lnTo>
                    <a:pt x="316" y="1"/>
                  </a:lnTo>
                  <a:lnTo>
                    <a:pt x="249" y="17"/>
                  </a:lnTo>
                  <a:lnTo>
                    <a:pt x="183" y="34"/>
                  </a:lnTo>
                  <a:lnTo>
                    <a:pt x="116" y="67"/>
                  </a:lnTo>
                  <a:lnTo>
                    <a:pt x="67" y="117"/>
                  </a:lnTo>
                  <a:lnTo>
                    <a:pt x="67" y="34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5625850" y="26611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83"/>
                  </a:moveTo>
                  <a:lnTo>
                    <a:pt x="482" y="100"/>
                  </a:lnTo>
                  <a:lnTo>
                    <a:pt x="532" y="116"/>
                  </a:lnTo>
                  <a:lnTo>
                    <a:pt x="582" y="150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99"/>
                  </a:lnTo>
                  <a:lnTo>
                    <a:pt x="698" y="349"/>
                  </a:lnTo>
                  <a:lnTo>
                    <a:pt x="698" y="416"/>
                  </a:lnTo>
                  <a:lnTo>
                    <a:pt x="698" y="482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98"/>
                  </a:lnTo>
                  <a:lnTo>
                    <a:pt x="366" y="698"/>
                  </a:lnTo>
                  <a:lnTo>
                    <a:pt x="366" y="715"/>
                  </a:lnTo>
                  <a:lnTo>
                    <a:pt x="299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6" y="615"/>
                  </a:lnTo>
                  <a:lnTo>
                    <a:pt x="117" y="565"/>
                  </a:lnTo>
                  <a:lnTo>
                    <a:pt x="100" y="515"/>
                  </a:lnTo>
                  <a:lnTo>
                    <a:pt x="83" y="449"/>
                  </a:lnTo>
                  <a:lnTo>
                    <a:pt x="83" y="399"/>
                  </a:lnTo>
                  <a:lnTo>
                    <a:pt x="83" y="366"/>
                  </a:lnTo>
                  <a:lnTo>
                    <a:pt x="83" y="316"/>
                  </a:lnTo>
                  <a:lnTo>
                    <a:pt x="117" y="249"/>
                  </a:lnTo>
                  <a:lnTo>
                    <a:pt x="150" y="200"/>
                  </a:lnTo>
                  <a:lnTo>
                    <a:pt x="183" y="150"/>
                  </a:lnTo>
                  <a:lnTo>
                    <a:pt x="233" y="116"/>
                  </a:lnTo>
                  <a:lnTo>
                    <a:pt x="283" y="100"/>
                  </a:lnTo>
                  <a:lnTo>
                    <a:pt x="349" y="83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16" y="33"/>
                  </a:lnTo>
                  <a:lnTo>
                    <a:pt x="166" y="83"/>
                  </a:lnTo>
                  <a:lnTo>
                    <a:pt x="100" y="116"/>
                  </a:lnTo>
                  <a:lnTo>
                    <a:pt x="67" y="183"/>
                  </a:lnTo>
                  <a:lnTo>
                    <a:pt x="33" y="249"/>
                  </a:lnTo>
                  <a:lnTo>
                    <a:pt x="0" y="316"/>
                  </a:lnTo>
                  <a:lnTo>
                    <a:pt x="0" y="399"/>
                  </a:lnTo>
                  <a:lnTo>
                    <a:pt x="0" y="416"/>
                  </a:lnTo>
                  <a:lnTo>
                    <a:pt x="17" y="499"/>
                  </a:lnTo>
                  <a:lnTo>
                    <a:pt x="33" y="565"/>
                  </a:lnTo>
                  <a:lnTo>
                    <a:pt x="83" y="632"/>
                  </a:lnTo>
                  <a:lnTo>
                    <a:pt x="133" y="682"/>
                  </a:lnTo>
                  <a:lnTo>
                    <a:pt x="200" y="731"/>
                  </a:lnTo>
                  <a:lnTo>
                    <a:pt x="266" y="765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5" y="748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98"/>
                  </a:lnTo>
                  <a:lnTo>
                    <a:pt x="765" y="532"/>
                  </a:lnTo>
                  <a:lnTo>
                    <a:pt x="781" y="449"/>
                  </a:lnTo>
                  <a:lnTo>
                    <a:pt x="781" y="366"/>
                  </a:lnTo>
                  <a:lnTo>
                    <a:pt x="765" y="299"/>
                  </a:lnTo>
                  <a:lnTo>
                    <a:pt x="748" y="216"/>
                  </a:lnTo>
                  <a:lnTo>
                    <a:pt x="698" y="166"/>
                  </a:lnTo>
                  <a:lnTo>
                    <a:pt x="648" y="100"/>
                  </a:lnTo>
                  <a:lnTo>
                    <a:pt x="582" y="67"/>
                  </a:lnTo>
                  <a:lnTo>
                    <a:pt x="515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5648700" y="2661550"/>
              <a:ext cx="27450" cy="19150"/>
            </a:xfrm>
            <a:custGeom>
              <a:avLst/>
              <a:gdLst/>
              <a:ahLst/>
              <a:cxnLst/>
              <a:rect l="l" t="t" r="r" b="b"/>
              <a:pathLst>
                <a:path w="1098" h="766" extrusionOk="0">
                  <a:moveTo>
                    <a:pt x="17" y="1"/>
                  </a:moveTo>
                  <a:lnTo>
                    <a:pt x="0" y="17"/>
                  </a:lnTo>
                  <a:lnTo>
                    <a:pt x="0" y="51"/>
                  </a:lnTo>
                  <a:lnTo>
                    <a:pt x="300" y="749"/>
                  </a:lnTo>
                  <a:lnTo>
                    <a:pt x="316" y="765"/>
                  </a:lnTo>
                  <a:lnTo>
                    <a:pt x="333" y="749"/>
                  </a:lnTo>
                  <a:lnTo>
                    <a:pt x="366" y="749"/>
                  </a:lnTo>
                  <a:lnTo>
                    <a:pt x="383" y="732"/>
                  </a:lnTo>
                  <a:lnTo>
                    <a:pt x="549" y="300"/>
                  </a:lnTo>
                  <a:lnTo>
                    <a:pt x="732" y="732"/>
                  </a:lnTo>
                  <a:lnTo>
                    <a:pt x="748" y="749"/>
                  </a:lnTo>
                  <a:lnTo>
                    <a:pt x="782" y="749"/>
                  </a:lnTo>
                  <a:lnTo>
                    <a:pt x="798" y="732"/>
                  </a:lnTo>
                  <a:lnTo>
                    <a:pt x="1097" y="51"/>
                  </a:lnTo>
                  <a:lnTo>
                    <a:pt x="1097" y="17"/>
                  </a:lnTo>
                  <a:lnTo>
                    <a:pt x="1064" y="1"/>
                  </a:lnTo>
                  <a:lnTo>
                    <a:pt x="1048" y="1"/>
                  </a:lnTo>
                  <a:lnTo>
                    <a:pt x="1031" y="17"/>
                  </a:lnTo>
                  <a:lnTo>
                    <a:pt x="765" y="632"/>
                  </a:lnTo>
                  <a:lnTo>
                    <a:pt x="582" y="200"/>
                  </a:lnTo>
                  <a:lnTo>
                    <a:pt x="566" y="184"/>
                  </a:lnTo>
                  <a:lnTo>
                    <a:pt x="532" y="184"/>
                  </a:lnTo>
                  <a:lnTo>
                    <a:pt x="516" y="200"/>
                  </a:lnTo>
                  <a:lnTo>
                    <a:pt x="333" y="632"/>
                  </a:lnTo>
                  <a:lnTo>
                    <a:pt x="67" y="1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5695650" y="2661150"/>
              <a:ext cx="15825" cy="19550"/>
            </a:xfrm>
            <a:custGeom>
              <a:avLst/>
              <a:gdLst/>
              <a:ahLst/>
              <a:cxnLst/>
              <a:rect l="l" t="t" r="r" b="b"/>
              <a:pathLst>
                <a:path w="633" h="782" extrusionOk="0">
                  <a:moveTo>
                    <a:pt x="34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465"/>
                  </a:lnTo>
                  <a:lnTo>
                    <a:pt x="1" y="532"/>
                  </a:lnTo>
                  <a:lnTo>
                    <a:pt x="17" y="582"/>
                  </a:lnTo>
                  <a:lnTo>
                    <a:pt x="50" y="632"/>
                  </a:lnTo>
                  <a:lnTo>
                    <a:pt x="100" y="682"/>
                  </a:lnTo>
                  <a:lnTo>
                    <a:pt x="134" y="731"/>
                  </a:lnTo>
                  <a:lnTo>
                    <a:pt x="200" y="748"/>
                  </a:lnTo>
                  <a:lnTo>
                    <a:pt x="250" y="765"/>
                  </a:lnTo>
                  <a:lnTo>
                    <a:pt x="316" y="781"/>
                  </a:lnTo>
                  <a:lnTo>
                    <a:pt x="383" y="765"/>
                  </a:lnTo>
                  <a:lnTo>
                    <a:pt x="449" y="748"/>
                  </a:lnTo>
                  <a:lnTo>
                    <a:pt x="499" y="715"/>
                  </a:lnTo>
                  <a:lnTo>
                    <a:pt x="549" y="682"/>
                  </a:lnTo>
                  <a:lnTo>
                    <a:pt x="582" y="632"/>
                  </a:lnTo>
                  <a:lnTo>
                    <a:pt x="616" y="582"/>
                  </a:lnTo>
                  <a:lnTo>
                    <a:pt x="632" y="515"/>
                  </a:lnTo>
                  <a:lnTo>
                    <a:pt x="632" y="465"/>
                  </a:lnTo>
                  <a:lnTo>
                    <a:pt x="632" y="33"/>
                  </a:lnTo>
                  <a:lnTo>
                    <a:pt x="616" y="0"/>
                  </a:lnTo>
                  <a:lnTo>
                    <a:pt x="599" y="0"/>
                  </a:lnTo>
                  <a:lnTo>
                    <a:pt x="566" y="17"/>
                  </a:lnTo>
                  <a:lnTo>
                    <a:pt x="549" y="33"/>
                  </a:lnTo>
                  <a:lnTo>
                    <a:pt x="549" y="465"/>
                  </a:lnTo>
                  <a:lnTo>
                    <a:pt x="549" y="499"/>
                  </a:lnTo>
                  <a:lnTo>
                    <a:pt x="532" y="598"/>
                  </a:lnTo>
                  <a:lnTo>
                    <a:pt x="466" y="665"/>
                  </a:lnTo>
                  <a:lnTo>
                    <a:pt x="383" y="715"/>
                  </a:lnTo>
                  <a:lnTo>
                    <a:pt x="300" y="715"/>
                  </a:lnTo>
                  <a:lnTo>
                    <a:pt x="200" y="698"/>
                  </a:lnTo>
                  <a:lnTo>
                    <a:pt x="134" y="632"/>
                  </a:lnTo>
                  <a:lnTo>
                    <a:pt x="84" y="549"/>
                  </a:lnTo>
                  <a:lnTo>
                    <a:pt x="84" y="465"/>
                  </a:lnTo>
                  <a:lnTo>
                    <a:pt x="84" y="50"/>
                  </a:lnTo>
                  <a:lnTo>
                    <a:pt x="67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5718500" y="2661550"/>
              <a:ext cx="14575" cy="19150"/>
            </a:xfrm>
            <a:custGeom>
              <a:avLst/>
              <a:gdLst/>
              <a:ahLst/>
              <a:cxnLst/>
              <a:rect l="l" t="t" r="r" b="b"/>
              <a:pathLst>
                <a:path w="583" h="766" extrusionOk="0">
                  <a:moveTo>
                    <a:pt x="317" y="1"/>
                  </a:moveTo>
                  <a:lnTo>
                    <a:pt x="217" y="17"/>
                  </a:lnTo>
                  <a:lnTo>
                    <a:pt x="117" y="51"/>
                  </a:lnTo>
                  <a:lnTo>
                    <a:pt x="84" y="84"/>
                  </a:lnTo>
                  <a:lnTo>
                    <a:pt x="67" y="117"/>
                  </a:lnTo>
                  <a:lnTo>
                    <a:pt x="51" y="150"/>
                  </a:lnTo>
                  <a:lnTo>
                    <a:pt x="34" y="200"/>
                  </a:lnTo>
                  <a:lnTo>
                    <a:pt x="51" y="250"/>
                  </a:lnTo>
                  <a:lnTo>
                    <a:pt x="67" y="283"/>
                  </a:lnTo>
                  <a:lnTo>
                    <a:pt x="84" y="316"/>
                  </a:lnTo>
                  <a:lnTo>
                    <a:pt x="117" y="350"/>
                  </a:lnTo>
                  <a:lnTo>
                    <a:pt x="200" y="383"/>
                  </a:lnTo>
                  <a:lnTo>
                    <a:pt x="300" y="400"/>
                  </a:lnTo>
                  <a:lnTo>
                    <a:pt x="383" y="416"/>
                  </a:lnTo>
                  <a:lnTo>
                    <a:pt x="466" y="466"/>
                  </a:lnTo>
                  <a:lnTo>
                    <a:pt x="499" y="499"/>
                  </a:lnTo>
                  <a:lnTo>
                    <a:pt x="516" y="549"/>
                  </a:lnTo>
                  <a:lnTo>
                    <a:pt x="499" y="616"/>
                  </a:lnTo>
                  <a:lnTo>
                    <a:pt x="466" y="649"/>
                  </a:lnTo>
                  <a:lnTo>
                    <a:pt x="400" y="682"/>
                  </a:lnTo>
                  <a:lnTo>
                    <a:pt x="317" y="699"/>
                  </a:lnTo>
                  <a:lnTo>
                    <a:pt x="184" y="666"/>
                  </a:lnTo>
                  <a:lnTo>
                    <a:pt x="67" y="616"/>
                  </a:lnTo>
                  <a:lnTo>
                    <a:pt x="67" y="599"/>
                  </a:lnTo>
                  <a:lnTo>
                    <a:pt x="51" y="599"/>
                  </a:lnTo>
                  <a:lnTo>
                    <a:pt x="17" y="616"/>
                  </a:lnTo>
                  <a:lnTo>
                    <a:pt x="1" y="632"/>
                  </a:lnTo>
                  <a:lnTo>
                    <a:pt x="17" y="649"/>
                  </a:lnTo>
                  <a:lnTo>
                    <a:pt x="67" y="699"/>
                  </a:lnTo>
                  <a:lnTo>
                    <a:pt x="150" y="732"/>
                  </a:lnTo>
                  <a:lnTo>
                    <a:pt x="217" y="749"/>
                  </a:lnTo>
                  <a:lnTo>
                    <a:pt x="300" y="765"/>
                  </a:lnTo>
                  <a:lnTo>
                    <a:pt x="400" y="749"/>
                  </a:lnTo>
                  <a:lnTo>
                    <a:pt x="499" y="699"/>
                  </a:lnTo>
                  <a:lnTo>
                    <a:pt x="533" y="666"/>
                  </a:lnTo>
                  <a:lnTo>
                    <a:pt x="549" y="632"/>
                  </a:lnTo>
                  <a:lnTo>
                    <a:pt x="566" y="599"/>
                  </a:lnTo>
                  <a:lnTo>
                    <a:pt x="582" y="549"/>
                  </a:lnTo>
                  <a:lnTo>
                    <a:pt x="566" y="499"/>
                  </a:lnTo>
                  <a:lnTo>
                    <a:pt x="549" y="449"/>
                  </a:lnTo>
                  <a:lnTo>
                    <a:pt x="533" y="416"/>
                  </a:lnTo>
                  <a:lnTo>
                    <a:pt x="499" y="383"/>
                  </a:lnTo>
                  <a:lnTo>
                    <a:pt x="400" y="350"/>
                  </a:lnTo>
                  <a:lnTo>
                    <a:pt x="300" y="316"/>
                  </a:lnTo>
                  <a:lnTo>
                    <a:pt x="217" y="300"/>
                  </a:lnTo>
                  <a:lnTo>
                    <a:pt x="150" y="267"/>
                  </a:lnTo>
                  <a:lnTo>
                    <a:pt x="117" y="233"/>
                  </a:lnTo>
                  <a:lnTo>
                    <a:pt x="100" y="184"/>
                  </a:lnTo>
                  <a:lnTo>
                    <a:pt x="117" y="134"/>
                  </a:lnTo>
                  <a:lnTo>
                    <a:pt x="150" y="100"/>
                  </a:lnTo>
                  <a:lnTo>
                    <a:pt x="217" y="67"/>
                  </a:lnTo>
                  <a:lnTo>
                    <a:pt x="300" y="51"/>
                  </a:lnTo>
                  <a:lnTo>
                    <a:pt x="400" y="84"/>
                  </a:lnTo>
                  <a:lnTo>
                    <a:pt x="483" y="134"/>
                  </a:lnTo>
                  <a:lnTo>
                    <a:pt x="516" y="150"/>
                  </a:lnTo>
                  <a:lnTo>
                    <a:pt x="533" y="134"/>
                  </a:lnTo>
                  <a:lnTo>
                    <a:pt x="549" y="117"/>
                  </a:lnTo>
                  <a:lnTo>
                    <a:pt x="533" y="84"/>
                  </a:lnTo>
                  <a:lnTo>
                    <a:pt x="433" y="1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736375" y="2653250"/>
              <a:ext cx="15825" cy="27450"/>
            </a:xfrm>
            <a:custGeom>
              <a:avLst/>
              <a:gdLst/>
              <a:ahLst/>
              <a:cxnLst/>
              <a:rect l="l" t="t" r="r" b="b"/>
              <a:pathLst>
                <a:path w="633" h="1098" extrusionOk="0">
                  <a:moveTo>
                    <a:pt x="300" y="0"/>
                  </a:moveTo>
                  <a:lnTo>
                    <a:pt x="217" y="17"/>
                  </a:lnTo>
                  <a:lnTo>
                    <a:pt x="133" y="50"/>
                  </a:lnTo>
                  <a:lnTo>
                    <a:pt x="67" y="100"/>
                  </a:lnTo>
                  <a:lnTo>
                    <a:pt x="17" y="166"/>
                  </a:lnTo>
                  <a:lnTo>
                    <a:pt x="0" y="200"/>
                  </a:lnTo>
                  <a:lnTo>
                    <a:pt x="34" y="216"/>
                  </a:lnTo>
                  <a:lnTo>
                    <a:pt x="50" y="216"/>
                  </a:lnTo>
                  <a:lnTo>
                    <a:pt x="84" y="200"/>
                  </a:lnTo>
                  <a:lnTo>
                    <a:pt x="117" y="150"/>
                  </a:lnTo>
                  <a:lnTo>
                    <a:pt x="167" y="117"/>
                  </a:lnTo>
                  <a:lnTo>
                    <a:pt x="233" y="83"/>
                  </a:lnTo>
                  <a:lnTo>
                    <a:pt x="300" y="67"/>
                  </a:lnTo>
                  <a:lnTo>
                    <a:pt x="349" y="67"/>
                  </a:lnTo>
                  <a:lnTo>
                    <a:pt x="399" y="83"/>
                  </a:lnTo>
                  <a:lnTo>
                    <a:pt x="449" y="100"/>
                  </a:lnTo>
                  <a:lnTo>
                    <a:pt x="499" y="133"/>
                  </a:lnTo>
                  <a:lnTo>
                    <a:pt x="532" y="166"/>
                  </a:lnTo>
                  <a:lnTo>
                    <a:pt x="566" y="216"/>
                  </a:lnTo>
                  <a:lnTo>
                    <a:pt x="582" y="266"/>
                  </a:lnTo>
                  <a:lnTo>
                    <a:pt x="599" y="316"/>
                  </a:lnTo>
                  <a:lnTo>
                    <a:pt x="599" y="366"/>
                  </a:lnTo>
                  <a:lnTo>
                    <a:pt x="582" y="416"/>
                  </a:lnTo>
                  <a:lnTo>
                    <a:pt x="566" y="466"/>
                  </a:lnTo>
                  <a:lnTo>
                    <a:pt x="532" y="516"/>
                  </a:lnTo>
                  <a:lnTo>
                    <a:pt x="499" y="549"/>
                  </a:lnTo>
                  <a:lnTo>
                    <a:pt x="449" y="582"/>
                  </a:lnTo>
                  <a:lnTo>
                    <a:pt x="416" y="599"/>
                  </a:lnTo>
                  <a:lnTo>
                    <a:pt x="349" y="615"/>
                  </a:lnTo>
                  <a:lnTo>
                    <a:pt x="283" y="615"/>
                  </a:lnTo>
                  <a:lnTo>
                    <a:pt x="266" y="648"/>
                  </a:lnTo>
                  <a:lnTo>
                    <a:pt x="266" y="848"/>
                  </a:lnTo>
                  <a:lnTo>
                    <a:pt x="283" y="881"/>
                  </a:lnTo>
                  <a:lnTo>
                    <a:pt x="333" y="881"/>
                  </a:lnTo>
                  <a:lnTo>
                    <a:pt x="349" y="848"/>
                  </a:lnTo>
                  <a:lnTo>
                    <a:pt x="349" y="682"/>
                  </a:lnTo>
                  <a:lnTo>
                    <a:pt x="399" y="665"/>
                  </a:lnTo>
                  <a:lnTo>
                    <a:pt x="449" y="632"/>
                  </a:lnTo>
                  <a:lnTo>
                    <a:pt x="549" y="565"/>
                  </a:lnTo>
                  <a:lnTo>
                    <a:pt x="615" y="466"/>
                  </a:lnTo>
                  <a:lnTo>
                    <a:pt x="632" y="416"/>
                  </a:lnTo>
                  <a:lnTo>
                    <a:pt x="632" y="349"/>
                  </a:lnTo>
                  <a:lnTo>
                    <a:pt x="632" y="283"/>
                  </a:lnTo>
                  <a:lnTo>
                    <a:pt x="615" y="216"/>
                  </a:lnTo>
                  <a:lnTo>
                    <a:pt x="582" y="166"/>
                  </a:lnTo>
                  <a:lnTo>
                    <a:pt x="549" y="117"/>
                  </a:lnTo>
                  <a:lnTo>
                    <a:pt x="499" y="67"/>
                  </a:lnTo>
                  <a:lnTo>
                    <a:pt x="433" y="34"/>
                  </a:lnTo>
                  <a:lnTo>
                    <a:pt x="383" y="0"/>
                  </a:lnTo>
                  <a:close/>
                  <a:moveTo>
                    <a:pt x="283" y="998"/>
                  </a:moveTo>
                  <a:lnTo>
                    <a:pt x="266" y="1031"/>
                  </a:lnTo>
                  <a:lnTo>
                    <a:pt x="266" y="1064"/>
                  </a:lnTo>
                  <a:lnTo>
                    <a:pt x="283" y="1097"/>
                  </a:lnTo>
                  <a:lnTo>
                    <a:pt x="333" y="1097"/>
                  </a:lnTo>
                  <a:lnTo>
                    <a:pt x="333" y="1064"/>
                  </a:lnTo>
                  <a:lnTo>
                    <a:pt x="333" y="1031"/>
                  </a:lnTo>
                  <a:lnTo>
                    <a:pt x="333" y="9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5782500" y="2652425"/>
              <a:ext cx="21625" cy="28275"/>
            </a:xfrm>
            <a:custGeom>
              <a:avLst/>
              <a:gdLst/>
              <a:ahLst/>
              <a:cxnLst/>
              <a:rect l="l" t="t" r="r" b="b"/>
              <a:pathLst>
                <a:path w="865" h="1131" extrusionOk="0">
                  <a:moveTo>
                    <a:pt x="366" y="0"/>
                  </a:moveTo>
                  <a:lnTo>
                    <a:pt x="283" y="17"/>
                  </a:lnTo>
                  <a:lnTo>
                    <a:pt x="216" y="50"/>
                  </a:lnTo>
                  <a:lnTo>
                    <a:pt x="167" y="83"/>
                  </a:lnTo>
                  <a:lnTo>
                    <a:pt x="117" y="116"/>
                  </a:lnTo>
                  <a:lnTo>
                    <a:pt x="67" y="183"/>
                  </a:lnTo>
                  <a:lnTo>
                    <a:pt x="50" y="233"/>
                  </a:lnTo>
                  <a:lnTo>
                    <a:pt x="34" y="299"/>
                  </a:lnTo>
                  <a:lnTo>
                    <a:pt x="34" y="382"/>
                  </a:lnTo>
                  <a:lnTo>
                    <a:pt x="67" y="432"/>
                  </a:lnTo>
                  <a:lnTo>
                    <a:pt x="133" y="515"/>
                  </a:lnTo>
                  <a:lnTo>
                    <a:pt x="216" y="565"/>
                  </a:lnTo>
                  <a:lnTo>
                    <a:pt x="316" y="598"/>
                  </a:lnTo>
                  <a:lnTo>
                    <a:pt x="416" y="632"/>
                  </a:lnTo>
                  <a:lnTo>
                    <a:pt x="532" y="648"/>
                  </a:lnTo>
                  <a:lnTo>
                    <a:pt x="649" y="698"/>
                  </a:lnTo>
                  <a:lnTo>
                    <a:pt x="698" y="748"/>
                  </a:lnTo>
                  <a:lnTo>
                    <a:pt x="715" y="798"/>
                  </a:lnTo>
                  <a:lnTo>
                    <a:pt x="682" y="864"/>
                  </a:lnTo>
                  <a:lnTo>
                    <a:pt x="649" y="914"/>
                  </a:lnTo>
                  <a:lnTo>
                    <a:pt x="549" y="947"/>
                  </a:lnTo>
                  <a:lnTo>
                    <a:pt x="449" y="964"/>
                  </a:lnTo>
                  <a:lnTo>
                    <a:pt x="366" y="964"/>
                  </a:lnTo>
                  <a:lnTo>
                    <a:pt x="283" y="931"/>
                  </a:lnTo>
                  <a:lnTo>
                    <a:pt x="200" y="898"/>
                  </a:lnTo>
                  <a:lnTo>
                    <a:pt x="133" y="848"/>
                  </a:lnTo>
                  <a:lnTo>
                    <a:pt x="100" y="831"/>
                  </a:lnTo>
                  <a:lnTo>
                    <a:pt x="50" y="831"/>
                  </a:lnTo>
                  <a:lnTo>
                    <a:pt x="17" y="864"/>
                  </a:lnTo>
                  <a:lnTo>
                    <a:pt x="0" y="898"/>
                  </a:lnTo>
                  <a:lnTo>
                    <a:pt x="0" y="931"/>
                  </a:lnTo>
                  <a:lnTo>
                    <a:pt x="17" y="947"/>
                  </a:lnTo>
                  <a:lnTo>
                    <a:pt x="34" y="981"/>
                  </a:lnTo>
                  <a:lnTo>
                    <a:pt x="133" y="1047"/>
                  </a:lnTo>
                  <a:lnTo>
                    <a:pt x="233" y="1097"/>
                  </a:lnTo>
                  <a:lnTo>
                    <a:pt x="333" y="1130"/>
                  </a:lnTo>
                  <a:lnTo>
                    <a:pt x="516" y="1130"/>
                  </a:lnTo>
                  <a:lnTo>
                    <a:pt x="599" y="1114"/>
                  </a:lnTo>
                  <a:lnTo>
                    <a:pt x="665" y="1080"/>
                  </a:lnTo>
                  <a:lnTo>
                    <a:pt x="732" y="1047"/>
                  </a:lnTo>
                  <a:lnTo>
                    <a:pt x="798" y="997"/>
                  </a:lnTo>
                  <a:lnTo>
                    <a:pt x="831" y="947"/>
                  </a:lnTo>
                  <a:lnTo>
                    <a:pt x="865" y="881"/>
                  </a:lnTo>
                  <a:lnTo>
                    <a:pt x="865" y="798"/>
                  </a:lnTo>
                  <a:lnTo>
                    <a:pt x="865" y="731"/>
                  </a:lnTo>
                  <a:lnTo>
                    <a:pt x="831" y="665"/>
                  </a:lnTo>
                  <a:lnTo>
                    <a:pt x="765" y="582"/>
                  </a:lnTo>
                  <a:lnTo>
                    <a:pt x="682" y="532"/>
                  </a:lnTo>
                  <a:lnTo>
                    <a:pt x="566" y="499"/>
                  </a:lnTo>
                  <a:lnTo>
                    <a:pt x="449" y="465"/>
                  </a:lnTo>
                  <a:lnTo>
                    <a:pt x="349" y="449"/>
                  </a:lnTo>
                  <a:lnTo>
                    <a:pt x="250" y="399"/>
                  </a:lnTo>
                  <a:lnTo>
                    <a:pt x="200" y="349"/>
                  </a:lnTo>
                  <a:lnTo>
                    <a:pt x="200" y="316"/>
                  </a:lnTo>
                  <a:lnTo>
                    <a:pt x="216" y="249"/>
                  </a:lnTo>
                  <a:lnTo>
                    <a:pt x="250" y="216"/>
                  </a:lnTo>
                  <a:lnTo>
                    <a:pt x="333" y="166"/>
                  </a:lnTo>
                  <a:lnTo>
                    <a:pt x="433" y="150"/>
                  </a:lnTo>
                  <a:lnTo>
                    <a:pt x="499" y="166"/>
                  </a:lnTo>
                  <a:lnTo>
                    <a:pt x="566" y="183"/>
                  </a:lnTo>
                  <a:lnTo>
                    <a:pt x="632" y="216"/>
                  </a:lnTo>
                  <a:lnTo>
                    <a:pt x="698" y="266"/>
                  </a:lnTo>
                  <a:lnTo>
                    <a:pt x="782" y="266"/>
                  </a:lnTo>
                  <a:lnTo>
                    <a:pt x="798" y="233"/>
                  </a:lnTo>
                  <a:lnTo>
                    <a:pt x="815" y="199"/>
                  </a:lnTo>
                  <a:lnTo>
                    <a:pt x="815" y="183"/>
                  </a:lnTo>
                  <a:lnTo>
                    <a:pt x="798" y="150"/>
                  </a:lnTo>
                  <a:lnTo>
                    <a:pt x="782" y="116"/>
                  </a:lnTo>
                  <a:lnTo>
                    <a:pt x="698" y="67"/>
                  </a:lnTo>
                  <a:lnTo>
                    <a:pt x="615" y="33"/>
                  </a:lnTo>
                  <a:lnTo>
                    <a:pt x="532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809925" y="26528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83" y="1"/>
                  </a:moveTo>
                  <a:lnTo>
                    <a:pt x="50" y="17"/>
                  </a:lnTo>
                  <a:lnTo>
                    <a:pt x="34" y="34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031"/>
                  </a:lnTo>
                  <a:lnTo>
                    <a:pt x="0" y="1048"/>
                  </a:lnTo>
                  <a:lnTo>
                    <a:pt x="17" y="1064"/>
                  </a:lnTo>
                  <a:lnTo>
                    <a:pt x="34" y="1098"/>
                  </a:lnTo>
                  <a:lnTo>
                    <a:pt x="67" y="1114"/>
                  </a:lnTo>
                  <a:lnTo>
                    <a:pt x="133" y="1114"/>
                  </a:lnTo>
                  <a:lnTo>
                    <a:pt x="150" y="1098"/>
                  </a:lnTo>
                  <a:lnTo>
                    <a:pt x="183" y="1064"/>
                  </a:lnTo>
                  <a:lnTo>
                    <a:pt x="183" y="1031"/>
                  </a:lnTo>
                  <a:lnTo>
                    <a:pt x="183" y="898"/>
                  </a:lnTo>
                  <a:lnTo>
                    <a:pt x="266" y="798"/>
                  </a:lnTo>
                  <a:lnTo>
                    <a:pt x="499" y="1081"/>
                  </a:lnTo>
                  <a:lnTo>
                    <a:pt x="532" y="1114"/>
                  </a:lnTo>
                  <a:lnTo>
                    <a:pt x="599" y="1114"/>
                  </a:lnTo>
                  <a:lnTo>
                    <a:pt x="615" y="1081"/>
                  </a:lnTo>
                  <a:lnTo>
                    <a:pt x="649" y="1064"/>
                  </a:lnTo>
                  <a:lnTo>
                    <a:pt x="649" y="1031"/>
                  </a:lnTo>
                  <a:lnTo>
                    <a:pt x="649" y="998"/>
                  </a:lnTo>
                  <a:lnTo>
                    <a:pt x="632" y="965"/>
                  </a:lnTo>
                  <a:lnTo>
                    <a:pt x="383" y="665"/>
                  </a:lnTo>
                  <a:lnTo>
                    <a:pt x="632" y="449"/>
                  </a:lnTo>
                  <a:lnTo>
                    <a:pt x="649" y="416"/>
                  </a:lnTo>
                  <a:lnTo>
                    <a:pt x="649" y="383"/>
                  </a:lnTo>
                  <a:lnTo>
                    <a:pt x="649" y="350"/>
                  </a:lnTo>
                  <a:lnTo>
                    <a:pt x="632" y="333"/>
                  </a:lnTo>
                  <a:lnTo>
                    <a:pt x="599" y="300"/>
                  </a:lnTo>
                  <a:lnTo>
                    <a:pt x="532" y="300"/>
                  </a:lnTo>
                  <a:lnTo>
                    <a:pt x="499" y="316"/>
                  </a:lnTo>
                  <a:lnTo>
                    <a:pt x="183" y="649"/>
                  </a:lnTo>
                  <a:lnTo>
                    <a:pt x="183" y="100"/>
                  </a:lnTo>
                  <a:lnTo>
                    <a:pt x="167" y="67"/>
                  </a:lnTo>
                  <a:lnTo>
                    <a:pt x="150" y="34"/>
                  </a:lnTo>
                  <a:lnTo>
                    <a:pt x="117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832350" y="2652825"/>
              <a:ext cx="4200" cy="28275"/>
            </a:xfrm>
            <a:custGeom>
              <a:avLst/>
              <a:gdLst/>
              <a:ahLst/>
              <a:cxnLst/>
              <a:rect l="l" t="t" r="r" b="b"/>
              <a:pathLst>
                <a:path w="168" h="1131" extrusionOk="0">
                  <a:moveTo>
                    <a:pt x="34" y="1"/>
                  </a:moveTo>
                  <a:lnTo>
                    <a:pt x="18" y="34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4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34" y="217"/>
                  </a:lnTo>
                  <a:lnTo>
                    <a:pt x="134" y="217"/>
                  </a:lnTo>
                  <a:lnTo>
                    <a:pt x="151" y="183"/>
                  </a:lnTo>
                  <a:lnTo>
                    <a:pt x="167" y="167"/>
                  </a:lnTo>
                  <a:lnTo>
                    <a:pt x="167" y="134"/>
                  </a:lnTo>
                  <a:lnTo>
                    <a:pt x="167" y="100"/>
                  </a:lnTo>
                  <a:lnTo>
                    <a:pt x="167" y="67"/>
                  </a:lnTo>
                  <a:lnTo>
                    <a:pt x="151" y="34"/>
                  </a:lnTo>
                  <a:lnTo>
                    <a:pt x="134" y="17"/>
                  </a:lnTo>
                  <a:lnTo>
                    <a:pt x="101" y="1"/>
                  </a:lnTo>
                  <a:close/>
                  <a:moveTo>
                    <a:pt x="67" y="316"/>
                  </a:moveTo>
                  <a:lnTo>
                    <a:pt x="34" y="333"/>
                  </a:lnTo>
                  <a:lnTo>
                    <a:pt x="18" y="350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" y="1031"/>
                  </a:lnTo>
                  <a:lnTo>
                    <a:pt x="1" y="1064"/>
                  </a:lnTo>
                  <a:lnTo>
                    <a:pt x="1" y="1098"/>
                  </a:lnTo>
                  <a:lnTo>
                    <a:pt x="34" y="1114"/>
                  </a:lnTo>
                  <a:lnTo>
                    <a:pt x="67" y="1131"/>
                  </a:lnTo>
                  <a:lnTo>
                    <a:pt x="101" y="1131"/>
                  </a:lnTo>
                  <a:lnTo>
                    <a:pt x="134" y="1114"/>
                  </a:lnTo>
                  <a:lnTo>
                    <a:pt x="151" y="1098"/>
                  </a:lnTo>
                  <a:lnTo>
                    <a:pt x="167" y="1064"/>
                  </a:lnTo>
                  <a:lnTo>
                    <a:pt x="167" y="1031"/>
                  </a:lnTo>
                  <a:lnTo>
                    <a:pt x="167" y="416"/>
                  </a:lnTo>
                  <a:lnTo>
                    <a:pt x="167" y="383"/>
                  </a:lnTo>
                  <a:lnTo>
                    <a:pt x="151" y="350"/>
                  </a:lnTo>
                  <a:lnTo>
                    <a:pt x="134" y="333"/>
                  </a:lnTo>
                  <a:lnTo>
                    <a:pt x="101" y="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843175" y="2661150"/>
              <a:ext cx="19550" cy="27025"/>
            </a:xfrm>
            <a:custGeom>
              <a:avLst/>
              <a:gdLst/>
              <a:ahLst/>
              <a:cxnLst/>
              <a:rect l="l" t="t" r="r" b="b"/>
              <a:pathLst>
                <a:path w="782" h="1081" extrusionOk="0">
                  <a:moveTo>
                    <a:pt x="399" y="166"/>
                  </a:moveTo>
                  <a:lnTo>
                    <a:pt x="482" y="183"/>
                  </a:lnTo>
                  <a:lnTo>
                    <a:pt x="549" y="233"/>
                  </a:lnTo>
                  <a:lnTo>
                    <a:pt x="582" y="299"/>
                  </a:lnTo>
                  <a:lnTo>
                    <a:pt x="598" y="399"/>
                  </a:lnTo>
                  <a:lnTo>
                    <a:pt x="582" y="482"/>
                  </a:lnTo>
                  <a:lnTo>
                    <a:pt x="549" y="549"/>
                  </a:lnTo>
                  <a:lnTo>
                    <a:pt x="532" y="565"/>
                  </a:lnTo>
                  <a:lnTo>
                    <a:pt x="465" y="598"/>
                  </a:lnTo>
                  <a:lnTo>
                    <a:pt x="382" y="615"/>
                  </a:lnTo>
                  <a:lnTo>
                    <a:pt x="316" y="598"/>
                  </a:lnTo>
                  <a:lnTo>
                    <a:pt x="249" y="549"/>
                  </a:lnTo>
                  <a:lnTo>
                    <a:pt x="200" y="482"/>
                  </a:lnTo>
                  <a:lnTo>
                    <a:pt x="183" y="399"/>
                  </a:lnTo>
                  <a:lnTo>
                    <a:pt x="200" y="299"/>
                  </a:lnTo>
                  <a:lnTo>
                    <a:pt x="249" y="233"/>
                  </a:lnTo>
                  <a:lnTo>
                    <a:pt x="249" y="216"/>
                  </a:lnTo>
                  <a:lnTo>
                    <a:pt x="316" y="183"/>
                  </a:lnTo>
                  <a:lnTo>
                    <a:pt x="399" y="166"/>
                  </a:lnTo>
                  <a:close/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0" y="399"/>
                  </a:lnTo>
                  <a:lnTo>
                    <a:pt x="0" y="997"/>
                  </a:lnTo>
                  <a:lnTo>
                    <a:pt x="0" y="1014"/>
                  </a:lnTo>
                  <a:lnTo>
                    <a:pt x="17" y="1031"/>
                  </a:lnTo>
                  <a:lnTo>
                    <a:pt x="33" y="1064"/>
                  </a:lnTo>
                  <a:lnTo>
                    <a:pt x="67" y="1080"/>
                  </a:lnTo>
                  <a:lnTo>
                    <a:pt x="133" y="1080"/>
                  </a:lnTo>
                  <a:lnTo>
                    <a:pt x="166" y="1064"/>
                  </a:lnTo>
                  <a:lnTo>
                    <a:pt x="183" y="1031"/>
                  </a:lnTo>
                  <a:lnTo>
                    <a:pt x="183" y="997"/>
                  </a:lnTo>
                  <a:lnTo>
                    <a:pt x="183" y="715"/>
                  </a:lnTo>
                  <a:lnTo>
                    <a:pt x="299" y="765"/>
                  </a:lnTo>
                  <a:lnTo>
                    <a:pt x="399" y="781"/>
                  </a:lnTo>
                  <a:lnTo>
                    <a:pt x="482" y="781"/>
                  </a:lnTo>
                  <a:lnTo>
                    <a:pt x="549" y="748"/>
                  </a:lnTo>
                  <a:lnTo>
                    <a:pt x="615" y="715"/>
                  </a:lnTo>
                  <a:lnTo>
                    <a:pt x="682" y="665"/>
                  </a:lnTo>
                  <a:lnTo>
                    <a:pt x="715" y="615"/>
                  </a:lnTo>
                  <a:lnTo>
                    <a:pt x="765" y="549"/>
                  </a:lnTo>
                  <a:lnTo>
                    <a:pt x="781" y="465"/>
                  </a:lnTo>
                  <a:lnTo>
                    <a:pt x="781" y="399"/>
                  </a:lnTo>
                  <a:lnTo>
                    <a:pt x="781" y="316"/>
                  </a:lnTo>
                  <a:lnTo>
                    <a:pt x="765" y="233"/>
                  </a:lnTo>
                  <a:lnTo>
                    <a:pt x="731" y="166"/>
                  </a:lnTo>
                  <a:lnTo>
                    <a:pt x="682" y="116"/>
                  </a:lnTo>
                  <a:lnTo>
                    <a:pt x="615" y="67"/>
                  </a:lnTo>
                  <a:lnTo>
                    <a:pt x="549" y="33"/>
                  </a:lnTo>
                  <a:lnTo>
                    <a:pt x="482" y="0"/>
                  </a:lnTo>
                  <a:lnTo>
                    <a:pt x="283" y="0"/>
                  </a:lnTo>
                  <a:lnTo>
                    <a:pt x="183" y="50"/>
                  </a:lnTo>
                  <a:lnTo>
                    <a:pt x="166" y="33"/>
                  </a:lnTo>
                  <a:lnTo>
                    <a:pt x="150" y="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879325" y="2653250"/>
              <a:ext cx="10825" cy="27450"/>
            </a:xfrm>
            <a:custGeom>
              <a:avLst/>
              <a:gdLst/>
              <a:ahLst/>
              <a:cxnLst/>
              <a:rect l="l" t="t" r="r" b="b"/>
              <a:pathLst>
                <a:path w="433" h="1098" extrusionOk="0">
                  <a:moveTo>
                    <a:pt x="183" y="0"/>
                  </a:moveTo>
                  <a:lnTo>
                    <a:pt x="166" y="17"/>
                  </a:lnTo>
                  <a:lnTo>
                    <a:pt x="150" y="50"/>
                  </a:lnTo>
                  <a:lnTo>
                    <a:pt x="133" y="83"/>
                  </a:lnTo>
                  <a:lnTo>
                    <a:pt x="133" y="316"/>
                  </a:lnTo>
                  <a:lnTo>
                    <a:pt x="50" y="316"/>
                  </a:lnTo>
                  <a:lnTo>
                    <a:pt x="33" y="333"/>
                  </a:lnTo>
                  <a:lnTo>
                    <a:pt x="17" y="366"/>
                  </a:lnTo>
                  <a:lnTo>
                    <a:pt x="0" y="399"/>
                  </a:lnTo>
                  <a:lnTo>
                    <a:pt x="17" y="432"/>
                  </a:lnTo>
                  <a:lnTo>
                    <a:pt x="33" y="449"/>
                  </a:lnTo>
                  <a:lnTo>
                    <a:pt x="50" y="482"/>
                  </a:lnTo>
                  <a:lnTo>
                    <a:pt x="133" y="482"/>
                  </a:lnTo>
                  <a:lnTo>
                    <a:pt x="133" y="931"/>
                  </a:lnTo>
                  <a:lnTo>
                    <a:pt x="150" y="998"/>
                  </a:lnTo>
                  <a:lnTo>
                    <a:pt x="183" y="1047"/>
                  </a:lnTo>
                  <a:lnTo>
                    <a:pt x="249" y="1081"/>
                  </a:lnTo>
                  <a:lnTo>
                    <a:pt x="316" y="1097"/>
                  </a:lnTo>
                  <a:lnTo>
                    <a:pt x="349" y="1097"/>
                  </a:lnTo>
                  <a:lnTo>
                    <a:pt x="366" y="1081"/>
                  </a:lnTo>
                  <a:lnTo>
                    <a:pt x="399" y="1047"/>
                  </a:lnTo>
                  <a:lnTo>
                    <a:pt x="399" y="1014"/>
                  </a:lnTo>
                  <a:lnTo>
                    <a:pt x="399" y="981"/>
                  </a:lnTo>
                  <a:lnTo>
                    <a:pt x="382" y="948"/>
                  </a:lnTo>
                  <a:lnTo>
                    <a:pt x="349" y="931"/>
                  </a:lnTo>
                  <a:lnTo>
                    <a:pt x="316" y="931"/>
                  </a:lnTo>
                  <a:lnTo>
                    <a:pt x="316" y="482"/>
                  </a:lnTo>
                  <a:lnTo>
                    <a:pt x="382" y="482"/>
                  </a:lnTo>
                  <a:lnTo>
                    <a:pt x="416" y="449"/>
                  </a:lnTo>
                  <a:lnTo>
                    <a:pt x="432" y="432"/>
                  </a:lnTo>
                  <a:lnTo>
                    <a:pt x="432" y="399"/>
                  </a:lnTo>
                  <a:lnTo>
                    <a:pt x="432" y="366"/>
                  </a:lnTo>
                  <a:lnTo>
                    <a:pt x="416" y="333"/>
                  </a:lnTo>
                  <a:lnTo>
                    <a:pt x="382" y="316"/>
                  </a:lnTo>
                  <a:lnTo>
                    <a:pt x="316" y="316"/>
                  </a:lnTo>
                  <a:lnTo>
                    <a:pt x="316" y="83"/>
                  </a:lnTo>
                  <a:lnTo>
                    <a:pt x="299" y="50"/>
                  </a:lnTo>
                  <a:lnTo>
                    <a:pt x="283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96775" y="2653250"/>
              <a:ext cx="17475" cy="27450"/>
            </a:xfrm>
            <a:custGeom>
              <a:avLst/>
              <a:gdLst/>
              <a:ahLst/>
              <a:cxnLst/>
              <a:rect l="l" t="t" r="r" b="b"/>
              <a:pathLst>
                <a:path w="699" h="1098" extrusionOk="0">
                  <a:moveTo>
                    <a:pt x="67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0" y="1014"/>
                  </a:lnTo>
                  <a:lnTo>
                    <a:pt x="0" y="1031"/>
                  </a:lnTo>
                  <a:lnTo>
                    <a:pt x="33" y="1081"/>
                  </a:lnTo>
                  <a:lnTo>
                    <a:pt x="83" y="1097"/>
                  </a:lnTo>
                  <a:lnTo>
                    <a:pt x="117" y="1097"/>
                  </a:lnTo>
                  <a:lnTo>
                    <a:pt x="150" y="1081"/>
                  </a:lnTo>
                  <a:lnTo>
                    <a:pt x="166" y="1047"/>
                  </a:lnTo>
                  <a:lnTo>
                    <a:pt x="183" y="1014"/>
                  </a:lnTo>
                  <a:lnTo>
                    <a:pt x="183" y="648"/>
                  </a:lnTo>
                  <a:lnTo>
                    <a:pt x="200" y="599"/>
                  </a:lnTo>
                  <a:lnTo>
                    <a:pt x="233" y="549"/>
                  </a:lnTo>
                  <a:lnTo>
                    <a:pt x="266" y="516"/>
                  </a:lnTo>
                  <a:lnTo>
                    <a:pt x="333" y="499"/>
                  </a:lnTo>
                  <a:lnTo>
                    <a:pt x="399" y="516"/>
                  </a:lnTo>
                  <a:lnTo>
                    <a:pt x="449" y="532"/>
                  </a:lnTo>
                  <a:lnTo>
                    <a:pt x="499" y="582"/>
                  </a:lnTo>
                  <a:lnTo>
                    <a:pt x="515" y="648"/>
                  </a:lnTo>
                  <a:lnTo>
                    <a:pt x="515" y="1014"/>
                  </a:lnTo>
                  <a:lnTo>
                    <a:pt x="549" y="1064"/>
                  </a:lnTo>
                  <a:lnTo>
                    <a:pt x="599" y="1081"/>
                  </a:lnTo>
                  <a:lnTo>
                    <a:pt x="665" y="1081"/>
                  </a:lnTo>
                  <a:lnTo>
                    <a:pt x="682" y="1047"/>
                  </a:lnTo>
                  <a:lnTo>
                    <a:pt x="698" y="1014"/>
                  </a:lnTo>
                  <a:lnTo>
                    <a:pt x="698" y="648"/>
                  </a:lnTo>
                  <a:lnTo>
                    <a:pt x="682" y="582"/>
                  </a:lnTo>
                  <a:lnTo>
                    <a:pt x="665" y="516"/>
                  </a:lnTo>
                  <a:lnTo>
                    <a:pt x="632" y="466"/>
                  </a:lnTo>
                  <a:lnTo>
                    <a:pt x="599" y="416"/>
                  </a:lnTo>
                  <a:lnTo>
                    <a:pt x="549" y="366"/>
                  </a:lnTo>
                  <a:lnTo>
                    <a:pt x="482" y="333"/>
                  </a:lnTo>
                  <a:lnTo>
                    <a:pt x="416" y="316"/>
                  </a:lnTo>
                  <a:lnTo>
                    <a:pt x="266" y="316"/>
                  </a:lnTo>
                  <a:lnTo>
                    <a:pt x="183" y="349"/>
                  </a:lnTo>
                  <a:lnTo>
                    <a:pt x="183" y="83"/>
                  </a:lnTo>
                  <a:lnTo>
                    <a:pt x="150" y="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19200" y="26611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150"/>
                  </a:moveTo>
                  <a:lnTo>
                    <a:pt x="483" y="166"/>
                  </a:lnTo>
                  <a:lnTo>
                    <a:pt x="549" y="200"/>
                  </a:lnTo>
                  <a:lnTo>
                    <a:pt x="599" y="249"/>
                  </a:lnTo>
                  <a:lnTo>
                    <a:pt x="632" y="316"/>
                  </a:lnTo>
                  <a:lnTo>
                    <a:pt x="184" y="316"/>
                  </a:lnTo>
                  <a:lnTo>
                    <a:pt x="217" y="249"/>
                  </a:lnTo>
                  <a:lnTo>
                    <a:pt x="267" y="183"/>
                  </a:lnTo>
                  <a:lnTo>
                    <a:pt x="333" y="150"/>
                  </a:lnTo>
                  <a:close/>
                  <a:moveTo>
                    <a:pt x="317" y="0"/>
                  </a:moveTo>
                  <a:lnTo>
                    <a:pt x="250" y="33"/>
                  </a:lnTo>
                  <a:lnTo>
                    <a:pt x="184" y="67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2"/>
                  </a:lnTo>
                  <a:lnTo>
                    <a:pt x="17" y="465"/>
                  </a:lnTo>
                  <a:lnTo>
                    <a:pt x="34" y="532"/>
                  </a:lnTo>
                  <a:lnTo>
                    <a:pt x="67" y="598"/>
                  </a:lnTo>
                  <a:lnTo>
                    <a:pt x="117" y="665"/>
                  </a:lnTo>
                  <a:lnTo>
                    <a:pt x="184" y="715"/>
                  </a:lnTo>
                  <a:lnTo>
                    <a:pt x="250" y="748"/>
                  </a:lnTo>
                  <a:lnTo>
                    <a:pt x="317" y="765"/>
                  </a:lnTo>
                  <a:lnTo>
                    <a:pt x="383" y="781"/>
                  </a:lnTo>
                  <a:lnTo>
                    <a:pt x="466" y="781"/>
                  </a:lnTo>
                  <a:lnTo>
                    <a:pt x="549" y="765"/>
                  </a:lnTo>
                  <a:lnTo>
                    <a:pt x="616" y="731"/>
                  </a:lnTo>
                  <a:lnTo>
                    <a:pt x="682" y="682"/>
                  </a:lnTo>
                  <a:lnTo>
                    <a:pt x="699" y="648"/>
                  </a:lnTo>
                  <a:lnTo>
                    <a:pt x="699" y="632"/>
                  </a:lnTo>
                  <a:lnTo>
                    <a:pt x="699" y="598"/>
                  </a:lnTo>
                  <a:lnTo>
                    <a:pt x="682" y="565"/>
                  </a:lnTo>
                  <a:lnTo>
                    <a:pt x="649" y="549"/>
                  </a:lnTo>
                  <a:lnTo>
                    <a:pt x="582" y="549"/>
                  </a:lnTo>
                  <a:lnTo>
                    <a:pt x="549" y="565"/>
                  </a:lnTo>
                  <a:lnTo>
                    <a:pt x="483" y="615"/>
                  </a:lnTo>
                  <a:lnTo>
                    <a:pt x="383" y="615"/>
                  </a:lnTo>
                  <a:lnTo>
                    <a:pt x="317" y="598"/>
                  </a:lnTo>
                  <a:lnTo>
                    <a:pt x="233" y="549"/>
                  </a:lnTo>
                  <a:lnTo>
                    <a:pt x="200" y="499"/>
                  </a:lnTo>
                  <a:lnTo>
                    <a:pt x="184" y="432"/>
                  </a:lnTo>
                  <a:lnTo>
                    <a:pt x="732" y="432"/>
                  </a:lnTo>
                  <a:lnTo>
                    <a:pt x="749" y="416"/>
                  </a:lnTo>
                  <a:lnTo>
                    <a:pt x="765" y="39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49" y="216"/>
                  </a:lnTo>
                  <a:lnTo>
                    <a:pt x="715" y="150"/>
                  </a:lnTo>
                  <a:lnTo>
                    <a:pt x="666" y="100"/>
                  </a:lnTo>
                  <a:lnTo>
                    <a:pt x="599" y="50"/>
                  </a:lnTo>
                  <a:lnTo>
                    <a:pt x="549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954950" y="2653250"/>
              <a:ext cx="10825" cy="27450"/>
            </a:xfrm>
            <a:custGeom>
              <a:avLst/>
              <a:gdLst/>
              <a:ahLst/>
              <a:cxnLst/>
              <a:rect l="l" t="t" r="r" b="b"/>
              <a:pathLst>
                <a:path w="433" h="1098" extrusionOk="0">
                  <a:moveTo>
                    <a:pt x="183" y="0"/>
                  </a:moveTo>
                  <a:lnTo>
                    <a:pt x="150" y="17"/>
                  </a:lnTo>
                  <a:lnTo>
                    <a:pt x="133" y="50"/>
                  </a:lnTo>
                  <a:lnTo>
                    <a:pt x="133" y="83"/>
                  </a:lnTo>
                  <a:lnTo>
                    <a:pt x="133" y="316"/>
                  </a:lnTo>
                  <a:lnTo>
                    <a:pt x="50" y="316"/>
                  </a:lnTo>
                  <a:lnTo>
                    <a:pt x="17" y="333"/>
                  </a:lnTo>
                  <a:lnTo>
                    <a:pt x="0" y="366"/>
                  </a:lnTo>
                  <a:lnTo>
                    <a:pt x="0" y="399"/>
                  </a:lnTo>
                  <a:lnTo>
                    <a:pt x="0" y="432"/>
                  </a:lnTo>
                  <a:lnTo>
                    <a:pt x="17" y="449"/>
                  </a:lnTo>
                  <a:lnTo>
                    <a:pt x="50" y="482"/>
                  </a:lnTo>
                  <a:lnTo>
                    <a:pt x="133" y="482"/>
                  </a:lnTo>
                  <a:lnTo>
                    <a:pt x="133" y="931"/>
                  </a:lnTo>
                  <a:lnTo>
                    <a:pt x="150" y="998"/>
                  </a:lnTo>
                  <a:lnTo>
                    <a:pt x="183" y="1047"/>
                  </a:lnTo>
                  <a:lnTo>
                    <a:pt x="233" y="1081"/>
                  </a:lnTo>
                  <a:lnTo>
                    <a:pt x="299" y="1097"/>
                  </a:lnTo>
                  <a:lnTo>
                    <a:pt x="349" y="1097"/>
                  </a:lnTo>
                  <a:lnTo>
                    <a:pt x="366" y="1081"/>
                  </a:lnTo>
                  <a:lnTo>
                    <a:pt x="382" y="1047"/>
                  </a:lnTo>
                  <a:lnTo>
                    <a:pt x="399" y="1014"/>
                  </a:lnTo>
                  <a:lnTo>
                    <a:pt x="382" y="981"/>
                  </a:lnTo>
                  <a:lnTo>
                    <a:pt x="366" y="948"/>
                  </a:lnTo>
                  <a:lnTo>
                    <a:pt x="333" y="931"/>
                  </a:lnTo>
                  <a:lnTo>
                    <a:pt x="299" y="931"/>
                  </a:lnTo>
                  <a:lnTo>
                    <a:pt x="299" y="482"/>
                  </a:lnTo>
                  <a:lnTo>
                    <a:pt x="382" y="482"/>
                  </a:lnTo>
                  <a:lnTo>
                    <a:pt x="399" y="449"/>
                  </a:lnTo>
                  <a:lnTo>
                    <a:pt x="432" y="432"/>
                  </a:lnTo>
                  <a:lnTo>
                    <a:pt x="432" y="399"/>
                  </a:lnTo>
                  <a:lnTo>
                    <a:pt x="432" y="366"/>
                  </a:lnTo>
                  <a:lnTo>
                    <a:pt x="399" y="333"/>
                  </a:lnTo>
                  <a:lnTo>
                    <a:pt x="382" y="316"/>
                  </a:lnTo>
                  <a:lnTo>
                    <a:pt x="299" y="316"/>
                  </a:lnTo>
                  <a:lnTo>
                    <a:pt x="299" y="83"/>
                  </a:lnTo>
                  <a:lnTo>
                    <a:pt x="299" y="50"/>
                  </a:lnTo>
                  <a:lnTo>
                    <a:pt x="283" y="1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71150" y="2661150"/>
              <a:ext cx="19125" cy="19950"/>
            </a:xfrm>
            <a:custGeom>
              <a:avLst/>
              <a:gdLst/>
              <a:ahLst/>
              <a:cxnLst/>
              <a:rect l="l" t="t" r="r" b="b"/>
              <a:pathLst>
                <a:path w="765" h="798" extrusionOk="0">
                  <a:moveTo>
                    <a:pt x="383" y="166"/>
                  </a:moveTo>
                  <a:lnTo>
                    <a:pt x="466" y="183"/>
                  </a:lnTo>
                  <a:lnTo>
                    <a:pt x="532" y="233"/>
                  </a:lnTo>
                  <a:lnTo>
                    <a:pt x="582" y="299"/>
                  </a:lnTo>
                  <a:lnTo>
                    <a:pt x="599" y="399"/>
                  </a:lnTo>
                  <a:lnTo>
                    <a:pt x="582" y="482"/>
                  </a:lnTo>
                  <a:lnTo>
                    <a:pt x="532" y="565"/>
                  </a:lnTo>
                  <a:lnTo>
                    <a:pt x="466" y="598"/>
                  </a:lnTo>
                  <a:lnTo>
                    <a:pt x="383" y="615"/>
                  </a:lnTo>
                  <a:lnTo>
                    <a:pt x="300" y="598"/>
                  </a:lnTo>
                  <a:lnTo>
                    <a:pt x="233" y="565"/>
                  </a:lnTo>
                  <a:lnTo>
                    <a:pt x="183" y="482"/>
                  </a:lnTo>
                  <a:lnTo>
                    <a:pt x="183" y="399"/>
                  </a:lnTo>
                  <a:lnTo>
                    <a:pt x="183" y="299"/>
                  </a:lnTo>
                  <a:lnTo>
                    <a:pt x="233" y="233"/>
                  </a:lnTo>
                  <a:lnTo>
                    <a:pt x="300" y="183"/>
                  </a:lnTo>
                  <a:lnTo>
                    <a:pt x="383" y="166"/>
                  </a:lnTo>
                  <a:close/>
                  <a:moveTo>
                    <a:pt x="316" y="0"/>
                  </a:moveTo>
                  <a:lnTo>
                    <a:pt x="233" y="17"/>
                  </a:lnTo>
                  <a:lnTo>
                    <a:pt x="167" y="67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49"/>
                  </a:lnTo>
                  <a:lnTo>
                    <a:pt x="17" y="316"/>
                  </a:lnTo>
                  <a:lnTo>
                    <a:pt x="0" y="399"/>
                  </a:lnTo>
                  <a:lnTo>
                    <a:pt x="17" y="465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65"/>
                  </a:lnTo>
                  <a:lnTo>
                    <a:pt x="316" y="781"/>
                  </a:lnTo>
                  <a:lnTo>
                    <a:pt x="383" y="798"/>
                  </a:lnTo>
                  <a:lnTo>
                    <a:pt x="466" y="781"/>
                  </a:lnTo>
                  <a:lnTo>
                    <a:pt x="532" y="765"/>
                  </a:lnTo>
                  <a:lnTo>
                    <a:pt x="599" y="715"/>
                  </a:lnTo>
                  <a:lnTo>
                    <a:pt x="649" y="665"/>
                  </a:lnTo>
                  <a:lnTo>
                    <a:pt x="698" y="615"/>
                  </a:lnTo>
                  <a:lnTo>
                    <a:pt x="732" y="549"/>
                  </a:lnTo>
                  <a:lnTo>
                    <a:pt x="748" y="465"/>
                  </a:lnTo>
                  <a:lnTo>
                    <a:pt x="765" y="399"/>
                  </a:lnTo>
                  <a:lnTo>
                    <a:pt x="748" y="316"/>
                  </a:lnTo>
                  <a:lnTo>
                    <a:pt x="732" y="233"/>
                  </a:lnTo>
                  <a:lnTo>
                    <a:pt x="698" y="166"/>
                  </a:lnTo>
                  <a:lnTo>
                    <a:pt x="649" y="116"/>
                  </a:lnTo>
                  <a:lnTo>
                    <a:pt x="599" y="67"/>
                  </a:lnTo>
                  <a:lnTo>
                    <a:pt x="532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996075" y="2661150"/>
              <a:ext cx="16650" cy="19550"/>
            </a:xfrm>
            <a:custGeom>
              <a:avLst/>
              <a:gdLst/>
              <a:ahLst/>
              <a:cxnLst/>
              <a:rect l="l" t="t" r="r" b="b"/>
              <a:pathLst>
                <a:path w="666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449"/>
                  </a:lnTo>
                  <a:lnTo>
                    <a:pt x="1" y="515"/>
                  </a:lnTo>
                  <a:lnTo>
                    <a:pt x="17" y="582"/>
                  </a:lnTo>
                  <a:lnTo>
                    <a:pt x="50" y="632"/>
                  </a:lnTo>
                  <a:lnTo>
                    <a:pt x="84" y="682"/>
                  </a:lnTo>
                  <a:lnTo>
                    <a:pt x="134" y="731"/>
                  </a:lnTo>
                  <a:lnTo>
                    <a:pt x="200" y="765"/>
                  </a:lnTo>
                  <a:lnTo>
                    <a:pt x="250" y="781"/>
                  </a:lnTo>
                  <a:lnTo>
                    <a:pt x="383" y="781"/>
                  </a:lnTo>
                  <a:lnTo>
                    <a:pt x="449" y="765"/>
                  </a:lnTo>
                  <a:lnTo>
                    <a:pt x="516" y="731"/>
                  </a:lnTo>
                  <a:lnTo>
                    <a:pt x="549" y="698"/>
                  </a:lnTo>
                  <a:lnTo>
                    <a:pt x="599" y="648"/>
                  </a:lnTo>
                  <a:lnTo>
                    <a:pt x="632" y="582"/>
                  </a:lnTo>
                  <a:lnTo>
                    <a:pt x="649" y="532"/>
                  </a:lnTo>
                  <a:lnTo>
                    <a:pt x="665" y="465"/>
                  </a:lnTo>
                  <a:lnTo>
                    <a:pt x="665" y="83"/>
                  </a:lnTo>
                  <a:lnTo>
                    <a:pt x="649" y="50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83" y="83"/>
                  </a:lnTo>
                  <a:lnTo>
                    <a:pt x="483" y="465"/>
                  </a:lnTo>
                  <a:lnTo>
                    <a:pt x="483" y="515"/>
                  </a:lnTo>
                  <a:lnTo>
                    <a:pt x="433" y="582"/>
                  </a:lnTo>
                  <a:lnTo>
                    <a:pt x="383" y="615"/>
                  </a:lnTo>
                  <a:lnTo>
                    <a:pt x="267" y="615"/>
                  </a:lnTo>
                  <a:lnTo>
                    <a:pt x="217" y="582"/>
                  </a:lnTo>
                  <a:lnTo>
                    <a:pt x="167" y="515"/>
                  </a:lnTo>
                  <a:lnTo>
                    <a:pt x="167" y="465"/>
                  </a:lnTo>
                  <a:lnTo>
                    <a:pt x="167" y="83"/>
                  </a:lnTo>
                  <a:lnTo>
                    <a:pt x="150" y="50"/>
                  </a:lnTo>
                  <a:lnTo>
                    <a:pt x="134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6020600" y="2661150"/>
              <a:ext cx="12475" cy="19550"/>
            </a:xfrm>
            <a:custGeom>
              <a:avLst/>
              <a:gdLst/>
              <a:ahLst/>
              <a:cxnLst/>
              <a:rect l="l" t="t" r="r" b="b"/>
              <a:pathLst>
                <a:path w="499" h="782" extrusionOk="0">
                  <a:moveTo>
                    <a:pt x="50" y="0"/>
                  </a:moveTo>
                  <a:lnTo>
                    <a:pt x="34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698"/>
                  </a:lnTo>
                  <a:lnTo>
                    <a:pt x="0" y="731"/>
                  </a:lnTo>
                  <a:lnTo>
                    <a:pt x="34" y="765"/>
                  </a:lnTo>
                  <a:lnTo>
                    <a:pt x="50" y="781"/>
                  </a:lnTo>
                  <a:lnTo>
                    <a:pt x="117" y="781"/>
                  </a:lnTo>
                  <a:lnTo>
                    <a:pt x="150" y="765"/>
                  </a:lnTo>
                  <a:lnTo>
                    <a:pt x="166" y="731"/>
                  </a:lnTo>
                  <a:lnTo>
                    <a:pt x="166" y="698"/>
                  </a:lnTo>
                  <a:lnTo>
                    <a:pt x="166" y="399"/>
                  </a:lnTo>
                  <a:lnTo>
                    <a:pt x="200" y="332"/>
                  </a:lnTo>
                  <a:lnTo>
                    <a:pt x="233" y="266"/>
                  </a:lnTo>
                  <a:lnTo>
                    <a:pt x="266" y="216"/>
                  </a:lnTo>
                  <a:lnTo>
                    <a:pt x="316" y="183"/>
                  </a:lnTo>
                  <a:lnTo>
                    <a:pt x="349" y="166"/>
                  </a:lnTo>
                  <a:lnTo>
                    <a:pt x="399" y="166"/>
                  </a:lnTo>
                  <a:lnTo>
                    <a:pt x="432" y="150"/>
                  </a:lnTo>
                  <a:lnTo>
                    <a:pt x="466" y="133"/>
                  </a:lnTo>
                  <a:lnTo>
                    <a:pt x="482" y="116"/>
                  </a:lnTo>
                  <a:lnTo>
                    <a:pt x="499" y="83"/>
                  </a:lnTo>
                  <a:lnTo>
                    <a:pt x="499" y="67"/>
                  </a:lnTo>
                  <a:lnTo>
                    <a:pt x="482" y="50"/>
                  </a:lnTo>
                  <a:lnTo>
                    <a:pt x="466" y="17"/>
                  </a:lnTo>
                  <a:lnTo>
                    <a:pt x="432" y="0"/>
                  </a:lnTo>
                  <a:lnTo>
                    <a:pt x="399" y="0"/>
                  </a:lnTo>
                  <a:lnTo>
                    <a:pt x="299" y="17"/>
                  </a:lnTo>
                  <a:lnTo>
                    <a:pt x="200" y="50"/>
                  </a:lnTo>
                  <a:lnTo>
                    <a:pt x="166" y="83"/>
                  </a:lnTo>
                  <a:lnTo>
                    <a:pt x="166" y="50"/>
                  </a:lnTo>
                  <a:lnTo>
                    <a:pt x="150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972050" y="2786200"/>
              <a:ext cx="264700" cy="695625"/>
            </a:xfrm>
            <a:custGeom>
              <a:avLst/>
              <a:gdLst/>
              <a:ahLst/>
              <a:cxnLst/>
              <a:rect l="l" t="t" r="r" b="b"/>
              <a:pathLst>
                <a:path w="10588" h="27825" extrusionOk="0">
                  <a:moveTo>
                    <a:pt x="2643" y="1"/>
                  </a:moveTo>
                  <a:lnTo>
                    <a:pt x="2377" y="34"/>
                  </a:lnTo>
                  <a:lnTo>
                    <a:pt x="2244" y="67"/>
                  </a:lnTo>
                  <a:lnTo>
                    <a:pt x="2128" y="101"/>
                  </a:lnTo>
                  <a:lnTo>
                    <a:pt x="1995" y="167"/>
                  </a:lnTo>
                  <a:lnTo>
                    <a:pt x="1862" y="217"/>
                  </a:lnTo>
                  <a:lnTo>
                    <a:pt x="1729" y="300"/>
                  </a:lnTo>
                  <a:lnTo>
                    <a:pt x="1612" y="383"/>
                  </a:lnTo>
                  <a:lnTo>
                    <a:pt x="1480" y="483"/>
                  </a:lnTo>
                  <a:lnTo>
                    <a:pt x="1363" y="599"/>
                  </a:lnTo>
                  <a:lnTo>
                    <a:pt x="1147" y="849"/>
                  </a:lnTo>
                  <a:lnTo>
                    <a:pt x="948" y="1098"/>
                  </a:lnTo>
                  <a:lnTo>
                    <a:pt x="781" y="1381"/>
                  </a:lnTo>
                  <a:lnTo>
                    <a:pt x="615" y="1663"/>
                  </a:lnTo>
                  <a:lnTo>
                    <a:pt x="482" y="1962"/>
                  </a:lnTo>
                  <a:lnTo>
                    <a:pt x="383" y="2278"/>
                  </a:lnTo>
                  <a:lnTo>
                    <a:pt x="283" y="2610"/>
                  </a:lnTo>
                  <a:lnTo>
                    <a:pt x="200" y="2943"/>
                  </a:lnTo>
                  <a:lnTo>
                    <a:pt x="133" y="3275"/>
                  </a:lnTo>
                  <a:lnTo>
                    <a:pt x="83" y="3608"/>
                  </a:lnTo>
                  <a:lnTo>
                    <a:pt x="50" y="3940"/>
                  </a:lnTo>
                  <a:lnTo>
                    <a:pt x="17" y="4289"/>
                  </a:lnTo>
                  <a:lnTo>
                    <a:pt x="0" y="4937"/>
                  </a:lnTo>
                  <a:lnTo>
                    <a:pt x="0" y="5569"/>
                  </a:lnTo>
                  <a:lnTo>
                    <a:pt x="33" y="5968"/>
                  </a:lnTo>
                  <a:lnTo>
                    <a:pt x="67" y="6350"/>
                  </a:lnTo>
                  <a:lnTo>
                    <a:pt x="117" y="6733"/>
                  </a:lnTo>
                  <a:lnTo>
                    <a:pt x="183" y="7115"/>
                  </a:lnTo>
                  <a:lnTo>
                    <a:pt x="266" y="7480"/>
                  </a:lnTo>
                  <a:lnTo>
                    <a:pt x="366" y="7863"/>
                  </a:lnTo>
                  <a:lnTo>
                    <a:pt x="466" y="8228"/>
                  </a:lnTo>
                  <a:lnTo>
                    <a:pt x="582" y="8577"/>
                  </a:lnTo>
                  <a:lnTo>
                    <a:pt x="715" y="8943"/>
                  </a:lnTo>
                  <a:lnTo>
                    <a:pt x="865" y="9292"/>
                  </a:lnTo>
                  <a:lnTo>
                    <a:pt x="1014" y="9641"/>
                  </a:lnTo>
                  <a:lnTo>
                    <a:pt x="1180" y="9990"/>
                  </a:lnTo>
                  <a:lnTo>
                    <a:pt x="1529" y="10688"/>
                  </a:lnTo>
                  <a:lnTo>
                    <a:pt x="1912" y="11370"/>
                  </a:lnTo>
                  <a:lnTo>
                    <a:pt x="2294" y="12001"/>
                  </a:lnTo>
                  <a:lnTo>
                    <a:pt x="2676" y="12633"/>
                  </a:lnTo>
                  <a:lnTo>
                    <a:pt x="3075" y="13265"/>
                  </a:lnTo>
                  <a:lnTo>
                    <a:pt x="3457" y="13913"/>
                  </a:lnTo>
                  <a:lnTo>
                    <a:pt x="3823" y="14544"/>
                  </a:lnTo>
                  <a:lnTo>
                    <a:pt x="4156" y="15209"/>
                  </a:lnTo>
                  <a:lnTo>
                    <a:pt x="4322" y="15542"/>
                  </a:lnTo>
                  <a:lnTo>
                    <a:pt x="4471" y="15891"/>
                  </a:lnTo>
                  <a:lnTo>
                    <a:pt x="4604" y="16223"/>
                  </a:lnTo>
                  <a:lnTo>
                    <a:pt x="4737" y="16572"/>
                  </a:lnTo>
                  <a:lnTo>
                    <a:pt x="4870" y="16988"/>
                  </a:lnTo>
                  <a:lnTo>
                    <a:pt x="4970" y="17403"/>
                  </a:lnTo>
                  <a:lnTo>
                    <a:pt x="5036" y="17819"/>
                  </a:lnTo>
                  <a:lnTo>
                    <a:pt x="5086" y="18234"/>
                  </a:lnTo>
                  <a:lnTo>
                    <a:pt x="5136" y="18650"/>
                  </a:lnTo>
                  <a:lnTo>
                    <a:pt x="5153" y="19065"/>
                  </a:lnTo>
                  <a:lnTo>
                    <a:pt x="5186" y="19913"/>
                  </a:lnTo>
                  <a:lnTo>
                    <a:pt x="5203" y="20744"/>
                  </a:lnTo>
                  <a:lnTo>
                    <a:pt x="5219" y="21176"/>
                  </a:lnTo>
                  <a:lnTo>
                    <a:pt x="5253" y="21592"/>
                  </a:lnTo>
                  <a:lnTo>
                    <a:pt x="5286" y="22007"/>
                  </a:lnTo>
                  <a:lnTo>
                    <a:pt x="5352" y="22423"/>
                  </a:lnTo>
                  <a:lnTo>
                    <a:pt x="5435" y="22838"/>
                  </a:lnTo>
                  <a:lnTo>
                    <a:pt x="5535" y="23237"/>
                  </a:lnTo>
                  <a:lnTo>
                    <a:pt x="5635" y="23536"/>
                  </a:lnTo>
                  <a:lnTo>
                    <a:pt x="5751" y="23819"/>
                  </a:lnTo>
                  <a:lnTo>
                    <a:pt x="5884" y="24102"/>
                  </a:lnTo>
                  <a:lnTo>
                    <a:pt x="6034" y="24367"/>
                  </a:lnTo>
                  <a:lnTo>
                    <a:pt x="6217" y="24617"/>
                  </a:lnTo>
                  <a:lnTo>
                    <a:pt x="6399" y="24866"/>
                  </a:lnTo>
                  <a:lnTo>
                    <a:pt x="6599" y="25082"/>
                  </a:lnTo>
                  <a:lnTo>
                    <a:pt x="6832" y="25298"/>
                  </a:lnTo>
                  <a:lnTo>
                    <a:pt x="7131" y="25564"/>
                  </a:lnTo>
                  <a:lnTo>
                    <a:pt x="7430" y="25797"/>
                  </a:lnTo>
                  <a:lnTo>
                    <a:pt x="8045" y="26279"/>
                  </a:lnTo>
                  <a:lnTo>
                    <a:pt x="8361" y="26512"/>
                  </a:lnTo>
                  <a:lnTo>
                    <a:pt x="8660" y="26761"/>
                  </a:lnTo>
                  <a:lnTo>
                    <a:pt x="8926" y="27027"/>
                  </a:lnTo>
                  <a:lnTo>
                    <a:pt x="9192" y="27326"/>
                  </a:lnTo>
                  <a:lnTo>
                    <a:pt x="9192" y="27675"/>
                  </a:lnTo>
                  <a:lnTo>
                    <a:pt x="9192" y="27725"/>
                  </a:lnTo>
                  <a:lnTo>
                    <a:pt x="9225" y="27775"/>
                  </a:lnTo>
                  <a:lnTo>
                    <a:pt x="9275" y="27808"/>
                  </a:lnTo>
                  <a:lnTo>
                    <a:pt x="9325" y="27825"/>
                  </a:lnTo>
                  <a:lnTo>
                    <a:pt x="9375" y="27825"/>
                  </a:lnTo>
                  <a:lnTo>
                    <a:pt x="9424" y="27791"/>
                  </a:lnTo>
                  <a:lnTo>
                    <a:pt x="9458" y="27758"/>
                  </a:lnTo>
                  <a:lnTo>
                    <a:pt x="9474" y="27708"/>
                  </a:lnTo>
                  <a:lnTo>
                    <a:pt x="9491" y="27708"/>
                  </a:lnTo>
                  <a:lnTo>
                    <a:pt x="9491" y="27642"/>
                  </a:lnTo>
                  <a:lnTo>
                    <a:pt x="9491" y="27559"/>
                  </a:lnTo>
                  <a:lnTo>
                    <a:pt x="9474" y="27492"/>
                  </a:lnTo>
                  <a:lnTo>
                    <a:pt x="9508" y="27077"/>
                  </a:lnTo>
                  <a:lnTo>
                    <a:pt x="9557" y="26645"/>
                  </a:lnTo>
                  <a:lnTo>
                    <a:pt x="9607" y="26229"/>
                  </a:lnTo>
                  <a:lnTo>
                    <a:pt x="9690" y="25813"/>
                  </a:lnTo>
                  <a:lnTo>
                    <a:pt x="9873" y="24999"/>
                  </a:lnTo>
                  <a:lnTo>
                    <a:pt x="10056" y="24168"/>
                  </a:lnTo>
                  <a:lnTo>
                    <a:pt x="10172" y="23703"/>
                  </a:lnTo>
                  <a:lnTo>
                    <a:pt x="10255" y="23221"/>
                  </a:lnTo>
                  <a:lnTo>
                    <a:pt x="10339" y="22755"/>
                  </a:lnTo>
                  <a:lnTo>
                    <a:pt x="10405" y="22273"/>
                  </a:lnTo>
                  <a:lnTo>
                    <a:pt x="10472" y="21808"/>
                  </a:lnTo>
                  <a:lnTo>
                    <a:pt x="10521" y="21326"/>
                  </a:lnTo>
                  <a:lnTo>
                    <a:pt x="10555" y="20844"/>
                  </a:lnTo>
                  <a:lnTo>
                    <a:pt x="10571" y="20362"/>
                  </a:lnTo>
                  <a:lnTo>
                    <a:pt x="10588" y="19464"/>
                  </a:lnTo>
                  <a:lnTo>
                    <a:pt x="10555" y="18567"/>
                  </a:lnTo>
                  <a:lnTo>
                    <a:pt x="10505" y="17686"/>
                  </a:lnTo>
                  <a:lnTo>
                    <a:pt x="10438" y="16788"/>
                  </a:lnTo>
                  <a:lnTo>
                    <a:pt x="10355" y="15891"/>
                  </a:lnTo>
                  <a:lnTo>
                    <a:pt x="10255" y="14993"/>
                  </a:lnTo>
                  <a:lnTo>
                    <a:pt x="10039" y="13215"/>
                  </a:lnTo>
                  <a:lnTo>
                    <a:pt x="9923" y="12417"/>
                  </a:lnTo>
                  <a:lnTo>
                    <a:pt x="9790" y="11619"/>
                  </a:lnTo>
                  <a:lnTo>
                    <a:pt x="9640" y="10821"/>
                  </a:lnTo>
                  <a:lnTo>
                    <a:pt x="9474" y="10040"/>
                  </a:lnTo>
                  <a:lnTo>
                    <a:pt x="9275" y="9259"/>
                  </a:lnTo>
                  <a:lnTo>
                    <a:pt x="9059" y="8478"/>
                  </a:lnTo>
                  <a:lnTo>
                    <a:pt x="8809" y="7713"/>
                  </a:lnTo>
                  <a:lnTo>
                    <a:pt x="8543" y="6965"/>
                  </a:lnTo>
                  <a:lnTo>
                    <a:pt x="8244" y="6217"/>
                  </a:lnTo>
                  <a:lnTo>
                    <a:pt x="7912" y="5486"/>
                  </a:lnTo>
                  <a:lnTo>
                    <a:pt x="7546" y="4771"/>
                  </a:lnTo>
                  <a:lnTo>
                    <a:pt x="7164" y="4057"/>
                  </a:lnTo>
                  <a:lnTo>
                    <a:pt x="6748" y="3375"/>
                  </a:lnTo>
                  <a:lnTo>
                    <a:pt x="6283" y="2710"/>
                  </a:lnTo>
                  <a:lnTo>
                    <a:pt x="5801" y="2062"/>
                  </a:lnTo>
                  <a:lnTo>
                    <a:pt x="5535" y="1746"/>
                  </a:lnTo>
                  <a:lnTo>
                    <a:pt x="5269" y="1430"/>
                  </a:lnTo>
                  <a:lnTo>
                    <a:pt x="5086" y="1214"/>
                  </a:lnTo>
                  <a:lnTo>
                    <a:pt x="4870" y="1015"/>
                  </a:lnTo>
                  <a:lnTo>
                    <a:pt x="4654" y="815"/>
                  </a:lnTo>
                  <a:lnTo>
                    <a:pt x="4421" y="633"/>
                  </a:lnTo>
                  <a:lnTo>
                    <a:pt x="4189" y="466"/>
                  </a:lnTo>
                  <a:lnTo>
                    <a:pt x="3939" y="333"/>
                  </a:lnTo>
                  <a:lnTo>
                    <a:pt x="3690" y="200"/>
                  </a:lnTo>
                  <a:lnTo>
                    <a:pt x="3441" y="101"/>
                  </a:lnTo>
                  <a:lnTo>
                    <a:pt x="3175" y="34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4048075" y="2931650"/>
              <a:ext cx="163750" cy="791175"/>
            </a:xfrm>
            <a:custGeom>
              <a:avLst/>
              <a:gdLst/>
              <a:ahLst/>
              <a:cxnLst/>
              <a:rect l="l" t="t" r="r" b="b"/>
              <a:pathLst>
                <a:path w="6550" h="31647" extrusionOk="0">
                  <a:moveTo>
                    <a:pt x="699" y="0"/>
                  </a:moveTo>
                  <a:lnTo>
                    <a:pt x="666" y="34"/>
                  </a:lnTo>
                  <a:lnTo>
                    <a:pt x="666" y="67"/>
                  </a:lnTo>
                  <a:lnTo>
                    <a:pt x="666" y="83"/>
                  </a:lnTo>
                  <a:lnTo>
                    <a:pt x="1031" y="715"/>
                  </a:lnTo>
                  <a:lnTo>
                    <a:pt x="1397" y="1330"/>
                  </a:lnTo>
                  <a:lnTo>
                    <a:pt x="1746" y="1962"/>
                  </a:lnTo>
                  <a:lnTo>
                    <a:pt x="2079" y="2610"/>
                  </a:lnTo>
                  <a:lnTo>
                    <a:pt x="2394" y="3241"/>
                  </a:lnTo>
                  <a:lnTo>
                    <a:pt x="2694" y="3906"/>
                  </a:lnTo>
                  <a:lnTo>
                    <a:pt x="2993" y="4555"/>
                  </a:lnTo>
                  <a:lnTo>
                    <a:pt x="3275" y="5219"/>
                  </a:lnTo>
                  <a:lnTo>
                    <a:pt x="3541" y="5884"/>
                  </a:lnTo>
                  <a:lnTo>
                    <a:pt x="3807" y="6566"/>
                  </a:lnTo>
                  <a:lnTo>
                    <a:pt x="4040" y="7231"/>
                  </a:lnTo>
                  <a:lnTo>
                    <a:pt x="4273" y="7912"/>
                  </a:lnTo>
                  <a:lnTo>
                    <a:pt x="4489" y="8610"/>
                  </a:lnTo>
                  <a:lnTo>
                    <a:pt x="4705" y="9292"/>
                  </a:lnTo>
                  <a:lnTo>
                    <a:pt x="4888" y="9990"/>
                  </a:lnTo>
                  <a:lnTo>
                    <a:pt x="5070" y="10688"/>
                  </a:lnTo>
                  <a:lnTo>
                    <a:pt x="5070" y="10688"/>
                  </a:lnTo>
                  <a:lnTo>
                    <a:pt x="4804" y="10206"/>
                  </a:lnTo>
                  <a:lnTo>
                    <a:pt x="4522" y="9740"/>
                  </a:lnTo>
                  <a:lnTo>
                    <a:pt x="4223" y="9292"/>
                  </a:lnTo>
                  <a:lnTo>
                    <a:pt x="3907" y="8826"/>
                  </a:lnTo>
                  <a:lnTo>
                    <a:pt x="3275" y="7945"/>
                  </a:lnTo>
                  <a:lnTo>
                    <a:pt x="2610" y="7064"/>
                  </a:lnTo>
                  <a:lnTo>
                    <a:pt x="1929" y="6200"/>
                  </a:lnTo>
                  <a:lnTo>
                    <a:pt x="1264" y="5319"/>
                  </a:lnTo>
                  <a:lnTo>
                    <a:pt x="633" y="4438"/>
                  </a:lnTo>
                  <a:lnTo>
                    <a:pt x="317" y="3989"/>
                  </a:lnTo>
                  <a:lnTo>
                    <a:pt x="18" y="3524"/>
                  </a:lnTo>
                  <a:lnTo>
                    <a:pt x="1" y="3524"/>
                  </a:lnTo>
                  <a:lnTo>
                    <a:pt x="1" y="3541"/>
                  </a:lnTo>
                  <a:lnTo>
                    <a:pt x="267" y="4056"/>
                  </a:lnTo>
                  <a:lnTo>
                    <a:pt x="566" y="4555"/>
                  </a:lnTo>
                  <a:lnTo>
                    <a:pt x="865" y="5037"/>
                  </a:lnTo>
                  <a:lnTo>
                    <a:pt x="1198" y="5519"/>
                  </a:lnTo>
                  <a:lnTo>
                    <a:pt x="1530" y="5984"/>
                  </a:lnTo>
                  <a:lnTo>
                    <a:pt x="1862" y="6449"/>
                  </a:lnTo>
                  <a:lnTo>
                    <a:pt x="2561" y="7380"/>
                  </a:lnTo>
                  <a:lnTo>
                    <a:pt x="3259" y="8294"/>
                  </a:lnTo>
                  <a:lnTo>
                    <a:pt x="3940" y="9225"/>
                  </a:lnTo>
                  <a:lnTo>
                    <a:pt x="4273" y="9707"/>
                  </a:lnTo>
                  <a:lnTo>
                    <a:pt x="4588" y="10189"/>
                  </a:lnTo>
                  <a:lnTo>
                    <a:pt x="4888" y="10671"/>
                  </a:lnTo>
                  <a:lnTo>
                    <a:pt x="5187" y="11186"/>
                  </a:lnTo>
                  <a:lnTo>
                    <a:pt x="5370" y="12001"/>
                  </a:lnTo>
                  <a:lnTo>
                    <a:pt x="5536" y="12848"/>
                  </a:lnTo>
                  <a:lnTo>
                    <a:pt x="5669" y="13679"/>
                  </a:lnTo>
                  <a:lnTo>
                    <a:pt x="5802" y="14527"/>
                  </a:lnTo>
                  <a:lnTo>
                    <a:pt x="5935" y="15674"/>
                  </a:lnTo>
                  <a:lnTo>
                    <a:pt x="6034" y="16837"/>
                  </a:lnTo>
                  <a:lnTo>
                    <a:pt x="6101" y="18001"/>
                  </a:lnTo>
                  <a:lnTo>
                    <a:pt x="6134" y="19164"/>
                  </a:lnTo>
                  <a:lnTo>
                    <a:pt x="5502" y="17984"/>
                  </a:lnTo>
                  <a:lnTo>
                    <a:pt x="4871" y="16821"/>
                  </a:lnTo>
                  <a:lnTo>
                    <a:pt x="4572" y="16223"/>
                  </a:lnTo>
                  <a:lnTo>
                    <a:pt x="4273" y="15641"/>
                  </a:lnTo>
                  <a:lnTo>
                    <a:pt x="3990" y="15026"/>
                  </a:lnTo>
                  <a:lnTo>
                    <a:pt x="3724" y="14411"/>
                  </a:lnTo>
                  <a:lnTo>
                    <a:pt x="3691" y="14394"/>
                  </a:lnTo>
                  <a:lnTo>
                    <a:pt x="3674" y="14394"/>
                  </a:lnTo>
                  <a:lnTo>
                    <a:pt x="3658" y="14411"/>
                  </a:lnTo>
                  <a:lnTo>
                    <a:pt x="3658" y="14444"/>
                  </a:lnTo>
                  <a:lnTo>
                    <a:pt x="3890" y="15092"/>
                  </a:lnTo>
                  <a:lnTo>
                    <a:pt x="4140" y="15757"/>
                  </a:lnTo>
                  <a:lnTo>
                    <a:pt x="4405" y="16422"/>
                  </a:lnTo>
                  <a:lnTo>
                    <a:pt x="4705" y="17087"/>
                  </a:lnTo>
                  <a:lnTo>
                    <a:pt x="5020" y="17718"/>
                  </a:lnTo>
                  <a:lnTo>
                    <a:pt x="5370" y="18350"/>
                  </a:lnTo>
                  <a:lnTo>
                    <a:pt x="5735" y="18965"/>
                  </a:lnTo>
                  <a:lnTo>
                    <a:pt x="5935" y="19248"/>
                  </a:lnTo>
                  <a:lnTo>
                    <a:pt x="6151" y="19530"/>
                  </a:lnTo>
                  <a:lnTo>
                    <a:pt x="6134" y="20361"/>
                  </a:lnTo>
                  <a:lnTo>
                    <a:pt x="6117" y="21176"/>
                  </a:lnTo>
                  <a:lnTo>
                    <a:pt x="6101" y="22007"/>
                  </a:lnTo>
                  <a:lnTo>
                    <a:pt x="6051" y="22821"/>
                  </a:lnTo>
                  <a:lnTo>
                    <a:pt x="5968" y="23935"/>
                  </a:lnTo>
                  <a:lnTo>
                    <a:pt x="5868" y="25015"/>
                  </a:lnTo>
                  <a:lnTo>
                    <a:pt x="5752" y="26112"/>
                  </a:lnTo>
                  <a:lnTo>
                    <a:pt x="5619" y="27209"/>
                  </a:lnTo>
                  <a:lnTo>
                    <a:pt x="5353" y="29386"/>
                  </a:lnTo>
                  <a:lnTo>
                    <a:pt x="5237" y="30483"/>
                  </a:lnTo>
                  <a:lnTo>
                    <a:pt x="5153" y="31580"/>
                  </a:lnTo>
                  <a:lnTo>
                    <a:pt x="5153" y="31614"/>
                  </a:lnTo>
                  <a:lnTo>
                    <a:pt x="5170" y="31630"/>
                  </a:lnTo>
                  <a:lnTo>
                    <a:pt x="5187" y="31647"/>
                  </a:lnTo>
                  <a:lnTo>
                    <a:pt x="5220" y="31647"/>
                  </a:lnTo>
                  <a:lnTo>
                    <a:pt x="5253" y="31630"/>
                  </a:lnTo>
                  <a:lnTo>
                    <a:pt x="5286" y="31597"/>
                  </a:lnTo>
                  <a:lnTo>
                    <a:pt x="5486" y="30467"/>
                  </a:lnTo>
                  <a:lnTo>
                    <a:pt x="5685" y="29353"/>
                  </a:lnTo>
                  <a:lnTo>
                    <a:pt x="5868" y="28223"/>
                  </a:lnTo>
                  <a:lnTo>
                    <a:pt x="6018" y="27093"/>
                  </a:lnTo>
                  <a:lnTo>
                    <a:pt x="6151" y="25962"/>
                  </a:lnTo>
                  <a:lnTo>
                    <a:pt x="6267" y="24832"/>
                  </a:lnTo>
                  <a:lnTo>
                    <a:pt x="6367" y="23685"/>
                  </a:lnTo>
                  <a:lnTo>
                    <a:pt x="6450" y="22555"/>
                  </a:lnTo>
                  <a:lnTo>
                    <a:pt x="6500" y="21707"/>
                  </a:lnTo>
                  <a:lnTo>
                    <a:pt x="6533" y="20876"/>
                  </a:lnTo>
                  <a:lnTo>
                    <a:pt x="6550" y="20029"/>
                  </a:lnTo>
                  <a:lnTo>
                    <a:pt x="6550" y="19181"/>
                  </a:lnTo>
                  <a:lnTo>
                    <a:pt x="6533" y="18350"/>
                  </a:lnTo>
                  <a:lnTo>
                    <a:pt x="6483" y="17502"/>
                  </a:lnTo>
                  <a:lnTo>
                    <a:pt x="6433" y="16671"/>
                  </a:lnTo>
                  <a:lnTo>
                    <a:pt x="6367" y="15824"/>
                  </a:lnTo>
                  <a:lnTo>
                    <a:pt x="6367" y="15807"/>
                  </a:lnTo>
                  <a:lnTo>
                    <a:pt x="6400" y="14444"/>
                  </a:lnTo>
                  <a:lnTo>
                    <a:pt x="6467" y="13081"/>
                  </a:lnTo>
                  <a:lnTo>
                    <a:pt x="6483" y="12400"/>
                  </a:lnTo>
                  <a:lnTo>
                    <a:pt x="6500" y="11718"/>
                  </a:lnTo>
                  <a:lnTo>
                    <a:pt x="6500" y="11037"/>
                  </a:lnTo>
                  <a:lnTo>
                    <a:pt x="6483" y="10372"/>
                  </a:lnTo>
                  <a:lnTo>
                    <a:pt x="6433" y="9624"/>
                  </a:lnTo>
                  <a:lnTo>
                    <a:pt x="6383" y="8893"/>
                  </a:lnTo>
                  <a:lnTo>
                    <a:pt x="6300" y="8161"/>
                  </a:lnTo>
                  <a:lnTo>
                    <a:pt x="6217" y="7430"/>
                  </a:lnTo>
                  <a:lnTo>
                    <a:pt x="6101" y="6699"/>
                  </a:lnTo>
                  <a:lnTo>
                    <a:pt x="5968" y="5967"/>
                  </a:lnTo>
                  <a:lnTo>
                    <a:pt x="5835" y="5253"/>
                  </a:lnTo>
                  <a:lnTo>
                    <a:pt x="5669" y="4521"/>
                  </a:lnTo>
                  <a:lnTo>
                    <a:pt x="5652" y="4505"/>
                  </a:lnTo>
                  <a:lnTo>
                    <a:pt x="5652" y="4521"/>
                  </a:lnTo>
                  <a:lnTo>
                    <a:pt x="5635" y="4521"/>
                  </a:lnTo>
                  <a:lnTo>
                    <a:pt x="5768" y="5236"/>
                  </a:lnTo>
                  <a:lnTo>
                    <a:pt x="5885" y="5951"/>
                  </a:lnTo>
                  <a:lnTo>
                    <a:pt x="5984" y="6649"/>
                  </a:lnTo>
                  <a:lnTo>
                    <a:pt x="6068" y="7363"/>
                  </a:lnTo>
                  <a:lnTo>
                    <a:pt x="6134" y="8078"/>
                  </a:lnTo>
                  <a:lnTo>
                    <a:pt x="6201" y="8793"/>
                  </a:lnTo>
                  <a:lnTo>
                    <a:pt x="6234" y="9524"/>
                  </a:lnTo>
                  <a:lnTo>
                    <a:pt x="6267" y="10239"/>
                  </a:lnTo>
                  <a:lnTo>
                    <a:pt x="6284" y="11003"/>
                  </a:lnTo>
                  <a:lnTo>
                    <a:pt x="6300" y="11768"/>
                  </a:lnTo>
                  <a:lnTo>
                    <a:pt x="6284" y="12549"/>
                  </a:lnTo>
                  <a:lnTo>
                    <a:pt x="6250" y="13314"/>
                  </a:lnTo>
                  <a:lnTo>
                    <a:pt x="6184" y="14328"/>
                  </a:lnTo>
                  <a:lnTo>
                    <a:pt x="6018" y="13364"/>
                  </a:lnTo>
                  <a:lnTo>
                    <a:pt x="5852" y="12416"/>
                  </a:lnTo>
                  <a:lnTo>
                    <a:pt x="5635" y="11486"/>
                  </a:lnTo>
                  <a:lnTo>
                    <a:pt x="5403" y="10538"/>
                  </a:lnTo>
                  <a:lnTo>
                    <a:pt x="5153" y="9624"/>
                  </a:lnTo>
                  <a:lnTo>
                    <a:pt x="4871" y="8693"/>
                  </a:lnTo>
                  <a:lnTo>
                    <a:pt x="4572" y="7779"/>
                  </a:lnTo>
                  <a:lnTo>
                    <a:pt x="4239" y="6881"/>
                  </a:lnTo>
                  <a:lnTo>
                    <a:pt x="3890" y="5984"/>
                  </a:lnTo>
                  <a:lnTo>
                    <a:pt x="3525" y="5103"/>
                  </a:lnTo>
                  <a:lnTo>
                    <a:pt x="3126" y="4222"/>
                  </a:lnTo>
                  <a:lnTo>
                    <a:pt x="2694" y="3358"/>
                  </a:lnTo>
                  <a:lnTo>
                    <a:pt x="2245" y="2510"/>
                  </a:lnTo>
                  <a:lnTo>
                    <a:pt x="1779" y="1662"/>
                  </a:lnTo>
                  <a:lnTo>
                    <a:pt x="1297" y="831"/>
                  </a:lnTo>
                  <a:lnTo>
                    <a:pt x="782" y="1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4130350" y="2929575"/>
              <a:ext cx="33700" cy="114300"/>
            </a:xfrm>
            <a:custGeom>
              <a:avLst/>
              <a:gdLst/>
              <a:ahLst/>
              <a:cxnLst/>
              <a:rect l="l" t="t" r="r" b="b"/>
              <a:pathLst>
                <a:path w="1348" h="4572" extrusionOk="0">
                  <a:moveTo>
                    <a:pt x="17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200" y="582"/>
                  </a:lnTo>
                  <a:lnTo>
                    <a:pt x="367" y="1147"/>
                  </a:lnTo>
                  <a:lnTo>
                    <a:pt x="533" y="1696"/>
                  </a:lnTo>
                  <a:lnTo>
                    <a:pt x="682" y="2261"/>
                  </a:lnTo>
                  <a:lnTo>
                    <a:pt x="1231" y="4521"/>
                  </a:lnTo>
                  <a:lnTo>
                    <a:pt x="1264" y="4571"/>
                  </a:lnTo>
                  <a:lnTo>
                    <a:pt x="1297" y="4571"/>
                  </a:lnTo>
                  <a:lnTo>
                    <a:pt x="1331" y="4554"/>
                  </a:lnTo>
                  <a:lnTo>
                    <a:pt x="1347" y="4505"/>
                  </a:lnTo>
                  <a:lnTo>
                    <a:pt x="1264" y="3939"/>
                  </a:lnTo>
                  <a:lnTo>
                    <a:pt x="1164" y="3358"/>
                  </a:lnTo>
                  <a:lnTo>
                    <a:pt x="1015" y="2776"/>
                  </a:lnTo>
                  <a:lnTo>
                    <a:pt x="849" y="2211"/>
                  </a:lnTo>
                  <a:lnTo>
                    <a:pt x="666" y="1646"/>
                  </a:lnTo>
                  <a:lnTo>
                    <a:pt x="466" y="1097"/>
                  </a:lnTo>
                  <a:lnTo>
                    <a:pt x="267" y="549"/>
                  </a:lnTo>
                  <a:lnTo>
                    <a:pt x="34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4207225" y="3043850"/>
              <a:ext cx="268050" cy="605025"/>
            </a:xfrm>
            <a:custGeom>
              <a:avLst/>
              <a:gdLst/>
              <a:ahLst/>
              <a:cxnLst/>
              <a:rect l="l" t="t" r="r" b="b"/>
              <a:pathLst>
                <a:path w="10722" h="24201" extrusionOk="0">
                  <a:moveTo>
                    <a:pt x="9325" y="0"/>
                  </a:moveTo>
                  <a:lnTo>
                    <a:pt x="9059" y="50"/>
                  </a:lnTo>
                  <a:lnTo>
                    <a:pt x="8793" y="116"/>
                  </a:lnTo>
                  <a:lnTo>
                    <a:pt x="8544" y="216"/>
                  </a:lnTo>
                  <a:lnTo>
                    <a:pt x="8278" y="349"/>
                  </a:lnTo>
                  <a:lnTo>
                    <a:pt x="8029" y="482"/>
                  </a:lnTo>
                  <a:lnTo>
                    <a:pt x="7779" y="632"/>
                  </a:lnTo>
                  <a:lnTo>
                    <a:pt x="7530" y="798"/>
                  </a:lnTo>
                  <a:lnTo>
                    <a:pt x="7297" y="964"/>
                  </a:lnTo>
                  <a:lnTo>
                    <a:pt x="6882" y="1296"/>
                  </a:lnTo>
                  <a:lnTo>
                    <a:pt x="6533" y="1596"/>
                  </a:lnTo>
                  <a:lnTo>
                    <a:pt x="6300" y="1812"/>
                  </a:lnTo>
                  <a:lnTo>
                    <a:pt x="6084" y="2028"/>
                  </a:lnTo>
                  <a:lnTo>
                    <a:pt x="5868" y="2261"/>
                  </a:lnTo>
                  <a:lnTo>
                    <a:pt x="5669" y="2493"/>
                  </a:lnTo>
                  <a:lnTo>
                    <a:pt x="5270" y="2992"/>
                  </a:lnTo>
                  <a:lnTo>
                    <a:pt x="4904" y="3507"/>
                  </a:lnTo>
                  <a:lnTo>
                    <a:pt x="4572" y="4039"/>
                  </a:lnTo>
                  <a:lnTo>
                    <a:pt x="4256" y="4587"/>
                  </a:lnTo>
                  <a:lnTo>
                    <a:pt x="3957" y="5136"/>
                  </a:lnTo>
                  <a:lnTo>
                    <a:pt x="3674" y="5701"/>
                  </a:lnTo>
                  <a:lnTo>
                    <a:pt x="3375" y="6366"/>
                  </a:lnTo>
                  <a:lnTo>
                    <a:pt x="3076" y="7031"/>
                  </a:lnTo>
                  <a:lnTo>
                    <a:pt x="2793" y="7696"/>
                  </a:lnTo>
                  <a:lnTo>
                    <a:pt x="2527" y="8360"/>
                  </a:lnTo>
                  <a:lnTo>
                    <a:pt x="2278" y="9042"/>
                  </a:lnTo>
                  <a:lnTo>
                    <a:pt x="2029" y="9723"/>
                  </a:lnTo>
                  <a:lnTo>
                    <a:pt x="1779" y="10405"/>
                  </a:lnTo>
                  <a:lnTo>
                    <a:pt x="1563" y="11103"/>
                  </a:lnTo>
                  <a:lnTo>
                    <a:pt x="1314" y="11884"/>
                  </a:lnTo>
                  <a:lnTo>
                    <a:pt x="1098" y="12682"/>
                  </a:lnTo>
                  <a:lnTo>
                    <a:pt x="915" y="13480"/>
                  </a:lnTo>
                  <a:lnTo>
                    <a:pt x="732" y="14278"/>
                  </a:lnTo>
                  <a:lnTo>
                    <a:pt x="583" y="15092"/>
                  </a:lnTo>
                  <a:lnTo>
                    <a:pt x="450" y="15890"/>
                  </a:lnTo>
                  <a:lnTo>
                    <a:pt x="333" y="16704"/>
                  </a:lnTo>
                  <a:lnTo>
                    <a:pt x="233" y="17519"/>
                  </a:lnTo>
                  <a:lnTo>
                    <a:pt x="150" y="18333"/>
                  </a:lnTo>
                  <a:lnTo>
                    <a:pt x="101" y="19147"/>
                  </a:lnTo>
                  <a:lnTo>
                    <a:pt x="51" y="19962"/>
                  </a:lnTo>
                  <a:lnTo>
                    <a:pt x="17" y="20793"/>
                  </a:lnTo>
                  <a:lnTo>
                    <a:pt x="1" y="21607"/>
                  </a:lnTo>
                  <a:lnTo>
                    <a:pt x="1" y="22438"/>
                  </a:lnTo>
                  <a:lnTo>
                    <a:pt x="1" y="23253"/>
                  </a:lnTo>
                  <a:lnTo>
                    <a:pt x="34" y="24067"/>
                  </a:lnTo>
                  <a:lnTo>
                    <a:pt x="34" y="24101"/>
                  </a:lnTo>
                  <a:lnTo>
                    <a:pt x="34" y="24117"/>
                  </a:lnTo>
                  <a:lnTo>
                    <a:pt x="34" y="24150"/>
                  </a:lnTo>
                  <a:lnTo>
                    <a:pt x="51" y="24184"/>
                  </a:lnTo>
                  <a:lnTo>
                    <a:pt x="67" y="24200"/>
                  </a:lnTo>
                  <a:lnTo>
                    <a:pt x="167" y="24200"/>
                  </a:lnTo>
                  <a:lnTo>
                    <a:pt x="184" y="24184"/>
                  </a:lnTo>
                  <a:lnTo>
                    <a:pt x="200" y="24150"/>
                  </a:lnTo>
                  <a:lnTo>
                    <a:pt x="383" y="23436"/>
                  </a:lnTo>
                  <a:lnTo>
                    <a:pt x="599" y="22754"/>
                  </a:lnTo>
                  <a:lnTo>
                    <a:pt x="832" y="22073"/>
                  </a:lnTo>
                  <a:lnTo>
                    <a:pt x="1098" y="21391"/>
                  </a:lnTo>
                  <a:lnTo>
                    <a:pt x="1380" y="20726"/>
                  </a:lnTo>
                  <a:lnTo>
                    <a:pt x="1696" y="20078"/>
                  </a:lnTo>
                  <a:lnTo>
                    <a:pt x="2029" y="19447"/>
                  </a:lnTo>
                  <a:lnTo>
                    <a:pt x="2394" y="18815"/>
                  </a:lnTo>
                  <a:lnTo>
                    <a:pt x="2777" y="18233"/>
                  </a:lnTo>
                  <a:lnTo>
                    <a:pt x="3175" y="17668"/>
                  </a:lnTo>
                  <a:lnTo>
                    <a:pt x="3591" y="17120"/>
                  </a:lnTo>
                  <a:lnTo>
                    <a:pt x="4023" y="16588"/>
                  </a:lnTo>
                  <a:lnTo>
                    <a:pt x="4887" y="15507"/>
                  </a:lnTo>
                  <a:lnTo>
                    <a:pt x="5320" y="14959"/>
                  </a:lnTo>
                  <a:lnTo>
                    <a:pt x="5718" y="14394"/>
                  </a:lnTo>
                  <a:lnTo>
                    <a:pt x="5885" y="14145"/>
                  </a:lnTo>
                  <a:lnTo>
                    <a:pt x="6051" y="13895"/>
                  </a:lnTo>
                  <a:lnTo>
                    <a:pt x="6200" y="13646"/>
                  </a:lnTo>
                  <a:lnTo>
                    <a:pt x="6333" y="13380"/>
                  </a:lnTo>
                  <a:lnTo>
                    <a:pt x="6466" y="13114"/>
                  </a:lnTo>
                  <a:lnTo>
                    <a:pt x="6583" y="12831"/>
                  </a:lnTo>
                  <a:lnTo>
                    <a:pt x="6699" y="12566"/>
                  </a:lnTo>
                  <a:lnTo>
                    <a:pt x="6799" y="12283"/>
                  </a:lnTo>
                  <a:lnTo>
                    <a:pt x="6882" y="11951"/>
                  </a:lnTo>
                  <a:lnTo>
                    <a:pt x="6965" y="11618"/>
                  </a:lnTo>
                  <a:lnTo>
                    <a:pt x="7015" y="11286"/>
                  </a:lnTo>
                  <a:lnTo>
                    <a:pt x="7065" y="10937"/>
                  </a:lnTo>
                  <a:lnTo>
                    <a:pt x="7131" y="10255"/>
                  </a:lnTo>
                  <a:lnTo>
                    <a:pt x="7181" y="9574"/>
                  </a:lnTo>
                  <a:lnTo>
                    <a:pt x="7231" y="9208"/>
                  </a:lnTo>
                  <a:lnTo>
                    <a:pt x="7281" y="8826"/>
                  </a:lnTo>
                  <a:lnTo>
                    <a:pt x="7364" y="8477"/>
                  </a:lnTo>
                  <a:lnTo>
                    <a:pt x="7464" y="8128"/>
                  </a:lnTo>
                  <a:lnTo>
                    <a:pt x="7563" y="7779"/>
                  </a:lnTo>
                  <a:lnTo>
                    <a:pt x="7696" y="7430"/>
                  </a:lnTo>
                  <a:lnTo>
                    <a:pt x="7829" y="7097"/>
                  </a:lnTo>
                  <a:lnTo>
                    <a:pt x="7962" y="6765"/>
                  </a:lnTo>
                  <a:lnTo>
                    <a:pt x="8278" y="6117"/>
                  </a:lnTo>
                  <a:lnTo>
                    <a:pt x="8627" y="5468"/>
                  </a:lnTo>
                  <a:lnTo>
                    <a:pt x="9342" y="4189"/>
                  </a:lnTo>
                  <a:lnTo>
                    <a:pt x="9674" y="3557"/>
                  </a:lnTo>
                  <a:lnTo>
                    <a:pt x="9990" y="2942"/>
                  </a:lnTo>
                  <a:lnTo>
                    <a:pt x="10289" y="2294"/>
                  </a:lnTo>
                  <a:lnTo>
                    <a:pt x="10572" y="1646"/>
                  </a:lnTo>
                  <a:lnTo>
                    <a:pt x="10638" y="1446"/>
                  </a:lnTo>
                  <a:lnTo>
                    <a:pt x="10688" y="1247"/>
                  </a:lnTo>
                  <a:lnTo>
                    <a:pt x="10721" y="1047"/>
                  </a:lnTo>
                  <a:lnTo>
                    <a:pt x="10705" y="848"/>
                  </a:lnTo>
                  <a:lnTo>
                    <a:pt x="10688" y="765"/>
                  </a:lnTo>
                  <a:lnTo>
                    <a:pt x="10672" y="665"/>
                  </a:lnTo>
                  <a:lnTo>
                    <a:pt x="10638" y="582"/>
                  </a:lnTo>
                  <a:lnTo>
                    <a:pt x="10588" y="499"/>
                  </a:lnTo>
                  <a:lnTo>
                    <a:pt x="10522" y="416"/>
                  </a:lnTo>
                  <a:lnTo>
                    <a:pt x="10455" y="349"/>
                  </a:lnTo>
                  <a:lnTo>
                    <a:pt x="10372" y="266"/>
                  </a:lnTo>
                  <a:lnTo>
                    <a:pt x="10273" y="199"/>
                  </a:lnTo>
                  <a:lnTo>
                    <a:pt x="10173" y="133"/>
                  </a:lnTo>
                  <a:lnTo>
                    <a:pt x="10057" y="83"/>
                  </a:lnTo>
                  <a:lnTo>
                    <a:pt x="9940" y="50"/>
                  </a:lnTo>
                  <a:lnTo>
                    <a:pt x="9824" y="17"/>
                  </a:lnTo>
                  <a:lnTo>
                    <a:pt x="9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4179400" y="3136500"/>
              <a:ext cx="204875" cy="651150"/>
            </a:xfrm>
            <a:custGeom>
              <a:avLst/>
              <a:gdLst/>
              <a:ahLst/>
              <a:cxnLst/>
              <a:rect l="l" t="t" r="r" b="b"/>
              <a:pathLst>
                <a:path w="8195" h="26046" extrusionOk="0">
                  <a:moveTo>
                    <a:pt x="8145" y="1"/>
                  </a:moveTo>
                  <a:lnTo>
                    <a:pt x="8111" y="34"/>
                  </a:lnTo>
                  <a:lnTo>
                    <a:pt x="7413" y="1164"/>
                  </a:lnTo>
                  <a:lnTo>
                    <a:pt x="6732" y="2311"/>
                  </a:lnTo>
                  <a:lnTo>
                    <a:pt x="6399" y="2893"/>
                  </a:lnTo>
                  <a:lnTo>
                    <a:pt x="6083" y="3474"/>
                  </a:lnTo>
                  <a:lnTo>
                    <a:pt x="5768" y="4073"/>
                  </a:lnTo>
                  <a:lnTo>
                    <a:pt x="5469" y="4671"/>
                  </a:lnTo>
                  <a:lnTo>
                    <a:pt x="5153" y="5336"/>
                  </a:lnTo>
                  <a:lnTo>
                    <a:pt x="4870" y="6034"/>
                  </a:lnTo>
                  <a:lnTo>
                    <a:pt x="4604" y="6715"/>
                  </a:lnTo>
                  <a:lnTo>
                    <a:pt x="4355" y="7414"/>
                  </a:lnTo>
                  <a:lnTo>
                    <a:pt x="4488" y="6666"/>
                  </a:lnTo>
                  <a:lnTo>
                    <a:pt x="4637" y="5934"/>
                  </a:lnTo>
                  <a:lnTo>
                    <a:pt x="4820" y="5186"/>
                  </a:lnTo>
                  <a:lnTo>
                    <a:pt x="4986" y="4455"/>
                  </a:lnTo>
                  <a:lnTo>
                    <a:pt x="5186" y="3724"/>
                  </a:lnTo>
                  <a:lnTo>
                    <a:pt x="5402" y="2992"/>
                  </a:lnTo>
                  <a:lnTo>
                    <a:pt x="5618" y="2261"/>
                  </a:lnTo>
                  <a:lnTo>
                    <a:pt x="5851" y="1546"/>
                  </a:lnTo>
                  <a:lnTo>
                    <a:pt x="5834" y="1530"/>
                  </a:lnTo>
                  <a:lnTo>
                    <a:pt x="5818" y="1530"/>
                  </a:lnTo>
                  <a:lnTo>
                    <a:pt x="5518" y="2261"/>
                  </a:lnTo>
                  <a:lnTo>
                    <a:pt x="5252" y="3009"/>
                  </a:lnTo>
                  <a:lnTo>
                    <a:pt x="5020" y="3774"/>
                  </a:lnTo>
                  <a:lnTo>
                    <a:pt x="4804" y="4538"/>
                  </a:lnTo>
                  <a:lnTo>
                    <a:pt x="4621" y="5303"/>
                  </a:lnTo>
                  <a:lnTo>
                    <a:pt x="4471" y="6084"/>
                  </a:lnTo>
                  <a:lnTo>
                    <a:pt x="4355" y="6865"/>
                  </a:lnTo>
                  <a:lnTo>
                    <a:pt x="4272" y="7646"/>
                  </a:lnTo>
                  <a:lnTo>
                    <a:pt x="4006" y="8511"/>
                  </a:lnTo>
                  <a:lnTo>
                    <a:pt x="3740" y="9375"/>
                  </a:lnTo>
                  <a:lnTo>
                    <a:pt x="3241" y="11220"/>
                  </a:lnTo>
                  <a:lnTo>
                    <a:pt x="2776" y="13065"/>
                  </a:lnTo>
                  <a:lnTo>
                    <a:pt x="2327" y="14910"/>
                  </a:lnTo>
                  <a:lnTo>
                    <a:pt x="1895" y="16771"/>
                  </a:lnTo>
                  <a:lnTo>
                    <a:pt x="1895" y="16156"/>
                  </a:lnTo>
                  <a:lnTo>
                    <a:pt x="1912" y="15558"/>
                  </a:lnTo>
                  <a:lnTo>
                    <a:pt x="1945" y="14943"/>
                  </a:lnTo>
                  <a:lnTo>
                    <a:pt x="1995" y="14328"/>
                  </a:lnTo>
                  <a:lnTo>
                    <a:pt x="2045" y="13730"/>
                  </a:lnTo>
                  <a:lnTo>
                    <a:pt x="2128" y="13115"/>
                  </a:lnTo>
                  <a:lnTo>
                    <a:pt x="2211" y="12516"/>
                  </a:lnTo>
                  <a:lnTo>
                    <a:pt x="2311" y="11918"/>
                  </a:lnTo>
                  <a:lnTo>
                    <a:pt x="2311" y="11885"/>
                  </a:lnTo>
                  <a:lnTo>
                    <a:pt x="2261" y="11885"/>
                  </a:lnTo>
                  <a:lnTo>
                    <a:pt x="2261" y="11918"/>
                  </a:lnTo>
                  <a:lnTo>
                    <a:pt x="2111" y="12533"/>
                  </a:lnTo>
                  <a:lnTo>
                    <a:pt x="1995" y="13181"/>
                  </a:lnTo>
                  <a:lnTo>
                    <a:pt x="1895" y="13813"/>
                  </a:lnTo>
                  <a:lnTo>
                    <a:pt x="1828" y="14461"/>
                  </a:lnTo>
                  <a:lnTo>
                    <a:pt x="1795" y="15092"/>
                  </a:lnTo>
                  <a:lnTo>
                    <a:pt x="1779" y="15741"/>
                  </a:lnTo>
                  <a:lnTo>
                    <a:pt x="1795" y="16389"/>
                  </a:lnTo>
                  <a:lnTo>
                    <a:pt x="1828" y="17037"/>
                  </a:lnTo>
                  <a:lnTo>
                    <a:pt x="1214" y="19863"/>
                  </a:lnTo>
                  <a:lnTo>
                    <a:pt x="881" y="21392"/>
                  </a:lnTo>
                  <a:lnTo>
                    <a:pt x="532" y="22921"/>
                  </a:lnTo>
                  <a:lnTo>
                    <a:pt x="382" y="23686"/>
                  </a:lnTo>
                  <a:lnTo>
                    <a:pt x="233" y="24450"/>
                  </a:lnTo>
                  <a:lnTo>
                    <a:pt x="117" y="25215"/>
                  </a:lnTo>
                  <a:lnTo>
                    <a:pt x="0" y="25996"/>
                  </a:lnTo>
                  <a:lnTo>
                    <a:pt x="17" y="26029"/>
                  </a:lnTo>
                  <a:lnTo>
                    <a:pt x="33" y="26046"/>
                  </a:lnTo>
                  <a:lnTo>
                    <a:pt x="67" y="26029"/>
                  </a:lnTo>
                  <a:lnTo>
                    <a:pt x="83" y="25996"/>
                  </a:lnTo>
                  <a:lnTo>
                    <a:pt x="183" y="25580"/>
                  </a:lnTo>
                  <a:lnTo>
                    <a:pt x="283" y="25165"/>
                  </a:lnTo>
                  <a:lnTo>
                    <a:pt x="466" y="24334"/>
                  </a:lnTo>
                  <a:lnTo>
                    <a:pt x="632" y="23486"/>
                  </a:lnTo>
                  <a:lnTo>
                    <a:pt x="815" y="22638"/>
                  </a:lnTo>
                  <a:lnTo>
                    <a:pt x="1180" y="20960"/>
                  </a:lnTo>
                  <a:lnTo>
                    <a:pt x="1563" y="19281"/>
                  </a:lnTo>
                  <a:lnTo>
                    <a:pt x="2144" y="16838"/>
                  </a:lnTo>
                  <a:lnTo>
                    <a:pt x="2759" y="14411"/>
                  </a:lnTo>
                  <a:lnTo>
                    <a:pt x="2859" y="14195"/>
                  </a:lnTo>
                  <a:lnTo>
                    <a:pt x="2992" y="13979"/>
                  </a:lnTo>
                  <a:lnTo>
                    <a:pt x="3142" y="13763"/>
                  </a:lnTo>
                  <a:lnTo>
                    <a:pt x="3308" y="13563"/>
                  </a:lnTo>
                  <a:lnTo>
                    <a:pt x="3624" y="13164"/>
                  </a:lnTo>
                  <a:lnTo>
                    <a:pt x="3939" y="12782"/>
                  </a:lnTo>
                  <a:lnTo>
                    <a:pt x="4588" y="11968"/>
                  </a:lnTo>
                  <a:lnTo>
                    <a:pt x="5219" y="11137"/>
                  </a:lnTo>
                  <a:lnTo>
                    <a:pt x="5801" y="10355"/>
                  </a:lnTo>
                  <a:lnTo>
                    <a:pt x="6333" y="9558"/>
                  </a:lnTo>
                  <a:lnTo>
                    <a:pt x="6848" y="8727"/>
                  </a:lnTo>
                  <a:lnTo>
                    <a:pt x="7330" y="7879"/>
                  </a:lnTo>
                  <a:lnTo>
                    <a:pt x="7330" y="7862"/>
                  </a:lnTo>
                  <a:lnTo>
                    <a:pt x="7313" y="7846"/>
                  </a:lnTo>
                  <a:lnTo>
                    <a:pt x="7297" y="7846"/>
                  </a:lnTo>
                  <a:lnTo>
                    <a:pt x="7280" y="7862"/>
                  </a:lnTo>
                  <a:lnTo>
                    <a:pt x="6698" y="8810"/>
                  </a:lnTo>
                  <a:lnTo>
                    <a:pt x="6067" y="9724"/>
                  </a:lnTo>
                  <a:lnTo>
                    <a:pt x="5419" y="10638"/>
                  </a:lnTo>
                  <a:lnTo>
                    <a:pt x="4737" y="11519"/>
                  </a:lnTo>
                  <a:lnTo>
                    <a:pt x="3474" y="13164"/>
                  </a:lnTo>
                  <a:lnTo>
                    <a:pt x="3158" y="13563"/>
                  </a:lnTo>
                  <a:lnTo>
                    <a:pt x="3009" y="13763"/>
                  </a:lnTo>
                  <a:lnTo>
                    <a:pt x="2859" y="13962"/>
                  </a:lnTo>
                  <a:lnTo>
                    <a:pt x="3208" y="12599"/>
                  </a:lnTo>
                  <a:lnTo>
                    <a:pt x="3624" y="10937"/>
                  </a:lnTo>
                  <a:lnTo>
                    <a:pt x="3856" y="10106"/>
                  </a:lnTo>
                  <a:lnTo>
                    <a:pt x="4072" y="9275"/>
                  </a:lnTo>
                  <a:lnTo>
                    <a:pt x="4322" y="8461"/>
                  </a:lnTo>
                  <a:lnTo>
                    <a:pt x="4571" y="7630"/>
                  </a:lnTo>
                  <a:lnTo>
                    <a:pt x="4854" y="6815"/>
                  </a:lnTo>
                  <a:lnTo>
                    <a:pt x="5153" y="6017"/>
                  </a:lnTo>
                  <a:lnTo>
                    <a:pt x="5469" y="5253"/>
                  </a:lnTo>
                  <a:lnTo>
                    <a:pt x="5818" y="4488"/>
                  </a:lnTo>
                  <a:lnTo>
                    <a:pt x="6183" y="3724"/>
                  </a:lnTo>
                  <a:lnTo>
                    <a:pt x="6566" y="2992"/>
                  </a:lnTo>
                  <a:lnTo>
                    <a:pt x="6948" y="2244"/>
                  </a:lnTo>
                  <a:lnTo>
                    <a:pt x="7363" y="1513"/>
                  </a:lnTo>
                  <a:lnTo>
                    <a:pt x="8194" y="67"/>
                  </a:lnTo>
                  <a:lnTo>
                    <a:pt x="8194" y="34"/>
                  </a:lnTo>
                  <a:lnTo>
                    <a:pt x="8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4304050" y="3286100"/>
              <a:ext cx="63175" cy="99750"/>
            </a:xfrm>
            <a:custGeom>
              <a:avLst/>
              <a:gdLst/>
              <a:ahLst/>
              <a:cxnLst/>
              <a:rect l="l" t="t" r="r" b="b"/>
              <a:pathLst>
                <a:path w="2527" h="3990" extrusionOk="0">
                  <a:moveTo>
                    <a:pt x="2494" y="0"/>
                  </a:moveTo>
                  <a:lnTo>
                    <a:pt x="2128" y="466"/>
                  </a:lnTo>
                  <a:lnTo>
                    <a:pt x="1796" y="948"/>
                  </a:lnTo>
                  <a:lnTo>
                    <a:pt x="1463" y="1430"/>
                  </a:lnTo>
                  <a:lnTo>
                    <a:pt x="1147" y="1912"/>
                  </a:lnTo>
                  <a:lnTo>
                    <a:pt x="832" y="2410"/>
                  </a:lnTo>
                  <a:lnTo>
                    <a:pt x="532" y="2925"/>
                  </a:lnTo>
                  <a:lnTo>
                    <a:pt x="266" y="3441"/>
                  </a:lnTo>
                  <a:lnTo>
                    <a:pt x="0" y="3956"/>
                  </a:lnTo>
                  <a:lnTo>
                    <a:pt x="0" y="3973"/>
                  </a:lnTo>
                  <a:lnTo>
                    <a:pt x="17" y="3989"/>
                  </a:lnTo>
                  <a:lnTo>
                    <a:pt x="34" y="3973"/>
                  </a:lnTo>
                  <a:lnTo>
                    <a:pt x="1280" y="2011"/>
                  </a:lnTo>
                  <a:lnTo>
                    <a:pt x="2527" y="33"/>
                  </a:lnTo>
                  <a:lnTo>
                    <a:pt x="2527" y="17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3869000" y="3065850"/>
              <a:ext cx="307500" cy="543550"/>
            </a:xfrm>
            <a:custGeom>
              <a:avLst/>
              <a:gdLst/>
              <a:ahLst/>
              <a:cxnLst/>
              <a:rect l="l" t="t" r="r" b="b"/>
              <a:pathLst>
                <a:path w="12300" h="21742" extrusionOk="0">
                  <a:moveTo>
                    <a:pt x="964" y="1"/>
                  </a:moveTo>
                  <a:lnTo>
                    <a:pt x="865" y="18"/>
                  </a:lnTo>
                  <a:lnTo>
                    <a:pt x="781" y="51"/>
                  </a:lnTo>
                  <a:lnTo>
                    <a:pt x="682" y="84"/>
                  </a:lnTo>
                  <a:lnTo>
                    <a:pt x="599" y="134"/>
                  </a:lnTo>
                  <a:lnTo>
                    <a:pt x="515" y="200"/>
                  </a:lnTo>
                  <a:lnTo>
                    <a:pt x="449" y="267"/>
                  </a:lnTo>
                  <a:lnTo>
                    <a:pt x="366" y="367"/>
                  </a:lnTo>
                  <a:lnTo>
                    <a:pt x="299" y="466"/>
                  </a:lnTo>
                  <a:lnTo>
                    <a:pt x="233" y="583"/>
                  </a:lnTo>
                  <a:lnTo>
                    <a:pt x="183" y="716"/>
                  </a:lnTo>
                  <a:lnTo>
                    <a:pt x="83" y="982"/>
                  </a:lnTo>
                  <a:lnTo>
                    <a:pt x="33" y="1248"/>
                  </a:lnTo>
                  <a:lnTo>
                    <a:pt x="0" y="1530"/>
                  </a:lnTo>
                  <a:lnTo>
                    <a:pt x="0" y="1796"/>
                  </a:lnTo>
                  <a:lnTo>
                    <a:pt x="33" y="2079"/>
                  </a:lnTo>
                  <a:lnTo>
                    <a:pt x="83" y="2361"/>
                  </a:lnTo>
                  <a:lnTo>
                    <a:pt x="150" y="2627"/>
                  </a:lnTo>
                  <a:lnTo>
                    <a:pt x="250" y="2910"/>
                  </a:lnTo>
                  <a:lnTo>
                    <a:pt x="349" y="3176"/>
                  </a:lnTo>
                  <a:lnTo>
                    <a:pt x="466" y="3442"/>
                  </a:lnTo>
                  <a:lnTo>
                    <a:pt x="715" y="3957"/>
                  </a:lnTo>
                  <a:lnTo>
                    <a:pt x="997" y="4455"/>
                  </a:lnTo>
                  <a:lnTo>
                    <a:pt x="1263" y="4921"/>
                  </a:lnTo>
                  <a:lnTo>
                    <a:pt x="1479" y="5286"/>
                  </a:lnTo>
                  <a:lnTo>
                    <a:pt x="1679" y="5685"/>
                  </a:lnTo>
                  <a:lnTo>
                    <a:pt x="1878" y="6084"/>
                  </a:lnTo>
                  <a:lnTo>
                    <a:pt x="2045" y="6500"/>
                  </a:lnTo>
                  <a:lnTo>
                    <a:pt x="2128" y="6716"/>
                  </a:lnTo>
                  <a:lnTo>
                    <a:pt x="2178" y="6932"/>
                  </a:lnTo>
                  <a:lnTo>
                    <a:pt x="2227" y="7148"/>
                  </a:lnTo>
                  <a:lnTo>
                    <a:pt x="2261" y="7364"/>
                  </a:lnTo>
                  <a:lnTo>
                    <a:pt x="2277" y="7580"/>
                  </a:lnTo>
                  <a:lnTo>
                    <a:pt x="2277" y="7796"/>
                  </a:lnTo>
                  <a:lnTo>
                    <a:pt x="2261" y="8012"/>
                  </a:lnTo>
                  <a:lnTo>
                    <a:pt x="2227" y="8245"/>
                  </a:lnTo>
                  <a:lnTo>
                    <a:pt x="2161" y="8511"/>
                  </a:lnTo>
                  <a:lnTo>
                    <a:pt x="2061" y="8777"/>
                  </a:lnTo>
                  <a:lnTo>
                    <a:pt x="1945" y="9026"/>
                  </a:lnTo>
                  <a:lnTo>
                    <a:pt x="1812" y="9276"/>
                  </a:lnTo>
                  <a:lnTo>
                    <a:pt x="1696" y="9541"/>
                  </a:lnTo>
                  <a:lnTo>
                    <a:pt x="1579" y="9791"/>
                  </a:lnTo>
                  <a:lnTo>
                    <a:pt x="1496" y="10057"/>
                  </a:lnTo>
                  <a:lnTo>
                    <a:pt x="1463" y="10206"/>
                  </a:lnTo>
                  <a:lnTo>
                    <a:pt x="1430" y="10339"/>
                  </a:lnTo>
                  <a:lnTo>
                    <a:pt x="1413" y="10489"/>
                  </a:lnTo>
                  <a:lnTo>
                    <a:pt x="1413" y="10638"/>
                  </a:lnTo>
                  <a:lnTo>
                    <a:pt x="1413" y="10788"/>
                  </a:lnTo>
                  <a:lnTo>
                    <a:pt x="1430" y="10938"/>
                  </a:lnTo>
                  <a:lnTo>
                    <a:pt x="1496" y="11220"/>
                  </a:lnTo>
                  <a:lnTo>
                    <a:pt x="1579" y="11486"/>
                  </a:lnTo>
                  <a:lnTo>
                    <a:pt x="1712" y="11752"/>
                  </a:lnTo>
                  <a:lnTo>
                    <a:pt x="1862" y="12001"/>
                  </a:lnTo>
                  <a:lnTo>
                    <a:pt x="2028" y="12234"/>
                  </a:lnTo>
                  <a:lnTo>
                    <a:pt x="2227" y="12450"/>
                  </a:lnTo>
                  <a:lnTo>
                    <a:pt x="2427" y="12666"/>
                  </a:lnTo>
                  <a:lnTo>
                    <a:pt x="2660" y="12866"/>
                  </a:lnTo>
                  <a:lnTo>
                    <a:pt x="2892" y="13065"/>
                  </a:lnTo>
                  <a:lnTo>
                    <a:pt x="3125" y="13248"/>
                  </a:lnTo>
                  <a:lnTo>
                    <a:pt x="3624" y="13597"/>
                  </a:lnTo>
                  <a:lnTo>
                    <a:pt x="4089" y="13896"/>
                  </a:lnTo>
                  <a:lnTo>
                    <a:pt x="4654" y="14278"/>
                  </a:lnTo>
                  <a:lnTo>
                    <a:pt x="5252" y="14644"/>
                  </a:lnTo>
                  <a:lnTo>
                    <a:pt x="6466" y="15375"/>
                  </a:lnTo>
                  <a:lnTo>
                    <a:pt x="7081" y="15758"/>
                  </a:lnTo>
                  <a:lnTo>
                    <a:pt x="7679" y="16157"/>
                  </a:lnTo>
                  <a:lnTo>
                    <a:pt x="8278" y="16572"/>
                  </a:lnTo>
                  <a:lnTo>
                    <a:pt x="8843" y="17004"/>
                  </a:lnTo>
                  <a:lnTo>
                    <a:pt x="9109" y="17237"/>
                  </a:lnTo>
                  <a:lnTo>
                    <a:pt x="9375" y="17470"/>
                  </a:lnTo>
                  <a:lnTo>
                    <a:pt x="9640" y="17702"/>
                  </a:lnTo>
                  <a:lnTo>
                    <a:pt x="9873" y="17952"/>
                  </a:lnTo>
                  <a:lnTo>
                    <a:pt x="10106" y="18201"/>
                  </a:lnTo>
                  <a:lnTo>
                    <a:pt x="10339" y="18467"/>
                  </a:lnTo>
                  <a:lnTo>
                    <a:pt x="10555" y="18750"/>
                  </a:lnTo>
                  <a:lnTo>
                    <a:pt x="10754" y="19015"/>
                  </a:lnTo>
                  <a:lnTo>
                    <a:pt x="10937" y="19315"/>
                  </a:lnTo>
                  <a:lnTo>
                    <a:pt x="11103" y="19614"/>
                  </a:lnTo>
                  <a:lnTo>
                    <a:pt x="11253" y="19930"/>
                  </a:lnTo>
                  <a:lnTo>
                    <a:pt x="11386" y="20245"/>
                  </a:lnTo>
                  <a:lnTo>
                    <a:pt x="11502" y="20578"/>
                  </a:lnTo>
                  <a:lnTo>
                    <a:pt x="11618" y="20927"/>
                  </a:lnTo>
                  <a:lnTo>
                    <a:pt x="11685" y="21276"/>
                  </a:lnTo>
                  <a:lnTo>
                    <a:pt x="11751" y="21658"/>
                  </a:lnTo>
                  <a:lnTo>
                    <a:pt x="11768" y="21708"/>
                  </a:lnTo>
                  <a:lnTo>
                    <a:pt x="11801" y="21725"/>
                  </a:lnTo>
                  <a:lnTo>
                    <a:pt x="11851" y="21741"/>
                  </a:lnTo>
                  <a:lnTo>
                    <a:pt x="11901" y="21741"/>
                  </a:lnTo>
                  <a:lnTo>
                    <a:pt x="11934" y="21725"/>
                  </a:lnTo>
                  <a:lnTo>
                    <a:pt x="11967" y="21708"/>
                  </a:lnTo>
                  <a:lnTo>
                    <a:pt x="12001" y="21675"/>
                  </a:lnTo>
                  <a:lnTo>
                    <a:pt x="12001" y="21625"/>
                  </a:lnTo>
                  <a:lnTo>
                    <a:pt x="12001" y="21592"/>
                  </a:lnTo>
                  <a:lnTo>
                    <a:pt x="12017" y="21575"/>
                  </a:lnTo>
                  <a:lnTo>
                    <a:pt x="12150" y="20811"/>
                  </a:lnTo>
                  <a:lnTo>
                    <a:pt x="12233" y="20046"/>
                  </a:lnTo>
                  <a:lnTo>
                    <a:pt x="12283" y="19265"/>
                  </a:lnTo>
                  <a:lnTo>
                    <a:pt x="12300" y="18500"/>
                  </a:lnTo>
                  <a:lnTo>
                    <a:pt x="12267" y="17719"/>
                  </a:lnTo>
                  <a:lnTo>
                    <a:pt x="12200" y="16954"/>
                  </a:lnTo>
                  <a:lnTo>
                    <a:pt x="12100" y="16190"/>
                  </a:lnTo>
                  <a:lnTo>
                    <a:pt x="11967" y="15425"/>
                  </a:lnTo>
                  <a:lnTo>
                    <a:pt x="11868" y="15043"/>
                  </a:lnTo>
                  <a:lnTo>
                    <a:pt x="11768" y="14661"/>
                  </a:lnTo>
                  <a:lnTo>
                    <a:pt x="11652" y="14278"/>
                  </a:lnTo>
                  <a:lnTo>
                    <a:pt x="11535" y="13913"/>
                  </a:lnTo>
                  <a:lnTo>
                    <a:pt x="11269" y="13165"/>
                  </a:lnTo>
                  <a:lnTo>
                    <a:pt x="10970" y="12450"/>
                  </a:lnTo>
                  <a:lnTo>
                    <a:pt x="10654" y="11735"/>
                  </a:lnTo>
                  <a:lnTo>
                    <a:pt x="10305" y="11037"/>
                  </a:lnTo>
                  <a:lnTo>
                    <a:pt x="9923" y="10356"/>
                  </a:lnTo>
                  <a:lnTo>
                    <a:pt x="9541" y="9658"/>
                  </a:lnTo>
                  <a:lnTo>
                    <a:pt x="8859" y="8511"/>
                  </a:lnTo>
                  <a:lnTo>
                    <a:pt x="8145" y="7347"/>
                  </a:lnTo>
                  <a:lnTo>
                    <a:pt x="7413" y="6217"/>
                  </a:lnTo>
                  <a:lnTo>
                    <a:pt x="7048" y="5652"/>
                  </a:lnTo>
                  <a:lnTo>
                    <a:pt x="6649" y="5087"/>
                  </a:lnTo>
                  <a:lnTo>
                    <a:pt x="6266" y="4539"/>
                  </a:lnTo>
                  <a:lnTo>
                    <a:pt x="5851" y="4007"/>
                  </a:lnTo>
                  <a:lnTo>
                    <a:pt x="5435" y="3475"/>
                  </a:lnTo>
                  <a:lnTo>
                    <a:pt x="4987" y="2976"/>
                  </a:lnTo>
                  <a:lnTo>
                    <a:pt x="4538" y="2461"/>
                  </a:lnTo>
                  <a:lnTo>
                    <a:pt x="4072" y="1979"/>
                  </a:lnTo>
                  <a:lnTo>
                    <a:pt x="3590" y="1513"/>
                  </a:lnTo>
                  <a:lnTo>
                    <a:pt x="3092" y="1065"/>
                  </a:lnTo>
                  <a:lnTo>
                    <a:pt x="2759" y="799"/>
                  </a:lnTo>
                  <a:lnTo>
                    <a:pt x="2394" y="516"/>
                  </a:lnTo>
                  <a:lnTo>
                    <a:pt x="2194" y="400"/>
                  </a:lnTo>
                  <a:lnTo>
                    <a:pt x="1995" y="267"/>
                  </a:lnTo>
                  <a:lnTo>
                    <a:pt x="1779" y="167"/>
                  </a:lnTo>
                  <a:lnTo>
                    <a:pt x="1579" y="84"/>
                  </a:lnTo>
                  <a:lnTo>
                    <a:pt x="1363" y="3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968300" y="3245375"/>
              <a:ext cx="212375" cy="612925"/>
            </a:xfrm>
            <a:custGeom>
              <a:avLst/>
              <a:gdLst/>
              <a:ahLst/>
              <a:cxnLst/>
              <a:rect l="l" t="t" r="r" b="b"/>
              <a:pathLst>
                <a:path w="8495" h="24517" extrusionOk="0">
                  <a:moveTo>
                    <a:pt x="1663" y="0"/>
                  </a:moveTo>
                  <a:lnTo>
                    <a:pt x="1630" y="17"/>
                  </a:lnTo>
                  <a:lnTo>
                    <a:pt x="1613" y="50"/>
                  </a:lnTo>
                  <a:lnTo>
                    <a:pt x="1613" y="83"/>
                  </a:lnTo>
                  <a:lnTo>
                    <a:pt x="1613" y="100"/>
                  </a:lnTo>
                  <a:lnTo>
                    <a:pt x="1630" y="133"/>
                  </a:lnTo>
                  <a:lnTo>
                    <a:pt x="2112" y="682"/>
                  </a:lnTo>
                  <a:lnTo>
                    <a:pt x="2560" y="1230"/>
                  </a:lnTo>
                  <a:lnTo>
                    <a:pt x="2992" y="1812"/>
                  </a:lnTo>
                  <a:lnTo>
                    <a:pt x="3408" y="2377"/>
                  </a:lnTo>
                  <a:lnTo>
                    <a:pt x="3807" y="2975"/>
                  </a:lnTo>
                  <a:lnTo>
                    <a:pt x="4173" y="3574"/>
                  </a:lnTo>
                  <a:lnTo>
                    <a:pt x="4522" y="4172"/>
                  </a:lnTo>
                  <a:lnTo>
                    <a:pt x="4871" y="4787"/>
                  </a:lnTo>
                  <a:lnTo>
                    <a:pt x="5186" y="5419"/>
                  </a:lnTo>
                  <a:lnTo>
                    <a:pt x="5486" y="6050"/>
                  </a:lnTo>
                  <a:lnTo>
                    <a:pt x="5768" y="6699"/>
                  </a:lnTo>
                  <a:lnTo>
                    <a:pt x="6034" y="7347"/>
                  </a:lnTo>
                  <a:lnTo>
                    <a:pt x="6267" y="8012"/>
                  </a:lnTo>
                  <a:lnTo>
                    <a:pt x="6499" y="8676"/>
                  </a:lnTo>
                  <a:lnTo>
                    <a:pt x="6716" y="9358"/>
                  </a:lnTo>
                  <a:lnTo>
                    <a:pt x="6915" y="10056"/>
                  </a:lnTo>
                  <a:lnTo>
                    <a:pt x="6749" y="9823"/>
                  </a:lnTo>
                  <a:lnTo>
                    <a:pt x="6583" y="9607"/>
                  </a:lnTo>
                  <a:lnTo>
                    <a:pt x="6217" y="9192"/>
                  </a:lnTo>
                  <a:lnTo>
                    <a:pt x="5818" y="8809"/>
                  </a:lnTo>
                  <a:lnTo>
                    <a:pt x="5403" y="8427"/>
                  </a:lnTo>
                  <a:lnTo>
                    <a:pt x="4970" y="8078"/>
                  </a:lnTo>
                  <a:lnTo>
                    <a:pt x="4522" y="7729"/>
                  </a:lnTo>
                  <a:lnTo>
                    <a:pt x="4056" y="7397"/>
                  </a:lnTo>
                  <a:lnTo>
                    <a:pt x="3591" y="7064"/>
                  </a:lnTo>
                  <a:lnTo>
                    <a:pt x="2643" y="6416"/>
                  </a:lnTo>
                  <a:lnTo>
                    <a:pt x="2178" y="6084"/>
                  </a:lnTo>
                  <a:lnTo>
                    <a:pt x="1713" y="5751"/>
                  </a:lnTo>
                  <a:lnTo>
                    <a:pt x="1280" y="5402"/>
                  </a:lnTo>
                  <a:lnTo>
                    <a:pt x="848" y="5036"/>
                  </a:lnTo>
                  <a:lnTo>
                    <a:pt x="433" y="4671"/>
                  </a:lnTo>
                  <a:lnTo>
                    <a:pt x="51" y="4272"/>
                  </a:lnTo>
                  <a:lnTo>
                    <a:pt x="17" y="4272"/>
                  </a:lnTo>
                  <a:lnTo>
                    <a:pt x="1" y="4288"/>
                  </a:lnTo>
                  <a:lnTo>
                    <a:pt x="1" y="4305"/>
                  </a:lnTo>
                  <a:lnTo>
                    <a:pt x="400" y="4754"/>
                  </a:lnTo>
                  <a:lnTo>
                    <a:pt x="815" y="5186"/>
                  </a:lnTo>
                  <a:lnTo>
                    <a:pt x="1264" y="5585"/>
                  </a:lnTo>
                  <a:lnTo>
                    <a:pt x="1713" y="5967"/>
                  </a:lnTo>
                  <a:lnTo>
                    <a:pt x="2178" y="6333"/>
                  </a:lnTo>
                  <a:lnTo>
                    <a:pt x="2643" y="6699"/>
                  </a:lnTo>
                  <a:lnTo>
                    <a:pt x="3591" y="7397"/>
                  </a:lnTo>
                  <a:lnTo>
                    <a:pt x="4538" y="8111"/>
                  </a:lnTo>
                  <a:lnTo>
                    <a:pt x="5004" y="8477"/>
                  </a:lnTo>
                  <a:lnTo>
                    <a:pt x="5452" y="8843"/>
                  </a:lnTo>
                  <a:lnTo>
                    <a:pt x="5885" y="9242"/>
                  </a:lnTo>
                  <a:lnTo>
                    <a:pt x="6300" y="9657"/>
                  </a:lnTo>
                  <a:lnTo>
                    <a:pt x="6682" y="10106"/>
                  </a:lnTo>
                  <a:lnTo>
                    <a:pt x="6865" y="10339"/>
                  </a:lnTo>
                  <a:lnTo>
                    <a:pt x="7048" y="10571"/>
                  </a:lnTo>
                  <a:lnTo>
                    <a:pt x="7114" y="10837"/>
                  </a:lnTo>
                  <a:lnTo>
                    <a:pt x="7314" y="11685"/>
                  </a:lnTo>
                  <a:lnTo>
                    <a:pt x="7480" y="12516"/>
                  </a:lnTo>
                  <a:lnTo>
                    <a:pt x="7630" y="13364"/>
                  </a:lnTo>
                  <a:lnTo>
                    <a:pt x="7763" y="14211"/>
                  </a:lnTo>
                  <a:lnTo>
                    <a:pt x="7862" y="15059"/>
                  </a:lnTo>
                  <a:lnTo>
                    <a:pt x="7962" y="15907"/>
                  </a:lnTo>
                  <a:lnTo>
                    <a:pt x="8029" y="16754"/>
                  </a:lnTo>
                  <a:lnTo>
                    <a:pt x="8095" y="17619"/>
                  </a:lnTo>
                  <a:lnTo>
                    <a:pt x="8145" y="18466"/>
                  </a:lnTo>
                  <a:lnTo>
                    <a:pt x="8178" y="19314"/>
                  </a:lnTo>
                  <a:lnTo>
                    <a:pt x="8195" y="20178"/>
                  </a:lnTo>
                  <a:lnTo>
                    <a:pt x="8195" y="21026"/>
                  </a:lnTo>
                  <a:lnTo>
                    <a:pt x="8195" y="22738"/>
                  </a:lnTo>
                  <a:lnTo>
                    <a:pt x="8162" y="24450"/>
                  </a:lnTo>
                  <a:lnTo>
                    <a:pt x="8162" y="24466"/>
                  </a:lnTo>
                  <a:lnTo>
                    <a:pt x="8178" y="24500"/>
                  </a:lnTo>
                  <a:lnTo>
                    <a:pt x="8211" y="24516"/>
                  </a:lnTo>
                  <a:lnTo>
                    <a:pt x="8261" y="24500"/>
                  </a:lnTo>
                  <a:lnTo>
                    <a:pt x="8278" y="24466"/>
                  </a:lnTo>
                  <a:lnTo>
                    <a:pt x="8278" y="24450"/>
                  </a:lnTo>
                  <a:lnTo>
                    <a:pt x="8361" y="23353"/>
                  </a:lnTo>
                  <a:lnTo>
                    <a:pt x="8428" y="22256"/>
                  </a:lnTo>
                  <a:lnTo>
                    <a:pt x="8461" y="21142"/>
                  </a:lnTo>
                  <a:lnTo>
                    <a:pt x="8494" y="20029"/>
                  </a:lnTo>
                  <a:lnTo>
                    <a:pt x="8494" y="18898"/>
                  </a:lnTo>
                  <a:lnTo>
                    <a:pt x="8461" y="17768"/>
                  </a:lnTo>
                  <a:lnTo>
                    <a:pt x="8394" y="16638"/>
                  </a:lnTo>
                  <a:lnTo>
                    <a:pt x="8311" y="15508"/>
                  </a:lnTo>
                  <a:lnTo>
                    <a:pt x="8195" y="14394"/>
                  </a:lnTo>
                  <a:lnTo>
                    <a:pt x="8045" y="13264"/>
                  </a:lnTo>
                  <a:lnTo>
                    <a:pt x="7846" y="12150"/>
                  </a:lnTo>
                  <a:lnTo>
                    <a:pt x="7746" y="11602"/>
                  </a:lnTo>
                  <a:lnTo>
                    <a:pt x="7630" y="11053"/>
                  </a:lnTo>
                  <a:lnTo>
                    <a:pt x="7497" y="10505"/>
                  </a:lnTo>
                  <a:lnTo>
                    <a:pt x="7347" y="9973"/>
                  </a:lnTo>
                  <a:lnTo>
                    <a:pt x="7198" y="9424"/>
                  </a:lnTo>
                  <a:lnTo>
                    <a:pt x="7048" y="8893"/>
                  </a:lnTo>
                  <a:lnTo>
                    <a:pt x="6865" y="8361"/>
                  </a:lnTo>
                  <a:lnTo>
                    <a:pt x="6682" y="7845"/>
                  </a:lnTo>
                  <a:lnTo>
                    <a:pt x="6499" y="7314"/>
                  </a:lnTo>
                  <a:lnTo>
                    <a:pt x="6283" y="6798"/>
                  </a:lnTo>
                  <a:lnTo>
                    <a:pt x="6134" y="6100"/>
                  </a:lnTo>
                  <a:lnTo>
                    <a:pt x="5951" y="5419"/>
                  </a:lnTo>
                  <a:lnTo>
                    <a:pt x="5735" y="4737"/>
                  </a:lnTo>
                  <a:lnTo>
                    <a:pt x="5502" y="4056"/>
                  </a:lnTo>
                  <a:lnTo>
                    <a:pt x="5236" y="3391"/>
                  </a:lnTo>
                  <a:lnTo>
                    <a:pt x="4937" y="2743"/>
                  </a:lnTo>
                  <a:lnTo>
                    <a:pt x="4621" y="2095"/>
                  </a:lnTo>
                  <a:lnTo>
                    <a:pt x="4289" y="1463"/>
                  </a:lnTo>
                  <a:lnTo>
                    <a:pt x="4256" y="1446"/>
                  </a:lnTo>
                  <a:lnTo>
                    <a:pt x="4222" y="1446"/>
                  </a:lnTo>
                  <a:lnTo>
                    <a:pt x="4189" y="1480"/>
                  </a:lnTo>
                  <a:lnTo>
                    <a:pt x="4189" y="1513"/>
                  </a:lnTo>
                  <a:lnTo>
                    <a:pt x="4472" y="2095"/>
                  </a:lnTo>
                  <a:lnTo>
                    <a:pt x="4738" y="2676"/>
                  </a:lnTo>
                  <a:lnTo>
                    <a:pt x="5004" y="3258"/>
                  </a:lnTo>
                  <a:lnTo>
                    <a:pt x="5236" y="3856"/>
                  </a:lnTo>
                  <a:lnTo>
                    <a:pt x="5469" y="4455"/>
                  </a:lnTo>
                  <a:lnTo>
                    <a:pt x="5668" y="5053"/>
                  </a:lnTo>
                  <a:lnTo>
                    <a:pt x="5868" y="5668"/>
                  </a:lnTo>
                  <a:lnTo>
                    <a:pt x="6051" y="6266"/>
                  </a:lnTo>
                  <a:lnTo>
                    <a:pt x="5851" y="5834"/>
                  </a:lnTo>
                  <a:lnTo>
                    <a:pt x="5652" y="5402"/>
                  </a:lnTo>
                  <a:lnTo>
                    <a:pt x="5436" y="4987"/>
                  </a:lnTo>
                  <a:lnTo>
                    <a:pt x="5203" y="4554"/>
                  </a:lnTo>
                  <a:lnTo>
                    <a:pt x="4970" y="4139"/>
                  </a:lnTo>
                  <a:lnTo>
                    <a:pt x="4721" y="3740"/>
                  </a:lnTo>
                  <a:lnTo>
                    <a:pt x="4472" y="3341"/>
                  </a:lnTo>
                  <a:lnTo>
                    <a:pt x="4206" y="2942"/>
                  </a:lnTo>
                  <a:lnTo>
                    <a:pt x="3923" y="2543"/>
                  </a:lnTo>
                  <a:lnTo>
                    <a:pt x="3641" y="2161"/>
                  </a:lnTo>
                  <a:lnTo>
                    <a:pt x="3358" y="1795"/>
                  </a:lnTo>
                  <a:lnTo>
                    <a:pt x="3042" y="1430"/>
                  </a:lnTo>
                  <a:lnTo>
                    <a:pt x="2743" y="1064"/>
                  </a:lnTo>
                  <a:lnTo>
                    <a:pt x="2411" y="715"/>
                  </a:lnTo>
                  <a:lnTo>
                    <a:pt x="2078" y="366"/>
                  </a:lnTo>
                  <a:lnTo>
                    <a:pt x="1746" y="1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955850" y="3305625"/>
              <a:ext cx="80200" cy="73150"/>
            </a:xfrm>
            <a:custGeom>
              <a:avLst/>
              <a:gdLst/>
              <a:ahLst/>
              <a:cxnLst/>
              <a:rect l="l" t="t" r="r" b="b"/>
              <a:pathLst>
                <a:path w="3208" h="2926" extrusionOk="0">
                  <a:moveTo>
                    <a:pt x="50" y="0"/>
                  </a:moveTo>
                  <a:lnTo>
                    <a:pt x="33" y="17"/>
                  </a:lnTo>
                  <a:lnTo>
                    <a:pt x="0" y="34"/>
                  </a:lnTo>
                  <a:lnTo>
                    <a:pt x="17" y="83"/>
                  </a:lnTo>
                  <a:lnTo>
                    <a:pt x="366" y="482"/>
                  </a:lnTo>
                  <a:lnTo>
                    <a:pt x="731" y="865"/>
                  </a:lnTo>
                  <a:lnTo>
                    <a:pt x="1114" y="1247"/>
                  </a:lnTo>
                  <a:lnTo>
                    <a:pt x="1496" y="1613"/>
                  </a:lnTo>
                  <a:lnTo>
                    <a:pt x="1911" y="1962"/>
                  </a:lnTo>
                  <a:lnTo>
                    <a:pt x="2327" y="2294"/>
                  </a:lnTo>
                  <a:lnTo>
                    <a:pt x="2742" y="2626"/>
                  </a:lnTo>
                  <a:lnTo>
                    <a:pt x="3191" y="2926"/>
                  </a:lnTo>
                  <a:lnTo>
                    <a:pt x="3208" y="2926"/>
                  </a:lnTo>
                  <a:lnTo>
                    <a:pt x="3208" y="2909"/>
                  </a:lnTo>
                  <a:lnTo>
                    <a:pt x="1646" y="1463"/>
                  </a:lnTo>
                  <a:lnTo>
                    <a:pt x="83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952100" y="3201750"/>
              <a:ext cx="80225" cy="108875"/>
            </a:xfrm>
            <a:custGeom>
              <a:avLst/>
              <a:gdLst/>
              <a:ahLst/>
              <a:cxnLst/>
              <a:rect l="l" t="t" r="r" b="b"/>
              <a:pathLst>
                <a:path w="3209" h="4355" extrusionOk="0">
                  <a:moveTo>
                    <a:pt x="17" y="0"/>
                  </a:moveTo>
                  <a:lnTo>
                    <a:pt x="0" y="17"/>
                  </a:lnTo>
                  <a:lnTo>
                    <a:pt x="17" y="50"/>
                  </a:lnTo>
                  <a:lnTo>
                    <a:pt x="316" y="648"/>
                  </a:lnTo>
                  <a:lnTo>
                    <a:pt x="649" y="1230"/>
                  </a:lnTo>
                  <a:lnTo>
                    <a:pt x="1014" y="1795"/>
                  </a:lnTo>
                  <a:lnTo>
                    <a:pt x="1397" y="2344"/>
                  </a:lnTo>
                  <a:lnTo>
                    <a:pt x="1812" y="2875"/>
                  </a:lnTo>
                  <a:lnTo>
                    <a:pt x="2244" y="3374"/>
                  </a:lnTo>
                  <a:lnTo>
                    <a:pt x="2693" y="3873"/>
                  </a:lnTo>
                  <a:lnTo>
                    <a:pt x="3175" y="4338"/>
                  </a:lnTo>
                  <a:lnTo>
                    <a:pt x="3192" y="4355"/>
                  </a:lnTo>
                  <a:lnTo>
                    <a:pt x="3192" y="4338"/>
                  </a:lnTo>
                  <a:lnTo>
                    <a:pt x="3208" y="4338"/>
                  </a:lnTo>
                  <a:lnTo>
                    <a:pt x="3192" y="4322"/>
                  </a:lnTo>
                  <a:lnTo>
                    <a:pt x="2760" y="3806"/>
                  </a:lnTo>
                  <a:lnTo>
                    <a:pt x="2344" y="3291"/>
                  </a:lnTo>
                  <a:lnTo>
                    <a:pt x="1945" y="2759"/>
                  </a:lnTo>
                  <a:lnTo>
                    <a:pt x="1546" y="2227"/>
                  </a:lnTo>
                  <a:lnTo>
                    <a:pt x="1164" y="1679"/>
                  </a:lnTo>
                  <a:lnTo>
                    <a:pt x="782" y="1130"/>
                  </a:lnTo>
                  <a:lnTo>
                    <a:pt x="416" y="582"/>
                  </a:lnTo>
                  <a:lnTo>
                    <a:pt x="67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071350" y="3650500"/>
              <a:ext cx="228975" cy="307925"/>
            </a:xfrm>
            <a:custGeom>
              <a:avLst/>
              <a:gdLst/>
              <a:ahLst/>
              <a:cxnLst/>
              <a:rect l="l" t="t" r="r" b="b"/>
              <a:pathLst>
                <a:path w="9159" h="12317" extrusionOk="0">
                  <a:moveTo>
                    <a:pt x="1413" y="1"/>
                  </a:moveTo>
                  <a:lnTo>
                    <a:pt x="1" y="12317"/>
                  </a:lnTo>
                  <a:lnTo>
                    <a:pt x="9159" y="12317"/>
                  </a:lnTo>
                  <a:lnTo>
                    <a:pt x="7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100850" y="3650500"/>
              <a:ext cx="173725" cy="49900"/>
            </a:xfrm>
            <a:custGeom>
              <a:avLst/>
              <a:gdLst/>
              <a:ahLst/>
              <a:cxnLst/>
              <a:rect l="l" t="t" r="r" b="b"/>
              <a:pathLst>
                <a:path w="6949" h="1996" extrusionOk="0">
                  <a:moveTo>
                    <a:pt x="233" y="1"/>
                  </a:moveTo>
                  <a:lnTo>
                    <a:pt x="1" y="1995"/>
                  </a:lnTo>
                  <a:lnTo>
                    <a:pt x="6948" y="1995"/>
                  </a:lnTo>
                  <a:lnTo>
                    <a:pt x="67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078425" y="3616025"/>
              <a:ext cx="214850" cy="49475"/>
            </a:xfrm>
            <a:custGeom>
              <a:avLst/>
              <a:gdLst/>
              <a:ahLst/>
              <a:cxnLst/>
              <a:rect l="l" t="t" r="r" b="b"/>
              <a:pathLst>
                <a:path w="8594" h="1979" extrusionOk="0">
                  <a:moveTo>
                    <a:pt x="0" y="0"/>
                  </a:moveTo>
                  <a:lnTo>
                    <a:pt x="0" y="1978"/>
                  </a:lnTo>
                  <a:lnTo>
                    <a:pt x="8593" y="1978"/>
                  </a:lnTo>
                  <a:lnTo>
                    <a:pt x="8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5487900" y="2021650"/>
              <a:ext cx="412625" cy="235200"/>
            </a:xfrm>
            <a:custGeom>
              <a:avLst/>
              <a:gdLst/>
              <a:ahLst/>
              <a:cxnLst/>
              <a:rect l="l" t="t" r="r" b="b"/>
              <a:pathLst>
                <a:path w="16505" h="9408" extrusionOk="0">
                  <a:moveTo>
                    <a:pt x="0" y="0"/>
                  </a:moveTo>
                  <a:lnTo>
                    <a:pt x="0" y="9408"/>
                  </a:lnTo>
                  <a:lnTo>
                    <a:pt x="16505" y="9408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5824475" y="1978025"/>
              <a:ext cx="59425" cy="43650"/>
            </a:xfrm>
            <a:custGeom>
              <a:avLst/>
              <a:gdLst/>
              <a:ahLst/>
              <a:cxnLst/>
              <a:rect l="l" t="t" r="r" b="b"/>
              <a:pathLst>
                <a:path w="2377" h="1746" extrusionOk="0">
                  <a:moveTo>
                    <a:pt x="1197" y="0"/>
                  </a:moveTo>
                  <a:lnTo>
                    <a:pt x="0" y="1745"/>
                  </a:lnTo>
                  <a:lnTo>
                    <a:pt x="2377" y="1745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5522375" y="2049475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34" y="1"/>
                  </a:moveTo>
                  <a:lnTo>
                    <a:pt x="17" y="18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882"/>
                  </a:lnTo>
                  <a:lnTo>
                    <a:pt x="1" y="898"/>
                  </a:lnTo>
                  <a:lnTo>
                    <a:pt x="17" y="932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2"/>
                  </a:lnTo>
                  <a:lnTo>
                    <a:pt x="134" y="898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499" y="898"/>
                  </a:lnTo>
                  <a:lnTo>
                    <a:pt x="516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9" y="898"/>
                  </a:lnTo>
                  <a:lnTo>
                    <a:pt x="649" y="882"/>
                  </a:lnTo>
                  <a:lnTo>
                    <a:pt x="649" y="67"/>
                  </a:lnTo>
                  <a:lnTo>
                    <a:pt x="649" y="51"/>
                  </a:lnTo>
                  <a:lnTo>
                    <a:pt x="632" y="18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16" y="18"/>
                  </a:lnTo>
                  <a:lnTo>
                    <a:pt x="499" y="51"/>
                  </a:lnTo>
                  <a:lnTo>
                    <a:pt x="499" y="67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67"/>
                  </a:lnTo>
                  <a:lnTo>
                    <a:pt x="134" y="34"/>
                  </a:lnTo>
                  <a:lnTo>
                    <a:pt x="117" y="1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5544825" y="2056125"/>
              <a:ext cx="16625" cy="16650"/>
            </a:xfrm>
            <a:custGeom>
              <a:avLst/>
              <a:gdLst/>
              <a:ahLst/>
              <a:cxnLst/>
              <a:rect l="l" t="t" r="r" b="b"/>
              <a:pathLst>
                <a:path w="665" h="666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67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7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1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50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33" y="599"/>
                  </a:lnTo>
                  <a:lnTo>
                    <a:pt x="200" y="632"/>
                  </a:lnTo>
                  <a:lnTo>
                    <a:pt x="266" y="666"/>
                  </a:lnTo>
                  <a:lnTo>
                    <a:pt x="399" y="666"/>
                  </a:lnTo>
                  <a:lnTo>
                    <a:pt x="449" y="649"/>
                  </a:lnTo>
                  <a:lnTo>
                    <a:pt x="515" y="616"/>
                  </a:lnTo>
                  <a:lnTo>
                    <a:pt x="565" y="583"/>
                  </a:lnTo>
                  <a:lnTo>
                    <a:pt x="598" y="533"/>
                  </a:lnTo>
                  <a:lnTo>
                    <a:pt x="565" y="499"/>
                  </a:lnTo>
                  <a:lnTo>
                    <a:pt x="549" y="483"/>
                  </a:lnTo>
                  <a:lnTo>
                    <a:pt x="515" y="466"/>
                  </a:lnTo>
                  <a:lnTo>
                    <a:pt x="499" y="483"/>
                  </a:lnTo>
                  <a:lnTo>
                    <a:pt x="466" y="499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66" y="499"/>
                  </a:lnTo>
                  <a:lnTo>
                    <a:pt x="200" y="466"/>
                  </a:lnTo>
                  <a:lnTo>
                    <a:pt x="166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65" y="317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8" y="134"/>
                  </a:lnTo>
                  <a:lnTo>
                    <a:pt x="565" y="101"/>
                  </a:lnTo>
                  <a:lnTo>
                    <a:pt x="515" y="51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5566000" y="2056125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616"/>
                  </a:lnTo>
                  <a:lnTo>
                    <a:pt x="1" y="632"/>
                  </a:lnTo>
                  <a:lnTo>
                    <a:pt x="17" y="666"/>
                  </a:lnTo>
                  <a:lnTo>
                    <a:pt x="34" y="682"/>
                  </a:lnTo>
                  <a:lnTo>
                    <a:pt x="101" y="682"/>
                  </a:lnTo>
                  <a:lnTo>
                    <a:pt x="117" y="666"/>
                  </a:lnTo>
                  <a:lnTo>
                    <a:pt x="134" y="632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200" y="234"/>
                  </a:lnTo>
                  <a:lnTo>
                    <a:pt x="233" y="200"/>
                  </a:lnTo>
                  <a:lnTo>
                    <a:pt x="267" y="167"/>
                  </a:lnTo>
                  <a:lnTo>
                    <a:pt x="300" y="150"/>
                  </a:lnTo>
                  <a:lnTo>
                    <a:pt x="350" y="150"/>
                  </a:lnTo>
                  <a:lnTo>
                    <a:pt x="366" y="134"/>
                  </a:lnTo>
                  <a:lnTo>
                    <a:pt x="400" y="134"/>
                  </a:lnTo>
                  <a:lnTo>
                    <a:pt x="416" y="101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6" y="1"/>
                  </a:lnTo>
                  <a:lnTo>
                    <a:pt x="250" y="1"/>
                  </a:lnTo>
                  <a:lnTo>
                    <a:pt x="167" y="51"/>
                  </a:lnTo>
                  <a:lnTo>
                    <a:pt x="150" y="6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5578050" y="205612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67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01"/>
                  </a:lnTo>
                  <a:lnTo>
                    <a:pt x="51" y="150"/>
                  </a:lnTo>
                  <a:lnTo>
                    <a:pt x="34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67" y="533"/>
                  </a:lnTo>
                  <a:lnTo>
                    <a:pt x="101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7" y="666"/>
                  </a:lnTo>
                  <a:lnTo>
                    <a:pt x="400" y="666"/>
                  </a:lnTo>
                  <a:lnTo>
                    <a:pt x="466" y="649"/>
                  </a:lnTo>
                  <a:lnTo>
                    <a:pt x="533" y="616"/>
                  </a:lnTo>
                  <a:lnTo>
                    <a:pt x="583" y="583"/>
                  </a:lnTo>
                  <a:lnTo>
                    <a:pt x="599" y="533"/>
                  </a:lnTo>
                  <a:lnTo>
                    <a:pt x="583" y="499"/>
                  </a:lnTo>
                  <a:lnTo>
                    <a:pt x="549" y="483"/>
                  </a:lnTo>
                  <a:lnTo>
                    <a:pt x="533" y="466"/>
                  </a:lnTo>
                  <a:lnTo>
                    <a:pt x="499" y="483"/>
                  </a:lnTo>
                  <a:lnTo>
                    <a:pt x="483" y="499"/>
                  </a:lnTo>
                  <a:lnTo>
                    <a:pt x="416" y="516"/>
                  </a:lnTo>
                  <a:lnTo>
                    <a:pt x="333" y="533"/>
                  </a:lnTo>
                  <a:lnTo>
                    <a:pt x="267" y="499"/>
                  </a:lnTo>
                  <a:lnTo>
                    <a:pt x="200" y="466"/>
                  </a:lnTo>
                  <a:lnTo>
                    <a:pt x="184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66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66" y="101"/>
                  </a:lnTo>
                  <a:lnTo>
                    <a:pt x="516" y="51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5608800" y="2056550"/>
              <a:ext cx="14150" cy="22450"/>
            </a:xfrm>
            <a:custGeom>
              <a:avLst/>
              <a:gdLst/>
              <a:ahLst/>
              <a:cxnLst/>
              <a:rect l="l" t="t" r="r" b="b"/>
              <a:pathLst>
                <a:path w="566" h="898" extrusionOk="0">
                  <a:moveTo>
                    <a:pt x="34" y="0"/>
                  </a:moveTo>
                  <a:lnTo>
                    <a:pt x="17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383"/>
                  </a:lnTo>
                  <a:lnTo>
                    <a:pt x="1" y="449"/>
                  </a:lnTo>
                  <a:lnTo>
                    <a:pt x="17" y="499"/>
                  </a:lnTo>
                  <a:lnTo>
                    <a:pt x="51" y="549"/>
                  </a:lnTo>
                  <a:lnTo>
                    <a:pt x="84" y="582"/>
                  </a:lnTo>
                  <a:lnTo>
                    <a:pt x="134" y="615"/>
                  </a:lnTo>
                  <a:lnTo>
                    <a:pt x="184" y="649"/>
                  </a:lnTo>
                  <a:lnTo>
                    <a:pt x="233" y="665"/>
                  </a:lnTo>
                  <a:lnTo>
                    <a:pt x="283" y="665"/>
                  </a:lnTo>
                  <a:lnTo>
                    <a:pt x="350" y="649"/>
                  </a:lnTo>
                  <a:lnTo>
                    <a:pt x="416" y="632"/>
                  </a:lnTo>
                  <a:lnTo>
                    <a:pt x="400" y="682"/>
                  </a:lnTo>
                  <a:lnTo>
                    <a:pt x="350" y="715"/>
                  </a:lnTo>
                  <a:lnTo>
                    <a:pt x="300" y="748"/>
                  </a:lnTo>
                  <a:lnTo>
                    <a:pt x="250" y="748"/>
                  </a:lnTo>
                  <a:lnTo>
                    <a:pt x="167" y="732"/>
                  </a:lnTo>
                  <a:lnTo>
                    <a:pt x="117" y="732"/>
                  </a:lnTo>
                  <a:lnTo>
                    <a:pt x="100" y="748"/>
                  </a:lnTo>
                  <a:lnTo>
                    <a:pt x="67" y="765"/>
                  </a:lnTo>
                  <a:lnTo>
                    <a:pt x="67" y="798"/>
                  </a:lnTo>
                  <a:lnTo>
                    <a:pt x="67" y="815"/>
                  </a:lnTo>
                  <a:lnTo>
                    <a:pt x="84" y="848"/>
                  </a:lnTo>
                  <a:lnTo>
                    <a:pt x="117" y="865"/>
                  </a:lnTo>
                  <a:lnTo>
                    <a:pt x="167" y="881"/>
                  </a:lnTo>
                  <a:lnTo>
                    <a:pt x="233" y="898"/>
                  </a:lnTo>
                  <a:lnTo>
                    <a:pt x="300" y="881"/>
                  </a:lnTo>
                  <a:lnTo>
                    <a:pt x="366" y="865"/>
                  </a:lnTo>
                  <a:lnTo>
                    <a:pt x="416" y="831"/>
                  </a:lnTo>
                  <a:lnTo>
                    <a:pt x="466" y="798"/>
                  </a:lnTo>
                  <a:lnTo>
                    <a:pt x="499" y="748"/>
                  </a:lnTo>
                  <a:lnTo>
                    <a:pt x="533" y="699"/>
                  </a:lnTo>
                  <a:lnTo>
                    <a:pt x="549" y="632"/>
                  </a:lnTo>
                  <a:lnTo>
                    <a:pt x="566" y="566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33" y="17"/>
                  </a:lnTo>
                  <a:lnTo>
                    <a:pt x="516" y="0"/>
                  </a:lnTo>
                  <a:lnTo>
                    <a:pt x="466" y="0"/>
                  </a:lnTo>
                  <a:lnTo>
                    <a:pt x="433" y="17"/>
                  </a:lnTo>
                  <a:lnTo>
                    <a:pt x="416" y="34"/>
                  </a:lnTo>
                  <a:lnTo>
                    <a:pt x="416" y="67"/>
                  </a:lnTo>
                  <a:lnTo>
                    <a:pt x="416" y="383"/>
                  </a:lnTo>
                  <a:lnTo>
                    <a:pt x="416" y="433"/>
                  </a:lnTo>
                  <a:lnTo>
                    <a:pt x="383" y="482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4" y="482"/>
                  </a:lnTo>
                  <a:lnTo>
                    <a:pt x="150" y="433"/>
                  </a:lnTo>
                  <a:lnTo>
                    <a:pt x="134" y="383"/>
                  </a:lnTo>
                  <a:lnTo>
                    <a:pt x="134" y="67"/>
                  </a:lnTo>
                  <a:lnTo>
                    <a:pt x="134" y="50"/>
                  </a:lnTo>
                  <a:lnTo>
                    <a:pt x="134" y="34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5628325" y="2056550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33" y="133"/>
                  </a:moveTo>
                  <a:lnTo>
                    <a:pt x="400" y="150"/>
                  </a:lnTo>
                  <a:lnTo>
                    <a:pt x="450" y="183"/>
                  </a:lnTo>
                  <a:lnTo>
                    <a:pt x="483" y="250"/>
                  </a:lnTo>
                  <a:lnTo>
                    <a:pt x="500" y="333"/>
                  </a:lnTo>
                  <a:lnTo>
                    <a:pt x="483" y="399"/>
                  </a:lnTo>
                  <a:lnTo>
                    <a:pt x="450" y="466"/>
                  </a:lnTo>
                  <a:lnTo>
                    <a:pt x="400" y="516"/>
                  </a:lnTo>
                  <a:lnTo>
                    <a:pt x="250" y="516"/>
                  </a:lnTo>
                  <a:lnTo>
                    <a:pt x="200" y="466"/>
                  </a:lnTo>
                  <a:lnTo>
                    <a:pt x="151" y="399"/>
                  </a:lnTo>
                  <a:lnTo>
                    <a:pt x="151" y="333"/>
                  </a:lnTo>
                  <a:lnTo>
                    <a:pt x="151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33" y="133"/>
                  </a:lnTo>
                  <a:close/>
                  <a:moveTo>
                    <a:pt x="250" y="0"/>
                  </a:moveTo>
                  <a:lnTo>
                    <a:pt x="200" y="34"/>
                  </a:lnTo>
                  <a:lnTo>
                    <a:pt x="134" y="50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8" y="449"/>
                  </a:lnTo>
                  <a:lnTo>
                    <a:pt x="51" y="516"/>
                  </a:lnTo>
                  <a:lnTo>
                    <a:pt x="101" y="566"/>
                  </a:lnTo>
                  <a:lnTo>
                    <a:pt x="134" y="615"/>
                  </a:lnTo>
                  <a:lnTo>
                    <a:pt x="200" y="649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50" y="649"/>
                  </a:lnTo>
                  <a:lnTo>
                    <a:pt x="500" y="615"/>
                  </a:lnTo>
                  <a:lnTo>
                    <a:pt x="549" y="566"/>
                  </a:lnTo>
                  <a:lnTo>
                    <a:pt x="583" y="516"/>
                  </a:lnTo>
                  <a:lnTo>
                    <a:pt x="616" y="449"/>
                  </a:lnTo>
                  <a:lnTo>
                    <a:pt x="633" y="399"/>
                  </a:lnTo>
                  <a:lnTo>
                    <a:pt x="649" y="333"/>
                  </a:lnTo>
                  <a:lnTo>
                    <a:pt x="633" y="266"/>
                  </a:lnTo>
                  <a:lnTo>
                    <a:pt x="616" y="200"/>
                  </a:lnTo>
                  <a:lnTo>
                    <a:pt x="583" y="150"/>
                  </a:lnTo>
                  <a:lnTo>
                    <a:pt x="549" y="100"/>
                  </a:lnTo>
                  <a:lnTo>
                    <a:pt x="500" y="50"/>
                  </a:lnTo>
                  <a:lnTo>
                    <a:pt x="450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56495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400"/>
                  </a:lnTo>
                  <a:lnTo>
                    <a:pt x="1" y="450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400"/>
                  </a:lnTo>
                  <a:lnTo>
                    <a:pt x="566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1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3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16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6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567945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49" y="1"/>
                  </a:moveTo>
                  <a:lnTo>
                    <a:pt x="283" y="17"/>
                  </a:lnTo>
                  <a:lnTo>
                    <a:pt x="216" y="34"/>
                  </a:lnTo>
                  <a:lnTo>
                    <a:pt x="167" y="67"/>
                  </a:lnTo>
                  <a:lnTo>
                    <a:pt x="117" y="101"/>
                  </a:lnTo>
                  <a:lnTo>
                    <a:pt x="67" y="150"/>
                  </a:lnTo>
                  <a:lnTo>
                    <a:pt x="34" y="217"/>
                  </a:lnTo>
                  <a:lnTo>
                    <a:pt x="17" y="267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17" y="583"/>
                  </a:lnTo>
                  <a:lnTo>
                    <a:pt x="167" y="632"/>
                  </a:lnTo>
                  <a:lnTo>
                    <a:pt x="216" y="649"/>
                  </a:lnTo>
                  <a:lnTo>
                    <a:pt x="283" y="682"/>
                  </a:lnTo>
                  <a:lnTo>
                    <a:pt x="349" y="682"/>
                  </a:lnTo>
                  <a:lnTo>
                    <a:pt x="466" y="666"/>
                  </a:lnTo>
                  <a:lnTo>
                    <a:pt x="565" y="616"/>
                  </a:lnTo>
                  <a:lnTo>
                    <a:pt x="582" y="583"/>
                  </a:lnTo>
                  <a:lnTo>
                    <a:pt x="599" y="566"/>
                  </a:lnTo>
                  <a:lnTo>
                    <a:pt x="599" y="533"/>
                  </a:lnTo>
                  <a:lnTo>
                    <a:pt x="582" y="516"/>
                  </a:lnTo>
                  <a:lnTo>
                    <a:pt x="565" y="483"/>
                  </a:lnTo>
                  <a:lnTo>
                    <a:pt x="516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33"/>
                  </a:lnTo>
                  <a:lnTo>
                    <a:pt x="283" y="516"/>
                  </a:lnTo>
                  <a:lnTo>
                    <a:pt x="216" y="483"/>
                  </a:lnTo>
                  <a:lnTo>
                    <a:pt x="167" y="416"/>
                  </a:lnTo>
                  <a:lnTo>
                    <a:pt x="150" y="350"/>
                  </a:lnTo>
                  <a:lnTo>
                    <a:pt x="167" y="267"/>
                  </a:lnTo>
                  <a:lnTo>
                    <a:pt x="216" y="200"/>
                  </a:lnTo>
                  <a:lnTo>
                    <a:pt x="283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65" y="200"/>
                  </a:lnTo>
                  <a:lnTo>
                    <a:pt x="582" y="184"/>
                  </a:lnTo>
                  <a:lnTo>
                    <a:pt x="599" y="150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5" y="84"/>
                  </a:lnTo>
                  <a:lnTo>
                    <a:pt x="466" y="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5698550" y="2056550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17" y="133"/>
                  </a:moveTo>
                  <a:lnTo>
                    <a:pt x="383" y="150"/>
                  </a:lnTo>
                  <a:lnTo>
                    <a:pt x="450" y="183"/>
                  </a:lnTo>
                  <a:lnTo>
                    <a:pt x="483" y="250"/>
                  </a:lnTo>
                  <a:lnTo>
                    <a:pt x="500" y="333"/>
                  </a:lnTo>
                  <a:lnTo>
                    <a:pt x="483" y="399"/>
                  </a:lnTo>
                  <a:lnTo>
                    <a:pt x="450" y="466"/>
                  </a:lnTo>
                  <a:lnTo>
                    <a:pt x="383" y="499"/>
                  </a:lnTo>
                  <a:lnTo>
                    <a:pt x="317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1" y="399"/>
                  </a:lnTo>
                  <a:lnTo>
                    <a:pt x="134" y="333"/>
                  </a:lnTo>
                  <a:lnTo>
                    <a:pt x="151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7" y="133"/>
                  </a:lnTo>
                  <a:close/>
                  <a:moveTo>
                    <a:pt x="250" y="0"/>
                  </a:moveTo>
                  <a:lnTo>
                    <a:pt x="184" y="34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8" y="449"/>
                  </a:lnTo>
                  <a:lnTo>
                    <a:pt x="51" y="516"/>
                  </a:lnTo>
                  <a:lnTo>
                    <a:pt x="84" y="566"/>
                  </a:lnTo>
                  <a:lnTo>
                    <a:pt x="134" y="599"/>
                  </a:lnTo>
                  <a:lnTo>
                    <a:pt x="184" y="632"/>
                  </a:lnTo>
                  <a:lnTo>
                    <a:pt x="283" y="665"/>
                  </a:lnTo>
                  <a:lnTo>
                    <a:pt x="400" y="649"/>
                  </a:lnTo>
                  <a:lnTo>
                    <a:pt x="450" y="632"/>
                  </a:lnTo>
                  <a:lnTo>
                    <a:pt x="500" y="615"/>
                  </a:lnTo>
                  <a:lnTo>
                    <a:pt x="516" y="632"/>
                  </a:lnTo>
                  <a:lnTo>
                    <a:pt x="533" y="649"/>
                  </a:lnTo>
                  <a:lnTo>
                    <a:pt x="549" y="665"/>
                  </a:lnTo>
                  <a:lnTo>
                    <a:pt x="599" y="665"/>
                  </a:lnTo>
                  <a:lnTo>
                    <a:pt x="633" y="649"/>
                  </a:lnTo>
                  <a:lnTo>
                    <a:pt x="633" y="615"/>
                  </a:lnTo>
                  <a:lnTo>
                    <a:pt x="649" y="599"/>
                  </a:lnTo>
                  <a:lnTo>
                    <a:pt x="649" y="333"/>
                  </a:lnTo>
                  <a:lnTo>
                    <a:pt x="633" y="67"/>
                  </a:lnTo>
                  <a:lnTo>
                    <a:pt x="633" y="50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500" y="34"/>
                  </a:lnTo>
                  <a:lnTo>
                    <a:pt x="500" y="50"/>
                  </a:lnTo>
                  <a:lnTo>
                    <a:pt x="416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5721000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50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49"/>
                  </a:lnTo>
                  <a:lnTo>
                    <a:pt x="17" y="666"/>
                  </a:lnTo>
                  <a:lnTo>
                    <a:pt x="50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32"/>
                  </a:lnTo>
                  <a:lnTo>
                    <a:pt x="150" y="616"/>
                  </a:lnTo>
                  <a:lnTo>
                    <a:pt x="150" y="283"/>
                  </a:lnTo>
                  <a:lnTo>
                    <a:pt x="150" y="234"/>
                  </a:lnTo>
                  <a:lnTo>
                    <a:pt x="183" y="184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184"/>
                  </a:lnTo>
                  <a:lnTo>
                    <a:pt x="416" y="234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33" y="632"/>
                  </a:lnTo>
                  <a:lnTo>
                    <a:pt x="449" y="666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6"/>
                  </a:lnTo>
                  <a:lnTo>
                    <a:pt x="566" y="632"/>
                  </a:lnTo>
                  <a:lnTo>
                    <a:pt x="566" y="616"/>
                  </a:lnTo>
                  <a:lnTo>
                    <a:pt x="566" y="283"/>
                  </a:lnTo>
                  <a:lnTo>
                    <a:pt x="549" y="217"/>
                  </a:lnTo>
                  <a:lnTo>
                    <a:pt x="532" y="150"/>
                  </a:lnTo>
                  <a:lnTo>
                    <a:pt x="499" y="101"/>
                  </a:lnTo>
                  <a:lnTo>
                    <a:pt x="449" y="67"/>
                  </a:lnTo>
                  <a:lnTo>
                    <a:pt x="399" y="34"/>
                  </a:lnTo>
                  <a:lnTo>
                    <a:pt x="350" y="17"/>
                  </a:lnTo>
                  <a:lnTo>
                    <a:pt x="300" y="1"/>
                  </a:lnTo>
                  <a:lnTo>
                    <a:pt x="250" y="1"/>
                  </a:lnTo>
                  <a:lnTo>
                    <a:pt x="183" y="17"/>
                  </a:lnTo>
                  <a:lnTo>
                    <a:pt x="133" y="51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5750925" y="2056550"/>
              <a:ext cx="16225" cy="22875"/>
            </a:xfrm>
            <a:custGeom>
              <a:avLst/>
              <a:gdLst/>
              <a:ahLst/>
              <a:cxnLst/>
              <a:rect l="l" t="t" r="r" b="b"/>
              <a:pathLst>
                <a:path w="649" h="915" extrusionOk="0">
                  <a:moveTo>
                    <a:pt x="316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50"/>
                  </a:lnTo>
                  <a:lnTo>
                    <a:pt x="499" y="333"/>
                  </a:lnTo>
                  <a:lnTo>
                    <a:pt x="499" y="399"/>
                  </a:lnTo>
                  <a:lnTo>
                    <a:pt x="449" y="466"/>
                  </a:lnTo>
                  <a:lnTo>
                    <a:pt x="399" y="516"/>
                  </a:lnTo>
                  <a:lnTo>
                    <a:pt x="316" y="532"/>
                  </a:lnTo>
                  <a:lnTo>
                    <a:pt x="249" y="516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50" y="333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49" y="150"/>
                  </a:lnTo>
                  <a:lnTo>
                    <a:pt x="316" y="133"/>
                  </a:lnTo>
                  <a:close/>
                  <a:moveTo>
                    <a:pt x="266" y="0"/>
                  </a:moveTo>
                  <a:lnTo>
                    <a:pt x="200" y="34"/>
                  </a:lnTo>
                  <a:lnTo>
                    <a:pt x="150" y="50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33" y="217"/>
                  </a:lnTo>
                  <a:lnTo>
                    <a:pt x="0" y="266"/>
                  </a:lnTo>
                  <a:lnTo>
                    <a:pt x="0" y="333"/>
                  </a:lnTo>
                  <a:lnTo>
                    <a:pt x="17" y="399"/>
                  </a:lnTo>
                  <a:lnTo>
                    <a:pt x="33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416" y="665"/>
                  </a:lnTo>
                  <a:lnTo>
                    <a:pt x="499" y="615"/>
                  </a:lnTo>
                  <a:lnTo>
                    <a:pt x="482" y="682"/>
                  </a:lnTo>
                  <a:lnTo>
                    <a:pt x="432" y="715"/>
                  </a:lnTo>
                  <a:lnTo>
                    <a:pt x="382" y="748"/>
                  </a:lnTo>
                  <a:lnTo>
                    <a:pt x="316" y="765"/>
                  </a:lnTo>
                  <a:lnTo>
                    <a:pt x="249" y="748"/>
                  </a:lnTo>
                  <a:lnTo>
                    <a:pt x="216" y="732"/>
                  </a:lnTo>
                  <a:lnTo>
                    <a:pt x="183" y="748"/>
                  </a:lnTo>
                  <a:lnTo>
                    <a:pt x="166" y="748"/>
                  </a:lnTo>
                  <a:lnTo>
                    <a:pt x="150" y="782"/>
                  </a:lnTo>
                  <a:lnTo>
                    <a:pt x="133" y="815"/>
                  </a:lnTo>
                  <a:lnTo>
                    <a:pt x="150" y="831"/>
                  </a:lnTo>
                  <a:lnTo>
                    <a:pt x="166" y="865"/>
                  </a:lnTo>
                  <a:lnTo>
                    <a:pt x="183" y="881"/>
                  </a:lnTo>
                  <a:lnTo>
                    <a:pt x="249" y="898"/>
                  </a:lnTo>
                  <a:lnTo>
                    <a:pt x="316" y="915"/>
                  </a:lnTo>
                  <a:lnTo>
                    <a:pt x="382" y="898"/>
                  </a:lnTo>
                  <a:lnTo>
                    <a:pt x="449" y="881"/>
                  </a:lnTo>
                  <a:lnTo>
                    <a:pt x="499" y="848"/>
                  </a:lnTo>
                  <a:lnTo>
                    <a:pt x="549" y="815"/>
                  </a:lnTo>
                  <a:lnTo>
                    <a:pt x="599" y="765"/>
                  </a:lnTo>
                  <a:lnTo>
                    <a:pt x="632" y="715"/>
                  </a:lnTo>
                  <a:lnTo>
                    <a:pt x="648" y="649"/>
                  </a:lnTo>
                  <a:lnTo>
                    <a:pt x="648" y="582"/>
                  </a:lnTo>
                  <a:lnTo>
                    <a:pt x="648" y="333"/>
                  </a:lnTo>
                  <a:lnTo>
                    <a:pt x="648" y="67"/>
                  </a:lnTo>
                  <a:lnTo>
                    <a:pt x="648" y="34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5773350" y="2056125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33" y="134"/>
                  </a:moveTo>
                  <a:lnTo>
                    <a:pt x="383" y="150"/>
                  </a:lnTo>
                  <a:lnTo>
                    <a:pt x="449" y="167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34" y="67"/>
                  </a:lnTo>
                  <a:lnTo>
                    <a:pt x="84" y="101"/>
                  </a:lnTo>
                  <a:lnTo>
                    <a:pt x="51" y="150"/>
                  </a:lnTo>
                  <a:lnTo>
                    <a:pt x="17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" y="416"/>
                  </a:lnTo>
                  <a:lnTo>
                    <a:pt x="17" y="466"/>
                  </a:lnTo>
                  <a:lnTo>
                    <a:pt x="51" y="533"/>
                  </a:lnTo>
                  <a:lnTo>
                    <a:pt x="100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7" y="666"/>
                  </a:lnTo>
                  <a:lnTo>
                    <a:pt x="400" y="666"/>
                  </a:lnTo>
                  <a:lnTo>
                    <a:pt x="466" y="649"/>
                  </a:lnTo>
                  <a:lnTo>
                    <a:pt x="516" y="616"/>
                  </a:lnTo>
                  <a:lnTo>
                    <a:pt x="566" y="583"/>
                  </a:lnTo>
                  <a:lnTo>
                    <a:pt x="582" y="533"/>
                  </a:lnTo>
                  <a:lnTo>
                    <a:pt x="566" y="499"/>
                  </a:lnTo>
                  <a:lnTo>
                    <a:pt x="549" y="483"/>
                  </a:lnTo>
                  <a:lnTo>
                    <a:pt x="516" y="466"/>
                  </a:lnTo>
                  <a:lnTo>
                    <a:pt x="499" y="483"/>
                  </a:lnTo>
                  <a:lnTo>
                    <a:pt x="466" y="499"/>
                  </a:lnTo>
                  <a:lnTo>
                    <a:pt x="400" y="516"/>
                  </a:lnTo>
                  <a:lnTo>
                    <a:pt x="333" y="533"/>
                  </a:lnTo>
                  <a:lnTo>
                    <a:pt x="267" y="499"/>
                  </a:lnTo>
                  <a:lnTo>
                    <a:pt x="200" y="466"/>
                  </a:lnTo>
                  <a:lnTo>
                    <a:pt x="167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49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49" y="101"/>
                  </a:lnTo>
                  <a:lnTo>
                    <a:pt x="499" y="51"/>
                  </a:lnTo>
                  <a:lnTo>
                    <a:pt x="449" y="34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5792050" y="2049900"/>
              <a:ext cx="9175" cy="23300"/>
            </a:xfrm>
            <a:custGeom>
              <a:avLst/>
              <a:gdLst/>
              <a:ahLst/>
              <a:cxnLst/>
              <a:rect l="l" t="t" r="r" b="b"/>
              <a:pathLst>
                <a:path w="367" h="932" extrusionOk="0">
                  <a:moveTo>
                    <a:pt x="150" y="1"/>
                  </a:moveTo>
                  <a:lnTo>
                    <a:pt x="117" y="34"/>
                  </a:lnTo>
                  <a:lnTo>
                    <a:pt x="117" y="50"/>
                  </a:lnTo>
                  <a:lnTo>
                    <a:pt x="117" y="250"/>
                  </a:lnTo>
                  <a:lnTo>
                    <a:pt x="67" y="250"/>
                  </a:lnTo>
                  <a:lnTo>
                    <a:pt x="34" y="266"/>
                  </a:lnTo>
                  <a:lnTo>
                    <a:pt x="17" y="283"/>
                  </a:lnTo>
                  <a:lnTo>
                    <a:pt x="1" y="300"/>
                  </a:lnTo>
                  <a:lnTo>
                    <a:pt x="1" y="333"/>
                  </a:lnTo>
                  <a:lnTo>
                    <a:pt x="1" y="350"/>
                  </a:lnTo>
                  <a:lnTo>
                    <a:pt x="17" y="383"/>
                  </a:lnTo>
                  <a:lnTo>
                    <a:pt x="51" y="399"/>
                  </a:lnTo>
                  <a:lnTo>
                    <a:pt x="117" y="399"/>
                  </a:lnTo>
                  <a:lnTo>
                    <a:pt x="117" y="782"/>
                  </a:lnTo>
                  <a:lnTo>
                    <a:pt x="134" y="848"/>
                  </a:lnTo>
                  <a:lnTo>
                    <a:pt x="167" y="881"/>
                  </a:lnTo>
                  <a:lnTo>
                    <a:pt x="200" y="915"/>
                  </a:lnTo>
                  <a:lnTo>
                    <a:pt x="267" y="931"/>
                  </a:lnTo>
                  <a:lnTo>
                    <a:pt x="300" y="931"/>
                  </a:lnTo>
                  <a:lnTo>
                    <a:pt x="316" y="915"/>
                  </a:lnTo>
                  <a:lnTo>
                    <a:pt x="333" y="881"/>
                  </a:lnTo>
                  <a:lnTo>
                    <a:pt x="333" y="865"/>
                  </a:lnTo>
                  <a:lnTo>
                    <a:pt x="333" y="832"/>
                  </a:lnTo>
                  <a:lnTo>
                    <a:pt x="316" y="798"/>
                  </a:lnTo>
                  <a:lnTo>
                    <a:pt x="300" y="782"/>
                  </a:lnTo>
                  <a:lnTo>
                    <a:pt x="267" y="782"/>
                  </a:lnTo>
                  <a:lnTo>
                    <a:pt x="267" y="399"/>
                  </a:lnTo>
                  <a:lnTo>
                    <a:pt x="333" y="399"/>
                  </a:lnTo>
                  <a:lnTo>
                    <a:pt x="350" y="383"/>
                  </a:lnTo>
                  <a:lnTo>
                    <a:pt x="366" y="350"/>
                  </a:lnTo>
                  <a:lnTo>
                    <a:pt x="366" y="333"/>
                  </a:lnTo>
                  <a:lnTo>
                    <a:pt x="366" y="300"/>
                  </a:lnTo>
                  <a:lnTo>
                    <a:pt x="350" y="283"/>
                  </a:lnTo>
                  <a:lnTo>
                    <a:pt x="333" y="266"/>
                  </a:lnTo>
                  <a:lnTo>
                    <a:pt x="300" y="250"/>
                  </a:lnTo>
                  <a:lnTo>
                    <a:pt x="267" y="250"/>
                  </a:lnTo>
                  <a:lnTo>
                    <a:pt x="267" y="50"/>
                  </a:lnTo>
                  <a:lnTo>
                    <a:pt x="250" y="1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5815750" y="2056550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32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82" y="250"/>
                  </a:lnTo>
                  <a:lnTo>
                    <a:pt x="499" y="333"/>
                  </a:lnTo>
                  <a:lnTo>
                    <a:pt x="482" y="399"/>
                  </a:lnTo>
                  <a:lnTo>
                    <a:pt x="449" y="466"/>
                  </a:lnTo>
                  <a:lnTo>
                    <a:pt x="399" y="499"/>
                  </a:lnTo>
                  <a:lnTo>
                    <a:pt x="316" y="516"/>
                  </a:lnTo>
                  <a:lnTo>
                    <a:pt x="249" y="499"/>
                  </a:lnTo>
                  <a:lnTo>
                    <a:pt x="200" y="466"/>
                  </a:lnTo>
                  <a:lnTo>
                    <a:pt x="166" y="399"/>
                  </a:lnTo>
                  <a:lnTo>
                    <a:pt x="150" y="333"/>
                  </a:lnTo>
                  <a:lnTo>
                    <a:pt x="166" y="250"/>
                  </a:lnTo>
                  <a:lnTo>
                    <a:pt x="200" y="183"/>
                  </a:lnTo>
                  <a:lnTo>
                    <a:pt x="266" y="150"/>
                  </a:lnTo>
                  <a:lnTo>
                    <a:pt x="332" y="133"/>
                  </a:lnTo>
                  <a:close/>
                  <a:moveTo>
                    <a:pt x="299" y="0"/>
                  </a:moveTo>
                  <a:lnTo>
                    <a:pt x="233" y="17"/>
                  </a:lnTo>
                  <a:lnTo>
                    <a:pt x="183" y="34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3" y="200"/>
                  </a:lnTo>
                  <a:lnTo>
                    <a:pt x="17" y="266"/>
                  </a:lnTo>
                  <a:lnTo>
                    <a:pt x="0" y="333"/>
                  </a:lnTo>
                  <a:lnTo>
                    <a:pt x="17" y="399"/>
                  </a:lnTo>
                  <a:lnTo>
                    <a:pt x="33" y="449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5"/>
                  </a:lnTo>
                  <a:lnTo>
                    <a:pt x="200" y="632"/>
                  </a:lnTo>
                  <a:lnTo>
                    <a:pt x="266" y="665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615"/>
                  </a:lnTo>
                  <a:lnTo>
                    <a:pt x="532" y="649"/>
                  </a:lnTo>
                  <a:lnTo>
                    <a:pt x="582" y="665"/>
                  </a:lnTo>
                  <a:lnTo>
                    <a:pt x="598" y="665"/>
                  </a:lnTo>
                  <a:lnTo>
                    <a:pt x="632" y="649"/>
                  </a:lnTo>
                  <a:lnTo>
                    <a:pt x="648" y="615"/>
                  </a:lnTo>
                  <a:lnTo>
                    <a:pt x="648" y="599"/>
                  </a:lnTo>
                  <a:lnTo>
                    <a:pt x="648" y="333"/>
                  </a:lnTo>
                  <a:lnTo>
                    <a:pt x="648" y="67"/>
                  </a:lnTo>
                  <a:lnTo>
                    <a:pt x="648" y="50"/>
                  </a:lnTo>
                  <a:lnTo>
                    <a:pt x="632" y="17"/>
                  </a:lnTo>
                  <a:lnTo>
                    <a:pt x="615" y="0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515" y="50"/>
                  </a:lnTo>
                  <a:lnTo>
                    <a:pt x="465" y="3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839425" y="2049075"/>
              <a:ext cx="3775" cy="23700"/>
            </a:xfrm>
            <a:custGeom>
              <a:avLst/>
              <a:gdLst/>
              <a:ahLst/>
              <a:cxnLst/>
              <a:rect l="l" t="t" r="r" b="b"/>
              <a:pathLst>
                <a:path w="151" h="948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881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84" y="948"/>
                  </a:lnTo>
                  <a:lnTo>
                    <a:pt x="117" y="931"/>
                  </a:lnTo>
                  <a:lnTo>
                    <a:pt x="133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33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5847725" y="2049075"/>
              <a:ext cx="3775" cy="24125"/>
            </a:xfrm>
            <a:custGeom>
              <a:avLst/>
              <a:gdLst/>
              <a:ahLst/>
              <a:cxnLst/>
              <a:rect l="l" t="t" r="r" b="b"/>
              <a:pathLst>
                <a:path w="151" h="965" extrusionOk="0">
                  <a:moveTo>
                    <a:pt x="84" y="0"/>
                  </a:moveTo>
                  <a:lnTo>
                    <a:pt x="51" y="17"/>
                  </a:lnTo>
                  <a:lnTo>
                    <a:pt x="18" y="34"/>
                  </a:lnTo>
                  <a:lnTo>
                    <a:pt x="18" y="50"/>
                  </a:lnTo>
                  <a:lnTo>
                    <a:pt x="1" y="83"/>
                  </a:lnTo>
                  <a:lnTo>
                    <a:pt x="1" y="881"/>
                  </a:lnTo>
                  <a:lnTo>
                    <a:pt x="18" y="914"/>
                  </a:lnTo>
                  <a:lnTo>
                    <a:pt x="18" y="931"/>
                  </a:lnTo>
                  <a:lnTo>
                    <a:pt x="51" y="948"/>
                  </a:lnTo>
                  <a:lnTo>
                    <a:pt x="84" y="964"/>
                  </a:lnTo>
                  <a:lnTo>
                    <a:pt x="101" y="948"/>
                  </a:lnTo>
                  <a:lnTo>
                    <a:pt x="134" y="931"/>
                  </a:lnTo>
                  <a:lnTo>
                    <a:pt x="150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50" y="50"/>
                  </a:lnTo>
                  <a:lnTo>
                    <a:pt x="134" y="34"/>
                  </a:lnTo>
                  <a:lnTo>
                    <a:pt x="101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5521125" y="2090625"/>
              <a:ext cx="15825" cy="16650"/>
            </a:xfrm>
            <a:custGeom>
              <a:avLst/>
              <a:gdLst/>
              <a:ahLst/>
              <a:cxnLst/>
              <a:rect l="l" t="t" r="r" b="b"/>
              <a:pathLst>
                <a:path w="633" h="666" extrusionOk="0">
                  <a:moveTo>
                    <a:pt x="317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50"/>
                  </a:lnTo>
                  <a:lnTo>
                    <a:pt x="499" y="316"/>
                  </a:lnTo>
                  <a:lnTo>
                    <a:pt x="483" y="399"/>
                  </a:lnTo>
                  <a:lnTo>
                    <a:pt x="449" y="466"/>
                  </a:lnTo>
                  <a:lnTo>
                    <a:pt x="400" y="499"/>
                  </a:lnTo>
                  <a:lnTo>
                    <a:pt x="317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50" y="316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7" y="133"/>
                  </a:lnTo>
                  <a:close/>
                  <a:moveTo>
                    <a:pt x="250" y="0"/>
                  </a:moveTo>
                  <a:lnTo>
                    <a:pt x="200" y="17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7" y="449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599"/>
                  </a:lnTo>
                  <a:lnTo>
                    <a:pt x="200" y="632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49" y="649"/>
                  </a:lnTo>
                  <a:lnTo>
                    <a:pt x="499" y="615"/>
                  </a:lnTo>
                  <a:lnTo>
                    <a:pt x="549" y="565"/>
                  </a:lnTo>
                  <a:lnTo>
                    <a:pt x="582" y="516"/>
                  </a:lnTo>
                  <a:lnTo>
                    <a:pt x="616" y="449"/>
                  </a:lnTo>
                  <a:lnTo>
                    <a:pt x="632" y="383"/>
                  </a:lnTo>
                  <a:lnTo>
                    <a:pt x="632" y="316"/>
                  </a:lnTo>
                  <a:lnTo>
                    <a:pt x="632" y="266"/>
                  </a:lnTo>
                  <a:lnTo>
                    <a:pt x="616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5542325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34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400"/>
                  </a:lnTo>
                  <a:lnTo>
                    <a:pt x="0" y="450"/>
                  </a:lnTo>
                  <a:lnTo>
                    <a:pt x="17" y="499"/>
                  </a:lnTo>
                  <a:lnTo>
                    <a:pt x="50" y="549"/>
                  </a:lnTo>
                  <a:lnTo>
                    <a:pt x="83" y="599"/>
                  </a:lnTo>
                  <a:lnTo>
                    <a:pt x="117" y="632"/>
                  </a:lnTo>
                  <a:lnTo>
                    <a:pt x="167" y="649"/>
                  </a:lnTo>
                  <a:lnTo>
                    <a:pt x="216" y="666"/>
                  </a:lnTo>
                  <a:lnTo>
                    <a:pt x="283" y="682"/>
                  </a:lnTo>
                  <a:lnTo>
                    <a:pt x="333" y="666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2" y="599"/>
                  </a:lnTo>
                  <a:lnTo>
                    <a:pt x="516" y="549"/>
                  </a:lnTo>
                  <a:lnTo>
                    <a:pt x="532" y="516"/>
                  </a:lnTo>
                  <a:lnTo>
                    <a:pt x="566" y="450"/>
                  </a:lnTo>
                  <a:lnTo>
                    <a:pt x="566" y="400"/>
                  </a:lnTo>
                  <a:lnTo>
                    <a:pt x="566" y="67"/>
                  </a:lnTo>
                  <a:lnTo>
                    <a:pt x="566" y="51"/>
                  </a:lnTo>
                  <a:lnTo>
                    <a:pt x="549" y="17"/>
                  </a:lnTo>
                  <a:lnTo>
                    <a:pt x="516" y="17"/>
                  </a:lnTo>
                  <a:lnTo>
                    <a:pt x="499" y="1"/>
                  </a:lnTo>
                  <a:lnTo>
                    <a:pt x="466" y="1"/>
                  </a:lnTo>
                  <a:lnTo>
                    <a:pt x="449" y="17"/>
                  </a:lnTo>
                  <a:lnTo>
                    <a:pt x="433" y="51"/>
                  </a:lnTo>
                  <a:lnTo>
                    <a:pt x="416" y="67"/>
                  </a:lnTo>
                  <a:lnTo>
                    <a:pt x="416" y="400"/>
                  </a:lnTo>
                  <a:lnTo>
                    <a:pt x="416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16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33" y="400"/>
                  </a:lnTo>
                  <a:lnTo>
                    <a:pt x="133" y="67"/>
                  </a:lnTo>
                  <a:lnTo>
                    <a:pt x="133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5563525" y="2089800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349" y="0"/>
                  </a:moveTo>
                  <a:lnTo>
                    <a:pt x="249" y="17"/>
                  </a:lnTo>
                  <a:lnTo>
                    <a:pt x="166" y="67"/>
                  </a:lnTo>
                  <a:lnTo>
                    <a:pt x="133" y="83"/>
                  </a:lnTo>
                  <a:lnTo>
                    <a:pt x="133" y="67"/>
                  </a:lnTo>
                  <a:lnTo>
                    <a:pt x="116" y="33"/>
                  </a:lnTo>
                  <a:lnTo>
                    <a:pt x="100" y="17"/>
                  </a:lnTo>
                  <a:lnTo>
                    <a:pt x="33" y="17"/>
                  </a:lnTo>
                  <a:lnTo>
                    <a:pt x="17" y="33"/>
                  </a:lnTo>
                  <a:lnTo>
                    <a:pt x="0" y="67"/>
                  </a:lnTo>
                  <a:lnTo>
                    <a:pt x="0" y="83"/>
                  </a:lnTo>
                  <a:lnTo>
                    <a:pt x="0" y="632"/>
                  </a:lnTo>
                  <a:lnTo>
                    <a:pt x="0" y="648"/>
                  </a:lnTo>
                  <a:lnTo>
                    <a:pt x="17" y="682"/>
                  </a:lnTo>
                  <a:lnTo>
                    <a:pt x="33" y="682"/>
                  </a:lnTo>
                  <a:lnTo>
                    <a:pt x="67" y="698"/>
                  </a:lnTo>
                  <a:lnTo>
                    <a:pt x="100" y="698"/>
                  </a:lnTo>
                  <a:lnTo>
                    <a:pt x="116" y="682"/>
                  </a:lnTo>
                  <a:lnTo>
                    <a:pt x="133" y="648"/>
                  </a:lnTo>
                  <a:lnTo>
                    <a:pt x="133" y="632"/>
                  </a:lnTo>
                  <a:lnTo>
                    <a:pt x="133" y="366"/>
                  </a:lnTo>
                  <a:lnTo>
                    <a:pt x="200" y="249"/>
                  </a:lnTo>
                  <a:lnTo>
                    <a:pt x="233" y="216"/>
                  </a:lnTo>
                  <a:lnTo>
                    <a:pt x="266" y="183"/>
                  </a:lnTo>
                  <a:lnTo>
                    <a:pt x="299" y="166"/>
                  </a:lnTo>
                  <a:lnTo>
                    <a:pt x="349" y="166"/>
                  </a:lnTo>
                  <a:lnTo>
                    <a:pt x="366" y="150"/>
                  </a:lnTo>
                  <a:lnTo>
                    <a:pt x="399" y="133"/>
                  </a:lnTo>
                  <a:lnTo>
                    <a:pt x="416" y="116"/>
                  </a:lnTo>
                  <a:lnTo>
                    <a:pt x="416" y="83"/>
                  </a:lnTo>
                  <a:lnTo>
                    <a:pt x="416" y="50"/>
                  </a:lnTo>
                  <a:lnTo>
                    <a:pt x="399" y="33"/>
                  </a:lnTo>
                  <a:lnTo>
                    <a:pt x="366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5588450" y="2090200"/>
              <a:ext cx="17050" cy="23300"/>
            </a:xfrm>
            <a:custGeom>
              <a:avLst/>
              <a:gdLst/>
              <a:ahLst/>
              <a:cxnLst/>
              <a:rect l="l" t="t" r="r" b="b"/>
              <a:pathLst>
                <a:path w="682" h="932" extrusionOk="0">
                  <a:moveTo>
                    <a:pt x="333" y="134"/>
                  </a:moveTo>
                  <a:lnTo>
                    <a:pt x="399" y="150"/>
                  </a:lnTo>
                  <a:lnTo>
                    <a:pt x="466" y="200"/>
                  </a:lnTo>
                  <a:lnTo>
                    <a:pt x="499" y="267"/>
                  </a:lnTo>
                  <a:lnTo>
                    <a:pt x="516" y="333"/>
                  </a:lnTo>
                  <a:lnTo>
                    <a:pt x="499" y="400"/>
                  </a:lnTo>
                  <a:lnTo>
                    <a:pt x="466" y="466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66"/>
                  </a:lnTo>
                  <a:lnTo>
                    <a:pt x="167" y="400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0" y="333"/>
                  </a:lnTo>
                  <a:lnTo>
                    <a:pt x="0" y="848"/>
                  </a:lnTo>
                  <a:lnTo>
                    <a:pt x="17" y="882"/>
                  </a:lnTo>
                  <a:lnTo>
                    <a:pt x="17" y="898"/>
                  </a:lnTo>
                  <a:lnTo>
                    <a:pt x="50" y="915"/>
                  </a:lnTo>
                  <a:lnTo>
                    <a:pt x="83" y="932"/>
                  </a:lnTo>
                  <a:lnTo>
                    <a:pt x="100" y="915"/>
                  </a:lnTo>
                  <a:lnTo>
                    <a:pt x="133" y="898"/>
                  </a:lnTo>
                  <a:lnTo>
                    <a:pt x="150" y="882"/>
                  </a:lnTo>
                  <a:lnTo>
                    <a:pt x="150" y="848"/>
                  </a:lnTo>
                  <a:lnTo>
                    <a:pt x="150" y="616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66"/>
                  </a:lnTo>
                  <a:lnTo>
                    <a:pt x="466" y="649"/>
                  </a:lnTo>
                  <a:lnTo>
                    <a:pt x="532" y="616"/>
                  </a:lnTo>
                  <a:lnTo>
                    <a:pt x="582" y="582"/>
                  </a:lnTo>
                  <a:lnTo>
                    <a:pt x="615" y="533"/>
                  </a:lnTo>
                  <a:lnTo>
                    <a:pt x="649" y="466"/>
                  </a:lnTo>
                  <a:lnTo>
                    <a:pt x="665" y="400"/>
                  </a:lnTo>
                  <a:lnTo>
                    <a:pt x="682" y="333"/>
                  </a:lnTo>
                  <a:lnTo>
                    <a:pt x="665" y="267"/>
                  </a:lnTo>
                  <a:lnTo>
                    <a:pt x="649" y="200"/>
                  </a:lnTo>
                  <a:lnTo>
                    <a:pt x="615" y="150"/>
                  </a:lnTo>
                  <a:lnTo>
                    <a:pt x="582" y="100"/>
                  </a:lnTo>
                  <a:lnTo>
                    <a:pt x="532" y="51"/>
                  </a:lnTo>
                  <a:lnTo>
                    <a:pt x="466" y="17"/>
                  </a:lnTo>
                  <a:lnTo>
                    <a:pt x="399" y="1"/>
                  </a:lnTo>
                  <a:lnTo>
                    <a:pt x="233" y="1"/>
                  </a:lnTo>
                  <a:lnTo>
                    <a:pt x="150" y="5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5610475" y="2083150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881"/>
                  </a:lnTo>
                  <a:lnTo>
                    <a:pt x="17" y="914"/>
                  </a:lnTo>
                  <a:lnTo>
                    <a:pt x="67" y="948"/>
                  </a:lnTo>
                  <a:lnTo>
                    <a:pt x="100" y="948"/>
                  </a:lnTo>
                  <a:lnTo>
                    <a:pt x="117" y="931"/>
                  </a:lnTo>
                  <a:lnTo>
                    <a:pt x="150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5617125" y="2090625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16" y="133"/>
                  </a:moveTo>
                  <a:lnTo>
                    <a:pt x="382" y="150"/>
                  </a:lnTo>
                  <a:lnTo>
                    <a:pt x="449" y="183"/>
                  </a:lnTo>
                  <a:lnTo>
                    <a:pt x="482" y="250"/>
                  </a:lnTo>
                  <a:lnTo>
                    <a:pt x="499" y="316"/>
                  </a:lnTo>
                  <a:lnTo>
                    <a:pt x="482" y="399"/>
                  </a:lnTo>
                  <a:lnTo>
                    <a:pt x="449" y="466"/>
                  </a:lnTo>
                  <a:lnTo>
                    <a:pt x="382" y="499"/>
                  </a:lnTo>
                  <a:lnTo>
                    <a:pt x="316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33" y="316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6" y="133"/>
                  </a:lnTo>
                  <a:close/>
                  <a:moveTo>
                    <a:pt x="233" y="0"/>
                  </a:moveTo>
                  <a:lnTo>
                    <a:pt x="183" y="34"/>
                  </a:lnTo>
                  <a:lnTo>
                    <a:pt x="133" y="50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0" y="266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17" y="449"/>
                  </a:lnTo>
                  <a:lnTo>
                    <a:pt x="50" y="516"/>
                  </a:lnTo>
                  <a:lnTo>
                    <a:pt x="83" y="565"/>
                  </a:lnTo>
                  <a:lnTo>
                    <a:pt x="133" y="599"/>
                  </a:lnTo>
                  <a:lnTo>
                    <a:pt x="200" y="632"/>
                  </a:lnTo>
                  <a:lnTo>
                    <a:pt x="250" y="649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599"/>
                  </a:lnTo>
                  <a:lnTo>
                    <a:pt x="515" y="649"/>
                  </a:lnTo>
                  <a:lnTo>
                    <a:pt x="565" y="665"/>
                  </a:lnTo>
                  <a:lnTo>
                    <a:pt x="599" y="649"/>
                  </a:lnTo>
                  <a:lnTo>
                    <a:pt x="615" y="649"/>
                  </a:lnTo>
                  <a:lnTo>
                    <a:pt x="632" y="615"/>
                  </a:lnTo>
                  <a:lnTo>
                    <a:pt x="648" y="599"/>
                  </a:lnTo>
                  <a:lnTo>
                    <a:pt x="648" y="316"/>
                  </a:lnTo>
                  <a:lnTo>
                    <a:pt x="648" y="67"/>
                  </a:lnTo>
                  <a:lnTo>
                    <a:pt x="632" y="34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65" y="0"/>
                  </a:lnTo>
                  <a:lnTo>
                    <a:pt x="532" y="17"/>
                  </a:lnTo>
                  <a:lnTo>
                    <a:pt x="499" y="50"/>
                  </a:lnTo>
                  <a:lnTo>
                    <a:pt x="449" y="1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5639550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51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616"/>
                  </a:lnTo>
                  <a:lnTo>
                    <a:pt x="1" y="632"/>
                  </a:lnTo>
                  <a:lnTo>
                    <a:pt x="17" y="666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16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4" y="184"/>
                  </a:lnTo>
                  <a:lnTo>
                    <a:pt x="233" y="150"/>
                  </a:lnTo>
                  <a:lnTo>
                    <a:pt x="333" y="150"/>
                  </a:lnTo>
                  <a:lnTo>
                    <a:pt x="383" y="184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33" y="632"/>
                  </a:lnTo>
                  <a:lnTo>
                    <a:pt x="449" y="666"/>
                  </a:lnTo>
                  <a:lnTo>
                    <a:pt x="466" y="666"/>
                  </a:lnTo>
                  <a:lnTo>
                    <a:pt x="499" y="682"/>
                  </a:lnTo>
                  <a:lnTo>
                    <a:pt x="516" y="666"/>
                  </a:lnTo>
                  <a:lnTo>
                    <a:pt x="549" y="666"/>
                  </a:lnTo>
                  <a:lnTo>
                    <a:pt x="566" y="632"/>
                  </a:lnTo>
                  <a:lnTo>
                    <a:pt x="566" y="616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67"/>
                  </a:lnTo>
                  <a:lnTo>
                    <a:pt x="516" y="134"/>
                  </a:lnTo>
                  <a:lnTo>
                    <a:pt x="483" y="84"/>
                  </a:lnTo>
                  <a:lnTo>
                    <a:pt x="433" y="51"/>
                  </a:lnTo>
                  <a:lnTo>
                    <a:pt x="400" y="17"/>
                  </a:lnTo>
                  <a:lnTo>
                    <a:pt x="333" y="1"/>
                  </a:lnTo>
                  <a:lnTo>
                    <a:pt x="283" y="1"/>
                  </a:lnTo>
                  <a:lnTo>
                    <a:pt x="217" y="17"/>
                  </a:lnTo>
                  <a:lnTo>
                    <a:pt x="134" y="34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5659075" y="2090625"/>
              <a:ext cx="13325" cy="16650"/>
            </a:xfrm>
            <a:custGeom>
              <a:avLst/>
              <a:gdLst/>
              <a:ahLst/>
              <a:cxnLst/>
              <a:rect l="l" t="t" r="r" b="b"/>
              <a:pathLst>
                <a:path w="533" h="666" extrusionOk="0">
                  <a:moveTo>
                    <a:pt x="184" y="0"/>
                  </a:moveTo>
                  <a:lnTo>
                    <a:pt x="101" y="50"/>
                  </a:lnTo>
                  <a:lnTo>
                    <a:pt x="67" y="67"/>
                  </a:lnTo>
                  <a:lnTo>
                    <a:pt x="51" y="11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34" y="233"/>
                  </a:lnTo>
                  <a:lnTo>
                    <a:pt x="51" y="283"/>
                  </a:lnTo>
                  <a:lnTo>
                    <a:pt x="84" y="333"/>
                  </a:lnTo>
                  <a:lnTo>
                    <a:pt x="134" y="366"/>
                  </a:lnTo>
                  <a:lnTo>
                    <a:pt x="267" y="399"/>
                  </a:lnTo>
                  <a:lnTo>
                    <a:pt x="317" y="416"/>
                  </a:lnTo>
                  <a:lnTo>
                    <a:pt x="367" y="433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82"/>
                  </a:lnTo>
                  <a:lnTo>
                    <a:pt x="367" y="499"/>
                  </a:lnTo>
                  <a:lnTo>
                    <a:pt x="317" y="516"/>
                  </a:lnTo>
                  <a:lnTo>
                    <a:pt x="267" y="532"/>
                  </a:lnTo>
                  <a:lnTo>
                    <a:pt x="184" y="516"/>
                  </a:lnTo>
                  <a:lnTo>
                    <a:pt x="117" y="466"/>
                  </a:lnTo>
                  <a:lnTo>
                    <a:pt x="84" y="449"/>
                  </a:lnTo>
                  <a:lnTo>
                    <a:pt x="34" y="449"/>
                  </a:lnTo>
                  <a:lnTo>
                    <a:pt x="18" y="466"/>
                  </a:lnTo>
                  <a:lnTo>
                    <a:pt x="1" y="499"/>
                  </a:lnTo>
                  <a:lnTo>
                    <a:pt x="1" y="516"/>
                  </a:lnTo>
                  <a:lnTo>
                    <a:pt x="18" y="549"/>
                  </a:lnTo>
                  <a:lnTo>
                    <a:pt x="34" y="565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200" y="649"/>
                  </a:lnTo>
                  <a:lnTo>
                    <a:pt x="267" y="665"/>
                  </a:lnTo>
                  <a:lnTo>
                    <a:pt x="367" y="649"/>
                  </a:lnTo>
                  <a:lnTo>
                    <a:pt x="450" y="615"/>
                  </a:lnTo>
                  <a:lnTo>
                    <a:pt x="483" y="582"/>
                  </a:lnTo>
                  <a:lnTo>
                    <a:pt x="516" y="532"/>
                  </a:lnTo>
                  <a:lnTo>
                    <a:pt x="533" y="499"/>
                  </a:lnTo>
                  <a:lnTo>
                    <a:pt x="533" y="449"/>
                  </a:lnTo>
                  <a:lnTo>
                    <a:pt x="533" y="399"/>
                  </a:lnTo>
                  <a:lnTo>
                    <a:pt x="500" y="366"/>
                  </a:lnTo>
                  <a:lnTo>
                    <a:pt x="466" y="316"/>
                  </a:lnTo>
                  <a:lnTo>
                    <a:pt x="416" y="283"/>
                  </a:lnTo>
                  <a:lnTo>
                    <a:pt x="283" y="233"/>
                  </a:lnTo>
                  <a:lnTo>
                    <a:pt x="184" y="216"/>
                  </a:lnTo>
                  <a:lnTo>
                    <a:pt x="167" y="200"/>
                  </a:lnTo>
                  <a:lnTo>
                    <a:pt x="184" y="167"/>
                  </a:lnTo>
                  <a:lnTo>
                    <a:pt x="234" y="150"/>
                  </a:lnTo>
                  <a:lnTo>
                    <a:pt x="267" y="133"/>
                  </a:lnTo>
                  <a:lnTo>
                    <a:pt x="333" y="150"/>
                  </a:lnTo>
                  <a:lnTo>
                    <a:pt x="400" y="183"/>
                  </a:lnTo>
                  <a:lnTo>
                    <a:pt x="433" y="200"/>
                  </a:lnTo>
                  <a:lnTo>
                    <a:pt x="450" y="200"/>
                  </a:lnTo>
                  <a:lnTo>
                    <a:pt x="483" y="183"/>
                  </a:lnTo>
                  <a:lnTo>
                    <a:pt x="500" y="167"/>
                  </a:lnTo>
                  <a:lnTo>
                    <a:pt x="500" y="150"/>
                  </a:lnTo>
                  <a:lnTo>
                    <a:pt x="500" y="117"/>
                  </a:lnTo>
                  <a:lnTo>
                    <a:pt x="500" y="83"/>
                  </a:lnTo>
                  <a:lnTo>
                    <a:pt x="483" y="67"/>
                  </a:lnTo>
                  <a:lnTo>
                    <a:pt x="38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5685675" y="2090625"/>
              <a:ext cx="15825" cy="16650"/>
            </a:xfrm>
            <a:custGeom>
              <a:avLst/>
              <a:gdLst/>
              <a:ahLst/>
              <a:cxnLst/>
              <a:rect l="l" t="t" r="r" b="b"/>
              <a:pathLst>
                <a:path w="633" h="666" extrusionOk="0">
                  <a:moveTo>
                    <a:pt x="316" y="133"/>
                  </a:moveTo>
                  <a:lnTo>
                    <a:pt x="383" y="150"/>
                  </a:lnTo>
                  <a:lnTo>
                    <a:pt x="433" y="183"/>
                  </a:lnTo>
                  <a:lnTo>
                    <a:pt x="483" y="250"/>
                  </a:lnTo>
                  <a:lnTo>
                    <a:pt x="499" y="316"/>
                  </a:lnTo>
                  <a:lnTo>
                    <a:pt x="483" y="399"/>
                  </a:lnTo>
                  <a:lnTo>
                    <a:pt x="433" y="466"/>
                  </a:lnTo>
                  <a:lnTo>
                    <a:pt x="383" y="499"/>
                  </a:lnTo>
                  <a:lnTo>
                    <a:pt x="316" y="516"/>
                  </a:lnTo>
                  <a:lnTo>
                    <a:pt x="250" y="499"/>
                  </a:lnTo>
                  <a:lnTo>
                    <a:pt x="183" y="466"/>
                  </a:lnTo>
                  <a:lnTo>
                    <a:pt x="150" y="399"/>
                  </a:lnTo>
                  <a:lnTo>
                    <a:pt x="134" y="316"/>
                  </a:lnTo>
                  <a:lnTo>
                    <a:pt x="150" y="250"/>
                  </a:lnTo>
                  <a:lnTo>
                    <a:pt x="183" y="183"/>
                  </a:lnTo>
                  <a:lnTo>
                    <a:pt x="200" y="183"/>
                  </a:lnTo>
                  <a:lnTo>
                    <a:pt x="250" y="133"/>
                  </a:lnTo>
                  <a:close/>
                  <a:moveTo>
                    <a:pt x="250" y="0"/>
                  </a:moveTo>
                  <a:lnTo>
                    <a:pt x="183" y="17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7" y="449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599"/>
                  </a:lnTo>
                  <a:lnTo>
                    <a:pt x="183" y="632"/>
                  </a:lnTo>
                  <a:lnTo>
                    <a:pt x="250" y="649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599"/>
                  </a:lnTo>
                  <a:lnTo>
                    <a:pt x="516" y="649"/>
                  </a:lnTo>
                  <a:lnTo>
                    <a:pt x="566" y="665"/>
                  </a:lnTo>
                  <a:lnTo>
                    <a:pt x="599" y="649"/>
                  </a:lnTo>
                  <a:lnTo>
                    <a:pt x="616" y="649"/>
                  </a:lnTo>
                  <a:lnTo>
                    <a:pt x="632" y="615"/>
                  </a:lnTo>
                  <a:lnTo>
                    <a:pt x="632" y="599"/>
                  </a:lnTo>
                  <a:lnTo>
                    <a:pt x="632" y="316"/>
                  </a:lnTo>
                  <a:lnTo>
                    <a:pt x="632" y="67"/>
                  </a:lnTo>
                  <a:lnTo>
                    <a:pt x="632" y="34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66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5708125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32"/>
                  </a:lnTo>
                  <a:lnTo>
                    <a:pt x="17" y="666"/>
                  </a:lnTo>
                  <a:lnTo>
                    <a:pt x="33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33" y="616"/>
                  </a:lnTo>
                  <a:lnTo>
                    <a:pt x="133" y="283"/>
                  </a:lnTo>
                  <a:lnTo>
                    <a:pt x="150" y="233"/>
                  </a:lnTo>
                  <a:lnTo>
                    <a:pt x="183" y="184"/>
                  </a:lnTo>
                  <a:lnTo>
                    <a:pt x="216" y="150"/>
                  </a:lnTo>
                  <a:lnTo>
                    <a:pt x="333" y="150"/>
                  </a:lnTo>
                  <a:lnTo>
                    <a:pt x="382" y="184"/>
                  </a:lnTo>
                  <a:lnTo>
                    <a:pt x="399" y="233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16" y="632"/>
                  </a:lnTo>
                  <a:lnTo>
                    <a:pt x="432" y="666"/>
                  </a:lnTo>
                  <a:lnTo>
                    <a:pt x="466" y="666"/>
                  </a:lnTo>
                  <a:lnTo>
                    <a:pt x="482" y="682"/>
                  </a:lnTo>
                  <a:lnTo>
                    <a:pt x="515" y="666"/>
                  </a:lnTo>
                  <a:lnTo>
                    <a:pt x="532" y="666"/>
                  </a:lnTo>
                  <a:lnTo>
                    <a:pt x="549" y="632"/>
                  </a:lnTo>
                  <a:lnTo>
                    <a:pt x="565" y="616"/>
                  </a:lnTo>
                  <a:lnTo>
                    <a:pt x="565" y="283"/>
                  </a:lnTo>
                  <a:lnTo>
                    <a:pt x="549" y="233"/>
                  </a:lnTo>
                  <a:lnTo>
                    <a:pt x="532" y="167"/>
                  </a:lnTo>
                  <a:lnTo>
                    <a:pt x="515" y="134"/>
                  </a:lnTo>
                  <a:lnTo>
                    <a:pt x="482" y="84"/>
                  </a:lnTo>
                  <a:lnTo>
                    <a:pt x="432" y="51"/>
                  </a:lnTo>
                  <a:lnTo>
                    <a:pt x="382" y="17"/>
                  </a:lnTo>
                  <a:lnTo>
                    <a:pt x="333" y="1"/>
                  </a:lnTo>
                  <a:lnTo>
                    <a:pt x="283" y="1"/>
                  </a:lnTo>
                  <a:lnTo>
                    <a:pt x="200" y="17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5726825" y="2083150"/>
              <a:ext cx="16625" cy="24125"/>
            </a:xfrm>
            <a:custGeom>
              <a:avLst/>
              <a:gdLst/>
              <a:ahLst/>
              <a:cxnLst/>
              <a:rect l="l" t="t" r="r" b="b"/>
              <a:pathLst>
                <a:path w="665" h="965" extrusionOk="0">
                  <a:moveTo>
                    <a:pt x="333" y="432"/>
                  </a:moveTo>
                  <a:lnTo>
                    <a:pt x="416" y="449"/>
                  </a:lnTo>
                  <a:lnTo>
                    <a:pt x="466" y="499"/>
                  </a:lnTo>
                  <a:lnTo>
                    <a:pt x="499" y="549"/>
                  </a:lnTo>
                  <a:lnTo>
                    <a:pt x="515" y="632"/>
                  </a:lnTo>
                  <a:lnTo>
                    <a:pt x="499" y="698"/>
                  </a:lnTo>
                  <a:lnTo>
                    <a:pt x="466" y="765"/>
                  </a:lnTo>
                  <a:lnTo>
                    <a:pt x="399" y="798"/>
                  </a:lnTo>
                  <a:lnTo>
                    <a:pt x="333" y="815"/>
                  </a:lnTo>
                  <a:lnTo>
                    <a:pt x="266" y="798"/>
                  </a:lnTo>
                  <a:lnTo>
                    <a:pt x="216" y="765"/>
                  </a:lnTo>
                  <a:lnTo>
                    <a:pt x="166" y="698"/>
                  </a:lnTo>
                  <a:lnTo>
                    <a:pt x="150" y="632"/>
                  </a:lnTo>
                  <a:lnTo>
                    <a:pt x="166" y="549"/>
                  </a:lnTo>
                  <a:lnTo>
                    <a:pt x="216" y="499"/>
                  </a:lnTo>
                  <a:lnTo>
                    <a:pt x="266" y="449"/>
                  </a:lnTo>
                  <a:lnTo>
                    <a:pt x="333" y="432"/>
                  </a:lnTo>
                  <a:close/>
                  <a:moveTo>
                    <a:pt x="599" y="0"/>
                  </a:moveTo>
                  <a:lnTo>
                    <a:pt x="565" y="17"/>
                  </a:lnTo>
                  <a:lnTo>
                    <a:pt x="549" y="33"/>
                  </a:lnTo>
                  <a:lnTo>
                    <a:pt x="532" y="50"/>
                  </a:lnTo>
                  <a:lnTo>
                    <a:pt x="515" y="83"/>
                  </a:lnTo>
                  <a:lnTo>
                    <a:pt x="515" y="333"/>
                  </a:lnTo>
                  <a:lnTo>
                    <a:pt x="432" y="299"/>
                  </a:lnTo>
                  <a:lnTo>
                    <a:pt x="333" y="283"/>
                  </a:lnTo>
                  <a:lnTo>
                    <a:pt x="266" y="283"/>
                  </a:lnTo>
                  <a:lnTo>
                    <a:pt x="200" y="299"/>
                  </a:lnTo>
                  <a:lnTo>
                    <a:pt x="150" y="333"/>
                  </a:lnTo>
                  <a:lnTo>
                    <a:pt x="100" y="382"/>
                  </a:lnTo>
                  <a:lnTo>
                    <a:pt x="50" y="432"/>
                  </a:lnTo>
                  <a:lnTo>
                    <a:pt x="17" y="482"/>
                  </a:lnTo>
                  <a:lnTo>
                    <a:pt x="0" y="549"/>
                  </a:lnTo>
                  <a:lnTo>
                    <a:pt x="0" y="615"/>
                  </a:lnTo>
                  <a:lnTo>
                    <a:pt x="0" y="682"/>
                  </a:lnTo>
                  <a:lnTo>
                    <a:pt x="17" y="748"/>
                  </a:lnTo>
                  <a:lnTo>
                    <a:pt x="50" y="815"/>
                  </a:lnTo>
                  <a:lnTo>
                    <a:pt x="100" y="864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66" y="948"/>
                  </a:lnTo>
                  <a:lnTo>
                    <a:pt x="333" y="964"/>
                  </a:lnTo>
                  <a:lnTo>
                    <a:pt x="432" y="948"/>
                  </a:lnTo>
                  <a:lnTo>
                    <a:pt x="515" y="898"/>
                  </a:lnTo>
                  <a:lnTo>
                    <a:pt x="549" y="948"/>
                  </a:lnTo>
                  <a:lnTo>
                    <a:pt x="599" y="964"/>
                  </a:lnTo>
                  <a:lnTo>
                    <a:pt x="615" y="964"/>
                  </a:lnTo>
                  <a:lnTo>
                    <a:pt x="648" y="948"/>
                  </a:lnTo>
                  <a:lnTo>
                    <a:pt x="665" y="914"/>
                  </a:lnTo>
                  <a:lnTo>
                    <a:pt x="665" y="881"/>
                  </a:lnTo>
                  <a:lnTo>
                    <a:pt x="665" y="615"/>
                  </a:lnTo>
                  <a:lnTo>
                    <a:pt x="665" y="83"/>
                  </a:lnTo>
                  <a:lnTo>
                    <a:pt x="665" y="50"/>
                  </a:lnTo>
                  <a:lnTo>
                    <a:pt x="648" y="33"/>
                  </a:lnTo>
                  <a:lnTo>
                    <a:pt x="615" y="1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5760900" y="2090200"/>
              <a:ext cx="16625" cy="23300"/>
            </a:xfrm>
            <a:custGeom>
              <a:avLst/>
              <a:gdLst/>
              <a:ahLst/>
              <a:cxnLst/>
              <a:rect l="l" t="t" r="r" b="b"/>
              <a:pathLst>
                <a:path w="665" h="932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200"/>
                  </a:lnTo>
                  <a:lnTo>
                    <a:pt x="499" y="267"/>
                  </a:lnTo>
                  <a:lnTo>
                    <a:pt x="499" y="333"/>
                  </a:lnTo>
                  <a:lnTo>
                    <a:pt x="499" y="400"/>
                  </a:lnTo>
                  <a:lnTo>
                    <a:pt x="449" y="466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49" y="516"/>
                  </a:lnTo>
                  <a:lnTo>
                    <a:pt x="200" y="466"/>
                  </a:lnTo>
                  <a:lnTo>
                    <a:pt x="150" y="400"/>
                  </a:lnTo>
                  <a:lnTo>
                    <a:pt x="150" y="333"/>
                  </a:lnTo>
                  <a:lnTo>
                    <a:pt x="150" y="267"/>
                  </a:lnTo>
                  <a:lnTo>
                    <a:pt x="200" y="200"/>
                  </a:lnTo>
                  <a:lnTo>
                    <a:pt x="249" y="150"/>
                  </a:lnTo>
                  <a:lnTo>
                    <a:pt x="333" y="134"/>
                  </a:lnTo>
                  <a:close/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0" y="333"/>
                  </a:lnTo>
                  <a:lnTo>
                    <a:pt x="0" y="848"/>
                  </a:lnTo>
                  <a:lnTo>
                    <a:pt x="0" y="882"/>
                  </a:lnTo>
                  <a:lnTo>
                    <a:pt x="17" y="898"/>
                  </a:lnTo>
                  <a:lnTo>
                    <a:pt x="33" y="915"/>
                  </a:lnTo>
                  <a:lnTo>
                    <a:pt x="67" y="932"/>
                  </a:lnTo>
                  <a:lnTo>
                    <a:pt x="100" y="915"/>
                  </a:lnTo>
                  <a:lnTo>
                    <a:pt x="116" y="898"/>
                  </a:lnTo>
                  <a:lnTo>
                    <a:pt x="133" y="882"/>
                  </a:lnTo>
                  <a:lnTo>
                    <a:pt x="150" y="848"/>
                  </a:lnTo>
                  <a:lnTo>
                    <a:pt x="150" y="616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66"/>
                  </a:lnTo>
                  <a:lnTo>
                    <a:pt x="465" y="649"/>
                  </a:lnTo>
                  <a:lnTo>
                    <a:pt x="515" y="616"/>
                  </a:lnTo>
                  <a:lnTo>
                    <a:pt x="565" y="582"/>
                  </a:lnTo>
                  <a:lnTo>
                    <a:pt x="615" y="533"/>
                  </a:lnTo>
                  <a:lnTo>
                    <a:pt x="632" y="466"/>
                  </a:lnTo>
                  <a:lnTo>
                    <a:pt x="665" y="400"/>
                  </a:lnTo>
                  <a:lnTo>
                    <a:pt x="665" y="333"/>
                  </a:lnTo>
                  <a:lnTo>
                    <a:pt x="665" y="267"/>
                  </a:lnTo>
                  <a:lnTo>
                    <a:pt x="632" y="200"/>
                  </a:lnTo>
                  <a:lnTo>
                    <a:pt x="615" y="150"/>
                  </a:lnTo>
                  <a:lnTo>
                    <a:pt x="565" y="100"/>
                  </a:lnTo>
                  <a:lnTo>
                    <a:pt x="515" y="51"/>
                  </a:lnTo>
                  <a:lnTo>
                    <a:pt x="465" y="17"/>
                  </a:lnTo>
                  <a:lnTo>
                    <a:pt x="399" y="1"/>
                  </a:lnTo>
                  <a:lnTo>
                    <a:pt x="233" y="1"/>
                  </a:lnTo>
                  <a:lnTo>
                    <a:pt x="150" y="51"/>
                  </a:lnTo>
                  <a:lnTo>
                    <a:pt x="116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5782925" y="2089800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349" y="0"/>
                  </a:moveTo>
                  <a:lnTo>
                    <a:pt x="266" y="17"/>
                  </a:lnTo>
                  <a:lnTo>
                    <a:pt x="183" y="67"/>
                  </a:lnTo>
                  <a:lnTo>
                    <a:pt x="150" y="83"/>
                  </a:lnTo>
                  <a:lnTo>
                    <a:pt x="150" y="67"/>
                  </a:lnTo>
                  <a:lnTo>
                    <a:pt x="133" y="33"/>
                  </a:lnTo>
                  <a:lnTo>
                    <a:pt x="100" y="17"/>
                  </a:lnTo>
                  <a:lnTo>
                    <a:pt x="50" y="17"/>
                  </a:lnTo>
                  <a:lnTo>
                    <a:pt x="17" y="33"/>
                  </a:lnTo>
                  <a:lnTo>
                    <a:pt x="0" y="67"/>
                  </a:lnTo>
                  <a:lnTo>
                    <a:pt x="0" y="83"/>
                  </a:lnTo>
                  <a:lnTo>
                    <a:pt x="0" y="632"/>
                  </a:lnTo>
                  <a:lnTo>
                    <a:pt x="17" y="648"/>
                  </a:lnTo>
                  <a:lnTo>
                    <a:pt x="17" y="682"/>
                  </a:lnTo>
                  <a:lnTo>
                    <a:pt x="50" y="698"/>
                  </a:lnTo>
                  <a:lnTo>
                    <a:pt x="100" y="698"/>
                  </a:lnTo>
                  <a:lnTo>
                    <a:pt x="133" y="682"/>
                  </a:lnTo>
                  <a:lnTo>
                    <a:pt x="150" y="648"/>
                  </a:lnTo>
                  <a:lnTo>
                    <a:pt x="150" y="632"/>
                  </a:lnTo>
                  <a:lnTo>
                    <a:pt x="150" y="366"/>
                  </a:lnTo>
                  <a:lnTo>
                    <a:pt x="199" y="249"/>
                  </a:lnTo>
                  <a:lnTo>
                    <a:pt x="233" y="216"/>
                  </a:lnTo>
                  <a:lnTo>
                    <a:pt x="266" y="183"/>
                  </a:lnTo>
                  <a:lnTo>
                    <a:pt x="299" y="166"/>
                  </a:lnTo>
                  <a:lnTo>
                    <a:pt x="349" y="166"/>
                  </a:lnTo>
                  <a:lnTo>
                    <a:pt x="382" y="150"/>
                  </a:lnTo>
                  <a:lnTo>
                    <a:pt x="399" y="133"/>
                  </a:lnTo>
                  <a:lnTo>
                    <a:pt x="416" y="116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50"/>
                  </a:lnTo>
                  <a:lnTo>
                    <a:pt x="399" y="17"/>
                  </a:lnTo>
                  <a:lnTo>
                    <a:pt x="382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798275" y="2083550"/>
              <a:ext cx="3775" cy="23300"/>
            </a:xfrm>
            <a:custGeom>
              <a:avLst/>
              <a:gdLst/>
              <a:ahLst/>
              <a:cxnLst/>
              <a:rect l="l" t="t" r="r" b="b"/>
              <a:pathLst>
                <a:path w="151" h="932" extrusionOk="0">
                  <a:moveTo>
                    <a:pt x="51" y="1"/>
                  </a:moveTo>
                  <a:lnTo>
                    <a:pt x="34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17"/>
                  </a:lnTo>
                  <a:lnTo>
                    <a:pt x="1" y="150"/>
                  </a:lnTo>
                  <a:lnTo>
                    <a:pt x="34" y="167"/>
                  </a:lnTo>
                  <a:lnTo>
                    <a:pt x="51" y="184"/>
                  </a:lnTo>
                  <a:lnTo>
                    <a:pt x="84" y="184"/>
                  </a:lnTo>
                  <a:lnTo>
                    <a:pt x="117" y="167"/>
                  </a:lnTo>
                  <a:lnTo>
                    <a:pt x="134" y="150"/>
                  </a:lnTo>
                  <a:lnTo>
                    <a:pt x="151" y="134"/>
                  </a:lnTo>
                  <a:lnTo>
                    <a:pt x="151" y="101"/>
                  </a:lnTo>
                  <a:lnTo>
                    <a:pt x="151" y="67"/>
                  </a:lnTo>
                  <a:lnTo>
                    <a:pt x="117" y="34"/>
                  </a:lnTo>
                  <a:lnTo>
                    <a:pt x="84" y="1"/>
                  </a:lnTo>
                  <a:close/>
                  <a:moveTo>
                    <a:pt x="51" y="250"/>
                  </a:moveTo>
                  <a:lnTo>
                    <a:pt x="34" y="267"/>
                  </a:lnTo>
                  <a:lnTo>
                    <a:pt x="1" y="283"/>
                  </a:lnTo>
                  <a:lnTo>
                    <a:pt x="1" y="317"/>
                  </a:lnTo>
                  <a:lnTo>
                    <a:pt x="1" y="350"/>
                  </a:lnTo>
                  <a:lnTo>
                    <a:pt x="1" y="865"/>
                  </a:lnTo>
                  <a:lnTo>
                    <a:pt x="18" y="915"/>
                  </a:lnTo>
                  <a:lnTo>
                    <a:pt x="51" y="932"/>
                  </a:lnTo>
                  <a:lnTo>
                    <a:pt x="84" y="932"/>
                  </a:lnTo>
                  <a:lnTo>
                    <a:pt x="117" y="915"/>
                  </a:lnTo>
                  <a:lnTo>
                    <a:pt x="134" y="898"/>
                  </a:lnTo>
                  <a:lnTo>
                    <a:pt x="151" y="865"/>
                  </a:lnTo>
                  <a:lnTo>
                    <a:pt x="151" y="350"/>
                  </a:lnTo>
                  <a:lnTo>
                    <a:pt x="151" y="317"/>
                  </a:lnTo>
                  <a:lnTo>
                    <a:pt x="134" y="283"/>
                  </a:lnTo>
                  <a:lnTo>
                    <a:pt x="117" y="267"/>
                  </a:lnTo>
                  <a:lnTo>
                    <a:pt x="84" y="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5806600" y="2090200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266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17" y="466"/>
                  </a:lnTo>
                  <a:lnTo>
                    <a:pt x="50" y="533"/>
                  </a:lnTo>
                  <a:lnTo>
                    <a:pt x="100" y="582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66"/>
                  </a:lnTo>
                  <a:lnTo>
                    <a:pt x="333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82"/>
                  </a:lnTo>
                  <a:lnTo>
                    <a:pt x="599" y="566"/>
                  </a:lnTo>
                  <a:lnTo>
                    <a:pt x="599" y="533"/>
                  </a:lnTo>
                  <a:lnTo>
                    <a:pt x="582" y="499"/>
                  </a:lnTo>
                  <a:lnTo>
                    <a:pt x="566" y="483"/>
                  </a:lnTo>
                  <a:lnTo>
                    <a:pt x="499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33"/>
                  </a:lnTo>
                  <a:lnTo>
                    <a:pt x="266" y="516"/>
                  </a:lnTo>
                  <a:lnTo>
                    <a:pt x="216" y="483"/>
                  </a:lnTo>
                  <a:lnTo>
                    <a:pt x="167" y="416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16" y="200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50"/>
                  </a:lnTo>
                  <a:lnTo>
                    <a:pt x="482" y="184"/>
                  </a:lnTo>
                  <a:lnTo>
                    <a:pt x="499" y="200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50"/>
                  </a:lnTo>
                  <a:lnTo>
                    <a:pt x="599" y="117"/>
                  </a:lnTo>
                  <a:lnTo>
                    <a:pt x="582" y="100"/>
                  </a:lnTo>
                  <a:lnTo>
                    <a:pt x="566" y="84"/>
                  </a:lnTo>
                  <a:lnTo>
                    <a:pt x="516" y="51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825300" y="20902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66" y="167"/>
                  </a:lnTo>
                  <a:lnTo>
                    <a:pt x="516" y="217"/>
                  </a:lnTo>
                  <a:lnTo>
                    <a:pt x="532" y="267"/>
                  </a:lnTo>
                  <a:lnTo>
                    <a:pt x="150" y="267"/>
                  </a:lnTo>
                  <a:lnTo>
                    <a:pt x="183" y="217"/>
                  </a:lnTo>
                  <a:lnTo>
                    <a:pt x="216" y="167"/>
                  </a:lnTo>
                  <a:lnTo>
                    <a:pt x="283" y="134"/>
                  </a:lnTo>
                  <a:close/>
                  <a:moveTo>
                    <a:pt x="266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7"/>
                  </a:lnTo>
                  <a:lnTo>
                    <a:pt x="17" y="267"/>
                  </a:lnTo>
                  <a:lnTo>
                    <a:pt x="0" y="333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50" y="533"/>
                  </a:lnTo>
                  <a:lnTo>
                    <a:pt x="100" y="582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32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49" y="499"/>
                  </a:lnTo>
                  <a:lnTo>
                    <a:pt x="532" y="483"/>
                  </a:lnTo>
                  <a:lnTo>
                    <a:pt x="499" y="499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7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65" y="84"/>
                  </a:lnTo>
                  <a:lnTo>
                    <a:pt x="516" y="51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5846075" y="2090625"/>
              <a:ext cx="13325" cy="16650"/>
            </a:xfrm>
            <a:custGeom>
              <a:avLst/>
              <a:gdLst/>
              <a:ahLst/>
              <a:cxnLst/>
              <a:rect l="l" t="t" r="r" b="b"/>
              <a:pathLst>
                <a:path w="533" h="666" extrusionOk="0">
                  <a:moveTo>
                    <a:pt x="183" y="0"/>
                  </a:moveTo>
                  <a:lnTo>
                    <a:pt x="100" y="50"/>
                  </a:lnTo>
                  <a:lnTo>
                    <a:pt x="50" y="117"/>
                  </a:lnTo>
                  <a:lnTo>
                    <a:pt x="17" y="200"/>
                  </a:lnTo>
                  <a:lnTo>
                    <a:pt x="34" y="233"/>
                  </a:lnTo>
                  <a:lnTo>
                    <a:pt x="50" y="283"/>
                  </a:lnTo>
                  <a:lnTo>
                    <a:pt x="84" y="333"/>
                  </a:lnTo>
                  <a:lnTo>
                    <a:pt x="133" y="366"/>
                  </a:lnTo>
                  <a:lnTo>
                    <a:pt x="250" y="399"/>
                  </a:lnTo>
                  <a:lnTo>
                    <a:pt x="316" y="416"/>
                  </a:lnTo>
                  <a:lnTo>
                    <a:pt x="366" y="433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82"/>
                  </a:lnTo>
                  <a:lnTo>
                    <a:pt x="366" y="499"/>
                  </a:lnTo>
                  <a:lnTo>
                    <a:pt x="316" y="516"/>
                  </a:lnTo>
                  <a:lnTo>
                    <a:pt x="266" y="532"/>
                  </a:lnTo>
                  <a:lnTo>
                    <a:pt x="183" y="516"/>
                  </a:lnTo>
                  <a:lnTo>
                    <a:pt x="117" y="466"/>
                  </a:lnTo>
                  <a:lnTo>
                    <a:pt x="84" y="449"/>
                  </a:lnTo>
                  <a:lnTo>
                    <a:pt x="34" y="449"/>
                  </a:lnTo>
                  <a:lnTo>
                    <a:pt x="17" y="466"/>
                  </a:lnTo>
                  <a:lnTo>
                    <a:pt x="0" y="499"/>
                  </a:lnTo>
                  <a:lnTo>
                    <a:pt x="0" y="516"/>
                  </a:lnTo>
                  <a:lnTo>
                    <a:pt x="17" y="549"/>
                  </a:lnTo>
                  <a:lnTo>
                    <a:pt x="34" y="565"/>
                  </a:lnTo>
                  <a:lnTo>
                    <a:pt x="84" y="599"/>
                  </a:lnTo>
                  <a:lnTo>
                    <a:pt x="133" y="632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366" y="649"/>
                  </a:lnTo>
                  <a:lnTo>
                    <a:pt x="449" y="615"/>
                  </a:lnTo>
                  <a:lnTo>
                    <a:pt x="482" y="582"/>
                  </a:lnTo>
                  <a:lnTo>
                    <a:pt x="499" y="532"/>
                  </a:lnTo>
                  <a:lnTo>
                    <a:pt x="516" y="499"/>
                  </a:lnTo>
                  <a:lnTo>
                    <a:pt x="532" y="449"/>
                  </a:lnTo>
                  <a:lnTo>
                    <a:pt x="516" y="399"/>
                  </a:lnTo>
                  <a:lnTo>
                    <a:pt x="499" y="366"/>
                  </a:lnTo>
                  <a:lnTo>
                    <a:pt x="466" y="316"/>
                  </a:lnTo>
                  <a:lnTo>
                    <a:pt x="416" y="283"/>
                  </a:lnTo>
                  <a:lnTo>
                    <a:pt x="283" y="233"/>
                  </a:lnTo>
                  <a:lnTo>
                    <a:pt x="183" y="216"/>
                  </a:lnTo>
                  <a:lnTo>
                    <a:pt x="167" y="200"/>
                  </a:lnTo>
                  <a:lnTo>
                    <a:pt x="167" y="183"/>
                  </a:lnTo>
                  <a:lnTo>
                    <a:pt x="183" y="167"/>
                  </a:lnTo>
                  <a:lnTo>
                    <a:pt x="233" y="150"/>
                  </a:lnTo>
                  <a:lnTo>
                    <a:pt x="266" y="133"/>
                  </a:lnTo>
                  <a:lnTo>
                    <a:pt x="333" y="150"/>
                  </a:lnTo>
                  <a:lnTo>
                    <a:pt x="399" y="183"/>
                  </a:lnTo>
                  <a:lnTo>
                    <a:pt x="416" y="200"/>
                  </a:lnTo>
                  <a:lnTo>
                    <a:pt x="449" y="200"/>
                  </a:lnTo>
                  <a:lnTo>
                    <a:pt x="466" y="183"/>
                  </a:lnTo>
                  <a:lnTo>
                    <a:pt x="499" y="167"/>
                  </a:lnTo>
                  <a:lnTo>
                    <a:pt x="499" y="150"/>
                  </a:lnTo>
                  <a:lnTo>
                    <a:pt x="499" y="117"/>
                  </a:lnTo>
                  <a:lnTo>
                    <a:pt x="499" y="83"/>
                  </a:lnTo>
                  <a:lnTo>
                    <a:pt x="466" y="67"/>
                  </a:lnTo>
                  <a:lnTo>
                    <a:pt x="383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5518625" y="2131750"/>
              <a:ext cx="282175" cy="7525"/>
            </a:xfrm>
            <a:custGeom>
              <a:avLst/>
              <a:gdLst/>
              <a:ahLst/>
              <a:cxnLst/>
              <a:rect l="l" t="t" r="r" b="b"/>
              <a:pathLst>
                <a:path w="11287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1287" y="300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5518625" y="2148800"/>
              <a:ext cx="249775" cy="7500"/>
            </a:xfrm>
            <a:custGeom>
              <a:avLst/>
              <a:gdLst/>
              <a:ahLst/>
              <a:cxnLst/>
              <a:rect l="l" t="t" r="r" b="b"/>
              <a:pathLst>
                <a:path w="9991" h="300" extrusionOk="0">
                  <a:moveTo>
                    <a:pt x="1" y="0"/>
                  </a:moveTo>
                  <a:lnTo>
                    <a:pt x="1" y="299"/>
                  </a:lnTo>
                  <a:lnTo>
                    <a:pt x="9990" y="299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518625" y="2165425"/>
              <a:ext cx="307100" cy="7500"/>
            </a:xfrm>
            <a:custGeom>
              <a:avLst/>
              <a:gdLst/>
              <a:ahLst/>
              <a:cxnLst/>
              <a:rect l="l" t="t" r="r" b="b"/>
              <a:pathLst>
                <a:path w="12284" h="300" extrusionOk="0">
                  <a:moveTo>
                    <a:pt x="1" y="0"/>
                  </a:moveTo>
                  <a:lnTo>
                    <a:pt x="1" y="299"/>
                  </a:lnTo>
                  <a:lnTo>
                    <a:pt x="12284" y="299"/>
                  </a:lnTo>
                  <a:lnTo>
                    <a:pt x="12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5751750" y="2192000"/>
              <a:ext cx="115125" cy="40350"/>
            </a:xfrm>
            <a:custGeom>
              <a:avLst/>
              <a:gdLst/>
              <a:ahLst/>
              <a:cxnLst/>
              <a:rect l="l" t="t" r="r" b="b"/>
              <a:pathLst>
                <a:path w="4605" h="1614" extrusionOk="0">
                  <a:moveTo>
                    <a:pt x="0" y="1"/>
                  </a:moveTo>
                  <a:lnTo>
                    <a:pt x="0" y="1613"/>
                  </a:lnTo>
                  <a:lnTo>
                    <a:pt x="4604" y="1613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5779175" y="2201975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34" y="1"/>
                  </a:moveTo>
                  <a:lnTo>
                    <a:pt x="17" y="34"/>
                  </a:lnTo>
                  <a:lnTo>
                    <a:pt x="0" y="67"/>
                  </a:lnTo>
                  <a:lnTo>
                    <a:pt x="0" y="716"/>
                  </a:lnTo>
                  <a:lnTo>
                    <a:pt x="17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3" y="716"/>
                  </a:lnTo>
                  <a:lnTo>
                    <a:pt x="133" y="250"/>
                  </a:lnTo>
                  <a:lnTo>
                    <a:pt x="499" y="765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82" y="765"/>
                  </a:lnTo>
                  <a:lnTo>
                    <a:pt x="615" y="716"/>
                  </a:lnTo>
                  <a:lnTo>
                    <a:pt x="615" y="67"/>
                  </a:lnTo>
                  <a:lnTo>
                    <a:pt x="582" y="17"/>
                  </a:lnTo>
                  <a:lnTo>
                    <a:pt x="549" y="1"/>
                  </a:lnTo>
                  <a:lnTo>
                    <a:pt x="499" y="17"/>
                  </a:lnTo>
                  <a:lnTo>
                    <a:pt x="482" y="67"/>
                  </a:lnTo>
                  <a:lnTo>
                    <a:pt x="482" y="533"/>
                  </a:lnTo>
                  <a:lnTo>
                    <a:pt x="117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799950" y="2207375"/>
              <a:ext cx="13725" cy="13750"/>
            </a:xfrm>
            <a:custGeom>
              <a:avLst/>
              <a:gdLst/>
              <a:ahLst/>
              <a:cxnLst/>
              <a:rect l="l" t="t" r="r" b="b"/>
              <a:pathLst>
                <a:path w="549" h="550" extrusionOk="0">
                  <a:moveTo>
                    <a:pt x="266" y="101"/>
                  </a:moveTo>
                  <a:lnTo>
                    <a:pt x="333" y="117"/>
                  </a:lnTo>
                  <a:lnTo>
                    <a:pt x="383" y="134"/>
                  </a:lnTo>
                  <a:lnTo>
                    <a:pt x="416" y="184"/>
                  </a:lnTo>
                  <a:lnTo>
                    <a:pt x="449" y="217"/>
                  </a:lnTo>
                  <a:lnTo>
                    <a:pt x="117" y="217"/>
                  </a:lnTo>
                  <a:lnTo>
                    <a:pt x="133" y="184"/>
                  </a:lnTo>
                  <a:lnTo>
                    <a:pt x="183" y="134"/>
                  </a:lnTo>
                  <a:lnTo>
                    <a:pt x="217" y="117"/>
                  </a:lnTo>
                  <a:lnTo>
                    <a:pt x="266" y="101"/>
                  </a:lnTo>
                  <a:close/>
                  <a:moveTo>
                    <a:pt x="217" y="1"/>
                  </a:moveTo>
                  <a:lnTo>
                    <a:pt x="167" y="17"/>
                  </a:lnTo>
                  <a:lnTo>
                    <a:pt x="117" y="51"/>
                  </a:lnTo>
                  <a:lnTo>
                    <a:pt x="84" y="84"/>
                  </a:lnTo>
                  <a:lnTo>
                    <a:pt x="34" y="117"/>
                  </a:lnTo>
                  <a:lnTo>
                    <a:pt x="17" y="167"/>
                  </a:lnTo>
                  <a:lnTo>
                    <a:pt x="0" y="217"/>
                  </a:lnTo>
                  <a:lnTo>
                    <a:pt x="0" y="283"/>
                  </a:lnTo>
                  <a:lnTo>
                    <a:pt x="0" y="333"/>
                  </a:lnTo>
                  <a:lnTo>
                    <a:pt x="17" y="383"/>
                  </a:lnTo>
                  <a:lnTo>
                    <a:pt x="84" y="466"/>
                  </a:lnTo>
                  <a:lnTo>
                    <a:pt x="167" y="533"/>
                  </a:lnTo>
                  <a:lnTo>
                    <a:pt x="217" y="549"/>
                  </a:lnTo>
                  <a:lnTo>
                    <a:pt x="333" y="549"/>
                  </a:lnTo>
                  <a:lnTo>
                    <a:pt x="383" y="533"/>
                  </a:lnTo>
                  <a:lnTo>
                    <a:pt x="433" y="516"/>
                  </a:lnTo>
                  <a:lnTo>
                    <a:pt x="482" y="483"/>
                  </a:lnTo>
                  <a:lnTo>
                    <a:pt x="499" y="433"/>
                  </a:lnTo>
                  <a:lnTo>
                    <a:pt x="482" y="400"/>
                  </a:lnTo>
                  <a:lnTo>
                    <a:pt x="433" y="383"/>
                  </a:lnTo>
                  <a:lnTo>
                    <a:pt x="399" y="400"/>
                  </a:lnTo>
                  <a:lnTo>
                    <a:pt x="333" y="433"/>
                  </a:lnTo>
                  <a:lnTo>
                    <a:pt x="266" y="433"/>
                  </a:lnTo>
                  <a:lnTo>
                    <a:pt x="217" y="416"/>
                  </a:lnTo>
                  <a:lnTo>
                    <a:pt x="167" y="383"/>
                  </a:lnTo>
                  <a:lnTo>
                    <a:pt x="133" y="350"/>
                  </a:lnTo>
                  <a:lnTo>
                    <a:pt x="133" y="300"/>
                  </a:lnTo>
                  <a:lnTo>
                    <a:pt x="532" y="300"/>
                  </a:lnTo>
                  <a:lnTo>
                    <a:pt x="549" y="267"/>
                  </a:lnTo>
                  <a:lnTo>
                    <a:pt x="532" y="200"/>
                  </a:lnTo>
                  <a:lnTo>
                    <a:pt x="516" y="150"/>
                  </a:lnTo>
                  <a:lnTo>
                    <a:pt x="466" y="67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816975" y="2207375"/>
              <a:ext cx="10850" cy="14150"/>
            </a:xfrm>
            <a:custGeom>
              <a:avLst/>
              <a:gdLst/>
              <a:ahLst/>
              <a:cxnLst/>
              <a:rect l="l" t="t" r="r" b="b"/>
              <a:pathLst>
                <a:path w="434" h="566" extrusionOk="0">
                  <a:moveTo>
                    <a:pt x="383" y="1"/>
                  </a:moveTo>
                  <a:lnTo>
                    <a:pt x="333" y="34"/>
                  </a:lnTo>
                  <a:lnTo>
                    <a:pt x="217" y="184"/>
                  </a:lnTo>
                  <a:lnTo>
                    <a:pt x="101" y="34"/>
                  </a:lnTo>
                  <a:lnTo>
                    <a:pt x="67" y="17"/>
                  </a:lnTo>
                  <a:lnTo>
                    <a:pt x="34" y="17"/>
                  </a:lnTo>
                  <a:lnTo>
                    <a:pt x="1" y="51"/>
                  </a:lnTo>
                  <a:lnTo>
                    <a:pt x="18" y="101"/>
                  </a:lnTo>
                  <a:lnTo>
                    <a:pt x="151" y="283"/>
                  </a:lnTo>
                  <a:lnTo>
                    <a:pt x="18" y="466"/>
                  </a:lnTo>
                  <a:lnTo>
                    <a:pt x="1" y="516"/>
                  </a:lnTo>
                  <a:lnTo>
                    <a:pt x="18" y="549"/>
                  </a:lnTo>
                  <a:lnTo>
                    <a:pt x="67" y="566"/>
                  </a:lnTo>
                  <a:lnTo>
                    <a:pt x="84" y="549"/>
                  </a:lnTo>
                  <a:lnTo>
                    <a:pt x="101" y="533"/>
                  </a:lnTo>
                  <a:lnTo>
                    <a:pt x="217" y="383"/>
                  </a:lnTo>
                  <a:lnTo>
                    <a:pt x="333" y="533"/>
                  </a:lnTo>
                  <a:lnTo>
                    <a:pt x="350" y="549"/>
                  </a:lnTo>
                  <a:lnTo>
                    <a:pt x="383" y="566"/>
                  </a:lnTo>
                  <a:lnTo>
                    <a:pt x="416" y="549"/>
                  </a:lnTo>
                  <a:lnTo>
                    <a:pt x="433" y="516"/>
                  </a:lnTo>
                  <a:lnTo>
                    <a:pt x="416" y="466"/>
                  </a:lnTo>
                  <a:lnTo>
                    <a:pt x="283" y="283"/>
                  </a:lnTo>
                  <a:lnTo>
                    <a:pt x="416" y="101"/>
                  </a:lnTo>
                  <a:lnTo>
                    <a:pt x="433" y="67"/>
                  </a:lnTo>
                  <a:lnTo>
                    <a:pt x="416" y="1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831950" y="2201575"/>
              <a:ext cx="7925" cy="19950"/>
            </a:xfrm>
            <a:custGeom>
              <a:avLst/>
              <a:gdLst/>
              <a:ahLst/>
              <a:cxnLst/>
              <a:rect l="l" t="t" r="r" b="b"/>
              <a:pathLst>
                <a:path w="317" h="798" extrusionOk="0">
                  <a:moveTo>
                    <a:pt x="167" y="0"/>
                  </a:moveTo>
                  <a:lnTo>
                    <a:pt x="117" y="17"/>
                  </a:lnTo>
                  <a:lnTo>
                    <a:pt x="100" y="67"/>
                  </a:lnTo>
                  <a:lnTo>
                    <a:pt x="100" y="233"/>
                  </a:lnTo>
                  <a:lnTo>
                    <a:pt x="67" y="233"/>
                  </a:lnTo>
                  <a:lnTo>
                    <a:pt x="17" y="249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100" y="349"/>
                  </a:lnTo>
                  <a:lnTo>
                    <a:pt x="100" y="665"/>
                  </a:lnTo>
                  <a:lnTo>
                    <a:pt x="100" y="715"/>
                  </a:lnTo>
                  <a:lnTo>
                    <a:pt x="133" y="765"/>
                  </a:lnTo>
                  <a:lnTo>
                    <a:pt x="167" y="781"/>
                  </a:lnTo>
                  <a:lnTo>
                    <a:pt x="216" y="798"/>
                  </a:lnTo>
                  <a:lnTo>
                    <a:pt x="266" y="781"/>
                  </a:lnTo>
                  <a:lnTo>
                    <a:pt x="283" y="732"/>
                  </a:lnTo>
                  <a:lnTo>
                    <a:pt x="266" y="682"/>
                  </a:lnTo>
                  <a:lnTo>
                    <a:pt x="216" y="665"/>
                  </a:lnTo>
                  <a:lnTo>
                    <a:pt x="216" y="349"/>
                  </a:lnTo>
                  <a:lnTo>
                    <a:pt x="250" y="349"/>
                  </a:lnTo>
                  <a:lnTo>
                    <a:pt x="299" y="333"/>
                  </a:lnTo>
                  <a:lnTo>
                    <a:pt x="316" y="299"/>
                  </a:lnTo>
                  <a:lnTo>
                    <a:pt x="299" y="249"/>
                  </a:lnTo>
                  <a:lnTo>
                    <a:pt x="250" y="233"/>
                  </a:lnTo>
                  <a:lnTo>
                    <a:pt x="216" y="233"/>
                  </a:lnTo>
                  <a:lnTo>
                    <a:pt x="216" y="67"/>
                  </a:lnTo>
                  <a:lnTo>
                    <a:pt x="200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742025" y="2280525"/>
              <a:ext cx="412625" cy="201550"/>
            </a:xfrm>
            <a:custGeom>
              <a:avLst/>
              <a:gdLst/>
              <a:ahLst/>
              <a:cxnLst/>
              <a:rect l="l" t="t" r="r" b="b"/>
              <a:pathLst>
                <a:path w="16505" h="8062" extrusionOk="0">
                  <a:moveTo>
                    <a:pt x="0" y="0"/>
                  </a:moveTo>
                  <a:lnTo>
                    <a:pt x="0" y="8061"/>
                  </a:lnTo>
                  <a:lnTo>
                    <a:pt x="16505" y="8061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698375" y="2304200"/>
              <a:ext cx="43675" cy="59450"/>
            </a:xfrm>
            <a:custGeom>
              <a:avLst/>
              <a:gdLst/>
              <a:ahLst/>
              <a:cxnLst/>
              <a:rect l="l" t="t" r="r" b="b"/>
              <a:pathLst>
                <a:path w="1747" h="2378" extrusionOk="0">
                  <a:moveTo>
                    <a:pt x="1746" y="1"/>
                  </a:moveTo>
                  <a:lnTo>
                    <a:pt x="1" y="1197"/>
                  </a:lnTo>
                  <a:lnTo>
                    <a:pt x="1746" y="2377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4776500" y="2308350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34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882"/>
                  </a:lnTo>
                  <a:lnTo>
                    <a:pt x="1" y="915"/>
                  </a:lnTo>
                  <a:lnTo>
                    <a:pt x="17" y="932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2"/>
                  </a:lnTo>
                  <a:lnTo>
                    <a:pt x="134" y="915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499" y="915"/>
                  </a:lnTo>
                  <a:lnTo>
                    <a:pt x="516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9" y="915"/>
                  </a:lnTo>
                  <a:lnTo>
                    <a:pt x="649" y="882"/>
                  </a:lnTo>
                  <a:lnTo>
                    <a:pt x="649" y="84"/>
                  </a:lnTo>
                  <a:lnTo>
                    <a:pt x="649" y="51"/>
                  </a:lnTo>
                  <a:lnTo>
                    <a:pt x="632" y="17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16" y="17"/>
                  </a:lnTo>
                  <a:lnTo>
                    <a:pt x="499" y="51"/>
                  </a:lnTo>
                  <a:lnTo>
                    <a:pt x="499" y="84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798950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7"/>
                  </a:lnTo>
                  <a:lnTo>
                    <a:pt x="216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67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33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49" y="666"/>
                  </a:lnTo>
                  <a:lnTo>
                    <a:pt x="515" y="632"/>
                  </a:lnTo>
                  <a:lnTo>
                    <a:pt x="565" y="599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65" y="499"/>
                  </a:lnTo>
                  <a:lnTo>
                    <a:pt x="515" y="483"/>
                  </a:lnTo>
                  <a:lnTo>
                    <a:pt x="466" y="499"/>
                  </a:lnTo>
                  <a:lnTo>
                    <a:pt x="399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5" y="100"/>
                  </a:lnTo>
                  <a:lnTo>
                    <a:pt x="515" y="67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820125" y="2315000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350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50" y="84"/>
                  </a:lnTo>
                  <a:lnTo>
                    <a:pt x="117" y="34"/>
                  </a:lnTo>
                  <a:lnTo>
                    <a:pt x="84" y="17"/>
                  </a:lnTo>
                  <a:lnTo>
                    <a:pt x="51" y="17"/>
                  </a:lnTo>
                  <a:lnTo>
                    <a:pt x="34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8" y="649"/>
                  </a:lnTo>
                  <a:lnTo>
                    <a:pt x="51" y="682"/>
                  </a:lnTo>
                  <a:lnTo>
                    <a:pt x="84" y="682"/>
                  </a:lnTo>
                  <a:lnTo>
                    <a:pt x="117" y="666"/>
                  </a:lnTo>
                  <a:lnTo>
                    <a:pt x="134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34" y="200"/>
                  </a:lnTo>
                  <a:lnTo>
                    <a:pt x="267" y="184"/>
                  </a:lnTo>
                  <a:lnTo>
                    <a:pt x="300" y="150"/>
                  </a:lnTo>
                  <a:lnTo>
                    <a:pt x="367" y="150"/>
                  </a:lnTo>
                  <a:lnTo>
                    <a:pt x="400" y="134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4832175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84"/>
                  </a:lnTo>
                  <a:lnTo>
                    <a:pt x="500" y="217"/>
                  </a:lnTo>
                  <a:lnTo>
                    <a:pt x="533" y="283"/>
                  </a:lnTo>
                  <a:lnTo>
                    <a:pt x="134" y="283"/>
                  </a:lnTo>
                  <a:lnTo>
                    <a:pt x="167" y="217"/>
                  </a:lnTo>
                  <a:lnTo>
                    <a:pt x="200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67"/>
                  </a:lnTo>
                  <a:lnTo>
                    <a:pt x="18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" y="400"/>
                  </a:lnTo>
                  <a:lnTo>
                    <a:pt x="18" y="466"/>
                  </a:lnTo>
                  <a:lnTo>
                    <a:pt x="51" y="516"/>
                  </a:lnTo>
                  <a:lnTo>
                    <a:pt x="84" y="566"/>
                  </a:lnTo>
                  <a:lnTo>
                    <a:pt x="134" y="616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66" y="59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66" y="499"/>
                  </a:lnTo>
                  <a:lnTo>
                    <a:pt x="516" y="48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33"/>
                  </a:lnTo>
                  <a:lnTo>
                    <a:pt x="267" y="516"/>
                  </a:lnTo>
                  <a:lnTo>
                    <a:pt x="200" y="483"/>
                  </a:lnTo>
                  <a:lnTo>
                    <a:pt x="167" y="433"/>
                  </a:lnTo>
                  <a:lnTo>
                    <a:pt x="151" y="383"/>
                  </a:lnTo>
                  <a:lnTo>
                    <a:pt x="633" y="383"/>
                  </a:lnTo>
                  <a:lnTo>
                    <a:pt x="666" y="333"/>
                  </a:lnTo>
                  <a:lnTo>
                    <a:pt x="666" y="317"/>
                  </a:lnTo>
                  <a:lnTo>
                    <a:pt x="649" y="250"/>
                  </a:lnTo>
                  <a:lnTo>
                    <a:pt x="633" y="200"/>
                  </a:lnTo>
                  <a:lnTo>
                    <a:pt x="599" y="150"/>
                  </a:lnTo>
                  <a:lnTo>
                    <a:pt x="549" y="100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852950" y="2308350"/>
              <a:ext cx="5850" cy="9600"/>
            </a:xfrm>
            <a:custGeom>
              <a:avLst/>
              <a:gdLst/>
              <a:ahLst/>
              <a:cxnLst/>
              <a:rect l="l" t="t" r="r" b="b"/>
              <a:pathLst>
                <a:path w="234" h="384" extrusionOk="0">
                  <a:moveTo>
                    <a:pt x="101" y="1"/>
                  </a:moveTo>
                  <a:lnTo>
                    <a:pt x="67" y="17"/>
                  </a:lnTo>
                  <a:lnTo>
                    <a:pt x="51" y="51"/>
                  </a:lnTo>
                  <a:lnTo>
                    <a:pt x="34" y="84"/>
                  </a:lnTo>
                  <a:lnTo>
                    <a:pt x="34" y="101"/>
                  </a:lnTo>
                  <a:lnTo>
                    <a:pt x="51" y="134"/>
                  </a:lnTo>
                  <a:lnTo>
                    <a:pt x="67" y="150"/>
                  </a:lnTo>
                  <a:lnTo>
                    <a:pt x="84" y="184"/>
                  </a:lnTo>
                  <a:lnTo>
                    <a:pt x="117" y="184"/>
                  </a:lnTo>
                  <a:lnTo>
                    <a:pt x="117" y="233"/>
                  </a:lnTo>
                  <a:lnTo>
                    <a:pt x="101" y="267"/>
                  </a:lnTo>
                  <a:lnTo>
                    <a:pt x="67" y="300"/>
                  </a:lnTo>
                  <a:lnTo>
                    <a:pt x="34" y="317"/>
                  </a:lnTo>
                  <a:lnTo>
                    <a:pt x="1" y="317"/>
                  </a:lnTo>
                  <a:lnTo>
                    <a:pt x="1" y="350"/>
                  </a:lnTo>
                  <a:lnTo>
                    <a:pt x="18" y="383"/>
                  </a:lnTo>
                  <a:lnTo>
                    <a:pt x="34" y="383"/>
                  </a:lnTo>
                  <a:lnTo>
                    <a:pt x="101" y="366"/>
                  </a:lnTo>
                  <a:lnTo>
                    <a:pt x="167" y="333"/>
                  </a:lnTo>
                  <a:lnTo>
                    <a:pt x="200" y="283"/>
                  </a:lnTo>
                  <a:lnTo>
                    <a:pt x="217" y="233"/>
                  </a:lnTo>
                  <a:lnTo>
                    <a:pt x="234" y="184"/>
                  </a:lnTo>
                  <a:lnTo>
                    <a:pt x="234" y="134"/>
                  </a:lnTo>
                  <a:lnTo>
                    <a:pt x="234" y="117"/>
                  </a:lnTo>
                  <a:lnTo>
                    <a:pt x="234" y="67"/>
                  </a:lnTo>
                  <a:lnTo>
                    <a:pt x="200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859600" y="2315425"/>
              <a:ext cx="13325" cy="17050"/>
            </a:xfrm>
            <a:custGeom>
              <a:avLst/>
              <a:gdLst/>
              <a:ahLst/>
              <a:cxnLst/>
              <a:rect l="l" t="t" r="r" b="b"/>
              <a:pathLst>
                <a:path w="533" h="682" extrusionOk="0">
                  <a:moveTo>
                    <a:pt x="267" y="0"/>
                  </a:moveTo>
                  <a:lnTo>
                    <a:pt x="184" y="17"/>
                  </a:lnTo>
                  <a:lnTo>
                    <a:pt x="101" y="50"/>
                  </a:lnTo>
                  <a:lnTo>
                    <a:pt x="67" y="83"/>
                  </a:lnTo>
                  <a:lnTo>
                    <a:pt x="51" y="11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34" y="250"/>
                  </a:lnTo>
                  <a:lnTo>
                    <a:pt x="51" y="283"/>
                  </a:lnTo>
                  <a:lnTo>
                    <a:pt x="84" y="333"/>
                  </a:lnTo>
                  <a:lnTo>
                    <a:pt x="134" y="366"/>
                  </a:lnTo>
                  <a:lnTo>
                    <a:pt x="250" y="399"/>
                  </a:lnTo>
                  <a:lnTo>
                    <a:pt x="367" y="432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99"/>
                  </a:lnTo>
                  <a:lnTo>
                    <a:pt x="367" y="516"/>
                  </a:lnTo>
                  <a:lnTo>
                    <a:pt x="317" y="532"/>
                  </a:lnTo>
                  <a:lnTo>
                    <a:pt x="267" y="532"/>
                  </a:lnTo>
                  <a:lnTo>
                    <a:pt x="184" y="516"/>
                  </a:lnTo>
                  <a:lnTo>
                    <a:pt x="117" y="482"/>
                  </a:lnTo>
                  <a:lnTo>
                    <a:pt x="101" y="466"/>
                  </a:lnTo>
                  <a:lnTo>
                    <a:pt x="67" y="449"/>
                  </a:lnTo>
                  <a:lnTo>
                    <a:pt x="34" y="466"/>
                  </a:lnTo>
                  <a:lnTo>
                    <a:pt x="18" y="482"/>
                  </a:lnTo>
                  <a:lnTo>
                    <a:pt x="1" y="516"/>
                  </a:lnTo>
                  <a:lnTo>
                    <a:pt x="1" y="532"/>
                  </a:lnTo>
                  <a:lnTo>
                    <a:pt x="1" y="565"/>
                  </a:lnTo>
                  <a:lnTo>
                    <a:pt x="18" y="582"/>
                  </a:lnTo>
                  <a:lnTo>
                    <a:pt x="84" y="632"/>
                  </a:lnTo>
                  <a:lnTo>
                    <a:pt x="134" y="649"/>
                  </a:lnTo>
                  <a:lnTo>
                    <a:pt x="200" y="665"/>
                  </a:lnTo>
                  <a:lnTo>
                    <a:pt x="267" y="682"/>
                  </a:lnTo>
                  <a:lnTo>
                    <a:pt x="367" y="665"/>
                  </a:lnTo>
                  <a:lnTo>
                    <a:pt x="450" y="632"/>
                  </a:lnTo>
                  <a:lnTo>
                    <a:pt x="483" y="599"/>
                  </a:lnTo>
                  <a:lnTo>
                    <a:pt x="500" y="549"/>
                  </a:lnTo>
                  <a:lnTo>
                    <a:pt x="516" y="516"/>
                  </a:lnTo>
                  <a:lnTo>
                    <a:pt x="533" y="466"/>
                  </a:lnTo>
                  <a:lnTo>
                    <a:pt x="516" y="416"/>
                  </a:lnTo>
                  <a:lnTo>
                    <a:pt x="500" y="383"/>
                  </a:lnTo>
                  <a:lnTo>
                    <a:pt x="466" y="333"/>
                  </a:lnTo>
                  <a:lnTo>
                    <a:pt x="400" y="300"/>
                  </a:lnTo>
                  <a:lnTo>
                    <a:pt x="283" y="250"/>
                  </a:lnTo>
                  <a:lnTo>
                    <a:pt x="234" y="250"/>
                  </a:lnTo>
                  <a:lnTo>
                    <a:pt x="184" y="233"/>
                  </a:lnTo>
                  <a:lnTo>
                    <a:pt x="167" y="216"/>
                  </a:lnTo>
                  <a:lnTo>
                    <a:pt x="167" y="200"/>
                  </a:lnTo>
                  <a:lnTo>
                    <a:pt x="167" y="183"/>
                  </a:lnTo>
                  <a:lnTo>
                    <a:pt x="184" y="167"/>
                  </a:lnTo>
                  <a:lnTo>
                    <a:pt x="234" y="150"/>
                  </a:lnTo>
                  <a:lnTo>
                    <a:pt x="267" y="150"/>
                  </a:lnTo>
                  <a:lnTo>
                    <a:pt x="333" y="167"/>
                  </a:lnTo>
                  <a:lnTo>
                    <a:pt x="400" y="200"/>
                  </a:lnTo>
                  <a:lnTo>
                    <a:pt x="466" y="200"/>
                  </a:lnTo>
                  <a:lnTo>
                    <a:pt x="500" y="183"/>
                  </a:lnTo>
                  <a:lnTo>
                    <a:pt x="500" y="150"/>
                  </a:lnTo>
                  <a:lnTo>
                    <a:pt x="500" y="117"/>
                  </a:lnTo>
                  <a:lnTo>
                    <a:pt x="500" y="100"/>
                  </a:lnTo>
                  <a:lnTo>
                    <a:pt x="466" y="83"/>
                  </a:lnTo>
                  <a:lnTo>
                    <a:pt x="38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886200" y="2315425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51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7" y="499"/>
                  </a:lnTo>
                  <a:lnTo>
                    <a:pt x="51" y="549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67" y="649"/>
                  </a:lnTo>
                  <a:lnTo>
                    <a:pt x="233" y="665"/>
                  </a:lnTo>
                  <a:lnTo>
                    <a:pt x="283" y="682"/>
                  </a:lnTo>
                  <a:lnTo>
                    <a:pt x="350" y="665"/>
                  </a:lnTo>
                  <a:lnTo>
                    <a:pt x="416" y="649"/>
                  </a:lnTo>
                  <a:lnTo>
                    <a:pt x="383" y="698"/>
                  </a:lnTo>
                  <a:lnTo>
                    <a:pt x="350" y="732"/>
                  </a:lnTo>
                  <a:lnTo>
                    <a:pt x="300" y="765"/>
                  </a:lnTo>
                  <a:lnTo>
                    <a:pt x="250" y="765"/>
                  </a:lnTo>
                  <a:lnTo>
                    <a:pt x="167" y="748"/>
                  </a:lnTo>
                  <a:lnTo>
                    <a:pt x="117" y="748"/>
                  </a:lnTo>
                  <a:lnTo>
                    <a:pt x="84" y="765"/>
                  </a:lnTo>
                  <a:lnTo>
                    <a:pt x="67" y="782"/>
                  </a:lnTo>
                  <a:lnTo>
                    <a:pt x="67" y="815"/>
                  </a:lnTo>
                  <a:lnTo>
                    <a:pt x="67" y="831"/>
                  </a:lnTo>
                  <a:lnTo>
                    <a:pt x="84" y="865"/>
                  </a:lnTo>
                  <a:lnTo>
                    <a:pt x="100" y="881"/>
                  </a:lnTo>
                  <a:lnTo>
                    <a:pt x="167" y="898"/>
                  </a:lnTo>
                  <a:lnTo>
                    <a:pt x="250" y="915"/>
                  </a:lnTo>
                  <a:lnTo>
                    <a:pt x="267" y="915"/>
                  </a:lnTo>
                  <a:lnTo>
                    <a:pt x="333" y="898"/>
                  </a:lnTo>
                  <a:lnTo>
                    <a:pt x="383" y="881"/>
                  </a:lnTo>
                  <a:lnTo>
                    <a:pt x="449" y="848"/>
                  </a:lnTo>
                  <a:lnTo>
                    <a:pt x="483" y="815"/>
                  </a:lnTo>
                  <a:lnTo>
                    <a:pt x="533" y="765"/>
                  </a:lnTo>
                  <a:lnTo>
                    <a:pt x="549" y="698"/>
                  </a:lnTo>
                  <a:lnTo>
                    <a:pt x="566" y="649"/>
                  </a:lnTo>
                  <a:lnTo>
                    <a:pt x="566" y="582"/>
                  </a:lnTo>
                  <a:lnTo>
                    <a:pt x="566" y="67"/>
                  </a:lnTo>
                  <a:lnTo>
                    <a:pt x="566" y="34"/>
                  </a:lnTo>
                  <a:lnTo>
                    <a:pt x="549" y="17"/>
                  </a:lnTo>
                  <a:lnTo>
                    <a:pt x="516" y="0"/>
                  </a:lnTo>
                  <a:lnTo>
                    <a:pt x="466" y="0"/>
                  </a:lnTo>
                  <a:lnTo>
                    <a:pt x="449" y="17"/>
                  </a:lnTo>
                  <a:lnTo>
                    <a:pt x="433" y="50"/>
                  </a:lnTo>
                  <a:lnTo>
                    <a:pt x="433" y="67"/>
                  </a:lnTo>
                  <a:lnTo>
                    <a:pt x="433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3" y="499"/>
                  </a:lnTo>
                  <a:lnTo>
                    <a:pt x="150" y="449"/>
                  </a:lnTo>
                  <a:lnTo>
                    <a:pt x="150" y="399"/>
                  </a:lnTo>
                  <a:lnTo>
                    <a:pt x="150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905725" y="2315000"/>
              <a:ext cx="16250" cy="17475"/>
            </a:xfrm>
            <a:custGeom>
              <a:avLst/>
              <a:gdLst/>
              <a:ahLst/>
              <a:cxnLst/>
              <a:rect l="l" t="t" r="r" b="b"/>
              <a:pathLst>
                <a:path w="650" h="699" extrusionOk="0">
                  <a:moveTo>
                    <a:pt x="333" y="150"/>
                  </a:moveTo>
                  <a:lnTo>
                    <a:pt x="400" y="167"/>
                  </a:lnTo>
                  <a:lnTo>
                    <a:pt x="466" y="200"/>
                  </a:lnTo>
                  <a:lnTo>
                    <a:pt x="499" y="267"/>
                  </a:lnTo>
                  <a:lnTo>
                    <a:pt x="516" y="350"/>
                  </a:lnTo>
                  <a:lnTo>
                    <a:pt x="499" y="43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99"/>
                  </a:lnTo>
                  <a:lnTo>
                    <a:pt x="167" y="433"/>
                  </a:lnTo>
                  <a:lnTo>
                    <a:pt x="150" y="350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7" y="167"/>
                  </a:lnTo>
                  <a:lnTo>
                    <a:pt x="333" y="150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49" y="582"/>
                  </a:lnTo>
                  <a:lnTo>
                    <a:pt x="599" y="533"/>
                  </a:lnTo>
                  <a:lnTo>
                    <a:pt x="632" y="483"/>
                  </a:lnTo>
                  <a:lnTo>
                    <a:pt x="649" y="416"/>
                  </a:lnTo>
                  <a:lnTo>
                    <a:pt x="649" y="350"/>
                  </a:lnTo>
                  <a:lnTo>
                    <a:pt x="649" y="283"/>
                  </a:lnTo>
                  <a:lnTo>
                    <a:pt x="632" y="217"/>
                  </a:lnTo>
                  <a:lnTo>
                    <a:pt x="599" y="167"/>
                  </a:lnTo>
                  <a:lnTo>
                    <a:pt x="549" y="117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926925" y="2315000"/>
              <a:ext cx="14575" cy="17075"/>
            </a:xfrm>
            <a:custGeom>
              <a:avLst/>
              <a:gdLst/>
              <a:ahLst/>
              <a:cxnLst/>
              <a:rect l="l" t="t" r="r" b="b"/>
              <a:pathLst>
                <a:path w="583" h="683" extrusionOk="0">
                  <a:moveTo>
                    <a:pt x="34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7" y="466"/>
                  </a:lnTo>
                  <a:lnTo>
                    <a:pt x="34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83" y="666"/>
                  </a:lnTo>
                  <a:lnTo>
                    <a:pt x="233" y="682"/>
                  </a:lnTo>
                  <a:lnTo>
                    <a:pt x="350" y="682"/>
                  </a:lnTo>
                  <a:lnTo>
                    <a:pt x="399" y="666"/>
                  </a:lnTo>
                  <a:lnTo>
                    <a:pt x="449" y="632"/>
                  </a:lnTo>
                  <a:lnTo>
                    <a:pt x="483" y="599"/>
                  </a:lnTo>
                  <a:lnTo>
                    <a:pt x="532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82" y="400"/>
                  </a:lnTo>
                  <a:lnTo>
                    <a:pt x="582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32" y="17"/>
                  </a:lnTo>
                  <a:lnTo>
                    <a:pt x="499" y="1"/>
                  </a:lnTo>
                  <a:lnTo>
                    <a:pt x="483" y="17"/>
                  </a:lnTo>
                  <a:lnTo>
                    <a:pt x="449" y="34"/>
                  </a:lnTo>
                  <a:lnTo>
                    <a:pt x="433" y="51"/>
                  </a:lnTo>
                  <a:lnTo>
                    <a:pt x="433" y="84"/>
                  </a:lnTo>
                  <a:lnTo>
                    <a:pt x="433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50" y="533"/>
                  </a:lnTo>
                  <a:lnTo>
                    <a:pt x="283" y="549"/>
                  </a:lnTo>
                  <a:lnTo>
                    <a:pt x="233" y="533"/>
                  </a:lnTo>
                  <a:lnTo>
                    <a:pt x="183" y="499"/>
                  </a:lnTo>
                  <a:lnTo>
                    <a:pt x="167" y="449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4" y="3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948125" y="2315000"/>
              <a:ext cx="10825" cy="17075"/>
            </a:xfrm>
            <a:custGeom>
              <a:avLst/>
              <a:gdLst/>
              <a:ahLst/>
              <a:cxnLst/>
              <a:rect l="l" t="t" r="r" b="b"/>
              <a:pathLst>
                <a:path w="433" h="683" extrusionOk="0">
                  <a:moveTo>
                    <a:pt x="349" y="1"/>
                  </a:moveTo>
                  <a:lnTo>
                    <a:pt x="266" y="17"/>
                  </a:lnTo>
                  <a:lnTo>
                    <a:pt x="183" y="51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3" y="34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33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50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83" y="300"/>
                  </a:lnTo>
                  <a:lnTo>
                    <a:pt x="216" y="250"/>
                  </a:lnTo>
                  <a:lnTo>
                    <a:pt x="233" y="200"/>
                  </a:lnTo>
                  <a:lnTo>
                    <a:pt x="266" y="184"/>
                  </a:lnTo>
                  <a:lnTo>
                    <a:pt x="316" y="150"/>
                  </a:lnTo>
                  <a:lnTo>
                    <a:pt x="382" y="150"/>
                  </a:lnTo>
                  <a:lnTo>
                    <a:pt x="399" y="134"/>
                  </a:lnTo>
                  <a:lnTo>
                    <a:pt x="416" y="100"/>
                  </a:lnTo>
                  <a:lnTo>
                    <a:pt x="432" y="84"/>
                  </a:lnTo>
                  <a:lnTo>
                    <a:pt x="432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973475" y="2315000"/>
              <a:ext cx="16625" cy="23300"/>
            </a:xfrm>
            <a:custGeom>
              <a:avLst/>
              <a:gdLst/>
              <a:ahLst/>
              <a:cxnLst/>
              <a:rect l="l" t="t" r="r" b="b"/>
              <a:pathLst>
                <a:path w="665" h="93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7"/>
                  </a:lnTo>
                  <a:lnTo>
                    <a:pt x="499" y="283"/>
                  </a:lnTo>
                  <a:lnTo>
                    <a:pt x="515" y="350"/>
                  </a:lnTo>
                  <a:lnTo>
                    <a:pt x="499" y="416"/>
                  </a:lnTo>
                  <a:lnTo>
                    <a:pt x="449" y="483"/>
                  </a:lnTo>
                  <a:lnTo>
                    <a:pt x="399" y="533"/>
                  </a:lnTo>
                  <a:lnTo>
                    <a:pt x="333" y="549"/>
                  </a:lnTo>
                  <a:lnTo>
                    <a:pt x="266" y="533"/>
                  </a:lnTo>
                  <a:lnTo>
                    <a:pt x="200" y="483"/>
                  </a:lnTo>
                  <a:lnTo>
                    <a:pt x="166" y="416"/>
                  </a:lnTo>
                  <a:lnTo>
                    <a:pt x="150" y="350"/>
                  </a:lnTo>
                  <a:lnTo>
                    <a:pt x="166" y="283"/>
                  </a:lnTo>
                  <a:lnTo>
                    <a:pt x="200" y="217"/>
                  </a:lnTo>
                  <a:lnTo>
                    <a:pt x="266" y="167"/>
                  </a:lnTo>
                  <a:lnTo>
                    <a:pt x="333" y="150"/>
                  </a:lnTo>
                  <a:close/>
                  <a:moveTo>
                    <a:pt x="67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350"/>
                  </a:lnTo>
                  <a:lnTo>
                    <a:pt x="0" y="865"/>
                  </a:lnTo>
                  <a:lnTo>
                    <a:pt x="17" y="915"/>
                  </a:lnTo>
                  <a:lnTo>
                    <a:pt x="67" y="932"/>
                  </a:lnTo>
                  <a:lnTo>
                    <a:pt x="100" y="932"/>
                  </a:lnTo>
                  <a:lnTo>
                    <a:pt x="116" y="915"/>
                  </a:lnTo>
                  <a:lnTo>
                    <a:pt x="133" y="882"/>
                  </a:lnTo>
                  <a:lnTo>
                    <a:pt x="150" y="865"/>
                  </a:lnTo>
                  <a:lnTo>
                    <a:pt x="150" y="632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82"/>
                  </a:lnTo>
                  <a:lnTo>
                    <a:pt x="465" y="649"/>
                  </a:lnTo>
                  <a:lnTo>
                    <a:pt x="515" y="632"/>
                  </a:lnTo>
                  <a:lnTo>
                    <a:pt x="565" y="582"/>
                  </a:lnTo>
                  <a:lnTo>
                    <a:pt x="598" y="533"/>
                  </a:lnTo>
                  <a:lnTo>
                    <a:pt x="632" y="483"/>
                  </a:lnTo>
                  <a:lnTo>
                    <a:pt x="648" y="416"/>
                  </a:lnTo>
                  <a:lnTo>
                    <a:pt x="665" y="350"/>
                  </a:lnTo>
                  <a:lnTo>
                    <a:pt x="648" y="283"/>
                  </a:lnTo>
                  <a:lnTo>
                    <a:pt x="632" y="217"/>
                  </a:lnTo>
                  <a:lnTo>
                    <a:pt x="598" y="167"/>
                  </a:lnTo>
                  <a:lnTo>
                    <a:pt x="565" y="117"/>
                  </a:lnTo>
                  <a:lnTo>
                    <a:pt x="515" y="67"/>
                  </a:lnTo>
                  <a:lnTo>
                    <a:pt x="465" y="34"/>
                  </a:lnTo>
                  <a:lnTo>
                    <a:pt x="399" y="17"/>
                  </a:lnTo>
                  <a:lnTo>
                    <a:pt x="333" y="1"/>
                  </a:lnTo>
                  <a:lnTo>
                    <a:pt x="233" y="17"/>
                  </a:lnTo>
                  <a:lnTo>
                    <a:pt x="150" y="67"/>
                  </a:lnTo>
                  <a:lnTo>
                    <a:pt x="116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4995900" y="2315000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350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50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" y="649"/>
                  </a:lnTo>
                  <a:lnTo>
                    <a:pt x="17" y="666"/>
                  </a:lnTo>
                  <a:lnTo>
                    <a:pt x="50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34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200" y="250"/>
                  </a:lnTo>
                  <a:lnTo>
                    <a:pt x="233" y="200"/>
                  </a:lnTo>
                  <a:lnTo>
                    <a:pt x="267" y="184"/>
                  </a:lnTo>
                  <a:lnTo>
                    <a:pt x="300" y="150"/>
                  </a:lnTo>
                  <a:lnTo>
                    <a:pt x="383" y="150"/>
                  </a:lnTo>
                  <a:lnTo>
                    <a:pt x="400" y="134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51"/>
                  </a:lnTo>
                  <a:lnTo>
                    <a:pt x="400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008775" y="2315000"/>
              <a:ext cx="16250" cy="17475"/>
            </a:xfrm>
            <a:custGeom>
              <a:avLst/>
              <a:gdLst/>
              <a:ahLst/>
              <a:cxnLst/>
              <a:rect l="l" t="t" r="r" b="b"/>
              <a:pathLst>
                <a:path w="650" h="699" extrusionOk="0">
                  <a:moveTo>
                    <a:pt x="333" y="150"/>
                  </a:moveTo>
                  <a:lnTo>
                    <a:pt x="400" y="167"/>
                  </a:lnTo>
                  <a:lnTo>
                    <a:pt x="466" y="200"/>
                  </a:lnTo>
                  <a:lnTo>
                    <a:pt x="500" y="267"/>
                  </a:lnTo>
                  <a:lnTo>
                    <a:pt x="516" y="350"/>
                  </a:lnTo>
                  <a:lnTo>
                    <a:pt x="500" y="43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99"/>
                  </a:lnTo>
                  <a:lnTo>
                    <a:pt x="167" y="433"/>
                  </a:lnTo>
                  <a:lnTo>
                    <a:pt x="150" y="350"/>
                  </a:lnTo>
                  <a:lnTo>
                    <a:pt x="167" y="350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7" y="167"/>
                  </a:lnTo>
                  <a:lnTo>
                    <a:pt x="333" y="150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8" y="283"/>
                  </a:lnTo>
                  <a:lnTo>
                    <a:pt x="1" y="350"/>
                  </a:lnTo>
                  <a:lnTo>
                    <a:pt x="18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49" y="582"/>
                  </a:lnTo>
                  <a:lnTo>
                    <a:pt x="599" y="533"/>
                  </a:lnTo>
                  <a:lnTo>
                    <a:pt x="632" y="483"/>
                  </a:lnTo>
                  <a:lnTo>
                    <a:pt x="649" y="416"/>
                  </a:lnTo>
                  <a:lnTo>
                    <a:pt x="649" y="350"/>
                  </a:lnTo>
                  <a:lnTo>
                    <a:pt x="649" y="283"/>
                  </a:lnTo>
                  <a:lnTo>
                    <a:pt x="632" y="217"/>
                  </a:lnTo>
                  <a:lnTo>
                    <a:pt x="599" y="167"/>
                  </a:lnTo>
                  <a:lnTo>
                    <a:pt x="549" y="117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029150" y="2308775"/>
              <a:ext cx="9575" cy="23300"/>
            </a:xfrm>
            <a:custGeom>
              <a:avLst/>
              <a:gdLst/>
              <a:ahLst/>
              <a:cxnLst/>
              <a:rect l="l" t="t" r="r" b="b"/>
              <a:pathLst>
                <a:path w="383" h="932" extrusionOk="0">
                  <a:moveTo>
                    <a:pt x="233" y="0"/>
                  </a:moveTo>
                  <a:lnTo>
                    <a:pt x="167" y="34"/>
                  </a:lnTo>
                  <a:lnTo>
                    <a:pt x="133" y="84"/>
                  </a:lnTo>
                  <a:lnTo>
                    <a:pt x="117" y="150"/>
                  </a:lnTo>
                  <a:lnTo>
                    <a:pt x="100" y="216"/>
                  </a:lnTo>
                  <a:lnTo>
                    <a:pt x="100" y="233"/>
                  </a:lnTo>
                  <a:lnTo>
                    <a:pt x="34" y="233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00"/>
                  </a:lnTo>
                  <a:lnTo>
                    <a:pt x="0" y="333"/>
                  </a:lnTo>
                  <a:lnTo>
                    <a:pt x="17" y="366"/>
                  </a:lnTo>
                  <a:lnTo>
                    <a:pt x="50" y="383"/>
                  </a:lnTo>
                  <a:lnTo>
                    <a:pt x="100" y="383"/>
                  </a:lnTo>
                  <a:lnTo>
                    <a:pt x="100" y="865"/>
                  </a:lnTo>
                  <a:lnTo>
                    <a:pt x="117" y="881"/>
                  </a:lnTo>
                  <a:lnTo>
                    <a:pt x="133" y="915"/>
                  </a:lnTo>
                  <a:lnTo>
                    <a:pt x="150" y="931"/>
                  </a:lnTo>
                  <a:lnTo>
                    <a:pt x="216" y="931"/>
                  </a:lnTo>
                  <a:lnTo>
                    <a:pt x="233" y="915"/>
                  </a:lnTo>
                  <a:lnTo>
                    <a:pt x="250" y="881"/>
                  </a:lnTo>
                  <a:lnTo>
                    <a:pt x="250" y="865"/>
                  </a:lnTo>
                  <a:lnTo>
                    <a:pt x="250" y="383"/>
                  </a:lnTo>
                  <a:lnTo>
                    <a:pt x="333" y="383"/>
                  </a:lnTo>
                  <a:lnTo>
                    <a:pt x="349" y="366"/>
                  </a:lnTo>
                  <a:lnTo>
                    <a:pt x="366" y="333"/>
                  </a:lnTo>
                  <a:lnTo>
                    <a:pt x="366" y="300"/>
                  </a:lnTo>
                  <a:lnTo>
                    <a:pt x="366" y="283"/>
                  </a:lnTo>
                  <a:lnTo>
                    <a:pt x="349" y="250"/>
                  </a:lnTo>
                  <a:lnTo>
                    <a:pt x="333" y="233"/>
                  </a:lnTo>
                  <a:lnTo>
                    <a:pt x="250" y="233"/>
                  </a:lnTo>
                  <a:lnTo>
                    <a:pt x="250" y="216"/>
                  </a:lnTo>
                  <a:lnTo>
                    <a:pt x="266" y="150"/>
                  </a:lnTo>
                  <a:lnTo>
                    <a:pt x="316" y="150"/>
                  </a:lnTo>
                  <a:lnTo>
                    <a:pt x="349" y="133"/>
                  </a:lnTo>
                  <a:lnTo>
                    <a:pt x="366" y="117"/>
                  </a:lnTo>
                  <a:lnTo>
                    <a:pt x="383" y="100"/>
                  </a:lnTo>
                  <a:lnTo>
                    <a:pt x="383" y="67"/>
                  </a:lnTo>
                  <a:lnTo>
                    <a:pt x="383" y="34"/>
                  </a:lnTo>
                  <a:lnTo>
                    <a:pt x="366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5042450" y="2307950"/>
              <a:ext cx="3750" cy="24125"/>
            </a:xfrm>
            <a:custGeom>
              <a:avLst/>
              <a:gdLst/>
              <a:ahLst/>
              <a:cxnLst/>
              <a:rect l="l" t="t" r="r" b="b"/>
              <a:pathLst>
                <a:path w="150" h="965" extrusionOk="0">
                  <a:moveTo>
                    <a:pt x="50" y="0"/>
                  </a:moveTo>
                  <a:lnTo>
                    <a:pt x="33" y="17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17"/>
                  </a:lnTo>
                  <a:lnTo>
                    <a:pt x="0" y="150"/>
                  </a:lnTo>
                  <a:lnTo>
                    <a:pt x="0" y="166"/>
                  </a:lnTo>
                  <a:lnTo>
                    <a:pt x="33" y="200"/>
                  </a:lnTo>
                  <a:lnTo>
                    <a:pt x="117" y="200"/>
                  </a:lnTo>
                  <a:lnTo>
                    <a:pt x="133" y="183"/>
                  </a:lnTo>
                  <a:lnTo>
                    <a:pt x="150" y="150"/>
                  </a:lnTo>
                  <a:lnTo>
                    <a:pt x="150" y="117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33" y="33"/>
                  </a:lnTo>
                  <a:lnTo>
                    <a:pt x="117" y="17"/>
                  </a:lnTo>
                  <a:lnTo>
                    <a:pt x="83" y="0"/>
                  </a:lnTo>
                  <a:close/>
                  <a:moveTo>
                    <a:pt x="33" y="283"/>
                  </a:moveTo>
                  <a:lnTo>
                    <a:pt x="0" y="316"/>
                  </a:lnTo>
                  <a:lnTo>
                    <a:pt x="0" y="333"/>
                  </a:lnTo>
                  <a:lnTo>
                    <a:pt x="0" y="366"/>
                  </a:lnTo>
                  <a:lnTo>
                    <a:pt x="0" y="898"/>
                  </a:lnTo>
                  <a:lnTo>
                    <a:pt x="17" y="931"/>
                  </a:lnTo>
                  <a:lnTo>
                    <a:pt x="50" y="964"/>
                  </a:lnTo>
                  <a:lnTo>
                    <a:pt x="83" y="964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366"/>
                  </a:lnTo>
                  <a:lnTo>
                    <a:pt x="150" y="333"/>
                  </a:lnTo>
                  <a:lnTo>
                    <a:pt x="133" y="316"/>
                  </a:lnTo>
                  <a:lnTo>
                    <a:pt x="117" y="299"/>
                  </a:lnTo>
                  <a:lnTo>
                    <a:pt x="83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051175" y="2308350"/>
              <a:ext cx="4175" cy="23725"/>
            </a:xfrm>
            <a:custGeom>
              <a:avLst/>
              <a:gdLst/>
              <a:ahLst/>
              <a:cxnLst/>
              <a:rect l="l" t="t" r="r" b="b"/>
              <a:pathLst>
                <a:path w="167" h="949" extrusionOk="0">
                  <a:moveTo>
                    <a:pt x="50" y="1"/>
                  </a:moveTo>
                  <a:lnTo>
                    <a:pt x="33" y="17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882"/>
                  </a:lnTo>
                  <a:lnTo>
                    <a:pt x="33" y="915"/>
                  </a:lnTo>
                  <a:lnTo>
                    <a:pt x="67" y="948"/>
                  </a:lnTo>
                  <a:lnTo>
                    <a:pt x="100" y="948"/>
                  </a:lnTo>
                  <a:lnTo>
                    <a:pt x="133" y="932"/>
                  </a:lnTo>
                  <a:lnTo>
                    <a:pt x="150" y="915"/>
                  </a:lnTo>
                  <a:lnTo>
                    <a:pt x="166" y="882"/>
                  </a:lnTo>
                  <a:lnTo>
                    <a:pt x="166" y="84"/>
                  </a:lnTo>
                  <a:lnTo>
                    <a:pt x="150" y="51"/>
                  </a:lnTo>
                  <a:lnTo>
                    <a:pt x="133" y="17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059900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6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4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2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6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5" y="100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4772775" y="2356550"/>
              <a:ext cx="282150" cy="7525"/>
            </a:xfrm>
            <a:custGeom>
              <a:avLst/>
              <a:gdLst/>
              <a:ahLst/>
              <a:cxnLst/>
              <a:rect l="l" t="t" r="r" b="b"/>
              <a:pathLst>
                <a:path w="11286" h="301" extrusionOk="0">
                  <a:moveTo>
                    <a:pt x="0" y="1"/>
                  </a:moveTo>
                  <a:lnTo>
                    <a:pt x="0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772775" y="2373600"/>
              <a:ext cx="250150" cy="7500"/>
            </a:xfrm>
            <a:custGeom>
              <a:avLst/>
              <a:gdLst/>
              <a:ahLst/>
              <a:cxnLst/>
              <a:rect l="l" t="t" r="r" b="b"/>
              <a:pathLst>
                <a:path w="10006" h="300" extrusionOk="0">
                  <a:moveTo>
                    <a:pt x="0" y="0"/>
                  </a:moveTo>
                  <a:lnTo>
                    <a:pt x="0" y="299"/>
                  </a:lnTo>
                  <a:lnTo>
                    <a:pt x="10006" y="299"/>
                  </a:lnTo>
                  <a:lnTo>
                    <a:pt x="10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4772775" y="2390625"/>
              <a:ext cx="307100" cy="7500"/>
            </a:xfrm>
            <a:custGeom>
              <a:avLst/>
              <a:gdLst/>
              <a:ahLst/>
              <a:cxnLst/>
              <a:rect l="l" t="t" r="r" b="b"/>
              <a:pathLst>
                <a:path w="12284" h="300" extrusionOk="0">
                  <a:moveTo>
                    <a:pt x="0" y="1"/>
                  </a:moveTo>
                  <a:lnTo>
                    <a:pt x="0" y="300"/>
                  </a:lnTo>
                  <a:lnTo>
                    <a:pt x="12283" y="300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005875" y="2416800"/>
              <a:ext cx="115125" cy="40350"/>
            </a:xfrm>
            <a:custGeom>
              <a:avLst/>
              <a:gdLst/>
              <a:ahLst/>
              <a:cxnLst/>
              <a:rect l="l" t="t" r="r" b="b"/>
              <a:pathLst>
                <a:path w="4605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4605" y="1613"/>
                  </a:lnTo>
                  <a:lnTo>
                    <a:pt x="4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5022500" y="2425950"/>
              <a:ext cx="17900" cy="20375"/>
            </a:xfrm>
            <a:custGeom>
              <a:avLst/>
              <a:gdLst/>
              <a:ahLst/>
              <a:cxnLst/>
              <a:rect l="l" t="t" r="r" b="b"/>
              <a:pathLst>
                <a:path w="716" h="815" extrusionOk="0">
                  <a:moveTo>
                    <a:pt x="433" y="1"/>
                  </a:moveTo>
                  <a:lnTo>
                    <a:pt x="349" y="17"/>
                  </a:lnTo>
                  <a:lnTo>
                    <a:pt x="266" y="34"/>
                  </a:lnTo>
                  <a:lnTo>
                    <a:pt x="200" y="67"/>
                  </a:lnTo>
                  <a:lnTo>
                    <a:pt x="133" y="117"/>
                  </a:lnTo>
                  <a:lnTo>
                    <a:pt x="83" y="183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399"/>
                  </a:lnTo>
                  <a:lnTo>
                    <a:pt x="17" y="483"/>
                  </a:lnTo>
                  <a:lnTo>
                    <a:pt x="34" y="532"/>
                  </a:lnTo>
                  <a:lnTo>
                    <a:pt x="67" y="599"/>
                  </a:lnTo>
                  <a:lnTo>
                    <a:pt x="100" y="649"/>
                  </a:lnTo>
                  <a:lnTo>
                    <a:pt x="167" y="715"/>
                  </a:lnTo>
                  <a:lnTo>
                    <a:pt x="233" y="765"/>
                  </a:lnTo>
                  <a:lnTo>
                    <a:pt x="300" y="798"/>
                  </a:lnTo>
                  <a:lnTo>
                    <a:pt x="383" y="815"/>
                  </a:lnTo>
                  <a:lnTo>
                    <a:pt x="466" y="815"/>
                  </a:lnTo>
                  <a:lnTo>
                    <a:pt x="549" y="798"/>
                  </a:lnTo>
                  <a:lnTo>
                    <a:pt x="615" y="765"/>
                  </a:lnTo>
                  <a:lnTo>
                    <a:pt x="698" y="732"/>
                  </a:lnTo>
                  <a:lnTo>
                    <a:pt x="715" y="699"/>
                  </a:lnTo>
                  <a:lnTo>
                    <a:pt x="715" y="682"/>
                  </a:lnTo>
                  <a:lnTo>
                    <a:pt x="715" y="433"/>
                  </a:lnTo>
                  <a:lnTo>
                    <a:pt x="698" y="399"/>
                  </a:lnTo>
                  <a:lnTo>
                    <a:pt x="698" y="383"/>
                  </a:lnTo>
                  <a:lnTo>
                    <a:pt x="665" y="366"/>
                  </a:lnTo>
                  <a:lnTo>
                    <a:pt x="399" y="366"/>
                  </a:lnTo>
                  <a:lnTo>
                    <a:pt x="383" y="383"/>
                  </a:lnTo>
                  <a:lnTo>
                    <a:pt x="366" y="399"/>
                  </a:lnTo>
                  <a:lnTo>
                    <a:pt x="349" y="433"/>
                  </a:lnTo>
                  <a:lnTo>
                    <a:pt x="383" y="466"/>
                  </a:lnTo>
                  <a:lnTo>
                    <a:pt x="416" y="499"/>
                  </a:lnTo>
                  <a:lnTo>
                    <a:pt x="582" y="499"/>
                  </a:lnTo>
                  <a:lnTo>
                    <a:pt x="582" y="649"/>
                  </a:lnTo>
                  <a:lnTo>
                    <a:pt x="516" y="682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49"/>
                  </a:lnTo>
                  <a:lnTo>
                    <a:pt x="216" y="616"/>
                  </a:lnTo>
                  <a:lnTo>
                    <a:pt x="216" y="599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50" y="466"/>
                  </a:lnTo>
                  <a:lnTo>
                    <a:pt x="133" y="399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183" y="266"/>
                  </a:lnTo>
                  <a:lnTo>
                    <a:pt x="216" y="217"/>
                  </a:lnTo>
                  <a:lnTo>
                    <a:pt x="266" y="183"/>
                  </a:lnTo>
                  <a:lnTo>
                    <a:pt x="316" y="150"/>
                  </a:lnTo>
                  <a:lnTo>
                    <a:pt x="366" y="134"/>
                  </a:lnTo>
                  <a:lnTo>
                    <a:pt x="433" y="134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32" y="217"/>
                  </a:lnTo>
                  <a:lnTo>
                    <a:pt x="682" y="217"/>
                  </a:lnTo>
                  <a:lnTo>
                    <a:pt x="698" y="200"/>
                  </a:lnTo>
                  <a:lnTo>
                    <a:pt x="715" y="183"/>
                  </a:lnTo>
                  <a:lnTo>
                    <a:pt x="715" y="150"/>
                  </a:lnTo>
                  <a:lnTo>
                    <a:pt x="715" y="134"/>
                  </a:lnTo>
                  <a:lnTo>
                    <a:pt x="698" y="100"/>
                  </a:lnTo>
                  <a:lnTo>
                    <a:pt x="682" y="84"/>
                  </a:lnTo>
                  <a:lnTo>
                    <a:pt x="632" y="50"/>
                  </a:lnTo>
                  <a:lnTo>
                    <a:pt x="566" y="1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5044925" y="2432175"/>
              <a:ext cx="13325" cy="14575"/>
            </a:xfrm>
            <a:custGeom>
              <a:avLst/>
              <a:gdLst/>
              <a:ahLst/>
              <a:cxnLst/>
              <a:rect l="l" t="t" r="r" b="b"/>
              <a:pathLst>
                <a:path w="533" h="583" extrusionOk="0">
                  <a:moveTo>
                    <a:pt x="333" y="134"/>
                  </a:moveTo>
                  <a:lnTo>
                    <a:pt x="383" y="167"/>
                  </a:lnTo>
                  <a:lnTo>
                    <a:pt x="416" y="234"/>
                  </a:lnTo>
                  <a:lnTo>
                    <a:pt x="416" y="283"/>
                  </a:lnTo>
                  <a:lnTo>
                    <a:pt x="416" y="350"/>
                  </a:lnTo>
                  <a:lnTo>
                    <a:pt x="383" y="416"/>
                  </a:lnTo>
                  <a:lnTo>
                    <a:pt x="333" y="433"/>
                  </a:lnTo>
                  <a:lnTo>
                    <a:pt x="267" y="450"/>
                  </a:lnTo>
                  <a:lnTo>
                    <a:pt x="217" y="433"/>
                  </a:lnTo>
                  <a:lnTo>
                    <a:pt x="167" y="416"/>
                  </a:lnTo>
                  <a:lnTo>
                    <a:pt x="134" y="350"/>
                  </a:lnTo>
                  <a:lnTo>
                    <a:pt x="117" y="283"/>
                  </a:lnTo>
                  <a:lnTo>
                    <a:pt x="134" y="234"/>
                  </a:lnTo>
                  <a:lnTo>
                    <a:pt x="167" y="167"/>
                  </a:lnTo>
                  <a:lnTo>
                    <a:pt x="217" y="134"/>
                  </a:lnTo>
                  <a:close/>
                  <a:moveTo>
                    <a:pt x="267" y="1"/>
                  </a:moveTo>
                  <a:lnTo>
                    <a:pt x="217" y="17"/>
                  </a:lnTo>
                  <a:lnTo>
                    <a:pt x="167" y="34"/>
                  </a:lnTo>
                  <a:lnTo>
                    <a:pt x="117" y="51"/>
                  </a:lnTo>
                  <a:lnTo>
                    <a:pt x="67" y="84"/>
                  </a:lnTo>
                  <a:lnTo>
                    <a:pt x="51" y="134"/>
                  </a:lnTo>
                  <a:lnTo>
                    <a:pt x="18" y="184"/>
                  </a:lnTo>
                  <a:lnTo>
                    <a:pt x="1" y="234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8" y="400"/>
                  </a:lnTo>
                  <a:lnTo>
                    <a:pt x="34" y="450"/>
                  </a:lnTo>
                  <a:lnTo>
                    <a:pt x="67" y="483"/>
                  </a:lnTo>
                  <a:lnTo>
                    <a:pt x="117" y="533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267" y="583"/>
                  </a:lnTo>
                  <a:lnTo>
                    <a:pt x="333" y="566"/>
                  </a:lnTo>
                  <a:lnTo>
                    <a:pt x="383" y="549"/>
                  </a:lnTo>
                  <a:lnTo>
                    <a:pt x="416" y="533"/>
                  </a:lnTo>
                  <a:lnTo>
                    <a:pt x="466" y="483"/>
                  </a:lnTo>
                  <a:lnTo>
                    <a:pt x="500" y="450"/>
                  </a:lnTo>
                  <a:lnTo>
                    <a:pt x="516" y="400"/>
                  </a:lnTo>
                  <a:lnTo>
                    <a:pt x="533" y="350"/>
                  </a:lnTo>
                  <a:lnTo>
                    <a:pt x="533" y="283"/>
                  </a:lnTo>
                  <a:lnTo>
                    <a:pt x="533" y="234"/>
                  </a:lnTo>
                  <a:lnTo>
                    <a:pt x="516" y="184"/>
                  </a:lnTo>
                  <a:lnTo>
                    <a:pt x="500" y="134"/>
                  </a:lnTo>
                  <a:lnTo>
                    <a:pt x="466" y="84"/>
                  </a:lnTo>
                  <a:lnTo>
                    <a:pt x="416" y="51"/>
                  </a:lnTo>
                  <a:lnTo>
                    <a:pt x="383" y="34"/>
                  </a:lnTo>
                  <a:lnTo>
                    <a:pt x="333" y="1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5061550" y="2426775"/>
              <a:ext cx="7500" cy="19550"/>
            </a:xfrm>
            <a:custGeom>
              <a:avLst/>
              <a:gdLst/>
              <a:ahLst/>
              <a:cxnLst/>
              <a:rect l="l" t="t" r="r" b="b"/>
              <a:pathLst>
                <a:path w="300" h="782" extrusionOk="0">
                  <a:moveTo>
                    <a:pt x="150" y="1"/>
                  </a:moveTo>
                  <a:lnTo>
                    <a:pt x="100" y="17"/>
                  </a:lnTo>
                  <a:lnTo>
                    <a:pt x="84" y="51"/>
                  </a:lnTo>
                  <a:lnTo>
                    <a:pt x="84" y="217"/>
                  </a:lnTo>
                  <a:lnTo>
                    <a:pt x="51" y="217"/>
                  </a:lnTo>
                  <a:lnTo>
                    <a:pt x="17" y="233"/>
                  </a:lnTo>
                  <a:lnTo>
                    <a:pt x="1" y="267"/>
                  </a:lnTo>
                  <a:lnTo>
                    <a:pt x="1" y="300"/>
                  </a:lnTo>
                  <a:lnTo>
                    <a:pt x="17" y="317"/>
                  </a:lnTo>
                  <a:lnTo>
                    <a:pt x="34" y="333"/>
                  </a:lnTo>
                  <a:lnTo>
                    <a:pt x="51" y="350"/>
                  </a:lnTo>
                  <a:lnTo>
                    <a:pt x="84" y="350"/>
                  </a:lnTo>
                  <a:lnTo>
                    <a:pt x="84" y="666"/>
                  </a:lnTo>
                  <a:lnTo>
                    <a:pt x="100" y="715"/>
                  </a:lnTo>
                  <a:lnTo>
                    <a:pt x="117" y="749"/>
                  </a:lnTo>
                  <a:lnTo>
                    <a:pt x="167" y="782"/>
                  </a:lnTo>
                  <a:lnTo>
                    <a:pt x="217" y="782"/>
                  </a:lnTo>
                  <a:lnTo>
                    <a:pt x="250" y="765"/>
                  </a:lnTo>
                  <a:lnTo>
                    <a:pt x="267" y="732"/>
                  </a:lnTo>
                  <a:lnTo>
                    <a:pt x="267" y="715"/>
                  </a:lnTo>
                  <a:lnTo>
                    <a:pt x="250" y="682"/>
                  </a:lnTo>
                  <a:lnTo>
                    <a:pt x="233" y="666"/>
                  </a:lnTo>
                  <a:lnTo>
                    <a:pt x="217" y="666"/>
                  </a:lnTo>
                  <a:lnTo>
                    <a:pt x="217" y="350"/>
                  </a:lnTo>
                  <a:lnTo>
                    <a:pt x="233" y="350"/>
                  </a:lnTo>
                  <a:lnTo>
                    <a:pt x="283" y="333"/>
                  </a:lnTo>
                  <a:lnTo>
                    <a:pt x="300" y="283"/>
                  </a:lnTo>
                  <a:lnTo>
                    <a:pt x="300" y="267"/>
                  </a:lnTo>
                  <a:lnTo>
                    <a:pt x="283" y="233"/>
                  </a:lnTo>
                  <a:lnTo>
                    <a:pt x="267" y="217"/>
                  </a:lnTo>
                  <a:lnTo>
                    <a:pt x="217" y="217"/>
                  </a:lnTo>
                  <a:lnTo>
                    <a:pt x="217" y="51"/>
                  </a:lnTo>
                  <a:lnTo>
                    <a:pt x="184" y="1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082750" y="2426775"/>
              <a:ext cx="2925" cy="19975"/>
            </a:xfrm>
            <a:custGeom>
              <a:avLst/>
              <a:gdLst/>
              <a:ahLst/>
              <a:cxnLst/>
              <a:rect l="l" t="t" r="r" b="b"/>
              <a:pathLst>
                <a:path w="117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17" y="134"/>
                  </a:lnTo>
                  <a:lnTo>
                    <a:pt x="50" y="150"/>
                  </a:lnTo>
                  <a:lnTo>
                    <a:pt x="100" y="134"/>
                  </a:lnTo>
                  <a:lnTo>
                    <a:pt x="117" y="84"/>
                  </a:lnTo>
                  <a:lnTo>
                    <a:pt x="117" y="67"/>
                  </a:lnTo>
                  <a:lnTo>
                    <a:pt x="117" y="51"/>
                  </a:lnTo>
                  <a:lnTo>
                    <a:pt x="100" y="17"/>
                  </a:lnTo>
                  <a:lnTo>
                    <a:pt x="50" y="1"/>
                  </a:lnTo>
                  <a:close/>
                  <a:moveTo>
                    <a:pt x="50" y="233"/>
                  </a:moveTo>
                  <a:lnTo>
                    <a:pt x="17" y="250"/>
                  </a:lnTo>
                  <a:lnTo>
                    <a:pt x="0" y="300"/>
                  </a:lnTo>
                  <a:lnTo>
                    <a:pt x="0" y="732"/>
                  </a:lnTo>
                  <a:lnTo>
                    <a:pt x="17" y="782"/>
                  </a:lnTo>
                  <a:lnTo>
                    <a:pt x="50" y="799"/>
                  </a:lnTo>
                  <a:lnTo>
                    <a:pt x="67" y="799"/>
                  </a:lnTo>
                  <a:lnTo>
                    <a:pt x="100" y="782"/>
                  </a:lnTo>
                  <a:lnTo>
                    <a:pt x="117" y="732"/>
                  </a:lnTo>
                  <a:lnTo>
                    <a:pt x="117" y="300"/>
                  </a:lnTo>
                  <a:lnTo>
                    <a:pt x="117" y="283"/>
                  </a:lnTo>
                  <a:lnTo>
                    <a:pt x="100" y="250"/>
                  </a:lnTo>
                  <a:lnTo>
                    <a:pt x="50" y="2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088975" y="2426775"/>
              <a:ext cx="7925" cy="19550"/>
            </a:xfrm>
            <a:custGeom>
              <a:avLst/>
              <a:gdLst/>
              <a:ahLst/>
              <a:cxnLst/>
              <a:rect l="l" t="t" r="r" b="b"/>
              <a:pathLst>
                <a:path w="317" h="782" extrusionOk="0">
                  <a:moveTo>
                    <a:pt x="167" y="1"/>
                  </a:moveTo>
                  <a:lnTo>
                    <a:pt x="117" y="17"/>
                  </a:lnTo>
                  <a:lnTo>
                    <a:pt x="100" y="51"/>
                  </a:lnTo>
                  <a:lnTo>
                    <a:pt x="100" y="217"/>
                  </a:lnTo>
                  <a:lnTo>
                    <a:pt x="51" y="217"/>
                  </a:lnTo>
                  <a:lnTo>
                    <a:pt x="17" y="233"/>
                  </a:lnTo>
                  <a:lnTo>
                    <a:pt x="1" y="250"/>
                  </a:lnTo>
                  <a:lnTo>
                    <a:pt x="1" y="267"/>
                  </a:lnTo>
                  <a:lnTo>
                    <a:pt x="1" y="300"/>
                  </a:lnTo>
                  <a:lnTo>
                    <a:pt x="1" y="317"/>
                  </a:lnTo>
                  <a:lnTo>
                    <a:pt x="17" y="333"/>
                  </a:lnTo>
                  <a:lnTo>
                    <a:pt x="51" y="350"/>
                  </a:lnTo>
                  <a:lnTo>
                    <a:pt x="100" y="350"/>
                  </a:lnTo>
                  <a:lnTo>
                    <a:pt x="100" y="666"/>
                  </a:lnTo>
                  <a:lnTo>
                    <a:pt x="100" y="715"/>
                  </a:lnTo>
                  <a:lnTo>
                    <a:pt x="134" y="749"/>
                  </a:lnTo>
                  <a:lnTo>
                    <a:pt x="184" y="782"/>
                  </a:lnTo>
                  <a:lnTo>
                    <a:pt x="267" y="782"/>
                  </a:lnTo>
                  <a:lnTo>
                    <a:pt x="283" y="765"/>
                  </a:lnTo>
                  <a:lnTo>
                    <a:pt x="300" y="732"/>
                  </a:lnTo>
                  <a:lnTo>
                    <a:pt x="300" y="715"/>
                  </a:lnTo>
                  <a:lnTo>
                    <a:pt x="283" y="682"/>
                  </a:lnTo>
                  <a:lnTo>
                    <a:pt x="267" y="666"/>
                  </a:lnTo>
                  <a:lnTo>
                    <a:pt x="217" y="666"/>
                  </a:lnTo>
                  <a:lnTo>
                    <a:pt x="217" y="350"/>
                  </a:lnTo>
                  <a:lnTo>
                    <a:pt x="250" y="350"/>
                  </a:lnTo>
                  <a:lnTo>
                    <a:pt x="283" y="333"/>
                  </a:lnTo>
                  <a:lnTo>
                    <a:pt x="300" y="333"/>
                  </a:lnTo>
                  <a:lnTo>
                    <a:pt x="317" y="300"/>
                  </a:lnTo>
                  <a:lnTo>
                    <a:pt x="317" y="283"/>
                  </a:lnTo>
                  <a:lnTo>
                    <a:pt x="317" y="267"/>
                  </a:lnTo>
                  <a:lnTo>
                    <a:pt x="300" y="233"/>
                  </a:lnTo>
                  <a:lnTo>
                    <a:pt x="283" y="217"/>
                  </a:lnTo>
                  <a:lnTo>
                    <a:pt x="233" y="217"/>
                  </a:lnTo>
                  <a:lnTo>
                    <a:pt x="233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101875" y="2427200"/>
              <a:ext cx="3325" cy="19125"/>
            </a:xfrm>
            <a:custGeom>
              <a:avLst/>
              <a:gdLst/>
              <a:ahLst/>
              <a:cxnLst/>
              <a:rect l="l" t="t" r="r" b="b"/>
              <a:pathLst>
                <a:path w="133" h="765" extrusionOk="0">
                  <a:moveTo>
                    <a:pt x="33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499"/>
                  </a:lnTo>
                  <a:lnTo>
                    <a:pt x="17" y="532"/>
                  </a:lnTo>
                  <a:lnTo>
                    <a:pt x="50" y="549"/>
                  </a:lnTo>
                  <a:lnTo>
                    <a:pt x="83" y="549"/>
                  </a:lnTo>
                  <a:lnTo>
                    <a:pt x="100" y="532"/>
                  </a:lnTo>
                  <a:lnTo>
                    <a:pt x="116" y="516"/>
                  </a:lnTo>
                  <a:lnTo>
                    <a:pt x="133" y="499"/>
                  </a:lnTo>
                  <a:lnTo>
                    <a:pt x="133" y="50"/>
                  </a:lnTo>
                  <a:lnTo>
                    <a:pt x="116" y="17"/>
                  </a:lnTo>
                  <a:lnTo>
                    <a:pt x="83" y="0"/>
                  </a:lnTo>
                  <a:close/>
                  <a:moveTo>
                    <a:pt x="33" y="615"/>
                  </a:moveTo>
                  <a:lnTo>
                    <a:pt x="17" y="632"/>
                  </a:lnTo>
                  <a:lnTo>
                    <a:pt x="0" y="665"/>
                  </a:lnTo>
                  <a:lnTo>
                    <a:pt x="0" y="682"/>
                  </a:lnTo>
                  <a:lnTo>
                    <a:pt x="0" y="715"/>
                  </a:lnTo>
                  <a:lnTo>
                    <a:pt x="17" y="748"/>
                  </a:lnTo>
                  <a:lnTo>
                    <a:pt x="67" y="765"/>
                  </a:lnTo>
                  <a:lnTo>
                    <a:pt x="116" y="748"/>
                  </a:lnTo>
                  <a:lnTo>
                    <a:pt x="133" y="715"/>
                  </a:lnTo>
                  <a:lnTo>
                    <a:pt x="133" y="682"/>
                  </a:lnTo>
                  <a:lnTo>
                    <a:pt x="133" y="665"/>
                  </a:lnTo>
                  <a:lnTo>
                    <a:pt x="116" y="632"/>
                  </a:lnTo>
                  <a:lnTo>
                    <a:pt x="100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6162700" y="2021650"/>
              <a:ext cx="412650" cy="201550"/>
            </a:xfrm>
            <a:custGeom>
              <a:avLst/>
              <a:gdLst/>
              <a:ahLst/>
              <a:cxnLst/>
              <a:rect l="l" t="t" r="r" b="b"/>
              <a:pathLst>
                <a:path w="16506" h="8062" extrusionOk="0">
                  <a:moveTo>
                    <a:pt x="1" y="0"/>
                  </a:moveTo>
                  <a:lnTo>
                    <a:pt x="1" y="8061"/>
                  </a:lnTo>
                  <a:lnTo>
                    <a:pt x="16505" y="8061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6499275" y="1978025"/>
              <a:ext cx="59450" cy="43650"/>
            </a:xfrm>
            <a:custGeom>
              <a:avLst/>
              <a:gdLst/>
              <a:ahLst/>
              <a:cxnLst/>
              <a:rect l="l" t="t" r="r" b="b"/>
              <a:pathLst>
                <a:path w="2378" h="1746" extrusionOk="0">
                  <a:moveTo>
                    <a:pt x="1198" y="0"/>
                  </a:moveTo>
                  <a:lnTo>
                    <a:pt x="1" y="1745"/>
                  </a:lnTo>
                  <a:lnTo>
                    <a:pt x="2378" y="1745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6197200" y="2049475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50" y="1"/>
                  </a:moveTo>
                  <a:lnTo>
                    <a:pt x="17" y="18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882"/>
                  </a:lnTo>
                  <a:lnTo>
                    <a:pt x="0" y="915"/>
                  </a:lnTo>
                  <a:lnTo>
                    <a:pt x="17" y="932"/>
                  </a:lnTo>
                  <a:lnTo>
                    <a:pt x="50" y="948"/>
                  </a:lnTo>
                  <a:lnTo>
                    <a:pt x="100" y="948"/>
                  </a:lnTo>
                  <a:lnTo>
                    <a:pt x="133" y="932"/>
                  </a:lnTo>
                  <a:lnTo>
                    <a:pt x="150" y="915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515" y="915"/>
                  </a:lnTo>
                  <a:lnTo>
                    <a:pt x="532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8" y="915"/>
                  </a:lnTo>
                  <a:lnTo>
                    <a:pt x="648" y="882"/>
                  </a:lnTo>
                  <a:lnTo>
                    <a:pt x="648" y="84"/>
                  </a:lnTo>
                  <a:lnTo>
                    <a:pt x="648" y="51"/>
                  </a:lnTo>
                  <a:lnTo>
                    <a:pt x="632" y="18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32" y="18"/>
                  </a:lnTo>
                  <a:lnTo>
                    <a:pt x="515" y="51"/>
                  </a:lnTo>
                  <a:lnTo>
                    <a:pt x="499" y="84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3" y="1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6219625" y="2056125"/>
              <a:ext cx="16650" cy="17475"/>
            </a:xfrm>
            <a:custGeom>
              <a:avLst/>
              <a:gdLst/>
              <a:ahLst/>
              <a:cxnLst/>
              <a:rect l="l" t="t" r="r" b="b"/>
              <a:pathLst>
                <a:path w="666" h="699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84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84" y="217"/>
                  </a:lnTo>
                  <a:lnTo>
                    <a:pt x="217" y="184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51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51" y="533"/>
                  </a:lnTo>
                  <a:lnTo>
                    <a:pt x="101" y="583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66" y="666"/>
                  </a:lnTo>
                  <a:lnTo>
                    <a:pt x="533" y="64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83" y="516"/>
                  </a:lnTo>
                  <a:lnTo>
                    <a:pt x="549" y="499"/>
                  </a:lnTo>
                  <a:lnTo>
                    <a:pt x="499" y="499"/>
                  </a:lnTo>
                  <a:lnTo>
                    <a:pt x="483" y="516"/>
                  </a:lnTo>
                  <a:lnTo>
                    <a:pt x="416" y="549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83"/>
                  </a:lnTo>
                  <a:lnTo>
                    <a:pt x="167" y="450"/>
                  </a:lnTo>
                  <a:lnTo>
                    <a:pt x="150" y="400"/>
                  </a:lnTo>
                  <a:lnTo>
                    <a:pt x="599" y="400"/>
                  </a:lnTo>
                  <a:lnTo>
                    <a:pt x="632" y="383"/>
                  </a:lnTo>
                  <a:lnTo>
                    <a:pt x="666" y="350"/>
                  </a:lnTo>
                  <a:lnTo>
                    <a:pt x="666" y="317"/>
                  </a:lnTo>
                  <a:lnTo>
                    <a:pt x="649" y="267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1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6240825" y="2056125"/>
              <a:ext cx="10400" cy="17075"/>
            </a:xfrm>
            <a:custGeom>
              <a:avLst/>
              <a:gdLst/>
              <a:ahLst/>
              <a:cxnLst/>
              <a:rect l="l" t="t" r="r" b="b"/>
              <a:pathLst>
                <a:path w="416" h="683" extrusionOk="0">
                  <a:moveTo>
                    <a:pt x="350" y="1"/>
                  </a:moveTo>
                  <a:lnTo>
                    <a:pt x="266" y="17"/>
                  </a:lnTo>
                  <a:lnTo>
                    <a:pt x="183" y="51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84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17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33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66" y="184"/>
                  </a:lnTo>
                  <a:lnTo>
                    <a:pt x="300" y="167"/>
                  </a:lnTo>
                  <a:lnTo>
                    <a:pt x="350" y="150"/>
                  </a:lnTo>
                  <a:lnTo>
                    <a:pt x="383" y="150"/>
                  </a:lnTo>
                  <a:lnTo>
                    <a:pt x="399" y="134"/>
                  </a:lnTo>
                  <a:lnTo>
                    <a:pt x="416" y="117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6252875" y="2056125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7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4" y="466"/>
                  </a:lnTo>
                  <a:lnTo>
                    <a:pt x="50" y="516"/>
                  </a:lnTo>
                  <a:lnTo>
                    <a:pt x="100" y="583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49" y="499"/>
                  </a:lnTo>
                  <a:lnTo>
                    <a:pt x="532" y="483"/>
                  </a:lnTo>
                  <a:lnTo>
                    <a:pt x="499" y="499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49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7" y="400"/>
                  </a:lnTo>
                  <a:lnTo>
                    <a:pt x="599" y="400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67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1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6273650" y="2049475"/>
              <a:ext cx="5850" cy="10000"/>
            </a:xfrm>
            <a:custGeom>
              <a:avLst/>
              <a:gdLst/>
              <a:ahLst/>
              <a:cxnLst/>
              <a:rect l="l" t="t" r="r" b="b"/>
              <a:pathLst>
                <a:path w="234" h="400" extrusionOk="0">
                  <a:moveTo>
                    <a:pt x="133" y="1"/>
                  </a:moveTo>
                  <a:lnTo>
                    <a:pt x="100" y="18"/>
                  </a:lnTo>
                  <a:lnTo>
                    <a:pt x="67" y="34"/>
                  </a:lnTo>
                  <a:lnTo>
                    <a:pt x="50" y="67"/>
                  </a:lnTo>
                  <a:lnTo>
                    <a:pt x="50" y="101"/>
                  </a:lnTo>
                  <a:lnTo>
                    <a:pt x="50" y="134"/>
                  </a:lnTo>
                  <a:lnTo>
                    <a:pt x="67" y="150"/>
                  </a:lnTo>
                  <a:lnTo>
                    <a:pt x="100" y="184"/>
                  </a:lnTo>
                  <a:lnTo>
                    <a:pt x="117" y="184"/>
                  </a:lnTo>
                  <a:lnTo>
                    <a:pt x="117" y="234"/>
                  </a:lnTo>
                  <a:lnTo>
                    <a:pt x="100" y="267"/>
                  </a:lnTo>
                  <a:lnTo>
                    <a:pt x="67" y="300"/>
                  </a:lnTo>
                  <a:lnTo>
                    <a:pt x="34" y="317"/>
                  </a:lnTo>
                  <a:lnTo>
                    <a:pt x="1" y="333"/>
                  </a:lnTo>
                  <a:lnTo>
                    <a:pt x="1" y="367"/>
                  </a:lnTo>
                  <a:lnTo>
                    <a:pt x="17" y="383"/>
                  </a:lnTo>
                  <a:lnTo>
                    <a:pt x="50" y="400"/>
                  </a:lnTo>
                  <a:lnTo>
                    <a:pt x="117" y="383"/>
                  </a:lnTo>
                  <a:lnTo>
                    <a:pt x="167" y="333"/>
                  </a:lnTo>
                  <a:lnTo>
                    <a:pt x="200" y="300"/>
                  </a:lnTo>
                  <a:lnTo>
                    <a:pt x="217" y="250"/>
                  </a:lnTo>
                  <a:lnTo>
                    <a:pt x="233" y="200"/>
                  </a:lnTo>
                  <a:lnTo>
                    <a:pt x="233" y="134"/>
                  </a:lnTo>
                  <a:lnTo>
                    <a:pt x="233" y="117"/>
                  </a:lnTo>
                  <a:lnTo>
                    <a:pt x="233" y="67"/>
                  </a:lnTo>
                  <a:lnTo>
                    <a:pt x="217" y="34"/>
                  </a:lnTo>
                  <a:lnTo>
                    <a:pt x="183" y="1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6280300" y="2056125"/>
              <a:ext cx="12900" cy="16650"/>
            </a:xfrm>
            <a:custGeom>
              <a:avLst/>
              <a:gdLst/>
              <a:ahLst/>
              <a:cxnLst/>
              <a:rect l="l" t="t" r="r" b="b"/>
              <a:pathLst>
                <a:path w="516" h="666" extrusionOk="0">
                  <a:moveTo>
                    <a:pt x="266" y="1"/>
                  </a:moveTo>
                  <a:lnTo>
                    <a:pt x="167" y="17"/>
                  </a:lnTo>
                  <a:lnTo>
                    <a:pt x="100" y="51"/>
                  </a:lnTo>
                  <a:lnTo>
                    <a:pt x="67" y="84"/>
                  </a:lnTo>
                  <a:lnTo>
                    <a:pt x="34" y="117"/>
                  </a:lnTo>
                  <a:lnTo>
                    <a:pt x="17" y="150"/>
                  </a:lnTo>
                  <a:lnTo>
                    <a:pt x="17" y="200"/>
                  </a:lnTo>
                  <a:lnTo>
                    <a:pt x="17" y="250"/>
                  </a:lnTo>
                  <a:lnTo>
                    <a:pt x="34" y="283"/>
                  </a:lnTo>
                  <a:lnTo>
                    <a:pt x="84" y="333"/>
                  </a:lnTo>
                  <a:lnTo>
                    <a:pt x="133" y="366"/>
                  </a:lnTo>
                  <a:lnTo>
                    <a:pt x="250" y="400"/>
                  </a:lnTo>
                  <a:lnTo>
                    <a:pt x="316" y="416"/>
                  </a:lnTo>
                  <a:lnTo>
                    <a:pt x="383" y="450"/>
                  </a:lnTo>
                  <a:lnTo>
                    <a:pt x="383" y="466"/>
                  </a:lnTo>
                  <a:lnTo>
                    <a:pt x="383" y="483"/>
                  </a:lnTo>
                  <a:lnTo>
                    <a:pt x="383" y="499"/>
                  </a:lnTo>
                  <a:lnTo>
                    <a:pt x="366" y="533"/>
                  </a:lnTo>
                  <a:lnTo>
                    <a:pt x="316" y="549"/>
                  </a:lnTo>
                  <a:lnTo>
                    <a:pt x="283" y="549"/>
                  </a:lnTo>
                  <a:lnTo>
                    <a:pt x="200" y="533"/>
                  </a:lnTo>
                  <a:lnTo>
                    <a:pt x="133" y="499"/>
                  </a:lnTo>
                  <a:lnTo>
                    <a:pt x="117" y="483"/>
                  </a:lnTo>
                  <a:lnTo>
                    <a:pt x="100" y="483"/>
                  </a:lnTo>
                  <a:lnTo>
                    <a:pt x="67" y="466"/>
                  </a:lnTo>
                  <a:lnTo>
                    <a:pt x="50" y="483"/>
                  </a:lnTo>
                  <a:lnTo>
                    <a:pt x="17" y="499"/>
                  </a:lnTo>
                  <a:lnTo>
                    <a:pt x="0" y="533"/>
                  </a:lnTo>
                  <a:lnTo>
                    <a:pt x="17" y="583"/>
                  </a:lnTo>
                  <a:lnTo>
                    <a:pt x="67" y="616"/>
                  </a:lnTo>
                  <a:lnTo>
                    <a:pt x="133" y="649"/>
                  </a:lnTo>
                  <a:lnTo>
                    <a:pt x="200" y="666"/>
                  </a:lnTo>
                  <a:lnTo>
                    <a:pt x="266" y="666"/>
                  </a:lnTo>
                  <a:lnTo>
                    <a:pt x="350" y="649"/>
                  </a:lnTo>
                  <a:lnTo>
                    <a:pt x="433" y="616"/>
                  </a:lnTo>
                  <a:lnTo>
                    <a:pt x="466" y="583"/>
                  </a:lnTo>
                  <a:lnTo>
                    <a:pt x="499" y="549"/>
                  </a:lnTo>
                  <a:lnTo>
                    <a:pt x="516" y="499"/>
                  </a:lnTo>
                  <a:lnTo>
                    <a:pt x="516" y="466"/>
                  </a:lnTo>
                  <a:lnTo>
                    <a:pt x="516" y="416"/>
                  </a:lnTo>
                  <a:lnTo>
                    <a:pt x="499" y="366"/>
                  </a:lnTo>
                  <a:lnTo>
                    <a:pt x="449" y="317"/>
                  </a:lnTo>
                  <a:lnTo>
                    <a:pt x="399" y="283"/>
                  </a:lnTo>
                  <a:lnTo>
                    <a:pt x="266" y="250"/>
                  </a:lnTo>
                  <a:lnTo>
                    <a:pt x="217" y="234"/>
                  </a:lnTo>
                  <a:lnTo>
                    <a:pt x="183" y="217"/>
                  </a:lnTo>
                  <a:lnTo>
                    <a:pt x="167" y="200"/>
                  </a:lnTo>
                  <a:lnTo>
                    <a:pt x="183" y="167"/>
                  </a:lnTo>
                  <a:lnTo>
                    <a:pt x="217" y="150"/>
                  </a:lnTo>
                  <a:lnTo>
                    <a:pt x="266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66" y="200"/>
                  </a:lnTo>
                  <a:lnTo>
                    <a:pt x="482" y="184"/>
                  </a:lnTo>
                  <a:lnTo>
                    <a:pt x="499" y="150"/>
                  </a:lnTo>
                  <a:lnTo>
                    <a:pt x="499" y="117"/>
                  </a:lnTo>
                  <a:lnTo>
                    <a:pt x="482" y="101"/>
                  </a:lnTo>
                  <a:lnTo>
                    <a:pt x="466" y="84"/>
                  </a:lnTo>
                  <a:lnTo>
                    <a:pt x="366" y="17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6307300" y="2056125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67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400" y="649"/>
                  </a:lnTo>
                  <a:lnTo>
                    <a:pt x="400" y="649"/>
                  </a:lnTo>
                  <a:lnTo>
                    <a:pt x="383" y="699"/>
                  </a:lnTo>
                  <a:lnTo>
                    <a:pt x="350" y="749"/>
                  </a:lnTo>
                  <a:lnTo>
                    <a:pt x="300" y="765"/>
                  </a:lnTo>
                  <a:lnTo>
                    <a:pt x="234" y="782"/>
                  </a:lnTo>
                  <a:lnTo>
                    <a:pt x="150" y="765"/>
                  </a:lnTo>
                  <a:lnTo>
                    <a:pt x="134" y="749"/>
                  </a:lnTo>
                  <a:lnTo>
                    <a:pt x="101" y="749"/>
                  </a:lnTo>
                  <a:lnTo>
                    <a:pt x="84" y="765"/>
                  </a:lnTo>
                  <a:lnTo>
                    <a:pt x="67" y="799"/>
                  </a:lnTo>
                  <a:lnTo>
                    <a:pt x="51" y="832"/>
                  </a:lnTo>
                  <a:lnTo>
                    <a:pt x="67" y="848"/>
                  </a:lnTo>
                  <a:lnTo>
                    <a:pt x="67" y="865"/>
                  </a:lnTo>
                  <a:lnTo>
                    <a:pt x="101" y="882"/>
                  </a:lnTo>
                  <a:lnTo>
                    <a:pt x="167" y="915"/>
                  </a:lnTo>
                  <a:lnTo>
                    <a:pt x="300" y="915"/>
                  </a:lnTo>
                  <a:lnTo>
                    <a:pt x="367" y="898"/>
                  </a:lnTo>
                  <a:lnTo>
                    <a:pt x="416" y="865"/>
                  </a:lnTo>
                  <a:lnTo>
                    <a:pt x="466" y="832"/>
                  </a:lnTo>
                  <a:lnTo>
                    <a:pt x="516" y="782"/>
                  </a:lnTo>
                  <a:lnTo>
                    <a:pt x="533" y="716"/>
                  </a:lnTo>
                  <a:lnTo>
                    <a:pt x="549" y="666"/>
                  </a:lnTo>
                  <a:lnTo>
                    <a:pt x="566" y="599"/>
                  </a:lnTo>
                  <a:lnTo>
                    <a:pt x="566" y="84"/>
                  </a:lnTo>
                  <a:lnTo>
                    <a:pt x="549" y="51"/>
                  </a:lnTo>
                  <a:lnTo>
                    <a:pt x="533" y="34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16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00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4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1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6326850" y="2056975"/>
              <a:ext cx="15800" cy="16625"/>
            </a:xfrm>
            <a:custGeom>
              <a:avLst/>
              <a:gdLst/>
              <a:ahLst/>
              <a:cxnLst/>
              <a:rect l="l" t="t" r="r" b="b"/>
              <a:pathLst>
                <a:path w="632" h="665" extrusionOk="0">
                  <a:moveTo>
                    <a:pt x="316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82" y="249"/>
                  </a:lnTo>
                  <a:lnTo>
                    <a:pt x="499" y="332"/>
                  </a:lnTo>
                  <a:lnTo>
                    <a:pt x="482" y="399"/>
                  </a:lnTo>
                  <a:lnTo>
                    <a:pt x="449" y="465"/>
                  </a:lnTo>
                  <a:lnTo>
                    <a:pt x="399" y="515"/>
                  </a:lnTo>
                  <a:lnTo>
                    <a:pt x="249" y="515"/>
                  </a:lnTo>
                  <a:lnTo>
                    <a:pt x="199" y="465"/>
                  </a:lnTo>
                  <a:lnTo>
                    <a:pt x="150" y="399"/>
                  </a:lnTo>
                  <a:lnTo>
                    <a:pt x="150" y="332"/>
                  </a:lnTo>
                  <a:lnTo>
                    <a:pt x="150" y="316"/>
                  </a:lnTo>
                  <a:lnTo>
                    <a:pt x="166" y="249"/>
                  </a:lnTo>
                  <a:lnTo>
                    <a:pt x="199" y="183"/>
                  </a:lnTo>
                  <a:lnTo>
                    <a:pt x="249" y="150"/>
                  </a:lnTo>
                  <a:lnTo>
                    <a:pt x="316" y="133"/>
                  </a:lnTo>
                  <a:close/>
                  <a:moveTo>
                    <a:pt x="249" y="0"/>
                  </a:moveTo>
                  <a:lnTo>
                    <a:pt x="199" y="33"/>
                  </a:lnTo>
                  <a:lnTo>
                    <a:pt x="133" y="67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0" y="266"/>
                  </a:lnTo>
                  <a:lnTo>
                    <a:pt x="0" y="332"/>
                  </a:lnTo>
                  <a:lnTo>
                    <a:pt x="0" y="399"/>
                  </a:lnTo>
                  <a:lnTo>
                    <a:pt x="17" y="449"/>
                  </a:lnTo>
                  <a:lnTo>
                    <a:pt x="50" y="499"/>
                  </a:lnTo>
                  <a:lnTo>
                    <a:pt x="83" y="549"/>
                  </a:lnTo>
                  <a:lnTo>
                    <a:pt x="133" y="598"/>
                  </a:lnTo>
                  <a:lnTo>
                    <a:pt x="199" y="632"/>
                  </a:lnTo>
                  <a:lnTo>
                    <a:pt x="249" y="648"/>
                  </a:lnTo>
                  <a:lnTo>
                    <a:pt x="316" y="665"/>
                  </a:lnTo>
                  <a:lnTo>
                    <a:pt x="382" y="648"/>
                  </a:lnTo>
                  <a:lnTo>
                    <a:pt x="449" y="632"/>
                  </a:lnTo>
                  <a:lnTo>
                    <a:pt x="499" y="598"/>
                  </a:lnTo>
                  <a:lnTo>
                    <a:pt x="549" y="549"/>
                  </a:lnTo>
                  <a:lnTo>
                    <a:pt x="582" y="499"/>
                  </a:lnTo>
                  <a:lnTo>
                    <a:pt x="615" y="449"/>
                  </a:lnTo>
                  <a:lnTo>
                    <a:pt x="632" y="399"/>
                  </a:lnTo>
                  <a:lnTo>
                    <a:pt x="632" y="332"/>
                  </a:lnTo>
                  <a:lnTo>
                    <a:pt x="632" y="266"/>
                  </a:lnTo>
                  <a:lnTo>
                    <a:pt x="615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63480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400"/>
                  </a:lnTo>
                  <a:lnTo>
                    <a:pt x="566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33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4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6369225" y="2056125"/>
              <a:ext cx="10400" cy="17075"/>
            </a:xfrm>
            <a:custGeom>
              <a:avLst/>
              <a:gdLst/>
              <a:ahLst/>
              <a:cxnLst/>
              <a:rect l="l" t="t" r="r" b="b"/>
              <a:pathLst>
                <a:path w="416" h="683" extrusionOk="0">
                  <a:moveTo>
                    <a:pt x="333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33" y="84"/>
                  </a:lnTo>
                  <a:lnTo>
                    <a:pt x="117" y="34"/>
                  </a:lnTo>
                  <a:lnTo>
                    <a:pt x="83" y="17"/>
                  </a:ln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17" y="649"/>
                  </a:lnTo>
                  <a:lnTo>
                    <a:pt x="50" y="682"/>
                  </a:lnTo>
                  <a:lnTo>
                    <a:pt x="83" y="682"/>
                  </a:lnTo>
                  <a:lnTo>
                    <a:pt x="117" y="666"/>
                  </a:lnTo>
                  <a:lnTo>
                    <a:pt x="133" y="649"/>
                  </a:lnTo>
                  <a:lnTo>
                    <a:pt x="133" y="616"/>
                  </a:lnTo>
                  <a:lnTo>
                    <a:pt x="133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66" y="184"/>
                  </a:lnTo>
                  <a:lnTo>
                    <a:pt x="300" y="167"/>
                  </a:lnTo>
                  <a:lnTo>
                    <a:pt x="333" y="150"/>
                  </a:lnTo>
                  <a:lnTo>
                    <a:pt x="366" y="150"/>
                  </a:lnTo>
                  <a:lnTo>
                    <a:pt x="399" y="134"/>
                  </a:lnTo>
                  <a:lnTo>
                    <a:pt x="399" y="117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399" y="34"/>
                  </a:lnTo>
                  <a:lnTo>
                    <a:pt x="399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6392500" y="2056125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316" y="150"/>
                  </a:moveTo>
                  <a:lnTo>
                    <a:pt x="382" y="167"/>
                  </a:lnTo>
                  <a:lnTo>
                    <a:pt x="449" y="217"/>
                  </a:lnTo>
                  <a:lnTo>
                    <a:pt x="482" y="283"/>
                  </a:lnTo>
                  <a:lnTo>
                    <a:pt x="499" y="350"/>
                  </a:lnTo>
                  <a:lnTo>
                    <a:pt x="482" y="433"/>
                  </a:lnTo>
                  <a:lnTo>
                    <a:pt x="449" y="499"/>
                  </a:lnTo>
                  <a:lnTo>
                    <a:pt x="382" y="533"/>
                  </a:lnTo>
                  <a:lnTo>
                    <a:pt x="316" y="549"/>
                  </a:lnTo>
                  <a:lnTo>
                    <a:pt x="249" y="533"/>
                  </a:lnTo>
                  <a:lnTo>
                    <a:pt x="200" y="499"/>
                  </a:lnTo>
                  <a:lnTo>
                    <a:pt x="150" y="433"/>
                  </a:lnTo>
                  <a:lnTo>
                    <a:pt x="150" y="350"/>
                  </a:lnTo>
                  <a:lnTo>
                    <a:pt x="150" y="283"/>
                  </a:lnTo>
                  <a:lnTo>
                    <a:pt x="200" y="217"/>
                  </a:lnTo>
                  <a:lnTo>
                    <a:pt x="249" y="167"/>
                  </a:lnTo>
                  <a:lnTo>
                    <a:pt x="316" y="150"/>
                  </a:lnTo>
                  <a:close/>
                  <a:moveTo>
                    <a:pt x="316" y="1"/>
                  </a:moveTo>
                  <a:lnTo>
                    <a:pt x="249" y="17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17" y="483"/>
                  </a:lnTo>
                  <a:lnTo>
                    <a:pt x="50" y="533"/>
                  </a:lnTo>
                  <a:lnTo>
                    <a:pt x="100" y="583"/>
                  </a:lnTo>
                  <a:lnTo>
                    <a:pt x="133" y="632"/>
                  </a:lnTo>
                  <a:lnTo>
                    <a:pt x="200" y="666"/>
                  </a:lnTo>
                  <a:lnTo>
                    <a:pt x="249" y="682"/>
                  </a:lnTo>
                  <a:lnTo>
                    <a:pt x="316" y="682"/>
                  </a:lnTo>
                  <a:lnTo>
                    <a:pt x="416" y="666"/>
                  </a:lnTo>
                  <a:lnTo>
                    <a:pt x="499" y="632"/>
                  </a:lnTo>
                  <a:lnTo>
                    <a:pt x="532" y="666"/>
                  </a:lnTo>
                  <a:lnTo>
                    <a:pt x="565" y="682"/>
                  </a:lnTo>
                  <a:lnTo>
                    <a:pt x="599" y="682"/>
                  </a:lnTo>
                  <a:lnTo>
                    <a:pt x="615" y="666"/>
                  </a:lnTo>
                  <a:lnTo>
                    <a:pt x="632" y="649"/>
                  </a:lnTo>
                  <a:lnTo>
                    <a:pt x="648" y="616"/>
                  </a:lnTo>
                  <a:lnTo>
                    <a:pt x="648" y="350"/>
                  </a:lnTo>
                  <a:lnTo>
                    <a:pt x="648" y="84"/>
                  </a:lnTo>
                  <a:lnTo>
                    <a:pt x="632" y="51"/>
                  </a:lnTo>
                  <a:lnTo>
                    <a:pt x="615" y="34"/>
                  </a:lnTo>
                  <a:lnTo>
                    <a:pt x="599" y="17"/>
                  </a:lnTo>
                  <a:lnTo>
                    <a:pt x="565" y="1"/>
                  </a:lnTo>
                  <a:lnTo>
                    <a:pt x="532" y="34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641410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50" y="1"/>
                  </a:moveTo>
                  <a:lnTo>
                    <a:pt x="266" y="17"/>
                  </a:lnTo>
                  <a:lnTo>
                    <a:pt x="217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0" y="583"/>
                  </a:lnTo>
                  <a:lnTo>
                    <a:pt x="150" y="632"/>
                  </a:lnTo>
                  <a:lnTo>
                    <a:pt x="217" y="666"/>
                  </a:lnTo>
                  <a:lnTo>
                    <a:pt x="283" y="682"/>
                  </a:lnTo>
                  <a:lnTo>
                    <a:pt x="350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99"/>
                  </a:lnTo>
                  <a:lnTo>
                    <a:pt x="599" y="566"/>
                  </a:lnTo>
                  <a:lnTo>
                    <a:pt x="599" y="549"/>
                  </a:lnTo>
                  <a:lnTo>
                    <a:pt x="582" y="516"/>
                  </a:lnTo>
                  <a:lnTo>
                    <a:pt x="566" y="499"/>
                  </a:lnTo>
                  <a:lnTo>
                    <a:pt x="532" y="483"/>
                  </a:lnTo>
                  <a:lnTo>
                    <a:pt x="516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50" y="549"/>
                  </a:lnTo>
                  <a:lnTo>
                    <a:pt x="316" y="549"/>
                  </a:lnTo>
                  <a:lnTo>
                    <a:pt x="233" y="516"/>
                  </a:lnTo>
                  <a:lnTo>
                    <a:pt x="183" y="466"/>
                  </a:lnTo>
                  <a:lnTo>
                    <a:pt x="150" y="400"/>
                  </a:lnTo>
                  <a:lnTo>
                    <a:pt x="133" y="333"/>
                  </a:lnTo>
                  <a:lnTo>
                    <a:pt x="167" y="250"/>
                  </a:lnTo>
                  <a:lnTo>
                    <a:pt x="200" y="200"/>
                  </a:lnTo>
                  <a:lnTo>
                    <a:pt x="266" y="167"/>
                  </a:lnTo>
                  <a:lnTo>
                    <a:pt x="350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7"/>
                  </a:lnTo>
                  <a:lnTo>
                    <a:pt x="532" y="217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67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6" y="84"/>
                  </a:lnTo>
                  <a:lnTo>
                    <a:pt x="466" y="3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643280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49" y="1"/>
                  </a:moveTo>
                  <a:lnTo>
                    <a:pt x="283" y="17"/>
                  </a:lnTo>
                  <a:lnTo>
                    <a:pt x="216" y="34"/>
                  </a:lnTo>
                  <a:lnTo>
                    <a:pt x="167" y="67"/>
                  </a:lnTo>
                  <a:lnTo>
                    <a:pt x="117" y="101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17" y="599"/>
                  </a:lnTo>
                  <a:lnTo>
                    <a:pt x="167" y="632"/>
                  </a:lnTo>
                  <a:lnTo>
                    <a:pt x="216" y="666"/>
                  </a:lnTo>
                  <a:lnTo>
                    <a:pt x="283" y="682"/>
                  </a:lnTo>
                  <a:lnTo>
                    <a:pt x="349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99"/>
                  </a:lnTo>
                  <a:lnTo>
                    <a:pt x="599" y="583"/>
                  </a:lnTo>
                  <a:lnTo>
                    <a:pt x="599" y="549"/>
                  </a:lnTo>
                  <a:lnTo>
                    <a:pt x="599" y="533"/>
                  </a:lnTo>
                  <a:lnTo>
                    <a:pt x="582" y="499"/>
                  </a:lnTo>
                  <a:lnTo>
                    <a:pt x="566" y="483"/>
                  </a:lnTo>
                  <a:lnTo>
                    <a:pt x="499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49"/>
                  </a:lnTo>
                  <a:lnTo>
                    <a:pt x="316" y="549"/>
                  </a:lnTo>
                  <a:lnTo>
                    <a:pt x="233" y="516"/>
                  </a:lnTo>
                  <a:lnTo>
                    <a:pt x="183" y="466"/>
                  </a:lnTo>
                  <a:lnTo>
                    <a:pt x="150" y="400"/>
                  </a:lnTo>
                  <a:lnTo>
                    <a:pt x="133" y="333"/>
                  </a:lnTo>
                  <a:lnTo>
                    <a:pt x="167" y="250"/>
                  </a:lnTo>
                  <a:lnTo>
                    <a:pt x="200" y="200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7"/>
                  </a:lnTo>
                  <a:lnTo>
                    <a:pt x="532" y="217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67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6" y="84"/>
                  </a:lnTo>
                  <a:lnTo>
                    <a:pt x="466" y="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6452325" y="2056975"/>
              <a:ext cx="16225" cy="16625"/>
            </a:xfrm>
            <a:custGeom>
              <a:avLst/>
              <a:gdLst/>
              <a:ahLst/>
              <a:cxnLst/>
              <a:rect l="l" t="t" r="r" b="b"/>
              <a:pathLst>
                <a:path w="649" h="665" extrusionOk="0">
                  <a:moveTo>
                    <a:pt x="333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49"/>
                  </a:lnTo>
                  <a:lnTo>
                    <a:pt x="499" y="332"/>
                  </a:lnTo>
                  <a:lnTo>
                    <a:pt x="499" y="399"/>
                  </a:lnTo>
                  <a:lnTo>
                    <a:pt x="449" y="465"/>
                  </a:lnTo>
                  <a:lnTo>
                    <a:pt x="400" y="515"/>
                  </a:lnTo>
                  <a:lnTo>
                    <a:pt x="250" y="515"/>
                  </a:lnTo>
                  <a:lnTo>
                    <a:pt x="200" y="465"/>
                  </a:lnTo>
                  <a:lnTo>
                    <a:pt x="150" y="399"/>
                  </a:lnTo>
                  <a:lnTo>
                    <a:pt x="150" y="332"/>
                  </a:lnTo>
                  <a:lnTo>
                    <a:pt x="150" y="316"/>
                  </a:lnTo>
                  <a:lnTo>
                    <a:pt x="167" y="249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33" y="133"/>
                  </a:lnTo>
                  <a:close/>
                  <a:moveTo>
                    <a:pt x="250" y="0"/>
                  </a:moveTo>
                  <a:lnTo>
                    <a:pt x="200" y="33"/>
                  </a:lnTo>
                  <a:lnTo>
                    <a:pt x="134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32"/>
                  </a:lnTo>
                  <a:lnTo>
                    <a:pt x="1" y="399"/>
                  </a:lnTo>
                  <a:lnTo>
                    <a:pt x="17" y="449"/>
                  </a:lnTo>
                  <a:lnTo>
                    <a:pt x="50" y="499"/>
                  </a:lnTo>
                  <a:lnTo>
                    <a:pt x="100" y="549"/>
                  </a:lnTo>
                  <a:lnTo>
                    <a:pt x="134" y="598"/>
                  </a:lnTo>
                  <a:lnTo>
                    <a:pt x="200" y="632"/>
                  </a:lnTo>
                  <a:lnTo>
                    <a:pt x="250" y="648"/>
                  </a:lnTo>
                  <a:lnTo>
                    <a:pt x="316" y="665"/>
                  </a:lnTo>
                  <a:lnTo>
                    <a:pt x="383" y="648"/>
                  </a:lnTo>
                  <a:lnTo>
                    <a:pt x="449" y="632"/>
                  </a:lnTo>
                  <a:lnTo>
                    <a:pt x="499" y="598"/>
                  </a:lnTo>
                  <a:lnTo>
                    <a:pt x="549" y="549"/>
                  </a:lnTo>
                  <a:lnTo>
                    <a:pt x="582" y="499"/>
                  </a:lnTo>
                  <a:lnTo>
                    <a:pt x="616" y="449"/>
                  </a:lnTo>
                  <a:lnTo>
                    <a:pt x="632" y="399"/>
                  </a:lnTo>
                  <a:lnTo>
                    <a:pt x="649" y="332"/>
                  </a:lnTo>
                  <a:lnTo>
                    <a:pt x="632" y="266"/>
                  </a:lnTo>
                  <a:lnTo>
                    <a:pt x="616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64735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400"/>
                  </a:lnTo>
                  <a:lnTo>
                    <a:pt x="0" y="466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3" y="599"/>
                  </a:lnTo>
                  <a:lnTo>
                    <a:pt x="117" y="632"/>
                  </a:lnTo>
                  <a:lnTo>
                    <a:pt x="166" y="666"/>
                  </a:lnTo>
                  <a:lnTo>
                    <a:pt x="216" y="682"/>
                  </a:lnTo>
                  <a:lnTo>
                    <a:pt x="349" y="682"/>
                  </a:lnTo>
                  <a:lnTo>
                    <a:pt x="399" y="666"/>
                  </a:lnTo>
                  <a:lnTo>
                    <a:pt x="449" y="632"/>
                  </a:lnTo>
                  <a:lnTo>
                    <a:pt x="482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5" y="466"/>
                  </a:lnTo>
                  <a:lnTo>
                    <a:pt x="565" y="400"/>
                  </a:lnTo>
                  <a:lnTo>
                    <a:pt x="565" y="84"/>
                  </a:lnTo>
                  <a:lnTo>
                    <a:pt x="565" y="51"/>
                  </a:lnTo>
                  <a:lnTo>
                    <a:pt x="549" y="34"/>
                  </a:lnTo>
                  <a:lnTo>
                    <a:pt x="532" y="17"/>
                  </a:lnTo>
                  <a:lnTo>
                    <a:pt x="499" y="1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2" y="51"/>
                  </a:lnTo>
                  <a:lnTo>
                    <a:pt x="432" y="84"/>
                  </a:lnTo>
                  <a:lnTo>
                    <a:pt x="432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33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649387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51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" y="649"/>
                  </a:lnTo>
                  <a:lnTo>
                    <a:pt x="17" y="666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32"/>
                  </a:lnTo>
                  <a:lnTo>
                    <a:pt x="150" y="616"/>
                  </a:lnTo>
                  <a:lnTo>
                    <a:pt x="150" y="300"/>
                  </a:lnTo>
                  <a:lnTo>
                    <a:pt x="150" y="283"/>
                  </a:lnTo>
                  <a:lnTo>
                    <a:pt x="150" y="234"/>
                  </a:lnTo>
                  <a:lnTo>
                    <a:pt x="184" y="200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16" y="234"/>
                  </a:lnTo>
                  <a:lnTo>
                    <a:pt x="416" y="300"/>
                  </a:lnTo>
                  <a:lnTo>
                    <a:pt x="416" y="616"/>
                  </a:lnTo>
                  <a:lnTo>
                    <a:pt x="433" y="649"/>
                  </a:lnTo>
                  <a:lnTo>
                    <a:pt x="449" y="666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6"/>
                  </a:lnTo>
                  <a:lnTo>
                    <a:pt x="566" y="649"/>
                  </a:lnTo>
                  <a:lnTo>
                    <a:pt x="566" y="616"/>
                  </a:lnTo>
                  <a:lnTo>
                    <a:pt x="566" y="300"/>
                  </a:lnTo>
                  <a:lnTo>
                    <a:pt x="566" y="234"/>
                  </a:lnTo>
                  <a:lnTo>
                    <a:pt x="549" y="184"/>
                  </a:lnTo>
                  <a:lnTo>
                    <a:pt x="516" y="134"/>
                  </a:lnTo>
                  <a:lnTo>
                    <a:pt x="483" y="101"/>
                  </a:lnTo>
                  <a:lnTo>
                    <a:pt x="449" y="67"/>
                  </a:lnTo>
                  <a:lnTo>
                    <a:pt x="400" y="34"/>
                  </a:lnTo>
                  <a:lnTo>
                    <a:pt x="350" y="17"/>
                  </a:lnTo>
                  <a:lnTo>
                    <a:pt x="283" y="1"/>
                  </a:lnTo>
                  <a:lnTo>
                    <a:pt x="217" y="1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6513000" y="2049475"/>
              <a:ext cx="9150" cy="23725"/>
            </a:xfrm>
            <a:custGeom>
              <a:avLst/>
              <a:gdLst/>
              <a:ahLst/>
              <a:cxnLst/>
              <a:rect l="l" t="t" r="r" b="b"/>
              <a:pathLst>
                <a:path w="366" h="949" extrusionOk="0">
                  <a:moveTo>
                    <a:pt x="150" y="1"/>
                  </a:moveTo>
                  <a:lnTo>
                    <a:pt x="133" y="18"/>
                  </a:lnTo>
                  <a:lnTo>
                    <a:pt x="117" y="51"/>
                  </a:lnTo>
                  <a:lnTo>
                    <a:pt x="117" y="84"/>
                  </a:lnTo>
                  <a:lnTo>
                    <a:pt x="117" y="267"/>
                  </a:lnTo>
                  <a:lnTo>
                    <a:pt x="67" y="267"/>
                  </a:lnTo>
                  <a:lnTo>
                    <a:pt x="50" y="283"/>
                  </a:lnTo>
                  <a:lnTo>
                    <a:pt x="17" y="300"/>
                  </a:lnTo>
                  <a:lnTo>
                    <a:pt x="0" y="317"/>
                  </a:lnTo>
                  <a:lnTo>
                    <a:pt x="0" y="350"/>
                  </a:lnTo>
                  <a:lnTo>
                    <a:pt x="0" y="383"/>
                  </a:lnTo>
                  <a:lnTo>
                    <a:pt x="17" y="400"/>
                  </a:lnTo>
                  <a:lnTo>
                    <a:pt x="50" y="416"/>
                  </a:lnTo>
                  <a:lnTo>
                    <a:pt x="117" y="416"/>
                  </a:lnTo>
                  <a:lnTo>
                    <a:pt x="117" y="799"/>
                  </a:lnTo>
                  <a:lnTo>
                    <a:pt x="117" y="865"/>
                  </a:lnTo>
                  <a:lnTo>
                    <a:pt x="150" y="915"/>
                  </a:lnTo>
                  <a:lnTo>
                    <a:pt x="200" y="948"/>
                  </a:lnTo>
                  <a:lnTo>
                    <a:pt x="299" y="948"/>
                  </a:lnTo>
                  <a:lnTo>
                    <a:pt x="316" y="932"/>
                  </a:lnTo>
                  <a:lnTo>
                    <a:pt x="333" y="915"/>
                  </a:lnTo>
                  <a:lnTo>
                    <a:pt x="333" y="882"/>
                  </a:lnTo>
                  <a:lnTo>
                    <a:pt x="333" y="849"/>
                  </a:lnTo>
                  <a:lnTo>
                    <a:pt x="316" y="832"/>
                  </a:lnTo>
                  <a:lnTo>
                    <a:pt x="283" y="815"/>
                  </a:lnTo>
                  <a:lnTo>
                    <a:pt x="266" y="799"/>
                  </a:lnTo>
                  <a:lnTo>
                    <a:pt x="266" y="416"/>
                  </a:lnTo>
                  <a:lnTo>
                    <a:pt x="333" y="416"/>
                  </a:lnTo>
                  <a:lnTo>
                    <a:pt x="349" y="400"/>
                  </a:lnTo>
                  <a:lnTo>
                    <a:pt x="366" y="383"/>
                  </a:lnTo>
                  <a:lnTo>
                    <a:pt x="366" y="350"/>
                  </a:lnTo>
                  <a:lnTo>
                    <a:pt x="366" y="317"/>
                  </a:lnTo>
                  <a:lnTo>
                    <a:pt x="349" y="300"/>
                  </a:lnTo>
                  <a:lnTo>
                    <a:pt x="333" y="283"/>
                  </a:lnTo>
                  <a:lnTo>
                    <a:pt x="299" y="267"/>
                  </a:lnTo>
                  <a:lnTo>
                    <a:pt x="266" y="267"/>
                  </a:lnTo>
                  <a:lnTo>
                    <a:pt x="266" y="84"/>
                  </a:lnTo>
                  <a:lnTo>
                    <a:pt x="250" y="51"/>
                  </a:lnTo>
                  <a:lnTo>
                    <a:pt x="233" y="1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6193450" y="2097675"/>
              <a:ext cx="282175" cy="7525"/>
            </a:xfrm>
            <a:custGeom>
              <a:avLst/>
              <a:gdLst/>
              <a:ahLst/>
              <a:cxnLst/>
              <a:rect l="l" t="t" r="r" b="b"/>
              <a:pathLst>
                <a:path w="11287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6193450" y="2114725"/>
              <a:ext cx="250175" cy="7500"/>
            </a:xfrm>
            <a:custGeom>
              <a:avLst/>
              <a:gdLst/>
              <a:ahLst/>
              <a:cxnLst/>
              <a:rect l="l" t="t" r="r" b="b"/>
              <a:pathLst>
                <a:path w="10007" h="300" extrusionOk="0">
                  <a:moveTo>
                    <a:pt x="1" y="0"/>
                  </a:moveTo>
                  <a:lnTo>
                    <a:pt x="1" y="300"/>
                  </a:lnTo>
                  <a:lnTo>
                    <a:pt x="10007" y="300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6193450" y="2131750"/>
              <a:ext cx="307525" cy="7525"/>
            </a:xfrm>
            <a:custGeom>
              <a:avLst/>
              <a:gdLst/>
              <a:ahLst/>
              <a:cxnLst/>
              <a:rect l="l" t="t" r="r" b="b"/>
              <a:pathLst>
                <a:path w="12301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2300" y="300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6426575" y="2158350"/>
              <a:ext cx="115125" cy="39925"/>
            </a:xfrm>
            <a:custGeom>
              <a:avLst/>
              <a:gdLst/>
              <a:ahLst/>
              <a:cxnLst/>
              <a:rect l="l" t="t" r="r" b="b"/>
              <a:pathLst>
                <a:path w="4605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4604" y="1596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6443175" y="2167075"/>
              <a:ext cx="17900" cy="20400"/>
            </a:xfrm>
            <a:custGeom>
              <a:avLst/>
              <a:gdLst/>
              <a:ahLst/>
              <a:cxnLst/>
              <a:rect l="l" t="t" r="r" b="b"/>
              <a:pathLst>
                <a:path w="716" h="816" extrusionOk="0">
                  <a:moveTo>
                    <a:pt x="416" y="1"/>
                  </a:moveTo>
                  <a:lnTo>
                    <a:pt x="333" y="17"/>
                  </a:lnTo>
                  <a:lnTo>
                    <a:pt x="250" y="34"/>
                  </a:lnTo>
                  <a:lnTo>
                    <a:pt x="184" y="67"/>
                  </a:lnTo>
                  <a:lnTo>
                    <a:pt x="134" y="117"/>
                  </a:lnTo>
                  <a:lnTo>
                    <a:pt x="67" y="183"/>
                  </a:lnTo>
                  <a:lnTo>
                    <a:pt x="34" y="250"/>
                  </a:lnTo>
                  <a:lnTo>
                    <a:pt x="18" y="333"/>
                  </a:lnTo>
                  <a:lnTo>
                    <a:pt x="1" y="416"/>
                  </a:lnTo>
                  <a:lnTo>
                    <a:pt x="1" y="433"/>
                  </a:lnTo>
                  <a:lnTo>
                    <a:pt x="18" y="499"/>
                  </a:lnTo>
                  <a:lnTo>
                    <a:pt x="34" y="582"/>
                  </a:lnTo>
                  <a:lnTo>
                    <a:pt x="84" y="649"/>
                  </a:lnTo>
                  <a:lnTo>
                    <a:pt x="134" y="715"/>
                  </a:lnTo>
                  <a:lnTo>
                    <a:pt x="200" y="765"/>
                  </a:lnTo>
                  <a:lnTo>
                    <a:pt x="267" y="798"/>
                  </a:lnTo>
                  <a:lnTo>
                    <a:pt x="350" y="815"/>
                  </a:lnTo>
                  <a:lnTo>
                    <a:pt x="500" y="815"/>
                  </a:lnTo>
                  <a:lnTo>
                    <a:pt x="566" y="798"/>
                  </a:lnTo>
                  <a:lnTo>
                    <a:pt x="633" y="765"/>
                  </a:lnTo>
                  <a:lnTo>
                    <a:pt x="682" y="732"/>
                  </a:lnTo>
                  <a:lnTo>
                    <a:pt x="716" y="699"/>
                  </a:lnTo>
                  <a:lnTo>
                    <a:pt x="716" y="682"/>
                  </a:lnTo>
                  <a:lnTo>
                    <a:pt x="716" y="433"/>
                  </a:lnTo>
                  <a:lnTo>
                    <a:pt x="699" y="400"/>
                  </a:lnTo>
                  <a:lnTo>
                    <a:pt x="682" y="383"/>
                  </a:lnTo>
                  <a:lnTo>
                    <a:pt x="666" y="366"/>
                  </a:lnTo>
                  <a:lnTo>
                    <a:pt x="416" y="366"/>
                  </a:lnTo>
                  <a:lnTo>
                    <a:pt x="383" y="383"/>
                  </a:lnTo>
                  <a:lnTo>
                    <a:pt x="367" y="383"/>
                  </a:lnTo>
                  <a:lnTo>
                    <a:pt x="350" y="416"/>
                  </a:lnTo>
                  <a:lnTo>
                    <a:pt x="350" y="433"/>
                  </a:lnTo>
                  <a:lnTo>
                    <a:pt x="350" y="466"/>
                  </a:lnTo>
                  <a:lnTo>
                    <a:pt x="367" y="483"/>
                  </a:lnTo>
                  <a:lnTo>
                    <a:pt x="383" y="499"/>
                  </a:lnTo>
                  <a:lnTo>
                    <a:pt x="583" y="499"/>
                  </a:lnTo>
                  <a:lnTo>
                    <a:pt x="583" y="649"/>
                  </a:lnTo>
                  <a:lnTo>
                    <a:pt x="500" y="682"/>
                  </a:lnTo>
                  <a:lnTo>
                    <a:pt x="416" y="699"/>
                  </a:lnTo>
                  <a:lnTo>
                    <a:pt x="367" y="682"/>
                  </a:lnTo>
                  <a:lnTo>
                    <a:pt x="317" y="665"/>
                  </a:lnTo>
                  <a:lnTo>
                    <a:pt x="267" y="649"/>
                  </a:lnTo>
                  <a:lnTo>
                    <a:pt x="217" y="616"/>
                  </a:lnTo>
                  <a:lnTo>
                    <a:pt x="200" y="599"/>
                  </a:lnTo>
                  <a:lnTo>
                    <a:pt x="167" y="549"/>
                  </a:lnTo>
                  <a:lnTo>
                    <a:pt x="151" y="499"/>
                  </a:lnTo>
                  <a:lnTo>
                    <a:pt x="134" y="400"/>
                  </a:lnTo>
                  <a:lnTo>
                    <a:pt x="151" y="300"/>
                  </a:lnTo>
                  <a:lnTo>
                    <a:pt x="184" y="250"/>
                  </a:lnTo>
                  <a:lnTo>
                    <a:pt x="217" y="217"/>
                  </a:lnTo>
                  <a:lnTo>
                    <a:pt x="267" y="183"/>
                  </a:lnTo>
                  <a:lnTo>
                    <a:pt x="317" y="150"/>
                  </a:lnTo>
                  <a:lnTo>
                    <a:pt x="367" y="134"/>
                  </a:lnTo>
                  <a:lnTo>
                    <a:pt x="416" y="134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16" y="217"/>
                  </a:lnTo>
                  <a:lnTo>
                    <a:pt x="666" y="217"/>
                  </a:lnTo>
                  <a:lnTo>
                    <a:pt x="699" y="200"/>
                  </a:lnTo>
                  <a:lnTo>
                    <a:pt x="716" y="183"/>
                  </a:lnTo>
                  <a:lnTo>
                    <a:pt x="716" y="150"/>
                  </a:lnTo>
                  <a:lnTo>
                    <a:pt x="716" y="134"/>
                  </a:lnTo>
                  <a:lnTo>
                    <a:pt x="699" y="117"/>
                  </a:lnTo>
                  <a:lnTo>
                    <a:pt x="682" y="100"/>
                  </a:lnTo>
                  <a:lnTo>
                    <a:pt x="616" y="50"/>
                  </a:lnTo>
                  <a:lnTo>
                    <a:pt x="566" y="34"/>
                  </a:lnTo>
                  <a:lnTo>
                    <a:pt x="500" y="1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6466050" y="2173300"/>
              <a:ext cx="13300" cy="14575"/>
            </a:xfrm>
            <a:custGeom>
              <a:avLst/>
              <a:gdLst/>
              <a:ahLst/>
              <a:cxnLst/>
              <a:rect l="l" t="t" r="r" b="b"/>
              <a:pathLst>
                <a:path w="532" h="583" extrusionOk="0">
                  <a:moveTo>
                    <a:pt x="333" y="134"/>
                  </a:moveTo>
                  <a:lnTo>
                    <a:pt x="366" y="167"/>
                  </a:lnTo>
                  <a:lnTo>
                    <a:pt x="416" y="234"/>
                  </a:lnTo>
                  <a:lnTo>
                    <a:pt x="416" y="284"/>
                  </a:lnTo>
                  <a:lnTo>
                    <a:pt x="416" y="350"/>
                  </a:lnTo>
                  <a:lnTo>
                    <a:pt x="366" y="416"/>
                  </a:lnTo>
                  <a:lnTo>
                    <a:pt x="333" y="450"/>
                  </a:lnTo>
                  <a:lnTo>
                    <a:pt x="216" y="450"/>
                  </a:lnTo>
                  <a:lnTo>
                    <a:pt x="166" y="416"/>
                  </a:lnTo>
                  <a:lnTo>
                    <a:pt x="133" y="350"/>
                  </a:lnTo>
                  <a:lnTo>
                    <a:pt x="116" y="284"/>
                  </a:lnTo>
                  <a:lnTo>
                    <a:pt x="116" y="234"/>
                  </a:lnTo>
                  <a:lnTo>
                    <a:pt x="166" y="167"/>
                  </a:lnTo>
                  <a:lnTo>
                    <a:pt x="216" y="134"/>
                  </a:lnTo>
                  <a:close/>
                  <a:moveTo>
                    <a:pt x="266" y="1"/>
                  </a:moveTo>
                  <a:lnTo>
                    <a:pt x="216" y="18"/>
                  </a:lnTo>
                  <a:lnTo>
                    <a:pt x="166" y="34"/>
                  </a:lnTo>
                  <a:lnTo>
                    <a:pt x="116" y="51"/>
                  </a:lnTo>
                  <a:lnTo>
                    <a:pt x="67" y="84"/>
                  </a:lnTo>
                  <a:lnTo>
                    <a:pt x="50" y="134"/>
                  </a:lnTo>
                  <a:lnTo>
                    <a:pt x="17" y="184"/>
                  </a:lnTo>
                  <a:lnTo>
                    <a:pt x="0" y="234"/>
                  </a:lnTo>
                  <a:lnTo>
                    <a:pt x="0" y="284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3" y="450"/>
                  </a:lnTo>
                  <a:lnTo>
                    <a:pt x="67" y="483"/>
                  </a:lnTo>
                  <a:lnTo>
                    <a:pt x="116" y="533"/>
                  </a:lnTo>
                  <a:lnTo>
                    <a:pt x="166" y="549"/>
                  </a:lnTo>
                  <a:lnTo>
                    <a:pt x="216" y="566"/>
                  </a:lnTo>
                  <a:lnTo>
                    <a:pt x="266" y="583"/>
                  </a:lnTo>
                  <a:lnTo>
                    <a:pt x="316" y="566"/>
                  </a:lnTo>
                  <a:lnTo>
                    <a:pt x="366" y="549"/>
                  </a:lnTo>
                  <a:lnTo>
                    <a:pt x="416" y="533"/>
                  </a:lnTo>
                  <a:lnTo>
                    <a:pt x="465" y="483"/>
                  </a:lnTo>
                  <a:lnTo>
                    <a:pt x="499" y="450"/>
                  </a:lnTo>
                  <a:lnTo>
                    <a:pt x="515" y="400"/>
                  </a:lnTo>
                  <a:lnTo>
                    <a:pt x="532" y="350"/>
                  </a:lnTo>
                  <a:lnTo>
                    <a:pt x="532" y="284"/>
                  </a:lnTo>
                  <a:lnTo>
                    <a:pt x="532" y="234"/>
                  </a:lnTo>
                  <a:lnTo>
                    <a:pt x="515" y="184"/>
                  </a:lnTo>
                  <a:lnTo>
                    <a:pt x="499" y="134"/>
                  </a:lnTo>
                  <a:lnTo>
                    <a:pt x="465" y="84"/>
                  </a:lnTo>
                  <a:lnTo>
                    <a:pt x="416" y="51"/>
                  </a:lnTo>
                  <a:lnTo>
                    <a:pt x="366" y="34"/>
                  </a:lnTo>
                  <a:lnTo>
                    <a:pt x="316" y="18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6482250" y="2167500"/>
              <a:ext cx="7500" cy="19975"/>
            </a:xfrm>
            <a:custGeom>
              <a:avLst/>
              <a:gdLst/>
              <a:ahLst/>
              <a:cxnLst/>
              <a:rect l="l" t="t" r="r" b="b"/>
              <a:pathLst>
                <a:path w="300" h="799" extrusionOk="0">
                  <a:moveTo>
                    <a:pt x="133" y="0"/>
                  </a:moveTo>
                  <a:lnTo>
                    <a:pt x="117" y="17"/>
                  </a:lnTo>
                  <a:lnTo>
                    <a:pt x="100" y="33"/>
                  </a:lnTo>
                  <a:lnTo>
                    <a:pt x="83" y="50"/>
                  </a:lnTo>
                  <a:lnTo>
                    <a:pt x="83" y="67"/>
                  </a:lnTo>
                  <a:lnTo>
                    <a:pt x="83" y="233"/>
                  </a:lnTo>
                  <a:lnTo>
                    <a:pt x="50" y="233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50" y="366"/>
                  </a:lnTo>
                  <a:lnTo>
                    <a:pt x="83" y="366"/>
                  </a:lnTo>
                  <a:lnTo>
                    <a:pt x="83" y="682"/>
                  </a:lnTo>
                  <a:lnTo>
                    <a:pt x="100" y="732"/>
                  </a:lnTo>
                  <a:lnTo>
                    <a:pt x="133" y="765"/>
                  </a:lnTo>
                  <a:lnTo>
                    <a:pt x="167" y="798"/>
                  </a:lnTo>
                  <a:lnTo>
                    <a:pt x="266" y="798"/>
                  </a:lnTo>
                  <a:lnTo>
                    <a:pt x="283" y="781"/>
                  </a:lnTo>
                  <a:lnTo>
                    <a:pt x="283" y="748"/>
                  </a:lnTo>
                  <a:lnTo>
                    <a:pt x="283" y="732"/>
                  </a:lnTo>
                  <a:lnTo>
                    <a:pt x="283" y="698"/>
                  </a:lnTo>
                  <a:lnTo>
                    <a:pt x="266" y="682"/>
                  </a:lnTo>
                  <a:lnTo>
                    <a:pt x="216" y="682"/>
                  </a:lnTo>
                  <a:lnTo>
                    <a:pt x="216" y="366"/>
                  </a:lnTo>
                  <a:lnTo>
                    <a:pt x="250" y="366"/>
                  </a:lnTo>
                  <a:lnTo>
                    <a:pt x="283" y="349"/>
                  </a:lnTo>
                  <a:lnTo>
                    <a:pt x="300" y="299"/>
                  </a:lnTo>
                  <a:lnTo>
                    <a:pt x="300" y="283"/>
                  </a:lnTo>
                  <a:lnTo>
                    <a:pt x="283" y="250"/>
                  </a:lnTo>
                  <a:lnTo>
                    <a:pt x="266" y="250"/>
                  </a:lnTo>
                  <a:lnTo>
                    <a:pt x="250" y="233"/>
                  </a:lnTo>
                  <a:lnTo>
                    <a:pt x="216" y="233"/>
                  </a:lnTo>
                  <a:lnTo>
                    <a:pt x="216" y="67"/>
                  </a:lnTo>
                  <a:lnTo>
                    <a:pt x="216" y="50"/>
                  </a:lnTo>
                  <a:lnTo>
                    <a:pt x="200" y="33"/>
                  </a:lnTo>
                  <a:lnTo>
                    <a:pt x="183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6503425" y="2167900"/>
              <a:ext cx="2950" cy="19975"/>
            </a:xfrm>
            <a:custGeom>
              <a:avLst/>
              <a:gdLst/>
              <a:ahLst/>
              <a:cxnLst/>
              <a:rect l="l" t="t" r="r" b="b"/>
              <a:pathLst>
                <a:path w="118" h="799" extrusionOk="0">
                  <a:moveTo>
                    <a:pt x="67" y="1"/>
                  </a:moveTo>
                  <a:lnTo>
                    <a:pt x="18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8" y="117"/>
                  </a:lnTo>
                  <a:lnTo>
                    <a:pt x="67" y="134"/>
                  </a:lnTo>
                  <a:lnTo>
                    <a:pt x="101" y="117"/>
                  </a:lnTo>
                  <a:lnTo>
                    <a:pt x="117" y="84"/>
                  </a:lnTo>
                  <a:lnTo>
                    <a:pt x="117" y="51"/>
                  </a:lnTo>
                  <a:lnTo>
                    <a:pt x="101" y="17"/>
                  </a:lnTo>
                  <a:lnTo>
                    <a:pt x="67" y="1"/>
                  </a:lnTo>
                  <a:close/>
                  <a:moveTo>
                    <a:pt x="67" y="217"/>
                  </a:moveTo>
                  <a:lnTo>
                    <a:pt x="18" y="234"/>
                  </a:lnTo>
                  <a:lnTo>
                    <a:pt x="1" y="283"/>
                  </a:lnTo>
                  <a:lnTo>
                    <a:pt x="1" y="732"/>
                  </a:lnTo>
                  <a:lnTo>
                    <a:pt x="18" y="782"/>
                  </a:lnTo>
                  <a:lnTo>
                    <a:pt x="67" y="799"/>
                  </a:lnTo>
                  <a:lnTo>
                    <a:pt x="101" y="782"/>
                  </a:lnTo>
                  <a:lnTo>
                    <a:pt x="117" y="732"/>
                  </a:lnTo>
                  <a:lnTo>
                    <a:pt x="117" y="283"/>
                  </a:lnTo>
                  <a:lnTo>
                    <a:pt x="101" y="250"/>
                  </a:lnTo>
                  <a:lnTo>
                    <a:pt x="67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6509675" y="2167900"/>
              <a:ext cx="7925" cy="19575"/>
            </a:xfrm>
            <a:custGeom>
              <a:avLst/>
              <a:gdLst/>
              <a:ahLst/>
              <a:cxnLst/>
              <a:rect l="l" t="t" r="r" b="b"/>
              <a:pathLst>
                <a:path w="317" h="783" extrusionOk="0">
                  <a:moveTo>
                    <a:pt x="133" y="1"/>
                  </a:moveTo>
                  <a:lnTo>
                    <a:pt x="117" y="17"/>
                  </a:lnTo>
                  <a:lnTo>
                    <a:pt x="100" y="34"/>
                  </a:lnTo>
                  <a:lnTo>
                    <a:pt x="100" y="51"/>
                  </a:lnTo>
                  <a:lnTo>
                    <a:pt x="100" y="217"/>
                  </a:lnTo>
                  <a:lnTo>
                    <a:pt x="50" y="217"/>
                  </a:lnTo>
                  <a:lnTo>
                    <a:pt x="17" y="234"/>
                  </a:lnTo>
                  <a:lnTo>
                    <a:pt x="0" y="250"/>
                  </a:lnTo>
                  <a:lnTo>
                    <a:pt x="0" y="267"/>
                  </a:lnTo>
                  <a:lnTo>
                    <a:pt x="0" y="300"/>
                  </a:lnTo>
                  <a:lnTo>
                    <a:pt x="0" y="317"/>
                  </a:lnTo>
                  <a:lnTo>
                    <a:pt x="17" y="333"/>
                  </a:lnTo>
                  <a:lnTo>
                    <a:pt x="50" y="350"/>
                  </a:lnTo>
                  <a:lnTo>
                    <a:pt x="100" y="350"/>
                  </a:lnTo>
                  <a:lnTo>
                    <a:pt x="100" y="666"/>
                  </a:lnTo>
                  <a:lnTo>
                    <a:pt x="117" y="716"/>
                  </a:lnTo>
                  <a:lnTo>
                    <a:pt x="133" y="749"/>
                  </a:lnTo>
                  <a:lnTo>
                    <a:pt x="183" y="782"/>
                  </a:lnTo>
                  <a:lnTo>
                    <a:pt x="233" y="782"/>
                  </a:lnTo>
                  <a:lnTo>
                    <a:pt x="266" y="765"/>
                  </a:lnTo>
                  <a:lnTo>
                    <a:pt x="283" y="732"/>
                  </a:lnTo>
                  <a:lnTo>
                    <a:pt x="283" y="716"/>
                  </a:lnTo>
                  <a:lnTo>
                    <a:pt x="266" y="682"/>
                  </a:lnTo>
                  <a:lnTo>
                    <a:pt x="250" y="666"/>
                  </a:lnTo>
                  <a:lnTo>
                    <a:pt x="233" y="666"/>
                  </a:lnTo>
                  <a:lnTo>
                    <a:pt x="233" y="350"/>
                  </a:lnTo>
                  <a:lnTo>
                    <a:pt x="250" y="350"/>
                  </a:lnTo>
                  <a:lnTo>
                    <a:pt x="299" y="333"/>
                  </a:lnTo>
                  <a:lnTo>
                    <a:pt x="316" y="283"/>
                  </a:lnTo>
                  <a:lnTo>
                    <a:pt x="316" y="267"/>
                  </a:lnTo>
                  <a:lnTo>
                    <a:pt x="299" y="234"/>
                  </a:lnTo>
                  <a:lnTo>
                    <a:pt x="283" y="234"/>
                  </a:lnTo>
                  <a:lnTo>
                    <a:pt x="250" y="217"/>
                  </a:lnTo>
                  <a:lnTo>
                    <a:pt x="233" y="217"/>
                  </a:lnTo>
                  <a:lnTo>
                    <a:pt x="233" y="51"/>
                  </a:lnTo>
                  <a:lnTo>
                    <a:pt x="216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6522550" y="2167900"/>
              <a:ext cx="3350" cy="19575"/>
            </a:xfrm>
            <a:custGeom>
              <a:avLst/>
              <a:gdLst/>
              <a:ahLst/>
              <a:cxnLst/>
              <a:rect l="l" t="t" r="r" b="b"/>
              <a:pathLst>
                <a:path w="134" h="783" extrusionOk="0">
                  <a:moveTo>
                    <a:pt x="67" y="1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516"/>
                  </a:lnTo>
                  <a:lnTo>
                    <a:pt x="17" y="566"/>
                  </a:lnTo>
                  <a:lnTo>
                    <a:pt x="67" y="583"/>
                  </a:lnTo>
                  <a:lnTo>
                    <a:pt x="117" y="566"/>
                  </a:lnTo>
                  <a:lnTo>
                    <a:pt x="134" y="516"/>
                  </a:lnTo>
                  <a:lnTo>
                    <a:pt x="134" y="67"/>
                  </a:lnTo>
                  <a:lnTo>
                    <a:pt x="100" y="17"/>
                  </a:lnTo>
                  <a:lnTo>
                    <a:pt x="67" y="1"/>
                  </a:lnTo>
                  <a:close/>
                  <a:moveTo>
                    <a:pt x="67" y="649"/>
                  </a:moveTo>
                  <a:lnTo>
                    <a:pt x="17" y="666"/>
                  </a:lnTo>
                  <a:lnTo>
                    <a:pt x="1" y="699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4" y="732"/>
                  </a:lnTo>
                  <a:lnTo>
                    <a:pt x="134" y="699"/>
                  </a:lnTo>
                  <a:lnTo>
                    <a:pt x="100" y="666"/>
                  </a:lnTo>
                  <a:lnTo>
                    <a:pt x="67" y="6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162700" y="2832325"/>
              <a:ext cx="412650" cy="201575"/>
            </a:xfrm>
            <a:custGeom>
              <a:avLst/>
              <a:gdLst/>
              <a:ahLst/>
              <a:cxnLst/>
              <a:rect l="l" t="t" r="r" b="b"/>
              <a:pathLst>
                <a:path w="16506" h="8063" extrusionOk="0">
                  <a:moveTo>
                    <a:pt x="1" y="1"/>
                  </a:moveTo>
                  <a:lnTo>
                    <a:pt x="1" y="8062"/>
                  </a:lnTo>
                  <a:lnTo>
                    <a:pt x="16505" y="8062"/>
                  </a:lnTo>
                  <a:lnTo>
                    <a:pt x="1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6575325" y="2959075"/>
              <a:ext cx="43650" cy="59450"/>
            </a:xfrm>
            <a:custGeom>
              <a:avLst/>
              <a:gdLst/>
              <a:ahLst/>
              <a:cxnLst/>
              <a:rect l="l" t="t" r="r" b="b"/>
              <a:pathLst>
                <a:path w="1746" h="2378" extrusionOk="0">
                  <a:moveTo>
                    <a:pt x="0" y="0"/>
                  </a:moveTo>
                  <a:lnTo>
                    <a:pt x="0" y="2377"/>
                  </a:lnTo>
                  <a:lnTo>
                    <a:pt x="1746" y="1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6195525" y="2860175"/>
              <a:ext cx="18325" cy="24125"/>
            </a:xfrm>
            <a:custGeom>
              <a:avLst/>
              <a:gdLst/>
              <a:ahLst/>
              <a:cxnLst/>
              <a:rect l="l" t="t" r="r" b="b"/>
              <a:pathLst>
                <a:path w="733" h="965" extrusionOk="0">
                  <a:moveTo>
                    <a:pt x="84" y="1"/>
                  </a:moveTo>
                  <a:lnTo>
                    <a:pt x="51" y="17"/>
                  </a:lnTo>
                  <a:lnTo>
                    <a:pt x="34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7" y="134"/>
                  </a:lnTo>
                  <a:lnTo>
                    <a:pt x="300" y="516"/>
                  </a:lnTo>
                  <a:lnTo>
                    <a:pt x="300" y="881"/>
                  </a:lnTo>
                  <a:lnTo>
                    <a:pt x="300" y="915"/>
                  </a:lnTo>
                  <a:lnTo>
                    <a:pt x="317" y="931"/>
                  </a:lnTo>
                  <a:lnTo>
                    <a:pt x="350" y="948"/>
                  </a:lnTo>
                  <a:lnTo>
                    <a:pt x="366" y="965"/>
                  </a:lnTo>
                  <a:lnTo>
                    <a:pt x="400" y="948"/>
                  </a:lnTo>
                  <a:lnTo>
                    <a:pt x="433" y="931"/>
                  </a:lnTo>
                  <a:lnTo>
                    <a:pt x="450" y="915"/>
                  </a:lnTo>
                  <a:lnTo>
                    <a:pt x="450" y="881"/>
                  </a:lnTo>
                  <a:lnTo>
                    <a:pt x="450" y="516"/>
                  </a:lnTo>
                  <a:lnTo>
                    <a:pt x="732" y="134"/>
                  </a:lnTo>
                  <a:lnTo>
                    <a:pt x="732" y="117"/>
                  </a:lnTo>
                  <a:lnTo>
                    <a:pt x="732" y="100"/>
                  </a:lnTo>
                  <a:lnTo>
                    <a:pt x="732" y="67"/>
                  </a:lnTo>
                  <a:lnTo>
                    <a:pt x="715" y="34"/>
                  </a:lnTo>
                  <a:lnTo>
                    <a:pt x="699" y="17"/>
                  </a:lnTo>
                  <a:lnTo>
                    <a:pt x="666" y="17"/>
                  </a:lnTo>
                  <a:lnTo>
                    <a:pt x="632" y="1"/>
                  </a:lnTo>
                  <a:lnTo>
                    <a:pt x="616" y="17"/>
                  </a:lnTo>
                  <a:lnTo>
                    <a:pt x="582" y="34"/>
                  </a:lnTo>
                  <a:lnTo>
                    <a:pt x="366" y="366"/>
                  </a:lnTo>
                  <a:lnTo>
                    <a:pt x="134" y="34"/>
                  </a:lnTo>
                  <a:lnTo>
                    <a:pt x="100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6212975" y="2867250"/>
              <a:ext cx="15825" cy="16625"/>
            </a:xfrm>
            <a:custGeom>
              <a:avLst/>
              <a:gdLst/>
              <a:ahLst/>
              <a:cxnLst/>
              <a:rect l="l" t="t" r="r" b="b"/>
              <a:pathLst>
                <a:path w="633" h="665" extrusionOk="0">
                  <a:moveTo>
                    <a:pt x="317" y="150"/>
                  </a:moveTo>
                  <a:lnTo>
                    <a:pt x="383" y="166"/>
                  </a:lnTo>
                  <a:lnTo>
                    <a:pt x="450" y="200"/>
                  </a:lnTo>
                  <a:lnTo>
                    <a:pt x="483" y="266"/>
                  </a:lnTo>
                  <a:lnTo>
                    <a:pt x="499" y="333"/>
                  </a:lnTo>
                  <a:lnTo>
                    <a:pt x="483" y="416"/>
                  </a:lnTo>
                  <a:lnTo>
                    <a:pt x="450" y="482"/>
                  </a:lnTo>
                  <a:lnTo>
                    <a:pt x="383" y="515"/>
                  </a:lnTo>
                  <a:lnTo>
                    <a:pt x="317" y="532"/>
                  </a:lnTo>
                  <a:lnTo>
                    <a:pt x="250" y="515"/>
                  </a:lnTo>
                  <a:lnTo>
                    <a:pt x="184" y="482"/>
                  </a:lnTo>
                  <a:lnTo>
                    <a:pt x="150" y="416"/>
                  </a:lnTo>
                  <a:lnTo>
                    <a:pt x="134" y="333"/>
                  </a:lnTo>
                  <a:lnTo>
                    <a:pt x="150" y="266"/>
                  </a:lnTo>
                  <a:lnTo>
                    <a:pt x="184" y="200"/>
                  </a:lnTo>
                  <a:lnTo>
                    <a:pt x="250" y="166"/>
                  </a:lnTo>
                  <a:lnTo>
                    <a:pt x="317" y="150"/>
                  </a:lnTo>
                  <a:close/>
                  <a:moveTo>
                    <a:pt x="250" y="0"/>
                  </a:moveTo>
                  <a:lnTo>
                    <a:pt x="184" y="33"/>
                  </a:lnTo>
                  <a:lnTo>
                    <a:pt x="134" y="67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16"/>
                  </a:lnTo>
                  <a:lnTo>
                    <a:pt x="1" y="283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7" y="465"/>
                  </a:lnTo>
                  <a:lnTo>
                    <a:pt x="51" y="515"/>
                  </a:lnTo>
                  <a:lnTo>
                    <a:pt x="84" y="565"/>
                  </a:lnTo>
                  <a:lnTo>
                    <a:pt x="134" y="615"/>
                  </a:lnTo>
                  <a:lnTo>
                    <a:pt x="184" y="648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33" y="648"/>
                  </a:lnTo>
                  <a:lnTo>
                    <a:pt x="499" y="615"/>
                  </a:lnTo>
                  <a:lnTo>
                    <a:pt x="533" y="565"/>
                  </a:lnTo>
                  <a:lnTo>
                    <a:pt x="583" y="515"/>
                  </a:lnTo>
                  <a:lnTo>
                    <a:pt x="616" y="465"/>
                  </a:lnTo>
                  <a:lnTo>
                    <a:pt x="632" y="399"/>
                  </a:lnTo>
                  <a:lnTo>
                    <a:pt x="632" y="333"/>
                  </a:lnTo>
                  <a:lnTo>
                    <a:pt x="632" y="283"/>
                  </a:lnTo>
                  <a:lnTo>
                    <a:pt x="616" y="216"/>
                  </a:lnTo>
                  <a:lnTo>
                    <a:pt x="583" y="150"/>
                  </a:lnTo>
                  <a:lnTo>
                    <a:pt x="533" y="100"/>
                  </a:lnTo>
                  <a:lnTo>
                    <a:pt x="499" y="50"/>
                  </a:lnTo>
                  <a:lnTo>
                    <a:pt x="433" y="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6234175" y="2866825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0" y="17"/>
                  </a:lnTo>
                  <a:lnTo>
                    <a:pt x="17" y="17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399" y="665"/>
                  </a:lnTo>
                  <a:lnTo>
                    <a:pt x="449" y="632"/>
                  </a:lnTo>
                  <a:lnTo>
                    <a:pt x="483" y="599"/>
                  </a:lnTo>
                  <a:lnTo>
                    <a:pt x="516" y="549"/>
                  </a:lnTo>
                  <a:lnTo>
                    <a:pt x="549" y="499"/>
                  </a:lnTo>
                  <a:lnTo>
                    <a:pt x="566" y="449"/>
                  </a:lnTo>
                  <a:lnTo>
                    <a:pt x="566" y="399"/>
                  </a:lnTo>
                  <a:lnTo>
                    <a:pt x="566" y="84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0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3" y="50"/>
                  </a:lnTo>
                  <a:lnTo>
                    <a:pt x="416" y="84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3" y="499"/>
                  </a:lnTo>
                  <a:lnTo>
                    <a:pt x="150" y="449"/>
                  </a:lnTo>
                  <a:lnTo>
                    <a:pt x="133" y="399"/>
                  </a:lnTo>
                  <a:lnTo>
                    <a:pt x="133" y="84"/>
                  </a:lnTo>
                  <a:lnTo>
                    <a:pt x="133" y="67"/>
                  </a:lnTo>
                  <a:lnTo>
                    <a:pt x="133" y="50"/>
                  </a:lnTo>
                  <a:lnTo>
                    <a:pt x="117" y="17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6254125" y="2860175"/>
              <a:ext cx="5850" cy="9575"/>
            </a:xfrm>
            <a:custGeom>
              <a:avLst/>
              <a:gdLst/>
              <a:ahLst/>
              <a:cxnLst/>
              <a:rect l="l" t="t" r="r" b="b"/>
              <a:pathLst>
                <a:path w="234" h="383" extrusionOk="0">
                  <a:moveTo>
                    <a:pt x="83" y="1"/>
                  </a:moveTo>
                  <a:lnTo>
                    <a:pt x="67" y="34"/>
                  </a:lnTo>
                  <a:lnTo>
                    <a:pt x="50" y="50"/>
                  </a:lnTo>
                  <a:lnTo>
                    <a:pt x="34" y="100"/>
                  </a:lnTo>
                  <a:lnTo>
                    <a:pt x="50" y="117"/>
                  </a:lnTo>
                  <a:lnTo>
                    <a:pt x="67" y="150"/>
                  </a:lnTo>
                  <a:lnTo>
                    <a:pt x="83" y="167"/>
                  </a:lnTo>
                  <a:lnTo>
                    <a:pt x="117" y="183"/>
                  </a:lnTo>
                  <a:lnTo>
                    <a:pt x="117" y="233"/>
                  </a:lnTo>
                  <a:lnTo>
                    <a:pt x="100" y="266"/>
                  </a:lnTo>
                  <a:lnTo>
                    <a:pt x="67" y="283"/>
                  </a:lnTo>
                  <a:lnTo>
                    <a:pt x="17" y="300"/>
                  </a:lnTo>
                  <a:lnTo>
                    <a:pt x="0" y="316"/>
                  </a:lnTo>
                  <a:lnTo>
                    <a:pt x="0" y="350"/>
                  </a:lnTo>
                  <a:lnTo>
                    <a:pt x="0" y="383"/>
                  </a:lnTo>
                  <a:lnTo>
                    <a:pt x="34" y="383"/>
                  </a:lnTo>
                  <a:lnTo>
                    <a:pt x="100" y="366"/>
                  </a:lnTo>
                  <a:lnTo>
                    <a:pt x="167" y="333"/>
                  </a:lnTo>
                  <a:lnTo>
                    <a:pt x="200" y="283"/>
                  </a:lnTo>
                  <a:lnTo>
                    <a:pt x="216" y="233"/>
                  </a:lnTo>
                  <a:lnTo>
                    <a:pt x="233" y="183"/>
                  </a:lnTo>
                  <a:lnTo>
                    <a:pt x="233" y="134"/>
                  </a:lnTo>
                  <a:lnTo>
                    <a:pt x="233" y="117"/>
                  </a:lnTo>
                  <a:lnTo>
                    <a:pt x="216" y="67"/>
                  </a:lnTo>
                  <a:lnTo>
                    <a:pt x="200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6262850" y="2866825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83" y="0"/>
                  </a:moveTo>
                  <a:lnTo>
                    <a:pt x="50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0" y="84"/>
                  </a:lnTo>
                  <a:lnTo>
                    <a:pt x="0" y="615"/>
                  </a:lnTo>
                  <a:lnTo>
                    <a:pt x="17" y="649"/>
                  </a:lnTo>
                  <a:lnTo>
                    <a:pt x="34" y="665"/>
                  </a:lnTo>
                  <a:lnTo>
                    <a:pt x="50" y="682"/>
                  </a:lnTo>
                  <a:lnTo>
                    <a:pt x="83" y="699"/>
                  </a:lnTo>
                  <a:lnTo>
                    <a:pt x="100" y="682"/>
                  </a:lnTo>
                  <a:lnTo>
                    <a:pt x="133" y="665"/>
                  </a:lnTo>
                  <a:lnTo>
                    <a:pt x="150" y="649"/>
                  </a:lnTo>
                  <a:lnTo>
                    <a:pt x="150" y="615"/>
                  </a:lnTo>
                  <a:lnTo>
                    <a:pt x="150" y="350"/>
                  </a:lnTo>
                  <a:lnTo>
                    <a:pt x="200" y="233"/>
                  </a:lnTo>
                  <a:lnTo>
                    <a:pt x="233" y="200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lnTo>
                    <a:pt x="349" y="0"/>
                  </a:lnTo>
                  <a:lnTo>
                    <a:pt x="266" y="17"/>
                  </a:lnTo>
                  <a:lnTo>
                    <a:pt x="183" y="50"/>
                  </a:lnTo>
                  <a:lnTo>
                    <a:pt x="150" y="84"/>
                  </a:lnTo>
                  <a:lnTo>
                    <a:pt x="150" y="50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6275325" y="2866825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2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33" y="283"/>
                  </a:lnTo>
                  <a:lnTo>
                    <a:pt x="166" y="217"/>
                  </a:lnTo>
                  <a:lnTo>
                    <a:pt x="199" y="167"/>
                  </a:lnTo>
                  <a:lnTo>
                    <a:pt x="266" y="150"/>
                  </a:lnTo>
                  <a:lnTo>
                    <a:pt x="332" y="133"/>
                  </a:lnTo>
                  <a:close/>
                  <a:moveTo>
                    <a:pt x="332" y="0"/>
                  </a:moveTo>
                  <a:lnTo>
                    <a:pt x="266" y="17"/>
                  </a:lnTo>
                  <a:lnTo>
                    <a:pt x="199" y="34"/>
                  </a:lnTo>
                  <a:lnTo>
                    <a:pt x="133" y="67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50" y="615"/>
                  </a:lnTo>
                  <a:lnTo>
                    <a:pt x="199" y="649"/>
                  </a:lnTo>
                  <a:lnTo>
                    <a:pt x="266" y="665"/>
                  </a:lnTo>
                  <a:lnTo>
                    <a:pt x="332" y="682"/>
                  </a:lnTo>
                  <a:lnTo>
                    <a:pt x="399" y="682"/>
                  </a:lnTo>
                  <a:lnTo>
                    <a:pt x="465" y="665"/>
                  </a:lnTo>
                  <a:lnTo>
                    <a:pt x="515" y="632"/>
                  </a:lnTo>
                  <a:lnTo>
                    <a:pt x="582" y="582"/>
                  </a:lnTo>
                  <a:lnTo>
                    <a:pt x="598" y="549"/>
                  </a:lnTo>
                  <a:lnTo>
                    <a:pt x="582" y="499"/>
                  </a:lnTo>
                  <a:lnTo>
                    <a:pt x="549" y="482"/>
                  </a:lnTo>
                  <a:lnTo>
                    <a:pt x="499" y="482"/>
                  </a:lnTo>
                  <a:lnTo>
                    <a:pt x="465" y="499"/>
                  </a:lnTo>
                  <a:lnTo>
                    <a:pt x="399" y="532"/>
                  </a:lnTo>
                  <a:lnTo>
                    <a:pt x="332" y="532"/>
                  </a:lnTo>
                  <a:lnTo>
                    <a:pt x="266" y="516"/>
                  </a:lnTo>
                  <a:lnTo>
                    <a:pt x="199" y="482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582" y="383"/>
                  </a:lnTo>
                  <a:lnTo>
                    <a:pt x="632" y="366"/>
                  </a:lnTo>
                  <a:lnTo>
                    <a:pt x="648" y="333"/>
                  </a:lnTo>
                  <a:lnTo>
                    <a:pt x="648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8" y="133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306900" y="2866825"/>
              <a:ext cx="10825" cy="17050"/>
            </a:xfrm>
            <a:custGeom>
              <a:avLst/>
              <a:gdLst/>
              <a:ahLst/>
              <a:cxnLst/>
              <a:rect l="l" t="t" r="r" b="b"/>
              <a:pathLst>
                <a:path w="433" h="682" extrusionOk="0">
                  <a:moveTo>
                    <a:pt x="349" y="0"/>
                  </a:moveTo>
                  <a:lnTo>
                    <a:pt x="266" y="17"/>
                  </a:lnTo>
                  <a:lnTo>
                    <a:pt x="183" y="50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3" y="34"/>
                  </a:lnTo>
                  <a:lnTo>
                    <a:pt x="17" y="50"/>
                  </a:lnTo>
                  <a:lnTo>
                    <a:pt x="0" y="84"/>
                  </a:lnTo>
                  <a:lnTo>
                    <a:pt x="0" y="615"/>
                  </a:lnTo>
                  <a:lnTo>
                    <a:pt x="33" y="665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5"/>
                  </a:lnTo>
                  <a:lnTo>
                    <a:pt x="150" y="649"/>
                  </a:lnTo>
                  <a:lnTo>
                    <a:pt x="150" y="615"/>
                  </a:lnTo>
                  <a:lnTo>
                    <a:pt x="150" y="350"/>
                  </a:lnTo>
                  <a:lnTo>
                    <a:pt x="183" y="300"/>
                  </a:lnTo>
                  <a:lnTo>
                    <a:pt x="216" y="233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32" y="84"/>
                  </a:lnTo>
                  <a:lnTo>
                    <a:pt x="432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6318950" y="28668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66" y="183"/>
                  </a:lnTo>
                  <a:lnTo>
                    <a:pt x="515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6" y="167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16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3" y="217"/>
                  </a:lnTo>
                  <a:lnTo>
                    <a:pt x="17" y="283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3" y="466"/>
                  </a:lnTo>
                  <a:lnTo>
                    <a:pt x="67" y="532"/>
                  </a:lnTo>
                  <a:lnTo>
                    <a:pt x="100" y="582"/>
                  </a:lnTo>
                  <a:lnTo>
                    <a:pt x="150" y="615"/>
                  </a:lnTo>
                  <a:lnTo>
                    <a:pt x="216" y="649"/>
                  </a:lnTo>
                  <a:lnTo>
                    <a:pt x="266" y="665"/>
                  </a:lnTo>
                  <a:lnTo>
                    <a:pt x="333" y="682"/>
                  </a:lnTo>
                  <a:lnTo>
                    <a:pt x="416" y="682"/>
                  </a:lnTo>
                  <a:lnTo>
                    <a:pt x="466" y="665"/>
                  </a:lnTo>
                  <a:lnTo>
                    <a:pt x="532" y="632"/>
                  </a:lnTo>
                  <a:lnTo>
                    <a:pt x="582" y="582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65" y="482"/>
                  </a:lnTo>
                  <a:lnTo>
                    <a:pt x="499" y="482"/>
                  </a:lnTo>
                  <a:lnTo>
                    <a:pt x="482" y="499"/>
                  </a:lnTo>
                  <a:lnTo>
                    <a:pt x="416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16" y="482"/>
                  </a:lnTo>
                  <a:lnTo>
                    <a:pt x="183" y="433"/>
                  </a:lnTo>
                  <a:lnTo>
                    <a:pt x="166" y="383"/>
                  </a:lnTo>
                  <a:lnTo>
                    <a:pt x="599" y="383"/>
                  </a:lnTo>
                  <a:lnTo>
                    <a:pt x="648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65" y="250"/>
                  </a:lnTo>
                  <a:lnTo>
                    <a:pt x="632" y="200"/>
                  </a:lnTo>
                  <a:lnTo>
                    <a:pt x="615" y="133"/>
                  </a:lnTo>
                  <a:lnTo>
                    <a:pt x="565" y="100"/>
                  </a:lnTo>
                  <a:lnTo>
                    <a:pt x="515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6339300" y="28672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49"/>
                  </a:lnTo>
                  <a:lnTo>
                    <a:pt x="499" y="333"/>
                  </a:lnTo>
                  <a:lnTo>
                    <a:pt x="483" y="399"/>
                  </a:lnTo>
                  <a:lnTo>
                    <a:pt x="449" y="465"/>
                  </a:lnTo>
                  <a:lnTo>
                    <a:pt x="383" y="515"/>
                  </a:lnTo>
                  <a:lnTo>
                    <a:pt x="250" y="515"/>
                  </a:lnTo>
                  <a:lnTo>
                    <a:pt x="200" y="465"/>
                  </a:lnTo>
                  <a:lnTo>
                    <a:pt x="150" y="399"/>
                  </a:lnTo>
                  <a:lnTo>
                    <a:pt x="150" y="333"/>
                  </a:lnTo>
                  <a:lnTo>
                    <a:pt x="150" y="249"/>
                  </a:lnTo>
                  <a:lnTo>
                    <a:pt x="200" y="183"/>
                  </a:lnTo>
                  <a:lnTo>
                    <a:pt x="200" y="166"/>
                  </a:lnTo>
                  <a:lnTo>
                    <a:pt x="267" y="133"/>
                  </a:lnTo>
                  <a:close/>
                  <a:moveTo>
                    <a:pt x="250" y="0"/>
                  </a:moveTo>
                  <a:lnTo>
                    <a:pt x="200" y="17"/>
                  </a:lnTo>
                  <a:lnTo>
                    <a:pt x="134" y="50"/>
                  </a:lnTo>
                  <a:lnTo>
                    <a:pt x="100" y="100"/>
                  </a:lnTo>
                  <a:lnTo>
                    <a:pt x="51" y="150"/>
                  </a:lnTo>
                  <a:lnTo>
                    <a:pt x="17" y="216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7" y="465"/>
                  </a:lnTo>
                  <a:lnTo>
                    <a:pt x="51" y="515"/>
                  </a:lnTo>
                  <a:lnTo>
                    <a:pt x="100" y="582"/>
                  </a:lnTo>
                  <a:lnTo>
                    <a:pt x="134" y="615"/>
                  </a:lnTo>
                  <a:lnTo>
                    <a:pt x="200" y="648"/>
                  </a:lnTo>
                  <a:lnTo>
                    <a:pt x="250" y="665"/>
                  </a:lnTo>
                  <a:lnTo>
                    <a:pt x="316" y="682"/>
                  </a:lnTo>
                  <a:lnTo>
                    <a:pt x="416" y="665"/>
                  </a:lnTo>
                  <a:lnTo>
                    <a:pt x="499" y="615"/>
                  </a:lnTo>
                  <a:lnTo>
                    <a:pt x="533" y="665"/>
                  </a:lnTo>
                  <a:lnTo>
                    <a:pt x="566" y="682"/>
                  </a:lnTo>
                  <a:lnTo>
                    <a:pt x="599" y="665"/>
                  </a:lnTo>
                  <a:lnTo>
                    <a:pt x="616" y="648"/>
                  </a:lnTo>
                  <a:lnTo>
                    <a:pt x="632" y="632"/>
                  </a:lnTo>
                  <a:lnTo>
                    <a:pt x="649" y="598"/>
                  </a:lnTo>
                  <a:lnTo>
                    <a:pt x="649" y="333"/>
                  </a:lnTo>
                  <a:lnTo>
                    <a:pt x="649" y="67"/>
                  </a:lnTo>
                  <a:lnTo>
                    <a:pt x="632" y="50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66" y="0"/>
                  </a:lnTo>
                  <a:lnTo>
                    <a:pt x="533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360500" y="2860175"/>
              <a:ext cx="16650" cy="24125"/>
            </a:xfrm>
            <a:custGeom>
              <a:avLst/>
              <a:gdLst/>
              <a:ahLst/>
              <a:cxnLst/>
              <a:rect l="l" t="t" r="r" b="b"/>
              <a:pathLst>
                <a:path w="666" h="965" extrusionOk="0">
                  <a:moveTo>
                    <a:pt x="349" y="416"/>
                  </a:moveTo>
                  <a:lnTo>
                    <a:pt x="416" y="449"/>
                  </a:lnTo>
                  <a:lnTo>
                    <a:pt x="466" y="483"/>
                  </a:lnTo>
                  <a:lnTo>
                    <a:pt x="516" y="549"/>
                  </a:lnTo>
                  <a:lnTo>
                    <a:pt x="516" y="632"/>
                  </a:lnTo>
                  <a:lnTo>
                    <a:pt x="516" y="699"/>
                  </a:lnTo>
                  <a:lnTo>
                    <a:pt x="466" y="765"/>
                  </a:lnTo>
                  <a:lnTo>
                    <a:pt x="416" y="798"/>
                  </a:lnTo>
                  <a:lnTo>
                    <a:pt x="333" y="815"/>
                  </a:lnTo>
                  <a:lnTo>
                    <a:pt x="266" y="798"/>
                  </a:lnTo>
                  <a:lnTo>
                    <a:pt x="216" y="765"/>
                  </a:lnTo>
                  <a:lnTo>
                    <a:pt x="167" y="699"/>
                  </a:lnTo>
                  <a:lnTo>
                    <a:pt x="150" y="632"/>
                  </a:lnTo>
                  <a:lnTo>
                    <a:pt x="167" y="549"/>
                  </a:lnTo>
                  <a:lnTo>
                    <a:pt x="216" y="483"/>
                  </a:lnTo>
                  <a:lnTo>
                    <a:pt x="266" y="449"/>
                  </a:lnTo>
                  <a:lnTo>
                    <a:pt x="333" y="433"/>
                  </a:lnTo>
                  <a:lnTo>
                    <a:pt x="349" y="416"/>
                  </a:lnTo>
                  <a:close/>
                  <a:moveTo>
                    <a:pt x="549" y="1"/>
                  </a:moveTo>
                  <a:lnTo>
                    <a:pt x="532" y="34"/>
                  </a:lnTo>
                  <a:lnTo>
                    <a:pt x="516" y="50"/>
                  </a:lnTo>
                  <a:lnTo>
                    <a:pt x="516" y="84"/>
                  </a:lnTo>
                  <a:lnTo>
                    <a:pt x="516" y="333"/>
                  </a:lnTo>
                  <a:lnTo>
                    <a:pt x="432" y="300"/>
                  </a:lnTo>
                  <a:lnTo>
                    <a:pt x="333" y="283"/>
                  </a:lnTo>
                  <a:lnTo>
                    <a:pt x="266" y="283"/>
                  </a:lnTo>
                  <a:lnTo>
                    <a:pt x="200" y="300"/>
                  </a:lnTo>
                  <a:lnTo>
                    <a:pt x="133" y="333"/>
                  </a:lnTo>
                  <a:lnTo>
                    <a:pt x="83" y="383"/>
                  </a:lnTo>
                  <a:lnTo>
                    <a:pt x="50" y="433"/>
                  </a:lnTo>
                  <a:lnTo>
                    <a:pt x="17" y="483"/>
                  </a:lnTo>
                  <a:lnTo>
                    <a:pt x="0" y="549"/>
                  </a:lnTo>
                  <a:lnTo>
                    <a:pt x="0" y="616"/>
                  </a:lnTo>
                  <a:lnTo>
                    <a:pt x="0" y="699"/>
                  </a:lnTo>
                  <a:lnTo>
                    <a:pt x="17" y="748"/>
                  </a:lnTo>
                  <a:lnTo>
                    <a:pt x="50" y="815"/>
                  </a:lnTo>
                  <a:lnTo>
                    <a:pt x="100" y="865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66" y="948"/>
                  </a:lnTo>
                  <a:lnTo>
                    <a:pt x="333" y="965"/>
                  </a:lnTo>
                  <a:lnTo>
                    <a:pt x="432" y="948"/>
                  </a:lnTo>
                  <a:lnTo>
                    <a:pt x="532" y="898"/>
                  </a:lnTo>
                  <a:lnTo>
                    <a:pt x="532" y="931"/>
                  </a:lnTo>
                  <a:lnTo>
                    <a:pt x="549" y="948"/>
                  </a:lnTo>
                  <a:lnTo>
                    <a:pt x="582" y="965"/>
                  </a:lnTo>
                  <a:lnTo>
                    <a:pt x="632" y="965"/>
                  </a:lnTo>
                  <a:lnTo>
                    <a:pt x="649" y="931"/>
                  </a:lnTo>
                  <a:lnTo>
                    <a:pt x="665" y="915"/>
                  </a:lnTo>
                  <a:lnTo>
                    <a:pt x="665" y="881"/>
                  </a:lnTo>
                  <a:lnTo>
                    <a:pt x="665" y="616"/>
                  </a:lnTo>
                  <a:lnTo>
                    <a:pt x="665" y="84"/>
                  </a:lnTo>
                  <a:lnTo>
                    <a:pt x="665" y="50"/>
                  </a:lnTo>
                  <a:lnTo>
                    <a:pt x="665" y="34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382925" y="2866825"/>
              <a:ext cx="14575" cy="22875"/>
            </a:xfrm>
            <a:custGeom>
              <a:avLst/>
              <a:gdLst/>
              <a:ahLst/>
              <a:cxnLst/>
              <a:rect l="l" t="t" r="r" b="b"/>
              <a:pathLst>
                <a:path w="583" h="915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399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84" y="665"/>
                  </a:lnTo>
                  <a:lnTo>
                    <a:pt x="234" y="682"/>
                  </a:lnTo>
                  <a:lnTo>
                    <a:pt x="367" y="682"/>
                  </a:lnTo>
                  <a:lnTo>
                    <a:pt x="416" y="649"/>
                  </a:lnTo>
                  <a:lnTo>
                    <a:pt x="416" y="649"/>
                  </a:lnTo>
                  <a:lnTo>
                    <a:pt x="400" y="699"/>
                  </a:lnTo>
                  <a:lnTo>
                    <a:pt x="350" y="732"/>
                  </a:lnTo>
                  <a:lnTo>
                    <a:pt x="300" y="765"/>
                  </a:lnTo>
                  <a:lnTo>
                    <a:pt x="250" y="782"/>
                  </a:lnTo>
                  <a:lnTo>
                    <a:pt x="217" y="765"/>
                  </a:lnTo>
                  <a:lnTo>
                    <a:pt x="167" y="748"/>
                  </a:lnTo>
                  <a:lnTo>
                    <a:pt x="117" y="748"/>
                  </a:lnTo>
                  <a:lnTo>
                    <a:pt x="101" y="765"/>
                  </a:lnTo>
                  <a:lnTo>
                    <a:pt x="84" y="782"/>
                  </a:lnTo>
                  <a:lnTo>
                    <a:pt x="67" y="782"/>
                  </a:lnTo>
                  <a:lnTo>
                    <a:pt x="67" y="815"/>
                  </a:lnTo>
                  <a:lnTo>
                    <a:pt x="67" y="848"/>
                  </a:lnTo>
                  <a:lnTo>
                    <a:pt x="84" y="865"/>
                  </a:lnTo>
                  <a:lnTo>
                    <a:pt x="117" y="881"/>
                  </a:lnTo>
                  <a:lnTo>
                    <a:pt x="184" y="898"/>
                  </a:lnTo>
                  <a:lnTo>
                    <a:pt x="250" y="915"/>
                  </a:lnTo>
                  <a:lnTo>
                    <a:pt x="317" y="915"/>
                  </a:lnTo>
                  <a:lnTo>
                    <a:pt x="383" y="881"/>
                  </a:lnTo>
                  <a:lnTo>
                    <a:pt x="433" y="865"/>
                  </a:lnTo>
                  <a:lnTo>
                    <a:pt x="483" y="815"/>
                  </a:lnTo>
                  <a:lnTo>
                    <a:pt x="516" y="765"/>
                  </a:lnTo>
                  <a:lnTo>
                    <a:pt x="549" y="715"/>
                  </a:lnTo>
                  <a:lnTo>
                    <a:pt x="566" y="649"/>
                  </a:lnTo>
                  <a:lnTo>
                    <a:pt x="583" y="599"/>
                  </a:lnTo>
                  <a:lnTo>
                    <a:pt x="583" y="84"/>
                  </a:lnTo>
                  <a:lnTo>
                    <a:pt x="583" y="67"/>
                  </a:lnTo>
                  <a:lnTo>
                    <a:pt x="566" y="34"/>
                  </a:lnTo>
                  <a:lnTo>
                    <a:pt x="549" y="17"/>
                  </a:lnTo>
                  <a:lnTo>
                    <a:pt x="516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50" y="34"/>
                  </a:lnTo>
                  <a:lnTo>
                    <a:pt x="433" y="50"/>
                  </a:lnTo>
                  <a:lnTo>
                    <a:pt x="416" y="84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4" y="516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4"/>
                  </a:lnTo>
                  <a:lnTo>
                    <a:pt x="134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404550" y="28601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1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49"/>
                  </a:lnTo>
                  <a:lnTo>
                    <a:pt x="17" y="682"/>
                  </a:lnTo>
                  <a:lnTo>
                    <a:pt x="50" y="699"/>
                  </a:lnTo>
                  <a:lnTo>
                    <a:pt x="100" y="699"/>
                  </a:lnTo>
                  <a:lnTo>
                    <a:pt x="133" y="682"/>
                  </a:lnTo>
                  <a:lnTo>
                    <a:pt x="133" y="649"/>
                  </a:lnTo>
                  <a:lnTo>
                    <a:pt x="150" y="616"/>
                  </a:lnTo>
                  <a:lnTo>
                    <a:pt x="150" y="67"/>
                  </a:lnTo>
                  <a:lnTo>
                    <a:pt x="133" y="50"/>
                  </a:lnTo>
                  <a:lnTo>
                    <a:pt x="133" y="17"/>
                  </a:lnTo>
                  <a:lnTo>
                    <a:pt x="100" y="1"/>
                  </a:lnTo>
                  <a:close/>
                  <a:moveTo>
                    <a:pt x="67" y="765"/>
                  </a:moveTo>
                  <a:lnTo>
                    <a:pt x="50" y="782"/>
                  </a:lnTo>
                  <a:lnTo>
                    <a:pt x="17" y="798"/>
                  </a:lnTo>
                  <a:lnTo>
                    <a:pt x="0" y="815"/>
                  </a:lnTo>
                  <a:lnTo>
                    <a:pt x="0" y="848"/>
                  </a:lnTo>
                  <a:lnTo>
                    <a:pt x="0" y="881"/>
                  </a:lnTo>
                  <a:lnTo>
                    <a:pt x="0" y="898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67" y="948"/>
                  </a:lnTo>
                  <a:lnTo>
                    <a:pt x="117" y="931"/>
                  </a:lnTo>
                  <a:lnTo>
                    <a:pt x="150" y="881"/>
                  </a:lnTo>
                  <a:lnTo>
                    <a:pt x="150" y="848"/>
                  </a:lnTo>
                  <a:lnTo>
                    <a:pt x="133" y="815"/>
                  </a:lnTo>
                  <a:lnTo>
                    <a:pt x="133" y="798"/>
                  </a:lnTo>
                  <a:lnTo>
                    <a:pt x="100" y="782"/>
                  </a:lnTo>
                  <a:lnTo>
                    <a:pt x="67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193450" y="2908375"/>
              <a:ext cx="282175" cy="7500"/>
            </a:xfrm>
            <a:custGeom>
              <a:avLst/>
              <a:gdLst/>
              <a:ahLst/>
              <a:cxnLst/>
              <a:rect l="l" t="t" r="r" b="b"/>
              <a:pathLst>
                <a:path w="11287" h="300" extrusionOk="0">
                  <a:moveTo>
                    <a:pt x="1" y="1"/>
                  </a:moveTo>
                  <a:lnTo>
                    <a:pt x="1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193450" y="2925425"/>
              <a:ext cx="250175" cy="7500"/>
            </a:xfrm>
            <a:custGeom>
              <a:avLst/>
              <a:gdLst/>
              <a:ahLst/>
              <a:cxnLst/>
              <a:rect l="l" t="t" r="r" b="b"/>
              <a:pathLst>
                <a:path w="10007" h="300" extrusionOk="0">
                  <a:moveTo>
                    <a:pt x="1" y="0"/>
                  </a:moveTo>
                  <a:lnTo>
                    <a:pt x="1" y="299"/>
                  </a:lnTo>
                  <a:lnTo>
                    <a:pt x="10007" y="299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6193450" y="2942025"/>
              <a:ext cx="307525" cy="7925"/>
            </a:xfrm>
            <a:custGeom>
              <a:avLst/>
              <a:gdLst/>
              <a:ahLst/>
              <a:cxnLst/>
              <a:rect l="l" t="t" r="r" b="b"/>
              <a:pathLst>
                <a:path w="12301" h="317" extrusionOk="0">
                  <a:moveTo>
                    <a:pt x="1" y="1"/>
                  </a:moveTo>
                  <a:lnTo>
                    <a:pt x="1" y="317"/>
                  </a:lnTo>
                  <a:lnTo>
                    <a:pt x="12300" y="317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6426575" y="2968625"/>
              <a:ext cx="115125" cy="40325"/>
            </a:xfrm>
            <a:custGeom>
              <a:avLst/>
              <a:gdLst/>
              <a:ahLst/>
              <a:cxnLst/>
              <a:rect l="l" t="t" r="r" b="b"/>
              <a:pathLst>
                <a:path w="4605" h="1613" extrusionOk="0">
                  <a:moveTo>
                    <a:pt x="0" y="1"/>
                  </a:moveTo>
                  <a:lnTo>
                    <a:pt x="0" y="1613"/>
                  </a:lnTo>
                  <a:lnTo>
                    <a:pt x="4604" y="1613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6450675" y="2977775"/>
              <a:ext cx="15800" cy="20375"/>
            </a:xfrm>
            <a:custGeom>
              <a:avLst/>
              <a:gdLst/>
              <a:ahLst/>
              <a:cxnLst/>
              <a:rect l="l" t="t" r="r" b="b"/>
              <a:pathLst>
                <a:path w="632" h="815" extrusionOk="0">
                  <a:moveTo>
                    <a:pt x="333" y="0"/>
                  </a:moveTo>
                  <a:lnTo>
                    <a:pt x="233" y="17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67" y="133"/>
                  </a:lnTo>
                  <a:lnTo>
                    <a:pt x="50" y="183"/>
                  </a:lnTo>
                  <a:lnTo>
                    <a:pt x="50" y="233"/>
                  </a:lnTo>
                  <a:lnTo>
                    <a:pt x="50" y="283"/>
                  </a:lnTo>
                  <a:lnTo>
                    <a:pt x="67" y="333"/>
                  </a:lnTo>
                  <a:lnTo>
                    <a:pt x="116" y="383"/>
                  </a:lnTo>
                  <a:lnTo>
                    <a:pt x="183" y="416"/>
                  </a:lnTo>
                  <a:lnTo>
                    <a:pt x="249" y="449"/>
                  </a:lnTo>
                  <a:lnTo>
                    <a:pt x="316" y="466"/>
                  </a:lnTo>
                  <a:lnTo>
                    <a:pt x="399" y="482"/>
                  </a:lnTo>
                  <a:lnTo>
                    <a:pt x="482" y="516"/>
                  </a:lnTo>
                  <a:lnTo>
                    <a:pt x="515" y="549"/>
                  </a:lnTo>
                  <a:lnTo>
                    <a:pt x="515" y="582"/>
                  </a:lnTo>
                  <a:lnTo>
                    <a:pt x="499" y="632"/>
                  </a:lnTo>
                  <a:lnTo>
                    <a:pt x="466" y="665"/>
                  </a:lnTo>
                  <a:lnTo>
                    <a:pt x="399" y="698"/>
                  </a:lnTo>
                  <a:lnTo>
                    <a:pt x="266" y="698"/>
                  </a:lnTo>
                  <a:lnTo>
                    <a:pt x="216" y="682"/>
                  </a:lnTo>
                  <a:lnTo>
                    <a:pt x="150" y="649"/>
                  </a:lnTo>
                  <a:lnTo>
                    <a:pt x="100" y="615"/>
                  </a:lnTo>
                  <a:lnTo>
                    <a:pt x="67" y="599"/>
                  </a:lnTo>
                  <a:lnTo>
                    <a:pt x="17" y="615"/>
                  </a:lnTo>
                  <a:lnTo>
                    <a:pt x="0" y="665"/>
                  </a:lnTo>
                  <a:lnTo>
                    <a:pt x="17" y="682"/>
                  </a:lnTo>
                  <a:lnTo>
                    <a:pt x="33" y="715"/>
                  </a:lnTo>
                  <a:lnTo>
                    <a:pt x="100" y="748"/>
                  </a:lnTo>
                  <a:lnTo>
                    <a:pt x="166" y="781"/>
                  </a:lnTo>
                  <a:lnTo>
                    <a:pt x="249" y="815"/>
                  </a:lnTo>
                  <a:lnTo>
                    <a:pt x="432" y="815"/>
                  </a:lnTo>
                  <a:lnTo>
                    <a:pt x="532" y="765"/>
                  </a:lnTo>
                  <a:lnTo>
                    <a:pt x="565" y="715"/>
                  </a:lnTo>
                  <a:lnTo>
                    <a:pt x="598" y="682"/>
                  </a:lnTo>
                  <a:lnTo>
                    <a:pt x="615" y="632"/>
                  </a:lnTo>
                  <a:lnTo>
                    <a:pt x="632" y="582"/>
                  </a:lnTo>
                  <a:lnTo>
                    <a:pt x="632" y="532"/>
                  </a:lnTo>
                  <a:lnTo>
                    <a:pt x="598" y="482"/>
                  </a:lnTo>
                  <a:lnTo>
                    <a:pt x="549" y="432"/>
                  </a:lnTo>
                  <a:lnTo>
                    <a:pt x="482" y="399"/>
                  </a:lnTo>
                  <a:lnTo>
                    <a:pt x="416" y="366"/>
                  </a:lnTo>
                  <a:lnTo>
                    <a:pt x="333" y="349"/>
                  </a:lnTo>
                  <a:lnTo>
                    <a:pt x="266" y="333"/>
                  </a:lnTo>
                  <a:lnTo>
                    <a:pt x="200" y="299"/>
                  </a:lnTo>
                  <a:lnTo>
                    <a:pt x="166" y="266"/>
                  </a:lnTo>
                  <a:lnTo>
                    <a:pt x="166" y="233"/>
                  </a:lnTo>
                  <a:lnTo>
                    <a:pt x="166" y="200"/>
                  </a:lnTo>
                  <a:lnTo>
                    <a:pt x="200" y="167"/>
                  </a:lnTo>
                  <a:lnTo>
                    <a:pt x="266" y="133"/>
                  </a:lnTo>
                  <a:lnTo>
                    <a:pt x="333" y="117"/>
                  </a:lnTo>
                  <a:lnTo>
                    <a:pt x="432" y="150"/>
                  </a:lnTo>
                  <a:lnTo>
                    <a:pt x="515" y="200"/>
                  </a:lnTo>
                  <a:lnTo>
                    <a:pt x="549" y="200"/>
                  </a:lnTo>
                  <a:lnTo>
                    <a:pt x="598" y="183"/>
                  </a:lnTo>
                  <a:lnTo>
                    <a:pt x="598" y="133"/>
                  </a:lnTo>
                  <a:lnTo>
                    <a:pt x="582" y="100"/>
                  </a:lnTo>
                  <a:lnTo>
                    <a:pt x="466" y="3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6468950" y="2978175"/>
              <a:ext cx="7925" cy="19975"/>
            </a:xfrm>
            <a:custGeom>
              <a:avLst/>
              <a:gdLst/>
              <a:ahLst/>
              <a:cxnLst/>
              <a:rect l="l" t="t" r="r" b="b"/>
              <a:pathLst>
                <a:path w="317" h="799" extrusionOk="0">
                  <a:moveTo>
                    <a:pt x="150" y="1"/>
                  </a:moveTo>
                  <a:lnTo>
                    <a:pt x="133" y="18"/>
                  </a:lnTo>
                  <a:lnTo>
                    <a:pt x="117" y="18"/>
                  </a:lnTo>
                  <a:lnTo>
                    <a:pt x="100" y="51"/>
                  </a:lnTo>
                  <a:lnTo>
                    <a:pt x="84" y="67"/>
                  </a:lnTo>
                  <a:lnTo>
                    <a:pt x="84" y="234"/>
                  </a:lnTo>
                  <a:lnTo>
                    <a:pt x="50" y="234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17"/>
                  </a:lnTo>
                  <a:lnTo>
                    <a:pt x="17" y="333"/>
                  </a:lnTo>
                  <a:lnTo>
                    <a:pt x="34" y="350"/>
                  </a:lnTo>
                  <a:lnTo>
                    <a:pt x="84" y="350"/>
                  </a:lnTo>
                  <a:lnTo>
                    <a:pt x="84" y="682"/>
                  </a:lnTo>
                  <a:lnTo>
                    <a:pt x="100" y="732"/>
                  </a:lnTo>
                  <a:lnTo>
                    <a:pt x="133" y="765"/>
                  </a:lnTo>
                  <a:lnTo>
                    <a:pt x="167" y="782"/>
                  </a:lnTo>
                  <a:lnTo>
                    <a:pt x="217" y="799"/>
                  </a:lnTo>
                  <a:lnTo>
                    <a:pt x="266" y="799"/>
                  </a:lnTo>
                  <a:lnTo>
                    <a:pt x="283" y="765"/>
                  </a:lnTo>
                  <a:lnTo>
                    <a:pt x="283" y="749"/>
                  </a:lnTo>
                  <a:lnTo>
                    <a:pt x="283" y="732"/>
                  </a:lnTo>
                  <a:lnTo>
                    <a:pt x="283" y="699"/>
                  </a:lnTo>
                  <a:lnTo>
                    <a:pt x="266" y="682"/>
                  </a:lnTo>
                  <a:lnTo>
                    <a:pt x="217" y="682"/>
                  </a:lnTo>
                  <a:lnTo>
                    <a:pt x="217" y="350"/>
                  </a:lnTo>
                  <a:lnTo>
                    <a:pt x="250" y="350"/>
                  </a:lnTo>
                  <a:lnTo>
                    <a:pt x="283" y="333"/>
                  </a:lnTo>
                  <a:lnTo>
                    <a:pt x="316" y="300"/>
                  </a:lnTo>
                  <a:lnTo>
                    <a:pt x="300" y="267"/>
                  </a:lnTo>
                  <a:lnTo>
                    <a:pt x="300" y="250"/>
                  </a:lnTo>
                  <a:lnTo>
                    <a:pt x="266" y="234"/>
                  </a:lnTo>
                  <a:lnTo>
                    <a:pt x="217" y="234"/>
                  </a:lnTo>
                  <a:lnTo>
                    <a:pt x="217" y="67"/>
                  </a:lnTo>
                  <a:lnTo>
                    <a:pt x="200" y="1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6479325" y="2984000"/>
              <a:ext cx="13325" cy="14150"/>
            </a:xfrm>
            <a:custGeom>
              <a:avLst/>
              <a:gdLst/>
              <a:ahLst/>
              <a:cxnLst/>
              <a:rect l="l" t="t" r="r" b="b"/>
              <a:pathLst>
                <a:path w="533" h="566" extrusionOk="0">
                  <a:moveTo>
                    <a:pt x="267" y="117"/>
                  </a:moveTo>
                  <a:lnTo>
                    <a:pt x="333" y="134"/>
                  </a:lnTo>
                  <a:lnTo>
                    <a:pt x="367" y="167"/>
                  </a:lnTo>
                  <a:lnTo>
                    <a:pt x="400" y="217"/>
                  </a:lnTo>
                  <a:lnTo>
                    <a:pt x="417" y="283"/>
                  </a:lnTo>
                  <a:lnTo>
                    <a:pt x="400" y="350"/>
                  </a:lnTo>
                  <a:lnTo>
                    <a:pt x="367" y="400"/>
                  </a:lnTo>
                  <a:lnTo>
                    <a:pt x="317" y="433"/>
                  </a:lnTo>
                  <a:lnTo>
                    <a:pt x="267" y="449"/>
                  </a:lnTo>
                  <a:lnTo>
                    <a:pt x="217" y="433"/>
                  </a:lnTo>
                  <a:lnTo>
                    <a:pt x="167" y="400"/>
                  </a:lnTo>
                  <a:lnTo>
                    <a:pt x="134" y="350"/>
                  </a:lnTo>
                  <a:lnTo>
                    <a:pt x="117" y="283"/>
                  </a:lnTo>
                  <a:lnTo>
                    <a:pt x="134" y="217"/>
                  </a:lnTo>
                  <a:lnTo>
                    <a:pt x="167" y="167"/>
                  </a:lnTo>
                  <a:lnTo>
                    <a:pt x="217" y="134"/>
                  </a:lnTo>
                  <a:lnTo>
                    <a:pt x="267" y="117"/>
                  </a:lnTo>
                  <a:close/>
                  <a:moveTo>
                    <a:pt x="267" y="1"/>
                  </a:moveTo>
                  <a:lnTo>
                    <a:pt x="217" y="17"/>
                  </a:lnTo>
                  <a:lnTo>
                    <a:pt x="167" y="34"/>
                  </a:lnTo>
                  <a:lnTo>
                    <a:pt x="117" y="50"/>
                  </a:lnTo>
                  <a:lnTo>
                    <a:pt x="84" y="84"/>
                  </a:lnTo>
                  <a:lnTo>
                    <a:pt x="34" y="134"/>
                  </a:lnTo>
                  <a:lnTo>
                    <a:pt x="18" y="183"/>
                  </a:lnTo>
                  <a:lnTo>
                    <a:pt x="1" y="233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8" y="400"/>
                  </a:lnTo>
                  <a:lnTo>
                    <a:pt x="34" y="449"/>
                  </a:lnTo>
                  <a:lnTo>
                    <a:pt x="84" y="483"/>
                  </a:lnTo>
                  <a:lnTo>
                    <a:pt x="117" y="532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350" y="566"/>
                  </a:lnTo>
                  <a:lnTo>
                    <a:pt x="417" y="516"/>
                  </a:lnTo>
                  <a:lnTo>
                    <a:pt x="433" y="549"/>
                  </a:lnTo>
                  <a:lnTo>
                    <a:pt x="466" y="566"/>
                  </a:lnTo>
                  <a:lnTo>
                    <a:pt x="516" y="549"/>
                  </a:lnTo>
                  <a:lnTo>
                    <a:pt x="533" y="516"/>
                  </a:lnTo>
                  <a:lnTo>
                    <a:pt x="533" y="283"/>
                  </a:lnTo>
                  <a:lnTo>
                    <a:pt x="533" y="67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33" y="17"/>
                  </a:lnTo>
                  <a:lnTo>
                    <a:pt x="417" y="50"/>
                  </a:lnTo>
                  <a:lnTo>
                    <a:pt x="350" y="1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6498450" y="2983575"/>
              <a:ext cx="8750" cy="14575"/>
            </a:xfrm>
            <a:custGeom>
              <a:avLst/>
              <a:gdLst/>
              <a:ahLst/>
              <a:cxnLst/>
              <a:rect l="l" t="t" r="r" b="b"/>
              <a:pathLst>
                <a:path w="350" h="583" extrusionOk="0">
                  <a:moveTo>
                    <a:pt x="283" y="1"/>
                  </a:moveTo>
                  <a:lnTo>
                    <a:pt x="217" y="18"/>
                  </a:lnTo>
                  <a:lnTo>
                    <a:pt x="134" y="51"/>
                  </a:lnTo>
                  <a:lnTo>
                    <a:pt x="117" y="67"/>
                  </a:lnTo>
                  <a:lnTo>
                    <a:pt x="100" y="34"/>
                  </a:lnTo>
                  <a:lnTo>
                    <a:pt x="50" y="18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533"/>
                  </a:lnTo>
                  <a:lnTo>
                    <a:pt x="17" y="566"/>
                  </a:lnTo>
                  <a:lnTo>
                    <a:pt x="50" y="583"/>
                  </a:lnTo>
                  <a:lnTo>
                    <a:pt x="100" y="566"/>
                  </a:lnTo>
                  <a:lnTo>
                    <a:pt x="117" y="533"/>
                  </a:lnTo>
                  <a:lnTo>
                    <a:pt x="117" y="317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50" y="151"/>
                  </a:lnTo>
                  <a:lnTo>
                    <a:pt x="283" y="134"/>
                  </a:lnTo>
                  <a:lnTo>
                    <a:pt x="333" y="117"/>
                  </a:lnTo>
                  <a:lnTo>
                    <a:pt x="350" y="84"/>
                  </a:lnTo>
                  <a:lnTo>
                    <a:pt x="350" y="67"/>
                  </a:lnTo>
                  <a:lnTo>
                    <a:pt x="333" y="1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6508850" y="2978175"/>
              <a:ext cx="8325" cy="19975"/>
            </a:xfrm>
            <a:custGeom>
              <a:avLst/>
              <a:gdLst/>
              <a:ahLst/>
              <a:cxnLst/>
              <a:rect l="l" t="t" r="r" b="b"/>
              <a:pathLst>
                <a:path w="333" h="799" extrusionOk="0">
                  <a:moveTo>
                    <a:pt x="183" y="1"/>
                  </a:moveTo>
                  <a:lnTo>
                    <a:pt x="150" y="18"/>
                  </a:lnTo>
                  <a:lnTo>
                    <a:pt x="133" y="18"/>
                  </a:lnTo>
                  <a:lnTo>
                    <a:pt x="116" y="51"/>
                  </a:lnTo>
                  <a:lnTo>
                    <a:pt x="116" y="67"/>
                  </a:lnTo>
                  <a:lnTo>
                    <a:pt x="116" y="234"/>
                  </a:lnTo>
                  <a:lnTo>
                    <a:pt x="50" y="234"/>
                  </a:lnTo>
                  <a:lnTo>
                    <a:pt x="33" y="250"/>
                  </a:lnTo>
                  <a:lnTo>
                    <a:pt x="17" y="267"/>
                  </a:lnTo>
                  <a:lnTo>
                    <a:pt x="0" y="283"/>
                  </a:lnTo>
                  <a:lnTo>
                    <a:pt x="0" y="300"/>
                  </a:lnTo>
                  <a:lnTo>
                    <a:pt x="17" y="333"/>
                  </a:lnTo>
                  <a:lnTo>
                    <a:pt x="33" y="350"/>
                  </a:lnTo>
                  <a:lnTo>
                    <a:pt x="116" y="350"/>
                  </a:lnTo>
                  <a:lnTo>
                    <a:pt x="116" y="682"/>
                  </a:lnTo>
                  <a:lnTo>
                    <a:pt x="116" y="732"/>
                  </a:lnTo>
                  <a:lnTo>
                    <a:pt x="150" y="765"/>
                  </a:lnTo>
                  <a:lnTo>
                    <a:pt x="183" y="782"/>
                  </a:lnTo>
                  <a:lnTo>
                    <a:pt x="233" y="799"/>
                  </a:lnTo>
                  <a:lnTo>
                    <a:pt x="283" y="799"/>
                  </a:lnTo>
                  <a:lnTo>
                    <a:pt x="299" y="765"/>
                  </a:lnTo>
                  <a:lnTo>
                    <a:pt x="316" y="749"/>
                  </a:lnTo>
                  <a:lnTo>
                    <a:pt x="316" y="732"/>
                  </a:lnTo>
                  <a:lnTo>
                    <a:pt x="299" y="699"/>
                  </a:lnTo>
                  <a:lnTo>
                    <a:pt x="283" y="682"/>
                  </a:lnTo>
                  <a:lnTo>
                    <a:pt x="233" y="682"/>
                  </a:lnTo>
                  <a:lnTo>
                    <a:pt x="233" y="350"/>
                  </a:lnTo>
                  <a:lnTo>
                    <a:pt x="266" y="350"/>
                  </a:lnTo>
                  <a:lnTo>
                    <a:pt x="316" y="333"/>
                  </a:lnTo>
                  <a:lnTo>
                    <a:pt x="332" y="300"/>
                  </a:lnTo>
                  <a:lnTo>
                    <a:pt x="332" y="267"/>
                  </a:lnTo>
                  <a:lnTo>
                    <a:pt x="316" y="250"/>
                  </a:lnTo>
                  <a:lnTo>
                    <a:pt x="299" y="234"/>
                  </a:lnTo>
                  <a:lnTo>
                    <a:pt x="233" y="234"/>
                  </a:lnTo>
                  <a:lnTo>
                    <a:pt x="233" y="67"/>
                  </a:lnTo>
                  <a:lnTo>
                    <a:pt x="216" y="18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4742025" y="2581350"/>
              <a:ext cx="412625" cy="235225"/>
            </a:xfrm>
            <a:custGeom>
              <a:avLst/>
              <a:gdLst/>
              <a:ahLst/>
              <a:cxnLst/>
              <a:rect l="l" t="t" r="r" b="b"/>
              <a:pathLst>
                <a:path w="16505" h="9409" extrusionOk="0">
                  <a:moveTo>
                    <a:pt x="0" y="1"/>
                  </a:moveTo>
                  <a:lnTo>
                    <a:pt x="0" y="9408"/>
                  </a:lnTo>
                  <a:lnTo>
                    <a:pt x="16505" y="9408"/>
                  </a:lnTo>
                  <a:lnTo>
                    <a:pt x="1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4698375" y="2605050"/>
              <a:ext cx="43675" cy="59450"/>
            </a:xfrm>
            <a:custGeom>
              <a:avLst/>
              <a:gdLst/>
              <a:ahLst/>
              <a:cxnLst/>
              <a:rect l="l" t="t" r="r" b="b"/>
              <a:pathLst>
                <a:path w="1747" h="2378" extrusionOk="0">
                  <a:moveTo>
                    <a:pt x="1746" y="0"/>
                  </a:moveTo>
                  <a:lnTo>
                    <a:pt x="1" y="1197"/>
                  </a:lnTo>
                  <a:lnTo>
                    <a:pt x="1746" y="2377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776500" y="2609200"/>
              <a:ext cx="16225" cy="23700"/>
            </a:xfrm>
            <a:custGeom>
              <a:avLst/>
              <a:gdLst/>
              <a:ahLst/>
              <a:cxnLst/>
              <a:rect l="l" t="t" r="r" b="b"/>
              <a:pathLst>
                <a:path w="649" h="948" extrusionOk="0">
                  <a:moveTo>
                    <a:pt x="34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881"/>
                  </a:lnTo>
                  <a:lnTo>
                    <a:pt x="1" y="915"/>
                  </a:lnTo>
                  <a:lnTo>
                    <a:pt x="17" y="931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1"/>
                  </a:lnTo>
                  <a:lnTo>
                    <a:pt x="134" y="915"/>
                  </a:lnTo>
                  <a:lnTo>
                    <a:pt x="150" y="881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1"/>
                  </a:lnTo>
                  <a:lnTo>
                    <a:pt x="499" y="915"/>
                  </a:lnTo>
                  <a:lnTo>
                    <a:pt x="516" y="931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1"/>
                  </a:lnTo>
                  <a:lnTo>
                    <a:pt x="649" y="915"/>
                  </a:lnTo>
                  <a:lnTo>
                    <a:pt x="649" y="881"/>
                  </a:lnTo>
                  <a:lnTo>
                    <a:pt x="649" y="84"/>
                  </a:lnTo>
                  <a:lnTo>
                    <a:pt x="649" y="50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99" y="84"/>
                  </a:lnTo>
                  <a:lnTo>
                    <a:pt x="499" y="399"/>
                  </a:lnTo>
                  <a:lnTo>
                    <a:pt x="150" y="399"/>
                  </a:lnTo>
                  <a:lnTo>
                    <a:pt x="150" y="84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798950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6"/>
                  </a:lnTo>
                  <a:lnTo>
                    <a:pt x="216" y="183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5"/>
                  </a:lnTo>
                  <a:lnTo>
                    <a:pt x="133" y="615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333" y="682"/>
                  </a:lnTo>
                  <a:lnTo>
                    <a:pt x="399" y="682"/>
                  </a:lnTo>
                  <a:lnTo>
                    <a:pt x="449" y="665"/>
                  </a:lnTo>
                  <a:lnTo>
                    <a:pt x="515" y="632"/>
                  </a:lnTo>
                  <a:lnTo>
                    <a:pt x="565" y="599"/>
                  </a:lnTo>
                  <a:lnTo>
                    <a:pt x="582" y="582"/>
                  </a:lnTo>
                  <a:lnTo>
                    <a:pt x="599" y="549"/>
                  </a:lnTo>
                  <a:lnTo>
                    <a:pt x="565" y="499"/>
                  </a:lnTo>
                  <a:lnTo>
                    <a:pt x="515" y="482"/>
                  </a:lnTo>
                  <a:lnTo>
                    <a:pt x="466" y="499"/>
                  </a:lnTo>
                  <a:lnTo>
                    <a:pt x="399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00" y="482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599" y="383"/>
                  </a:lnTo>
                  <a:lnTo>
                    <a:pt x="632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5" y="100"/>
                  </a:lnTo>
                  <a:lnTo>
                    <a:pt x="515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820125" y="2615850"/>
              <a:ext cx="10425" cy="17050"/>
            </a:xfrm>
            <a:custGeom>
              <a:avLst/>
              <a:gdLst/>
              <a:ahLst/>
              <a:cxnLst/>
              <a:rect l="l" t="t" r="r" b="b"/>
              <a:pathLst>
                <a:path w="417" h="682" extrusionOk="0">
                  <a:moveTo>
                    <a:pt x="350" y="0"/>
                  </a:moveTo>
                  <a:lnTo>
                    <a:pt x="250" y="17"/>
                  </a:lnTo>
                  <a:lnTo>
                    <a:pt x="167" y="50"/>
                  </a:lnTo>
                  <a:lnTo>
                    <a:pt x="150" y="83"/>
                  </a:lnTo>
                  <a:lnTo>
                    <a:pt x="117" y="34"/>
                  </a:lnTo>
                  <a:lnTo>
                    <a:pt x="84" y="17"/>
                  </a:lnTo>
                  <a:lnTo>
                    <a:pt x="51" y="17"/>
                  </a:lnTo>
                  <a:lnTo>
                    <a:pt x="34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8" y="649"/>
                  </a:lnTo>
                  <a:lnTo>
                    <a:pt x="51" y="682"/>
                  </a:lnTo>
                  <a:lnTo>
                    <a:pt x="84" y="682"/>
                  </a:lnTo>
                  <a:lnTo>
                    <a:pt x="117" y="665"/>
                  </a:lnTo>
                  <a:lnTo>
                    <a:pt x="134" y="649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34" y="200"/>
                  </a:lnTo>
                  <a:lnTo>
                    <a:pt x="267" y="183"/>
                  </a:lnTo>
                  <a:lnTo>
                    <a:pt x="300" y="150"/>
                  </a:lnTo>
                  <a:lnTo>
                    <a:pt x="367" y="150"/>
                  </a:lnTo>
                  <a:lnTo>
                    <a:pt x="400" y="133"/>
                  </a:lnTo>
                  <a:lnTo>
                    <a:pt x="416" y="100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4832175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50" y="183"/>
                  </a:lnTo>
                  <a:lnTo>
                    <a:pt x="500" y="216"/>
                  </a:lnTo>
                  <a:lnTo>
                    <a:pt x="533" y="283"/>
                  </a:lnTo>
                  <a:lnTo>
                    <a:pt x="134" y="283"/>
                  </a:lnTo>
                  <a:lnTo>
                    <a:pt x="167" y="216"/>
                  </a:lnTo>
                  <a:lnTo>
                    <a:pt x="200" y="167"/>
                  </a:lnTo>
                  <a:lnTo>
                    <a:pt x="267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399"/>
                  </a:lnTo>
                  <a:lnTo>
                    <a:pt x="18" y="466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615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50" y="665"/>
                  </a:lnTo>
                  <a:lnTo>
                    <a:pt x="516" y="632"/>
                  </a:lnTo>
                  <a:lnTo>
                    <a:pt x="566" y="59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66" y="499"/>
                  </a:lnTo>
                  <a:lnTo>
                    <a:pt x="516" y="482"/>
                  </a:lnTo>
                  <a:lnTo>
                    <a:pt x="466" y="499"/>
                  </a:lnTo>
                  <a:lnTo>
                    <a:pt x="400" y="532"/>
                  </a:lnTo>
                  <a:lnTo>
                    <a:pt x="333" y="532"/>
                  </a:lnTo>
                  <a:lnTo>
                    <a:pt x="267" y="516"/>
                  </a:lnTo>
                  <a:lnTo>
                    <a:pt x="200" y="482"/>
                  </a:lnTo>
                  <a:lnTo>
                    <a:pt x="167" y="433"/>
                  </a:lnTo>
                  <a:lnTo>
                    <a:pt x="151" y="383"/>
                  </a:lnTo>
                  <a:lnTo>
                    <a:pt x="633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3" y="200"/>
                  </a:lnTo>
                  <a:lnTo>
                    <a:pt x="599" y="150"/>
                  </a:lnTo>
                  <a:lnTo>
                    <a:pt x="549" y="100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4862925" y="2615850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67" y="0"/>
                  </a:moveTo>
                  <a:lnTo>
                    <a:pt x="34" y="17"/>
                  </a:lnTo>
                  <a:lnTo>
                    <a:pt x="18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8" y="516"/>
                  </a:lnTo>
                  <a:lnTo>
                    <a:pt x="51" y="565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416" y="649"/>
                  </a:lnTo>
                  <a:lnTo>
                    <a:pt x="416" y="649"/>
                  </a:lnTo>
                  <a:lnTo>
                    <a:pt x="383" y="698"/>
                  </a:lnTo>
                  <a:lnTo>
                    <a:pt x="350" y="748"/>
                  </a:lnTo>
                  <a:lnTo>
                    <a:pt x="300" y="765"/>
                  </a:lnTo>
                  <a:lnTo>
                    <a:pt x="234" y="782"/>
                  </a:lnTo>
                  <a:lnTo>
                    <a:pt x="167" y="765"/>
                  </a:lnTo>
                  <a:lnTo>
                    <a:pt x="134" y="748"/>
                  </a:lnTo>
                  <a:lnTo>
                    <a:pt x="101" y="748"/>
                  </a:lnTo>
                  <a:lnTo>
                    <a:pt x="84" y="765"/>
                  </a:lnTo>
                  <a:lnTo>
                    <a:pt x="67" y="782"/>
                  </a:lnTo>
                  <a:lnTo>
                    <a:pt x="67" y="798"/>
                  </a:lnTo>
                  <a:lnTo>
                    <a:pt x="51" y="815"/>
                  </a:lnTo>
                  <a:lnTo>
                    <a:pt x="67" y="848"/>
                  </a:lnTo>
                  <a:lnTo>
                    <a:pt x="84" y="865"/>
                  </a:lnTo>
                  <a:lnTo>
                    <a:pt x="101" y="881"/>
                  </a:lnTo>
                  <a:lnTo>
                    <a:pt x="167" y="915"/>
                  </a:lnTo>
                  <a:lnTo>
                    <a:pt x="300" y="915"/>
                  </a:lnTo>
                  <a:lnTo>
                    <a:pt x="367" y="898"/>
                  </a:lnTo>
                  <a:lnTo>
                    <a:pt x="416" y="865"/>
                  </a:lnTo>
                  <a:lnTo>
                    <a:pt x="466" y="815"/>
                  </a:lnTo>
                  <a:lnTo>
                    <a:pt x="516" y="782"/>
                  </a:lnTo>
                  <a:lnTo>
                    <a:pt x="533" y="715"/>
                  </a:lnTo>
                  <a:lnTo>
                    <a:pt x="549" y="665"/>
                  </a:lnTo>
                  <a:lnTo>
                    <a:pt x="566" y="599"/>
                  </a:lnTo>
                  <a:lnTo>
                    <a:pt x="566" y="83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500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16" y="50"/>
                  </a:lnTo>
                  <a:lnTo>
                    <a:pt x="416" y="83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32"/>
                  </a:lnTo>
                  <a:lnTo>
                    <a:pt x="234" y="532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3"/>
                  </a:lnTo>
                  <a:lnTo>
                    <a:pt x="134" y="50"/>
                  </a:lnTo>
                  <a:lnTo>
                    <a:pt x="117" y="34"/>
                  </a:lnTo>
                  <a:lnTo>
                    <a:pt x="101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882475" y="261625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332" y="151"/>
                  </a:moveTo>
                  <a:lnTo>
                    <a:pt x="399" y="167"/>
                  </a:lnTo>
                  <a:lnTo>
                    <a:pt x="449" y="200"/>
                  </a:lnTo>
                  <a:lnTo>
                    <a:pt x="482" y="267"/>
                  </a:lnTo>
                  <a:lnTo>
                    <a:pt x="499" y="350"/>
                  </a:lnTo>
                  <a:lnTo>
                    <a:pt x="482" y="417"/>
                  </a:lnTo>
                  <a:lnTo>
                    <a:pt x="449" y="483"/>
                  </a:lnTo>
                  <a:lnTo>
                    <a:pt x="399" y="533"/>
                  </a:lnTo>
                  <a:lnTo>
                    <a:pt x="249" y="533"/>
                  </a:lnTo>
                  <a:lnTo>
                    <a:pt x="200" y="483"/>
                  </a:lnTo>
                  <a:lnTo>
                    <a:pt x="166" y="417"/>
                  </a:lnTo>
                  <a:lnTo>
                    <a:pt x="150" y="350"/>
                  </a:lnTo>
                  <a:lnTo>
                    <a:pt x="150" y="333"/>
                  </a:lnTo>
                  <a:lnTo>
                    <a:pt x="166" y="267"/>
                  </a:lnTo>
                  <a:lnTo>
                    <a:pt x="200" y="200"/>
                  </a:lnTo>
                  <a:lnTo>
                    <a:pt x="249" y="167"/>
                  </a:lnTo>
                  <a:lnTo>
                    <a:pt x="332" y="151"/>
                  </a:lnTo>
                  <a:close/>
                  <a:moveTo>
                    <a:pt x="316" y="1"/>
                  </a:moveTo>
                  <a:lnTo>
                    <a:pt x="249" y="18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01"/>
                  </a:lnTo>
                  <a:lnTo>
                    <a:pt x="50" y="151"/>
                  </a:lnTo>
                  <a:lnTo>
                    <a:pt x="17" y="217"/>
                  </a:lnTo>
                  <a:lnTo>
                    <a:pt x="0" y="284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33" y="616"/>
                  </a:lnTo>
                  <a:lnTo>
                    <a:pt x="200" y="649"/>
                  </a:lnTo>
                  <a:lnTo>
                    <a:pt x="249" y="666"/>
                  </a:lnTo>
                  <a:lnTo>
                    <a:pt x="316" y="682"/>
                  </a:lnTo>
                  <a:lnTo>
                    <a:pt x="382" y="666"/>
                  </a:lnTo>
                  <a:lnTo>
                    <a:pt x="449" y="649"/>
                  </a:lnTo>
                  <a:lnTo>
                    <a:pt x="499" y="616"/>
                  </a:lnTo>
                  <a:lnTo>
                    <a:pt x="549" y="566"/>
                  </a:lnTo>
                  <a:lnTo>
                    <a:pt x="582" y="516"/>
                  </a:lnTo>
                  <a:lnTo>
                    <a:pt x="615" y="466"/>
                  </a:lnTo>
                  <a:lnTo>
                    <a:pt x="632" y="400"/>
                  </a:lnTo>
                  <a:lnTo>
                    <a:pt x="648" y="350"/>
                  </a:lnTo>
                  <a:lnTo>
                    <a:pt x="632" y="284"/>
                  </a:lnTo>
                  <a:lnTo>
                    <a:pt x="615" y="217"/>
                  </a:lnTo>
                  <a:lnTo>
                    <a:pt x="582" y="151"/>
                  </a:lnTo>
                  <a:lnTo>
                    <a:pt x="549" y="101"/>
                  </a:lnTo>
                  <a:lnTo>
                    <a:pt x="499" y="67"/>
                  </a:lnTo>
                  <a:lnTo>
                    <a:pt x="449" y="34"/>
                  </a:lnTo>
                  <a:lnTo>
                    <a:pt x="382" y="1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903650" y="2615850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399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5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5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5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399"/>
                  </a:lnTo>
                  <a:lnTo>
                    <a:pt x="566" y="83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33" y="50"/>
                  </a:lnTo>
                  <a:lnTo>
                    <a:pt x="416" y="83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32"/>
                  </a:lnTo>
                  <a:lnTo>
                    <a:pt x="217" y="532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3"/>
                  </a:lnTo>
                  <a:lnTo>
                    <a:pt x="134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933575" y="2615850"/>
              <a:ext cx="15400" cy="17050"/>
            </a:xfrm>
            <a:custGeom>
              <a:avLst/>
              <a:gdLst/>
              <a:ahLst/>
              <a:cxnLst/>
              <a:rect l="l" t="t" r="r" b="b"/>
              <a:pathLst>
                <a:path w="616" h="682" extrusionOk="0">
                  <a:moveTo>
                    <a:pt x="350" y="0"/>
                  </a:moveTo>
                  <a:lnTo>
                    <a:pt x="283" y="17"/>
                  </a:lnTo>
                  <a:lnTo>
                    <a:pt x="217" y="34"/>
                  </a:lnTo>
                  <a:lnTo>
                    <a:pt x="167" y="67"/>
                  </a:lnTo>
                  <a:lnTo>
                    <a:pt x="117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0" y="349"/>
                  </a:lnTo>
                  <a:lnTo>
                    <a:pt x="17" y="416"/>
                  </a:lnTo>
                  <a:lnTo>
                    <a:pt x="34" y="482"/>
                  </a:lnTo>
                  <a:lnTo>
                    <a:pt x="67" y="532"/>
                  </a:lnTo>
                  <a:lnTo>
                    <a:pt x="117" y="582"/>
                  </a:lnTo>
                  <a:lnTo>
                    <a:pt x="167" y="632"/>
                  </a:lnTo>
                  <a:lnTo>
                    <a:pt x="217" y="665"/>
                  </a:lnTo>
                  <a:lnTo>
                    <a:pt x="283" y="682"/>
                  </a:lnTo>
                  <a:lnTo>
                    <a:pt x="350" y="682"/>
                  </a:lnTo>
                  <a:lnTo>
                    <a:pt x="466" y="665"/>
                  </a:lnTo>
                  <a:lnTo>
                    <a:pt x="582" y="615"/>
                  </a:lnTo>
                  <a:lnTo>
                    <a:pt x="599" y="599"/>
                  </a:lnTo>
                  <a:lnTo>
                    <a:pt x="615" y="565"/>
                  </a:lnTo>
                  <a:lnTo>
                    <a:pt x="599" y="532"/>
                  </a:lnTo>
                  <a:lnTo>
                    <a:pt x="599" y="516"/>
                  </a:lnTo>
                  <a:lnTo>
                    <a:pt x="566" y="499"/>
                  </a:lnTo>
                  <a:lnTo>
                    <a:pt x="549" y="482"/>
                  </a:lnTo>
                  <a:lnTo>
                    <a:pt x="516" y="482"/>
                  </a:lnTo>
                  <a:lnTo>
                    <a:pt x="499" y="499"/>
                  </a:lnTo>
                  <a:lnTo>
                    <a:pt x="433" y="532"/>
                  </a:lnTo>
                  <a:lnTo>
                    <a:pt x="366" y="549"/>
                  </a:lnTo>
                  <a:lnTo>
                    <a:pt x="283" y="532"/>
                  </a:lnTo>
                  <a:lnTo>
                    <a:pt x="233" y="482"/>
                  </a:lnTo>
                  <a:lnTo>
                    <a:pt x="183" y="433"/>
                  </a:lnTo>
                  <a:lnTo>
                    <a:pt x="167" y="349"/>
                  </a:lnTo>
                  <a:lnTo>
                    <a:pt x="183" y="266"/>
                  </a:lnTo>
                  <a:lnTo>
                    <a:pt x="217" y="216"/>
                  </a:lnTo>
                  <a:lnTo>
                    <a:pt x="283" y="167"/>
                  </a:lnTo>
                  <a:lnTo>
                    <a:pt x="366" y="150"/>
                  </a:lnTo>
                  <a:lnTo>
                    <a:pt x="433" y="167"/>
                  </a:lnTo>
                  <a:lnTo>
                    <a:pt x="499" y="200"/>
                  </a:lnTo>
                  <a:lnTo>
                    <a:pt x="516" y="216"/>
                  </a:lnTo>
                  <a:lnTo>
                    <a:pt x="549" y="216"/>
                  </a:lnTo>
                  <a:lnTo>
                    <a:pt x="566" y="200"/>
                  </a:lnTo>
                  <a:lnTo>
                    <a:pt x="599" y="183"/>
                  </a:lnTo>
                  <a:lnTo>
                    <a:pt x="599" y="150"/>
                  </a:lnTo>
                  <a:lnTo>
                    <a:pt x="615" y="133"/>
                  </a:lnTo>
                  <a:lnTo>
                    <a:pt x="599" y="100"/>
                  </a:lnTo>
                  <a:lnTo>
                    <a:pt x="582" y="83"/>
                  </a:lnTo>
                  <a:lnTo>
                    <a:pt x="532" y="50"/>
                  </a:lnTo>
                  <a:lnTo>
                    <a:pt x="466" y="17"/>
                  </a:lnTo>
                  <a:lnTo>
                    <a:pt x="416" y="1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952700" y="26158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2" y="150"/>
                  </a:moveTo>
                  <a:lnTo>
                    <a:pt x="382" y="167"/>
                  </a:lnTo>
                  <a:lnTo>
                    <a:pt x="449" y="216"/>
                  </a:lnTo>
                  <a:lnTo>
                    <a:pt x="482" y="266"/>
                  </a:lnTo>
                  <a:lnTo>
                    <a:pt x="499" y="349"/>
                  </a:lnTo>
                  <a:lnTo>
                    <a:pt x="482" y="416"/>
                  </a:lnTo>
                  <a:lnTo>
                    <a:pt x="449" y="482"/>
                  </a:lnTo>
                  <a:lnTo>
                    <a:pt x="432" y="499"/>
                  </a:lnTo>
                  <a:lnTo>
                    <a:pt x="382" y="532"/>
                  </a:lnTo>
                  <a:lnTo>
                    <a:pt x="316" y="549"/>
                  </a:lnTo>
                  <a:lnTo>
                    <a:pt x="249" y="532"/>
                  </a:lnTo>
                  <a:lnTo>
                    <a:pt x="199" y="482"/>
                  </a:lnTo>
                  <a:lnTo>
                    <a:pt x="150" y="416"/>
                  </a:lnTo>
                  <a:lnTo>
                    <a:pt x="133" y="349"/>
                  </a:lnTo>
                  <a:lnTo>
                    <a:pt x="150" y="266"/>
                  </a:lnTo>
                  <a:lnTo>
                    <a:pt x="199" y="216"/>
                  </a:lnTo>
                  <a:lnTo>
                    <a:pt x="199" y="200"/>
                  </a:lnTo>
                  <a:lnTo>
                    <a:pt x="266" y="167"/>
                  </a:lnTo>
                  <a:lnTo>
                    <a:pt x="332" y="150"/>
                  </a:lnTo>
                  <a:close/>
                  <a:moveTo>
                    <a:pt x="316" y="0"/>
                  </a:moveTo>
                  <a:lnTo>
                    <a:pt x="249" y="17"/>
                  </a:lnTo>
                  <a:lnTo>
                    <a:pt x="199" y="34"/>
                  </a:lnTo>
                  <a:lnTo>
                    <a:pt x="133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3" y="632"/>
                  </a:lnTo>
                  <a:lnTo>
                    <a:pt x="199" y="665"/>
                  </a:lnTo>
                  <a:lnTo>
                    <a:pt x="249" y="682"/>
                  </a:lnTo>
                  <a:lnTo>
                    <a:pt x="316" y="682"/>
                  </a:lnTo>
                  <a:lnTo>
                    <a:pt x="416" y="665"/>
                  </a:lnTo>
                  <a:lnTo>
                    <a:pt x="499" y="632"/>
                  </a:lnTo>
                  <a:lnTo>
                    <a:pt x="532" y="665"/>
                  </a:lnTo>
                  <a:lnTo>
                    <a:pt x="565" y="682"/>
                  </a:lnTo>
                  <a:lnTo>
                    <a:pt x="598" y="682"/>
                  </a:lnTo>
                  <a:lnTo>
                    <a:pt x="615" y="665"/>
                  </a:lnTo>
                  <a:lnTo>
                    <a:pt x="632" y="649"/>
                  </a:lnTo>
                  <a:lnTo>
                    <a:pt x="648" y="615"/>
                  </a:lnTo>
                  <a:lnTo>
                    <a:pt x="648" y="349"/>
                  </a:lnTo>
                  <a:lnTo>
                    <a:pt x="648" y="83"/>
                  </a:lnTo>
                  <a:lnTo>
                    <a:pt x="632" y="50"/>
                  </a:lnTo>
                  <a:lnTo>
                    <a:pt x="615" y="34"/>
                  </a:lnTo>
                  <a:lnTo>
                    <a:pt x="598" y="17"/>
                  </a:lnTo>
                  <a:lnTo>
                    <a:pt x="565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4975125" y="2615850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" y="649"/>
                  </a:lnTo>
                  <a:lnTo>
                    <a:pt x="17" y="665"/>
                  </a:lnTo>
                  <a:lnTo>
                    <a:pt x="50" y="682"/>
                  </a:lnTo>
                  <a:lnTo>
                    <a:pt x="67" y="682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33" y="649"/>
                  </a:lnTo>
                  <a:lnTo>
                    <a:pt x="449" y="665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5"/>
                  </a:lnTo>
                  <a:lnTo>
                    <a:pt x="566" y="649"/>
                  </a:lnTo>
                  <a:lnTo>
                    <a:pt x="566" y="615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83"/>
                  </a:lnTo>
                  <a:lnTo>
                    <a:pt x="516" y="133"/>
                  </a:lnTo>
                  <a:lnTo>
                    <a:pt x="483" y="83"/>
                  </a:lnTo>
                  <a:lnTo>
                    <a:pt x="433" y="50"/>
                  </a:lnTo>
                  <a:lnTo>
                    <a:pt x="399" y="34"/>
                  </a:lnTo>
                  <a:lnTo>
                    <a:pt x="333" y="17"/>
                  </a:lnTo>
                  <a:lnTo>
                    <a:pt x="283" y="0"/>
                  </a:lnTo>
                  <a:lnTo>
                    <a:pt x="200" y="1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5005050" y="2615850"/>
              <a:ext cx="14975" cy="17050"/>
            </a:xfrm>
            <a:custGeom>
              <a:avLst/>
              <a:gdLst/>
              <a:ahLst/>
              <a:cxnLst/>
              <a:rect l="l" t="t" r="r" b="b"/>
              <a:pathLst>
                <a:path w="599" h="682" extrusionOk="0"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6" y="682"/>
                  </a:lnTo>
                  <a:lnTo>
                    <a:pt x="333" y="682"/>
                  </a:lnTo>
                  <a:lnTo>
                    <a:pt x="466" y="665"/>
                  </a:lnTo>
                  <a:lnTo>
                    <a:pt x="565" y="615"/>
                  </a:lnTo>
                  <a:lnTo>
                    <a:pt x="582" y="599"/>
                  </a:lnTo>
                  <a:lnTo>
                    <a:pt x="599" y="565"/>
                  </a:lnTo>
                  <a:lnTo>
                    <a:pt x="599" y="532"/>
                  </a:lnTo>
                  <a:lnTo>
                    <a:pt x="582" y="516"/>
                  </a:lnTo>
                  <a:lnTo>
                    <a:pt x="565" y="499"/>
                  </a:lnTo>
                  <a:lnTo>
                    <a:pt x="532" y="482"/>
                  </a:lnTo>
                  <a:lnTo>
                    <a:pt x="499" y="482"/>
                  </a:lnTo>
                  <a:lnTo>
                    <a:pt x="482" y="499"/>
                  </a:lnTo>
                  <a:lnTo>
                    <a:pt x="416" y="532"/>
                  </a:lnTo>
                  <a:lnTo>
                    <a:pt x="349" y="549"/>
                  </a:lnTo>
                  <a:lnTo>
                    <a:pt x="266" y="532"/>
                  </a:lnTo>
                  <a:lnTo>
                    <a:pt x="216" y="482"/>
                  </a:lnTo>
                  <a:lnTo>
                    <a:pt x="167" y="433"/>
                  </a:lnTo>
                  <a:lnTo>
                    <a:pt x="150" y="349"/>
                  </a:lnTo>
                  <a:lnTo>
                    <a:pt x="167" y="266"/>
                  </a:lnTo>
                  <a:lnTo>
                    <a:pt x="200" y="216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6"/>
                  </a:lnTo>
                  <a:lnTo>
                    <a:pt x="532" y="216"/>
                  </a:lnTo>
                  <a:lnTo>
                    <a:pt x="565" y="200"/>
                  </a:lnTo>
                  <a:lnTo>
                    <a:pt x="582" y="183"/>
                  </a:lnTo>
                  <a:lnTo>
                    <a:pt x="599" y="150"/>
                  </a:lnTo>
                  <a:lnTo>
                    <a:pt x="599" y="133"/>
                  </a:lnTo>
                  <a:lnTo>
                    <a:pt x="582" y="100"/>
                  </a:lnTo>
                  <a:lnTo>
                    <a:pt x="565" y="83"/>
                  </a:lnTo>
                  <a:lnTo>
                    <a:pt x="516" y="50"/>
                  </a:lnTo>
                  <a:lnTo>
                    <a:pt x="466" y="17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5025400" y="2615850"/>
              <a:ext cx="10425" cy="17050"/>
            </a:xfrm>
            <a:custGeom>
              <a:avLst/>
              <a:gdLst/>
              <a:ahLst/>
              <a:cxnLst/>
              <a:rect l="l" t="t" r="r" b="b"/>
              <a:pathLst>
                <a:path w="417" h="682" extrusionOk="0">
                  <a:moveTo>
                    <a:pt x="350" y="0"/>
                  </a:moveTo>
                  <a:lnTo>
                    <a:pt x="267" y="17"/>
                  </a:lnTo>
                  <a:lnTo>
                    <a:pt x="184" y="50"/>
                  </a:lnTo>
                  <a:lnTo>
                    <a:pt x="150" y="83"/>
                  </a:lnTo>
                  <a:lnTo>
                    <a:pt x="134" y="34"/>
                  </a:lnTo>
                  <a:lnTo>
                    <a:pt x="84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7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5"/>
                  </a:lnTo>
                  <a:lnTo>
                    <a:pt x="134" y="649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84" y="300"/>
                  </a:lnTo>
                  <a:lnTo>
                    <a:pt x="200" y="250"/>
                  </a:lnTo>
                  <a:lnTo>
                    <a:pt x="233" y="200"/>
                  </a:lnTo>
                  <a:lnTo>
                    <a:pt x="267" y="183"/>
                  </a:lnTo>
                  <a:lnTo>
                    <a:pt x="317" y="150"/>
                  </a:lnTo>
                  <a:lnTo>
                    <a:pt x="383" y="150"/>
                  </a:lnTo>
                  <a:lnTo>
                    <a:pt x="400" y="133"/>
                  </a:lnTo>
                  <a:lnTo>
                    <a:pt x="416" y="100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5037450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516" y="216"/>
                  </a:lnTo>
                  <a:lnTo>
                    <a:pt x="549" y="283"/>
                  </a:lnTo>
                  <a:lnTo>
                    <a:pt x="150" y="283"/>
                  </a:lnTo>
                  <a:lnTo>
                    <a:pt x="184" y="216"/>
                  </a:lnTo>
                  <a:lnTo>
                    <a:pt x="217" y="183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49"/>
                  </a:lnTo>
                  <a:lnTo>
                    <a:pt x="17" y="399"/>
                  </a:lnTo>
                  <a:lnTo>
                    <a:pt x="34" y="466"/>
                  </a:lnTo>
                  <a:lnTo>
                    <a:pt x="67" y="516"/>
                  </a:lnTo>
                  <a:lnTo>
                    <a:pt x="100" y="565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66" y="665"/>
                  </a:lnTo>
                  <a:lnTo>
                    <a:pt x="533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3" y="482"/>
                  </a:lnTo>
                  <a:lnTo>
                    <a:pt x="483" y="499"/>
                  </a:lnTo>
                  <a:lnTo>
                    <a:pt x="416" y="532"/>
                  </a:lnTo>
                  <a:lnTo>
                    <a:pt x="333" y="532"/>
                  </a:lnTo>
                  <a:lnTo>
                    <a:pt x="267" y="516"/>
                  </a:lnTo>
                  <a:lnTo>
                    <a:pt x="217" y="482"/>
                  </a:lnTo>
                  <a:lnTo>
                    <a:pt x="184" y="433"/>
                  </a:lnTo>
                  <a:lnTo>
                    <a:pt x="167" y="383"/>
                  </a:lnTo>
                  <a:lnTo>
                    <a:pt x="632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0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057400" y="26158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6"/>
                  </a:lnTo>
                  <a:lnTo>
                    <a:pt x="499" y="266"/>
                  </a:lnTo>
                  <a:lnTo>
                    <a:pt x="499" y="349"/>
                  </a:lnTo>
                  <a:lnTo>
                    <a:pt x="516" y="349"/>
                  </a:lnTo>
                  <a:lnTo>
                    <a:pt x="499" y="416"/>
                  </a:lnTo>
                  <a:lnTo>
                    <a:pt x="449" y="482"/>
                  </a:lnTo>
                  <a:lnTo>
                    <a:pt x="449" y="499"/>
                  </a:lnTo>
                  <a:lnTo>
                    <a:pt x="383" y="532"/>
                  </a:lnTo>
                  <a:lnTo>
                    <a:pt x="316" y="549"/>
                  </a:lnTo>
                  <a:lnTo>
                    <a:pt x="250" y="532"/>
                  </a:lnTo>
                  <a:lnTo>
                    <a:pt x="200" y="482"/>
                  </a:lnTo>
                  <a:lnTo>
                    <a:pt x="167" y="416"/>
                  </a:lnTo>
                  <a:lnTo>
                    <a:pt x="150" y="349"/>
                  </a:lnTo>
                  <a:lnTo>
                    <a:pt x="167" y="266"/>
                  </a:lnTo>
                  <a:lnTo>
                    <a:pt x="200" y="216"/>
                  </a:lnTo>
                  <a:lnTo>
                    <a:pt x="217" y="200"/>
                  </a:lnTo>
                  <a:lnTo>
                    <a:pt x="266" y="167"/>
                  </a:lnTo>
                  <a:lnTo>
                    <a:pt x="333" y="150"/>
                  </a:lnTo>
                  <a:close/>
                  <a:moveTo>
                    <a:pt x="316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34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416"/>
                  </a:lnTo>
                  <a:lnTo>
                    <a:pt x="34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4" y="632"/>
                  </a:lnTo>
                  <a:lnTo>
                    <a:pt x="183" y="649"/>
                  </a:lnTo>
                  <a:lnTo>
                    <a:pt x="233" y="682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32" y="665"/>
                  </a:lnTo>
                  <a:lnTo>
                    <a:pt x="582" y="682"/>
                  </a:lnTo>
                  <a:lnTo>
                    <a:pt x="599" y="682"/>
                  </a:lnTo>
                  <a:lnTo>
                    <a:pt x="632" y="665"/>
                  </a:lnTo>
                  <a:lnTo>
                    <a:pt x="649" y="649"/>
                  </a:lnTo>
                  <a:lnTo>
                    <a:pt x="649" y="615"/>
                  </a:lnTo>
                  <a:lnTo>
                    <a:pt x="649" y="349"/>
                  </a:lnTo>
                  <a:lnTo>
                    <a:pt x="649" y="83"/>
                  </a:lnTo>
                  <a:lnTo>
                    <a:pt x="649" y="50"/>
                  </a:lnTo>
                  <a:lnTo>
                    <a:pt x="632" y="34"/>
                  </a:lnTo>
                  <a:lnTo>
                    <a:pt x="599" y="17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5078600" y="2609200"/>
              <a:ext cx="9575" cy="23700"/>
            </a:xfrm>
            <a:custGeom>
              <a:avLst/>
              <a:gdLst/>
              <a:ahLst/>
              <a:cxnLst/>
              <a:rect l="l" t="t" r="r" b="b"/>
              <a:pathLst>
                <a:path w="383" h="948" extrusionOk="0">
                  <a:moveTo>
                    <a:pt x="166" y="0"/>
                  </a:moveTo>
                  <a:lnTo>
                    <a:pt x="150" y="17"/>
                  </a:lnTo>
                  <a:lnTo>
                    <a:pt x="133" y="50"/>
                  </a:lnTo>
                  <a:lnTo>
                    <a:pt x="117" y="84"/>
                  </a:lnTo>
                  <a:lnTo>
                    <a:pt x="117" y="266"/>
                  </a:lnTo>
                  <a:lnTo>
                    <a:pt x="83" y="266"/>
                  </a:lnTo>
                  <a:lnTo>
                    <a:pt x="50" y="283"/>
                  </a:lnTo>
                  <a:lnTo>
                    <a:pt x="33" y="300"/>
                  </a:lnTo>
                  <a:lnTo>
                    <a:pt x="17" y="316"/>
                  </a:lnTo>
                  <a:lnTo>
                    <a:pt x="0" y="349"/>
                  </a:lnTo>
                  <a:lnTo>
                    <a:pt x="17" y="383"/>
                  </a:lnTo>
                  <a:lnTo>
                    <a:pt x="33" y="399"/>
                  </a:lnTo>
                  <a:lnTo>
                    <a:pt x="50" y="416"/>
                  </a:lnTo>
                  <a:lnTo>
                    <a:pt x="117" y="416"/>
                  </a:lnTo>
                  <a:lnTo>
                    <a:pt x="117" y="798"/>
                  </a:lnTo>
                  <a:lnTo>
                    <a:pt x="133" y="865"/>
                  </a:lnTo>
                  <a:lnTo>
                    <a:pt x="166" y="915"/>
                  </a:lnTo>
                  <a:lnTo>
                    <a:pt x="216" y="948"/>
                  </a:lnTo>
                  <a:lnTo>
                    <a:pt x="299" y="948"/>
                  </a:lnTo>
                  <a:lnTo>
                    <a:pt x="333" y="931"/>
                  </a:lnTo>
                  <a:lnTo>
                    <a:pt x="349" y="898"/>
                  </a:lnTo>
                  <a:lnTo>
                    <a:pt x="349" y="881"/>
                  </a:lnTo>
                  <a:lnTo>
                    <a:pt x="349" y="848"/>
                  </a:lnTo>
                  <a:lnTo>
                    <a:pt x="333" y="815"/>
                  </a:lnTo>
                  <a:lnTo>
                    <a:pt x="299" y="815"/>
                  </a:lnTo>
                  <a:lnTo>
                    <a:pt x="266" y="798"/>
                  </a:lnTo>
                  <a:lnTo>
                    <a:pt x="266" y="416"/>
                  </a:lnTo>
                  <a:lnTo>
                    <a:pt x="333" y="416"/>
                  </a:lnTo>
                  <a:lnTo>
                    <a:pt x="366" y="399"/>
                  </a:lnTo>
                  <a:lnTo>
                    <a:pt x="383" y="383"/>
                  </a:lnTo>
                  <a:lnTo>
                    <a:pt x="383" y="349"/>
                  </a:lnTo>
                  <a:lnTo>
                    <a:pt x="383" y="316"/>
                  </a:lnTo>
                  <a:lnTo>
                    <a:pt x="366" y="300"/>
                  </a:lnTo>
                  <a:lnTo>
                    <a:pt x="333" y="283"/>
                  </a:lnTo>
                  <a:lnTo>
                    <a:pt x="299" y="266"/>
                  </a:lnTo>
                  <a:lnTo>
                    <a:pt x="266" y="266"/>
                  </a:lnTo>
                  <a:lnTo>
                    <a:pt x="266" y="84"/>
                  </a:lnTo>
                  <a:lnTo>
                    <a:pt x="266" y="50"/>
                  </a:lnTo>
                  <a:lnTo>
                    <a:pt x="250" y="1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091475" y="2615850"/>
              <a:ext cx="16650" cy="17475"/>
            </a:xfrm>
            <a:custGeom>
              <a:avLst/>
              <a:gdLst/>
              <a:ahLst/>
              <a:cxnLst/>
              <a:rect l="l" t="t" r="r" b="b"/>
              <a:pathLst>
                <a:path w="666" h="699" extrusionOk="0">
                  <a:moveTo>
                    <a:pt x="333" y="133"/>
                  </a:moveTo>
                  <a:lnTo>
                    <a:pt x="399" y="150"/>
                  </a:lnTo>
                  <a:lnTo>
                    <a:pt x="466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6"/>
                  </a:lnTo>
                  <a:lnTo>
                    <a:pt x="217" y="183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0" y="349"/>
                  </a:lnTo>
                  <a:lnTo>
                    <a:pt x="17" y="416"/>
                  </a:lnTo>
                  <a:lnTo>
                    <a:pt x="34" y="482"/>
                  </a:lnTo>
                  <a:lnTo>
                    <a:pt x="67" y="532"/>
                  </a:lnTo>
                  <a:lnTo>
                    <a:pt x="100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6" y="682"/>
                  </a:lnTo>
                  <a:lnTo>
                    <a:pt x="333" y="698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32" y="649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516"/>
                  </a:lnTo>
                  <a:lnTo>
                    <a:pt x="532" y="499"/>
                  </a:lnTo>
                  <a:lnTo>
                    <a:pt x="483" y="516"/>
                  </a:lnTo>
                  <a:lnTo>
                    <a:pt x="416" y="549"/>
                  </a:lnTo>
                  <a:lnTo>
                    <a:pt x="333" y="549"/>
                  </a:lnTo>
                  <a:lnTo>
                    <a:pt x="266" y="532"/>
                  </a:lnTo>
                  <a:lnTo>
                    <a:pt x="200" y="482"/>
                  </a:lnTo>
                  <a:lnTo>
                    <a:pt x="183" y="449"/>
                  </a:lnTo>
                  <a:lnTo>
                    <a:pt x="167" y="399"/>
                  </a:lnTo>
                  <a:lnTo>
                    <a:pt x="599" y="399"/>
                  </a:lnTo>
                  <a:lnTo>
                    <a:pt x="632" y="383"/>
                  </a:lnTo>
                  <a:lnTo>
                    <a:pt x="665" y="349"/>
                  </a:lnTo>
                  <a:lnTo>
                    <a:pt x="665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0"/>
                  </a:lnTo>
                  <a:lnTo>
                    <a:pt x="516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74000" y="2649925"/>
              <a:ext cx="16250" cy="17050"/>
            </a:xfrm>
            <a:custGeom>
              <a:avLst/>
              <a:gdLst/>
              <a:ahLst/>
              <a:cxnLst/>
              <a:rect l="l" t="t" r="r" b="b"/>
              <a:pathLst>
                <a:path w="650" h="682" extrusionOk="0">
                  <a:moveTo>
                    <a:pt x="333" y="150"/>
                  </a:moveTo>
                  <a:lnTo>
                    <a:pt x="400" y="167"/>
                  </a:lnTo>
                  <a:lnTo>
                    <a:pt x="450" y="200"/>
                  </a:lnTo>
                  <a:lnTo>
                    <a:pt x="500" y="266"/>
                  </a:lnTo>
                  <a:lnTo>
                    <a:pt x="500" y="349"/>
                  </a:lnTo>
                  <a:lnTo>
                    <a:pt x="516" y="349"/>
                  </a:lnTo>
                  <a:lnTo>
                    <a:pt x="500" y="416"/>
                  </a:lnTo>
                  <a:lnTo>
                    <a:pt x="450" y="482"/>
                  </a:lnTo>
                  <a:lnTo>
                    <a:pt x="450" y="499"/>
                  </a:lnTo>
                  <a:lnTo>
                    <a:pt x="383" y="532"/>
                  </a:lnTo>
                  <a:lnTo>
                    <a:pt x="250" y="532"/>
                  </a:lnTo>
                  <a:lnTo>
                    <a:pt x="200" y="482"/>
                  </a:lnTo>
                  <a:lnTo>
                    <a:pt x="167" y="416"/>
                  </a:lnTo>
                  <a:lnTo>
                    <a:pt x="151" y="349"/>
                  </a:lnTo>
                  <a:lnTo>
                    <a:pt x="167" y="266"/>
                  </a:lnTo>
                  <a:lnTo>
                    <a:pt x="200" y="200"/>
                  </a:lnTo>
                  <a:lnTo>
                    <a:pt x="217" y="200"/>
                  </a:lnTo>
                  <a:lnTo>
                    <a:pt x="267" y="150"/>
                  </a:lnTo>
                  <a:close/>
                  <a:moveTo>
                    <a:pt x="317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67"/>
                  </a:lnTo>
                  <a:lnTo>
                    <a:pt x="34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416"/>
                  </a:lnTo>
                  <a:lnTo>
                    <a:pt x="34" y="466"/>
                  </a:lnTo>
                  <a:lnTo>
                    <a:pt x="51" y="532"/>
                  </a:lnTo>
                  <a:lnTo>
                    <a:pt x="101" y="582"/>
                  </a:lnTo>
                  <a:lnTo>
                    <a:pt x="134" y="615"/>
                  </a:lnTo>
                  <a:lnTo>
                    <a:pt x="184" y="649"/>
                  </a:lnTo>
                  <a:lnTo>
                    <a:pt x="234" y="665"/>
                  </a:lnTo>
                  <a:lnTo>
                    <a:pt x="300" y="682"/>
                  </a:lnTo>
                  <a:lnTo>
                    <a:pt x="400" y="682"/>
                  </a:lnTo>
                  <a:lnTo>
                    <a:pt x="466" y="649"/>
                  </a:lnTo>
                  <a:lnTo>
                    <a:pt x="516" y="632"/>
                  </a:lnTo>
                  <a:lnTo>
                    <a:pt x="533" y="665"/>
                  </a:lnTo>
                  <a:lnTo>
                    <a:pt x="583" y="682"/>
                  </a:lnTo>
                  <a:lnTo>
                    <a:pt x="616" y="682"/>
                  </a:lnTo>
                  <a:lnTo>
                    <a:pt x="633" y="665"/>
                  </a:lnTo>
                  <a:lnTo>
                    <a:pt x="649" y="632"/>
                  </a:lnTo>
                  <a:lnTo>
                    <a:pt x="649" y="615"/>
                  </a:lnTo>
                  <a:lnTo>
                    <a:pt x="649" y="349"/>
                  </a:lnTo>
                  <a:lnTo>
                    <a:pt x="649" y="83"/>
                  </a:lnTo>
                  <a:lnTo>
                    <a:pt x="649" y="50"/>
                  </a:lnTo>
                  <a:lnTo>
                    <a:pt x="633" y="17"/>
                  </a:lnTo>
                  <a:lnTo>
                    <a:pt x="599" y="17"/>
                  </a:lnTo>
                  <a:lnTo>
                    <a:pt x="583" y="0"/>
                  </a:lnTo>
                  <a:lnTo>
                    <a:pt x="533" y="17"/>
                  </a:lnTo>
                  <a:lnTo>
                    <a:pt x="500" y="67"/>
                  </a:lnTo>
                  <a:lnTo>
                    <a:pt x="416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4807250" y="2649925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1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" y="649"/>
                  </a:lnTo>
                  <a:lnTo>
                    <a:pt x="17" y="665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183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33" y="632"/>
                  </a:lnTo>
                  <a:lnTo>
                    <a:pt x="449" y="665"/>
                  </a:lnTo>
                  <a:lnTo>
                    <a:pt x="466" y="682"/>
                  </a:lnTo>
                  <a:lnTo>
                    <a:pt x="533" y="682"/>
                  </a:lnTo>
                  <a:lnTo>
                    <a:pt x="549" y="665"/>
                  </a:lnTo>
                  <a:lnTo>
                    <a:pt x="566" y="632"/>
                  </a:lnTo>
                  <a:lnTo>
                    <a:pt x="566" y="615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83"/>
                  </a:lnTo>
                  <a:lnTo>
                    <a:pt x="516" y="133"/>
                  </a:lnTo>
                  <a:lnTo>
                    <a:pt x="483" y="83"/>
                  </a:lnTo>
                  <a:lnTo>
                    <a:pt x="449" y="50"/>
                  </a:lnTo>
                  <a:lnTo>
                    <a:pt x="400" y="34"/>
                  </a:lnTo>
                  <a:lnTo>
                    <a:pt x="333" y="17"/>
                  </a:lnTo>
                  <a:lnTo>
                    <a:pt x="283" y="0"/>
                  </a:lnTo>
                  <a:lnTo>
                    <a:pt x="217" y="1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4826775" y="2649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499" y="216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84" y="216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49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51" y="532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83" y="516"/>
                  </a:lnTo>
                  <a:lnTo>
                    <a:pt x="533" y="499"/>
                  </a:lnTo>
                  <a:lnTo>
                    <a:pt x="483" y="516"/>
                  </a:lnTo>
                  <a:lnTo>
                    <a:pt x="416" y="532"/>
                  </a:lnTo>
                  <a:lnTo>
                    <a:pt x="333" y="549"/>
                  </a:lnTo>
                  <a:lnTo>
                    <a:pt x="267" y="516"/>
                  </a:lnTo>
                  <a:lnTo>
                    <a:pt x="200" y="482"/>
                  </a:lnTo>
                  <a:lnTo>
                    <a:pt x="184" y="449"/>
                  </a:lnTo>
                  <a:lnTo>
                    <a:pt x="167" y="399"/>
                  </a:lnTo>
                  <a:lnTo>
                    <a:pt x="583" y="399"/>
                  </a:lnTo>
                  <a:lnTo>
                    <a:pt x="632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6" y="100"/>
                  </a:lnTo>
                  <a:lnTo>
                    <a:pt x="516" y="50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49650" y="2650325"/>
              <a:ext cx="22025" cy="15825"/>
            </a:xfrm>
            <a:custGeom>
              <a:avLst/>
              <a:gdLst/>
              <a:ahLst/>
              <a:cxnLst/>
              <a:rect l="l" t="t" r="r" b="b"/>
              <a:pathLst>
                <a:path w="881" h="633" extrusionOk="0">
                  <a:moveTo>
                    <a:pt x="33" y="1"/>
                  </a:moveTo>
                  <a:lnTo>
                    <a:pt x="17" y="18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233" y="633"/>
                  </a:lnTo>
                  <a:lnTo>
                    <a:pt x="316" y="633"/>
                  </a:lnTo>
                  <a:lnTo>
                    <a:pt x="399" y="400"/>
                  </a:lnTo>
                  <a:lnTo>
                    <a:pt x="499" y="633"/>
                  </a:lnTo>
                  <a:lnTo>
                    <a:pt x="565" y="633"/>
                  </a:lnTo>
                  <a:lnTo>
                    <a:pt x="798" y="101"/>
                  </a:lnTo>
                  <a:lnTo>
                    <a:pt x="831" y="84"/>
                  </a:lnTo>
                  <a:lnTo>
                    <a:pt x="848" y="84"/>
                  </a:lnTo>
                  <a:lnTo>
                    <a:pt x="864" y="51"/>
                  </a:lnTo>
                  <a:lnTo>
                    <a:pt x="881" y="34"/>
                  </a:lnTo>
                  <a:lnTo>
                    <a:pt x="864" y="1"/>
                  </a:lnTo>
                  <a:lnTo>
                    <a:pt x="814" y="1"/>
                  </a:lnTo>
                  <a:lnTo>
                    <a:pt x="781" y="18"/>
                  </a:lnTo>
                  <a:lnTo>
                    <a:pt x="781" y="51"/>
                  </a:lnTo>
                  <a:lnTo>
                    <a:pt x="615" y="416"/>
                  </a:lnTo>
                  <a:lnTo>
                    <a:pt x="515" y="184"/>
                  </a:lnTo>
                  <a:lnTo>
                    <a:pt x="499" y="151"/>
                  </a:lnTo>
                  <a:lnTo>
                    <a:pt x="449" y="134"/>
                  </a:lnTo>
                  <a:lnTo>
                    <a:pt x="416" y="151"/>
                  </a:lnTo>
                  <a:lnTo>
                    <a:pt x="382" y="184"/>
                  </a:lnTo>
                  <a:lnTo>
                    <a:pt x="299" y="416"/>
                  </a:lnTo>
                  <a:lnTo>
                    <a:pt x="133" y="51"/>
                  </a:lnTo>
                  <a:lnTo>
                    <a:pt x="133" y="34"/>
                  </a:lnTo>
                  <a:lnTo>
                    <a:pt x="116" y="1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886625" y="2643275"/>
              <a:ext cx="9575" cy="23700"/>
            </a:xfrm>
            <a:custGeom>
              <a:avLst/>
              <a:gdLst/>
              <a:ahLst/>
              <a:cxnLst/>
              <a:rect l="l" t="t" r="r" b="b"/>
              <a:pathLst>
                <a:path w="383" h="948" extrusionOk="0">
                  <a:moveTo>
                    <a:pt x="233" y="0"/>
                  </a:moveTo>
                  <a:lnTo>
                    <a:pt x="166" y="34"/>
                  </a:lnTo>
                  <a:lnTo>
                    <a:pt x="133" y="100"/>
                  </a:lnTo>
                  <a:lnTo>
                    <a:pt x="117" y="150"/>
                  </a:lnTo>
                  <a:lnTo>
                    <a:pt x="100" y="216"/>
                  </a:lnTo>
                  <a:lnTo>
                    <a:pt x="100" y="250"/>
                  </a:lnTo>
                  <a:lnTo>
                    <a:pt x="34" y="250"/>
                  </a:lnTo>
                  <a:lnTo>
                    <a:pt x="17" y="266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0" y="349"/>
                  </a:lnTo>
                  <a:lnTo>
                    <a:pt x="17" y="366"/>
                  </a:lnTo>
                  <a:lnTo>
                    <a:pt x="34" y="383"/>
                  </a:lnTo>
                  <a:lnTo>
                    <a:pt x="67" y="399"/>
                  </a:lnTo>
                  <a:lnTo>
                    <a:pt x="100" y="399"/>
                  </a:lnTo>
                  <a:lnTo>
                    <a:pt x="100" y="865"/>
                  </a:lnTo>
                  <a:lnTo>
                    <a:pt x="117" y="898"/>
                  </a:lnTo>
                  <a:lnTo>
                    <a:pt x="133" y="931"/>
                  </a:lnTo>
                  <a:lnTo>
                    <a:pt x="150" y="948"/>
                  </a:lnTo>
                  <a:lnTo>
                    <a:pt x="216" y="948"/>
                  </a:lnTo>
                  <a:lnTo>
                    <a:pt x="233" y="931"/>
                  </a:lnTo>
                  <a:lnTo>
                    <a:pt x="250" y="898"/>
                  </a:lnTo>
                  <a:lnTo>
                    <a:pt x="250" y="865"/>
                  </a:lnTo>
                  <a:lnTo>
                    <a:pt x="250" y="399"/>
                  </a:lnTo>
                  <a:lnTo>
                    <a:pt x="299" y="399"/>
                  </a:lnTo>
                  <a:lnTo>
                    <a:pt x="333" y="383"/>
                  </a:lnTo>
                  <a:lnTo>
                    <a:pt x="349" y="366"/>
                  </a:lnTo>
                  <a:lnTo>
                    <a:pt x="366" y="349"/>
                  </a:lnTo>
                  <a:lnTo>
                    <a:pt x="366" y="316"/>
                  </a:lnTo>
                  <a:lnTo>
                    <a:pt x="366" y="283"/>
                  </a:lnTo>
                  <a:lnTo>
                    <a:pt x="349" y="266"/>
                  </a:lnTo>
                  <a:lnTo>
                    <a:pt x="333" y="250"/>
                  </a:lnTo>
                  <a:lnTo>
                    <a:pt x="250" y="250"/>
                  </a:lnTo>
                  <a:lnTo>
                    <a:pt x="250" y="216"/>
                  </a:lnTo>
                  <a:lnTo>
                    <a:pt x="283" y="150"/>
                  </a:lnTo>
                  <a:lnTo>
                    <a:pt x="333" y="150"/>
                  </a:lnTo>
                  <a:lnTo>
                    <a:pt x="366" y="133"/>
                  </a:lnTo>
                  <a:lnTo>
                    <a:pt x="383" y="117"/>
                  </a:lnTo>
                  <a:lnTo>
                    <a:pt x="383" y="83"/>
                  </a:lnTo>
                  <a:lnTo>
                    <a:pt x="383" y="50"/>
                  </a:lnTo>
                  <a:lnTo>
                    <a:pt x="366" y="34"/>
                  </a:lnTo>
                  <a:lnTo>
                    <a:pt x="333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899925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33"/>
                  </a:lnTo>
                  <a:lnTo>
                    <a:pt x="17" y="150"/>
                  </a:lnTo>
                  <a:lnTo>
                    <a:pt x="50" y="167"/>
                  </a:lnTo>
                  <a:lnTo>
                    <a:pt x="100" y="167"/>
                  </a:lnTo>
                  <a:lnTo>
                    <a:pt x="133" y="150"/>
                  </a:lnTo>
                  <a:lnTo>
                    <a:pt x="150" y="133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00" y="0"/>
                  </a:lnTo>
                  <a:close/>
                  <a:moveTo>
                    <a:pt x="67" y="266"/>
                  </a:moveTo>
                  <a:lnTo>
                    <a:pt x="50" y="283"/>
                  </a:lnTo>
                  <a:lnTo>
                    <a:pt x="17" y="300"/>
                  </a:lnTo>
                  <a:lnTo>
                    <a:pt x="0" y="316"/>
                  </a:lnTo>
                  <a:lnTo>
                    <a:pt x="0" y="349"/>
                  </a:lnTo>
                  <a:lnTo>
                    <a:pt x="0" y="881"/>
                  </a:lnTo>
                  <a:lnTo>
                    <a:pt x="0" y="915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100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349"/>
                  </a:lnTo>
                  <a:lnTo>
                    <a:pt x="150" y="333"/>
                  </a:lnTo>
                  <a:lnTo>
                    <a:pt x="150" y="316"/>
                  </a:lnTo>
                  <a:lnTo>
                    <a:pt x="133" y="283"/>
                  </a:lnTo>
                  <a:lnTo>
                    <a:pt x="100" y="283"/>
                  </a:lnTo>
                  <a:lnTo>
                    <a:pt x="83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908650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67"/>
                  </a:lnTo>
                  <a:lnTo>
                    <a:pt x="0" y="881"/>
                  </a:lnTo>
                  <a:lnTo>
                    <a:pt x="17" y="898"/>
                  </a:lnTo>
                  <a:lnTo>
                    <a:pt x="33" y="931"/>
                  </a:lnTo>
                  <a:lnTo>
                    <a:pt x="50" y="948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4917375" y="2649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6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33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2" y="482"/>
                  </a:lnTo>
                  <a:lnTo>
                    <a:pt x="466" y="499"/>
                  </a:lnTo>
                  <a:lnTo>
                    <a:pt x="399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00" y="482"/>
                  </a:lnTo>
                  <a:lnTo>
                    <a:pt x="166" y="432"/>
                  </a:lnTo>
                  <a:lnTo>
                    <a:pt x="150" y="383"/>
                  </a:lnTo>
                  <a:lnTo>
                    <a:pt x="582" y="383"/>
                  </a:lnTo>
                  <a:lnTo>
                    <a:pt x="632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5" y="100"/>
                  </a:lnTo>
                  <a:lnTo>
                    <a:pt x="516" y="50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48525" y="2643275"/>
              <a:ext cx="9600" cy="23700"/>
            </a:xfrm>
            <a:custGeom>
              <a:avLst/>
              <a:gdLst/>
              <a:ahLst/>
              <a:cxnLst/>
              <a:rect l="l" t="t" r="r" b="b"/>
              <a:pathLst>
                <a:path w="384" h="948" extrusionOk="0">
                  <a:moveTo>
                    <a:pt x="234" y="0"/>
                  </a:moveTo>
                  <a:lnTo>
                    <a:pt x="184" y="34"/>
                  </a:lnTo>
                  <a:lnTo>
                    <a:pt x="134" y="100"/>
                  </a:lnTo>
                  <a:lnTo>
                    <a:pt x="117" y="150"/>
                  </a:lnTo>
                  <a:lnTo>
                    <a:pt x="117" y="216"/>
                  </a:lnTo>
                  <a:lnTo>
                    <a:pt x="117" y="250"/>
                  </a:lnTo>
                  <a:lnTo>
                    <a:pt x="51" y="250"/>
                  </a:lnTo>
                  <a:lnTo>
                    <a:pt x="17" y="266"/>
                  </a:lnTo>
                  <a:lnTo>
                    <a:pt x="1" y="283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7" y="366"/>
                  </a:lnTo>
                  <a:lnTo>
                    <a:pt x="51" y="383"/>
                  </a:lnTo>
                  <a:lnTo>
                    <a:pt x="67" y="399"/>
                  </a:lnTo>
                  <a:lnTo>
                    <a:pt x="117" y="399"/>
                  </a:lnTo>
                  <a:lnTo>
                    <a:pt x="117" y="865"/>
                  </a:lnTo>
                  <a:lnTo>
                    <a:pt x="117" y="898"/>
                  </a:lnTo>
                  <a:lnTo>
                    <a:pt x="134" y="931"/>
                  </a:lnTo>
                  <a:lnTo>
                    <a:pt x="150" y="948"/>
                  </a:lnTo>
                  <a:lnTo>
                    <a:pt x="217" y="948"/>
                  </a:lnTo>
                  <a:lnTo>
                    <a:pt x="234" y="931"/>
                  </a:lnTo>
                  <a:lnTo>
                    <a:pt x="250" y="898"/>
                  </a:lnTo>
                  <a:lnTo>
                    <a:pt x="267" y="865"/>
                  </a:lnTo>
                  <a:lnTo>
                    <a:pt x="267" y="399"/>
                  </a:lnTo>
                  <a:lnTo>
                    <a:pt x="300" y="399"/>
                  </a:lnTo>
                  <a:lnTo>
                    <a:pt x="333" y="383"/>
                  </a:lnTo>
                  <a:lnTo>
                    <a:pt x="350" y="366"/>
                  </a:lnTo>
                  <a:lnTo>
                    <a:pt x="366" y="349"/>
                  </a:lnTo>
                  <a:lnTo>
                    <a:pt x="383" y="316"/>
                  </a:lnTo>
                  <a:lnTo>
                    <a:pt x="366" y="283"/>
                  </a:lnTo>
                  <a:lnTo>
                    <a:pt x="350" y="266"/>
                  </a:lnTo>
                  <a:lnTo>
                    <a:pt x="333" y="250"/>
                  </a:lnTo>
                  <a:lnTo>
                    <a:pt x="267" y="250"/>
                  </a:lnTo>
                  <a:lnTo>
                    <a:pt x="267" y="216"/>
                  </a:lnTo>
                  <a:lnTo>
                    <a:pt x="283" y="150"/>
                  </a:lnTo>
                  <a:lnTo>
                    <a:pt x="350" y="150"/>
                  </a:lnTo>
                  <a:lnTo>
                    <a:pt x="366" y="133"/>
                  </a:lnTo>
                  <a:lnTo>
                    <a:pt x="383" y="117"/>
                  </a:lnTo>
                  <a:lnTo>
                    <a:pt x="383" y="83"/>
                  </a:lnTo>
                  <a:lnTo>
                    <a:pt x="383" y="50"/>
                  </a:lnTo>
                  <a:lnTo>
                    <a:pt x="366" y="34"/>
                  </a:lnTo>
                  <a:lnTo>
                    <a:pt x="350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60575" y="2650325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33" y="151"/>
                  </a:moveTo>
                  <a:lnTo>
                    <a:pt x="400" y="167"/>
                  </a:lnTo>
                  <a:lnTo>
                    <a:pt x="450" y="200"/>
                  </a:lnTo>
                  <a:lnTo>
                    <a:pt x="499" y="267"/>
                  </a:lnTo>
                  <a:lnTo>
                    <a:pt x="499" y="333"/>
                  </a:lnTo>
                  <a:lnTo>
                    <a:pt x="499" y="416"/>
                  </a:lnTo>
                  <a:lnTo>
                    <a:pt x="450" y="483"/>
                  </a:lnTo>
                  <a:lnTo>
                    <a:pt x="400" y="516"/>
                  </a:lnTo>
                  <a:lnTo>
                    <a:pt x="333" y="533"/>
                  </a:lnTo>
                  <a:lnTo>
                    <a:pt x="250" y="516"/>
                  </a:lnTo>
                  <a:lnTo>
                    <a:pt x="200" y="483"/>
                  </a:lnTo>
                  <a:lnTo>
                    <a:pt x="167" y="416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50" y="167"/>
                  </a:lnTo>
                  <a:lnTo>
                    <a:pt x="333" y="151"/>
                  </a:lnTo>
                  <a:close/>
                  <a:moveTo>
                    <a:pt x="250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1" y="101"/>
                  </a:lnTo>
                  <a:lnTo>
                    <a:pt x="51" y="151"/>
                  </a:lnTo>
                  <a:lnTo>
                    <a:pt x="17" y="217"/>
                  </a:lnTo>
                  <a:lnTo>
                    <a:pt x="1" y="283"/>
                  </a:lnTo>
                  <a:lnTo>
                    <a:pt x="1" y="333"/>
                  </a:lnTo>
                  <a:lnTo>
                    <a:pt x="1" y="400"/>
                  </a:lnTo>
                  <a:lnTo>
                    <a:pt x="34" y="466"/>
                  </a:lnTo>
                  <a:lnTo>
                    <a:pt x="51" y="516"/>
                  </a:lnTo>
                  <a:lnTo>
                    <a:pt x="101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50" y="666"/>
                  </a:lnTo>
                  <a:lnTo>
                    <a:pt x="383" y="666"/>
                  </a:lnTo>
                  <a:lnTo>
                    <a:pt x="450" y="649"/>
                  </a:lnTo>
                  <a:lnTo>
                    <a:pt x="499" y="616"/>
                  </a:lnTo>
                  <a:lnTo>
                    <a:pt x="549" y="566"/>
                  </a:lnTo>
                  <a:lnTo>
                    <a:pt x="583" y="516"/>
                  </a:lnTo>
                  <a:lnTo>
                    <a:pt x="616" y="466"/>
                  </a:lnTo>
                  <a:lnTo>
                    <a:pt x="632" y="400"/>
                  </a:lnTo>
                  <a:lnTo>
                    <a:pt x="649" y="333"/>
                  </a:lnTo>
                  <a:lnTo>
                    <a:pt x="632" y="283"/>
                  </a:lnTo>
                  <a:lnTo>
                    <a:pt x="616" y="217"/>
                  </a:lnTo>
                  <a:lnTo>
                    <a:pt x="583" y="151"/>
                  </a:lnTo>
                  <a:lnTo>
                    <a:pt x="549" y="101"/>
                  </a:lnTo>
                  <a:lnTo>
                    <a:pt x="499" y="67"/>
                  </a:lnTo>
                  <a:lnTo>
                    <a:pt x="450" y="3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4981775" y="2649925"/>
              <a:ext cx="10825" cy="16650"/>
            </a:xfrm>
            <a:custGeom>
              <a:avLst/>
              <a:gdLst/>
              <a:ahLst/>
              <a:cxnLst/>
              <a:rect l="l" t="t" r="r" b="b"/>
              <a:pathLst>
                <a:path w="433" h="666" extrusionOk="0">
                  <a:moveTo>
                    <a:pt x="350" y="0"/>
                  </a:moveTo>
                  <a:lnTo>
                    <a:pt x="266" y="17"/>
                  </a:lnTo>
                  <a:lnTo>
                    <a:pt x="183" y="50"/>
                  </a:lnTo>
                  <a:lnTo>
                    <a:pt x="150" y="83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34" y="649"/>
                  </a:lnTo>
                  <a:lnTo>
                    <a:pt x="67" y="665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83" y="299"/>
                  </a:lnTo>
                  <a:lnTo>
                    <a:pt x="217" y="233"/>
                  </a:lnTo>
                  <a:lnTo>
                    <a:pt x="233" y="200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33" y="83"/>
                  </a:lnTo>
                  <a:lnTo>
                    <a:pt x="433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005450" y="2649925"/>
              <a:ext cx="17075" cy="17050"/>
            </a:xfrm>
            <a:custGeom>
              <a:avLst/>
              <a:gdLst/>
              <a:ahLst/>
              <a:cxnLst/>
              <a:rect l="l" t="t" r="r" b="b"/>
              <a:pathLst>
                <a:path w="683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516" y="216"/>
                  </a:lnTo>
                  <a:lnTo>
                    <a:pt x="549" y="283"/>
                  </a:lnTo>
                  <a:lnTo>
                    <a:pt x="167" y="283"/>
                  </a:lnTo>
                  <a:lnTo>
                    <a:pt x="184" y="216"/>
                  </a:lnTo>
                  <a:lnTo>
                    <a:pt x="234" y="183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17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8" y="283"/>
                  </a:lnTo>
                  <a:lnTo>
                    <a:pt x="1" y="349"/>
                  </a:lnTo>
                  <a:lnTo>
                    <a:pt x="34" y="349"/>
                  </a:lnTo>
                  <a:lnTo>
                    <a:pt x="34" y="399"/>
                  </a:lnTo>
                  <a:lnTo>
                    <a:pt x="51" y="466"/>
                  </a:lnTo>
                  <a:lnTo>
                    <a:pt x="84" y="516"/>
                  </a:lnTo>
                  <a:lnTo>
                    <a:pt x="117" y="565"/>
                  </a:lnTo>
                  <a:lnTo>
                    <a:pt x="167" y="615"/>
                  </a:lnTo>
                  <a:lnTo>
                    <a:pt x="234" y="649"/>
                  </a:lnTo>
                  <a:lnTo>
                    <a:pt x="300" y="665"/>
                  </a:lnTo>
                  <a:lnTo>
                    <a:pt x="367" y="682"/>
                  </a:lnTo>
                  <a:lnTo>
                    <a:pt x="416" y="682"/>
                  </a:lnTo>
                  <a:lnTo>
                    <a:pt x="483" y="665"/>
                  </a:lnTo>
                  <a:lnTo>
                    <a:pt x="549" y="632"/>
                  </a:lnTo>
                  <a:lnTo>
                    <a:pt x="599" y="599"/>
                  </a:lnTo>
                  <a:lnTo>
                    <a:pt x="599" y="582"/>
                  </a:lnTo>
                  <a:lnTo>
                    <a:pt x="616" y="549"/>
                  </a:lnTo>
                  <a:lnTo>
                    <a:pt x="599" y="499"/>
                  </a:lnTo>
                  <a:lnTo>
                    <a:pt x="549" y="482"/>
                  </a:lnTo>
                  <a:lnTo>
                    <a:pt x="500" y="499"/>
                  </a:lnTo>
                  <a:lnTo>
                    <a:pt x="433" y="532"/>
                  </a:lnTo>
                  <a:lnTo>
                    <a:pt x="367" y="532"/>
                  </a:lnTo>
                  <a:lnTo>
                    <a:pt x="283" y="516"/>
                  </a:lnTo>
                  <a:lnTo>
                    <a:pt x="234" y="482"/>
                  </a:lnTo>
                  <a:lnTo>
                    <a:pt x="200" y="432"/>
                  </a:lnTo>
                  <a:lnTo>
                    <a:pt x="184" y="383"/>
                  </a:lnTo>
                  <a:lnTo>
                    <a:pt x="616" y="383"/>
                  </a:lnTo>
                  <a:lnTo>
                    <a:pt x="666" y="366"/>
                  </a:lnTo>
                  <a:lnTo>
                    <a:pt x="682" y="333"/>
                  </a:lnTo>
                  <a:lnTo>
                    <a:pt x="682" y="316"/>
                  </a:lnTo>
                  <a:lnTo>
                    <a:pt x="682" y="299"/>
                  </a:lnTo>
                  <a:lnTo>
                    <a:pt x="682" y="250"/>
                  </a:lnTo>
                  <a:lnTo>
                    <a:pt x="649" y="183"/>
                  </a:lnTo>
                  <a:lnTo>
                    <a:pt x="616" y="133"/>
                  </a:lnTo>
                  <a:lnTo>
                    <a:pt x="583" y="83"/>
                  </a:lnTo>
                  <a:lnTo>
                    <a:pt x="533" y="50"/>
                  </a:lnTo>
                  <a:lnTo>
                    <a:pt x="466" y="1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5026225" y="2643275"/>
              <a:ext cx="17075" cy="23700"/>
            </a:xfrm>
            <a:custGeom>
              <a:avLst/>
              <a:gdLst/>
              <a:ahLst/>
              <a:cxnLst/>
              <a:rect l="l" t="t" r="r" b="b"/>
              <a:pathLst>
                <a:path w="683" h="948" extrusionOk="0">
                  <a:moveTo>
                    <a:pt x="350" y="416"/>
                  </a:moveTo>
                  <a:lnTo>
                    <a:pt x="417" y="433"/>
                  </a:lnTo>
                  <a:lnTo>
                    <a:pt x="466" y="482"/>
                  </a:lnTo>
                  <a:lnTo>
                    <a:pt x="516" y="549"/>
                  </a:lnTo>
                  <a:lnTo>
                    <a:pt x="533" y="615"/>
                  </a:lnTo>
                  <a:lnTo>
                    <a:pt x="516" y="698"/>
                  </a:lnTo>
                  <a:lnTo>
                    <a:pt x="466" y="748"/>
                  </a:lnTo>
                  <a:lnTo>
                    <a:pt x="466" y="765"/>
                  </a:lnTo>
                  <a:lnTo>
                    <a:pt x="400" y="798"/>
                  </a:lnTo>
                  <a:lnTo>
                    <a:pt x="333" y="815"/>
                  </a:lnTo>
                  <a:lnTo>
                    <a:pt x="267" y="798"/>
                  </a:lnTo>
                  <a:lnTo>
                    <a:pt x="217" y="748"/>
                  </a:lnTo>
                  <a:lnTo>
                    <a:pt x="184" y="698"/>
                  </a:lnTo>
                  <a:lnTo>
                    <a:pt x="167" y="615"/>
                  </a:lnTo>
                  <a:lnTo>
                    <a:pt x="184" y="549"/>
                  </a:lnTo>
                  <a:lnTo>
                    <a:pt x="217" y="482"/>
                  </a:lnTo>
                  <a:lnTo>
                    <a:pt x="284" y="433"/>
                  </a:lnTo>
                  <a:lnTo>
                    <a:pt x="350" y="416"/>
                  </a:lnTo>
                  <a:close/>
                  <a:moveTo>
                    <a:pt x="583" y="0"/>
                  </a:moveTo>
                  <a:lnTo>
                    <a:pt x="549" y="17"/>
                  </a:lnTo>
                  <a:lnTo>
                    <a:pt x="533" y="50"/>
                  </a:lnTo>
                  <a:lnTo>
                    <a:pt x="533" y="67"/>
                  </a:lnTo>
                  <a:lnTo>
                    <a:pt x="533" y="333"/>
                  </a:lnTo>
                  <a:lnTo>
                    <a:pt x="450" y="283"/>
                  </a:lnTo>
                  <a:lnTo>
                    <a:pt x="350" y="266"/>
                  </a:lnTo>
                  <a:lnTo>
                    <a:pt x="284" y="283"/>
                  </a:lnTo>
                  <a:lnTo>
                    <a:pt x="217" y="300"/>
                  </a:lnTo>
                  <a:lnTo>
                    <a:pt x="151" y="333"/>
                  </a:lnTo>
                  <a:lnTo>
                    <a:pt x="101" y="366"/>
                  </a:lnTo>
                  <a:lnTo>
                    <a:pt x="67" y="416"/>
                  </a:lnTo>
                  <a:lnTo>
                    <a:pt x="34" y="482"/>
                  </a:lnTo>
                  <a:lnTo>
                    <a:pt x="18" y="549"/>
                  </a:lnTo>
                  <a:lnTo>
                    <a:pt x="1" y="615"/>
                  </a:lnTo>
                  <a:lnTo>
                    <a:pt x="18" y="682"/>
                  </a:lnTo>
                  <a:lnTo>
                    <a:pt x="34" y="748"/>
                  </a:lnTo>
                  <a:lnTo>
                    <a:pt x="67" y="798"/>
                  </a:lnTo>
                  <a:lnTo>
                    <a:pt x="101" y="848"/>
                  </a:lnTo>
                  <a:lnTo>
                    <a:pt x="151" y="898"/>
                  </a:lnTo>
                  <a:lnTo>
                    <a:pt x="217" y="931"/>
                  </a:lnTo>
                  <a:lnTo>
                    <a:pt x="284" y="948"/>
                  </a:lnTo>
                  <a:lnTo>
                    <a:pt x="350" y="948"/>
                  </a:lnTo>
                  <a:lnTo>
                    <a:pt x="450" y="931"/>
                  </a:lnTo>
                  <a:lnTo>
                    <a:pt x="533" y="898"/>
                  </a:lnTo>
                  <a:lnTo>
                    <a:pt x="549" y="931"/>
                  </a:lnTo>
                  <a:lnTo>
                    <a:pt x="599" y="948"/>
                  </a:lnTo>
                  <a:lnTo>
                    <a:pt x="633" y="948"/>
                  </a:lnTo>
                  <a:lnTo>
                    <a:pt x="649" y="931"/>
                  </a:lnTo>
                  <a:lnTo>
                    <a:pt x="666" y="898"/>
                  </a:lnTo>
                  <a:lnTo>
                    <a:pt x="682" y="881"/>
                  </a:lnTo>
                  <a:lnTo>
                    <a:pt x="682" y="615"/>
                  </a:lnTo>
                  <a:lnTo>
                    <a:pt x="682" y="67"/>
                  </a:lnTo>
                  <a:lnTo>
                    <a:pt x="666" y="50"/>
                  </a:lnTo>
                  <a:lnTo>
                    <a:pt x="649" y="17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050325" y="2643275"/>
              <a:ext cx="3775" cy="23700"/>
            </a:xfrm>
            <a:custGeom>
              <a:avLst/>
              <a:gdLst/>
              <a:ahLst/>
              <a:cxnLst/>
              <a:rect l="l" t="t" r="r" b="b"/>
              <a:pathLst>
                <a:path w="151" h="948" extrusionOk="0">
                  <a:moveTo>
                    <a:pt x="34" y="0"/>
                  </a:moveTo>
                  <a:lnTo>
                    <a:pt x="18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3"/>
                  </a:lnTo>
                  <a:lnTo>
                    <a:pt x="18" y="150"/>
                  </a:lnTo>
                  <a:lnTo>
                    <a:pt x="34" y="167"/>
                  </a:lnTo>
                  <a:lnTo>
                    <a:pt x="101" y="167"/>
                  </a:lnTo>
                  <a:lnTo>
                    <a:pt x="117" y="150"/>
                  </a:lnTo>
                  <a:lnTo>
                    <a:pt x="134" y="133"/>
                  </a:lnTo>
                  <a:lnTo>
                    <a:pt x="151" y="100"/>
                  </a:lnTo>
                  <a:lnTo>
                    <a:pt x="151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1" y="0"/>
                  </a:lnTo>
                  <a:close/>
                  <a:moveTo>
                    <a:pt x="67" y="266"/>
                  </a:moveTo>
                  <a:lnTo>
                    <a:pt x="34" y="283"/>
                  </a:lnTo>
                  <a:lnTo>
                    <a:pt x="18" y="300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" y="881"/>
                  </a:lnTo>
                  <a:lnTo>
                    <a:pt x="1" y="898"/>
                  </a:lnTo>
                  <a:lnTo>
                    <a:pt x="18" y="931"/>
                  </a:lnTo>
                  <a:lnTo>
                    <a:pt x="34" y="948"/>
                  </a:lnTo>
                  <a:lnTo>
                    <a:pt x="101" y="948"/>
                  </a:lnTo>
                  <a:lnTo>
                    <a:pt x="117" y="931"/>
                  </a:lnTo>
                  <a:lnTo>
                    <a:pt x="134" y="898"/>
                  </a:lnTo>
                  <a:lnTo>
                    <a:pt x="151" y="881"/>
                  </a:lnTo>
                  <a:lnTo>
                    <a:pt x="151" y="349"/>
                  </a:lnTo>
                  <a:lnTo>
                    <a:pt x="151" y="333"/>
                  </a:lnTo>
                  <a:lnTo>
                    <a:pt x="134" y="316"/>
                  </a:lnTo>
                  <a:lnTo>
                    <a:pt x="117" y="283"/>
                  </a:lnTo>
                  <a:lnTo>
                    <a:pt x="101" y="283"/>
                  </a:lnTo>
                  <a:lnTo>
                    <a:pt x="67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058225" y="2643275"/>
              <a:ext cx="9175" cy="23700"/>
            </a:xfrm>
            <a:custGeom>
              <a:avLst/>
              <a:gdLst/>
              <a:ahLst/>
              <a:cxnLst/>
              <a:rect l="l" t="t" r="r" b="b"/>
              <a:pathLst>
                <a:path w="367" h="948" extrusionOk="0">
                  <a:moveTo>
                    <a:pt x="150" y="0"/>
                  </a:moveTo>
                  <a:lnTo>
                    <a:pt x="134" y="17"/>
                  </a:lnTo>
                  <a:lnTo>
                    <a:pt x="117" y="50"/>
                  </a:lnTo>
                  <a:lnTo>
                    <a:pt x="101" y="67"/>
                  </a:lnTo>
                  <a:lnTo>
                    <a:pt x="101" y="266"/>
                  </a:lnTo>
                  <a:lnTo>
                    <a:pt x="67" y="266"/>
                  </a:lnTo>
                  <a:lnTo>
                    <a:pt x="34" y="283"/>
                  </a:lnTo>
                  <a:lnTo>
                    <a:pt x="17" y="300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" y="366"/>
                  </a:lnTo>
                  <a:lnTo>
                    <a:pt x="17" y="399"/>
                  </a:lnTo>
                  <a:lnTo>
                    <a:pt x="34" y="416"/>
                  </a:lnTo>
                  <a:lnTo>
                    <a:pt x="101" y="416"/>
                  </a:lnTo>
                  <a:lnTo>
                    <a:pt x="101" y="798"/>
                  </a:lnTo>
                  <a:lnTo>
                    <a:pt x="117" y="865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50" y="948"/>
                  </a:lnTo>
                  <a:lnTo>
                    <a:pt x="283" y="948"/>
                  </a:lnTo>
                  <a:lnTo>
                    <a:pt x="317" y="931"/>
                  </a:lnTo>
                  <a:lnTo>
                    <a:pt x="333" y="898"/>
                  </a:lnTo>
                  <a:lnTo>
                    <a:pt x="333" y="881"/>
                  </a:lnTo>
                  <a:lnTo>
                    <a:pt x="333" y="865"/>
                  </a:lnTo>
                  <a:lnTo>
                    <a:pt x="333" y="848"/>
                  </a:lnTo>
                  <a:lnTo>
                    <a:pt x="317" y="815"/>
                  </a:lnTo>
                  <a:lnTo>
                    <a:pt x="283" y="798"/>
                  </a:lnTo>
                  <a:lnTo>
                    <a:pt x="250" y="798"/>
                  </a:lnTo>
                  <a:lnTo>
                    <a:pt x="250" y="416"/>
                  </a:lnTo>
                  <a:lnTo>
                    <a:pt x="317" y="416"/>
                  </a:lnTo>
                  <a:lnTo>
                    <a:pt x="350" y="399"/>
                  </a:lnTo>
                  <a:lnTo>
                    <a:pt x="366" y="366"/>
                  </a:lnTo>
                  <a:lnTo>
                    <a:pt x="366" y="349"/>
                  </a:lnTo>
                  <a:lnTo>
                    <a:pt x="366" y="316"/>
                  </a:lnTo>
                  <a:lnTo>
                    <a:pt x="350" y="283"/>
                  </a:lnTo>
                  <a:lnTo>
                    <a:pt x="317" y="266"/>
                  </a:lnTo>
                  <a:lnTo>
                    <a:pt x="250" y="266"/>
                  </a:lnTo>
                  <a:lnTo>
                    <a:pt x="250" y="67"/>
                  </a:lnTo>
                  <a:lnTo>
                    <a:pt x="250" y="50"/>
                  </a:lnTo>
                  <a:lnTo>
                    <a:pt x="233" y="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073200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17" y="133"/>
                  </a:lnTo>
                  <a:lnTo>
                    <a:pt x="33" y="150"/>
                  </a:lnTo>
                  <a:lnTo>
                    <a:pt x="50" y="167"/>
                  </a:lnTo>
                  <a:lnTo>
                    <a:pt x="117" y="167"/>
                  </a:lnTo>
                  <a:lnTo>
                    <a:pt x="133" y="150"/>
                  </a:lnTo>
                  <a:lnTo>
                    <a:pt x="150" y="133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17" y="0"/>
                  </a:lnTo>
                  <a:close/>
                  <a:moveTo>
                    <a:pt x="83" y="266"/>
                  </a:moveTo>
                  <a:lnTo>
                    <a:pt x="50" y="283"/>
                  </a:lnTo>
                  <a:lnTo>
                    <a:pt x="33" y="300"/>
                  </a:lnTo>
                  <a:lnTo>
                    <a:pt x="17" y="316"/>
                  </a:lnTo>
                  <a:lnTo>
                    <a:pt x="0" y="349"/>
                  </a:lnTo>
                  <a:lnTo>
                    <a:pt x="0" y="881"/>
                  </a:lnTo>
                  <a:lnTo>
                    <a:pt x="17" y="915"/>
                  </a:lnTo>
                  <a:lnTo>
                    <a:pt x="33" y="931"/>
                  </a:lnTo>
                  <a:lnTo>
                    <a:pt x="50" y="948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349"/>
                  </a:lnTo>
                  <a:lnTo>
                    <a:pt x="150" y="333"/>
                  </a:lnTo>
                  <a:lnTo>
                    <a:pt x="150" y="316"/>
                  </a:lnTo>
                  <a:lnTo>
                    <a:pt x="133" y="283"/>
                  </a:lnTo>
                  <a:lnTo>
                    <a:pt x="117" y="283"/>
                  </a:lnTo>
                  <a:lnTo>
                    <a:pt x="83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5083175" y="2649925"/>
              <a:ext cx="13725" cy="17050"/>
            </a:xfrm>
            <a:custGeom>
              <a:avLst/>
              <a:gdLst/>
              <a:ahLst/>
              <a:cxnLst/>
              <a:rect l="l" t="t" r="r" b="b"/>
              <a:pathLst>
                <a:path w="549" h="682" extrusionOk="0">
                  <a:moveTo>
                    <a:pt x="33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615"/>
                  </a:lnTo>
                  <a:lnTo>
                    <a:pt x="0" y="632"/>
                  </a:lnTo>
                  <a:lnTo>
                    <a:pt x="17" y="665"/>
                  </a:lnTo>
                  <a:lnTo>
                    <a:pt x="33" y="682"/>
                  </a:lnTo>
                  <a:lnTo>
                    <a:pt x="67" y="682"/>
                  </a:lnTo>
                  <a:lnTo>
                    <a:pt x="116" y="665"/>
                  </a:lnTo>
                  <a:lnTo>
                    <a:pt x="133" y="632"/>
                  </a:lnTo>
                  <a:lnTo>
                    <a:pt x="133" y="615"/>
                  </a:lnTo>
                  <a:lnTo>
                    <a:pt x="133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283" y="150"/>
                  </a:lnTo>
                  <a:lnTo>
                    <a:pt x="332" y="167"/>
                  </a:lnTo>
                  <a:lnTo>
                    <a:pt x="366" y="183"/>
                  </a:lnTo>
                  <a:lnTo>
                    <a:pt x="399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16" y="632"/>
                  </a:lnTo>
                  <a:lnTo>
                    <a:pt x="432" y="665"/>
                  </a:lnTo>
                  <a:lnTo>
                    <a:pt x="465" y="682"/>
                  </a:lnTo>
                  <a:lnTo>
                    <a:pt x="515" y="682"/>
                  </a:lnTo>
                  <a:lnTo>
                    <a:pt x="532" y="665"/>
                  </a:lnTo>
                  <a:lnTo>
                    <a:pt x="549" y="632"/>
                  </a:lnTo>
                  <a:lnTo>
                    <a:pt x="549" y="615"/>
                  </a:lnTo>
                  <a:lnTo>
                    <a:pt x="549" y="283"/>
                  </a:lnTo>
                  <a:lnTo>
                    <a:pt x="549" y="233"/>
                  </a:lnTo>
                  <a:lnTo>
                    <a:pt x="532" y="183"/>
                  </a:lnTo>
                  <a:lnTo>
                    <a:pt x="515" y="133"/>
                  </a:lnTo>
                  <a:lnTo>
                    <a:pt x="482" y="83"/>
                  </a:lnTo>
                  <a:lnTo>
                    <a:pt x="432" y="50"/>
                  </a:lnTo>
                  <a:lnTo>
                    <a:pt x="399" y="34"/>
                  </a:lnTo>
                  <a:lnTo>
                    <a:pt x="332" y="17"/>
                  </a:lnTo>
                  <a:lnTo>
                    <a:pt x="283" y="0"/>
                  </a:lnTo>
                  <a:lnTo>
                    <a:pt x="216" y="17"/>
                  </a:lnTo>
                  <a:lnTo>
                    <a:pt x="133" y="50"/>
                  </a:lnTo>
                  <a:lnTo>
                    <a:pt x="116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5102700" y="2649925"/>
              <a:ext cx="16225" cy="23300"/>
            </a:xfrm>
            <a:custGeom>
              <a:avLst/>
              <a:gdLst/>
              <a:ahLst/>
              <a:cxnLst/>
              <a:rect l="l" t="t" r="r" b="b"/>
              <a:pathLst>
                <a:path w="649" h="93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6"/>
                  </a:lnTo>
                  <a:lnTo>
                    <a:pt x="499" y="266"/>
                  </a:lnTo>
                  <a:lnTo>
                    <a:pt x="516" y="349"/>
                  </a:lnTo>
                  <a:lnTo>
                    <a:pt x="499" y="349"/>
                  </a:lnTo>
                  <a:lnTo>
                    <a:pt x="499" y="416"/>
                  </a:lnTo>
                  <a:lnTo>
                    <a:pt x="449" y="482"/>
                  </a:lnTo>
                  <a:lnTo>
                    <a:pt x="399" y="532"/>
                  </a:lnTo>
                  <a:lnTo>
                    <a:pt x="333" y="549"/>
                  </a:lnTo>
                  <a:lnTo>
                    <a:pt x="266" y="532"/>
                  </a:lnTo>
                  <a:lnTo>
                    <a:pt x="200" y="482"/>
                  </a:lnTo>
                  <a:lnTo>
                    <a:pt x="166" y="416"/>
                  </a:lnTo>
                  <a:lnTo>
                    <a:pt x="150" y="349"/>
                  </a:lnTo>
                  <a:lnTo>
                    <a:pt x="166" y="283"/>
                  </a:lnTo>
                  <a:lnTo>
                    <a:pt x="200" y="216"/>
                  </a:lnTo>
                  <a:lnTo>
                    <a:pt x="250" y="167"/>
                  </a:lnTo>
                  <a:lnTo>
                    <a:pt x="333" y="150"/>
                  </a:lnTo>
                  <a:close/>
                  <a:moveTo>
                    <a:pt x="316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3" y="632"/>
                  </a:lnTo>
                  <a:lnTo>
                    <a:pt x="183" y="649"/>
                  </a:lnTo>
                  <a:lnTo>
                    <a:pt x="299" y="682"/>
                  </a:lnTo>
                  <a:lnTo>
                    <a:pt x="399" y="682"/>
                  </a:lnTo>
                  <a:lnTo>
                    <a:pt x="449" y="665"/>
                  </a:lnTo>
                  <a:lnTo>
                    <a:pt x="499" y="632"/>
                  </a:lnTo>
                  <a:lnTo>
                    <a:pt x="482" y="698"/>
                  </a:lnTo>
                  <a:lnTo>
                    <a:pt x="449" y="732"/>
                  </a:lnTo>
                  <a:lnTo>
                    <a:pt x="383" y="765"/>
                  </a:lnTo>
                  <a:lnTo>
                    <a:pt x="333" y="781"/>
                  </a:lnTo>
                  <a:lnTo>
                    <a:pt x="283" y="781"/>
                  </a:lnTo>
                  <a:lnTo>
                    <a:pt x="250" y="765"/>
                  </a:lnTo>
                  <a:lnTo>
                    <a:pt x="216" y="748"/>
                  </a:lnTo>
                  <a:lnTo>
                    <a:pt x="200" y="765"/>
                  </a:lnTo>
                  <a:lnTo>
                    <a:pt x="166" y="765"/>
                  </a:lnTo>
                  <a:lnTo>
                    <a:pt x="150" y="798"/>
                  </a:lnTo>
                  <a:lnTo>
                    <a:pt x="150" y="831"/>
                  </a:lnTo>
                  <a:lnTo>
                    <a:pt x="150" y="848"/>
                  </a:lnTo>
                  <a:lnTo>
                    <a:pt x="166" y="881"/>
                  </a:lnTo>
                  <a:lnTo>
                    <a:pt x="183" y="898"/>
                  </a:lnTo>
                  <a:lnTo>
                    <a:pt x="250" y="914"/>
                  </a:lnTo>
                  <a:lnTo>
                    <a:pt x="333" y="931"/>
                  </a:lnTo>
                  <a:lnTo>
                    <a:pt x="399" y="914"/>
                  </a:lnTo>
                  <a:lnTo>
                    <a:pt x="449" y="898"/>
                  </a:lnTo>
                  <a:lnTo>
                    <a:pt x="516" y="865"/>
                  </a:lnTo>
                  <a:lnTo>
                    <a:pt x="565" y="831"/>
                  </a:lnTo>
                  <a:lnTo>
                    <a:pt x="599" y="781"/>
                  </a:lnTo>
                  <a:lnTo>
                    <a:pt x="632" y="732"/>
                  </a:lnTo>
                  <a:lnTo>
                    <a:pt x="648" y="665"/>
                  </a:lnTo>
                  <a:lnTo>
                    <a:pt x="648" y="599"/>
                  </a:lnTo>
                  <a:lnTo>
                    <a:pt x="648" y="349"/>
                  </a:lnTo>
                  <a:lnTo>
                    <a:pt x="648" y="83"/>
                  </a:lnTo>
                  <a:lnTo>
                    <a:pt x="648" y="50"/>
                  </a:lnTo>
                  <a:lnTo>
                    <a:pt x="632" y="17"/>
                  </a:lnTo>
                  <a:lnTo>
                    <a:pt x="599" y="17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772775" y="2691475"/>
              <a:ext cx="282150" cy="7500"/>
            </a:xfrm>
            <a:custGeom>
              <a:avLst/>
              <a:gdLst/>
              <a:ahLst/>
              <a:cxnLst/>
              <a:rect l="l" t="t" r="r" b="b"/>
              <a:pathLst>
                <a:path w="11286" h="300" extrusionOk="0">
                  <a:moveTo>
                    <a:pt x="0" y="0"/>
                  </a:moveTo>
                  <a:lnTo>
                    <a:pt x="0" y="300"/>
                  </a:lnTo>
                  <a:lnTo>
                    <a:pt x="11286" y="300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4772775" y="2708500"/>
              <a:ext cx="250150" cy="7525"/>
            </a:xfrm>
            <a:custGeom>
              <a:avLst/>
              <a:gdLst/>
              <a:ahLst/>
              <a:cxnLst/>
              <a:rect l="l" t="t" r="r" b="b"/>
              <a:pathLst>
                <a:path w="10006" h="301" extrusionOk="0">
                  <a:moveTo>
                    <a:pt x="0" y="1"/>
                  </a:moveTo>
                  <a:lnTo>
                    <a:pt x="0" y="300"/>
                  </a:lnTo>
                  <a:lnTo>
                    <a:pt x="10006" y="300"/>
                  </a:lnTo>
                  <a:lnTo>
                    <a:pt x="10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772775" y="2725125"/>
              <a:ext cx="307100" cy="7925"/>
            </a:xfrm>
            <a:custGeom>
              <a:avLst/>
              <a:gdLst/>
              <a:ahLst/>
              <a:cxnLst/>
              <a:rect l="l" t="t" r="r" b="b"/>
              <a:pathLst>
                <a:path w="1228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12283" y="317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005875" y="2751725"/>
              <a:ext cx="115125" cy="40325"/>
            </a:xfrm>
            <a:custGeom>
              <a:avLst/>
              <a:gdLst/>
              <a:ahLst/>
              <a:cxnLst/>
              <a:rect l="l" t="t" r="r" b="b"/>
              <a:pathLst>
                <a:path w="4605" h="1613" extrusionOk="0">
                  <a:moveTo>
                    <a:pt x="1" y="0"/>
                  </a:moveTo>
                  <a:lnTo>
                    <a:pt x="1" y="1613"/>
                  </a:lnTo>
                  <a:lnTo>
                    <a:pt x="4605" y="1613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5033300" y="2761700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84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715"/>
                  </a:lnTo>
                  <a:lnTo>
                    <a:pt x="34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4" y="715"/>
                  </a:lnTo>
                  <a:lnTo>
                    <a:pt x="134" y="266"/>
                  </a:lnTo>
                  <a:lnTo>
                    <a:pt x="499" y="765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99" y="765"/>
                  </a:lnTo>
                  <a:lnTo>
                    <a:pt x="616" y="732"/>
                  </a:lnTo>
                  <a:lnTo>
                    <a:pt x="616" y="67"/>
                  </a:lnTo>
                  <a:lnTo>
                    <a:pt x="599" y="34"/>
                  </a:lnTo>
                  <a:lnTo>
                    <a:pt x="566" y="17"/>
                  </a:lnTo>
                  <a:lnTo>
                    <a:pt x="516" y="17"/>
                  </a:lnTo>
                  <a:lnTo>
                    <a:pt x="499" y="34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17" y="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054075" y="2767100"/>
              <a:ext cx="13750" cy="14150"/>
            </a:xfrm>
            <a:custGeom>
              <a:avLst/>
              <a:gdLst/>
              <a:ahLst/>
              <a:cxnLst/>
              <a:rect l="l" t="t" r="r" b="b"/>
              <a:pathLst>
                <a:path w="550" h="566" extrusionOk="0">
                  <a:moveTo>
                    <a:pt x="333" y="117"/>
                  </a:moveTo>
                  <a:lnTo>
                    <a:pt x="383" y="150"/>
                  </a:lnTo>
                  <a:lnTo>
                    <a:pt x="416" y="183"/>
                  </a:lnTo>
                  <a:lnTo>
                    <a:pt x="449" y="233"/>
                  </a:lnTo>
                  <a:lnTo>
                    <a:pt x="117" y="233"/>
                  </a:lnTo>
                  <a:lnTo>
                    <a:pt x="134" y="183"/>
                  </a:lnTo>
                  <a:lnTo>
                    <a:pt x="183" y="150"/>
                  </a:lnTo>
                  <a:lnTo>
                    <a:pt x="217" y="117"/>
                  </a:lnTo>
                  <a:close/>
                  <a:moveTo>
                    <a:pt x="217" y="0"/>
                  </a:moveTo>
                  <a:lnTo>
                    <a:pt x="167" y="17"/>
                  </a:lnTo>
                  <a:lnTo>
                    <a:pt x="117" y="50"/>
                  </a:lnTo>
                  <a:lnTo>
                    <a:pt x="84" y="84"/>
                  </a:lnTo>
                  <a:lnTo>
                    <a:pt x="50" y="133"/>
                  </a:lnTo>
                  <a:lnTo>
                    <a:pt x="17" y="167"/>
                  </a:lnTo>
                  <a:lnTo>
                    <a:pt x="1" y="233"/>
                  </a:lnTo>
                  <a:lnTo>
                    <a:pt x="1" y="283"/>
                  </a:lnTo>
                  <a:lnTo>
                    <a:pt x="17" y="383"/>
                  </a:lnTo>
                  <a:lnTo>
                    <a:pt x="67" y="482"/>
                  </a:lnTo>
                  <a:lnTo>
                    <a:pt x="117" y="516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333" y="566"/>
                  </a:lnTo>
                  <a:lnTo>
                    <a:pt x="383" y="549"/>
                  </a:lnTo>
                  <a:lnTo>
                    <a:pt x="433" y="532"/>
                  </a:lnTo>
                  <a:lnTo>
                    <a:pt x="483" y="499"/>
                  </a:lnTo>
                  <a:lnTo>
                    <a:pt x="483" y="482"/>
                  </a:lnTo>
                  <a:lnTo>
                    <a:pt x="499" y="449"/>
                  </a:lnTo>
                  <a:lnTo>
                    <a:pt x="483" y="416"/>
                  </a:lnTo>
                  <a:lnTo>
                    <a:pt x="433" y="399"/>
                  </a:lnTo>
                  <a:lnTo>
                    <a:pt x="399" y="416"/>
                  </a:lnTo>
                  <a:lnTo>
                    <a:pt x="333" y="449"/>
                  </a:lnTo>
                  <a:lnTo>
                    <a:pt x="267" y="449"/>
                  </a:lnTo>
                  <a:lnTo>
                    <a:pt x="217" y="433"/>
                  </a:lnTo>
                  <a:lnTo>
                    <a:pt x="167" y="399"/>
                  </a:lnTo>
                  <a:lnTo>
                    <a:pt x="134" y="366"/>
                  </a:lnTo>
                  <a:lnTo>
                    <a:pt x="134" y="333"/>
                  </a:lnTo>
                  <a:lnTo>
                    <a:pt x="483" y="333"/>
                  </a:lnTo>
                  <a:lnTo>
                    <a:pt x="532" y="316"/>
                  </a:lnTo>
                  <a:lnTo>
                    <a:pt x="549" y="283"/>
                  </a:lnTo>
                  <a:lnTo>
                    <a:pt x="549" y="266"/>
                  </a:lnTo>
                  <a:lnTo>
                    <a:pt x="532" y="217"/>
                  </a:lnTo>
                  <a:lnTo>
                    <a:pt x="516" y="167"/>
                  </a:lnTo>
                  <a:lnTo>
                    <a:pt x="466" y="84"/>
                  </a:lnTo>
                  <a:lnTo>
                    <a:pt x="383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071125" y="2767525"/>
              <a:ext cx="10825" cy="13300"/>
            </a:xfrm>
            <a:custGeom>
              <a:avLst/>
              <a:gdLst/>
              <a:ahLst/>
              <a:cxnLst/>
              <a:rect l="l" t="t" r="r" b="b"/>
              <a:pathLst>
                <a:path w="433" h="532" extrusionOk="0">
                  <a:moveTo>
                    <a:pt x="17" y="0"/>
                  </a:moveTo>
                  <a:lnTo>
                    <a:pt x="0" y="33"/>
                  </a:lnTo>
                  <a:lnTo>
                    <a:pt x="17" y="83"/>
                  </a:lnTo>
                  <a:lnTo>
                    <a:pt x="150" y="266"/>
                  </a:lnTo>
                  <a:lnTo>
                    <a:pt x="17" y="465"/>
                  </a:lnTo>
                  <a:lnTo>
                    <a:pt x="0" y="499"/>
                  </a:lnTo>
                  <a:lnTo>
                    <a:pt x="33" y="532"/>
                  </a:lnTo>
                  <a:lnTo>
                    <a:pt x="83" y="532"/>
                  </a:lnTo>
                  <a:lnTo>
                    <a:pt x="100" y="515"/>
                  </a:lnTo>
                  <a:lnTo>
                    <a:pt x="216" y="366"/>
                  </a:lnTo>
                  <a:lnTo>
                    <a:pt x="332" y="515"/>
                  </a:lnTo>
                  <a:lnTo>
                    <a:pt x="349" y="532"/>
                  </a:lnTo>
                  <a:lnTo>
                    <a:pt x="416" y="532"/>
                  </a:lnTo>
                  <a:lnTo>
                    <a:pt x="432" y="499"/>
                  </a:lnTo>
                  <a:lnTo>
                    <a:pt x="416" y="465"/>
                  </a:lnTo>
                  <a:lnTo>
                    <a:pt x="283" y="266"/>
                  </a:lnTo>
                  <a:lnTo>
                    <a:pt x="416" y="83"/>
                  </a:lnTo>
                  <a:lnTo>
                    <a:pt x="432" y="50"/>
                  </a:lnTo>
                  <a:lnTo>
                    <a:pt x="416" y="0"/>
                  </a:lnTo>
                  <a:lnTo>
                    <a:pt x="382" y="0"/>
                  </a:lnTo>
                  <a:lnTo>
                    <a:pt x="332" y="17"/>
                  </a:lnTo>
                  <a:lnTo>
                    <a:pt x="216" y="166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085650" y="2761700"/>
              <a:ext cx="8350" cy="19975"/>
            </a:xfrm>
            <a:custGeom>
              <a:avLst/>
              <a:gdLst/>
              <a:ahLst/>
              <a:cxnLst/>
              <a:rect l="l" t="t" r="r" b="b"/>
              <a:pathLst>
                <a:path w="334" h="799" extrusionOk="0">
                  <a:moveTo>
                    <a:pt x="184" y="0"/>
                  </a:moveTo>
                  <a:lnTo>
                    <a:pt x="134" y="17"/>
                  </a:lnTo>
                  <a:lnTo>
                    <a:pt x="117" y="67"/>
                  </a:lnTo>
                  <a:lnTo>
                    <a:pt x="117" y="233"/>
                  </a:lnTo>
                  <a:lnTo>
                    <a:pt x="34" y="233"/>
                  </a:lnTo>
                  <a:lnTo>
                    <a:pt x="17" y="250"/>
                  </a:lnTo>
                  <a:lnTo>
                    <a:pt x="1" y="283"/>
                  </a:lnTo>
                  <a:lnTo>
                    <a:pt x="1" y="300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117" y="349"/>
                  </a:lnTo>
                  <a:lnTo>
                    <a:pt x="117" y="665"/>
                  </a:lnTo>
                  <a:lnTo>
                    <a:pt x="117" y="715"/>
                  </a:lnTo>
                  <a:lnTo>
                    <a:pt x="150" y="765"/>
                  </a:lnTo>
                  <a:lnTo>
                    <a:pt x="184" y="782"/>
                  </a:lnTo>
                  <a:lnTo>
                    <a:pt x="233" y="798"/>
                  </a:lnTo>
                  <a:lnTo>
                    <a:pt x="267" y="782"/>
                  </a:lnTo>
                  <a:lnTo>
                    <a:pt x="283" y="748"/>
                  </a:lnTo>
                  <a:lnTo>
                    <a:pt x="283" y="715"/>
                  </a:lnTo>
                  <a:lnTo>
                    <a:pt x="283" y="698"/>
                  </a:lnTo>
                  <a:lnTo>
                    <a:pt x="267" y="682"/>
                  </a:lnTo>
                  <a:lnTo>
                    <a:pt x="233" y="665"/>
                  </a:lnTo>
                  <a:lnTo>
                    <a:pt x="233" y="349"/>
                  </a:lnTo>
                  <a:lnTo>
                    <a:pt x="267" y="349"/>
                  </a:lnTo>
                  <a:lnTo>
                    <a:pt x="317" y="333"/>
                  </a:lnTo>
                  <a:lnTo>
                    <a:pt x="333" y="283"/>
                  </a:lnTo>
                  <a:lnTo>
                    <a:pt x="333" y="266"/>
                  </a:lnTo>
                  <a:lnTo>
                    <a:pt x="317" y="250"/>
                  </a:lnTo>
                  <a:lnTo>
                    <a:pt x="300" y="233"/>
                  </a:lnTo>
                  <a:lnTo>
                    <a:pt x="233" y="233"/>
                  </a:lnTo>
                  <a:lnTo>
                    <a:pt x="233" y="67"/>
                  </a:lnTo>
                  <a:lnTo>
                    <a:pt x="217" y="1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522975" y="2696875"/>
              <a:ext cx="283825" cy="1127350"/>
            </a:xfrm>
            <a:custGeom>
              <a:avLst/>
              <a:gdLst/>
              <a:ahLst/>
              <a:cxnLst/>
              <a:rect l="l" t="t" r="r" b="b"/>
              <a:pathLst>
                <a:path w="11353" h="45094" extrusionOk="0">
                  <a:moveTo>
                    <a:pt x="3408" y="0"/>
                  </a:moveTo>
                  <a:lnTo>
                    <a:pt x="1945" y="10522"/>
                  </a:lnTo>
                  <a:lnTo>
                    <a:pt x="864" y="18466"/>
                  </a:lnTo>
                  <a:lnTo>
                    <a:pt x="432" y="21575"/>
                  </a:lnTo>
                  <a:lnTo>
                    <a:pt x="183" y="23552"/>
                  </a:lnTo>
                  <a:lnTo>
                    <a:pt x="150" y="23902"/>
                  </a:lnTo>
                  <a:lnTo>
                    <a:pt x="117" y="24350"/>
                  </a:lnTo>
                  <a:lnTo>
                    <a:pt x="67" y="25431"/>
                  </a:lnTo>
                  <a:lnTo>
                    <a:pt x="33" y="26777"/>
                  </a:lnTo>
                  <a:lnTo>
                    <a:pt x="17" y="28323"/>
                  </a:lnTo>
                  <a:lnTo>
                    <a:pt x="0" y="30035"/>
                  </a:lnTo>
                  <a:lnTo>
                    <a:pt x="0" y="31830"/>
                  </a:lnTo>
                  <a:lnTo>
                    <a:pt x="33" y="35570"/>
                  </a:lnTo>
                  <a:lnTo>
                    <a:pt x="83" y="39160"/>
                  </a:lnTo>
                  <a:lnTo>
                    <a:pt x="133" y="42185"/>
                  </a:lnTo>
                  <a:lnTo>
                    <a:pt x="183" y="45093"/>
                  </a:lnTo>
                  <a:lnTo>
                    <a:pt x="8610" y="45093"/>
                  </a:lnTo>
                  <a:lnTo>
                    <a:pt x="8593" y="34506"/>
                  </a:lnTo>
                  <a:lnTo>
                    <a:pt x="8593" y="27159"/>
                  </a:lnTo>
                  <a:lnTo>
                    <a:pt x="8610" y="24666"/>
                  </a:lnTo>
                  <a:lnTo>
                    <a:pt x="8610" y="23951"/>
                  </a:lnTo>
                  <a:lnTo>
                    <a:pt x="8627" y="23636"/>
                  </a:lnTo>
                  <a:lnTo>
                    <a:pt x="8710" y="23104"/>
                  </a:lnTo>
                  <a:lnTo>
                    <a:pt x="8826" y="22140"/>
                  </a:lnTo>
                  <a:lnTo>
                    <a:pt x="9175" y="19248"/>
                  </a:lnTo>
                  <a:lnTo>
                    <a:pt x="9624" y="15425"/>
                  </a:lnTo>
                  <a:lnTo>
                    <a:pt x="10106" y="11203"/>
                  </a:lnTo>
                  <a:lnTo>
                    <a:pt x="10970" y="3458"/>
                  </a:lnTo>
                  <a:lnTo>
                    <a:pt x="1135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376275" y="3633050"/>
              <a:ext cx="361950" cy="329125"/>
            </a:xfrm>
            <a:custGeom>
              <a:avLst/>
              <a:gdLst/>
              <a:ahLst/>
              <a:cxnLst/>
              <a:rect l="l" t="t" r="r" b="b"/>
              <a:pathLst>
                <a:path w="14478" h="13165" extrusionOk="0">
                  <a:moveTo>
                    <a:pt x="14445" y="1"/>
                  </a:moveTo>
                  <a:lnTo>
                    <a:pt x="5985" y="84"/>
                  </a:lnTo>
                  <a:lnTo>
                    <a:pt x="6018" y="6765"/>
                  </a:lnTo>
                  <a:lnTo>
                    <a:pt x="6018" y="7031"/>
                  </a:lnTo>
                  <a:lnTo>
                    <a:pt x="6068" y="8411"/>
                  </a:lnTo>
                  <a:lnTo>
                    <a:pt x="6068" y="8544"/>
                  </a:lnTo>
                  <a:lnTo>
                    <a:pt x="5286" y="8910"/>
                  </a:lnTo>
                  <a:lnTo>
                    <a:pt x="3541" y="9741"/>
                  </a:lnTo>
                  <a:lnTo>
                    <a:pt x="2561" y="10223"/>
                  </a:lnTo>
                  <a:lnTo>
                    <a:pt x="1696" y="10655"/>
                  </a:lnTo>
                  <a:lnTo>
                    <a:pt x="998" y="11020"/>
                  </a:lnTo>
                  <a:lnTo>
                    <a:pt x="766" y="11153"/>
                  </a:lnTo>
                  <a:lnTo>
                    <a:pt x="633" y="11253"/>
                  </a:lnTo>
                  <a:lnTo>
                    <a:pt x="533" y="11336"/>
                  </a:lnTo>
                  <a:lnTo>
                    <a:pt x="450" y="11436"/>
                  </a:lnTo>
                  <a:lnTo>
                    <a:pt x="367" y="11569"/>
                  </a:lnTo>
                  <a:lnTo>
                    <a:pt x="300" y="11685"/>
                  </a:lnTo>
                  <a:lnTo>
                    <a:pt x="167" y="11984"/>
                  </a:lnTo>
                  <a:lnTo>
                    <a:pt x="67" y="12284"/>
                  </a:lnTo>
                  <a:lnTo>
                    <a:pt x="34" y="12433"/>
                  </a:lnTo>
                  <a:lnTo>
                    <a:pt x="18" y="12566"/>
                  </a:lnTo>
                  <a:lnTo>
                    <a:pt x="1" y="12699"/>
                  </a:lnTo>
                  <a:lnTo>
                    <a:pt x="18" y="12816"/>
                  </a:lnTo>
                  <a:lnTo>
                    <a:pt x="34" y="12915"/>
                  </a:lnTo>
                  <a:lnTo>
                    <a:pt x="84" y="13015"/>
                  </a:lnTo>
                  <a:lnTo>
                    <a:pt x="134" y="13065"/>
                  </a:lnTo>
                  <a:lnTo>
                    <a:pt x="217" y="13115"/>
                  </a:lnTo>
                  <a:lnTo>
                    <a:pt x="433" y="13131"/>
                  </a:lnTo>
                  <a:lnTo>
                    <a:pt x="915" y="13148"/>
                  </a:lnTo>
                  <a:lnTo>
                    <a:pt x="2511" y="13165"/>
                  </a:lnTo>
                  <a:lnTo>
                    <a:pt x="4688" y="13148"/>
                  </a:lnTo>
                  <a:lnTo>
                    <a:pt x="7165" y="13115"/>
                  </a:lnTo>
                  <a:lnTo>
                    <a:pt x="9641" y="13065"/>
                  </a:lnTo>
                  <a:lnTo>
                    <a:pt x="11835" y="12982"/>
                  </a:lnTo>
                  <a:lnTo>
                    <a:pt x="12716" y="12932"/>
                  </a:lnTo>
                  <a:lnTo>
                    <a:pt x="13431" y="12882"/>
                  </a:lnTo>
                  <a:lnTo>
                    <a:pt x="13913" y="12832"/>
                  </a:lnTo>
                  <a:lnTo>
                    <a:pt x="14079" y="12799"/>
                  </a:lnTo>
                  <a:lnTo>
                    <a:pt x="14146" y="12766"/>
                  </a:lnTo>
                  <a:lnTo>
                    <a:pt x="14195" y="12732"/>
                  </a:lnTo>
                  <a:lnTo>
                    <a:pt x="14212" y="12649"/>
                  </a:lnTo>
                  <a:lnTo>
                    <a:pt x="14278" y="12367"/>
                  </a:lnTo>
                  <a:lnTo>
                    <a:pt x="14328" y="11968"/>
                  </a:lnTo>
                  <a:lnTo>
                    <a:pt x="14362" y="11436"/>
                  </a:lnTo>
                  <a:lnTo>
                    <a:pt x="14395" y="10804"/>
                  </a:lnTo>
                  <a:lnTo>
                    <a:pt x="14428" y="10090"/>
                  </a:lnTo>
                  <a:lnTo>
                    <a:pt x="14461" y="8461"/>
                  </a:lnTo>
                  <a:lnTo>
                    <a:pt x="14461" y="8394"/>
                  </a:lnTo>
                  <a:lnTo>
                    <a:pt x="14478" y="6932"/>
                  </a:lnTo>
                  <a:lnTo>
                    <a:pt x="14478" y="6732"/>
                  </a:lnTo>
                  <a:lnTo>
                    <a:pt x="14478" y="4289"/>
                  </a:lnTo>
                  <a:lnTo>
                    <a:pt x="14478" y="2128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376275" y="3801350"/>
              <a:ext cx="361950" cy="160825"/>
            </a:xfrm>
            <a:custGeom>
              <a:avLst/>
              <a:gdLst/>
              <a:ahLst/>
              <a:cxnLst/>
              <a:rect l="l" t="t" r="r" b="b"/>
              <a:pathLst>
                <a:path w="14478" h="6433" extrusionOk="0">
                  <a:moveTo>
                    <a:pt x="14478" y="0"/>
                  </a:moveTo>
                  <a:lnTo>
                    <a:pt x="6018" y="33"/>
                  </a:lnTo>
                  <a:lnTo>
                    <a:pt x="6018" y="299"/>
                  </a:lnTo>
                  <a:lnTo>
                    <a:pt x="6068" y="1679"/>
                  </a:lnTo>
                  <a:lnTo>
                    <a:pt x="6068" y="1812"/>
                  </a:lnTo>
                  <a:lnTo>
                    <a:pt x="5286" y="2178"/>
                  </a:lnTo>
                  <a:lnTo>
                    <a:pt x="3541" y="3009"/>
                  </a:lnTo>
                  <a:lnTo>
                    <a:pt x="2561" y="3491"/>
                  </a:lnTo>
                  <a:lnTo>
                    <a:pt x="1696" y="3923"/>
                  </a:lnTo>
                  <a:lnTo>
                    <a:pt x="998" y="4288"/>
                  </a:lnTo>
                  <a:lnTo>
                    <a:pt x="766" y="4421"/>
                  </a:lnTo>
                  <a:lnTo>
                    <a:pt x="633" y="4521"/>
                  </a:lnTo>
                  <a:lnTo>
                    <a:pt x="533" y="4604"/>
                  </a:lnTo>
                  <a:lnTo>
                    <a:pt x="450" y="4704"/>
                  </a:lnTo>
                  <a:lnTo>
                    <a:pt x="367" y="4837"/>
                  </a:lnTo>
                  <a:lnTo>
                    <a:pt x="300" y="4953"/>
                  </a:lnTo>
                  <a:lnTo>
                    <a:pt x="167" y="5252"/>
                  </a:lnTo>
                  <a:lnTo>
                    <a:pt x="67" y="5552"/>
                  </a:lnTo>
                  <a:lnTo>
                    <a:pt x="34" y="5701"/>
                  </a:lnTo>
                  <a:lnTo>
                    <a:pt x="18" y="5834"/>
                  </a:lnTo>
                  <a:lnTo>
                    <a:pt x="1" y="5967"/>
                  </a:lnTo>
                  <a:lnTo>
                    <a:pt x="18" y="6084"/>
                  </a:lnTo>
                  <a:lnTo>
                    <a:pt x="34" y="6183"/>
                  </a:lnTo>
                  <a:lnTo>
                    <a:pt x="84" y="6283"/>
                  </a:lnTo>
                  <a:lnTo>
                    <a:pt x="134" y="6333"/>
                  </a:lnTo>
                  <a:lnTo>
                    <a:pt x="217" y="6383"/>
                  </a:lnTo>
                  <a:lnTo>
                    <a:pt x="433" y="6399"/>
                  </a:lnTo>
                  <a:lnTo>
                    <a:pt x="915" y="6416"/>
                  </a:lnTo>
                  <a:lnTo>
                    <a:pt x="2511" y="6433"/>
                  </a:lnTo>
                  <a:lnTo>
                    <a:pt x="4688" y="6416"/>
                  </a:lnTo>
                  <a:lnTo>
                    <a:pt x="7165" y="6383"/>
                  </a:lnTo>
                  <a:lnTo>
                    <a:pt x="9641" y="6333"/>
                  </a:lnTo>
                  <a:lnTo>
                    <a:pt x="11835" y="6250"/>
                  </a:lnTo>
                  <a:lnTo>
                    <a:pt x="12716" y="6200"/>
                  </a:lnTo>
                  <a:lnTo>
                    <a:pt x="13431" y="6150"/>
                  </a:lnTo>
                  <a:lnTo>
                    <a:pt x="13913" y="6100"/>
                  </a:lnTo>
                  <a:lnTo>
                    <a:pt x="14079" y="6067"/>
                  </a:lnTo>
                  <a:lnTo>
                    <a:pt x="14146" y="6034"/>
                  </a:lnTo>
                  <a:lnTo>
                    <a:pt x="14195" y="6000"/>
                  </a:lnTo>
                  <a:lnTo>
                    <a:pt x="14212" y="5917"/>
                  </a:lnTo>
                  <a:lnTo>
                    <a:pt x="14278" y="5635"/>
                  </a:lnTo>
                  <a:lnTo>
                    <a:pt x="14328" y="5236"/>
                  </a:lnTo>
                  <a:lnTo>
                    <a:pt x="14362" y="4704"/>
                  </a:lnTo>
                  <a:lnTo>
                    <a:pt x="14395" y="4072"/>
                  </a:lnTo>
                  <a:lnTo>
                    <a:pt x="14428" y="3358"/>
                  </a:lnTo>
                  <a:lnTo>
                    <a:pt x="14461" y="1729"/>
                  </a:lnTo>
                  <a:lnTo>
                    <a:pt x="14461" y="1662"/>
                  </a:lnTo>
                  <a:lnTo>
                    <a:pt x="14478" y="200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376275" y="3842900"/>
              <a:ext cx="361550" cy="119275"/>
            </a:xfrm>
            <a:custGeom>
              <a:avLst/>
              <a:gdLst/>
              <a:ahLst/>
              <a:cxnLst/>
              <a:rect l="l" t="t" r="r" b="b"/>
              <a:pathLst>
                <a:path w="14462" h="4771" extrusionOk="0">
                  <a:moveTo>
                    <a:pt x="14461" y="0"/>
                  </a:moveTo>
                  <a:lnTo>
                    <a:pt x="6068" y="17"/>
                  </a:lnTo>
                  <a:lnTo>
                    <a:pt x="6068" y="150"/>
                  </a:lnTo>
                  <a:lnTo>
                    <a:pt x="5303" y="516"/>
                  </a:lnTo>
                  <a:lnTo>
                    <a:pt x="3541" y="1347"/>
                  </a:lnTo>
                  <a:lnTo>
                    <a:pt x="2577" y="1829"/>
                  </a:lnTo>
                  <a:lnTo>
                    <a:pt x="1696" y="2261"/>
                  </a:lnTo>
                  <a:lnTo>
                    <a:pt x="1015" y="2626"/>
                  </a:lnTo>
                  <a:lnTo>
                    <a:pt x="782" y="2759"/>
                  </a:lnTo>
                  <a:lnTo>
                    <a:pt x="633" y="2859"/>
                  </a:lnTo>
                  <a:lnTo>
                    <a:pt x="549" y="2942"/>
                  </a:lnTo>
                  <a:lnTo>
                    <a:pt x="450" y="3042"/>
                  </a:lnTo>
                  <a:lnTo>
                    <a:pt x="367" y="3175"/>
                  </a:lnTo>
                  <a:lnTo>
                    <a:pt x="300" y="3291"/>
                  </a:lnTo>
                  <a:lnTo>
                    <a:pt x="167" y="3590"/>
                  </a:lnTo>
                  <a:lnTo>
                    <a:pt x="67" y="3890"/>
                  </a:lnTo>
                  <a:lnTo>
                    <a:pt x="34" y="4039"/>
                  </a:lnTo>
                  <a:lnTo>
                    <a:pt x="18" y="4172"/>
                  </a:lnTo>
                  <a:lnTo>
                    <a:pt x="1" y="4305"/>
                  </a:lnTo>
                  <a:lnTo>
                    <a:pt x="18" y="4422"/>
                  </a:lnTo>
                  <a:lnTo>
                    <a:pt x="34" y="4521"/>
                  </a:lnTo>
                  <a:lnTo>
                    <a:pt x="84" y="4621"/>
                  </a:lnTo>
                  <a:lnTo>
                    <a:pt x="134" y="4671"/>
                  </a:lnTo>
                  <a:lnTo>
                    <a:pt x="217" y="4721"/>
                  </a:lnTo>
                  <a:lnTo>
                    <a:pt x="317" y="4737"/>
                  </a:lnTo>
                  <a:lnTo>
                    <a:pt x="533" y="4754"/>
                  </a:lnTo>
                  <a:lnTo>
                    <a:pt x="1214" y="4771"/>
                  </a:lnTo>
                  <a:lnTo>
                    <a:pt x="3475" y="4771"/>
                  </a:lnTo>
                  <a:lnTo>
                    <a:pt x="6400" y="4737"/>
                  </a:lnTo>
                  <a:lnTo>
                    <a:pt x="9475" y="4671"/>
                  </a:lnTo>
                  <a:lnTo>
                    <a:pt x="11220" y="4604"/>
                  </a:lnTo>
                  <a:lnTo>
                    <a:pt x="12666" y="4538"/>
                  </a:lnTo>
                  <a:lnTo>
                    <a:pt x="13231" y="4505"/>
                  </a:lnTo>
                  <a:lnTo>
                    <a:pt x="13680" y="4471"/>
                  </a:lnTo>
                  <a:lnTo>
                    <a:pt x="13996" y="4422"/>
                  </a:lnTo>
                  <a:lnTo>
                    <a:pt x="14096" y="4405"/>
                  </a:lnTo>
                  <a:lnTo>
                    <a:pt x="14146" y="4372"/>
                  </a:lnTo>
                  <a:lnTo>
                    <a:pt x="14179" y="4338"/>
                  </a:lnTo>
                  <a:lnTo>
                    <a:pt x="14212" y="4255"/>
                  </a:lnTo>
                  <a:lnTo>
                    <a:pt x="14278" y="3989"/>
                  </a:lnTo>
                  <a:lnTo>
                    <a:pt x="14328" y="3590"/>
                  </a:lnTo>
                  <a:lnTo>
                    <a:pt x="14362" y="3075"/>
                  </a:lnTo>
                  <a:lnTo>
                    <a:pt x="14395" y="2460"/>
                  </a:lnTo>
                  <a:lnTo>
                    <a:pt x="14428" y="1762"/>
                  </a:lnTo>
                  <a:lnTo>
                    <a:pt x="14461" y="167"/>
                  </a:lnTo>
                  <a:lnTo>
                    <a:pt x="14461" y="67"/>
                  </a:lnTo>
                  <a:lnTo>
                    <a:pt x="1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384175" y="3944275"/>
              <a:ext cx="331200" cy="5025"/>
            </a:xfrm>
            <a:custGeom>
              <a:avLst/>
              <a:gdLst/>
              <a:ahLst/>
              <a:cxnLst/>
              <a:rect l="l" t="t" r="r" b="b"/>
              <a:pathLst>
                <a:path w="13248" h="201" extrusionOk="0">
                  <a:moveTo>
                    <a:pt x="10572" y="1"/>
                  </a:moveTo>
                  <a:lnTo>
                    <a:pt x="8677" y="17"/>
                  </a:lnTo>
                  <a:lnTo>
                    <a:pt x="6649" y="34"/>
                  </a:lnTo>
                  <a:lnTo>
                    <a:pt x="2727" y="101"/>
                  </a:lnTo>
                  <a:lnTo>
                    <a:pt x="1148" y="134"/>
                  </a:lnTo>
                  <a:lnTo>
                    <a:pt x="34" y="150"/>
                  </a:lnTo>
                  <a:lnTo>
                    <a:pt x="17" y="167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34" y="200"/>
                  </a:lnTo>
                  <a:lnTo>
                    <a:pt x="2727" y="200"/>
                  </a:lnTo>
                  <a:lnTo>
                    <a:pt x="6649" y="184"/>
                  </a:lnTo>
                  <a:lnTo>
                    <a:pt x="8694" y="167"/>
                  </a:lnTo>
                  <a:lnTo>
                    <a:pt x="10572" y="134"/>
                  </a:lnTo>
                  <a:lnTo>
                    <a:pt x="12134" y="101"/>
                  </a:lnTo>
                  <a:lnTo>
                    <a:pt x="13231" y="51"/>
                  </a:lnTo>
                  <a:lnTo>
                    <a:pt x="13248" y="51"/>
                  </a:lnTo>
                  <a:lnTo>
                    <a:pt x="13231" y="34"/>
                  </a:lnTo>
                  <a:lnTo>
                    <a:pt x="12134" y="17"/>
                  </a:lnTo>
                  <a:lnTo>
                    <a:pt x="10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503850" y="3842475"/>
              <a:ext cx="66100" cy="16650"/>
            </a:xfrm>
            <a:custGeom>
              <a:avLst/>
              <a:gdLst/>
              <a:ahLst/>
              <a:cxnLst/>
              <a:rect l="l" t="t" r="r" b="b"/>
              <a:pathLst>
                <a:path w="2644" h="666" extrusionOk="0">
                  <a:moveTo>
                    <a:pt x="715" y="1"/>
                  </a:moveTo>
                  <a:lnTo>
                    <a:pt x="383" y="17"/>
                  </a:lnTo>
                  <a:lnTo>
                    <a:pt x="50" y="67"/>
                  </a:lnTo>
                  <a:lnTo>
                    <a:pt x="1" y="84"/>
                  </a:lnTo>
                  <a:lnTo>
                    <a:pt x="1" y="117"/>
                  </a:lnTo>
                  <a:lnTo>
                    <a:pt x="17" y="167"/>
                  </a:lnTo>
                  <a:lnTo>
                    <a:pt x="50" y="167"/>
                  </a:lnTo>
                  <a:lnTo>
                    <a:pt x="699" y="250"/>
                  </a:lnTo>
                  <a:lnTo>
                    <a:pt x="1330" y="350"/>
                  </a:lnTo>
                  <a:lnTo>
                    <a:pt x="1962" y="499"/>
                  </a:lnTo>
                  <a:lnTo>
                    <a:pt x="2594" y="666"/>
                  </a:lnTo>
                  <a:lnTo>
                    <a:pt x="2610" y="666"/>
                  </a:lnTo>
                  <a:lnTo>
                    <a:pt x="2627" y="649"/>
                  </a:lnTo>
                  <a:lnTo>
                    <a:pt x="2643" y="632"/>
                  </a:lnTo>
                  <a:lnTo>
                    <a:pt x="2627" y="616"/>
                  </a:lnTo>
                  <a:lnTo>
                    <a:pt x="2494" y="516"/>
                  </a:lnTo>
                  <a:lnTo>
                    <a:pt x="2361" y="416"/>
                  </a:lnTo>
                  <a:lnTo>
                    <a:pt x="2211" y="333"/>
                  </a:lnTo>
                  <a:lnTo>
                    <a:pt x="2062" y="250"/>
                  </a:lnTo>
                  <a:lnTo>
                    <a:pt x="1912" y="184"/>
                  </a:lnTo>
                  <a:lnTo>
                    <a:pt x="1746" y="134"/>
                  </a:lnTo>
                  <a:lnTo>
                    <a:pt x="1580" y="84"/>
                  </a:lnTo>
                  <a:lnTo>
                    <a:pt x="1413" y="51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488075" y="3852025"/>
              <a:ext cx="66500" cy="16650"/>
            </a:xfrm>
            <a:custGeom>
              <a:avLst/>
              <a:gdLst/>
              <a:ahLst/>
              <a:cxnLst/>
              <a:rect l="l" t="t" r="r" b="b"/>
              <a:pathLst>
                <a:path w="2660" h="666" extrusionOk="0">
                  <a:moveTo>
                    <a:pt x="731" y="1"/>
                  </a:moveTo>
                  <a:lnTo>
                    <a:pt x="382" y="18"/>
                  </a:lnTo>
                  <a:lnTo>
                    <a:pt x="67" y="67"/>
                  </a:lnTo>
                  <a:lnTo>
                    <a:pt x="17" y="84"/>
                  </a:lnTo>
                  <a:lnTo>
                    <a:pt x="0" y="117"/>
                  </a:lnTo>
                  <a:lnTo>
                    <a:pt x="33" y="167"/>
                  </a:lnTo>
                  <a:lnTo>
                    <a:pt x="67" y="184"/>
                  </a:lnTo>
                  <a:lnTo>
                    <a:pt x="715" y="250"/>
                  </a:lnTo>
                  <a:lnTo>
                    <a:pt x="1346" y="350"/>
                  </a:lnTo>
                  <a:lnTo>
                    <a:pt x="1978" y="500"/>
                  </a:lnTo>
                  <a:lnTo>
                    <a:pt x="2610" y="666"/>
                  </a:lnTo>
                  <a:lnTo>
                    <a:pt x="2626" y="666"/>
                  </a:lnTo>
                  <a:lnTo>
                    <a:pt x="2643" y="649"/>
                  </a:lnTo>
                  <a:lnTo>
                    <a:pt x="2659" y="633"/>
                  </a:lnTo>
                  <a:lnTo>
                    <a:pt x="2643" y="616"/>
                  </a:lnTo>
                  <a:lnTo>
                    <a:pt x="2510" y="516"/>
                  </a:lnTo>
                  <a:lnTo>
                    <a:pt x="2377" y="417"/>
                  </a:lnTo>
                  <a:lnTo>
                    <a:pt x="2227" y="333"/>
                  </a:lnTo>
                  <a:lnTo>
                    <a:pt x="2078" y="250"/>
                  </a:lnTo>
                  <a:lnTo>
                    <a:pt x="1928" y="184"/>
                  </a:lnTo>
                  <a:lnTo>
                    <a:pt x="1762" y="134"/>
                  </a:lnTo>
                  <a:lnTo>
                    <a:pt x="1596" y="84"/>
                  </a:lnTo>
                  <a:lnTo>
                    <a:pt x="1429" y="51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472700" y="3861600"/>
              <a:ext cx="66075" cy="16650"/>
            </a:xfrm>
            <a:custGeom>
              <a:avLst/>
              <a:gdLst/>
              <a:ahLst/>
              <a:cxnLst/>
              <a:rect l="l" t="t" r="r" b="b"/>
              <a:pathLst>
                <a:path w="2643" h="666" extrusionOk="0">
                  <a:moveTo>
                    <a:pt x="731" y="0"/>
                  </a:moveTo>
                  <a:lnTo>
                    <a:pt x="382" y="17"/>
                  </a:lnTo>
                  <a:lnTo>
                    <a:pt x="50" y="67"/>
                  </a:lnTo>
                  <a:lnTo>
                    <a:pt x="17" y="83"/>
                  </a:lnTo>
                  <a:lnTo>
                    <a:pt x="0" y="133"/>
                  </a:lnTo>
                  <a:lnTo>
                    <a:pt x="17" y="166"/>
                  </a:lnTo>
                  <a:lnTo>
                    <a:pt x="67" y="183"/>
                  </a:lnTo>
                  <a:lnTo>
                    <a:pt x="715" y="250"/>
                  </a:lnTo>
                  <a:lnTo>
                    <a:pt x="1346" y="349"/>
                  </a:lnTo>
                  <a:lnTo>
                    <a:pt x="1978" y="499"/>
                  </a:lnTo>
                  <a:lnTo>
                    <a:pt x="2610" y="665"/>
                  </a:lnTo>
                  <a:lnTo>
                    <a:pt x="2643" y="665"/>
                  </a:lnTo>
                  <a:lnTo>
                    <a:pt x="2643" y="632"/>
                  </a:lnTo>
                  <a:lnTo>
                    <a:pt x="2643" y="615"/>
                  </a:lnTo>
                  <a:lnTo>
                    <a:pt x="2510" y="516"/>
                  </a:lnTo>
                  <a:lnTo>
                    <a:pt x="2377" y="416"/>
                  </a:lnTo>
                  <a:lnTo>
                    <a:pt x="2227" y="333"/>
                  </a:lnTo>
                  <a:lnTo>
                    <a:pt x="2078" y="250"/>
                  </a:lnTo>
                  <a:lnTo>
                    <a:pt x="1911" y="183"/>
                  </a:lnTo>
                  <a:lnTo>
                    <a:pt x="1762" y="133"/>
                  </a:lnTo>
                  <a:lnTo>
                    <a:pt x="1596" y="83"/>
                  </a:lnTo>
                  <a:lnTo>
                    <a:pt x="1413" y="5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473100" y="3790550"/>
              <a:ext cx="70250" cy="60275"/>
            </a:xfrm>
            <a:custGeom>
              <a:avLst/>
              <a:gdLst/>
              <a:ahLst/>
              <a:cxnLst/>
              <a:rect l="l" t="t" r="r" b="b"/>
              <a:pathLst>
                <a:path w="2810" h="2411" extrusionOk="0">
                  <a:moveTo>
                    <a:pt x="616" y="249"/>
                  </a:moveTo>
                  <a:lnTo>
                    <a:pt x="699" y="266"/>
                  </a:lnTo>
                  <a:lnTo>
                    <a:pt x="815" y="283"/>
                  </a:lnTo>
                  <a:lnTo>
                    <a:pt x="915" y="299"/>
                  </a:lnTo>
                  <a:lnTo>
                    <a:pt x="1114" y="382"/>
                  </a:lnTo>
                  <a:lnTo>
                    <a:pt x="1297" y="482"/>
                  </a:lnTo>
                  <a:lnTo>
                    <a:pt x="1430" y="582"/>
                  </a:lnTo>
                  <a:lnTo>
                    <a:pt x="1663" y="814"/>
                  </a:lnTo>
                  <a:lnTo>
                    <a:pt x="1895" y="1064"/>
                  </a:lnTo>
                  <a:lnTo>
                    <a:pt x="2112" y="1346"/>
                  </a:lnTo>
                  <a:lnTo>
                    <a:pt x="2311" y="1629"/>
                  </a:lnTo>
                  <a:lnTo>
                    <a:pt x="2693" y="2211"/>
                  </a:lnTo>
                  <a:lnTo>
                    <a:pt x="2178" y="1995"/>
                  </a:lnTo>
                  <a:lnTo>
                    <a:pt x="1663" y="1812"/>
                  </a:lnTo>
                  <a:lnTo>
                    <a:pt x="1280" y="1646"/>
                  </a:lnTo>
                  <a:lnTo>
                    <a:pt x="1064" y="1562"/>
                  </a:lnTo>
                  <a:lnTo>
                    <a:pt x="865" y="1446"/>
                  </a:lnTo>
                  <a:lnTo>
                    <a:pt x="666" y="1313"/>
                  </a:lnTo>
                  <a:lnTo>
                    <a:pt x="499" y="1164"/>
                  </a:lnTo>
                  <a:lnTo>
                    <a:pt x="433" y="1080"/>
                  </a:lnTo>
                  <a:lnTo>
                    <a:pt x="366" y="997"/>
                  </a:lnTo>
                  <a:lnTo>
                    <a:pt x="333" y="898"/>
                  </a:lnTo>
                  <a:lnTo>
                    <a:pt x="300" y="814"/>
                  </a:lnTo>
                  <a:lnTo>
                    <a:pt x="283" y="648"/>
                  </a:lnTo>
                  <a:lnTo>
                    <a:pt x="300" y="515"/>
                  </a:lnTo>
                  <a:lnTo>
                    <a:pt x="333" y="416"/>
                  </a:lnTo>
                  <a:lnTo>
                    <a:pt x="366" y="349"/>
                  </a:lnTo>
                  <a:lnTo>
                    <a:pt x="433" y="299"/>
                  </a:lnTo>
                  <a:lnTo>
                    <a:pt x="516" y="266"/>
                  </a:lnTo>
                  <a:lnTo>
                    <a:pt x="616" y="249"/>
                  </a:lnTo>
                  <a:close/>
                  <a:moveTo>
                    <a:pt x="599" y="0"/>
                  </a:moveTo>
                  <a:lnTo>
                    <a:pt x="499" y="17"/>
                  </a:lnTo>
                  <a:lnTo>
                    <a:pt x="416" y="50"/>
                  </a:lnTo>
                  <a:lnTo>
                    <a:pt x="333" y="83"/>
                  </a:lnTo>
                  <a:lnTo>
                    <a:pt x="267" y="133"/>
                  </a:lnTo>
                  <a:lnTo>
                    <a:pt x="183" y="200"/>
                  </a:lnTo>
                  <a:lnTo>
                    <a:pt x="117" y="283"/>
                  </a:lnTo>
                  <a:lnTo>
                    <a:pt x="67" y="366"/>
                  </a:lnTo>
                  <a:lnTo>
                    <a:pt x="34" y="465"/>
                  </a:lnTo>
                  <a:lnTo>
                    <a:pt x="1" y="549"/>
                  </a:lnTo>
                  <a:lnTo>
                    <a:pt x="1" y="632"/>
                  </a:lnTo>
                  <a:lnTo>
                    <a:pt x="1" y="715"/>
                  </a:lnTo>
                  <a:lnTo>
                    <a:pt x="17" y="798"/>
                  </a:lnTo>
                  <a:lnTo>
                    <a:pt x="67" y="964"/>
                  </a:lnTo>
                  <a:lnTo>
                    <a:pt x="150" y="1114"/>
                  </a:lnTo>
                  <a:lnTo>
                    <a:pt x="267" y="1263"/>
                  </a:lnTo>
                  <a:lnTo>
                    <a:pt x="400" y="1396"/>
                  </a:lnTo>
                  <a:lnTo>
                    <a:pt x="533" y="1496"/>
                  </a:lnTo>
                  <a:lnTo>
                    <a:pt x="765" y="1662"/>
                  </a:lnTo>
                  <a:lnTo>
                    <a:pt x="1031" y="1795"/>
                  </a:lnTo>
                  <a:lnTo>
                    <a:pt x="1280" y="1928"/>
                  </a:lnTo>
                  <a:lnTo>
                    <a:pt x="1563" y="2028"/>
                  </a:lnTo>
                  <a:lnTo>
                    <a:pt x="2112" y="2227"/>
                  </a:lnTo>
                  <a:lnTo>
                    <a:pt x="2660" y="2410"/>
                  </a:lnTo>
                  <a:lnTo>
                    <a:pt x="2710" y="2410"/>
                  </a:lnTo>
                  <a:lnTo>
                    <a:pt x="2760" y="2393"/>
                  </a:lnTo>
                  <a:lnTo>
                    <a:pt x="2776" y="2344"/>
                  </a:lnTo>
                  <a:lnTo>
                    <a:pt x="2793" y="2294"/>
                  </a:lnTo>
                  <a:lnTo>
                    <a:pt x="2810" y="2294"/>
                  </a:lnTo>
                  <a:lnTo>
                    <a:pt x="2810" y="2277"/>
                  </a:lnTo>
                  <a:lnTo>
                    <a:pt x="2810" y="2261"/>
                  </a:lnTo>
                  <a:lnTo>
                    <a:pt x="2693" y="1995"/>
                  </a:lnTo>
                  <a:lnTo>
                    <a:pt x="2577" y="1712"/>
                  </a:lnTo>
                  <a:lnTo>
                    <a:pt x="2427" y="1446"/>
                  </a:lnTo>
                  <a:lnTo>
                    <a:pt x="2261" y="1197"/>
                  </a:lnTo>
                  <a:lnTo>
                    <a:pt x="2078" y="964"/>
                  </a:lnTo>
                  <a:lnTo>
                    <a:pt x="1879" y="731"/>
                  </a:lnTo>
                  <a:lnTo>
                    <a:pt x="1679" y="515"/>
                  </a:lnTo>
                  <a:lnTo>
                    <a:pt x="1447" y="316"/>
                  </a:lnTo>
                  <a:lnTo>
                    <a:pt x="1297" y="200"/>
                  </a:lnTo>
                  <a:lnTo>
                    <a:pt x="1131" y="116"/>
                  </a:lnTo>
                  <a:lnTo>
                    <a:pt x="965" y="50"/>
                  </a:lnTo>
                  <a:lnTo>
                    <a:pt x="782" y="1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538350" y="3803000"/>
              <a:ext cx="77725" cy="47400"/>
            </a:xfrm>
            <a:custGeom>
              <a:avLst/>
              <a:gdLst/>
              <a:ahLst/>
              <a:cxnLst/>
              <a:rect l="l" t="t" r="r" b="b"/>
              <a:pathLst>
                <a:path w="3109" h="1896" extrusionOk="0">
                  <a:moveTo>
                    <a:pt x="2510" y="267"/>
                  </a:moveTo>
                  <a:lnTo>
                    <a:pt x="2610" y="283"/>
                  </a:lnTo>
                  <a:lnTo>
                    <a:pt x="2693" y="316"/>
                  </a:lnTo>
                  <a:lnTo>
                    <a:pt x="2759" y="366"/>
                  </a:lnTo>
                  <a:lnTo>
                    <a:pt x="2809" y="433"/>
                  </a:lnTo>
                  <a:lnTo>
                    <a:pt x="2842" y="516"/>
                  </a:lnTo>
                  <a:lnTo>
                    <a:pt x="2842" y="616"/>
                  </a:lnTo>
                  <a:lnTo>
                    <a:pt x="2826" y="749"/>
                  </a:lnTo>
                  <a:lnTo>
                    <a:pt x="2776" y="898"/>
                  </a:lnTo>
                  <a:lnTo>
                    <a:pt x="2726" y="981"/>
                  </a:lnTo>
                  <a:lnTo>
                    <a:pt x="2660" y="1064"/>
                  </a:lnTo>
                  <a:lnTo>
                    <a:pt x="2593" y="1131"/>
                  </a:lnTo>
                  <a:lnTo>
                    <a:pt x="2510" y="1197"/>
                  </a:lnTo>
                  <a:lnTo>
                    <a:pt x="2311" y="1297"/>
                  </a:lnTo>
                  <a:lnTo>
                    <a:pt x="2094" y="1380"/>
                  </a:lnTo>
                  <a:lnTo>
                    <a:pt x="1862" y="1447"/>
                  </a:lnTo>
                  <a:lnTo>
                    <a:pt x="1629" y="1480"/>
                  </a:lnTo>
                  <a:lnTo>
                    <a:pt x="1230" y="1546"/>
                  </a:lnTo>
                  <a:lnTo>
                    <a:pt x="682" y="1613"/>
                  </a:lnTo>
                  <a:lnTo>
                    <a:pt x="117" y="1696"/>
                  </a:lnTo>
                  <a:lnTo>
                    <a:pt x="632" y="1231"/>
                  </a:lnTo>
                  <a:lnTo>
                    <a:pt x="1180" y="782"/>
                  </a:lnTo>
                  <a:lnTo>
                    <a:pt x="1446" y="599"/>
                  </a:lnTo>
                  <a:lnTo>
                    <a:pt x="1745" y="416"/>
                  </a:lnTo>
                  <a:lnTo>
                    <a:pt x="1878" y="350"/>
                  </a:lnTo>
                  <a:lnTo>
                    <a:pt x="2078" y="300"/>
                  </a:lnTo>
                  <a:lnTo>
                    <a:pt x="2294" y="267"/>
                  </a:lnTo>
                  <a:close/>
                  <a:moveTo>
                    <a:pt x="2294" y="1"/>
                  </a:moveTo>
                  <a:lnTo>
                    <a:pt x="2111" y="17"/>
                  </a:lnTo>
                  <a:lnTo>
                    <a:pt x="1928" y="67"/>
                  </a:lnTo>
                  <a:lnTo>
                    <a:pt x="1762" y="134"/>
                  </a:lnTo>
                  <a:lnTo>
                    <a:pt x="1496" y="283"/>
                  </a:lnTo>
                  <a:lnTo>
                    <a:pt x="1247" y="449"/>
                  </a:lnTo>
                  <a:lnTo>
                    <a:pt x="997" y="616"/>
                  </a:lnTo>
                  <a:lnTo>
                    <a:pt x="781" y="815"/>
                  </a:lnTo>
                  <a:lnTo>
                    <a:pt x="565" y="1015"/>
                  </a:lnTo>
                  <a:lnTo>
                    <a:pt x="349" y="1247"/>
                  </a:lnTo>
                  <a:lnTo>
                    <a:pt x="166" y="1480"/>
                  </a:lnTo>
                  <a:lnTo>
                    <a:pt x="0" y="1729"/>
                  </a:lnTo>
                  <a:lnTo>
                    <a:pt x="0" y="1746"/>
                  </a:lnTo>
                  <a:lnTo>
                    <a:pt x="0" y="1763"/>
                  </a:lnTo>
                  <a:lnTo>
                    <a:pt x="0" y="1796"/>
                  </a:lnTo>
                  <a:lnTo>
                    <a:pt x="17" y="1846"/>
                  </a:lnTo>
                  <a:lnTo>
                    <a:pt x="50" y="1879"/>
                  </a:lnTo>
                  <a:lnTo>
                    <a:pt x="83" y="1895"/>
                  </a:lnTo>
                  <a:lnTo>
                    <a:pt x="117" y="1895"/>
                  </a:lnTo>
                  <a:lnTo>
                    <a:pt x="682" y="1846"/>
                  </a:lnTo>
                  <a:lnTo>
                    <a:pt x="1263" y="1779"/>
                  </a:lnTo>
                  <a:lnTo>
                    <a:pt x="1563" y="1746"/>
                  </a:lnTo>
                  <a:lnTo>
                    <a:pt x="1845" y="1679"/>
                  </a:lnTo>
                  <a:lnTo>
                    <a:pt x="2128" y="1613"/>
                  </a:lnTo>
                  <a:lnTo>
                    <a:pt x="2394" y="1513"/>
                  </a:lnTo>
                  <a:lnTo>
                    <a:pt x="2543" y="1430"/>
                  </a:lnTo>
                  <a:lnTo>
                    <a:pt x="2693" y="1330"/>
                  </a:lnTo>
                  <a:lnTo>
                    <a:pt x="2842" y="1214"/>
                  </a:lnTo>
                  <a:lnTo>
                    <a:pt x="2959" y="1081"/>
                  </a:lnTo>
                  <a:lnTo>
                    <a:pt x="3042" y="931"/>
                  </a:lnTo>
                  <a:lnTo>
                    <a:pt x="3075" y="865"/>
                  </a:lnTo>
                  <a:lnTo>
                    <a:pt x="3108" y="782"/>
                  </a:lnTo>
                  <a:lnTo>
                    <a:pt x="3108" y="682"/>
                  </a:lnTo>
                  <a:lnTo>
                    <a:pt x="3108" y="599"/>
                  </a:lnTo>
                  <a:lnTo>
                    <a:pt x="3092" y="516"/>
                  </a:lnTo>
                  <a:lnTo>
                    <a:pt x="3058" y="416"/>
                  </a:lnTo>
                  <a:lnTo>
                    <a:pt x="3009" y="316"/>
                  </a:lnTo>
                  <a:lnTo>
                    <a:pt x="2959" y="233"/>
                  </a:lnTo>
                  <a:lnTo>
                    <a:pt x="2892" y="167"/>
                  </a:lnTo>
                  <a:lnTo>
                    <a:pt x="2826" y="117"/>
                  </a:lnTo>
                  <a:lnTo>
                    <a:pt x="2743" y="67"/>
                  </a:lnTo>
                  <a:lnTo>
                    <a:pt x="2660" y="34"/>
                  </a:lnTo>
                  <a:lnTo>
                    <a:pt x="2576" y="1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613125" y="3847050"/>
              <a:ext cx="124700" cy="112625"/>
            </a:xfrm>
            <a:custGeom>
              <a:avLst/>
              <a:gdLst/>
              <a:ahLst/>
              <a:cxnLst/>
              <a:rect l="l" t="t" r="r" b="b"/>
              <a:pathLst>
                <a:path w="4988" h="4505" extrusionOk="0">
                  <a:moveTo>
                    <a:pt x="4987" y="1"/>
                  </a:moveTo>
                  <a:lnTo>
                    <a:pt x="2660" y="2078"/>
                  </a:lnTo>
                  <a:lnTo>
                    <a:pt x="1264" y="3358"/>
                  </a:lnTo>
                  <a:lnTo>
                    <a:pt x="1" y="4505"/>
                  </a:lnTo>
                  <a:lnTo>
                    <a:pt x="1746" y="4438"/>
                  </a:lnTo>
                  <a:lnTo>
                    <a:pt x="3192" y="4372"/>
                  </a:lnTo>
                  <a:lnTo>
                    <a:pt x="3757" y="4339"/>
                  </a:lnTo>
                  <a:lnTo>
                    <a:pt x="4206" y="4305"/>
                  </a:lnTo>
                  <a:lnTo>
                    <a:pt x="4522" y="4256"/>
                  </a:lnTo>
                  <a:lnTo>
                    <a:pt x="4622" y="4239"/>
                  </a:lnTo>
                  <a:lnTo>
                    <a:pt x="4672" y="4206"/>
                  </a:lnTo>
                  <a:lnTo>
                    <a:pt x="4705" y="4172"/>
                  </a:lnTo>
                  <a:lnTo>
                    <a:pt x="4738" y="4089"/>
                  </a:lnTo>
                  <a:lnTo>
                    <a:pt x="4804" y="3823"/>
                  </a:lnTo>
                  <a:lnTo>
                    <a:pt x="4854" y="3424"/>
                  </a:lnTo>
                  <a:lnTo>
                    <a:pt x="4888" y="2909"/>
                  </a:lnTo>
                  <a:lnTo>
                    <a:pt x="4921" y="2294"/>
                  </a:lnTo>
                  <a:lnTo>
                    <a:pt x="4954" y="1596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608150" y="2696875"/>
              <a:ext cx="386875" cy="1114875"/>
            </a:xfrm>
            <a:custGeom>
              <a:avLst/>
              <a:gdLst/>
              <a:ahLst/>
              <a:cxnLst/>
              <a:rect l="l" t="t" r="r" b="b"/>
              <a:pathLst>
                <a:path w="15475" h="44595" extrusionOk="0">
                  <a:moveTo>
                    <a:pt x="1" y="0"/>
                  </a:moveTo>
                  <a:lnTo>
                    <a:pt x="133" y="798"/>
                  </a:lnTo>
                  <a:lnTo>
                    <a:pt x="283" y="1663"/>
                  </a:lnTo>
                  <a:lnTo>
                    <a:pt x="499" y="2760"/>
                  </a:lnTo>
                  <a:lnTo>
                    <a:pt x="782" y="4006"/>
                  </a:lnTo>
                  <a:lnTo>
                    <a:pt x="931" y="4654"/>
                  </a:lnTo>
                  <a:lnTo>
                    <a:pt x="1098" y="5303"/>
                  </a:lnTo>
                  <a:lnTo>
                    <a:pt x="1280" y="5951"/>
                  </a:lnTo>
                  <a:lnTo>
                    <a:pt x="1480" y="6599"/>
                  </a:lnTo>
                  <a:lnTo>
                    <a:pt x="1696" y="7214"/>
                  </a:lnTo>
                  <a:lnTo>
                    <a:pt x="1912" y="7796"/>
                  </a:lnTo>
                  <a:lnTo>
                    <a:pt x="2510" y="8028"/>
                  </a:lnTo>
                  <a:lnTo>
                    <a:pt x="3109" y="8278"/>
                  </a:lnTo>
                  <a:lnTo>
                    <a:pt x="3690" y="8560"/>
                  </a:lnTo>
                  <a:lnTo>
                    <a:pt x="4256" y="8859"/>
                  </a:lnTo>
                  <a:lnTo>
                    <a:pt x="4638" y="16007"/>
                  </a:lnTo>
                  <a:lnTo>
                    <a:pt x="4920" y="21275"/>
                  </a:lnTo>
                  <a:lnTo>
                    <a:pt x="5003" y="23270"/>
                  </a:lnTo>
                  <a:lnTo>
                    <a:pt x="5053" y="24433"/>
                  </a:lnTo>
                  <a:lnTo>
                    <a:pt x="5087" y="25215"/>
                  </a:lnTo>
                  <a:lnTo>
                    <a:pt x="5170" y="26262"/>
                  </a:lnTo>
                  <a:lnTo>
                    <a:pt x="5269" y="27542"/>
                  </a:lnTo>
                  <a:lnTo>
                    <a:pt x="5402" y="29004"/>
                  </a:lnTo>
                  <a:lnTo>
                    <a:pt x="5718" y="32295"/>
                  </a:lnTo>
                  <a:lnTo>
                    <a:pt x="6067" y="35786"/>
                  </a:lnTo>
                  <a:lnTo>
                    <a:pt x="6732" y="41919"/>
                  </a:lnTo>
                  <a:lnTo>
                    <a:pt x="7031" y="44595"/>
                  </a:lnTo>
                  <a:lnTo>
                    <a:pt x="15475" y="44163"/>
                  </a:lnTo>
                  <a:lnTo>
                    <a:pt x="14394" y="34489"/>
                  </a:lnTo>
                  <a:lnTo>
                    <a:pt x="13214" y="23885"/>
                  </a:lnTo>
                  <a:lnTo>
                    <a:pt x="11054" y="6965"/>
                  </a:lnTo>
                  <a:lnTo>
                    <a:pt x="11153" y="6682"/>
                  </a:lnTo>
                  <a:lnTo>
                    <a:pt x="11236" y="6383"/>
                  </a:lnTo>
                  <a:lnTo>
                    <a:pt x="11303" y="6100"/>
                  </a:lnTo>
                  <a:lnTo>
                    <a:pt x="11336" y="5801"/>
                  </a:lnTo>
                  <a:lnTo>
                    <a:pt x="11353" y="5502"/>
                  </a:lnTo>
                  <a:lnTo>
                    <a:pt x="11353" y="5203"/>
                  </a:lnTo>
                  <a:lnTo>
                    <a:pt x="11336" y="4904"/>
                  </a:lnTo>
                  <a:lnTo>
                    <a:pt x="11303" y="4604"/>
                  </a:lnTo>
                  <a:lnTo>
                    <a:pt x="11270" y="4305"/>
                  </a:lnTo>
                  <a:lnTo>
                    <a:pt x="11203" y="4006"/>
                  </a:lnTo>
                  <a:lnTo>
                    <a:pt x="11137" y="3724"/>
                  </a:lnTo>
                  <a:lnTo>
                    <a:pt x="11054" y="3424"/>
                  </a:lnTo>
                  <a:lnTo>
                    <a:pt x="10887" y="2876"/>
                  </a:lnTo>
                  <a:lnTo>
                    <a:pt x="10671" y="2344"/>
                  </a:lnTo>
                  <a:lnTo>
                    <a:pt x="10455" y="1862"/>
                  </a:lnTo>
                  <a:lnTo>
                    <a:pt x="10223" y="1413"/>
                  </a:lnTo>
                  <a:lnTo>
                    <a:pt x="10006" y="1014"/>
                  </a:lnTo>
                  <a:lnTo>
                    <a:pt x="9807" y="665"/>
                  </a:lnTo>
                  <a:lnTo>
                    <a:pt x="9491" y="183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644300" y="3628075"/>
              <a:ext cx="355725" cy="352375"/>
            </a:xfrm>
            <a:custGeom>
              <a:avLst/>
              <a:gdLst/>
              <a:ahLst/>
              <a:cxnLst/>
              <a:rect l="l" t="t" r="r" b="b"/>
              <a:pathLst>
                <a:path w="14229" h="14095" extrusionOk="0">
                  <a:moveTo>
                    <a:pt x="13281" y="0"/>
                  </a:moveTo>
                  <a:lnTo>
                    <a:pt x="4854" y="698"/>
                  </a:lnTo>
                  <a:lnTo>
                    <a:pt x="5585" y="7330"/>
                  </a:lnTo>
                  <a:lnTo>
                    <a:pt x="5618" y="7596"/>
                  </a:lnTo>
                  <a:lnTo>
                    <a:pt x="5768" y="8976"/>
                  </a:lnTo>
                  <a:lnTo>
                    <a:pt x="5785" y="9125"/>
                  </a:lnTo>
                  <a:lnTo>
                    <a:pt x="5037" y="9541"/>
                  </a:lnTo>
                  <a:lnTo>
                    <a:pt x="3341" y="10488"/>
                  </a:lnTo>
                  <a:lnTo>
                    <a:pt x="2411" y="11020"/>
                  </a:lnTo>
                  <a:lnTo>
                    <a:pt x="1563" y="11535"/>
                  </a:lnTo>
                  <a:lnTo>
                    <a:pt x="898" y="11934"/>
                  </a:lnTo>
                  <a:lnTo>
                    <a:pt x="682" y="12084"/>
                  </a:lnTo>
                  <a:lnTo>
                    <a:pt x="532" y="12200"/>
                  </a:lnTo>
                  <a:lnTo>
                    <a:pt x="449" y="12283"/>
                  </a:lnTo>
                  <a:lnTo>
                    <a:pt x="366" y="12400"/>
                  </a:lnTo>
                  <a:lnTo>
                    <a:pt x="300" y="12533"/>
                  </a:lnTo>
                  <a:lnTo>
                    <a:pt x="217" y="12665"/>
                  </a:lnTo>
                  <a:lnTo>
                    <a:pt x="167" y="12815"/>
                  </a:lnTo>
                  <a:lnTo>
                    <a:pt x="117" y="12965"/>
                  </a:lnTo>
                  <a:lnTo>
                    <a:pt x="34" y="13264"/>
                  </a:lnTo>
                  <a:lnTo>
                    <a:pt x="17" y="13413"/>
                  </a:lnTo>
                  <a:lnTo>
                    <a:pt x="1" y="13563"/>
                  </a:lnTo>
                  <a:lnTo>
                    <a:pt x="1" y="13696"/>
                  </a:lnTo>
                  <a:lnTo>
                    <a:pt x="17" y="13812"/>
                  </a:lnTo>
                  <a:lnTo>
                    <a:pt x="50" y="13912"/>
                  </a:lnTo>
                  <a:lnTo>
                    <a:pt x="100" y="13995"/>
                  </a:lnTo>
                  <a:lnTo>
                    <a:pt x="150" y="14045"/>
                  </a:lnTo>
                  <a:lnTo>
                    <a:pt x="233" y="14095"/>
                  </a:lnTo>
                  <a:lnTo>
                    <a:pt x="466" y="14095"/>
                  </a:lnTo>
                  <a:lnTo>
                    <a:pt x="948" y="14078"/>
                  </a:lnTo>
                  <a:lnTo>
                    <a:pt x="2527" y="13979"/>
                  </a:lnTo>
                  <a:lnTo>
                    <a:pt x="4704" y="13812"/>
                  </a:lnTo>
                  <a:lnTo>
                    <a:pt x="7181" y="13596"/>
                  </a:lnTo>
                  <a:lnTo>
                    <a:pt x="9641" y="13364"/>
                  </a:lnTo>
                  <a:lnTo>
                    <a:pt x="11818" y="13131"/>
                  </a:lnTo>
                  <a:lnTo>
                    <a:pt x="12699" y="13015"/>
                  </a:lnTo>
                  <a:lnTo>
                    <a:pt x="13414" y="12915"/>
                  </a:lnTo>
                  <a:lnTo>
                    <a:pt x="13896" y="12832"/>
                  </a:lnTo>
                  <a:lnTo>
                    <a:pt x="14045" y="12798"/>
                  </a:lnTo>
                  <a:lnTo>
                    <a:pt x="14112" y="12765"/>
                  </a:lnTo>
                  <a:lnTo>
                    <a:pt x="14145" y="12715"/>
                  </a:lnTo>
                  <a:lnTo>
                    <a:pt x="14178" y="12632"/>
                  </a:lnTo>
                  <a:lnTo>
                    <a:pt x="14212" y="12350"/>
                  </a:lnTo>
                  <a:lnTo>
                    <a:pt x="14228" y="11934"/>
                  </a:lnTo>
                  <a:lnTo>
                    <a:pt x="14228" y="11402"/>
                  </a:lnTo>
                  <a:lnTo>
                    <a:pt x="14228" y="10771"/>
                  </a:lnTo>
                  <a:lnTo>
                    <a:pt x="14195" y="10056"/>
                  </a:lnTo>
                  <a:lnTo>
                    <a:pt x="14112" y="8444"/>
                  </a:lnTo>
                  <a:lnTo>
                    <a:pt x="14112" y="8361"/>
                  </a:lnTo>
                  <a:lnTo>
                    <a:pt x="14029" y="6915"/>
                  </a:lnTo>
                  <a:lnTo>
                    <a:pt x="14029" y="6715"/>
                  </a:lnTo>
                  <a:lnTo>
                    <a:pt x="13929" y="5485"/>
                  </a:lnTo>
                  <a:lnTo>
                    <a:pt x="13813" y="4272"/>
                  </a:lnTo>
                  <a:lnTo>
                    <a:pt x="13696" y="3142"/>
                  </a:lnTo>
                  <a:lnTo>
                    <a:pt x="13563" y="2111"/>
                  </a:lnTo>
                  <a:lnTo>
                    <a:pt x="13364" y="582"/>
                  </a:lnTo>
                  <a:lnTo>
                    <a:pt x="1328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644300" y="3795950"/>
              <a:ext cx="355725" cy="184500"/>
            </a:xfrm>
            <a:custGeom>
              <a:avLst/>
              <a:gdLst/>
              <a:ahLst/>
              <a:cxnLst/>
              <a:rect l="l" t="t" r="r" b="b"/>
              <a:pathLst>
                <a:path w="14229" h="7380" extrusionOk="0">
                  <a:moveTo>
                    <a:pt x="14029" y="0"/>
                  </a:moveTo>
                  <a:lnTo>
                    <a:pt x="5585" y="632"/>
                  </a:lnTo>
                  <a:lnTo>
                    <a:pt x="5602" y="898"/>
                  </a:lnTo>
                  <a:lnTo>
                    <a:pt x="5751" y="2277"/>
                  </a:lnTo>
                  <a:lnTo>
                    <a:pt x="5768" y="2410"/>
                  </a:lnTo>
                  <a:lnTo>
                    <a:pt x="5020" y="2826"/>
                  </a:lnTo>
                  <a:lnTo>
                    <a:pt x="3325" y="3790"/>
                  </a:lnTo>
                  <a:lnTo>
                    <a:pt x="2394" y="4322"/>
                  </a:lnTo>
                  <a:lnTo>
                    <a:pt x="1546" y="4820"/>
                  </a:lnTo>
                  <a:lnTo>
                    <a:pt x="898" y="5236"/>
                  </a:lnTo>
                  <a:lnTo>
                    <a:pt x="665" y="5385"/>
                  </a:lnTo>
                  <a:lnTo>
                    <a:pt x="532" y="5485"/>
                  </a:lnTo>
                  <a:lnTo>
                    <a:pt x="449" y="5585"/>
                  </a:lnTo>
                  <a:lnTo>
                    <a:pt x="366" y="5701"/>
                  </a:lnTo>
                  <a:lnTo>
                    <a:pt x="283" y="5818"/>
                  </a:lnTo>
                  <a:lnTo>
                    <a:pt x="217" y="5950"/>
                  </a:lnTo>
                  <a:lnTo>
                    <a:pt x="150" y="6100"/>
                  </a:lnTo>
                  <a:lnTo>
                    <a:pt x="100" y="6250"/>
                  </a:lnTo>
                  <a:lnTo>
                    <a:pt x="34" y="6549"/>
                  </a:lnTo>
                  <a:lnTo>
                    <a:pt x="1" y="6698"/>
                  </a:lnTo>
                  <a:lnTo>
                    <a:pt x="1" y="6848"/>
                  </a:lnTo>
                  <a:lnTo>
                    <a:pt x="1" y="6981"/>
                  </a:lnTo>
                  <a:lnTo>
                    <a:pt x="17" y="7097"/>
                  </a:lnTo>
                  <a:lnTo>
                    <a:pt x="50" y="7197"/>
                  </a:lnTo>
                  <a:lnTo>
                    <a:pt x="100" y="7280"/>
                  </a:lnTo>
                  <a:lnTo>
                    <a:pt x="150" y="7330"/>
                  </a:lnTo>
                  <a:lnTo>
                    <a:pt x="233" y="7380"/>
                  </a:lnTo>
                  <a:lnTo>
                    <a:pt x="466" y="7380"/>
                  </a:lnTo>
                  <a:lnTo>
                    <a:pt x="948" y="7363"/>
                  </a:lnTo>
                  <a:lnTo>
                    <a:pt x="2527" y="7264"/>
                  </a:lnTo>
                  <a:lnTo>
                    <a:pt x="4704" y="7097"/>
                  </a:lnTo>
                  <a:lnTo>
                    <a:pt x="7181" y="6881"/>
                  </a:lnTo>
                  <a:lnTo>
                    <a:pt x="9641" y="6649"/>
                  </a:lnTo>
                  <a:lnTo>
                    <a:pt x="11818" y="6416"/>
                  </a:lnTo>
                  <a:lnTo>
                    <a:pt x="12699" y="6300"/>
                  </a:lnTo>
                  <a:lnTo>
                    <a:pt x="13414" y="6200"/>
                  </a:lnTo>
                  <a:lnTo>
                    <a:pt x="13896" y="6117"/>
                  </a:lnTo>
                  <a:lnTo>
                    <a:pt x="14045" y="6083"/>
                  </a:lnTo>
                  <a:lnTo>
                    <a:pt x="14112" y="6050"/>
                  </a:lnTo>
                  <a:lnTo>
                    <a:pt x="14145" y="6000"/>
                  </a:lnTo>
                  <a:lnTo>
                    <a:pt x="14178" y="5917"/>
                  </a:lnTo>
                  <a:lnTo>
                    <a:pt x="14212" y="5635"/>
                  </a:lnTo>
                  <a:lnTo>
                    <a:pt x="14228" y="5219"/>
                  </a:lnTo>
                  <a:lnTo>
                    <a:pt x="14228" y="4687"/>
                  </a:lnTo>
                  <a:lnTo>
                    <a:pt x="14228" y="4056"/>
                  </a:lnTo>
                  <a:lnTo>
                    <a:pt x="14195" y="3341"/>
                  </a:lnTo>
                  <a:lnTo>
                    <a:pt x="14112" y="1729"/>
                  </a:lnTo>
                  <a:lnTo>
                    <a:pt x="14112" y="1646"/>
                  </a:lnTo>
                  <a:lnTo>
                    <a:pt x="14029" y="20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644300" y="3837075"/>
              <a:ext cx="355725" cy="143375"/>
            </a:xfrm>
            <a:custGeom>
              <a:avLst/>
              <a:gdLst/>
              <a:ahLst/>
              <a:cxnLst/>
              <a:rect l="l" t="t" r="r" b="b"/>
              <a:pathLst>
                <a:path w="14229" h="5735" extrusionOk="0">
                  <a:moveTo>
                    <a:pt x="14112" y="1"/>
                  </a:moveTo>
                  <a:lnTo>
                    <a:pt x="5751" y="616"/>
                  </a:lnTo>
                  <a:lnTo>
                    <a:pt x="5768" y="765"/>
                  </a:lnTo>
                  <a:lnTo>
                    <a:pt x="5020" y="1181"/>
                  </a:lnTo>
                  <a:lnTo>
                    <a:pt x="3325" y="2128"/>
                  </a:lnTo>
                  <a:lnTo>
                    <a:pt x="2394" y="2660"/>
                  </a:lnTo>
                  <a:lnTo>
                    <a:pt x="1546" y="3175"/>
                  </a:lnTo>
                  <a:lnTo>
                    <a:pt x="898" y="3574"/>
                  </a:lnTo>
                  <a:lnTo>
                    <a:pt x="665" y="3724"/>
                  </a:lnTo>
                  <a:lnTo>
                    <a:pt x="532" y="3840"/>
                  </a:lnTo>
                  <a:lnTo>
                    <a:pt x="433" y="3923"/>
                  </a:lnTo>
                  <a:lnTo>
                    <a:pt x="366" y="4040"/>
                  </a:lnTo>
                  <a:lnTo>
                    <a:pt x="283" y="4173"/>
                  </a:lnTo>
                  <a:lnTo>
                    <a:pt x="217" y="4305"/>
                  </a:lnTo>
                  <a:lnTo>
                    <a:pt x="150" y="4455"/>
                  </a:lnTo>
                  <a:lnTo>
                    <a:pt x="100" y="4605"/>
                  </a:lnTo>
                  <a:lnTo>
                    <a:pt x="34" y="4904"/>
                  </a:lnTo>
                  <a:lnTo>
                    <a:pt x="1" y="5053"/>
                  </a:lnTo>
                  <a:lnTo>
                    <a:pt x="1" y="5203"/>
                  </a:lnTo>
                  <a:lnTo>
                    <a:pt x="1" y="5336"/>
                  </a:lnTo>
                  <a:lnTo>
                    <a:pt x="17" y="5452"/>
                  </a:lnTo>
                  <a:lnTo>
                    <a:pt x="50" y="5552"/>
                  </a:lnTo>
                  <a:lnTo>
                    <a:pt x="100" y="5635"/>
                  </a:lnTo>
                  <a:lnTo>
                    <a:pt x="150" y="5685"/>
                  </a:lnTo>
                  <a:lnTo>
                    <a:pt x="233" y="5735"/>
                  </a:lnTo>
                  <a:lnTo>
                    <a:pt x="466" y="5735"/>
                  </a:lnTo>
                  <a:lnTo>
                    <a:pt x="948" y="5718"/>
                  </a:lnTo>
                  <a:lnTo>
                    <a:pt x="2527" y="5619"/>
                  </a:lnTo>
                  <a:lnTo>
                    <a:pt x="4704" y="5452"/>
                  </a:lnTo>
                  <a:lnTo>
                    <a:pt x="7181" y="5236"/>
                  </a:lnTo>
                  <a:lnTo>
                    <a:pt x="9641" y="5004"/>
                  </a:lnTo>
                  <a:lnTo>
                    <a:pt x="11818" y="4771"/>
                  </a:lnTo>
                  <a:lnTo>
                    <a:pt x="12699" y="4655"/>
                  </a:lnTo>
                  <a:lnTo>
                    <a:pt x="13414" y="4555"/>
                  </a:lnTo>
                  <a:lnTo>
                    <a:pt x="13896" y="4472"/>
                  </a:lnTo>
                  <a:lnTo>
                    <a:pt x="14045" y="4438"/>
                  </a:lnTo>
                  <a:lnTo>
                    <a:pt x="14112" y="4405"/>
                  </a:lnTo>
                  <a:lnTo>
                    <a:pt x="14145" y="4355"/>
                  </a:lnTo>
                  <a:lnTo>
                    <a:pt x="14178" y="4272"/>
                  </a:lnTo>
                  <a:lnTo>
                    <a:pt x="14212" y="3990"/>
                  </a:lnTo>
                  <a:lnTo>
                    <a:pt x="14228" y="3574"/>
                  </a:lnTo>
                  <a:lnTo>
                    <a:pt x="14228" y="3042"/>
                  </a:lnTo>
                  <a:lnTo>
                    <a:pt x="14228" y="2411"/>
                  </a:lnTo>
                  <a:lnTo>
                    <a:pt x="14195" y="1696"/>
                  </a:lnTo>
                  <a:lnTo>
                    <a:pt x="14112" y="84"/>
                  </a:lnTo>
                  <a:lnTo>
                    <a:pt x="14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651775" y="3940950"/>
              <a:ext cx="329950" cy="27450"/>
            </a:xfrm>
            <a:custGeom>
              <a:avLst/>
              <a:gdLst/>
              <a:ahLst/>
              <a:cxnLst/>
              <a:rect l="l" t="t" r="r" b="b"/>
              <a:pathLst>
                <a:path w="13198" h="1098" extrusionOk="0">
                  <a:moveTo>
                    <a:pt x="13181" y="1"/>
                  </a:moveTo>
                  <a:lnTo>
                    <a:pt x="12101" y="51"/>
                  </a:lnTo>
                  <a:lnTo>
                    <a:pt x="10522" y="167"/>
                  </a:lnTo>
                  <a:lnTo>
                    <a:pt x="8660" y="300"/>
                  </a:lnTo>
                  <a:lnTo>
                    <a:pt x="6616" y="466"/>
                  </a:lnTo>
                  <a:lnTo>
                    <a:pt x="2710" y="799"/>
                  </a:lnTo>
                  <a:lnTo>
                    <a:pt x="1148" y="948"/>
                  </a:lnTo>
                  <a:lnTo>
                    <a:pt x="34" y="1065"/>
                  </a:lnTo>
                  <a:lnTo>
                    <a:pt x="17" y="1065"/>
                  </a:lnTo>
                  <a:lnTo>
                    <a:pt x="1" y="1081"/>
                  </a:lnTo>
                  <a:lnTo>
                    <a:pt x="17" y="1098"/>
                  </a:lnTo>
                  <a:lnTo>
                    <a:pt x="34" y="1098"/>
                  </a:lnTo>
                  <a:lnTo>
                    <a:pt x="1148" y="1031"/>
                  </a:lnTo>
                  <a:lnTo>
                    <a:pt x="2710" y="915"/>
                  </a:lnTo>
                  <a:lnTo>
                    <a:pt x="6633" y="616"/>
                  </a:lnTo>
                  <a:lnTo>
                    <a:pt x="8660" y="450"/>
                  </a:lnTo>
                  <a:lnTo>
                    <a:pt x="10539" y="283"/>
                  </a:lnTo>
                  <a:lnTo>
                    <a:pt x="12101" y="134"/>
                  </a:lnTo>
                  <a:lnTo>
                    <a:pt x="13181" y="18"/>
                  </a:lnTo>
                  <a:lnTo>
                    <a:pt x="13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763975" y="3851625"/>
              <a:ext cx="66925" cy="14150"/>
            </a:xfrm>
            <a:custGeom>
              <a:avLst/>
              <a:gdLst/>
              <a:ahLst/>
              <a:cxnLst/>
              <a:rect l="l" t="t" r="r" b="b"/>
              <a:pathLst>
                <a:path w="2677" h="566" extrusionOk="0">
                  <a:moveTo>
                    <a:pt x="1048" y="0"/>
                  </a:moveTo>
                  <a:lnTo>
                    <a:pt x="715" y="17"/>
                  </a:lnTo>
                  <a:lnTo>
                    <a:pt x="366" y="67"/>
                  </a:lnTo>
                  <a:lnTo>
                    <a:pt x="34" y="133"/>
                  </a:lnTo>
                  <a:lnTo>
                    <a:pt x="0" y="150"/>
                  </a:lnTo>
                  <a:lnTo>
                    <a:pt x="0" y="200"/>
                  </a:lnTo>
                  <a:lnTo>
                    <a:pt x="17" y="233"/>
                  </a:lnTo>
                  <a:lnTo>
                    <a:pt x="50" y="250"/>
                  </a:lnTo>
                  <a:lnTo>
                    <a:pt x="699" y="266"/>
                  </a:lnTo>
                  <a:lnTo>
                    <a:pt x="1347" y="333"/>
                  </a:lnTo>
                  <a:lnTo>
                    <a:pt x="1995" y="433"/>
                  </a:lnTo>
                  <a:lnTo>
                    <a:pt x="2627" y="565"/>
                  </a:lnTo>
                  <a:lnTo>
                    <a:pt x="2643" y="549"/>
                  </a:lnTo>
                  <a:lnTo>
                    <a:pt x="2660" y="549"/>
                  </a:lnTo>
                  <a:lnTo>
                    <a:pt x="2676" y="516"/>
                  </a:lnTo>
                  <a:lnTo>
                    <a:pt x="2660" y="499"/>
                  </a:lnTo>
                  <a:lnTo>
                    <a:pt x="2527" y="399"/>
                  </a:lnTo>
                  <a:lnTo>
                    <a:pt x="2377" y="316"/>
                  </a:lnTo>
                  <a:lnTo>
                    <a:pt x="2228" y="250"/>
                  </a:lnTo>
                  <a:lnTo>
                    <a:pt x="2061" y="183"/>
                  </a:lnTo>
                  <a:lnTo>
                    <a:pt x="1912" y="133"/>
                  </a:lnTo>
                  <a:lnTo>
                    <a:pt x="1746" y="83"/>
                  </a:lnTo>
                  <a:lnTo>
                    <a:pt x="1397" y="34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749425" y="3862425"/>
              <a:ext cx="66525" cy="13725"/>
            </a:xfrm>
            <a:custGeom>
              <a:avLst/>
              <a:gdLst/>
              <a:ahLst/>
              <a:cxnLst/>
              <a:rect l="l" t="t" r="r" b="b"/>
              <a:pathLst>
                <a:path w="2661" h="549" extrusionOk="0">
                  <a:moveTo>
                    <a:pt x="1048" y="1"/>
                  </a:moveTo>
                  <a:lnTo>
                    <a:pt x="699" y="17"/>
                  </a:lnTo>
                  <a:lnTo>
                    <a:pt x="366" y="67"/>
                  </a:lnTo>
                  <a:lnTo>
                    <a:pt x="34" y="133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1" y="217"/>
                  </a:lnTo>
                  <a:lnTo>
                    <a:pt x="51" y="250"/>
                  </a:lnTo>
                  <a:lnTo>
                    <a:pt x="699" y="266"/>
                  </a:lnTo>
                  <a:lnTo>
                    <a:pt x="1347" y="333"/>
                  </a:lnTo>
                  <a:lnTo>
                    <a:pt x="1979" y="416"/>
                  </a:lnTo>
                  <a:lnTo>
                    <a:pt x="2610" y="549"/>
                  </a:lnTo>
                  <a:lnTo>
                    <a:pt x="2643" y="549"/>
                  </a:lnTo>
                  <a:lnTo>
                    <a:pt x="2660" y="532"/>
                  </a:lnTo>
                  <a:lnTo>
                    <a:pt x="2660" y="516"/>
                  </a:lnTo>
                  <a:lnTo>
                    <a:pt x="2643" y="499"/>
                  </a:lnTo>
                  <a:lnTo>
                    <a:pt x="2510" y="399"/>
                  </a:lnTo>
                  <a:lnTo>
                    <a:pt x="2378" y="316"/>
                  </a:lnTo>
                  <a:lnTo>
                    <a:pt x="2211" y="233"/>
                  </a:lnTo>
                  <a:lnTo>
                    <a:pt x="2062" y="167"/>
                  </a:lnTo>
                  <a:lnTo>
                    <a:pt x="1896" y="117"/>
                  </a:lnTo>
                  <a:lnTo>
                    <a:pt x="1729" y="84"/>
                  </a:lnTo>
                  <a:lnTo>
                    <a:pt x="1563" y="50"/>
                  </a:lnTo>
                  <a:lnTo>
                    <a:pt x="1397" y="1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734475" y="3873225"/>
              <a:ext cx="66925" cy="13750"/>
            </a:xfrm>
            <a:custGeom>
              <a:avLst/>
              <a:gdLst/>
              <a:ahLst/>
              <a:cxnLst/>
              <a:rect l="l" t="t" r="r" b="b"/>
              <a:pathLst>
                <a:path w="2677" h="550" extrusionOk="0">
                  <a:moveTo>
                    <a:pt x="1064" y="1"/>
                  </a:moveTo>
                  <a:lnTo>
                    <a:pt x="715" y="17"/>
                  </a:lnTo>
                  <a:lnTo>
                    <a:pt x="366" y="51"/>
                  </a:lnTo>
                  <a:lnTo>
                    <a:pt x="50" y="134"/>
                  </a:lnTo>
                  <a:lnTo>
                    <a:pt x="17" y="150"/>
                  </a:lnTo>
                  <a:lnTo>
                    <a:pt x="0" y="167"/>
                  </a:lnTo>
                  <a:lnTo>
                    <a:pt x="17" y="217"/>
                  </a:lnTo>
                  <a:lnTo>
                    <a:pt x="50" y="233"/>
                  </a:lnTo>
                  <a:lnTo>
                    <a:pt x="698" y="267"/>
                  </a:lnTo>
                  <a:lnTo>
                    <a:pt x="1347" y="316"/>
                  </a:lnTo>
                  <a:lnTo>
                    <a:pt x="1995" y="416"/>
                  </a:lnTo>
                  <a:lnTo>
                    <a:pt x="2626" y="549"/>
                  </a:lnTo>
                  <a:lnTo>
                    <a:pt x="2643" y="549"/>
                  </a:lnTo>
                  <a:lnTo>
                    <a:pt x="2660" y="533"/>
                  </a:lnTo>
                  <a:lnTo>
                    <a:pt x="2676" y="516"/>
                  </a:lnTo>
                  <a:lnTo>
                    <a:pt x="2660" y="499"/>
                  </a:lnTo>
                  <a:lnTo>
                    <a:pt x="2527" y="400"/>
                  </a:lnTo>
                  <a:lnTo>
                    <a:pt x="2377" y="300"/>
                  </a:lnTo>
                  <a:lnTo>
                    <a:pt x="2228" y="233"/>
                  </a:lnTo>
                  <a:lnTo>
                    <a:pt x="2078" y="167"/>
                  </a:lnTo>
                  <a:lnTo>
                    <a:pt x="1912" y="117"/>
                  </a:lnTo>
                  <a:lnTo>
                    <a:pt x="1746" y="67"/>
                  </a:lnTo>
                  <a:lnTo>
                    <a:pt x="1579" y="34"/>
                  </a:lnTo>
                  <a:lnTo>
                    <a:pt x="1397" y="17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6730725" y="3802600"/>
              <a:ext cx="73175" cy="56525"/>
            </a:xfrm>
            <a:custGeom>
              <a:avLst/>
              <a:gdLst/>
              <a:ahLst/>
              <a:cxnLst/>
              <a:rect l="l" t="t" r="r" b="b"/>
              <a:pathLst>
                <a:path w="2927" h="2261" extrusionOk="0">
                  <a:moveTo>
                    <a:pt x="682" y="233"/>
                  </a:moveTo>
                  <a:lnTo>
                    <a:pt x="782" y="249"/>
                  </a:lnTo>
                  <a:lnTo>
                    <a:pt x="882" y="266"/>
                  </a:lnTo>
                  <a:lnTo>
                    <a:pt x="1098" y="349"/>
                  </a:lnTo>
                  <a:lnTo>
                    <a:pt x="1281" y="432"/>
                  </a:lnTo>
                  <a:lnTo>
                    <a:pt x="1414" y="515"/>
                  </a:lnTo>
                  <a:lnTo>
                    <a:pt x="1679" y="731"/>
                  </a:lnTo>
                  <a:lnTo>
                    <a:pt x="1912" y="964"/>
                  </a:lnTo>
                  <a:lnTo>
                    <a:pt x="2378" y="1496"/>
                  </a:lnTo>
                  <a:lnTo>
                    <a:pt x="2810" y="2028"/>
                  </a:lnTo>
                  <a:lnTo>
                    <a:pt x="2278" y="1862"/>
                  </a:lnTo>
                  <a:lnTo>
                    <a:pt x="1729" y="1712"/>
                  </a:lnTo>
                  <a:lnTo>
                    <a:pt x="1347" y="1596"/>
                  </a:lnTo>
                  <a:lnTo>
                    <a:pt x="1131" y="1513"/>
                  </a:lnTo>
                  <a:lnTo>
                    <a:pt x="898" y="1429"/>
                  </a:lnTo>
                  <a:lnTo>
                    <a:pt x="699" y="1313"/>
                  </a:lnTo>
                  <a:lnTo>
                    <a:pt x="516" y="1180"/>
                  </a:lnTo>
                  <a:lnTo>
                    <a:pt x="450" y="1097"/>
                  </a:lnTo>
                  <a:lnTo>
                    <a:pt x="383" y="1014"/>
                  </a:lnTo>
                  <a:lnTo>
                    <a:pt x="333" y="931"/>
                  </a:lnTo>
                  <a:lnTo>
                    <a:pt x="300" y="831"/>
                  </a:lnTo>
                  <a:lnTo>
                    <a:pt x="317" y="815"/>
                  </a:lnTo>
                  <a:lnTo>
                    <a:pt x="283" y="665"/>
                  </a:lnTo>
                  <a:lnTo>
                    <a:pt x="283" y="532"/>
                  </a:lnTo>
                  <a:lnTo>
                    <a:pt x="317" y="432"/>
                  </a:lnTo>
                  <a:lnTo>
                    <a:pt x="350" y="349"/>
                  </a:lnTo>
                  <a:lnTo>
                    <a:pt x="416" y="299"/>
                  </a:lnTo>
                  <a:lnTo>
                    <a:pt x="499" y="266"/>
                  </a:lnTo>
                  <a:lnTo>
                    <a:pt x="582" y="249"/>
                  </a:lnTo>
                  <a:lnTo>
                    <a:pt x="682" y="233"/>
                  </a:lnTo>
                  <a:close/>
                  <a:moveTo>
                    <a:pt x="566" y="0"/>
                  </a:moveTo>
                  <a:lnTo>
                    <a:pt x="466" y="17"/>
                  </a:lnTo>
                  <a:lnTo>
                    <a:pt x="383" y="50"/>
                  </a:lnTo>
                  <a:lnTo>
                    <a:pt x="317" y="100"/>
                  </a:lnTo>
                  <a:lnTo>
                    <a:pt x="233" y="150"/>
                  </a:lnTo>
                  <a:lnTo>
                    <a:pt x="167" y="233"/>
                  </a:lnTo>
                  <a:lnTo>
                    <a:pt x="100" y="316"/>
                  </a:lnTo>
                  <a:lnTo>
                    <a:pt x="67" y="399"/>
                  </a:lnTo>
                  <a:lnTo>
                    <a:pt x="34" y="499"/>
                  </a:lnTo>
                  <a:lnTo>
                    <a:pt x="17" y="582"/>
                  </a:lnTo>
                  <a:lnTo>
                    <a:pt x="1" y="682"/>
                  </a:lnTo>
                  <a:lnTo>
                    <a:pt x="17" y="765"/>
                  </a:lnTo>
                  <a:lnTo>
                    <a:pt x="34" y="848"/>
                  </a:lnTo>
                  <a:lnTo>
                    <a:pt x="100" y="1014"/>
                  </a:lnTo>
                  <a:lnTo>
                    <a:pt x="184" y="1164"/>
                  </a:lnTo>
                  <a:lnTo>
                    <a:pt x="317" y="1297"/>
                  </a:lnTo>
                  <a:lnTo>
                    <a:pt x="450" y="1413"/>
                  </a:lnTo>
                  <a:lnTo>
                    <a:pt x="599" y="1496"/>
                  </a:lnTo>
                  <a:lnTo>
                    <a:pt x="848" y="1646"/>
                  </a:lnTo>
                  <a:lnTo>
                    <a:pt x="1114" y="1762"/>
                  </a:lnTo>
                  <a:lnTo>
                    <a:pt x="1380" y="1878"/>
                  </a:lnTo>
                  <a:lnTo>
                    <a:pt x="1663" y="1961"/>
                  </a:lnTo>
                  <a:lnTo>
                    <a:pt x="2228" y="2111"/>
                  </a:lnTo>
                  <a:lnTo>
                    <a:pt x="2776" y="2261"/>
                  </a:lnTo>
                  <a:lnTo>
                    <a:pt x="2826" y="2261"/>
                  </a:lnTo>
                  <a:lnTo>
                    <a:pt x="2876" y="2227"/>
                  </a:lnTo>
                  <a:lnTo>
                    <a:pt x="2893" y="2177"/>
                  </a:lnTo>
                  <a:lnTo>
                    <a:pt x="2909" y="2128"/>
                  </a:lnTo>
                  <a:lnTo>
                    <a:pt x="2926" y="2128"/>
                  </a:lnTo>
                  <a:lnTo>
                    <a:pt x="2926" y="2111"/>
                  </a:lnTo>
                  <a:lnTo>
                    <a:pt x="2793" y="1828"/>
                  </a:lnTo>
                  <a:lnTo>
                    <a:pt x="2644" y="1562"/>
                  </a:lnTo>
                  <a:lnTo>
                    <a:pt x="2477" y="1313"/>
                  </a:lnTo>
                  <a:lnTo>
                    <a:pt x="2311" y="1080"/>
                  </a:lnTo>
                  <a:lnTo>
                    <a:pt x="2112" y="848"/>
                  </a:lnTo>
                  <a:lnTo>
                    <a:pt x="1896" y="632"/>
                  </a:lnTo>
                  <a:lnTo>
                    <a:pt x="1679" y="432"/>
                  </a:lnTo>
                  <a:lnTo>
                    <a:pt x="1430" y="249"/>
                  </a:lnTo>
                  <a:lnTo>
                    <a:pt x="1281" y="150"/>
                  </a:lnTo>
                  <a:lnTo>
                    <a:pt x="1114" y="67"/>
                  </a:lnTo>
                  <a:lnTo>
                    <a:pt x="932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798450" y="3807150"/>
              <a:ext cx="75650" cy="51975"/>
            </a:xfrm>
            <a:custGeom>
              <a:avLst/>
              <a:gdLst/>
              <a:ahLst/>
              <a:cxnLst/>
              <a:rect l="l" t="t" r="r" b="b"/>
              <a:pathLst>
                <a:path w="3026" h="2079" extrusionOk="0">
                  <a:moveTo>
                    <a:pt x="2394" y="267"/>
                  </a:moveTo>
                  <a:lnTo>
                    <a:pt x="2494" y="283"/>
                  </a:lnTo>
                  <a:lnTo>
                    <a:pt x="2577" y="300"/>
                  </a:lnTo>
                  <a:lnTo>
                    <a:pt x="2660" y="350"/>
                  </a:lnTo>
                  <a:lnTo>
                    <a:pt x="2710" y="400"/>
                  </a:lnTo>
                  <a:lnTo>
                    <a:pt x="2743" y="483"/>
                  </a:lnTo>
                  <a:lnTo>
                    <a:pt x="2760" y="599"/>
                  </a:lnTo>
                  <a:lnTo>
                    <a:pt x="2743" y="716"/>
                  </a:lnTo>
                  <a:lnTo>
                    <a:pt x="2710" y="882"/>
                  </a:lnTo>
                  <a:lnTo>
                    <a:pt x="2660" y="965"/>
                  </a:lnTo>
                  <a:lnTo>
                    <a:pt x="2611" y="1048"/>
                  </a:lnTo>
                  <a:lnTo>
                    <a:pt x="2544" y="1131"/>
                  </a:lnTo>
                  <a:lnTo>
                    <a:pt x="2461" y="1198"/>
                  </a:lnTo>
                  <a:lnTo>
                    <a:pt x="2278" y="1314"/>
                  </a:lnTo>
                  <a:lnTo>
                    <a:pt x="2062" y="1414"/>
                  </a:lnTo>
                  <a:lnTo>
                    <a:pt x="1829" y="1480"/>
                  </a:lnTo>
                  <a:lnTo>
                    <a:pt x="1613" y="1547"/>
                  </a:lnTo>
                  <a:lnTo>
                    <a:pt x="1214" y="1630"/>
                  </a:lnTo>
                  <a:lnTo>
                    <a:pt x="666" y="1746"/>
                  </a:lnTo>
                  <a:lnTo>
                    <a:pt x="400" y="1796"/>
                  </a:lnTo>
                  <a:lnTo>
                    <a:pt x="117" y="1862"/>
                  </a:lnTo>
                  <a:lnTo>
                    <a:pt x="117" y="1862"/>
                  </a:lnTo>
                  <a:lnTo>
                    <a:pt x="599" y="1364"/>
                  </a:lnTo>
                  <a:lnTo>
                    <a:pt x="1098" y="882"/>
                  </a:lnTo>
                  <a:lnTo>
                    <a:pt x="1364" y="666"/>
                  </a:lnTo>
                  <a:lnTo>
                    <a:pt x="1646" y="466"/>
                  </a:lnTo>
                  <a:lnTo>
                    <a:pt x="1779" y="400"/>
                  </a:lnTo>
                  <a:lnTo>
                    <a:pt x="1979" y="333"/>
                  </a:lnTo>
                  <a:lnTo>
                    <a:pt x="2195" y="283"/>
                  </a:lnTo>
                  <a:lnTo>
                    <a:pt x="2295" y="267"/>
                  </a:lnTo>
                  <a:close/>
                  <a:moveTo>
                    <a:pt x="2361" y="1"/>
                  </a:moveTo>
                  <a:lnTo>
                    <a:pt x="2178" y="18"/>
                  </a:lnTo>
                  <a:lnTo>
                    <a:pt x="1996" y="51"/>
                  </a:lnTo>
                  <a:lnTo>
                    <a:pt x="1813" y="117"/>
                  </a:lnTo>
                  <a:lnTo>
                    <a:pt x="1646" y="184"/>
                  </a:lnTo>
                  <a:lnTo>
                    <a:pt x="1397" y="350"/>
                  </a:lnTo>
                  <a:lnTo>
                    <a:pt x="1148" y="533"/>
                  </a:lnTo>
                  <a:lnTo>
                    <a:pt x="915" y="732"/>
                  </a:lnTo>
                  <a:lnTo>
                    <a:pt x="716" y="948"/>
                  </a:lnTo>
                  <a:lnTo>
                    <a:pt x="500" y="1164"/>
                  </a:lnTo>
                  <a:lnTo>
                    <a:pt x="317" y="1397"/>
                  </a:lnTo>
                  <a:lnTo>
                    <a:pt x="151" y="1646"/>
                  </a:lnTo>
                  <a:lnTo>
                    <a:pt x="1" y="1912"/>
                  </a:lnTo>
                  <a:lnTo>
                    <a:pt x="1" y="1929"/>
                  </a:lnTo>
                  <a:lnTo>
                    <a:pt x="18" y="1946"/>
                  </a:lnTo>
                  <a:lnTo>
                    <a:pt x="18" y="1995"/>
                  </a:lnTo>
                  <a:lnTo>
                    <a:pt x="34" y="2029"/>
                  </a:lnTo>
                  <a:lnTo>
                    <a:pt x="67" y="2062"/>
                  </a:lnTo>
                  <a:lnTo>
                    <a:pt x="117" y="2079"/>
                  </a:lnTo>
                  <a:lnTo>
                    <a:pt x="699" y="1979"/>
                  </a:lnTo>
                  <a:lnTo>
                    <a:pt x="1264" y="1879"/>
                  </a:lnTo>
                  <a:lnTo>
                    <a:pt x="1563" y="1813"/>
                  </a:lnTo>
                  <a:lnTo>
                    <a:pt x="1829" y="1746"/>
                  </a:lnTo>
                  <a:lnTo>
                    <a:pt x="2112" y="1646"/>
                  </a:lnTo>
                  <a:lnTo>
                    <a:pt x="2361" y="1513"/>
                  </a:lnTo>
                  <a:lnTo>
                    <a:pt x="2511" y="1430"/>
                  </a:lnTo>
                  <a:lnTo>
                    <a:pt x="2660" y="1331"/>
                  </a:lnTo>
                  <a:lnTo>
                    <a:pt x="2793" y="1198"/>
                  </a:lnTo>
                  <a:lnTo>
                    <a:pt x="2910" y="1065"/>
                  </a:lnTo>
                  <a:lnTo>
                    <a:pt x="2993" y="898"/>
                  </a:lnTo>
                  <a:lnTo>
                    <a:pt x="3009" y="815"/>
                  </a:lnTo>
                  <a:lnTo>
                    <a:pt x="3026" y="732"/>
                  </a:lnTo>
                  <a:lnTo>
                    <a:pt x="3026" y="649"/>
                  </a:lnTo>
                  <a:lnTo>
                    <a:pt x="3026" y="566"/>
                  </a:lnTo>
                  <a:lnTo>
                    <a:pt x="2993" y="466"/>
                  </a:lnTo>
                  <a:lnTo>
                    <a:pt x="2960" y="383"/>
                  </a:lnTo>
                  <a:lnTo>
                    <a:pt x="2910" y="283"/>
                  </a:lnTo>
                  <a:lnTo>
                    <a:pt x="2843" y="217"/>
                  </a:lnTo>
                  <a:lnTo>
                    <a:pt x="2777" y="150"/>
                  </a:lnTo>
                  <a:lnTo>
                    <a:pt x="2710" y="101"/>
                  </a:lnTo>
                  <a:lnTo>
                    <a:pt x="2627" y="51"/>
                  </a:lnTo>
                  <a:lnTo>
                    <a:pt x="2544" y="34"/>
                  </a:lnTo>
                  <a:lnTo>
                    <a:pt x="2461" y="18"/>
                  </a:lnTo>
                  <a:lnTo>
                    <a:pt x="2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519225" y="2696875"/>
              <a:ext cx="428850" cy="685225"/>
            </a:xfrm>
            <a:custGeom>
              <a:avLst/>
              <a:gdLst/>
              <a:ahLst/>
              <a:cxnLst/>
              <a:rect l="l" t="t" r="r" b="b"/>
              <a:pathLst>
                <a:path w="17154" h="27409" extrusionOk="0">
                  <a:moveTo>
                    <a:pt x="3558" y="0"/>
                  </a:moveTo>
                  <a:lnTo>
                    <a:pt x="2943" y="3690"/>
                  </a:lnTo>
                  <a:lnTo>
                    <a:pt x="2344" y="7497"/>
                  </a:lnTo>
                  <a:lnTo>
                    <a:pt x="1646" y="11918"/>
                  </a:lnTo>
                  <a:lnTo>
                    <a:pt x="1297" y="14195"/>
                  </a:lnTo>
                  <a:lnTo>
                    <a:pt x="965" y="16422"/>
                  </a:lnTo>
                  <a:lnTo>
                    <a:pt x="665" y="18550"/>
                  </a:lnTo>
                  <a:lnTo>
                    <a:pt x="416" y="20494"/>
                  </a:lnTo>
                  <a:lnTo>
                    <a:pt x="200" y="22190"/>
                  </a:lnTo>
                  <a:lnTo>
                    <a:pt x="67" y="23586"/>
                  </a:lnTo>
                  <a:lnTo>
                    <a:pt x="17" y="24151"/>
                  </a:lnTo>
                  <a:lnTo>
                    <a:pt x="1" y="24616"/>
                  </a:lnTo>
                  <a:lnTo>
                    <a:pt x="1" y="24965"/>
                  </a:lnTo>
                  <a:lnTo>
                    <a:pt x="34" y="25198"/>
                  </a:lnTo>
                  <a:lnTo>
                    <a:pt x="150" y="25264"/>
                  </a:lnTo>
                  <a:lnTo>
                    <a:pt x="483" y="25431"/>
                  </a:lnTo>
                  <a:lnTo>
                    <a:pt x="1048" y="25680"/>
                  </a:lnTo>
                  <a:lnTo>
                    <a:pt x="1829" y="25996"/>
                  </a:lnTo>
                  <a:lnTo>
                    <a:pt x="2294" y="26162"/>
                  </a:lnTo>
                  <a:lnTo>
                    <a:pt x="2810" y="26328"/>
                  </a:lnTo>
                  <a:lnTo>
                    <a:pt x="3375" y="26494"/>
                  </a:lnTo>
                  <a:lnTo>
                    <a:pt x="3990" y="26661"/>
                  </a:lnTo>
                  <a:lnTo>
                    <a:pt x="4655" y="26827"/>
                  </a:lnTo>
                  <a:lnTo>
                    <a:pt x="5353" y="26993"/>
                  </a:lnTo>
                  <a:lnTo>
                    <a:pt x="6117" y="27126"/>
                  </a:lnTo>
                  <a:lnTo>
                    <a:pt x="6915" y="27259"/>
                  </a:lnTo>
                  <a:lnTo>
                    <a:pt x="7281" y="27309"/>
                  </a:lnTo>
                  <a:lnTo>
                    <a:pt x="7663" y="27342"/>
                  </a:lnTo>
                  <a:lnTo>
                    <a:pt x="8444" y="27392"/>
                  </a:lnTo>
                  <a:lnTo>
                    <a:pt x="9275" y="27409"/>
                  </a:lnTo>
                  <a:lnTo>
                    <a:pt x="10123" y="27392"/>
                  </a:lnTo>
                  <a:lnTo>
                    <a:pt x="10971" y="27359"/>
                  </a:lnTo>
                  <a:lnTo>
                    <a:pt x="11835" y="27292"/>
                  </a:lnTo>
                  <a:lnTo>
                    <a:pt x="12666" y="27226"/>
                  </a:lnTo>
                  <a:lnTo>
                    <a:pt x="13464" y="27143"/>
                  </a:lnTo>
                  <a:lnTo>
                    <a:pt x="14212" y="27043"/>
                  </a:lnTo>
                  <a:lnTo>
                    <a:pt x="14910" y="26943"/>
                  </a:lnTo>
                  <a:lnTo>
                    <a:pt x="16090" y="26777"/>
                  </a:lnTo>
                  <a:lnTo>
                    <a:pt x="16871" y="26644"/>
                  </a:lnTo>
                  <a:lnTo>
                    <a:pt x="17154" y="26578"/>
                  </a:lnTo>
                  <a:lnTo>
                    <a:pt x="17021" y="25065"/>
                  </a:lnTo>
                  <a:lnTo>
                    <a:pt x="16904" y="23752"/>
                  </a:lnTo>
                  <a:lnTo>
                    <a:pt x="16788" y="22638"/>
                  </a:lnTo>
                  <a:lnTo>
                    <a:pt x="14810" y="7064"/>
                  </a:lnTo>
                  <a:lnTo>
                    <a:pt x="14893" y="6732"/>
                  </a:lnTo>
                  <a:lnTo>
                    <a:pt x="14960" y="6383"/>
                  </a:lnTo>
                  <a:lnTo>
                    <a:pt x="15009" y="6051"/>
                  </a:lnTo>
                  <a:lnTo>
                    <a:pt x="15026" y="5718"/>
                  </a:lnTo>
                  <a:lnTo>
                    <a:pt x="15043" y="5386"/>
                  </a:lnTo>
                  <a:lnTo>
                    <a:pt x="15026" y="5053"/>
                  </a:lnTo>
                  <a:lnTo>
                    <a:pt x="15009" y="4737"/>
                  </a:lnTo>
                  <a:lnTo>
                    <a:pt x="14976" y="4422"/>
                  </a:lnTo>
                  <a:lnTo>
                    <a:pt x="14926" y="4106"/>
                  </a:lnTo>
                  <a:lnTo>
                    <a:pt x="14860" y="3807"/>
                  </a:lnTo>
                  <a:lnTo>
                    <a:pt x="14793" y="3508"/>
                  </a:lnTo>
                  <a:lnTo>
                    <a:pt x="14727" y="3225"/>
                  </a:lnTo>
                  <a:lnTo>
                    <a:pt x="14544" y="2676"/>
                  </a:lnTo>
                  <a:lnTo>
                    <a:pt x="14345" y="2161"/>
                  </a:lnTo>
                  <a:lnTo>
                    <a:pt x="14145" y="1696"/>
                  </a:lnTo>
                  <a:lnTo>
                    <a:pt x="13929" y="1280"/>
                  </a:lnTo>
                  <a:lnTo>
                    <a:pt x="13730" y="898"/>
                  </a:lnTo>
                  <a:lnTo>
                    <a:pt x="13547" y="599"/>
                  </a:lnTo>
                  <a:lnTo>
                    <a:pt x="13248" y="150"/>
                  </a:lnTo>
                  <a:lnTo>
                    <a:pt x="13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525450" y="2711000"/>
              <a:ext cx="406425" cy="641600"/>
            </a:xfrm>
            <a:custGeom>
              <a:avLst/>
              <a:gdLst/>
              <a:ahLst/>
              <a:cxnLst/>
              <a:rect l="l" t="t" r="r" b="b"/>
              <a:pathLst>
                <a:path w="16257" h="25664" extrusionOk="0">
                  <a:moveTo>
                    <a:pt x="4356" y="1"/>
                  </a:moveTo>
                  <a:lnTo>
                    <a:pt x="4306" y="34"/>
                  </a:lnTo>
                  <a:lnTo>
                    <a:pt x="4273" y="84"/>
                  </a:lnTo>
                  <a:lnTo>
                    <a:pt x="4273" y="134"/>
                  </a:lnTo>
                  <a:lnTo>
                    <a:pt x="4273" y="183"/>
                  </a:lnTo>
                  <a:lnTo>
                    <a:pt x="4306" y="233"/>
                  </a:lnTo>
                  <a:lnTo>
                    <a:pt x="4356" y="267"/>
                  </a:lnTo>
                  <a:lnTo>
                    <a:pt x="4455" y="267"/>
                  </a:lnTo>
                  <a:lnTo>
                    <a:pt x="4505" y="233"/>
                  </a:lnTo>
                  <a:lnTo>
                    <a:pt x="4522" y="183"/>
                  </a:lnTo>
                  <a:lnTo>
                    <a:pt x="4538" y="134"/>
                  </a:lnTo>
                  <a:lnTo>
                    <a:pt x="4522" y="84"/>
                  </a:lnTo>
                  <a:lnTo>
                    <a:pt x="4505" y="34"/>
                  </a:lnTo>
                  <a:lnTo>
                    <a:pt x="4455" y="1"/>
                  </a:lnTo>
                  <a:close/>
                  <a:moveTo>
                    <a:pt x="6533" y="1"/>
                  </a:moveTo>
                  <a:lnTo>
                    <a:pt x="6483" y="17"/>
                  </a:lnTo>
                  <a:lnTo>
                    <a:pt x="6433" y="34"/>
                  </a:lnTo>
                  <a:lnTo>
                    <a:pt x="6400" y="84"/>
                  </a:lnTo>
                  <a:lnTo>
                    <a:pt x="6400" y="134"/>
                  </a:lnTo>
                  <a:lnTo>
                    <a:pt x="6400" y="183"/>
                  </a:lnTo>
                  <a:lnTo>
                    <a:pt x="6433" y="233"/>
                  </a:lnTo>
                  <a:lnTo>
                    <a:pt x="6483" y="267"/>
                  </a:lnTo>
                  <a:lnTo>
                    <a:pt x="6583" y="267"/>
                  </a:lnTo>
                  <a:lnTo>
                    <a:pt x="6633" y="233"/>
                  </a:lnTo>
                  <a:lnTo>
                    <a:pt x="6666" y="183"/>
                  </a:lnTo>
                  <a:lnTo>
                    <a:pt x="6666" y="134"/>
                  </a:lnTo>
                  <a:lnTo>
                    <a:pt x="6666" y="84"/>
                  </a:lnTo>
                  <a:lnTo>
                    <a:pt x="6633" y="34"/>
                  </a:lnTo>
                  <a:lnTo>
                    <a:pt x="6583" y="17"/>
                  </a:lnTo>
                  <a:lnTo>
                    <a:pt x="6533" y="1"/>
                  </a:lnTo>
                  <a:close/>
                  <a:moveTo>
                    <a:pt x="8661" y="1"/>
                  </a:moveTo>
                  <a:lnTo>
                    <a:pt x="8611" y="17"/>
                  </a:lnTo>
                  <a:lnTo>
                    <a:pt x="8561" y="34"/>
                  </a:lnTo>
                  <a:lnTo>
                    <a:pt x="8544" y="84"/>
                  </a:lnTo>
                  <a:lnTo>
                    <a:pt x="8528" y="134"/>
                  </a:lnTo>
                  <a:lnTo>
                    <a:pt x="8544" y="183"/>
                  </a:lnTo>
                  <a:lnTo>
                    <a:pt x="8561" y="233"/>
                  </a:lnTo>
                  <a:lnTo>
                    <a:pt x="8611" y="267"/>
                  </a:lnTo>
                  <a:lnTo>
                    <a:pt x="8710" y="267"/>
                  </a:lnTo>
                  <a:lnTo>
                    <a:pt x="8760" y="233"/>
                  </a:lnTo>
                  <a:lnTo>
                    <a:pt x="8793" y="183"/>
                  </a:lnTo>
                  <a:lnTo>
                    <a:pt x="8793" y="134"/>
                  </a:lnTo>
                  <a:lnTo>
                    <a:pt x="8810" y="134"/>
                  </a:lnTo>
                  <a:lnTo>
                    <a:pt x="8793" y="84"/>
                  </a:lnTo>
                  <a:lnTo>
                    <a:pt x="8760" y="34"/>
                  </a:lnTo>
                  <a:lnTo>
                    <a:pt x="8710" y="1"/>
                  </a:lnTo>
                  <a:close/>
                  <a:moveTo>
                    <a:pt x="10788" y="1"/>
                  </a:moveTo>
                  <a:lnTo>
                    <a:pt x="10738" y="17"/>
                  </a:lnTo>
                  <a:lnTo>
                    <a:pt x="10705" y="34"/>
                  </a:lnTo>
                  <a:lnTo>
                    <a:pt x="10672" y="84"/>
                  </a:lnTo>
                  <a:lnTo>
                    <a:pt x="10655" y="134"/>
                  </a:lnTo>
                  <a:lnTo>
                    <a:pt x="10672" y="183"/>
                  </a:lnTo>
                  <a:lnTo>
                    <a:pt x="10705" y="233"/>
                  </a:lnTo>
                  <a:lnTo>
                    <a:pt x="10738" y="267"/>
                  </a:lnTo>
                  <a:lnTo>
                    <a:pt x="10855" y="267"/>
                  </a:lnTo>
                  <a:lnTo>
                    <a:pt x="10888" y="233"/>
                  </a:lnTo>
                  <a:lnTo>
                    <a:pt x="10921" y="183"/>
                  </a:lnTo>
                  <a:lnTo>
                    <a:pt x="10938" y="134"/>
                  </a:lnTo>
                  <a:lnTo>
                    <a:pt x="10921" y="84"/>
                  </a:lnTo>
                  <a:lnTo>
                    <a:pt x="10888" y="34"/>
                  </a:lnTo>
                  <a:lnTo>
                    <a:pt x="10855" y="17"/>
                  </a:lnTo>
                  <a:lnTo>
                    <a:pt x="10788" y="1"/>
                  </a:lnTo>
                  <a:close/>
                  <a:moveTo>
                    <a:pt x="12932" y="1"/>
                  </a:moveTo>
                  <a:lnTo>
                    <a:pt x="12882" y="17"/>
                  </a:lnTo>
                  <a:lnTo>
                    <a:pt x="12832" y="50"/>
                  </a:lnTo>
                  <a:lnTo>
                    <a:pt x="12799" y="84"/>
                  </a:lnTo>
                  <a:lnTo>
                    <a:pt x="12799" y="134"/>
                  </a:lnTo>
                  <a:lnTo>
                    <a:pt x="12799" y="183"/>
                  </a:lnTo>
                  <a:lnTo>
                    <a:pt x="12832" y="233"/>
                  </a:lnTo>
                  <a:lnTo>
                    <a:pt x="12882" y="267"/>
                  </a:lnTo>
                  <a:lnTo>
                    <a:pt x="12982" y="267"/>
                  </a:lnTo>
                  <a:lnTo>
                    <a:pt x="13032" y="233"/>
                  </a:lnTo>
                  <a:lnTo>
                    <a:pt x="13048" y="183"/>
                  </a:lnTo>
                  <a:lnTo>
                    <a:pt x="13065" y="134"/>
                  </a:lnTo>
                  <a:lnTo>
                    <a:pt x="13048" y="84"/>
                  </a:lnTo>
                  <a:lnTo>
                    <a:pt x="13015" y="34"/>
                  </a:lnTo>
                  <a:lnTo>
                    <a:pt x="12982" y="17"/>
                  </a:lnTo>
                  <a:lnTo>
                    <a:pt x="12932" y="1"/>
                  </a:lnTo>
                  <a:close/>
                  <a:moveTo>
                    <a:pt x="3325" y="1580"/>
                  </a:moveTo>
                  <a:lnTo>
                    <a:pt x="3275" y="1596"/>
                  </a:lnTo>
                  <a:lnTo>
                    <a:pt x="3242" y="1629"/>
                  </a:lnTo>
                  <a:lnTo>
                    <a:pt x="3209" y="1663"/>
                  </a:lnTo>
                  <a:lnTo>
                    <a:pt x="3209" y="1713"/>
                  </a:lnTo>
                  <a:lnTo>
                    <a:pt x="3209" y="1779"/>
                  </a:lnTo>
                  <a:lnTo>
                    <a:pt x="3242" y="1812"/>
                  </a:lnTo>
                  <a:lnTo>
                    <a:pt x="3292" y="1846"/>
                  </a:lnTo>
                  <a:lnTo>
                    <a:pt x="3342" y="1862"/>
                  </a:lnTo>
                  <a:lnTo>
                    <a:pt x="3392" y="1846"/>
                  </a:lnTo>
                  <a:lnTo>
                    <a:pt x="3425" y="1812"/>
                  </a:lnTo>
                  <a:lnTo>
                    <a:pt x="3458" y="1779"/>
                  </a:lnTo>
                  <a:lnTo>
                    <a:pt x="3475" y="1713"/>
                  </a:lnTo>
                  <a:lnTo>
                    <a:pt x="3458" y="1663"/>
                  </a:lnTo>
                  <a:lnTo>
                    <a:pt x="3425" y="1629"/>
                  </a:lnTo>
                  <a:lnTo>
                    <a:pt x="3392" y="1596"/>
                  </a:lnTo>
                  <a:lnTo>
                    <a:pt x="3342" y="1580"/>
                  </a:lnTo>
                  <a:close/>
                  <a:moveTo>
                    <a:pt x="5469" y="1580"/>
                  </a:moveTo>
                  <a:lnTo>
                    <a:pt x="5419" y="1596"/>
                  </a:lnTo>
                  <a:lnTo>
                    <a:pt x="5370" y="1629"/>
                  </a:lnTo>
                  <a:lnTo>
                    <a:pt x="5336" y="1663"/>
                  </a:lnTo>
                  <a:lnTo>
                    <a:pt x="5336" y="1729"/>
                  </a:lnTo>
                  <a:lnTo>
                    <a:pt x="5336" y="1779"/>
                  </a:lnTo>
                  <a:lnTo>
                    <a:pt x="5370" y="1812"/>
                  </a:lnTo>
                  <a:lnTo>
                    <a:pt x="5419" y="1846"/>
                  </a:lnTo>
                  <a:lnTo>
                    <a:pt x="5469" y="1862"/>
                  </a:lnTo>
                  <a:lnTo>
                    <a:pt x="5519" y="1846"/>
                  </a:lnTo>
                  <a:lnTo>
                    <a:pt x="5569" y="1812"/>
                  </a:lnTo>
                  <a:lnTo>
                    <a:pt x="5586" y="1779"/>
                  </a:lnTo>
                  <a:lnTo>
                    <a:pt x="5602" y="1729"/>
                  </a:lnTo>
                  <a:lnTo>
                    <a:pt x="5586" y="1663"/>
                  </a:lnTo>
                  <a:lnTo>
                    <a:pt x="5569" y="1629"/>
                  </a:lnTo>
                  <a:lnTo>
                    <a:pt x="5519" y="1596"/>
                  </a:lnTo>
                  <a:lnTo>
                    <a:pt x="5469" y="1580"/>
                  </a:lnTo>
                  <a:close/>
                  <a:moveTo>
                    <a:pt x="7597" y="1580"/>
                  </a:moveTo>
                  <a:lnTo>
                    <a:pt x="7547" y="1596"/>
                  </a:lnTo>
                  <a:lnTo>
                    <a:pt x="7497" y="1629"/>
                  </a:lnTo>
                  <a:lnTo>
                    <a:pt x="7480" y="1663"/>
                  </a:lnTo>
                  <a:lnTo>
                    <a:pt x="7464" y="1729"/>
                  </a:lnTo>
                  <a:lnTo>
                    <a:pt x="7480" y="1779"/>
                  </a:lnTo>
                  <a:lnTo>
                    <a:pt x="7497" y="1812"/>
                  </a:lnTo>
                  <a:lnTo>
                    <a:pt x="7547" y="1846"/>
                  </a:lnTo>
                  <a:lnTo>
                    <a:pt x="7597" y="1862"/>
                  </a:lnTo>
                  <a:lnTo>
                    <a:pt x="7647" y="1846"/>
                  </a:lnTo>
                  <a:lnTo>
                    <a:pt x="7696" y="1812"/>
                  </a:lnTo>
                  <a:lnTo>
                    <a:pt x="7730" y="1779"/>
                  </a:lnTo>
                  <a:lnTo>
                    <a:pt x="7730" y="1729"/>
                  </a:lnTo>
                  <a:lnTo>
                    <a:pt x="7730" y="1663"/>
                  </a:lnTo>
                  <a:lnTo>
                    <a:pt x="7696" y="1629"/>
                  </a:lnTo>
                  <a:lnTo>
                    <a:pt x="7647" y="1596"/>
                  </a:lnTo>
                  <a:lnTo>
                    <a:pt x="7597" y="1580"/>
                  </a:lnTo>
                  <a:close/>
                  <a:moveTo>
                    <a:pt x="9724" y="1580"/>
                  </a:moveTo>
                  <a:lnTo>
                    <a:pt x="9674" y="1596"/>
                  </a:lnTo>
                  <a:lnTo>
                    <a:pt x="9641" y="1629"/>
                  </a:lnTo>
                  <a:lnTo>
                    <a:pt x="9608" y="1663"/>
                  </a:lnTo>
                  <a:lnTo>
                    <a:pt x="9591" y="1729"/>
                  </a:lnTo>
                  <a:lnTo>
                    <a:pt x="9608" y="1779"/>
                  </a:lnTo>
                  <a:lnTo>
                    <a:pt x="9641" y="1812"/>
                  </a:lnTo>
                  <a:lnTo>
                    <a:pt x="9674" y="1846"/>
                  </a:lnTo>
                  <a:lnTo>
                    <a:pt x="9724" y="1862"/>
                  </a:lnTo>
                  <a:lnTo>
                    <a:pt x="9791" y="1846"/>
                  </a:lnTo>
                  <a:lnTo>
                    <a:pt x="9824" y="1812"/>
                  </a:lnTo>
                  <a:lnTo>
                    <a:pt x="9857" y="1779"/>
                  </a:lnTo>
                  <a:lnTo>
                    <a:pt x="9874" y="1729"/>
                  </a:lnTo>
                  <a:lnTo>
                    <a:pt x="9857" y="1663"/>
                  </a:lnTo>
                  <a:lnTo>
                    <a:pt x="9824" y="1629"/>
                  </a:lnTo>
                  <a:lnTo>
                    <a:pt x="9791" y="1596"/>
                  </a:lnTo>
                  <a:lnTo>
                    <a:pt x="9724" y="1580"/>
                  </a:lnTo>
                  <a:close/>
                  <a:moveTo>
                    <a:pt x="11868" y="1580"/>
                  </a:moveTo>
                  <a:lnTo>
                    <a:pt x="11802" y="1596"/>
                  </a:lnTo>
                  <a:lnTo>
                    <a:pt x="11769" y="1629"/>
                  </a:lnTo>
                  <a:lnTo>
                    <a:pt x="11735" y="1663"/>
                  </a:lnTo>
                  <a:lnTo>
                    <a:pt x="11719" y="1729"/>
                  </a:lnTo>
                  <a:lnTo>
                    <a:pt x="11735" y="1779"/>
                  </a:lnTo>
                  <a:lnTo>
                    <a:pt x="11769" y="1812"/>
                  </a:lnTo>
                  <a:lnTo>
                    <a:pt x="11802" y="1846"/>
                  </a:lnTo>
                  <a:lnTo>
                    <a:pt x="11868" y="1862"/>
                  </a:lnTo>
                  <a:lnTo>
                    <a:pt x="11918" y="1846"/>
                  </a:lnTo>
                  <a:lnTo>
                    <a:pt x="11951" y="1812"/>
                  </a:lnTo>
                  <a:lnTo>
                    <a:pt x="11985" y="1779"/>
                  </a:lnTo>
                  <a:lnTo>
                    <a:pt x="12001" y="1729"/>
                  </a:lnTo>
                  <a:lnTo>
                    <a:pt x="12001" y="1713"/>
                  </a:lnTo>
                  <a:lnTo>
                    <a:pt x="11985" y="1663"/>
                  </a:lnTo>
                  <a:lnTo>
                    <a:pt x="11951" y="1629"/>
                  </a:lnTo>
                  <a:lnTo>
                    <a:pt x="11918" y="1596"/>
                  </a:lnTo>
                  <a:lnTo>
                    <a:pt x="11868" y="1580"/>
                  </a:lnTo>
                  <a:close/>
                  <a:moveTo>
                    <a:pt x="13929" y="1596"/>
                  </a:moveTo>
                  <a:lnTo>
                    <a:pt x="13896" y="1629"/>
                  </a:lnTo>
                  <a:lnTo>
                    <a:pt x="13863" y="1679"/>
                  </a:lnTo>
                  <a:lnTo>
                    <a:pt x="13863" y="1729"/>
                  </a:lnTo>
                  <a:lnTo>
                    <a:pt x="13863" y="1779"/>
                  </a:lnTo>
                  <a:lnTo>
                    <a:pt x="13896" y="1829"/>
                  </a:lnTo>
                  <a:lnTo>
                    <a:pt x="13946" y="1846"/>
                  </a:lnTo>
                  <a:lnTo>
                    <a:pt x="13996" y="1862"/>
                  </a:lnTo>
                  <a:lnTo>
                    <a:pt x="14046" y="1846"/>
                  </a:lnTo>
                  <a:lnTo>
                    <a:pt x="14096" y="1829"/>
                  </a:lnTo>
                  <a:lnTo>
                    <a:pt x="14112" y="1779"/>
                  </a:lnTo>
                  <a:lnTo>
                    <a:pt x="14129" y="1729"/>
                  </a:lnTo>
                  <a:lnTo>
                    <a:pt x="14112" y="1663"/>
                  </a:lnTo>
                  <a:lnTo>
                    <a:pt x="14096" y="1629"/>
                  </a:lnTo>
                  <a:lnTo>
                    <a:pt x="14046" y="1596"/>
                  </a:lnTo>
                  <a:close/>
                  <a:moveTo>
                    <a:pt x="4356" y="3175"/>
                  </a:moveTo>
                  <a:lnTo>
                    <a:pt x="4306" y="3208"/>
                  </a:lnTo>
                  <a:lnTo>
                    <a:pt x="4273" y="3258"/>
                  </a:lnTo>
                  <a:lnTo>
                    <a:pt x="4273" y="3308"/>
                  </a:lnTo>
                  <a:lnTo>
                    <a:pt x="4273" y="3358"/>
                  </a:lnTo>
                  <a:lnTo>
                    <a:pt x="4306" y="3408"/>
                  </a:lnTo>
                  <a:lnTo>
                    <a:pt x="4356" y="3441"/>
                  </a:lnTo>
                  <a:lnTo>
                    <a:pt x="4455" y="3441"/>
                  </a:lnTo>
                  <a:lnTo>
                    <a:pt x="4505" y="3408"/>
                  </a:lnTo>
                  <a:lnTo>
                    <a:pt x="4522" y="3358"/>
                  </a:lnTo>
                  <a:lnTo>
                    <a:pt x="4538" y="3308"/>
                  </a:lnTo>
                  <a:lnTo>
                    <a:pt x="4522" y="3258"/>
                  </a:lnTo>
                  <a:lnTo>
                    <a:pt x="4505" y="3208"/>
                  </a:lnTo>
                  <a:lnTo>
                    <a:pt x="4455" y="3175"/>
                  </a:lnTo>
                  <a:close/>
                  <a:moveTo>
                    <a:pt x="6533" y="3175"/>
                  </a:moveTo>
                  <a:lnTo>
                    <a:pt x="6483" y="3192"/>
                  </a:lnTo>
                  <a:lnTo>
                    <a:pt x="6433" y="3208"/>
                  </a:lnTo>
                  <a:lnTo>
                    <a:pt x="6400" y="3258"/>
                  </a:lnTo>
                  <a:lnTo>
                    <a:pt x="6400" y="3308"/>
                  </a:lnTo>
                  <a:lnTo>
                    <a:pt x="6400" y="3358"/>
                  </a:lnTo>
                  <a:lnTo>
                    <a:pt x="6433" y="3408"/>
                  </a:lnTo>
                  <a:lnTo>
                    <a:pt x="6483" y="3441"/>
                  </a:lnTo>
                  <a:lnTo>
                    <a:pt x="6583" y="3441"/>
                  </a:lnTo>
                  <a:lnTo>
                    <a:pt x="6633" y="3408"/>
                  </a:lnTo>
                  <a:lnTo>
                    <a:pt x="6666" y="3358"/>
                  </a:lnTo>
                  <a:lnTo>
                    <a:pt x="6666" y="3308"/>
                  </a:lnTo>
                  <a:lnTo>
                    <a:pt x="6666" y="3258"/>
                  </a:lnTo>
                  <a:lnTo>
                    <a:pt x="6633" y="3208"/>
                  </a:lnTo>
                  <a:lnTo>
                    <a:pt x="6583" y="3192"/>
                  </a:lnTo>
                  <a:lnTo>
                    <a:pt x="6533" y="3175"/>
                  </a:lnTo>
                  <a:close/>
                  <a:moveTo>
                    <a:pt x="8661" y="3175"/>
                  </a:moveTo>
                  <a:lnTo>
                    <a:pt x="8611" y="3192"/>
                  </a:lnTo>
                  <a:lnTo>
                    <a:pt x="8561" y="3208"/>
                  </a:lnTo>
                  <a:lnTo>
                    <a:pt x="8544" y="3258"/>
                  </a:lnTo>
                  <a:lnTo>
                    <a:pt x="8528" y="3308"/>
                  </a:lnTo>
                  <a:lnTo>
                    <a:pt x="8544" y="3358"/>
                  </a:lnTo>
                  <a:lnTo>
                    <a:pt x="8561" y="3408"/>
                  </a:lnTo>
                  <a:lnTo>
                    <a:pt x="8611" y="3441"/>
                  </a:lnTo>
                  <a:lnTo>
                    <a:pt x="8710" y="3441"/>
                  </a:lnTo>
                  <a:lnTo>
                    <a:pt x="8760" y="3408"/>
                  </a:lnTo>
                  <a:lnTo>
                    <a:pt x="8793" y="3358"/>
                  </a:lnTo>
                  <a:lnTo>
                    <a:pt x="8793" y="3308"/>
                  </a:lnTo>
                  <a:lnTo>
                    <a:pt x="8793" y="3258"/>
                  </a:lnTo>
                  <a:lnTo>
                    <a:pt x="8760" y="3208"/>
                  </a:lnTo>
                  <a:lnTo>
                    <a:pt x="8710" y="3192"/>
                  </a:lnTo>
                  <a:lnTo>
                    <a:pt x="8661" y="3175"/>
                  </a:lnTo>
                  <a:close/>
                  <a:moveTo>
                    <a:pt x="10788" y="3175"/>
                  </a:moveTo>
                  <a:lnTo>
                    <a:pt x="10738" y="3192"/>
                  </a:lnTo>
                  <a:lnTo>
                    <a:pt x="10705" y="3208"/>
                  </a:lnTo>
                  <a:lnTo>
                    <a:pt x="10672" y="3258"/>
                  </a:lnTo>
                  <a:lnTo>
                    <a:pt x="10655" y="3308"/>
                  </a:lnTo>
                  <a:lnTo>
                    <a:pt x="10672" y="3358"/>
                  </a:lnTo>
                  <a:lnTo>
                    <a:pt x="10705" y="3408"/>
                  </a:lnTo>
                  <a:lnTo>
                    <a:pt x="10738" y="3441"/>
                  </a:lnTo>
                  <a:lnTo>
                    <a:pt x="10855" y="3441"/>
                  </a:lnTo>
                  <a:lnTo>
                    <a:pt x="10888" y="3408"/>
                  </a:lnTo>
                  <a:lnTo>
                    <a:pt x="10921" y="3358"/>
                  </a:lnTo>
                  <a:lnTo>
                    <a:pt x="10938" y="3308"/>
                  </a:lnTo>
                  <a:lnTo>
                    <a:pt x="10921" y="3258"/>
                  </a:lnTo>
                  <a:lnTo>
                    <a:pt x="10888" y="3208"/>
                  </a:lnTo>
                  <a:lnTo>
                    <a:pt x="10855" y="3192"/>
                  </a:lnTo>
                  <a:lnTo>
                    <a:pt x="10788" y="3175"/>
                  </a:lnTo>
                  <a:close/>
                  <a:moveTo>
                    <a:pt x="12932" y="3175"/>
                  </a:moveTo>
                  <a:lnTo>
                    <a:pt x="12882" y="3192"/>
                  </a:lnTo>
                  <a:lnTo>
                    <a:pt x="12832" y="3208"/>
                  </a:lnTo>
                  <a:lnTo>
                    <a:pt x="12799" y="3258"/>
                  </a:lnTo>
                  <a:lnTo>
                    <a:pt x="12799" y="3308"/>
                  </a:lnTo>
                  <a:lnTo>
                    <a:pt x="12799" y="3358"/>
                  </a:lnTo>
                  <a:lnTo>
                    <a:pt x="12832" y="3408"/>
                  </a:lnTo>
                  <a:lnTo>
                    <a:pt x="12882" y="3441"/>
                  </a:lnTo>
                  <a:lnTo>
                    <a:pt x="12982" y="3441"/>
                  </a:lnTo>
                  <a:lnTo>
                    <a:pt x="13032" y="3408"/>
                  </a:lnTo>
                  <a:lnTo>
                    <a:pt x="13048" y="3358"/>
                  </a:lnTo>
                  <a:lnTo>
                    <a:pt x="13065" y="3308"/>
                  </a:lnTo>
                  <a:lnTo>
                    <a:pt x="13048" y="3258"/>
                  </a:lnTo>
                  <a:lnTo>
                    <a:pt x="13032" y="3208"/>
                  </a:lnTo>
                  <a:lnTo>
                    <a:pt x="12982" y="3192"/>
                  </a:lnTo>
                  <a:lnTo>
                    <a:pt x="12932" y="3175"/>
                  </a:lnTo>
                  <a:close/>
                  <a:moveTo>
                    <a:pt x="3342" y="4754"/>
                  </a:moveTo>
                  <a:lnTo>
                    <a:pt x="3292" y="4771"/>
                  </a:lnTo>
                  <a:lnTo>
                    <a:pt x="3242" y="4804"/>
                  </a:lnTo>
                  <a:lnTo>
                    <a:pt x="3209" y="4837"/>
                  </a:lnTo>
                  <a:lnTo>
                    <a:pt x="3209" y="4887"/>
                  </a:lnTo>
                  <a:lnTo>
                    <a:pt x="3209" y="4954"/>
                  </a:lnTo>
                  <a:lnTo>
                    <a:pt x="3242" y="4987"/>
                  </a:lnTo>
                  <a:lnTo>
                    <a:pt x="3292" y="5020"/>
                  </a:lnTo>
                  <a:lnTo>
                    <a:pt x="3342" y="5037"/>
                  </a:lnTo>
                  <a:lnTo>
                    <a:pt x="3392" y="5020"/>
                  </a:lnTo>
                  <a:lnTo>
                    <a:pt x="3425" y="4987"/>
                  </a:lnTo>
                  <a:lnTo>
                    <a:pt x="3458" y="4954"/>
                  </a:lnTo>
                  <a:lnTo>
                    <a:pt x="3475" y="4887"/>
                  </a:lnTo>
                  <a:lnTo>
                    <a:pt x="3458" y="4837"/>
                  </a:lnTo>
                  <a:lnTo>
                    <a:pt x="3425" y="4804"/>
                  </a:lnTo>
                  <a:lnTo>
                    <a:pt x="3392" y="4771"/>
                  </a:lnTo>
                  <a:lnTo>
                    <a:pt x="3342" y="4754"/>
                  </a:lnTo>
                  <a:close/>
                  <a:moveTo>
                    <a:pt x="5469" y="4754"/>
                  </a:moveTo>
                  <a:lnTo>
                    <a:pt x="5419" y="4771"/>
                  </a:lnTo>
                  <a:lnTo>
                    <a:pt x="5370" y="4804"/>
                  </a:lnTo>
                  <a:lnTo>
                    <a:pt x="5336" y="4837"/>
                  </a:lnTo>
                  <a:lnTo>
                    <a:pt x="5336" y="4904"/>
                  </a:lnTo>
                  <a:lnTo>
                    <a:pt x="5336" y="4954"/>
                  </a:lnTo>
                  <a:lnTo>
                    <a:pt x="5370" y="4987"/>
                  </a:lnTo>
                  <a:lnTo>
                    <a:pt x="5419" y="5020"/>
                  </a:lnTo>
                  <a:lnTo>
                    <a:pt x="5469" y="5037"/>
                  </a:lnTo>
                  <a:lnTo>
                    <a:pt x="5519" y="5020"/>
                  </a:lnTo>
                  <a:lnTo>
                    <a:pt x="5569" y="4987"/>
                  </a:lnTo>
                  <a:lnTo>
                    <a:pt x="5586" y="4954"/>
                  </a:lnTo>
                  <a:lnTo>
                    <a:pt x="5602" y="4904"/>
                  </a:lnTo>
                  <a:lnTo>
                    <a:pt x="5586" y="4837"/>
                  </a:lnTo>
                  <a:lnTo>
                    <a:pt x="5569" y="4804"/>
                  </a:lnTo>
                  <a:lnTo>
                    <a:pt x="5519" y="4771"/>
                  </a:lnTo>
                  <a:lnTo>
                    <a:pt x="5469" y="4754"/>
                  </a:lnTo>
                  <a:close/>
                  <a:moveTo>
                    <a:pt x="7597" y="4754"/>
                  </a:moveTo>
                  <a:lnTo>
                    <a:pt x="7547" y="4771"/>
                  </a:lnTo>
                  <a:lnTo>
                    <a:pt x="7497" y="4804"/>
                  </a:lnTo>
                  <a:lnTo>
                    <a:pt x="7480" y="4837"/>
                  </a:lnTo>
                  <a:lnTo>
                    <a:pt x="7464" y="4904"/>
                  </a:lnTo>
                  <a:lnTo>
                    <a:pt x="7480" y="4954"/>
                  </a:lnTo>
                  <a:lnTo>
                    <a:pt x="7497" y="4987"/>
                  </a:lnTo>
                  <a:lnTo>
                    <a:pt x="7547" y="5020"/>
                  </a:lnTo>
                  <a:lnTo>
                    <a:pt x="7597" y="5037"/>
                  </a:lnTo>
                  <a:lnTo>
                    <a:pt x="7647" y="5020"/>
                  </a:lnTo>
                  <a:lnTo>
                    <a:pt x="7696" y="4987"/>
                  </a:lnTo>
                  <a:lnTo>
                    <a:pt x="7730" y="4954"/>
                  </a:lnTo>
                  <a:lnTo>
                    <a:pt x="7730" y="4904"/>
                  </a:lnTo>
                  <a:lnTo>
                    <a:pt x="7730" y="4837"/>
                  </a:lnTo>
                  <a:lnTo>
                    <a:pt x="7696" y="4804"/>
                  </a:lnTo>
                  <a:lnTo>
                    <a:pt x="7647" y="4771"/>
                  </a:lnTo>
                  <a:lnTo>
                    <a:pt x="7597" y="4754"/>
                  </a:lnTo>
                  <a:close/>
                  <a:moveTo>
                    <a:pt x="9724" y="4754"/>
                  </a:moveTo>
                  <a:lnTo>
                    <a:pt x="9674" y="4771"/>
                  </a:lnTo>
                  <a:lnTo>
                    <a:pt x="9641" y="4804"/>
                  </a:lnTo>
                  <a:lnTo>
                    <a:pt x="9608" y="4837"/>
                  </a:lnTo>
                  <a:lnTo>
                    <a:pt x="9591" y="4904"/>
                  </a:lnTo>
                  <a:lnTo>
                    <a:pt x="9608" y="4954"/>
                  </a:lnTo>
                  <a:lnTo>
                    <a:pt x="9641" y="4987"/>
                  </a:lnTo>
                  <a:lnTo>
                    <a:pt x="9674" y="5020"/>
                  </a:lnTo>
                  <a:lnTo>
                    <a:pt x="9724" y="5037"/>
                  </a:lnTo>
                  <a:lnTo>
                    <a:pt x="9791" y="5020"/>
                  </a:lnTo>
                  <a:lnTo>
                    <a:pt x="9824" y="4987"/>
                  </a:lnTo>
                  <a:lnTo>
                    <a:pt x="9857" y="4954"/>
                  </a:lnTo>
                  <a:lnTo>
                    <a:pt x="9874" y="4904"/>
                  </a:lnTo>
                  <a:lnTo>
                    <a:pt x="9857" y="4837"/>
                  </a:lnTo>
                  <a:lnTo>
                    <a:pt x="9824" y="4804"/>
                  </a:lnTo>
                  <a:lnTo>
                    <a:pt x="9791" y="4771"/>
                  </a:lnTo>
                  <a:lnTo>
                    <a:pt x="9724" y="4754"/>
                  </a:lnTo>
                  <a:close/>
                  <a:moveTo>
                    <a:pt x="11868" y="4754"/>
                  </a:moveTo>
                  <a:lnTo>
                    <a:pt x="11802" y="4771"/>
                  </a:lnTo>
                  <a:lnTo>
                    <a:pt x="11769" y="4804"/>
                  </a:lnTo>
                  <a:lnTo>
                    <a:pt x="11735" y="4837"/>
                  </a:lnTo>
                  <a:lnTo>
                    <a:pt x="11719" y="4904"/>
                  </a:lnTo>
                  <a:lnTo>
                    <a:pt x="11735" y="4954"/>
                  </a:lnTo>
                  <a:lnTo>
                    <a:pt x="11769" y="4987"/>
                  </a:lnTo>
                  <a:lnTo>
                    <a:pt x="11802" y="5020"/>
                  </a:lnTo>
                  <a:lnTo>
                    <a:pt x="11868" y="5037"/>
                  </a:lnTo>
                  <a:lnTo>
                    <a:pt x="11918" y="5020"/>
                  </a:lnTo>
                  <a:lnTo>
                    <a:pt x="11951" y="4987"/>
                  </a:lnTo>
                  <a:lnTo>
                    <a:pt x="11985" y="4954"/>
                  </a:lnTo>
                  <a:lnTo>
                    <a:pt x="12001" y="4904"/>
                  </a:lnTo>
                  <a:lnTo>
                    <a:pt x="11985" y="4837"/>
                  </a:lnTo>
                  <a:lnTo>
                    <a:pt x="11951" y="4804"/>
                  </a:lnTo>
                  <a:lnTo>
                    <a:pt x="11918" y="4771"/>
                  </a:lnTo>
                  <a:lnTo>
                    <a:pt x="11868" y="4754"/>
                  </a:lnTo>
                  <a:close/>
                  <a:moveTo>
                    <a:pt x="13946" y="4771"/>
                  </a:moveTo>
                  <a:lnTo>
                    <a:pt x="13896" y="4804"/>
                  </a:lnTo>
                  <a:lnTo>
                    <a:pt x="13863" y="4854"/>
                  </a:lnTo>
                  <a:lnTo>
                    <a:pt x="13863" y="4904"/>
                  </a:lnTo>
                  <a:lnTo>
                    <a:pt x="13863" y="4954"/>
                  </a:lnTo>
                  <a:lnTo>
                    <a:pt x="13896" y="4987"/>
                  </a:lnTo>
                  <a:lnTo>
                    <a:pt x="13946" y="5020"/>
                  </a:lnTo>
                  <a:lnTo>
                    <a:pt x="13996" y="5037"/>
                  </a:lnTo>
                  <a:lnTo>
                    <a:pt x="14046" y="5020"/>
                  </a:lnTo>
                  <a:lnTo>
                    <a:pt x="14096" y="5004"/>
                  </a:lnTo>
                  <a:lnTo>
                    <a:pt x="14112" y="4954"/>
                  </a:lnTo>
                  <a:lnTo>
                    <a:pt x="14129" y="4904"/>
                  </a:lnTo>
                  <a:lnTo>
                    <a:pt x="14112" y="4837"/>
                  </a:lnTo>
                  <a:lnTo>
                    <a:pt x="14096" y="4804"/>
                  </a:lnTo>
                  <a:lnTo>
                    <a:pt x="14046" y="4771"/>
                  </a:lnTo>
                  <a:close/>
                  <a:moveTo>
                    <a:pt x="2212" y="6350"/>
                  </a:moveTo>
                  <a:lnTo>
                    <a:pt x="2178" y="6383"/>
                  </a:lnTo>
                  <a:lnTo>
                    <a:pt x="2162" y="6466"/>
                  </a:lnTo>
                  <a:lnTo>
                    <a:pt x="2145" y="6549"/>
                  </a:lnTo>
                  <a:lnTo>
                    <a:pt x="2162" y="6583"/>
                  </a:lnTo>
                  <a:lnTo>
                    <a:pt x="2195" y="6599"/>
                  </a:lnTo>
                  <a:lnTo>
                    <a:pt x="2228" y="6616"/>
                  </a:lnTo>
                  <a:lnTo>
                    <a:pt x="2328" y="6616"/>
                  </a:lnTo>
                  <a:lnTo>
                    <a:pt x="2361" y="6583"/>
                  </a:lnTo>
                  <a:lnTo>
                    <a:pt x="2394" y="6533"/>
                  </a:lnTo>
                  <a:lnTo>
                    <a:pt x="2411" y="6483"/>
                  </a:lnTo>
                  <a:lnTo>
                    <a:pt x="2394" y="6433"/>
                  </a:lnTo>
                  <a:lnTo>
                    <a:pt x="2361" y="6383"/>
                  </a:lnTo>
                  <a:lnTo>
                    <a:pt x="2328" y="6350"/>
                  </a:lnTo>
                  <a:close/>
                  <a:moveTo>
                    <a:pt x="4406" y="6350"/>
                  </a:moveTo>
                  <a:lnTo>
                    <a:pt x="4356" y="6366"/>
                  </a:lnTo>
                  <a:lnTo>
                    <a:pt x="4306" y="6383"/>
                  </a:lnTo>
                  <a:lnTo>
                    <a:pt x="4273" y="6433"/>
                  </a:lnTo>
                  <a:lnTo>
                    <a:pt x="4273" y="6483"/>
                  </a:lnTo>
                  <a:lnTo>
                    <a:pt x="4273" y="6533"/>
                  </a:lnTo>
                  <a:lnTo>
                    <a:pt x="4306" y="6583"/>
                  </a:lnTo>
                  <a:lnTo>
                    <a:pt x="4356" y="6616"/>
                  </a:lnTo>
                  <a:lnTo>
                    <a:pt x="4455" y="6616"/>
                  </a:lnTo>
                  <a:lnTo>
                    <a:pt x="4505" y="6583"/>
                  </a:lnTo>
                  <a:lnTo>
                    <a:pt x="4522" y="6533"/>
                  </a:lnTo>
                  <a:lnTo>
                    <a:pt x="4538" y="6483"/>
                  </a:lnTo>
                  <a:lnTo>
                    <a:pt x="4522" y="6433"/>
                  </a:lnTo>
                  <a:lnTo>
                    <a:pt x="4505" y="6383"/>
                  </a:lnTo>
                  <a:lnTo>
                    <a:pt x="4455" y="6366"/>
                  </a:lnTo>
                  <a:lnTo>
                    <a:pt x="4406" y="6350"/>
                  </a:lnTo>
                  <a:close/>
                  <a:moveTo>
                    <a:pt x="6533" y="6350"/>
                  </a:moveTo>
                  <a:lnTo>
                    <a:pt x="6483" y="6366"/>
                  </a:lnTo>
                  <a:lnTo>
                    <a:pt x="6433" y="6383"/>
                  </a:lnTo>
                  <a:lnTo>
                    <a:pt x="6400" y="6433"/>
                  </a:lnTo>
                  <a:lnTo>
                    <a:pt x="6400" y="6483"/>
                  </a:lnTo>
                  <a:lnTo>
                    <a:pt x="6400" y="6533"/>
                  </a:lnTo>
                  <a:lnTo>
                    <a:pt x="6433" y="6583"/>
                  </a:lnTo>
                  <a:lnTo>
                    <a:pt x="6483" y="6616"/>
                  </a:lnTo>
                  <a:lnTo>
                    <a:pt x="6583" y="6616"/>
                  </a:lnTo>
                  <a:lnTo>
                    <a:pt x="6633" y="6583"/>
                  </a:lnTo>
                  <a:lnTo>
                    <a:pt x="6666" y="6533"/>
                  </a:lnTo>
                  <a:lnTo>
                    <a:pt x="6666" y="6483"/>
                  </a:lnTo>
                  <a:lnTo>
                    <a:pt x="6666" y="6433"/>
                  </a:lnTo>
                  <a:lnTo>
                    <a:pt x="6633" y="6383"/>
                  </a:lnTo>
                  <a:lnTo>
                    <a:pt x="6583" y="6366"/>
                  </a:lnTo>
                  <a:lnTo>
                    <a:pt x="6533" y="6350"/>
                  </a:lnTo>
                  <a:close/>
                  <a:moveTo>
                    <a:pt x="8661" y="6350"/>
                  </a:moveTo>
                  <a:lnTo>
                    <a:pt x="8611" y="6366"/>
                  </a:lnTo>
                  <a:lnTo>
                    <a:pt x="8561" y="6383"/>
                  </a:lnTo>
                  <a:lnTo>
                    <a:pt x="8544" y="6433"/>
                  </a:lnTo>
                  <a:lnTo>
                    <a:pt x="8528" y="6483"/>
                  </a:lnTo>
                  <a:lnTo>
                    <a:pt x="8544" y="6533"/>
                  </a:lnTo>
                  <a:lnTo>
                    <a:pt x="8561" y="6583"/>
                  </a:lnTo>
                  <a:lnTo>
                    <a:pt x="8611" y="6616"/>
                  </a:lnTo>
                  <a:lnTo>
                    <a:pt x="8710" y="6616"/>
                  </a:lnTo>
                  <a:lnTo>
                    <a:pt x="8760" y="6583"/>
                  </a:lnTo>
                  <a:lnTo>
                    <a:pt x="8793" y="6533"/>
                  </a:lnTo>
                  <a:lnTo>
                    <a:pt x="8793" y="6483"/>
                  </a:lnTo>
                  <a:lnTo>
                    <a:pt x="8793" y="6433"/>
                  </a:lnTo>
                  <a:lnTo>
                    <a:pt x="8760" y="6383"/>
                  </a:lnTo>
                  <a:lnTo>
                    <a:pt x="8710" y="6366"/>
                  </a:lnTo>
                  <a:lnTo>
                    <a:pt x="8661" y="6350"/>
                  </a:lnTo>
                  <a:close/>
                  <a:moveTo>
                    <a:pt x="10788" y="6350"/>
                  </a:moveTo>
                  <a:lnTo>
                    <a:pt x="10738" y="6366"/>
                  </a:lnTo>
                  <a:lnTo>
                    <a:pt x="10705" y="6383"/>
                  </a:lnTo>
                  <a:lnTo>
                    <a:pt x="10672" y="6433"/>
                  </a:lnTo>
                  <a:lnTo>
                    <a:pt x="10655" y="6483"/>
                  </a:lnTo>
                  <a:lnTo>
                    <a:pt x="10672" y="6533"/>
                  </a:lnTo>
                  <a:lnTo>
                    <a:pt x="10705" y="6583"/>
                  </a:lnTo>
                  <a:lnTo>
                    <a:pt x="10738" y="6616"/>
                  </a:lnTo>
                  <a:lnTo>
                    <a:pt x="10855" y="6616"/>
                  </a:lnTo>
                  <a:lnTo>
                    <a:pt x="10888" y="6583"/>
                  </a:lnTo>
                  <a:lnTo>
                    <a:pt x="10921" y="6533"/>
                  </a:lnTo>
                  <a:lnTo>
                    <a:pt x="10938" y="6483"/>
                  </a:lnTo>
                  <a:lnTo>
                    <a:pt x="10921" y="6433"/>
                  </a:lnTo>
                  <a:lnTo>
                    <a:pt x="10888" y="6383"/>
                  </a:lnTo>
                  <a:lnTo>
                    <a:pt x="10855" y="6366"/>
                  </a:lnTo>
                  <a:lnTo>
                    <a:pt x="10788" y="6350"/>
                  </a:lnTo>
                  <a:close/>
                  <a:moveTo>
                    <a:pt x="12932" y="6350"/>
                  </a:moveTo>
                  <a:lnTo>
                    <a:pt x="12866" y="6366"/>
                  </a:lnTo>
                  <a:lnTo>
                    <a:pt x="12832" y="6383"/>
                  </a:lnTo>
                  <a:lnTo>
                    <a:pt x="12799" y="6433"/>
                  </a:lnTo>
                  <a:lnTo>
                    <a:pt x="12799" y="6483"/>
                  </a:lnTo>
                  <a:lnTo>
                    <a:pt x="12799" y="6533"/>
                  </a:lnTo>
                  <a:lnTo>
                    <a:pt x="12832" y="6583"/>
                  </a:lnTo>
                  <a:lnTo>
                    <a:pt x="12882" y="6616"/>
                  </a:lnTo>
                  <a:lnTo>
                    <a:pt x="12982" y="6616"/>
                  </a:lnTo>
                  <a:lnTo>
                    <a:pt x="13032" y="6583"/>
                  </a:lnTo>
                  <a:lnTo>
                    <a:pt x="13048" y="6533"/>
                  </a:lnTo>
                  <a:lnTo>
                    <a:pt x="13065" y="6483"/>
                  </a:lnTo>
                  <a:lnTo>
                    <a:pt x="13048" y="6433"/>
                  </a:lnTo>
                  <a:lnTo>
                    <a:pt x="13032" y="6383"/>
                  </a:lnTo>
                  <a:lnTo>
                    <a:pt x="12982" y="6366"/>
                  </a:lnTo>
                  <a:lnTo>
                    <a:pt x="12932" y="6350"/>
                  </a:lnTo>
                  <a:close/>
                  <a:moveTo>
                    <a:pt x="3342" y="7929"/>
                  </a:moveTo>
                  <a:lnTo>
                    <a:pt x="3292" y="7945"/>
                  </a:lnTo>
                  <a:lnTo>
                    <a:pt x="3242" y="7979"/>
                  </a:lnTo>
                  <a:lnTo>
                    <a:pt x="3209" y="8012"/>
                  </a:lnTo>
                  <a:lnTo>
                    <a:pt x="3209" y="8062"/>
                  </a:lnTo>
                  <a:lnTo>
                    <a:pt x="3209" y="8128"/>
                  </a:lnTo>
                  <a:lnTo>
                    <a:pt x="3242" y="8162"/>
                  </a:lnTo>
                  <a:lnTo>
                    <a:pt x="3292" y="8195"/>
                  </a:lnTo>
                  <a:lnTo>
                    <a:pt x="3342" y="8211"/>
                  </a:lnTo>
                  <a:lnTo>
                    <a:pt x="3392" y="8195"/>
                  </a:lnTo>
                  <a:lnTo>
                    <a:pt x="3425" y="8162"/>
                  </a:lnTo>
                  <a:lnTo>
                    <a:pt x="3458" y="8128"/>
                  </a:lnTo>
                  <a:lnTo>
                    <a:pt x="3475" y="8062"/>
                  </a:lnTo>
                  <a:lnTo>
                    <a:pt x="3458" y="8012"/>
                  </a:lnTo>
                  <a:lnTo>
                    <a:pt x="3425" y="7979"/>
                  </a:lnTo>
                  <a:lnTo>
                    <a:pt x="3392" y="7945"/>
                  </a:lnTo>
                  <a:lnTo>
                    <a:pt x="3342" y="7929"/>
                  </a:lnTo>
                  <a:close/>
                  <a:moveTo>
                    <a:pt x="5469" y="7929"/>
                  </a:moveTo>
                  <a:lnTo>
                    <a:pt x="5419" y="7945"/>
                  </a:lnTo>
                  <a:lnTo>
                    <a:pt x="5370" y="7979"/>
                  </a:lnTo>
                  <a:lnTo>
                    <a:pt x="5336" y="8012"/>
                  </a:lnTo>
                  <a:lnTo>
                    <a:pt x="5336" y="8078"/>
                  </a:lnTo>
                  <a:lnTo>
                    <a:pt x="5336" y="8128"/>
                  </a:lnTo>
                  <a:lnTo>
                    <a:pt x="5370" y="8162"/>
                  </a:lnTo>
                  <a:lnTo>
                    <a:pt x="5419" y="8195"/>
                  </a:lnTo>
                  <a:lnTo>
                    <a:pt x="5469" y="8211"/>
                  </a:lnTo>
                  <a:lnTo>
                    <a:pt x="5519" y="8195"/>
                  </a:lnTo>
                  <a:lnTo>
                    <a:pt x="5569" y="8162"/>
                  </a:lnTo>
                  <a:lnTo>
                    <a:pt x="5586" y="8128"/>
                  </a:lnTo>
                  <a:lnTo>
                    <a:pt x="5602" y="8078"/>
                  </a:lnTo>
                  <a:lnTo>
                    <a:pt x="5586" y="8012"/>
                  </a:lnTo>
                  <a:lnTo>
                    <a:pt x="5569" y="7979"/>
                  </a:lnTo>
                  <a:lnTo>
                    <a:pt x="5519" y="7945"/>
                  </a:lnTo>
                  <a:lnTo>
                    <a:pt x="5469" y="7929"/>
                  </a:lnTo>
                  <a:close/>
                  <a:moveTo>
                    <a:pt x="7597" y="7929"/>
                  </a:moveTo>
                  <a:lnTo>
                    <a:pt x="7547" y="7945"/>
                  </a:lnTo>
                  <a:lnTo>
                    <a:pt x="7497" y="7979"/>
                  </a:lnTo>
                  <a:lnTo>
                    <a:pt x="7480" y="8012"/>
                  </a:lnTo>
                  <a:lnTo>
                    <a:pt x="7464" y="8078"/>
                  </a:lnTo>
                  <a:lnTo>
                    <a:pt x="7480" y="8128"/>
                  </a:lnTo>
                  <a:lnTo>
                    <a:pt x="7497" y="8162"/>
                  </a:lnTo>
                  <a:lnTo>
                    <a:pt x="7547" y="8195"/>
                  </a:lnTo>
                  <a:lnTo>
                    <a:pt x="7597" y="8211"/>
                  </a:lnTo>
                  <a:lnTo>
                    <a:pt x="7647" y="8195"/>
                  </a:lnTo>
                  <a:lnTo>
                    <a:pt x="7696" y="8162"/>
                  </a:lnTo>
                  <a:lnTo>
                    <a:pt x="7730" y="8128"/>
                  </a:lnTo>
                  <a:lnTo>
                    <a:pt x="7730" y="8078"/>
                  </a:lnTo>
                  <a:lnTo>
                    <a:pt x="7730" y="8012"/>
                  </a:lnTo>
                  <a:lnTo>
                    <a:pt x="7696" y="7979"/>
                  </a:lnTo>
                  <a:lnTo>
                    <a:pt x="7647" y="7945"/>
                  </a:lnTo>
                  <a:lnTo>
                    <a:pt x="7597" y="7929"/>
                  </a:lnTo>
                  <a:close/>
                  <a:moveTo>
                    <a:pt x="9724" y="7929"/>
                  </a:moveTo>
                  <a:lnTo>
                    <a:pt x="9674" y="7945"/>
                  </a:lnTo>
                  <a:lnTo>
                    <a:pt x="9641" y="7979"/>
                  </a:lnTo>
                  <a:lnTo>
                    <a:pt x="9608" y="8012"/>
                  </a:lnTo>
                  <a:lnTo>
                    <a:pt x="9591" y="8078"/>
                  </a:lnTo>
                  <a:lnTo>
                    <a:pt x="9608" y="8128"/>
                  </a:lnTo>
                  <a:lnTo>
                    <a:pt x="9641" y="8162"/>
                  </a:lnTo>
                  <a:lnTo>
                    <a:pt x="9674" y="8195"/>
                  </a:lnTo>
                  <a:lnTo>
                    <a:pt x="9724" y="8211"/>
                  </a:lnTo>
                  <a:lnTo>
                    <a:pt x="9791" y="8195"/>
                  </a:lnTo>
                  <a:lnTo>
                    <a:pt x="9824" y="8162"/>
                  </a:lnTo>
                  <a:lnTo>
                    <a:pt x="9857" y="8128"/>
                  </a:lnTo>
                  <a:lnTo>
                    <a:pt x="9874" y="8078"/>
                  </a:lnTo>
                  <a:lnTo>
                    <a:pt x="9857" y="8012"/>
                  </a:lnTo>
                  <a:lnTo>
                    <a:pt x="9824" y="7979"/>
                  </a:lnTo>
                  <a:lnTo>
                    <a:pt x="9791" y="7945"/>
                  </a:lnTo>
                  <a:lnTo>
                    <a:pt x="9724" y="7929"/>
                  </a:lnTo>
                  <a:close/>
                  <a:moveTo>
                    <a:pt x="11868" y="7929"/>
                  </a:moveTo>
                  <a:lnTo>
                    <a:pt x="11802" y="7945"/>
                  </a:lnTo>
                  <a:lnTo>
                    <a:pt x="11769" y="7979"/>
                  </a:lnTo>
                  <a:lnTo>
                    <a:pt x="11735" y="8012"/>
                  </a:lnTo>
                  <a:lnTo>
                    <a:pt x="11719" y="8078"/>
                  </a:lnTo>
                  <a:lnTo>
                    <a:pt x="11735" y="8128"/>
                  </a:lnTo>
                  <a:lnTo>
                    <a:pt x="11769" y="8162"/>
                  </a:lnTo>
                  <a:lnTo>
                    <a:pt x="11802" y="8195"/>
                  </a:lnTo>
                  <a:lnTo>
                    <a:pt x="11868" y="8211"/>
                  </a:lnTo>
                  <a:lnTo>
                    <a:pt x="11918" y="8195"/>
                  </a:lnTo>
                  <a:lnTo>
                    <a:pt x="11951" y="8162"/>
                  </a:lnTo>
                  <a:lnTo>
                    <a:pt x="11985" y="8128"/>
                  </a:lnTo>
                  <a:lnTo>
                    <a:pt x="12001" y="8078"/>
                  </a:lnTo>
                  <a:lnTo>
                    <a:pt x="11985" y="8012"/>
                  </a:lnTo>
                  <a:lnTo>
                    <a:pt x="11951" y="7979"/>
                  </a:lnTo>
                  <a:lnTo>
                    <a:pt x="11918" y="7945"/>
                  </a:lnTo>
                  <a:lnTo>
                    <a:pt x="11868" y="7929"/>
                  </a:lnTo>
                  <a:close/>
                  <a:moveTo>
                    <a:pt x="13996" y="7929"/>
                  </a:moveTo>
                  <a:lnTo>
                    <a:pt x="13946" y="7945"/>
                  </a:lnTo>
                  <a:lnTo>
                    <a:pt x="13896" y="7979"/>
                  </a:lnTo>
                  <a:lnTo>
                    <a:pt x="13863" y="8012"/>
                  </a:lnTo>
                  <a:lnTo>
                    <a:pt x="13863" y="8078"/>
                  </a:lnTo>
                  <a:lnTo>
                    <a:pt x="13863" y="8128"/>
                  </a:lnTo>
                  <a:lnTo>
                    <a:pt x="13896" y="8162"/>
                  </a:lnTo>
                  <a:lnTo>
                    <a:pt x="13946" y="8195"/>
                  </a:lnTo>
                  <a:lnTo>
                    <a:pt x="13996" y="8211"/>
                  </a:lnTo>
                  <a:lnTo>
                    <a:pt x="14046" y="8195"/>
                  </a:lnTo>
                  <a:lnTo>
                    <a:pt x="14096" y="8162"/>
                  </a:lnTo>
                  <a:lnTo>
                    <a:pt x="14112" y="8128"/>
                  </a:lnTo>
                  <a:lnTo>
                    <a:pt x="14129" y="8078"/>
                  </a:lnTo>
                  <a:lnTo>
                    <a:pt x="14112" y="8012"/>
                  </a:lnTo>
                  <a:lnTo>
                    <a:pt x="14096" y="7979"/>
                  </a:lnTo>
                  <a:lnTo>
                    <a:pt x="14046" y="7945"/>
                  </a:lnTo>
                  <a:lnTo>
                    <a:pt x="13996" y="7929"/>
                  </a:lnTo>
                  <a:close/>
                  <a:moveTo>
                    <a:pt x="14943" y="9591"/>
                  </a:moveTo>
                  <a:lnTo>
                    <a:pt x="14927" y="9624"/>
                  </a:lnTo>
                  <a:lnTo>
                    <a:pt x="14927" y="9657"/>
                  </a:lnTo>
                  <a:lnTo>
                    <a:pt x="14943" y="9707"/>
                  </a:lnTo>
                  <a:lnTo>
                    <a:pt x="14977" y="9757"/>
                  </a:lnTo>
                  <a:lnTo>
                    <a:pt x="14943" y="9591"/>
                  </a:lnTo>
                  <a:close/>
                  <a:moveTo>
                    <a:pt x="2212" y="9524"/>
                  </a:moveTo>
                  <a:lnTo>
                    <a:pt x="2178" y="9558"/>
                  </a:lnTo>
                  <a:lnTo>
                    <a:pt x="2145" y="9608"/>
                  </a:lnTo>
                  <a:lnTo>
                    <a:pt x="2128" y="9657"/>
                  </a:lnTo>
                  <a:lnTo>
                    <a:pt x="2145" y="9707"/>
                  </a:lnTo>
                  <a:lnTo>
                    <a:pt x="2178" y="9757"/>
                  </a:lnTo>
                  <a:lnTo>
                    <a:pt x="2212" y="9774"/>
                  </a:lnTo>
                  <a:lnTo>
                    <a:pt x="2261" y="9790"/>
                  </a:lnTo>
                  <a:lnTo>
                    <a:pt x="2328" y="9774"/>
                  </a:lnTo>
                  <a:lnTo>
                    <a:pt x="2361" y="9757"/>
                  </a:lnTo>
                  <a:lnTo>
                    <a:pt x="2394" y="9707"/>
                  </a:lnTo>
                  <a:lnTo>
                    <a:pt x="2411" y="9657"/>
                  </a:lnTo>
                  <a:lnTo>
                    <a:pt x="2394" y="9608"/>
                  </a:lnTo>
                  <a:lnTo>
                    <a:pt x="2361" y="9558"/>
                  </a:lnTo>
                  <a:lnTo>
                    <a:pt x="2328" y="9524"/>
                  </a:lnTo>
                  <a:close/>
                  <a:moveTo>
                    <a:pt x="4356" y="9524"/>
                  </a:moveTo>
                  <a:lnTo>
                    <a:pt x="4306" y="9558"/>
                  </a:lnTo>
                  <a:lnTo>
                    <a:pt x="4273" y="9608"/>
                  </a:lnTo>
                  <a:lnTo>
                    <a:pt x="4273" y="9657"/>
                  </a:lnTo>
                  <a:lnTo>
                    <a:pt x="4273" y="9707"/>
                  </a:lnTo>
                  <a:lnTo>
                    <a:pt x="4306" y="9757"/>
                  </a:lnTo>
                  <a:lnTo>
                    <a:pt x="4356" y="9774"/>
                  </a:lnTo>
                  <a:lnTo>
                    <a:pt x="4406" y="9790"/>
                  </a:lnTo>
                  <a:lnTo>
                    <a:pt x="4455" y="9774"/>
                  </a:lnTo>
                  <a:lnTo>
                    <a:pt x="4505" y="9757"/>
                  </a:lnTo>
                  <a:lnTo>
                    <a:pt x="4522" y="9707"/>
                  </a:lnTo>
                  <a:lnTo>
                    <a:pt x="4538" y="9657"/>
                  </a:lnTo>
                  <a:lnTo>
                    <a:pt x="4522" y="9608"/>
                  </a:lnTo>
                  <a:lnTo>
                    <a:pt x="4505" y="9558"/>
                  </a:lnTo>
                  <a:lnTo>
                    <a:pt x="4455" y="9524"/>
                  </a:lnTo>
                  <a:close/>
                  <a:moveTo>
                    <a:pt x="6483" y="9524"/>
                  </a:moveTo>
                  <a:lnTo>
                    <a:pt x="6433" y="9558"/>
                  </a:lnTo>
                  <a:lnTo>
                    <a:pt x="6400" y="9608"/>
                  </a:lnTo>
                  <a:lnTo>
                    <a:pt x="6400" y="9657"/>
                  </a:lnTo>
                  <a:lnTo>
                    <a:pt x="6400" y="9707"/>
                  </a:lnTo>
                  <a:lnTo>
                    <a:pt x="6433" y="9757"/>
                  </a:lnTo>
                  <a:lnTo>
                    <a:pt x="6483" y="9790"/>
                  </a:lnTo>
                  <a:lnTo>
                    <a:pt x="6583" y="9790"/>
                  </a:lnTo>
                  <a:lnTo>
                    <a:pt x="6633" y="9757"/>
                  </a:lnTo>
                  <a:lnTo>
                    <a:pt x="6666" y="9707"/>
                  </a:lnTo>
                  <a:lnTo>
                    <a:pt x="6666" y="9657"/>
                  </a:lnTo>
                  <a:lnTo>
                    <a:pt x="6666" y="9608"/>
                  </a:lnTo>
                  <a:lnTo>
                    <a:pt x="6633" y="9558"/>
                  </a:lnTo>
                  <a:lnTo>
                    <a:pt x="6583" y="9524"/>
                  </a:lnTo>
                  <a:close/>
                  <a:moveTo>
                    <a:pt x="8611" y="9524"/>
                  </a:moveTo>
                  <a:lnTo>
                    <a:pt x="8561" y="9558"/>
                  </a:lnTo>
                  <a:lnTo>
                    <a:pt x="8544" y="9608"/>
                  </a:lnTo>
                  <a:lnTo>
                    <a:pt x="8528" y="9657"/>
                  </a:lnTo>
                  <a:lnTo>
                    <a:pt x="8544" y="9707"/>
                  </a:lnTo>
                  <a:lnTo>
                    <a:pt x="8561" y="9757"/>
                  </a:lnTo>
                  <a:lnTo>
                    <a:pt x="8611" y="9790"/>
                  </a:lnTo>
                  <a:lnTo>
                    <a:pt x="8710" y="9790"/>
                  </a:lnTo>
                  <a:lnTo>
                    <a:pt x="8760" y="9757"/>
                  </a:lnTo>
                  <a:lnTo>
                    <a:pt x="8793" y="9707"/>
                  </a:lnTo>
                  <a:lnTo>
                    <a:pt x="8793" y="9657"/>
                  </a:lnTo>
                  <a:lnTo>
                    <a:pt x="8810" y="9657"/>
                  </a:lnTo>
                  <a:lnTo>
                    <a:pt x="8793" y="9591"/>
                  </a:lnTo>
                  <a:lnTo>
                    <a:pt x="8760" y="9558"/>
                  </a:lnTo>
                  <a:lnTo>
                    <a:pt x="8710" y="9524"/>
                  </a:lnTo>
                  <a:close/>
                  <a:moveTo>
                    <a:pt x="10738" y="9524"/>
                  </a:moveTo>
                  <a:lnTo>
                    <a:pt x="10705" y="9558"/>
                  </a:lnTo>
                  <a:lnTo>
                    <a:pt x="10672" y="9608"/>
                  </a:lnTo>
                  <a:lnTo>
                    <a:pt x="10655" y="9657"/>
                  </a:lnTo>
                  <a:lnTo>
                    <a:pt x="10672" y="9707"/>
                  </a:lnTo>
                  <a:lnTo>
                    <a:pt x="10705" y="9757"/>
                  </a:lnTo>
                  <a:lnTo>
                    <a:pt x="10738" y="9790"/>
                  </a:lnTo>
                  <a:lnTo>
                    <a:pt x="10855" y="9790"/>
                  </a:lnTo>
                  <a:lnTo>
                    <a:pt x="10888" y="9757"/>
                  </a:lnTo>
                  <a:lnTo>
                    <a:pt x="10921" y="9707"/>
                  </a:lnTo>
                  <a:lnTo>
                    <a:pt x="10938" y="9657"/>
                  </a:lnTo>
                  <a:lnTo>
                    <a:pt x="10921" y="9608"/>
                  </a:lnTo>
                  <a:lnTo>
                    <a:pt x="10888" y="9558"/>
                  </a:lnTo>
                  <a:lnTo>
                    <a:pt x="10855" y="9524"/>
                  </a:lnTo>
                  <a:close/>
                  <a:moveTo>
                    <a:pt x="12882" y="9524"/>
                  </a:moveTo>
                  <a:lnTo>
                    <a:pt x="12832" y="9558"/>
                  </a:lnTo>
                  <a:lnTo>
                    <a:pt x="12799" y="9608"/>
                  </a:lnTo>
                  <a:lnTo>
                    <a:pt x="12799" y="9657"/>
                  </a:lnTo>
                  <a:lnTo>
                    <a:pt x="12799" y="9707"/>
                  </a:lnTo>
                  <a:lnTo>
                    <a:pt x="12832" y="9757"/>
                  </a:lnTo>
                  <a:lnTo>
                    <a:pt x="12882" y="9790"/>
                  </a:lnTo>
                  <a:lnTo>
                    <a:pt x="12982" y="9790"/>
                  </a:lnTo>
                  <a:lnTo>
                    <a:pt x="13032" y="9757"/>
                  </a:lnTo>
                  <a:lnTo>
                    <a:pt x="13048" y="9707"/>
                  </a:lnTo>
                  <a:lnTo>
                    <a:pt x="13065" y="9657"/>
                  </a:lnTo>
                  <a:lnTo>
                    <a:pt x="13048" y="9608"/>
                  </a:lnTo>
                  <a:lnTo>
                    <a:pt x="13032" y="9558"/>
                  </a:lnTo>
                  <a:lnTo>
                    <a:pt x="12982" y="9524"/>
                  </a:lnTo>
                  <a:close/>
                  <a:moveTo>
                    <a:pt x="3342" y="11103"/>
                  </a:moveTo>
                  <a:lnTo>
                    <a:pt x="3292" y="11120"/>
                  </a:lnTo>
                  <a:lnTo>
                    <a:pt x="3242" y="11153"/>
                  </a:lnTo>
                  <a:lnTo>
                    <a:pt x="3209" y="11187"/>
                  </a:lnTo>
                  <a:lnTo>
                    <a:pt x="3209" y="11236"/>
                  </a:lnTo>
                  <a:lnTo>
                    <a:pt x="3209" y="11303"/>
                  </a:lnTo>
                  <a:lnTo>
                    <a:pt x="3242" y="11336"/>
                  </a:lnTo>
                  <a:lnTo>
                    <a:pt x="3292" y="11369"/>
                  </a:lnTo>
                  <a:lnTo>
                    <a:pt x="3342" y="11386"/>
                  </a:lnTo>
                  <a:lnTo>
                    <a:pt x="3392" y="11369"/>
                  </a:lnTo>
                  <a:lnTo>
                    <a:pt x="3425" y="11336"/>
                  </a:lnTo>
                  <a:lnTo>
                    <a:pt x="3458" y="11303"/>
                  </a:lnTo>
                  <a:lnTo>
                    <a:pt x="3475" y="11236"/>
                  </a:lnTo>
                  <a:lnTo>
                    <a:pt x="3458" y="11187"/>
                  </a:lnTo>
                  <a:lnTo>
                    <a:pt x="3425" y="11153"/>
                  </a:lnTo>
                  <a:lnTo>
                    <a:pt x="3392" y="11120"/>
                  </a:lnTo>
                  <a:lnTo>
                    <a:pt x="3342" y="11103"/>
                  </a:lnTo>
                  <a:close/>
                  <a:moveTo>
                    <a:pt x="5469" y="11103"/>
                  </a:moveTo>
                  <a:lnTo>
                    <a:pt x="5419" y="11120"/>
                  </a:lnTo>
                  <a:lnTo>
                    <a:pt x="5370" y="11153"/>
                  </a:lnTo>
                  <a:lnTo>
                    <a:pt x="5336" y="11187"/>
                  </a:lnTo>
                  <a:lnTo>
                    <a:pt x="5336" y="11236"/>
                  </a:lnTo>
                  <a:lnTo>
                    <a:pt x="5336" y="11303"/>
                  </a:lnTo>
                  <a:lnTo>
                    <a:pt x="5370" y="11336"/>
                  </a:lnTo>
                  <a:lnTo>
                    <a:pt x="5419" y="11369"/>
                  </a:lnTo>
                  <a:lnTo>
                    <a:pt x="5469" y="11386"/>
                  </a:lnTo>
                  <a:lnTo>
                    <a:pt x="5519" y="11369"/>
                  </a:lnTo>
                  <a:lnTo>
                    <a:pt x="5569" y="11336"/>
                  </a:lnTo>
                  <a:lnTo>
                    <a:pt x="5586" y="11303"/>
                  </a:lnTo>
                  <a:lnTo>
                    <a:pt x="5602" y="11236"/>
                  </a:lnTo>
                  <a:lnTo>
                    <a:pt x="5586" y="11187"/>
                  </a:lnTo>
                  <a:lnTo>
                    <a:pt x="5569" y="11153"/>
                  </a:lnTo>
                  <a:lnTo>
                    <a:pt x="5519" y="11120"/>
                  </a:lnTo>
                  <a:lnTo>
                    <a:pt x="5469" y="11103"/>
                  </a:lnTo>
                  <a:close/>
                  <a:moveTo>
                    <a:pt x="7597" y="11103"/>
                  </a:moveTo>
                  <a:lnTo>
                    <a:pt x="7547" y="11120"/>
                  </a:lnTo>
                  <a:lnTo>
                    <a:pt x="7497" y="11153"/>
                  </a:lnTo>
                  <a:lnTo>
                    <a:pt x="7480" y="11187"/>
                  </a:lnTo>
                  <a:lnTo>
                    <a:pt x="7464" y="11236"/>
                  </a:lnTo>
                  <a:lnTo>
                    <a:pt x="7480" y="11303"/>
                  </a:lnTo>
                  <a:lnTo>
                    <a:pt x="7497" y="11336"/>
                  </a:lnTo>
                  <a:lnTo>
                    <a:pt x="7547" y="11369"/>
                  </a:lnTo>
                  <a:lnTo>
                    <a:pt x="7597" y="11386"/>
                  </a:lnTo>
                  <a:lnTo>
                    <a:pt x="7647" y="11369"/>
                  </a:lnTo>
                  <a:lnTo>
                    <a:pt x="7696" y="11336"/>
                  </a:lnTo>
                  <a:lnTo>
                    <a:pt x="7730" y="11303"/>
                  </a:lnTo>
                  <a:lnTo>
                    <a:pt x="7730" y="11236"/>
                  </a:lnTo>
                  <a:lnTo>
                    <a:pt x="7730" y="11187"/>
                  </a:lnTo>
                  <a:lnTo>
                    <a:pt x="7696" y="11153"/>
                  </a:lnTo>
                  <a:lnTo>
                    <a:pt x="7647" y="11120"/>
                  </a:lnTo>
                  <a:lnTo>
                    <a:pt x="7597" y="11103"/>
                  </a:lnTo>
                  <a:close/>
                  <a:moveTo>
                    <a:pt x="9724" y="11103"/>
                  </a:moveTo>
                  <a:lnTo>
                    <a:pt x="9674" y="11120"/>
                  </a:lnTo>
                  <a:lnTo>
                    <a:pt x="9641" y="11153"/>
                  </a:lnTo>
                  <a:lnTo>
                    <a:pt x="9608" y="11187"/>
                  </a:lnTo>
                  <a:lnTo>
                    <a:pt x="9591" y="11236"/>
                  </a:lnTo>
                  <a:lnTo>
                    <a:pt x="9608" y="11303"/>
                  </a:lnTo>
                  <a:lnTo>
                    <a:pt x="9641" y="11336"/>
                  </a:lnTo>
                  <a:lnTo>
                    <a:pt x="9674" y="11369"/>
                  </a:lnTo>
                  <a:lnTo>
                    <a:pt x="9724" y="11386"/>
                  </a:lnTo>
                  <a:lnTo>
                    <a:pt x="9791" y="11369"/>
                  </a:lnTo>
                  <a:lnTo>
                    <a:pt x="9824" y="11336"/>
                  </a:lnTo>
                  <a:lnTo>
                    <a:pt x="9857" y="11303"/>
                  </a:lnTo>
                  <a:lnTo>
                    <a:pt x="9874" y="11236"/>
                  </a:lnTo>
                  <a:lnTo>
                    <a:pt x="9857" y="11187"/>
                  </a:lnTo>
                  <a:lnTo>
                    <a:pt x="9824" y="11153"/>
                  </a:lnTo>
                  <a:lnTo>
                    <a:pt x="9791" y="11120"/>
                  </a:lnTo>
                  <a:lnTo>
                    <a:pt x="9724" y="11103"/>
                  </a:lnTo>
                  <a:close/>
                  <a:moveTo>
                    <a:pt x="11868" y="11103"/>
                  </a:moveTo>
                  <a:lnTo>
                    <a:pt x="11802" y="11120"/>
                  </a:lnTo>
                  <a:lnTo>
                    <a:pt x="11769" y="11153"/>
                  </a:lnTo>
                  <a:lnTo>
                    <a:pt x="11735" y="11187"/>
                  </a:lnTo>
                  <a:lnTo>
                    <a:pt x="11719" y="11236"/>
                  </a:lnTo>
                  <a:lnTo>
                    <a:pt x="11735" y="11303"/>
                  </a:lnTo>
                  <a:lnTo>
                    <a:pt x="11769" y="11336"/>
                  </a:lnTo>
                  <a:lnTo>
                    <a:pt x="11802" y="11369"/>
                  </a:lnTo>
                  <a:lnTo>
                    <a:pt x="11868" y="11386"/>
                  </a:lnTo>
                  <a:lnTo>
                    <a:pt x="11918" y="11369"/>
                  </a:lnTo>
                  <a:lnTo>
                    <a:pt x="11951" y="11336"/>
                  </a:lnTo>
                  <a:lnTo>
                    <a:pt x="11985" y="11303"/>
                  </a:lnTo>
                  <a:lnTo>
                    <a:pt x="12001" y="11236"/>
                  </a:lnTo>
                  <a:lnTo>
                    <a:pt x="11985" y="11187"/>
                  </a:lnTo>
                  <a:lnTo>
                    <a:pt x="11951" y="11153"/>
                  </a:lnTo>
                  <a:lnTo>
                    <a:pt x="11918" y="11120"/>
                  </a:lnTo>
                  <a:lnTo>
                    <a:pt x="11868" y="11103"/>
                  </a:lnTo>
                  <a:close/>
                  <a:moveTo>
                    <a:pt x="13996" y="11103"/>
                  </a:moveTo>
                  <a:lnTo>
                    <a:pt x="13946" y="11120"/>
                  </a:lnTo>
                  <a:lnTo>
                    <a:pt x="13896" y="11153"/>
                  </a:lnTo>
                  <a:lnTo>
                    <a:pt x="13863" y="11187"/>
                  </a:lnTo>
                  <a:lnTo>
                    <a:pt x="13863" y="11253"/>
                  </a:lnTo>
                  <a:lnTo>
                    <a:pt x="13863" y="11303"/>
                  </a:lnTo>
                  <a:lnTo>
                    <a:pt x="13896" y="11336"/>
                  </a:lnTo>
                  <a:lnTo>
                    <a:pt x="13946" y="11369"/>
                  </a:lnTo>
                  <a:lnTo>
                    <a:pt x="13996" y="11386"/>
                  </a:lnTo>
                  <a:lnTo>
                    <a:pt x="14046" y="11369"/>
                  </a:lnTo>
                  <a:lnTo>
                    <a:pt x="14096" y="11336"/>
                  </a:lnTo>
                  <a:lnTo>
                    <a:pt x="14112" y="11303"/>
                  </a:lnTo>
                  <a:lnTo>
                    <a:pt x="14129" y="11253"/>
                  </a:lnTo>
                  <a:lnTo>
                    <a:pt x="14129" y="11236"/>
                  </a:lnTo>
                  <a:lnTo>
                    <a:pt x="14112" y="11187"/>
                  </a:lnTo>
                  <a:lnTo>
                    <a:pt x="14096" y="11153"/>
                  </a:lnTo>
                  <a:lnTo>
                    <a:pt x="14046" y="11120"/>
                  </a:lnTo>
                  <a:lnTo>
                    <a:pt x="13996" y="11103"/>
                  </a:lnTo>
                  <a:close/>
                  <a:moveTo>
                    <a:pt x="2212" y="12699"/>
                  </a:moveTo>
                  <a:lnTo>
                    <a:pt x="2178" y="12732"/>
                  </a:lnTo>
                  <a:lnTo>
                    <a:pt x="2145" y="12782"/>
                  </a:lnTo>
                  <a:lnTo>
                    <a:pt x="2128" y="12832"/>
                  </a:lnTo>
                  <a:lnTo>
                    <a:pt x="2145" y="12882"/>
                  </a:lnTo>
                  <a:lnTo>
                    <a:pt x="2178" y="12932"/>
                  </a:lnTo>
                  <a:lnTo>
                    <a:pt x="2212" y="12965"/>
                  </a:lnTo>
                  <a:lnTo>
                    <a:pt x="2328" y="12965"/>
                  </a:lnTo>
                  <a:lnTo>
                    <a:pt x="2361" y="12932"/>
                  </a:lnTo>
                  <a:lnTo>
                    <a:pt x="2394" y="12882"/>
                  </a:lnTo>
                  <a:lnTo>
                    <a:pt x="2411" y="12832"/>
                  </a:lnTo>
                  <a:lnTo>
                    <a:pt x="2394" y="12782"/>
                  </a:lnTo>
                  <a:lnTo>
                    <a:pt x="2361" y="12732"/>
                  </a:lnTo>
                  <a:lnTo>
                    <a:pt x="2328" y="12699"/>
                  </a:lnTo>
                  <a:close/>
                  <a:moveTo>
                    <a:pt x="4356" y="12699"/>
                  </a:moveTo>
                  <a:lnTo>
                    <a:pt x="4306" y="12732"/>
                  </a:lnTo>
                  <a:lnTo>
                    <a:pt x="4273" y="12782"/>
                  </a:lnTo>
                  <a:lnTo>
                    <a:pt x="4273" y="12832"/>
                  </a:lnTo>
                  <a:lnTo>
                    <a:pt x="4273" y="12882"/>
                  </a:lnTo>
                  <a:lnTo>
                    <a:pt x="4306" y="12932"/>
                  </a:lnTo>
                  <a:lnTo>
                    <a:pt x="4356" y="12948"/>
                  </a:lnTo>
                  <a:lnTo>
                    <a:pt x="4406" y="12965"/>
                  </a:lnTo>
                  <a:lnTo>
                    <a:pt x="4455" y="12948"/>
                  </a:lnTo>
                  <a:lnTo>
                    <a:pt x="4505" y="12932"/>
                  </a:lnTo>
                  <a:lnTo>
                    <a:pt x="4522" y="12882"/>
                  </a:lnTo>
                  <a:lnTo>
                    <a:pt x="4538" y="12832"/>
                  </a:lnTo>
                  <a:lnTo>
                    <a:pt x="4522" y="12782"/>
                  </a:lnTo>
                  <a:lnTo>
                    <a:pt x="4505" y="12732"/>
                  </a:lnTo>
                  <a:lnTo>
                    <a:pt x="4455" y="12699"/>
                  </a:lnTo>
                  <a:close/>
                  <a:moveTo>
                    <a:pt x="6483" y="12699"/>
                  </a:moveTo>
                  <a:lnTo>
                    <a:pt x="6433" y="12732"/>
                  </a:lnTo>
                  <a:lnTo>
                    <a:pt x="6400" y="12782"/>
                  </a:lnTo>
                  <a:lnTo>
                    <a:pt x="6400" y="12832"/>
                  </a:lnTo>
                  <a:lnTo>
                    <a:pt x="6400" y="12882"/>
                  </a:lnTo>
                  <a:lnTo>
                    <a:pt x="6433" y="12932"/>
                  </a:lnTo>
                  <a:lnTo>
                    <a:pt x="6483" y="12965"/>
                  </a:lnTo>
                  <a:lnTo>
                    <a:pt x="6583" y="12965"/>
                  </a:lnTo>
                  <a:lnTo>
                    <a:pt x="6633" y="12932"/>
                  </a:lnTo>
                  <a:lnTo>
                    <a:pt x="6666" y="12882"/>
                  </a:lnTo>
                  <a:lnTo>
                    <a:pt x="6666" y="12832"/>
                  </a:lnTo>
                  <a:lnTo>
                    <a:pt x="6666" y="12782"/>
                  </a:lnTo>
                  <a:lnTo>
                    <a:pt x="6633" y="12732"/>
                  </a:lnTo>
                  <a:lnTo>
                    <a:pt x="6583" y="12699"/>
                  </a:lnTo>
                  <a:close/>
                  <a:moveTo>
                    <a:pt x="8611" y="12699"/>
                  </a:moveTo>
                  <a:lnTo>
                    <a:pt x="8561" y="12732"/>
                  </a:lnTo>
                  <a:lnTo>
                    <a:pt x="8544" y="12782"/>
                  </a:lnTo>
                  <a:lnTo>
                    <a:pt x="8528" y="12832"/>
                  </a:lnTo>
                  <a:lnTo>
                    <a:pt x="8544" y="12882"/>
                  </a:lnTo>
                  <a:lnTo>
                    <a:pt x="8561" y="12932"/>
                  </a:lnTo>
                  <a:lnTo>
                    <a:pt x="8611" y="12965"/>
                  </a:lnTo>
                  <a:lnTo>
                    <a:pt x="8710" y="12965"/>
                  </a:lnTo>
                  <a:lnTo>
                    <a:pt x="8760" y="12932"/>
                  </a:lnTo>
                  <a:lnTo>
                    <a:pt x="8793" y="12882"/>
                  </a:lnTo>
                  <a:lnTo>
                    <a:pt x="8793" y="12832"/>
                  </a:lnTo>
                  <a:lnTo>
                    <a:pt x="8810" y="12832"/>
                  </a:lnTo>
                  <a:lnTo>
                    <a:pt x="8793" y="12766"/>
                  </a:lnTo>
                  <a:lnTo>
                    <a:pt x="8760" y="12732"/>
                  </a:lnTo>
                  <a:lnTo>
                    <a:pt x="8710" y="12699"/>
                  </a:lnTo>
                  <a:close/>
                  <a:moveTo>
                    <a:pt x="10738" y="12699"/>
                  </a:moveTo>
                  <a:lnTo>
                    <a:pt x="10705" y="12732"/>
                  </a:lnTo>
                  <a:lnTo>
                    <a:pt x="10672" y="12782"/>
                  </a:lnTo>
                  <a:lnTo>
                    <a:pt x="10655" y="12832"/>
                  </a:lnTo>
                  <a:lnTo>
                    <a:pt x="10672" y="12882"/>
                  </a:lnTo>
                  <a:lnTo>
                    <a:pt x="10705" y="12932"/>
                  </a:lnTo>
                  <a:lnTo>
                    <a:pt x="10738" y="12965"/>
                  </a:lnTo>
                  <a:lnTo>
                    <a:pt x="10855" y="12965"/>
                  </a:lnTo>
                  <a:lnTo>
                    <a:pt x="10888" y="12932"/>
                  </a:lnTo>
                  <a:lnTo>
                    <a:pt x="10921" y="12882"/>
                  </a:lnTo>
                  <a:lnTo>
                    <a:pt x="10938" y="12832"/>
                  </a:lnTo>
                  <a:lnTo>
                    <a:pt x="10921" y="12782"/>
                  </a:lnTo>
                  <a:lnTo>
                    <a:pt x="10888" y="12732"/>
                  </a:lnTo>
                  <a:lnTo>
                    <a:pt x="10855" y="12699"/>
                  </a:lnTo>
                  <a:close/>
                  <a:moveTo>
                    <a:pt x="12882" y="12699"/>
                  </a:moveTo>
                  <a:lnTo>
                    <a:pt x="12832" y="12732"/>
                  </a:lnTo>
                  <a:lnTo>
                    <a:pt x="12799" y="12782"/>
                  </a:lnTo>
                  <a:lnTo>
                    <a:pt x="12799" y="12832"/>
                  </a:lnTo>
                  <a:lnTo>
                    <a:pt x="12799" y="12882"/>
                  </a:lnTo>
                  <a:lnTo>
                    <a:pt x="12832" y="12932"/>
                  </a:lnTo>
                  <a:lnTo>
                    <a:pt x="12882" y="12965"/>
                  </a:lnTo>
                  <a:lnTo>
                    <a:pt x="12982" y="12965"/>
                  </a:lnTo>
                  <a:lnTo>
                    <a:pt x="13032" y="12932"/>
                  </a:lnTo>
                  <a:lnTo>
                    <a:pt x="13048" y="12882"/>
                  </a:lnTo>
                  <a:lnTo>
                    <a:pt x="13065" y="12832"/>
                  </a:lnTo>
                  <a:lnTo>
                    <a:pt x="13048" y="12782"/>
                  </a:lnTo>
                  <a:lnTo>
                    <a:pt x="13032" y="12732"/>
                  </a:lnTo>
                  <a:lnTo>
                    <a:pt x="12982" y="12699"/>
                  </a:lnTo>
                  <a:close/>
                  <a:moveTo>
                    <a:pt x="15060" y="12699"/>
                  </a:moveTo>
                  <a:lnTo>
                    <a:pt x="15010" y="12716"/>
                  </a:lnTo>
                  <a:lnTo>
                    <a:pt x="14960" y="12732"/>
                  </a:lnTo>
                  <a:lnTo>
                    <a:pt x="14927" y="12782"/>
                  </a:lnTo>
                  <a:lnTo>
                    <a:pt x="14927" y="12832"/>
                  </a:lnTo>
                  <a:lnTo>
                    <a:pt x="14927" y="12882"/>
                  </a:lnTo>
                  <a:lnTo>
                    <a:pt x="14960" y="12932"/>
                  </a:lnTo>
                  <a:lnTo>
                    <a:pt x="15010" y="12965"/>
                  </a:lnTo>
                  <a:lnTo>
                    <a:pt x="15110" y="12965"/>
                  </a:lnTo>
                  <a:lnTo>
                    <a:pt x="15159" y="12932"/>
                  </a:lnTo>
                  <a:lnTo>
                    <a:pt x="15193" y="12882"/>
                  </a:lnTo>
                  <a:lnTo>
                    <a:pt x="15193" y="12832"/>
                  </a:lnTo>
                  <a:lnTo>
                    <a:pt x="15176" y="12782"/>
                  </a:lnTo>
                  <a:lnTo>
                    <a:pt x="15159" y="12732"/>
                  </a:lnTo>
                  <a:lnTo>
                    <a:pt x="15110" y="12716"/>
                  </a:lnTo>
                  <a:lnTo>
                    <a:pt x="15060" y="12699"/>
                  </a:lnTo>
                  <a:close/>
                  <a:moveTo>
                    <a:pt x="3342" y="14278"/>
                  </a:moveTo>
                  <a:lnTo>
                    <a:pt x="3292" y="14295"/>
                  </a:lnTo>
                  <a:lnTo>
                    <a:pt x="3242" y="14328"/>
                  </a:lnTo>
                  <a:lnTo>
                    <a:pt x="3209" y="14361"/>
                  </a:lnTo>
                  <a:lnTo>
                    <a:pt x="3209" y="14411"/>
                  </a:lnTo>
                  <a:lnTo>
                    <a:pt x="3209" y="14461"/>
                  </a:lnTo>
                  <a:lnTo>
                    <a:pt x="3242" y="14511"/>
                  </a:lnTo>
                  <a:lnTo>
                    <a:pt x="3292" y="14544"/>
                  </a:lnTo>
                  <a:lnTo>
                    <a:pt x="3392" y="14544"/>
                  </a:lnTo>
                  <a:lnTo>
                    <a:pt x="3425" y="14511"/>
                  </a:lnTo>
                  <a:lnTo>
                    <a:pt x="3458" y="14461"/>
                  </a:lnTo>
                  <a:lnTo>
                    <a:pt x="3475" y="14411"/>
                  </a:lnTo>
                  <a:lnTo>
                    <a:pt x="3458" y="14361"/>
                  </a:lnTo>
                  <a:lnTo>
                    <a:pt x="3425" y="14328"/>
                  </a:lnTo>
                  <a:lnTo>
                    <a:pt x="3392" y="14295"/>
                  </a:lnTo>
                  <a:lnTo>
                    <a:pt x="3342" y="14278"/>
                  </a:lnTo>
                  <a:close/>
                  <a:moveTo>
                    <a:pt x="1198" y="14278"/>
                  </a:moveTo>
                  <a:lnTo>
                    <a:pt x="1148" y="14295"/>
                  </a:lnTo>
                  <a:lnTo>
                    <a:pt x="1115" y="14328"/>
                  </a:lnTo>
                  <a:lnTo>
                    <a:pt x="1081" y="14361"/>
                  </a:lnTo>
                  <a:lnTo>
                    <a:pt x="1065" y="14411"/>
                  </a:lnTo>
                  <a:lnTo>
                    <a:pt x="1081" y="14478"/>
                  </a:lnTo>
                  <a:lnTo>
                    <a:pt x="1115" y="14511"/>
                  </a:lnTo>
                  <a:lnTo>
                    <a:pt x="1148" y="14544"/>
                  </a:lnTo>
                  <a:lnTo>
                    <a:pt x="1198" y="14561"/>
                  </a:lnTo>
                  <a:lnTo>
                    <a:pt x="1264" y="14544"/>
                  </a:lnTo>
                  <a:lnTo>
                    <a:pt x="1297" y="14511"/>
                  </a:lnTo>
                  <a:lnTo>
                    <a:pt x="1331" y="14478"/>
                  </a:lnTo>
                  <a:lnTo>
                    <a:pt x="1347" y="14411"/>
                  </a:lnTo>
                  <a:lnTo>
                    <a:pt x="1331" y="14361"/>
                  </a:lnTo>
                  <a:lnTo>
                    <a:pt x="1297" y="14328"/>
                  </a:lnTo>
                  <a:lnTo>
                    <a:pt x="1264" y="14295"/>
                  </a:lnTo>
                  <a:lnTo>
                    <a:pt x="1198" y="14278"/>
                  </a:lnTo>
                  <a:close/>
                  <a:moveTo>
                    <a:pt x="5469" y="14278"/>
                  </a:moveTo>
                  <a:lnTo>
                    <a:pt x="5419" y="14295"/>
                  </a:lnTo>
                  <a:lnTo>
                    <a:pt x="5370" y="14328"/>
                  </a:lnTo>
                  <a:lnTo>
                    <a:pt x="5336" y="14361"/>
                  </a:lnTo>
                  <a:lnTo>
                    <a:pt x="5336" y="14411"/>
                  </a:lnTo>
                  <a:lnTo>
                    <a:pt x="5336" y="14478"/>
                  </a:lnTo>
                  <a:lnTo>
                    <a:pt x="5370" y="14511"/>
                  </a:lnTo>
                  <a:lnTo>
                    <a:pt x="5419" y="14544"/>
                  </a:lnTo>
                  <a:lnTo>
                    <a:pt x="5469" y="14561"/>
                  </a:lnTo>
                  <a:lnTo>
                    <a:pt x="5519" y="14544"/>
                  </a:lnTo>
                  <a:lnTo>
                    <a:pt x="5569" y="14511"/>
                  </a:lnTo>
                  <a:lnTo>
                    <a:pt x="5586" y="14478"/>
                  </a:lnTo>
                  <a:lnTo>
                    <a:pt x="5602" y="14411"/>
                  </a:lnTo>
                  <a:lnTo>
                    <a:pt x="5586" y="14361"/>
                  </a:lnTo>
                  <a:lnTo>
                    <a:pt x="5569" y="14328"/>
                  </a:lnTo>
                  <a:lnTo>
                    <a:pt x="5519" y="14295"/>
                  </a:lnTo>
                  <a:lnTo>
                    <a:pt x="5469" y="14278"/>
                  </a:lnTo>
                  <a:close/>
                  <a:moveTo>
                    <a:pt x="7597" y="14278"/>
                  </a:moveTo>
                  <a:lnTo>
                    <a:pt x="7547" y="14295"/>
                  </a:lnTo>
                  <a:lnTo>
                    <a:pt x="7497" y="14328"/>
                  </a:lnTo>
                  <a:lnTo>
                    <a:pt x="7480" y="14361"/>
                  </a:lnTo>
                  <a:lnTo>
                    <a:pt x="7464" y="14411"/>
                  </a:lnTo>
                  <a:lnTo>
                    <a:pt x="7480" y="14478"/>
                  </a:lnTo>
                  <a:lnTo>
                    <a:pt x="7497" y="14511"/>
                  </a:lnTo>
                  <a:lnTo>
                    <a:pt x="7547" y="14544"/>
                  </a:lnTo>
                  <a:lnTo>
                    <a:pt x="7597" y="14561"/>
                  </a:lnTo>
                  <a:lnTo>
                    <a:pt x="7647" y="14544"/>
                  </a:lnTo>
                  <a:lnTo>
                    <a:pt x="7696" y="14511"/>
                  </a:lnTo>
                  <a:lnTo>
                    <a:pt x="7730" y="14478"/>
                  </a:lnTo>
                  <a:lnTo>
                    <a:pt x="7730" y="14411"/>
                  </a:lnTo>
                  <a:lnTo>
                    <a:pt x="7730" y="14361"/>
                  </a:lnTo>
                  <a:lnTo>
                    <a:pt x="7696" y="14328"/>
                  </a:lnTo>
                  <a:lnTo>
                    <a:pt x="7647" y="14295"/>
                  </a:lnTo>
                  <a:lnTo>
                    <a:pt x="7597" y="14278"/>
                  </a:lnTo>
                  <a:close/>
                  <a:moveTo>
                    <a:pt x="9724" y="14278"/>
                  </a:moveTo>
                  <a:lnTo>
                    <a:pt x="9674" y="14295"/>
                  </a:lnTo>
                  <a:lnTo>
                    <a:pt x="9641" y="14328"/>
                  </a:lnTo>
                  <a:lnTo>
                    <a:pt x="9608" y="14361"/>
                  </a:lnTo>
                  <a:lnTo>
                    <a:pt x="9591" y="14411"/>
                  </a:lnTo>
                  <a:lnTo>
                    <a:pt x="9608" y="14478"/>
                  </a:lnTo>
                  <a:lnTo>
                    <a:pt x="9641" y="14511"/>
                  </a:lnTo>
                  <a:lnTo>
                    <a:pt x="9674" y="14544"/>
                  </a:lnTo>
                  <a:lnTo>
                    <a:pt x="9724" y="14561"/>
                  </a:lnTo>
                  <a:lnTo>
                    <a:pt x="9791" y="14544"/>
                  </a:lnTo>
                  <a:lnTo>
                    <a:pt x="9824" y="14511"/>
                  </a:lnTo>
                  <a:lnTo>
                    <a:pt x="9857" y="14478"/>
                  </a:lnTo>
                  <a:lnTo>
                    <a:pt x="9874" y="14411"/>
                  </a:lnTo>
                  <a:lnTo>
                    <a:pt x="9857" y="14361"/>
                  </a:lnTo>
                  <a:lnTo>
                    <a:pt x="9824" y="14328"/>
                  </a:lnTo>
                  <a:lnTo>
                    <a:pt x="9791" y="14295"/>
                  </a:lnTo>
                  <a:lnTo>
                    <a:pt x="9724" y="14278"/>
                  </a:lnTo>
                  <a:close/>
                  <a:moveTo>
                    <a:pt x="11868" y="14278"/>
                  </a:moveTo>
                  <a:lnTo>
                    <a:pt x="11802" y="14295"/>
                  </a:lnTo>
                  <a:lnTo>
                    <a:pt x="11769" y="14328"/>
                  </a:lnTo>
                  <a:lnTo>
                    <a:pt x="11735" y="14361"/>
                  </a:lnTo>
                  <a:lnTo>
                    <a:pt x="11719" y="14411"/>
                  </a:lnTo>
                  <a:lnTo>
                    <a:pt x="11735" y="14478"/>
                  </a:lnTo>
                  <a:lnTo>
                    <a:pt x="11769" y="14511"/>
                  </a:lnTo>
                  <a:lnTo>
                    <a:pt x="11802" y="14544"/>
                  </a:lnTo>
                  <a:lnTo>
                    <a:pt x="11868" y="14561"/>
                  </a:lnTo>
                  <a:lnTo>
                    <a:pt x="11918" y="14544"/>
                  </a:lnTo>
                  <a:lnTo>
                    <a:pt x="11951" y="14511"/>
                  </a:lnTo>
                  <a:lnTo>
                    <a:pt x="11985" y="14478"/>
                  </a:lnTo>
                  <a:lnTo>
                    <a:pt x="12001" y="14411"/>
                  </a:lnTo>
                  <a:lnTo>
                    <a:pt x="11985" y="14361"/>
                  </a:lnTo>
                  <a:lnTo>
                    <a:pt x="11951" y="14328"/>
                  </a:lnTo>
                  <a:lnTo>
                    <a:pt x="11918" y="14295"/>
                  </a:lnTo>
                  <a:lnTo>
                    <a:pt x="11868" y="14278"/>
                  </a:lnTo>
                  <a:close/>
                  <a:moveTo>
                    <a:pt x="13996" y="14278"/>
                  </a:moveTo>
                  <a:lnTo>
                    <a:pt x="13946" y="14295"/>
                  </a:lnTo>
                  <a:lnTo>
                    <a:pt x="13896" y="14328"/>
                  </a:lnTo>
                  <a:lnTo>
                    <a:pt x="13863" y="14361"/>
                  </a:lnTo>
                  <a:lnTo>
                    <a:pt x="13863" y="14428"/>
                  </a:lnTo>
                  <a:lnTo>
                    <a:pt x="13863" y="14478"/>
                  </a:lnTo>
                  <a:lnTo>
                    <a:pt x="13896" y="14511"/>
                  </a:lnTo>
                  <a:lnTo>
                    <a:pt x="13946" y="14544"/>
                  </a:lnTo>
                  <a:lnTo>
                    <a:pt x="13996" y="14561"/>
                  </a:lnTo>
                  <a:lnTo>
                    <a:pt x="14046" y="14544"/>
                  </a:lnTo>
                  <a:lnTo>
                    <a:pt x="14096" y="14511"/>
                  </a:lnTo>
                  <a:lnTo>
                    <a:pt x="14112" y="14478"/>
                  </a:lnTo>
                  <a:lnTo>
                    <a:pt x="14129" y="14428"/>
                  </a:lnTo>
                  <a:lnTo>
                    <a:pt x="14129" y="14411"/>
                  </a:lnTo>
                  <a:lnTo>
                    <a:pt x="14112" y="14361"/>
                  </a:lnTo>
                  <a:lnTo>
                    <a:pt x="14096" y="14328"/>
                  </a:lnTo>
                  <a:lnTo>
                    <a:pt x="14046" y="14295"/>
                  </a:lnTo>
                  <a:lnTo>
                    <a:pt x="13996" y="14278"/>
                  </a:lnTo>
                  <a:close/>
                  <a:moveTo>
                    <a:pt x="2212" y="15874"/>
                  </a:moveTo>
                  <a:lnTo>
                    <a:pt x="2178" y="15907"/>
                  </a:lnTo>
                  <a:lnTo>
                    <a:pt x="2145" y="15957"/>
                  </a:lnTo>
                  <a:lnTo>
                    <a:pt x="2128" y="16007"/>
                  </a:lnTo>
                  <a:lnTo>
                    <a:pt x="2145" y="16057"/>
                  </a:lnTo>
                  <a:lnTo>
                    <a:pt x="2178" y="16106"/>
                  </a:lnTo>
                  <a:lnTo>
                    <a:pt x="2212" y="16123"/>
                  </a:lnTo>
                  <a:lnTo>
                    <a:pt x="2261" y="16140"/>
                  </a:lnTo>
                  <a:lnTo>
                    <a:pt x="2328" y="16123"/>
                  </a:lnTo>
                  <a:lnTo>
                    <a:pt x="2361" y="16106"/>
                  </a:lnTo>
                  <a:lnTo>
                    <a:pt x="2394" y="16057"/>
                  </a:lnTo>
                  <a:lnTo>
                    <a:pt x="2411" y="16007"/>
                  </a:lnTo>
                  <a:lnTo>
                    <a:pt x="2394" y="15957"/>
                  </a:lnTo>
                  <a:lnTo>
                    <a:pt x="2361" y="15907"/>
                  </a:lnTo>
                  <a:lnTo>
                    <a:pt x="2328" y="15874"/>
                  </a:lnTo>
                  <a:close/>
                  <a:moveTo>
                    <a:pt x="4356" y="15874"/>
                  </a:moveTo>
                  <a:lnTo>
                    <a:pt x="4306" y="15907"/>
                  </a:lnTo>
                  <a:lnTo>
                    <a:pt x="4273" y="15957"/>
                  </a:lnTo>
                  <a:lnTo>
                    <a:pt x="4273" y="16007"/>
                  </a:lnTo>
                  <a:lnTo>
                    <a:pt x="4273" y="16057"/>
                  </a:lnTo>
                  <a:lnTo>
                    <a:pt x="4306" y="16106"/>
                  </a:lnTo>
                  <a:lnTo>
                    <a:pt x="4356" y="16123"/>
                  </a:lnTo>
                  <a:lnTo>
                    <a:pt x="4406" y="16140"/>
                  </a:lnTo>
                  <a:lnTo>
                    <a:pt x="4455" y="16123"/>
                  </a:lnTo>
                  <a:lnTo>
                    <a:pt x="4505" y="16106"/>
                  </a:lnTo>
                  <a:lnTo>
                    <a:pt x="4522" y="16057"/>
                  </a:lnTo>
                  <a:lnTo>
                    <a:pt x="4538" y="16007"/>
                  </a:lnTo>
                  <a:lnTo>
                    <a:pt x="4522" y="15957"/>
                  </a:lnTo>
                  <a:lnTo>
                    <a:pt x="4505" y="15907"/>
                  </a:lnTo>
                  <a:lnTo>
                    <a:pt x="4455" y="15874"/>
                  </a:lnTo>
                  <a:close/>
                  <a:moveTo>
                    <a:pt x="6483" y="15874"/>
                  </a:moveTo>
                  <a:lnTo>
                    <a:pt x="6433" y="15907"/>
                  </a:lnTo>
                  <a:lnTo>
                    <a:pt x="6400" y="15957"/>
                  </a:lnTo>
                  <a:lnTo>
                    <a:pt x="6400" y="16007"/>
                  </a:lnTo>
                  <a:lnTo>
                    <a:pt x="6400" y="16057"/>
                  </a:lnTo>
                  <a:lnTo>
                    <a:pt x="6433" y="16106"/>
                  </a:lnTo>
                  <a:lnTo>
                    <a:pt x="6483" y="16123"/>
                  </a:lnTo>
                  <a:lnTo>
                    <a:pt x="6533" y="16140"/>
                  </a:lnTo>
                  <a:lnTo>
                    <a:pt x="6583" y="16123"/>
                  </a:lnTo>
                  <a:lnTo>
                    <a:pt x="6633" y="16106"/>
                  </a:lnTo>
                  <a:lnTo>
                    <a:pt x="6666" y="16057"/>
                  </a:lnTo>
                  <a:lnTo>
                    <a:pt x="6666" y="16007"/>
                  </a:lnTo>
                  <a:lnTo>
                    <a:pt x="6666" y="15957"/>
                  </a:lnTo>
                  <a:lnTo>
                    <a:pt x="6633" y="15907"/>
                  </a:lnTo>
                  <a:lnTo>
                    <a:pt x="6583" y="15874"/>
                  </a:lnTo>
                  <a:close/>
                  <a:moveTo>
                    <a:pt x="8611" y="15874"/>
                  </a:moveTo>
                  <a:lnTo>
                    <a:pt x="8561" y="15907"/>
                  </a:lnTo>
                  <a:lnTo>
                    <a:pt x="8544" y="15957"/>
                  </a:lnTo>
                  <a:lnTo>
                    <a:pt x="8528" y="16007"/>
                  </a:lnTo>
                  <a:lnTo>
                    <a:pt x="8544" y="16057"/>
                  </a:lnTo>
                  <a:lnTo>
                    <a:pt x="8561" y="16106"/>
                  </a:lnTo>
                  <a:lnTo>
                    <a:pt x="8611" y="16123"/>
                  </a:lnTo>
                  <a:lnTo>
                    <a:pt x="8661" y="16140"/>
                  </a:lnTo>
                  <a:lnTo>
                    <a:pt x="8710" y="16123"/>
                  </a:lnTo>
                  <a:lnTo>
                    <a:pt x="8760" y="16106"/>
                  </a:lnTo>
                  <a:lnTo>
                    <a:pt x="8793" y="16057"/>
                  </a:lnTo>
                  <a:lnTo>
                    <a:pt x="8793" y="16007"/>
                  </a:lnTo>
                  <a:lnTo>
                    <a:pt x="8810" y="16007"/>
                  </a:lnTo>
                  <a:lnTo>
                    <a:pt x="8793" y="15940"/>
                  </a:lnTo>
                  <a:lnTo>
                    <a:pt x="8760" y="15907"/>
                  </a:lnTo>
                  <a:lnTo>
                    <a:pt x="8710" y="15874"/>
                  </a:lnTo>
                  <a:close/>
                  <a:moveTo>
                    <a:pt x="10738" y="15874"/>
                  </a:moveTo>
                  <a:lnTo>
                    <a:pt x="10705" y="15907"/>
                  </a:lnTo>
                  <a:lnTo>
                    <a:pt x="10672" y="15957"/>
                  </a:lnTo>
                  <a:lnTo>
                    <a:pt x="10655" y="16007"/>
                  </a:lnTo>
                  <a:lnTo>
                    <a:pt x="10672" y="16057"/>
                  </a:lnTo>
                  <a:lnTo>
                    <a:pt x="10705" y="16106"/>
                  </a:lnTo>
                  <a:lnTo>
                    <a:pt x="10738" y="16123"/>
                  </a:lnTo>
                  <a:lnTo>
                    <a:pt x="10788" y="16140"/>
                  </a:lnTo>
                  <a:lnTo>
                    <a:pt x="10855" y="16123"/>
                  </a:lnTo>
                  <a:lnTo>
                    <a:pt x="10888" y="16106"/>
                  </a:lnTo>
                  <a:lnTo>
                    <a:pt x="10921" y="16057"/>
                  </a:lnTo>
                  <a:lnTo>
                    <a:pt x="10938" y="16007"/>
                  </a:lnTo>
                  <a:lnTo>
                    <a:pt x="10921" y="15957"/>
                  </a:lnTo>
                  <a:lnTo>
                    <a:pt x="10888" y="15907"/>
                  </a:lnTo>
                  <a:lnTo>
                    <a:pt x="10855" y="15874"/>
                  </a:lnTo>
                  <a:close/>
                  <a:moveTo>
                    <a:pt x="12882" y="15874"/>
                  </a:moveTo>
                  <a:lnTo>
                    <a:pt x="12832" y="15907"/>
                  </a:lnTo>
                  <a:lnTo>
                    <a:pt x="12799" y="15957"/>
                  </a:lnTo>
                  <a:lnTo>
                    <a:pt x="12799" y="16007"/>
                  </a:lnTo>
                  <a:lnTo>
                    <a:pt x="12799" y="16057"/>
                  </a:lnTo>
                  <a:lnTo>
                    <a:pt x="12832" y="16106"/>
                  </a:lnTo>
                  <a:lnTo>
                    <a:pt x="12882" y="16123"/>
                  </a:lnTo>
                  <a:lnTo>
                    <a:pt x="12932" y="16140"/>
                  </a:lnTo>
                  <a:lnTo>
                    <a:pt x="12982" y="16123"/>
                  </a:lnTo>
                  <a:lnTo>
                    <a:pt x="13032" y="16106"/>
                  </a:lnTo>
                  <a:lnTo>
                    <a:pt x="13048" y="16057"/>
                  </a:lnTo>
                  <a:lnTo>
                    <a:pt x="13065" y="16007"/>
                  </a:lnTo>
                  <a:lnTo>
                    <a:pt x="13048" y="15957"/>
                  </a:lnTo>
                  <a:lnTo>
                    <a:pt x="13032" y="15907"/>
                  </a:lnTo>
                  <a:lnTo>
                    <a:pt x="12982" y="15874"/>
                  </a:lnTo>
                  <a:close/>
                  <a:moveTo>
                    <a:pt x="15060" y="15874"/>
                  </a:moveTo>
                  <a:lnTo>
                    <a:pt x="15010" y="15890"/>
                  </a:lnTo>
                  <a:lnTo>
                    <a:pt x="14960" y="15907"/>
                  </a:lnTo>
                  <a:lnTo>
                    <a:pt x="14927" y="15957"/>
                  </a:lnTo>
                  <a:lnTo>
                    <a:pt x="14927" y="16007"/>
                  </a:lnTo>
                  <a:lnTo>
                    <a:pt x="14927" y="16057"/>
                  </a:lnTo>
                  <a:lnTo>
                    <a:pt x="14960" y="16106"/>
                  </a:lnTo>
                  <a:lnTo>
                    <a:pt x="15010" y="16140"/>
                  </a:lnTo>
                  <a:lnTo>
                    <a:pt x="15110" y="16140"/>
                  </a:lnTo>
                  <a:lnTo>
                    <a:pt x="15159" y="16106"/>
                  </a:lnTo>
                  <a:lnTo>
                    <a:pt x="15193" y="16057"/>
                  </a:lnTo>
                  <a:lnTo>
                    <a:pt x="15193" y="16007"/>
                  </a:lnTo>
                  <a:lnTo>
                    <a:pt x="15176" y="15957"/>
                  </a:lnTo>
                  <a:lnTo>
                    <a:pt x="15159" y="15907"/>
                  </a:lnTo>
                  <a:lnTo>
                    <a:pt x="15110" y="15890"/>
                  </a:lnTo>
                  <a:lnTo>
                    <a:pt x="15060" y="15874"/>
                  </a:lnTo>
                  <a:close/>
                  <a:moveTo>
                    <a:pt x="1198" y="17453"/>
                  </a:moveTo>
                  <a:lnTo>
                    <a:pt x="1148" y="17469"/>
                  </a:lnTo>
                  <a:lnTo>
                    <a:pt x="1115" y="17486"/>
                  </a:lnTo>
                  <a:lnTo>
                    <a:pt x="1081" y="17536"/>
                  </a:lnTo>
                  <a:lnTo>
                    <a:pt x="1065" y="17586"/>
                  </a:lnTo>
                  <a:lnTo>
                    <a:pt x="1081" y="17636"/>
                  </a:lnTo>
                  <a:lnTo>
                    <a:pt x="1115" y="17685"/>
                  </a:lnTo>
                  <a:lnTo>
                    <a:pt x="1148" y="17719"/>
                  </a:lnTo>
                  <a:lnTo>
                    <a:pt x="1264" y="17719"/>
                  </a:lnTo>
                  <a:lnTo>
                    <a:pt x="1297" y="17685"/>
                  </a:lnTo>
                  <a:lnTo>
                    <a:pt x="1331" y="17636"/>
                  </a:lnTo>
                  <a:lnTo>
                    <a:pt x="1347" y="17586"/>
                  </a:lnTo>
                  <a:lnTo>
                    <a:pt x="1331" y="17536"/>
                  </a:lnTo>
                  <a:lnTo>
                    <a:pt x="1297" y="17486"/>
                  </a:lnTo>
                  <a:lnTo>
                    <a:pt x="1264" y="17469"/>
                  </a:lnTo>
                  <a:lnTo>
                    <a:pt x="1198" y="17453"/>
                  </a:lnTo>
                  <a:close/>
                  <a:moveTo>
                    <a:pt x="3342" y="17453"/>
                  </a:moveTo>
                  <a:lnTo>
                    <a:pt x="3292" y="17469"/>
                  </a:lnTo>
                  <a:lnTo>
                    <a:pt x="3242" y="17486"/>
                  </a:lnTo>
                  <a:lnTo>
                    <a:pt x="3209" y="17536"/>
                  </a:lnTo>
                  <a:lnTo>
                    <a:pt x="3209" y="17586"/>
                  </a:lnTo>
                  <a:lnTo>
                    <a:pt x="3209" y="17602"/>
                  </a:lnTo>
                  <a:lnTo>
                    <a:pt x="3209" y="17652"/>
                  </a:lnTo>
                  <a:lnTo>
                    <a:pt x="3242" y="17685"/>
                  </a:lnTo>
                  <a:lnTo>
                    <a:pt x="3292" y="17719"/>
                  </a:lnTo>
                  <a:lnTo>
                    <a:pt x="3392" y="17719"/>
                  </a:lnTo>
                  <a:lnTo>
                    <a:pt x="3425" y="17685"/>
                  </a:lnTo>
                  <a:lnTo>
                    <a:pt x="3458" y="17636"/>
                  </a:lnTo>
                  <a:lnTo>
                    <a:pt x="3475" y="17586"/>
                  </a:lnTo>
                  <a:lnTo>
                    <a:pt x="3458" y="17536"/>
                  </a:lnTo>
                  <a:lnTo>
                    <a:pt x="3425" y="17486"/>
                  </a:lnTo>
                  <a:lnTo>
                    <a:pt x="3392" y="17469"/>
                  </a:lnTo>
                  <a:lnTo>
                    <a:pt x="3342" y="17453"/>
                  </a:lnTo>
                  <a:close/>
                  <a:moveTo>
                    <a:pt x="5469" y="17453"/>
                  </a:moveTo>
                  <a:lnTo>
                    <a:pt x="5419" y="17469"/>
                  </a:lnTo>
                  <a:lnTo>
                    <a:pt x="5370" y="17503"/>
                  </a:lnTo>
                  <a:lnTo>
                    <a:pt x="5336" y="17536"/>
                  </a:lnTo>
                  <a:lnTo>
                    <a:pt x="5336" y="17586"/>
                  </a:lnTo>
                  <a:lnTo>
                    <a:pt x="5336" y="17652"/>
                  </a:lnTo>
                  <a:lnTo>
                    <a:pt x="5370" y="17685"/>
                  </a:lnTo>
                  <a:lnTo>
                    <a:pt x="5419" y="17719"/>
                  </a:lnTo>
                  <a:lnTo>
                    <a:pt x="5469" y="17735"/>
                  </a:lnTo>
                  <a:lnTo>
                    <a:pt x="5519" y="17719"/>
                  </a:lnTo>
                  <a:lnTo>
                    <a:pt x="5569" y="17685"/>
                  </a:lnTo>
                  <a:lnTo>
                    <a:pt x="5586" y="17652"/>
                  </a:lnTo>
                  <a:lnTo>
                    <a:pt x="5602" y="17586"/>
                  </a:lnTo>
                  <a:lnTo>
                    <a:pt x="5586" y="17536"/>
                  </a:lnTo>
                  <a:lnTo>
                    <a:pt x="5569" y="17503"/>
                  </a:lnTo>
                  <a:lnTo>
                    <a:pt x="5519" y="17469"/>
                  </a:lnTo>
                  <a:lnTo>
                    <a:pt x="5469" y="17453"/>
                  </a:lnTo>
                  <a:close/>
                  <a:moveTo>
                    <a:pt x="7597" y="17453"/>
                  </a:moveTo>
                  <a:lnTo>
                    <a:pt x="7547" y="17469"/>
                  </a:lnTo>
                  <a:lnTo>
                    <a:pt x="7497" y="17503"/>
                  </a:lnTo>
                  <a:lnTo>
                    <a:pt x="7480" y="17536"/>
                  </a:lnTo>
                  <a:lnTo>
                    <a:pt x="7464" y="17586"/>
                  </a:lnTo>
                  <a:lnTo>
                    <a:pt x="7480" y="17652"/>
                  </a:lnTo>
                  <a:lnTo>
                    <a:pt x="7497" y="17685"/>
                  </a:lnTo>
                  <a:lnTo>
                    <a:pt x="7547" y="17719"/>
                  </a:lnTo>
                  <a:lnTo>
                    <a:pt x="7597" y="17735"/>
                  </a:lnTo>
                  <a:lnTo>
                    <a:pt x="7647" y="17719"/>
                  </a:lnTo>
                  <a:lnTo>
                    <a:pt x="7696" y="17685"/>
                  </a:lnTo>
                  <a:lnTo>
                    <a:pt x="7730" y="17652"/>
                  </a:lnTo>
                  <a:lnTo>
                    <a:pt x="7730" y="17586"/>
                  </a:lnTo>
                  <a:lnTo>
                    <a:pt x="7730" y="17536"/>
                  </a:lnTo>
                  <a:lnTo>
                    <a:pt x="7696" y="17503"/>
                  </a:lnTo>
                  <a:lnTo>
                    <a:pt x="7647" y="17469"/>
                  </a:lnTo>
                  <a:lnTo>
                    <a:pt x="7597" y="17453"/>
                  </a:lnTo>
                  <a:close/>
                  <a:moveTo>
                    <a:pt x="9724" y="17453"/>
                  </a:moveTo>
                  <a:lnTo>
                    <a:pt x="9674" y="17469"/>
                  </a:lnTo>
                  <a:lnTo>
                    <a:pt x="9641" y="17503"/>
                  </a:lnTo>
                  <a:lnTo>
                    <a:pt x="9608" y="17536"/>
                  </a:lnTo>
                  <a:lnTo>
                    <a:pt x="9591" y="17586"/>
                  </a:lnTo>
                  <a:lnTo>
                    <a:pt x="9608" y="17652"/>
                  </a:lnTo>
                  <a:lnTo>
                    <a:pt x="9641" y="17685"/>
                  </a:lnTo>
                  <a:lnTo>
                    <a:pt x="9674" y="17719"/>
                  </a:lnTo>
                  <a:lnTo>
                    <a:pt x="9724" y="17735"/>
                  </a:lnTo>
                  <a:lnTo>
                    <a:pt x="9791" y="17719"/>
                  </a:lnTo>
                  <a:lnTo>
                    <a:pt x="9824" y="17685"/>
                  </a:lnTo>
                  <a:lnTo>
                    <a:pt x="9857" y="17652"/>
                  </a:lnTo>
                  <a:lnTo>
                    <a:pt x="9874" y="17586"/>
                  </a:lnTo>
                  <a:lnTo>
                    <a:pt x="9857" y="17536"/>
                  </a:lnTo>
                  <a:lnTo>
                    <a:pt x="9824" y="17503"/>
                  </a:lnTo>
                  <a:lnTo>
                    <a:pt x="9791" y="17469"/>
                  </a:lnTo>
                  <a:lnTo>
                    <a:pt x="9724" y="17453"/>
                  </a:lnTo>
                  <a:close/>
                  <a:moveTo>
                    <a:pt x="11868" y="17453"/>
                  </a:moveTo>
                  <a:lnTo>
                    <a:pt x="11802" y="17469"/>
                  </a:lnTo>
                  <a:lnTo>
                    <a:pt x="11769" y="17503"/>
                  </a:lnTo>
                  <a:lnTo>
                    <a:pt x="11735" y="17536"/>
                  </a:lnTo>
                  <a:lnTo>
                    <a:pt x="11719" y="17586"/>
                  </a:lnTo>
                  <a:lnTo>
                    <a:pt x="11735" y="17652"/>
                  </a:lnTo>
                  <a:lnTo>
                    <a:pt x="11769" y="17685"/>
                  </a:lnTo>
                  <a:lnTo>
                    <a:pt x="11802" y="17719"/>
                  </a:lnTo>
                  <a:lnTo>
                    <a:pt x="11868" y="17735"/>
                  </a:lnTo>
                  <a:lnTo>
                    <a:pt x="11918" y="17719"/>
                  </a:lnTo>
                  <a:lnTo>
                    <a:pt x="11951" y="17685"/>
                  </a:lnTo>
                  <a:lnTo>
                    <a:pt x="11985" y="17652"/>
                  </a:lnTo>
                  <a:lnTo>
                    <a:pt x="12001" y="17586"/>
                  </a:lnTo>
                  <a:lnTo>
                    <a:pt x="11985" y="17536"/>
                  </a:lnTo>
                  <a:lnTo>
                    <a:pt x="11951" y="17503"/>
                  </a:lnTo>
                  <a:lnTo>
                    <a:pt x="11918" y="17469"/>
                  </a:lnTo>
                  <a:lnTo>
                    <a:pt x="11868" y="17453"/>
                  </a:lnTo>
                  <a:close/>
                  <a:moveTo>
                    <a:pt x="13996" y="17453"/>
                  </a:moveTo>
                  <a:lnTo>
                    <a:pt x="13946" y="17469"/>
                  </a:lnTo>
                  <a:lnTo>
                    <a:pt x="13896" y="17503"/>
                  </a:lnTo>
                  <a:lnTo>
                    <a:pt x="13863" y="17536"/>
                  </a:lnTo>
                  <a:lnTo>
                    <a:pt x="13863" y="17602"/>
                  </a:lnTo>
                  <a:lnTo>
                    <a:pt x="13863" y="17652"/>
                  </a:lnTo>
                  <a:lnTo>
                    <a:pt x="13896" y="17685"/>
                  </a:lnTo>
                  <a:lnTo>
                    <a:pt x="13946" y="17719"/>
                  </a:lnTo>
                  <a:lnTo>
                    <a:pt x="13996" y="17735"/>
                  </a:lnTo>
                  <a:lnTo>
                    <a:pt x="14046" y="17719"/>
                  </a:lnTo>
                  <a:lnTo>
                    <a:pt x="14096" y="17685"/>
                  </a:lnTo>
                  <a:lnTo>
                    <a:pt x="14112" y="17652"/>
                  </a:lnTo>
                  <a:lnTo>
                    <a:pt x="14129" y="17602"/>
                  </a:lnTo>
                  <a:lnTo>
                    <a:pt x="14129" y="17586"/>
                  </a:lnTo>
                  <a:lnTo>
                    <a:pt x="14112" y="17536"/>
                  </a:lnTo>
                  <a:lnTo>
                    <a:pt x="14096" y="17503"/>
                  </a:lnTo>
                  <a:lnTo>
                    <a:pt x="14046" y="17469"/>
                  </a:lnTo>
                  <a:lnTo>
                    <a:pt x="13996" y="17453"/>
                  </a:lnTo>
                  <a:close/>
                  <a:moveTo>
                    <a:pt x="267" y="19131"/>
                  </a:moveTo>
                  <a:lnTo>
                    <a:pt x="250" y="19248"/>
                  </a:lnTo>
                  <a:lnTo>
                    <a:pt x="267" y="19215"/>
                  </a:lnTo>
                  <a:lnTo>
                    <a:pt x="267" y="19181"/>
                  </a:lnTo>
                  <a:lnTo>
                    <a:pt x="267" y="19131"/>
                  </a:lnTo>
                  <a:close/>
                  <a:moveTo>
                    <a:pt x="2212" y="19048"/>
                  </a:moveTo>
                  <a:lnTo>
                    <a:pt x="2178" y="19082"/>
                  </a:lnTo>
                  <a:lnTo>
                    <a:pt x="2145" y="19131"/>
                  </a:lnTo>
                  <a:lnTo>
                    <a:pt x="2128" y="19181"/>
                  </a:lnTo>
                  <a:lnTo>
                    <a:pt x="2145" y="19231"/>
                  </a:lnTo>
                  <a:lnTo>
                    <a:pt x="2178" y="19281"/>
                  </a:lnTo>
                  <a:lnTo>
                    <a:pt x="2212" y="19298"/>
                  </a:lnTo>
                  <a:lnTo>
                    <a:pt x="2261" y="19314"/>
                  </a:lnTo>
                  <a:lnTo>
                    <a:pt x="2328" y="19298"/>
                  </a:lnTo>
                  <a:lnTo>
                    <a:pt x="2361" y="19281"/>
                  </a:lnTo>
                  <a:lnTo>
                    <a:pt x="2394" y="19231"/>
                  </a:lnTo>
                  <a:lnTo>
                    <a:pt x="2411" y="19181"/>
                  </a:lnTo>
                  <a:lnTo>
                    <a:pt x="2394" y="19131"/>
                  </a:lnTo>
                  <a:lnTo>
                    <a:pt x="2361" y="19082"/>
                  </a:lnTo>
                  <a:lnTo>
                    <a:pt x="2328" y="19048"/>
                  </a:lnTo>
                  <a:close/>
                  <a:moveTo>
                    <a:pt x="4356" y="19048"/>
                  </a:moveTo>
                  <a:lnTo>
                    <a:pt x="4306" y="19082"/>
                  </a:lnTo>
                  <a:lnTo>
                    <a:pt x="4273" y="19131"/>
                  </a:lnTo>
                  <a:lnTo>
                    <a:pt x="4273" y="19181"/>
                  </a:lnTo>
                  <a:lnTo>
                    <a:pt x="4273" y="19231"/>
                  </a:lnTo>
                  <a:lnTo>
                    <a:pt x="4306" y="19281"/>
                  </a:lnTo>
                  <a:lnTo>
                    <a:pt x="4356" y="19298"/>
                  </a:lnTo>
                  <a:lnTo>
                    <a:pt x="4406" y="19314"/>
                  </a:lnTo>
                  <a:lnTo>
                    <a:pt x="4455" y="19298"/>
                  </a:lnTo>
                  <a:lnTo>
                    <a:pt x="4505" y="19281"/>
                  </a:lnTo>
                  <a:lnTo>
                    <a:pt x="4522" y="19231"/>
                  </a:lnTo>
                  <a:lnTo>
                    <a:pt x="4538" y="19181"/>
                  </a:lnTo>
                  <a:lnTo>
                    <a:pt x="4522" y="19131"/>
                  </a:lnTo>
                  <a:lnTo>
                    <a:pt x="4505" y="19082"/>
                  </a:lnTo>
                  <a:lnTo>
                    <a:pt x="4455" y="19048"/>
                  </a:lnTo>
                  <a:close/>
                  <a:moveTo>
                    <a:pt x="6483" y="19048"/>
                  </a:moveTo>
                  <a:lnTo>
                    <a:pt x="6433" y="19082"/>
                  </a:lnTo>
                  <a:lnTo>
                    <a:pt x="6400" y="19131"/>
                  </a:lnTo>
                  <a:lnTo>
                    <a:pt x="6400" y="19181"/>
                  </a:lnTo>
                  <a:lnTo>
                    <a:pt x="6400" y="19231"/>
                  </a:lnTo>
                  <a:lnTo>
                    <a:pt x="6433" y="19281"/>
                  </a:lnTo>
                  <a:lnTo>
                    <a:pt x="6483" y="19298"/>
                  </a:lnTo>
                  <a:lnTo>
                    <a:pt x="6533" y="19314"/>
                  </a:lnTo>
                  <a:lnTo>
                    <a:pt x="6583" y="19298"/>
                  </a:lnTo>
                  <a:lnTo>
                    <a:pt x="6633" y="19281"/>
                  </a:lnTo>
                  <a:lnTo>
                    <a:pt x="6666" y="19231"/>
                  </a:lnTo>
                  <a:lnTo>
                    <a:pt x="6666" y="19181"/>
                  </a:lnTo>
                  <a:lnTo>
                    <a:pt x="6666" y="19131"/>
                  </a:lnTo>
                  <a:lnTo>
                    <a:pt x="6633" y="19082"/>
                  </a:lnTo>
                  <a:lnTo>
                    <a:pt x="6583" y="19048"/>
                  </a:lnTo>
                  <a:close/>
                  <a:moveTo>
                    <a:pt x="8611" y="19048"/>
                  </a:moveTo>
                  <a:lnTo>
                    <a:pt x="8561" y="19082"/>
                  </a:lnTo>
                  <a:lnTo>
                    <a:pt x="8544" y="19131"/>
                  </a:lnTo>
                  <a:lnTo>
                    <a:pt x="8528" y="19181"/>
                  </a:lnTo>
                  <a:lnTo>
                    <a:pt x="8544" y="19231"/>
                  </a:lnTo>
                  <a:lnTo>
                    <a:pt x="8561" y="19281"/>
                  </a:lnTo>
                  <a:lnTo>
                    <a:pt x="8611" y="19298"/>
                  </a:lnTo>
                  <a:lnTo>
                    <a:pt x="8661" y="19314"/>
                  </a:lnTo>
                  <a:lnTo>
                    <a:pt x="8710" y="19298"/>
                  </a:lnTo>
                  <a:lnTo>
                    <a:pt x="8760" y="19281"/>
                  </a:lnTo>
                  <a:lnTo>
                    <a:pt x="8793" y="19231"/>
                  </a:lnTo>
                  <a:lnTo>
                    <a:pt x="8793" y="19181"/>
                  </a:lnTo>
                  <a:lnTo>
                    <a:pt x="8810" y="19181"/>
                  </a:lnTo>
                  <a:lnTo>
                    <a:pt x="8810" y="19165"/>
                  </a:lnTo>
                  <a:lnTo>
                    <a:pt x="8793" y="19115"/>
                  </a:lnTo>
                  <a:lnTo>
                    <a:pt x="8760" y="19082"/>
                  </a:lnTo>
                  <a:lnTo>
                    <a:pt x="8710" y="19048"/>
                  </a:lnTo>
                  <a:close/>
                  <a:moveTo>
                    <a:pt x="10738" y="19048"/>
                  </a:moveTo>
                  <a:lnTo>
                    <a:pt x="10705" y="19082"/>
                  </a:lnTo>
                  <a:lnTo>
                    <a:pt x="10672" y="19131"/>
                  </a:lnTo>
                  <a:lnTo>
                    <a:pt x="10655" y="19181"/>
                  </a:lnTo>
                  <a:lnTo>
                    <a:pt x="10672" y="19231"/>
                  </a:lnTo>
                  <a:lnTo>
                    <a:pt x="10705" y="19281"/>
                  </a:lnTo>
                  <a:lnTo>
                    <a:pt x="10738" y="19298"/>
                  </a:lnTo>
                  <a:lnTo>
                    <a:pt x="10788" y="19314"/>
                  </a:lnTo>
                  <a:lnTo>
                    <a:pt x="10855" y="19298"/>
                  </a:lnTo>
                  <a:lnTo>
                    <a:pt x="10888" y="19281"/>
                  </a:lnTo>
                  <a:lnTo>
                    <a:pt x="10921" y="19231"/>
                  </a:lnTo>
                  <a:lnTo>
                    <a:pt x="10938" y="19181"/>
                  </a:lnTo>
                  <a:lnTo>
                    <a:pt x="10921" y="19131"/>
                  </a:lnTo>
                  <a:lnTo>
                    <a:pt x="10888" y="19082"/>
                  </a:lnTo>
                  <a:lnTo>
                    <a:pt x="10855" y="19048"/>
                  </a:lnTo>
                  <a:close/>
                  <a:moveTo>
                    <a:pt x="12882" y="19048"/>
                  </a:moveTo>
                  <a:lnTo>
                    <a:pt x="12832" y="19082"/>
                  </a:lnTo>
                  <a:lnTo>
                    <a:pt x="12799" y="19131"/>
                  </a:lnTo>
                  <a:lnTo>
                    <a:pt x="12799" y="19181"/>
                  </a:lnTo>
                  <a:lnTo>
                    <a:pt x="12799" y="19231"/>
                  </a:lnTo>
                  <a:lnTo>
                    <a:pt x="12832" y="19281"/>
                  </a:lnTo>
                  <a:lnTo>
                    <a:pt x="12882" y="19298"/>
                  </a:lnTo>
                  <a:lnTo>
                    <a:pt x="12932" y="19314"/>
                  </a:lnTo>
                  <a:lnTo>
                    <a:pt x="12982" y="19298"/>
                  </a:lnTo>
                  <a:lnTo>
                    <a:pt x="13032" y="19281"/>
                  </a:lnTo>
                  <a:lnTo>
                    <a:pt x="13048" y="19231"/>
                  </a:lnTo>
                  <a:lnTo>
                    <a:pt x="13065" y="19181"/>
                  </a:lnTo>
                  <a:lnTo>
                    <a:pt x="13048" y="19131"/>
                  </a:lnTo>
                  <a:lnTo>
                    <a:pt x="13032" y="19082"/>
                  </a:lnTo>
                  <a:lnTo>
                    <a:pt x="12982" y="19048"/>
                  </a:lnTo>
                  <a:close/>
                  <a:moveTo>
                    <a:pt x="15010" y="19048"/>
                  </a:moveTo>
                  <a:lnTo>
                    <a:pt x="14960" y="19082"/>
                  </a:lnTo>
                  <a:lnTo>
                    <a:pt x="14927" y="19131"/>
                  </a:lnTo>
                  <a:lnTo>
                    <a:pt x="14927" y="19181"/>
                  </a:lnTo>
                  <a:lnTo>
                    <a:pt x="14927" y="19231"/>
                  </a:lnTo>
                  <a:lnTo>
                    <a:pt x="14960" y="19281"/>
                  </a:lnTo>
                  <a:lnTo>
                    <a:pt x="15010" y="19314"/>
                  </a:lnTo>
                  <a:lnTo>
                    <a:pt x="15110" y="19314"/>
                  </a:lnTo>
                  <a:lnTo>
                    <a:pt x="15159" y="19281"/>
                  </a:lnTo>
                  <a:lnTo>
                    <a:pt x="15193" y="19231"/>
                  </a:lnTo>
                  <a:lnTo>
                    <a:pt x="15193" y="19181"/>
                  </a:lnTo>
                  <a:lnTo>
                    <a:pt x="15176" y="19131"/>
                  </a:lnTo>
                  <a:lnTo>
                    <a:pt x="15159" y="19082"/>
                  </a:lnTo>
                  <a:lnTo>
                    <a:pt x="15110" y="19048"/>
                  </a:lnTo>
                  <a:close/>
                  <a:moveTo>
                    <a:pt x="3325" y="20627"/>
                  </a:moveTo>
                  <a:lnTo>
                    <a:pt x="3275" y="20644"/>
                  </a:lnTo>
                  <a:lnTo>
                    <a:pt x="3242" y="20661"/>
                  </a:lnTo>
                  <a:lnTo>
                    <a:pt x="3209" y="20710"/>
                  </a:lnTo>
                  <a:lnTo>
                    <a:pt x="3209" y="20760"/>
                  </a:lnTo>
                  <a:lnTo>
                    <a:pt x="3209" y="20810"/>
                  </a:lnTo>
                  <a:lnTo>
                    <a:pt x="3242" y="20860"/>
                  </a:lnTo>
                  <a:lnTo>
                    <a:pt x="3292" y="20893"/>
                  </a:lnTo>
                  <a:lnTo>
                    <a:pt x="3392" y="20893"/>
                  </a:lnTo>
                  <a:lnTo>
                    <a:pt x="3425" y="20860"/>
                  </a:lnTo>
                  <a:lnTo>
                    <a:pt x="3458" y="20810"/>
                  </a:lnTo>
                  <a:lnTo>
                    <a:pt x="3475" y="20760"/>
                  </a:lnTo>
                  <a:lnTo>
                    <a:pt x="3458" y="20710"/>
                  </a:lnTo>
                  <a:lnTo>
                    <a:pt x="3425" y="20661"/>
                  </a:lnTo>
                  <a:lnTo>
                    <a:pt x="3392" y="20644"/>
                  </a:lnTo>
                  <a:lnTo>
                    <a:pt x="3342" y="20627"/>
                  </a:lnTo>
                  <a:close/>
                  <a:moveTo>
                    <a:pt x="1198" y="20627"/>
                  </a:moveTo>
                  <a:lnTo>
                    <a:pt x="1148" y="20644"/>
                  </a:lnTo>
                  <a:lnTo>
                    <a:pt x="1115" y="20677"/>
                  </a:lnTo>
                  <a:lnTo>
                    <a:pt x="1081" y="20710"/>
                  </a:lnTo>
                  <a:lnTo>
                    <a:pt x="1065" y="20760"/>
                  </a:lnTo>
                  <a:lnTo>
                    <a:pt x="1081" y="20827"/>
                  </a:lnTo>
                  <a:lnTo>
                    <a:pt x="1115" y="20860"/>
                  </a:lnTo>
                  <a:lnTo>
                    <a:pt x="1148" y="20893"/>
                  </a:lnTo>
                  <a:lnTo>
                    <a:pt x="1198" y="20910"/>
                  </a:lnTo>
                  <a:lnTo>
                    <a:pt x="1264" y="20893"/>
                  </a:lnTo>
                  <a:lnTo>
                    <a:pt x="1297" y="20860"/>
                  </a:lnTo>
                  <a:lnTo>
                    <a:pt x="1331" y="20827"/>
                  </a:lnTo>
                  <a:lnTo>
                    <a:pt x="1347" y="20760"/>
                  </a:lnTo>
                  <a:lnTo>
                    <a:pt x="1331" y="20710"/>
                  </a:lnTo>
                  <a:lnTo>
                    <a:pt x="1297" y="20661"/>
                  </a:lnTo>
                  <a:lnTo>
                    <a:pt x="1248" y="20644"/>
                  </a:lnTo>
                  <a:lnTo>
                    <a:pt x="1198" y="20627"/>
                  </a:lnTo>
                  <a:close/>
                  <a:moveTo>
                    <a:pt x="5469" y="20627"/>
                  </a:moveTo>
                  <a:lnTo>
                    <a:pt x="5419" y="20644"/>
                  </a:lnTo>
                  <a:lnTo>
                    <a:pt x="5370" y="20677"/>
                  </a:lnTo>
                  <a:lnTo>
                    <a:pt x="5336" y="20710"/>
                  </a:lnTo>
                  <a:lnTo>
                    <a:pt x="5336" y="20760"/>
                  </a:lnTo>
                  <a:lnTo>
                    <a:pt x="5336" y="20827"/>
                  </a:lnTo>
                  <a:lnTo>
                    <a:pt x="5370" y="20860"/>
                  </a:lnTo>
                  <a:lnTo>
                    <a:pt x="5419" y="20893"/>
                  </a:lnTo>
                  <a:lnTo>
                    <a:pt x="5469" y="20910"/>
                  </a:lnTo>
                  <a:lnTo>
                    <a:pt x="5519" y="20893"/>
                  </a:lnTo>
                  <a:lnTo>
                    <a:pt x="5569" y="20860"/>
                  </a:lnTo>
                  <a:lnTo>
                    <a:pt x="5586" y="20827"/>
                  </a:lnTo>
                  <a:lnTo>
                    <a:pt x="5602" y="20760"/>
                  </a:lnTo>
                  <a:lnTo>
                    <a:pt x="5586" y="20710"/>
                  </a:lnTo>
                  <a:lnTo>
                    <a:pt x="5569" y="20677"/>
                  </a:lnTo>
                  <a:lnTo>
                    <a:pt x="5519" y="20644"/>
                  </a:lnTo>
                  <a:lnTo>
                    <a:pt x="5469" y="20627"/>
                  </a:lnTo>
                  <a:close/>
                  <a:moveTo>
                    <a:pt x="7597" y="20627"/>
                  </a:moveTo>
                  <a:lnTo>
                    <a:pt x="7547" y="20644"/>
                  </a:lnTo>
                  <a:lnTo>
                    <a:pt x="7497" y="20677"/>
                  </a:lnTo>
                  <a:lnTo>
                    <a:pt x="7480" y="20710"/>
                  </a:lnTo>
                  <a:lnTo>
                    <a:pt x="7464" y="20760"/>
                  </a:lnTo>
                  <a:lnTo>
                    <a:pt x="7480" y="20827"/>
                  </a:lnTo>
                  <a:lnTo>
                    <a:pt x="7497" y="20860"/>
                  </a:lnTo>
                  <a:lnTo>
                    <a:pt x="7547" y="20893"/>
                  </a:lnTo>
                  <a:lnTo>
                    <a:pt x="7597" y="20910"/>
                  </a:lnTo>
                  <a:lnTo>
                    <a:pt x="7647" y="20893"/>
                  </a:lnTo>
                  <a:lnTo>
                    <a:pt x="7696" y="20860"/>
                  </a:lnTo>
                  <a:lnTo>
                    <a:pt x="7730" y="20827"/>
                  </a:lnTo>
                  <a:lnTo>
                    <a:pt x="7730" y="20760"/>
                  </a:lnTo>
                  <a:lnTo>
                    <a:pt x="7730" y="20710"/>
                  </a:lnTo>
                  <a:lnTo>
                    <a:pt x="7696" y="20677"/>
                  </a:lnTo>
                  <a:lnTo>
                    <a:pt x="7647" y="20644"/>
                  </a:lnTo>
                  <a:lnTo>
                    <a:pt x="7597" y="20627"/>
                  </a:lnTo>
                  <a:close/>
                  <a:moveTo>
                    <a:pt x="9724" y="20627"/>
                  </a:moveTo>
                  <a:lnTo>
                    <a:pt x="9674" y="20644"/>
                  </a:lnTo>
                  <a:lnTo>
                    <a:pt x="9641" y="20677"/>
                  </a:lnTo>
                  <a:lnTo>
                    <a:pt x="9608" y="20710"/>
                  </a:lnTo>
                  <a:lnTo>
                    <a:pt x="9591" y="20760"/>
                  </a:lnTo>
                  <a:lnTo>
                    <a:pt x="9608" y="20827"/>
                  </a:lnTo>
                  <a:lnTo>
                    <a:pt x="9641" y="20860"/>
                  </a:lnTo>
                  <a:lnTo>
                    <a:pt x="9674" y="20893"/>
                  </a:lnTo>
                  <a:lnTo>
                    <a:pt x="9724" y="20910"/>
                  </a:lnTo>
                  <a:lnTo>
                    <a:pt x="9791" y="20893"/>
                  </a:lnTo>
                  <a:lnTo>
                    <a:pt x="9824" y="20860"/>
                  </a:lnTo>
                  <a:lnTo>
                    <a:pt x="9857" y="20827"/>
                  </a:lnTo>
                  <a:lnTo>
                    <a:pt x="9874" y="20760"/>
                  </a:lnTo>
                  <a:lnTo>
                    <a:pt x="9857" y="20710"/>
                  </a:lnTo>
                  <a:lnTo>
                    <a:pt x="9824" y="20677"/>
                  </a:lnTo>
                  <a:lnTo>
                    <a:pt x="9791" y="20644"/>
                  </a:lnTo>
                  <a:lnTo>
                    <a:pt x="9724" y="20627"/>
                  </a:lnTo>
                  <a:close/>
                  <a:moveTo>
                    <a:pt x="11868" y="20627"/>
                  </a:moveTo>
                  <a:lnTo>
                    <a:pt x="11802" y="20644"/>
                  </a:lnTo>
                  <a:lnTo>
                    <a:pt x="11769" y="20677"/>
                  </a:lnTo>
                  <a:lnTo>
                    <a:pt x="11735" y="20710"/>
                  </a:lnTo>
                  <a:lnTo>
                    <a:pt x="11719" y="20760"/>
                  </a:lnTo>
                  <a:lnTo>
                    <a:pt x="11735" y="20827"/>
                  </a:lnTo>
                  <a:lnTo>
                    <a:pt x="11769" y="20860"/>
                  </a:lnTo>
                  <a:lnTo>
                    <a:pt x="11802" y="20893"/>
                  </a:lnTo>
                  <a:lnTo>
                    <a:pt x="11868" y="20910"/>
                  </a:lnTo>
                  <a:lnTo>
                    <a:pt x="11918" y="20893"/>
                  </a:lnTo>
                  <a:lnTo>
                    <a:pt x="11951" y="20860"/>
                  </a:lnTo>
                  <a:lnTo>
                    <a:pt x="11985" y="20827"/>
                  </a:lnTo>
                  <a:lnTo>
                    <a:pt x="12001" y="20760"/>
                  </a:lnTo>
                  <a:lnTo>
                    <a:pt x="11985" y="20710"/>
                  </a:lnTo>
                  <a:lnTo>
                    <a:pt x="11951" y="20661"/>
                  </a:lnTo>
                  <a:lnTo>
                    <a:pt x="11918" y="20644"/>
                  </a:lnTo>
                  <a:lnTo>
                    <a:pt x="11868" y="20627"/>
                  </a:lnTo>
                  <a:close/>
                  <a:moveTo>
                    <a:pt x="13996" y="20627"/>
                  </a:moveTo>
                  <a:lnTo>
                    <a:pt x="13929" y="20644"/>
                  </a:lnTo>
                  <a:lnTo>
                    <a:pt x="13896" y="20677"/>
                  </a:lnTo>
                  <a:lnTo>
                    <a:pt x="13863" y="20710"/>
                  </a:lnTo>
                  <a:lnTo>
                    <a:pt x="13863" y="20760"/>
                  </a:lnTo>
                  <a:lnTo>
                    <a:pt x="13863" y="20827"/>
                  </a:lnTo>
                  <a:lnTo>
                    <a:pt x="13896" y="20860"/>
                  </a:lnTo>
                  <a:lnTo>
                    <a:pt x="13946" y="20893"/>
                  </a:lnTo>
                  <a:lnTo>
                    <a:pt x="13996" y="20910"/>
                  </a:lnTo>
                  <a:lnTo>
                    <a:pt x="14046" y="20893"/>
                  </a:lnTo>
                  <a:lnTo>
                    <a:pt x="14096" y="20860"/>
                  </a:lnTo>
                  <a:lnTo>
                    <a:pt x="14112" y="20827"/>
                  </a:lnTo>
                  <a:lnTo>
                    <a:pt x="14129" y="20760"/>
                  </a:lnTo>
                  <a:lnTo>
                    <a:pt x="14112" y="20710"/>
                  </a:lnTo>
                  <a:lnTo>
                    <a:pt x="14096" y="20677"/>
                  </a:lnTo>
                  <a:lnTo>
                    <a:pt x="14046" y="20644"/>
                  </a:lnTo>
                  <a:lnTo>
                    <a:pt x="13996" y="20627"/>
                  </a:lnTo>
                  <a:close/>
                  <a:moveTo>
                    <a:pt x="16123" y="20627"/>
                  </a:moveTo>
                  <a:lnTo>
                    <a:pt x="16074" y="20644"/>
                  </a:lnTo>
                  <a:lnTo>
                    <a:pt x="16024" y="20677"/>
                  </a:lnTo>
                  <a:lnTo>
                    <a:pt x="16007" y="20710"/>
                  </a:lnTo>
                  <a:lnTo>
                    <a:pt x="15990" y="20760"/>
                  </a:lnTo>
                  <a:lnTo>
                    <a:pt x="16007" y="20827"/>
                  </a:lnTo>
                  <a:lnTo>
                    <a:pt x="16024" y="20860"/>
                  </a:lnTo>
                  <a:lnTo>
                    <a:pt x="16074" y="20893"/>
                  </a:lnTo>
                  <a:lnTo>
                    <a:pt x="16123" y="20910"/>
                  </a:lnTo>
                  <a:lnTo>
                    <a:pt x="16173" y="20893"/>
                  </a:lnTo>
                  <a:lnTo>
                    <a:pt x="16223" y="20860"/>
                  </a:lnTo>
                  <a:lnTo>
                    <a:pt x="16256" y="20827"/>
                  </a:lnTo>
                  <a:lnTo>
                    <a:pt x="16256" y="20760"/>
                  </a:lnTo>
                  <a:lnTo>
                    <a:pt x="16256" y="20710"/>
                  </a:lnTo>
                  <a:lnTo>
                    <a:pt x="16223" y="20677"/>
                  </a:lnTo>
                  <a:lnTo>
                    <a:pt x="16173" y="20644"/>
                  </a:lnTo>
                  <a:lnTo>
                    <a:pt x="16123" y="20627"/>
                  </a:lnTo>
                  <a:close/>
                  <a:moveTo>
                    <a:pt x="84" y="22223"/>
                  </a:moveTo>
                  <a:lnTo>
                    <a:pt x="34" y="22256"/>
                  </a:lnTo>
                  <a:lnTo>
                    <a:pt x="18" y="22306"/>
                  </a:lnTo>
                  <a:lnTo>
                    <a:pt x="1" y="22356"/>
                  </a:lnTo>
                  <a:lnTo>
                    <a:pt x="18" y="22406"/>
                  </a:lnTo>
                  <a:lnTo>
                    <a:pt x="34" y="22439"/>
                  </a:lnTo>
                  <a:lnTo>
                    <a:pt x="84" y="22472"/>
                  </a:lnTo>
                  <a:lnTo>
                    <a:pt x="134" y="22489"/>
                  </a:lnTo>
                  <a:lnTo>
                    <a:pt x="184" y="22472"/>
                  </a:lnTo>
                  <a:lnTo>
                    <a:pt x="234" y="22439"/>
                  </a:lnTo>
                  <a:lnTo>
                    <a:pt x="267" y="22406"/>
                  </a:lnTo>
                  <a:lnTo>
                    <a:pt x="267" y="22356"/>
                  </a:lnTo>
                  <a:lnTo>
                    <a:pt x="267" y="22306"/>
                  </a:lnTo>
                  <a:lnTo>
                    <a:pt x="234" y="22256"/>
                  </a:lnTo>
                  <a:lnTo>
                    <a:pt x="184" y="22223"/>
                  </a:lnTo>
                  <a:close/>
                  <a:moveTo>
                    <a:pt x="2212" y="22223"/>
                  </a:moveTo>
                  <a:lnTo>
                    <a:pt x="2178" y="22256"/>
                  </a:lnTo>
                  <a:lnTo>
                    <a:pt x="2145" y="22306"/>
                  </a:lnTo>
                  <a:lnTo>
                    <a:pt x="2128" y="22356"/>
                  </a:lnTo>
                  <a:lnTo>
                    <a:pt x="2145" y="22406"/>
                  </a:lnTo>
                  <a:lnTo>
                    <a:pt x="2178" y="22456"/>
                  </a:lnTo>
                  <a:lnTo>
                    <a:pt x="2212" y="22472"/>
                  </a:lnTo>
                  <a:lnTo>
                    <a:pt x="2261" y="22489"/>
                  </a:lnTo>
                  <a:lnTo>
                    <a:pt x="2328" y="22472"/>
                  </a:lnTo>
                  <a:lnTo>
                    <a:pt x="2361" y="22456"/>
                  </a:lnTo>
                  <a:lnTo>
                    <a:pt x="2394" y="22406"/>
                  </a:lnTo>
                  <a:lnTo>
                    <a:pt x="2411" y="22356"/>
                  </a:lnTo>
                  <a:lnTo>
                    <a:pt x="2394" y="22289"/>
                  </a:lnTo>
                  <a:lnTo>
                    <a:pt x="2361" y="22256"/>
                  </a:lnTo>
                  <a:lnTo>
                    <a:pt x="2328" y="22223"/>
                  </a:lnTo>
                  <a:close/>
                  <a:moveTo>
                    <a:pt x="4356" y="22223"/>
                  </a:moveTo>
                  <a:lnTo>
                    <a:pt x="4306" y="22256"/>
                  </a:lnTo>
                  <a:lnTo>
                    <a:pt x="4273" y="22306"/>
                  </a:lnTo>
                  <a:lnTo>
                    <a:pt x="4273" y="22356"/>
                  </a:lnTo>
                  <a:lnTo>
                    <a:pt x="4273" y="22406"/>
                  </a:lnTo>
                  <a:lnTo>
                    <a:pt x="4306" y="22439"/>
                  </a:lnTo>
                  <a:lnTo>
                    <a:pt x="4356" y="22472"/>
                  </a:lnTo>
                  <a:lnTo>
                    <a:pt x="4406" y="22489"/>
                  </a:lnTo>
                  <a:lnTo>
                    <a:pt x="4455" y="22472"/>
                  </a:lnTo>
                  <a:lnTo>
                    <a:pt x="4505" y="22439"/>
                  </a:lnTo>
                  <a:lnTo>
                    <a:pt x="4522" y="22406"/>
                  </a:lnTo>
                  <a:lnTo>
                    <a:pt x="4538" y="22356"/>
                  </a:lnTo>
                  <a:lnTo>
                    <a:pt x="4522" y="22306"/>
                  </a:lnTo>
                  <a:lnTo>
                    <a:pt x="4505" y="22256"/>
                  </a:lnTo>
                  <a:lnTo>
                    <a:pt x="4455" y="22223"/>
                  </a:lnTo>
                  <a:close/>
                  <a:moveTo>
                    <a:pt x="6483" y="22223"/>
                  </a:moveTo>
                  <a:lnTo>
                    <a:pt x="6433" y="22256"/>
                  </a:lnTo>
                  <a:lnTo>
                    <a:pt x="6400" y="22306"/>
                  </a:lnTo>
                  <a:lnTo>
                    <a:pt x="6400" y="22356"/>
                  </a:lnTo>
                  <a:lnTo>
                    <a:pt x="6400" y="22406"/>
                  </a:lnTo>
                  <a:lnTo>
                    <a:pt x="6433" y="22456"/>
                  </a:lnTo>
                  <a:lnTo>
                    <a:pt x="6483" y="22472"/>
                  </a:lnTo>
                  <a:lnTo>
                    <a:pt x="6533" y="22489"/>
                  </a:lnTo>
                  <a:lnTo>
                    <a:pt x="6583" y="22472"/>
                  </a:lnTo>
                  <a:lnTo>
                    <a:pt x="6633" y="22456"/>
                  </a:lnTo>
                  <a:lnTo>
                    <a:pt x="6666" y="22406"/>
                  </a:lnTo>
                  <a:lnTo>
                    <a:pt x="6666" y="22356"/>
                  </a:lnTo>
                  <a:lnTo>
                    <a:pt x="6666" y="22306"/>
                  </a:lnTo>
                  <a:lnTo>
                    <a:pt x="6633" y="22256"/>
                  </a:lnTo>
                  <a:lnTo>
                    <a:pt x="6583" y="22223"/>
                  </a:lnTo>
                  <a:close/>
                  <a:moveTo>
                    <a:pt x="8611" y="22223"/>
                  </a:moveTo>
                  <a:lnTo>
                    <a:pt x="8561" y="22256"/>
                  </a:lnTo>
                  <a:lnTo>
                    <a:pt x="8544" y="22306"/>
                  </a:lnTo>
                  <a:lnTo>
                    <a:pt x="8528" y="22356"/>
                  </a:lnTo>
                  <a:lnTo>
                    <a:pt x="8544" y="22406"/>
                  </a:lnTo>
                  <a:lnTo>
                    <a:pt x="8561" y="22456"/>
                  </a:lnTo>
                  <a:lnTo>
                    <a:pt x="8611" y="22472"/>
                  </a:lnTo>
                  <a:lnTo>
                    <a:pt x="8661" y="22489"/>
                  </a:lnTo>
                  <a:lnTo>
                    <a:pt x="8710" y="22472"/>
                  </a:lnTo>
                  <a:lnTo>
                    <a:pt x="8760" y="22456"/>
                  </a:lnTo>
                  <a:lnTo>
                    <a:pt x="8793" y="22406"/>
                  </a:lnTo>
                  <a:lnTo>
                    <a:pt x="8793" y="22356"/>
                  </a:lnTo>
                  <a:lnTo>
                    <a:pt x="8793" y="22306"/>
                  </a:lnTo>
                  <a:lnTo>
                    <a:pt x="8760" y="22256"/>
                  </a:lnTo>
                  <a:lnTo>
                    <a:pt x="8710" y="22223"/>
                  </a:lnTo>
                  <a:close/>
                  <a:moveTo>
                    <a:pt x="10738" y="22223"/>
                  </a:moveTo>
                  <a:lnTo>
                    <a:pt x="10705" y="22256"/>
                  </a:lnTo>
                  <a:lnTo>
                    <a:pt x="10672" y="22306"/>
                  </a:lnTo>
                  <a:lnTo>
                    <a:pt x="10655" y="22356"/>
                  </a:lnTo>
                  <a:lnTo>
                    <a:pt x="10672" y="22406"/>
                  </a:lnTo>
                  <a:lnTo>
                    <a:pt x="10705" y="22456"/>
                  </a:lnTo>
                  <a:lnTo>
                    <a:pt x="10738" y="22472"/>
                  </a:lnTo>
                  <a:lnTo>
                    <a:pt x="10788" y="22489"/>
                  </a:lnTo>
                  <a:lnTo>
                    <a:pt x="10855" y="22472"/>
                  </a:lnTo>
                  <a:lnTo>
                    <a:pt x="10888" y="22456"/>
                  </a:lnTo>
                  <a:lnTo>
                    <a:pt x="10921" y="22406"/>
                  </a:lnTo>
                  <a:lnTo>
                    <a:pt x="10938" y="22356"/>
                  </a:lnTo>
                  <a:lnTo>
                    <a:pt x="10921" y="22306"/>
                  </a:lnTo>
                  <a:lnTo>
                    <a:pt x="10888" y="22256"/>
                  </a:lnTo>
                  <a:lnTo>
                    <a:pt x="10855" y="22223"/>
                  </a:lnTo>
                  <a:close/>
                  <a:moveTo>
                    <a:pt x="12866" y="22223"/>
                  </a:moveTo>
                  <a:lnTo>
                    <a:pt x="12832" y="22256"/>
                  </a:lnTo>
                  <a:lnTo>
                    <a:pt x="12799" y="22306"/>
                  </a:lnTo>
                  <a:lnTo>
                    <a:pt x="12799" y="22356"/>
                  </a:lnTo>
                  <a:lnTo>
                    <a:pt x="12799" y="22406"/>
                  </a:lnTo>
                  <a:lnTo>
                    <a:pt x="12832" y="22456"/>
                  </a:lnTo>
                  <a:lnTo>
                    <a:pt x="12882" y="22472"/>
                  </a:lnTo>
                  <a:lnTo>
                    <a:pt x="12932" y="22489"/>
                  </a:lnTo>
                  <a:lnTo>
                    <a:pt x="12982" y="22472"/>
                  </a:lnTo>
                  <a:lnTo>
                    <a:pt x="13032" y="22456"/>
                  </a:lnTo>
                  <a:lnTo>
                    <a:pt x="13048" y="22406"/>
                  </a:lnTo>
                  <a:lnTo>
                    <a:pt x="13065" y="22356"/>
                  </a:lnTo>
                  <a:lnTo>
                    <a:pt x="13048" y="22306"/>
                  </a:lnTo>
                  <a:lnTo>
                    <a:pt x="13032" y="22256"/>
                  </a:lnTo>
                  <a:lnTo>
                    <a:pt x="12982" y="22223"/>
                  </a:lnTo>
                  <a:close/>
                  <a:moveTo>
                    <a:pt x="15010" y="22223"/>
                  </a:moveTo>
                  <a:lnTo>
                    <a:pt x="14960" y="22256"/>
                  </a:lnTo>
                  <a:lnTo>
                    <a:pt x="14927" y="22306"/>
                  </a:lnTo>
                  <a:lnTo>
                    <a:pt x="14927" y="22356"/>
                  </a:lnTo>
                  <a:lnTo>
                    <a:pt x="14927" y="22406"/>
                  </a:lnTo>
                  <a:lnTo>
                    <a:pt x="14960" y="22456"/>
                  </a:lnTo>
                  <a:lnTo>
                    <a:pt x="15010" y="22489"/>
                  </a:lnTo>
                  <a:lnTo>
                    <a:pt x="15110" y="22489"/>
                  </a:lnTo>
                  <a:lnTo>
                    <a:pt x="15159" y="22456"/>
                  </a:lnTo>
                  <a:lnTo>
                    <a:pt x="15193" y="22406"/>
                  </a:lnTo>
                  <a:lnTo>
                    <a:pt x="15193" y="22356"/>
                  </a:lnTo>
                  <a:lnTo>
                    <a:pt x="15193" y="22306"/>
                  </a:lnTo>
                  <a:lnTo>
                    <a:pt x="15159" y="22256"/>
                  </a:lnTo>
                  <a:lnTo>
                    <a:pt x="15110" y="22223"/>
                  </a:lnTo>
                  <a:close/>
                  <a:moveTo>
                    <a:pt x="1198" y="23802"/>
                  </a:moveTo>
                  <a:lnTo>
                    <a:pt x="1148" y="23819"/>
                  </a:lnTo>
                  <a:lnTo>
                    <a:pt x="1115" y="23835"/>
                  </a:lnTo>
                  <a:lnTo>
                    <a:pt x="1081" y="23885"/>
                  </a:lnTo>
                  <a:lnTo>
                    <a:pt x="1065" y="23935"/>
                  </a:lnTo>
                  <a:lnTo>
                    <a:pt x="1081" y="23985"/>
                  </a:lnTo>
                  <a:lnTo>
                    <a:pt x="1115" y="24035"/>
                  </a:lnTo>
                  <a:lnTo>
                    <a:pt x="1148" y="24068"/>
                  </a:lnTo>
                  <a:lnTo>
                    <a:pt x="1264" y="24068"/>
                  </a:lnTo>
                  <a:lnTo>
                    <a:pt x="1297" y="24035"/>
                  </a:lnTo>
                  <a:lnTo>
                    <a:pt x="1331" y="23985"/>
                  </a:lnTo>
                  <a:lnTo>
                    <a:pt x="1347" y="23935"/>
                  </a:lnTo>
                  <a:lnTo>
                    <a:pt x="1331" y="23885"/>
                  </a:lnTo>
                  <a:lnTo>
                    <a:pt x="1297" y="23835"/>
                  </a:lnTo>
                  <a:lnTo>
                    <a:pt x="1264" y="23819"/>
                  </a:lnTo>
                  <a:lnTo>
                    <a:pt x="1198" y="23802"/>
                  </a:lnTo>
                  <a:close/>
                  <a:moveTo>
                    <a:pt x="3342" y="23802"/>
                  </a:moveTo>
                  <a:lnTo>
                    <a:pt x="3292" y="23819"/>
                  </a:lnTo>
                  <a:lnTo>
                    <a:pt x="3242" y="23835"/>
                  </a:lnTo>
                  <a:lnTo>
                    <a:pt x="3209" y="23885"/>
                  </a:lnTo>
                  <a:lnTo>
                    <a:pt x="3209" y="23935"/>
                  </a:lnTo>
                  <a:lnTo>
                    <a:pt x="3209" y="23985"/>
                  </a:lnTo>
                  <a:lnTo>
                    <a:pt x="3242" y="24035"/>
                  </a:lnTo>
                  <a:lnTo>
                    <a:pt x="3292" y="24068"/>
                  </a:lnTo>
                  <a:lnTo>
                    <a:pt x="3392" y="24068"/>
                  </a:lnTo>
                  <a:lnTo>
                    <a:pt x="3425" y="24035"/>
                  </a:lnTo>
                  <a:lnTo>
                    <a:pt x="3458" y="23985"/>
                  </a:lnTo>
                  <a:lnTo>
                    <a:pt x="3475" y="23935"/>
                  </a:lnTo>
                  <a:lnTo>
                    <a:pt x="3458" y="23885"/>
                  </a:lnTo>
                  <a:lnTo>
                    <a:pt x="3425" y="23835"/>
                  </a:lnTo>
                  <a:lnTo>
                    <a:pt x="3392" y="23819"/>
                  </a:lnTo>
                  <a:lnTo>
                    <a:pt x="3342" y="23802"/>
                  </a:lnTo>
                  <a:close/>
                  <a:moveTo>
                    <a:pt x="5469" y="23802"/>
                  </a:moveTo>
                  <a:lnTo>
                    <a:pt x="5419" y="23819"/>
                  </a:lnTo>
                  <a:lnTo>
                    <a:pt x="5370" y="23852"/>
                  </a:lnTo>
                  <a:lnTo>
                    <a:pt x="5336" y="23885"/>
                  </a:lnTo>
                  <a:lnTo>
                    <a:pt x="5336" y="23935"/>
                  </a:lnTo>
                  <a:lnTo>
                    <a:pt x="5336" y="23985"/>
                  </a:lnTo>
                  <a:lnTo>
                    <a:pt x="5370" y="24035"/>
                  </a:lnTo>
                  <a:lnTo>
                    <a:pt x="5419" y="24068"/>
                  </a:lnTo>
                  <a:lnTo>
                    <a:pt x="5519" y="24068"/>
                  </a:lnTo>
                  <a:lnTo>
                    <a:pt x="5569" y="24035"/>
                  </a:lnTo>
                  <a:lnTo>
                    <a:pt x="5586" y="23985"/>
                  </a:lnTo>
                  <a:lnTo>
                    <a:pt x="5602" y="23935"/>
                  </a:lnTo>
                  <a:lnTo>
                    <a:pt x="5586" y="23885"/>
                  </a:lnTo>
                  <a:lnTo>
                    <a:pt x="5569" y="23852"/>
                  </a:lnTo>
                  <a:lnTo>
                    <a:pt x="5519" y="23819"/>
                  </a:lnTo>
                  <a:lnTo>
                    <a:pt x="5469" y="23802"/>
                  </a:lnTo>
                  <a:close/>
                  <a:moveTo>
                    <a:pt x="7597" y="23802"/>
                  </a:moveTo>
                  <a:lnTo>
                    <a:pt x="7547" y="23819"/>
                  </a:lnTo>
                  <a:lnTo>
                    <a:pt x="7497" y="23852"/>
                  </a:lnTo>
                  <a:lnTo>
                    <a:pt x="7480" y="23885"/>
                  </a:lnTo>
                  <a:lnTo>
                    <a:pt x="7464" y="23935"/>
                  </a:lnTo>
                  <a:lnTo>
                    <a:pt x="7480" y="23985"/>
                  </a:lnTo>
                  <a:lnTo>
                    <a:pt x="7497" y="24035"/>
                  </a:lnTo>
                  <a:lnTo>
                    <a:pt x="7547" y="24068"/>
                  </a:lnTo>
                  <a:lnTo>
                    <a:pt x="7647" y="24068"/>
                  </a:lnTo>
                  <a:lnTo>
                    <a:pt x="7696" y="24035"/>
                  </a:lnTo>
                  <a:lnTo>
                    <a:pt x="7730" y="23985"/>
                  </a:lnTo>
                  <a:lnTo>
                    <a:pt x="7730" y="23935"/>
                  </a:lnTo>
                  <a:lnTo>
                    <a:pt x="7730" y="23885"/>
                  </a:lnTo>
                  <a:lnTo>
                    <a:pt x="7696" y="23852"/>
                  </a:lnTo>
                  <a:lnTo>
                    <a:pt x="7647" y="23819"/>
                  </a:lnTo>
                  <a:lnTo>
                    <a:pt x="7597" y="23802"/>
                  </a:lnTo>
                  <a:close/>
                  <a:moveTo>
                    <a:pt x="9724" y="23802"/>
                  </a:moveTo>
                  <a:lnTo>
                    <a:pt x="9674" y="23819"/>
                  </a:lnTo>
                  <a:lnTo>
                    <a:pt x="9641" y="23852"/>
                  </a:lnTo>
                  <a:lnTo>
                    <a:pt x="9608" y="23885"/>
                  </a:lnTo>
                  <a:lnTo>
                    <a:pt x="9591" y="23935"/>
                  </a:lnTo>
                  <a:lnTo>
                    <a:pt x="9608" y="23985"/>
                  </a:lnTo>
                  <a:lnTo>
                    <a:pt x="9641" y="24035"/>
                  </a:lnTo>
                  <a:lnTo>
                    <a:pt x="9674" y="24068"/>
                  </a:lnTo>
                  <a:lnTo>
                    <a:pt x="9791" y="24068"/>
                  </a:lnTo>
                  <a:lnTo>
                    <a:pt x="9824" y="24035"/>
                  </a:lnTo>
                  <a:lnTo>
                    <a:pt x="9857" y="23985"/>
                  </a:lnTo>
                  <a:lnTo>
                    <a:pt x="9874" y="23935"/>
                  </a:lnTo>
                  <a:lnTo>
                    <a:pt x="9857" y="23885"/>
                  </a:lnTo>
                  <a:lnTo>
                    <a:pt x="9824" y="23852"/>
                  </a:lnTo>
                  <a:lnTo>
                    <a:pt x="9791" y="23819"/>
                  </a:lnTo>
                  <a:lnTo>
                    <a:pt x="9724" y="23802"/>
                  </a:lnTo>
                  <a:close/>
                  <a:moveTo>
                    <a:pt x="11868" y="23802"/>
                  </a:moveTo>
                  <a:lnTo>
                    <a:pt x="11802" y="23819"/>
                  </a:lnTo>
                  <a:lnTo>
                    <a:pt x="11769" y="23852"/>
                  </a:lnTo>
                  <a:lnTo>
                    <a:pt x="11735" y="23885"/>
                  </a:lnTo>
                  <a:lnTo>
                    <a:pt x="11719" y="23935"/>
                  </a:lnTo>
                  <a:lnTo>
                    <a:pt x="11735" y="23985"/>
                  </a:lnTo>
                  <a:lnTo>
                    <a:pt x="11769" y="24035"/>
                  </a:lnTo>
                  <a:lnTo>
                    <a:pt x="11802" y="24068"/>
                  </a:lnTo>
                  <a:lnTo>
                    <a:pt x="11918" y="24068"/>
                  </a:lnTo>
                  <a:lnTo>
                    <a:pt x="11951" y="24035"/>
                  </a:lnTo>
                  <a:lnTo>
                    <a:pt x="11985" y="23985"/>
                  </a:lnTo>
                  <a:lnTo>
                    <a:pt x="12001" y="23935"/>
                  </a:lnTo>
                  <a:lnTo>
                    <a:pt x="11985" y="23885"/>
                  </a:lnTo>
                  <a:lnTo>
                    <a:pt x="11951" y="23852"/>
                  </a:lnTo>
                  <a:lnTo>
                    <a:pt x="11918" y="23819"/>
                  </a:lnTo>
                  <a:lnTo>
                    <a:pt x="11868" y="23802"/>
                  </a:lnTo>
                  <a:close/>
                  <a:moveTo>
                    <a:pt x="13996" y="23802"/>
                  </a:moveTo>
                  <a:lnTo>
                    <a:pt x="13946" y="23819"/>
                  </a:lnTo>
                  <a:lnTo>
                    <a:pt x="13896" y="23852"/>
                  </a:lnTo>
                  <a:lnTo>
                    <a:pt x="13863" y="23885"/>
                  </a:lnTo>
                  <a:lnTo>
                    <a:pt x="13863" y="23935"/>
                  </a:lnTo>
                  <a:lnTo>
                    <a:pt x="13863" y="24001"/>
                  </a:lnTo>
                  <a:lnTo>
                    <a:pt x="13896" y="24035"/>
                  </a:lnTo>
                  <a:lnTo>
                    <a:pt x="13946" y="24068"/>
                  </a:lnTo>
                  <a:lnTo>
                    <a:pt x="13996" y="24084"/>
                  </a:lnTo>
                  <a:lnTo>
                    <a:pt x="14046" y="24068"/>
                  </a:lnTo>
                  <a:lnTo>
                    <a:pt x="14096" y="24035"/>
                  </a:lnTo>
                  <a:lnTo>
                    <a:pt x="14112" y="24001"/>
                  </a:lnTo>
                  <a:lnTo>
                    <a:pt x="14129" y="23935"/>
                  </a:lnTo>
                  <a:lnTo>
                    <a:pt x="14112" y="23885"/>
                  </a:lnTo>
                  <a:lnTo>
                    <a:pt x="14096" y="23852"/>
                  </a:lnTo>
                  <a:lnTo>
                    <a:pt x="14046" y="23819"/>
                  </a:lnTo>
                  <a:lnTo>
                    <a:pt x="13996" y="23802"/>
                  </a:lnTo>
                  <a:close/>
                  <a:moveTo>
                    <a:pt x="16123" y="23802"/>
                  </a:moveTo>
                  <a:lnTo>
                    <a:pt x="16074" y="23819"/>
                  </a:lnTo>
                  <a:lnTo>
                    <a:pt x="16024" y="23852"/>
                  </a:lnTo>
                  <a:lnTo>
                    <a:pt x="16007" y="23885"/>
                  </a:lnTo>
                  <a:lnTo>
                    <a:pt x="15990" y="23935"/>
                  </a:lnTo>
                  <a:lnTo>
                    <a:pt x="16007" y="24001"/>
                  </a:lnTo>
                  <a:lnTo>
                    <a:pt x="16024" y="24035"/>
                  </a:lnTo>
                  <a:lnTo>
                    <a:pt x="16074" y="24068"/>
                  </a:lnTo>
                  <a:lnTo>
                    <a:pt x="16123" y="24084"/>
                  </a:lnTo>
                  <a:lnTo>
                    <a:pt x="16173" y="24068"/>
                  </a:lnTo>
                  <a:lnTo>
                    <a:pt x="16223" y="24035"/>
                  </a:lnTo>
                  <a:lnTo>
                    <a:pt x="16256" y="24001"/>
                  </a:lnTo>
                  <a:lnTo>
                    <a:pt x="16256" y="23935"/>
                  </a:lnTo>
                  <a:lnTo>
                    <a:pt x="16256" y="23885"/>
                  </a:lnTo>
                  <a:lnTo>
                    <a:pt x="16223" y="23852"/>
                  </a:lnTo>
                  <a:lnTo>
                    <a:pt x="16173" y="23819"/>
                  </a:lnTo>
                  <a:lnTo>
                    <a:pt x="16123" y="23802"/>
                  </a:lnTo>
                  <a:close/>
                  <a:moveTo>
                    <a:pt x="2261" y="25398"/>
                  </a:moveTo>
                  <a:lnTo>
                    <a:pt x="2212" y="25414"/>
                  </a:lnTo>
                  <a:lnTo>
                    <a:pt x="2178" y="25431"/>
                  </a:lnTo>
                  <a:lnTo>
                    <a:pt x="2145" y="25481"/>
                  </a:lnTo>
                  <a:lnTo>
                    <a:pt x="2145" y="25531"/>
                  </a:lnTo>
                  <a:lnTo>
                    <a:pt x="2145" y="25580"/>
                  </a:lnTo>
                  <a:lnTo>
                    <a:pt x="2178" y="25630"/>
                  </a:lnTo>
                  <a:lnTo>
                    <a:pt x="2278" y="25663"/>
                  </a:lnTo>
                  <a:lnTo>
                    <a:pt x="2328" y="25647"/>
                  </a:lnTo>
                  <a:lnTo>
                    <a:pt x="2361" y="25614"/>
                  </a:lnTo>
                  <a:lnTo>
                    <a:pt x="2394" y="25580"/>
                  </a:lnTo>
                  <a:lnTo>
                    <a:pt x="2411" y="25531"/>
                  </a:lnTo>
                  <a:lnTo>
                    <a:pt x="2394" y="25481"/>
                  </a:lnTo>
                  <a:lnTo>
                    <a:pt x="2361" y="25431"/>
                  </a:lnTo>
                  <a:lnTo>
                    <a:pt x="2311" y="25398"/>
                  </a:lnTo>
                  <a:close/>
                  <a:moveTo>
                    <a:pt x="4406" y="25381"/>
                  </a:moveTo>
                  <a:lnTo>
                    <a:pt x="4356" y="25398"/>
                  </a:lnTo>
                  <a:lnTo>
                    <a:pt x="4306" y="25431"/>
                  </a:lnTo>
                  <a:lnTo>
                    <a:pt x="4273" y="25464"/>
                  </a:lnTo>
                  <a:lnTo>
                    <a:pt x="4273" y="25531"/>
                  </a:lnTo>
                  <a:lnTo>
                    <a:pt x="4273" y="25580"/>
                  </a:lnTo>
                  <a:lnTo>
                    <a:pt x="4306" y="25614"/>
                  </a:lnTo>
                  <a:lnTo>
                    <a:pt x="4356" y="25647"/>
                  </a:lnTo>
                  <a:lnTo>
                    <a:pt x="4406" y="25663"/>
                  </a:lnTo>
                  <a:lnTo>
                    <a:pt x="4455" y="25647"/>
                  </a:lnTo>
                  <a:lnTo>
                    <a:pt x="4505" y="25614"/>
                  </a:lnTo>
                  <a:lnTo>
                    <a:pt x="4522" y="25580"/>
                  </a:lnTo>
                  <a:lnTo>
                    <a:pt x="4538" y="25531"/>
                  </a:lnTo>
                  <a:lnTo>
                    <a:pt x="4522" y="25464"/>
                  </a:lnTo>
                  <a:lnTo>
                    <a:pt x="4505" y="25431"/>
                  </a:lnTo>
                  <a:lnTo>
                    <a:pt x="4455" y="25398"/>
                  </a:lnTo>
                  <a:lnTo>
                    <a:pt x="4406" y="25381"/>
                  </a:lnTo>
                  <a:close/>
                  <a:moveTo>
                    <a:pt x="6483" y="25398"/>
                  </a:moveTo>
                  <a:lnTo>
                    <a:pt x="6433" y="25431"/>
                  </a:lnTo>
                  <a:lnTo>
                    <a:pt x="6400" y="25481"/>
                  </a:lnTo>
                  <a:lnTo>
                    <a:pt x="6400" y="25531"/>
                  </a:lnTo>
                  <a:lnTo>
                    <a:pt x="6400" y="25580"/>
                  </a:lnTo>
                  <a:lnTo>
                    <a:pt x="6433" y="25630"/>
                  </a:lnTo>
                  <a:lnTo>
                    <a:pt x="6483" y="25647"/>
                  </a:lnTo>
                  <a:lnTo>
                    <a:pt x="6533" y="25663"/>
                  </a:lnTo>
                  <a:lnTo>
                    <a:pt x="6583" y="25647"/>
                  </a:lnTo>
                  <a:lnTo>
                    <a:pt x="6633" y="25630"/>
                  </a:lnTo>
                  <a:lnTo>
                    <a:pt x="6666" y="25580"/>
                  </a:lnTo>
                  <a:lnTo>
                    <a:pt x="6666" y="25531"/>
                  </a:lnTo>
                  <a:lnTo>
                    <a:pt x="6666" y="25481"/>
                  </a:lnTo>
                  <a:lnTo>
                    <a:pt x="6633" y="25431"/>
                  </a:lnTo>
                  <a:lnTo>
                    <a:pt x="6583" y="25398"/>
                  </a:lnTo>
                  <a:close/>
                  <a:moveTo>
                    <a:pt x="8611" y="25398"/>
                  </a:moveTo>
                  <a:lnTo>
                    <a:pt x="8561" y="25431"/>
                  </a:lnTo>
                  <a:lnTo>
                    <a:pt x="8544" y="25481"/>
                  </a:lnTo>
                  <a:lnTo>
                    <a:pt x="8528" y="25531"/>
                  </a:lnTo>
                  <a:lnTo>
                    <a:pt x="8544" y="25580"/>
                  </a:lnTo>
                  <a:lnTo>
                    <a:pt x="8561" y="25630"/>
                  </a:lnTo>
                  <a:lnTo>
                    <a:pt x="8611" y="25647"/>
                  </a:lnTo>
                  <a:lnTo>
                    <a:pt x="8661" y="25663"/>
                  </a:lnTo>
                  <a:lnTo>
                    <a:pt x="8710" y="25647"/>
                  </a:lnTo>
                  <a:lnTo>
                    <a:pt x="8760" y="25630"/>
                  </a:lnTo>
                  <a:lnTo>
                    <a:pt x="8793" y="25580"/>
                  </a:lnTo>
                  <a:lnTo>
                    <a:pt x="8793" y="25531"/>
                  </a:lnTo>
                  <a:lnTo>
                    <a:pt x="8810" y="25531"/>
                  </a:lnTo>
                  <a:lnTo>
                    <a:pt x="8810" y="25514"/>
                  </a:lnTo>
                  <a:lnTo>
                    <a:pt x="8793" y="25464"/>
                  </a:lnTo>
                  <a:lnTo>
                    <a:pt x="8760" y="25431"/>
                  </a:lnTo>
                  <a:lnTo>
                    <a:pt x="8710" y="25398"/>
                  </a:lnTo>
                  <a:close/>
                  <a:moveTo>
                    <a:pt x="10738" y="25398"/>
                  </a:moveTo>
                  <a:lnTo>
                    <a:pt x="10705" y="25431"/>
                  </a:lnTo>
                  <a:lnTo>
                    <a:pt x="10672" y="25481"/>
                  </a:lnTo>
                  <a:lnTo>
                    <a:pt x="10655" y="25531"/>
                  </a:lnTo>
                  <a:lnTo>
                    <a:pt x="10672" y="25580"/>
                  </a:lnTo>
                  <a:lnTo>
                    <a:pt x="10705" y="25630"/>
                  </a:lnTo>
                  <a:lnTo>
                    <a:pt x="10738" y="25647"/>
                  </a:lnTo>
                  <a:lnTo>
                    <a:pt x="10788" y="25663"/>
                  </a:lnTo>
                  <a:lnTo>
                    <a:pt x="10855" y="25647"/>
                  </a:lnTo>
                  <a:lnTo>
                    <a:pt x="10888" y="25630"/>
                  </a:lnTo>
                  <a:lnTo>
                    <a:pt x="10921" y="25580"/>
                  </a:lnTo>
                  <a:lnTo>
                    <a:pt x="10938" y="25531"/>
                  </a:lnTo>
                  <a:lnTo>
                    <a:pt x="10921" y="25481"/>
                  </a:lnTo>
                  <a:lnTo>
                    <a:pt x="10888" y="25431"/>
                  </a:lnTo>
                  <a:lnTo>
                    <a:pt x="10855" y="25398"/>
                  </a:lnTo>
                  <a:close/>
                  <a:moveTo>
                    <a:pt x="12882" y="25398"/>
                  </a:moveTo>
                  <a:lnTo>
                    <a:pt x="12832" y="25431"/>
                  </a:lnTo>
                  <a:lnTo>
                    <a:pt x="12799" y="25481"/>
                  </a:lnTo>
                  <a:lnTo>
                    <a:pt x="12799" y="25531"/>
                  </a:lnTo>
                  <a:lnTo>
                    <a:pt x="12799" y="25580"/>
                  </a:lnTo>
                  <a:lnTo>
                    <a:pt x="12832" y="25630"/>
                  </a:lnTo>
                  <a:lnTo>
                    <a:pt x="12882" y="25647"/>
                  </a:lnTo>
                  <a:lnTo>
                    <a:pt x="12932" y="25663"/>
                  </a:lnTo>
                  <a:lnTo>
                    <a:pt x="12982" y="25647"/>
                  </a:lnTo>
                  <a:lnTo>
                    <a:pt x="13032" y="25630"/>
                  </a:lnTo>
                  <a:lnTo>
                    <a:pt x="13048" y="25580"/>
                  </a:lnTo>
                  <a:lnTo>
                    <a:pt x="13065" y="25531"/>
                  </a:lnTo>
                  <a:lnTo>
                    <a:pt x="13048" y="25481"/>
                  </a:lnTo>
                  <a:lnTo>
                    <a:pt x="13032" y="25431"/>
                  </a:lnTo>
                  <a:lnTo>
                    <a:pt x="12982" y="25398"/>
                  </a:lnTo>
                  <a:close/>
                  <a:moveTo>
                    <a:pt x="15010" y="25398"/>
                  </a:moveTo>
                  <a:lnTo>
                    <a:pt x="14960" y="25431"/>
                  </a:lnTo>
                  <a:lnTo>
                    <a:pt x="14927" y="25481"/>
                  </a:lnTo>
                  <a:lnTo>
                    <a:pt x="14927" y="25531"/>
                  </a:lnTo>
                  <a:lnTo>
                    <a:pt x="14927" y="25580"/>
                  </a:lnTo>
                  <a:lnTo>
                    <a:pt x="14960" y="25630"/>
                  </a:lnTo>
                  <a:lnTo>
                    <a:pt x="15010" y="25647"/>
                  </a:lnTo>
                  <a:lnTo>
                    <a:pt x="15060" y="25663"/>
                  </a:lnTo>
                  <a:lnTo>
                    <a:pt x="15110" y="25647"/>
                  </a:lnTo>
                  <a:lnTo>
                    <a:pt x="15159" y="25630"/>
                  </a:lnTo>
                  <a:lnTo>
                    <a:pt x="15193" y="25580"/>
                  </a:lnTo>
                  <a:lnTo>
                    <a:pt x="15193" y="25531"/>
                  </a:lnTo>
                  <a:lnTo>
                    <a:pt x="15193" y="25481"/>
                  </a:lnTo>
                  <a:lnTo>
                    <a:pt x="15159" y="25431"/>
                  </a:lnTo>
                  <a:lnTo>
                    <a:pt x="15110" y="25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6599425" y="2191175"/>
              <a:ext cx="261400" cy="266375"/>
            </a:xfrm>
            <a:custGeom>
              <a:avLst/>
              <a:gdLst/>
              <a:ahLst/>
              <a:cxnLst/>
              <a:rect l="l" t="t" r="r" b="b"/>
              <a:pathLst>
                <a:path w="10456" h="10655" extrusionOk="0">
                  <a:moveTo>
                    <a:pt x="5070" y="1"/>
                  </a:moveTo>
                  <a:lnTo>
                    <a:pt x="4920" y="17"/>
                  </a:lnTo>
                  <a:lnTo>
                    <a:pt x="4771" y="34"/>
                  </a:lnTo>
                  <a:lnTo>
                    <a:pt x="4621" y="67"/>
                  </a:lnTo>
                  <a:lnTo>
                    <a:pt x="4472" y="100"/>
                  </a:lnTo>
                  <a:lnTo>
                    <a:pt x="4206" y="217"/>
                  </a:lnTo>
                  <a:lnTo>
                    <a:pt x="3940" y="350"/>
                  </a:lnTo>
                  <a:lnTo>
                    <a:pt x="3707" y="516"/>
                  </a:lnTo>
                  <a:lnTo>
                    <a:pt x="3491" y="715"/>
                  </a:lnTo>
                  <a:lnTo>
                    <a:pt x="3308" y="948"/>
                  </a:lnTo>
                  <a:lnTo>
                    <a:pt x="3142" y="1197"/>
                  </a:lnTo>
                  <a:lnTo>
                    <a:pt x="3009" y="1463"/>
                  </a:lnTo>
                  <a:lnTo>
                    <a:pt x="2926" y="1696"/>
                  </a:lnTo>
                  <a:lnTo>
                    <a:pt x="2843" y="1945"/>
                  </a:lnTo>
                  <a:lnTo>
                    <a:pt x="2676" y="2477"/>
                  </a:lnTo>
                  <a:lnTo>
                    <a:pt x="2510" y="3042"/>
                  </a:lnTo>
                  <a:lnTo>
                    <a:pt x="2228" y="4123"/>
                  </a:lnTo>
                  <a:lnTo>
                    <a:pt x="2111" y="4522"/>
                  </a:lnTo>
                  <a:lnTo>
                    <a:pt x="1978" y="4887"/>
                  </a:lnTo>
                  <a:lnTo>
                    <a:pt x="1862" y="5103"/>
                  </a:lnTo>
                  <a:lnTo>
                    <a:pt x="1746" y="5319"/>
                  </a:lnTo>
                  <a:lnTo>
                    <a:pt x="1480" y="5735"/>
                  </a:lnTo>
                  <a:lnTo>
                    <a:pt x="1197" y="6184"/>
                  </a:lnTo>
                  <a:lnTo>
                    <a:pt x="1048" y="6416"/>
                  </a:lnTo>
                  <a:lnTo>
                    <a:pt x="898" y="6682"/>
                  </a:lnTo>
                  <a:lnTo>
                    <a:pt x="765" y="6965"/>
                  </a:lnTo>
                  <a:lnTo>
                    <a:pt x="615" y="7281"/>
                  </a:lnTo>
                  <a:lnTo>
                    <a:pt x="482" y="7630"/>
                  </a:lnTo>
                  <a:lnTo>
                    <a:pt x="366" y="8012"/>
                  </a:lnTo>
                  <a:lnTo>
                    <a:pt x="250" y="8444"/>
                  </a:lnTo>
                  <a:lnTo>
                    <a:pt x="150" y="8926"/>
                  </a:lnTo>
                  <a:lnTo>
                    <a:pt x="67" y="9458"/>
                  </a:lnTo>
                  <a:lnTo>
                    <a:pt x="0" y="10040"/>
                  </a:lnTo>
                  <a:lnTo>
                    <a:pt x="0" y="10090"/>
                  </a:lnTo>
                  <a:lnTo>
                    <a:pt x="17" y="10106"/>
                  </a:lnTo>
                  <a:lnTo>
                    <a:pt x="34" y="10139"/>
                  </a:lnTo>
                  <a:lnTo>
                    <a:pt x="67" y="10156"/>
                  </a:lnTo>
                  <a:lnTo>
                    <a:pt x="449" y="10189"/>
                  </a:lnTo>
                  <a:lnTo>
                    <a:pt x="732" y="9525"/>
                  </a:lnTo>
                  <a:lnTo>
                    <a:pt x="965" y="9009"/>
                  </a:lnTo>
                  <a:lnTo>
                    <a:pt x="1114" y="8743"/>
                  </a:lnTo>
                  <a:lnTo>
                    <a:pt x="1131" y="8710"/>
                  </a:lnTo>
                  <a:lnTo>
                    <a:pt x="1114" y="8777"/>
                  </a:lnTo>
                  <a:lnTo>
                    <a:pt x="1014" y="9126"/>
                  </a:lnTo>
                  <a:lnTo>
                    <a:pt x="915" y="9491"/>
                  </a:lnTo>
                  <a:lnTo>
                    <a:pt x="865" y="9857"/>
                  </a:lnTo>
                  <a:lnTo>
                    <a:pt x="832" y="10223"/>
                  </a:lnTo>
                  <a:lnTo>
                    <a:pt x="1579" y="10272"/>
                  </a:lnTo>
                  <a:lnTo>
                    <a:pt x="1712" y="9657"/>
                  </a:lnTo>
                  <a:lnTo>
                    <a:pt x="1845" y="9109"/>
                  </a:lnTo>
                  <a:lnTo>
                    <a:pt x="1978" y="8627"/>
                  </a:lnTo>
                  <a:lnTo>
                    <a:pt x="2095" y="8228"/>
                  </a:lnTo>
                  <a:lnTo>
                    <a:pt x="2194" y="7929"/>
                  </a:lnTo>
                  <a:lnTo>
                    <a:pt x="2278" y="7729"/>
                  </a:lnTo>
                  <a:lnTo>
                    <a:pt x="2294" y="7680"/>
                  </a:lnTo>
                  <a:lnTo>
                    <a:pt x="2311" y="7663"/>
                  </a:lnTo>
                  <a:lnTo>
                    <a:pt x="2327" y="7680"/>
                  </a:lnTo>
                  <a:lnTo>
                    <a:pt x="2327" y="7729"/>
                  </a:lnTo>
                  <a:lnTo>
                    <a:pt x="2278" y="8261"/>
                  </a:lnTo>
                  <a:lnTo>
                    <a:pt x="2244" y="8710"/>
                  </a:lnTo>
                  <a:lnTo>
                    <a:pt x="2244" y="9092"/>
                  </a:lnTo>
                  <a:lnTo>
                    <a:pt x="2244" y="9408"/>
                  </a:lnTo>
                  <a:lnTo>
                    <a:pt x="2244" y="9674"/>
                  </a:lnTo>
                  <a:lnTo>
                    <a:pt x="2278" y="9907"/>
                  </a:lnTo>
                  <a:lnTo>
                    <a:pt x="2327" y="10322"/>
                  </a:lnTo>
                  <a:lnTo>
                    <a:pt x="3773" y="10405"/>
                  </a:lnTo>
                  <a:lnTo>
                    <a:pt x="5336" y="10505"/>
                  </a:lnTo>
                  <a:lnTo>
                    <a:pt x="6865" y="10572"/>
                  </a:lnTo>
                  <a:lnTo>
                    <a:pt x="8261" y="10622"/>
                  </a:lnTo>
                  <a:lnTo>
                    <a:pt x="8577" y="9325"/>
                  </a:lnTo>
                  <a:lnTo>
                    <a:pt x="8693" y="8893"/>
                  </a:lnTo>
                  <a:lnTo>
                    <a:pt x="8727" y="8793"/>
                  </a:lnTo>
                  <a:lnTo>
                    <a:pt x="8727" y="8760"/>
                  </a:lnTo>
                  <a:lnTo>
                    <a:pt x="8743" y="8760"/>
                  </a:lnTo>
                  <a:lnTo>
                    <a:pt x="8810" y="8976"/>
                  </a:lnTo>
                  <a:lnTo>
                    <a:pt x="8876" y="9209"/>
                  </a:lnTo>
                  <a:lnTo>
                    <a:pt x="8926" y="9441"/>
                  </a:lnTo>
                  <a:lnTo>
                    <a:pt x="8943" y="9691"/>
                  </a:lnTo>
                  <a:lnTo>
                    <a:pt x="8976" y="9940"/>
                  </a:lnTo>
                  <a:lnTo>
                    <a:pt x="8976" y="10173"/>
                  </a:lnTo>
                  <a:lnTo>
                    <a:pt x="8976" y="10655"/>
                  </a:lnTo>
                  <a:lnTo>
                    <a:pt x="10239" y="10655"/>
                  </a:lnTo>
                  <a:lnTo>
                    <a:pt x="10322" y="10223"/>
                  </a:lnTo>
                  <a:lnTo>
                    <a:pt x="10389" y="9890"/>
                  </a:lnTo>
                  <a:lnTo>
                    <a:pt x="10422" y="9608"/>
                  </a:lnTo>
                  <a:lnTo>
                    <a:pt x="10439" y="9358"/>
                  </a:lnTo>
                  <a:lnTo>
                    <a:pt x="10455" y="9126"/>
                  </a:lnTo>
                  <a:lnTo>
                    <a:pt x="10455" y="8876"/>
                  </a:lnTo>
                  <a:lnTo>
                    <a:pt x="10455" y="8627"/>
                  </a:lnTo>
                  <a:lnTo>
                    <a:pt x="10422" y="8378"/>
                  </a:lnTo>
                  <a:lnTo>
                    <a:pt x="10389" y="8128"/>
                  </a:lnTo>
                  <a:lnTo>
                    <a:pt x="10355" y="7896"/>
                  </a:lnTo>
                  <a:lnTo>
                    <a:pt x="10306" y="7646"/>
                  </a:lnTo>
                  <a:lnTo>
                    <a:pt x="10156" y="7181"/>
                  </a:lnTo>
                  <a:lnTo>
                    <a:pt x="9973" y="6716"/>
                  </a:lnTo>
                  <a:lnTo>
                    <a:pt x="9774" y="6267"/>
                  </a:lnTo>
                  <a:lnTo>
                    <a:pt x="9558" y="5818"/>
                  </a:lnTo>
                  <a:lnTo>
                    <a:pt x="9558" y="5801"/>
                  </a:lnTo>
                  <a:lnTo>
                    <a:pt x="9425" y="5502"/>
                  </a:lnTo>
                  <a:lnTo>
                    <a:pt x="9308" y="5203"/>
                  </a:lnTo>
                  <a:lnTo>
                    <a:pt x="9225" y="4904"/>
                  </a:lnTo>
                  <a:lnTo>
                    <a:pt x="9142" y="4588"/>
                  </a:lnTo>
                  <a:lnTo>
                    <a:pt x="9059" y="4123"/>
                  </a:lnTo>
                  <a:lnTo>
                    <a:pt x="9026" y="3641"/>
                  </a:lnTo>
                  <a:lnTo>
                    <a:pt x="9009" y="3441"/>
                  </a:lnTo>
                  <a:lnTo>
                    <a:pt x="8992" y="3225"/>
                  </a:lnTo>
                  <a:lnTo>
                    <a:pt x="8959" y="3026"/>
                  </a:lnTo>
                  <a:lnTo>
                    <a:pt x="8909" y="2826"/>
                  </a:lnTo>
                  <a:lnTo>
                    <a:pt x="8843" y="2627"/>
                  </a:lnTo>
                  <a:lnTo>
                    <a:pt x="8760" y="2444"/>
                  </a:lnTo>
                  <a:lnTo>
                    <a:pt x="8677" y="2261"/>
                  </a:lnTo>
                  <a:lnTo>
                    <a:pt x="8577" y="2095"/>
                  </a:lnTo>
                  <a:lnTo>
                    <a:pt x="8477" y="1945"/>
                  </a:lnTo>
                  <a:lnTo>
                    <a:pt x="8361" y="1796"/>
                  </a:lnTo>
                  <a:lnTo>
                    <a:pt x="8228" y="1663"/>
                  </a:lnTo>
                  <a:lnTo>
                    <a:pt x="8095" y="1530"/>
                  </a:lnTo>
                  <a:lnTo>
                    <a:pt x="7929" y="1413"/>
                  </a:lnTo>
                  <a:lnTo>
                    <a:pt x="7779" y="1330"/>
                  </a:lnTo>
                  <a:lnTo>
                    <a:pt x="7596" y="1247"/>
                  </a:lnTo>
                  <a:lnTo>
                    <a:pt x="7413" y="1164"/>
                  </a:lnTo>
                  <a:lnTo>
                    <a:pt x="7247" y="998"/>
                  </a:lnTo>
                  <a:lnTo>
                    <a:pt x="7081" y="832"/>
                  </a:lnTo>
                  <a:lnTo>
                    <a:pt x="6898" y="699"/>
                  </a:lnTo>
                  <a:lnTo>
                    <a:pt x="6732" y="566"/>
                  </a:lnTo>
                  <a:lnTo>
                    <a:pt x="6549" y="449"/>
                  </a:lnTo>
                  <a:lnTo>
                    <a:pt x="6383" y="350"/>
                  </a:lnTo>
                  <a:lnTo>
                    <a:pt x="6217" y="267"/>
                  </a:lnTo>
                  <a:lnTo>
                    <a:pt x="6051" y="183"/>
                  </a:lnTo>
                  <a:lnTo>
                    <a:pt x="5868" y="134"/>
                  </a:lnTo>
                  <a:lnTo>
                    <a:pt x="5702" y="84"/>
                  </a:lnTo>
                  <a:lnTo>
                    <a:pt x="5552" y="51"/>
                  </a:lnTo>
                  <a:lnTo>
                    <a:pt x="5386" y="17"/>
                  </a:lnTo>
                  <a:lnTo>
                    <a:pt x="5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6599425" y="2191175"/>
              <a:ext cx="261400" cy="266375"/>
            </a:xfrm>
            <a:custGeom>
              <a:avLst/>
              <a:gdLst/>
              <a:ahLst/>
              <a:cxnLst/>
              <a:rect l="l" t="t" r="r" b="b"/>
              <a:pathLst>
                <a:path w="10456" h="10655" fill="none" extrusionOk="0">
                  <a:moveTo>
                    <a:pt x="0" y="10040"/>
                  </a:moveTo>
                  <a:lnTo>
                    <a:pt x="0" y="10040"/>
                  </a:lnTo>
                  <a:lnTo>
                    <a:pt x="0" y="10090"/>
                  </a:lnTo>
                  <a:lnTo>
                    <a:pt x="17" y="10106"/>
                  </a:lnTo>
                  <a:lnTo>
                    <a:pt x="34" y="10139"/>
                  </a:lnTo>
                  <a:lnTo>
                    <a:pt x="67" y="10156"/>
                  </a:lnTo>
                  <a:lnTo>
                    <a:pt x="449" y="10189"/>
                  </a:lnTo>
                  <a:lnTo>
                    <a:pt x="449" y="10189"/>
                  </a:lnTo>
                  <a:lnTo>
                    <a:pt x="732" y="9525"/>
                  </a:lnTo>
                  <a:lnTo>
                    <a:pt x="965" y="9009"/>
                  </a:lnTo>
                  <a:lnTo>
                    <a:pt x="1114" y="8743"/>
                  </a:lnTo>
                  <a:lnTo>
                    <a:pt x="1131" y="8710"/>
                  </a:lnTo>
                  <a:lnTo>
                    <a:pt x="1114" y="8777"/>
                  </a:lnTo>
                  <a:lnTo>
                    <a:pt x="1114" y="8777"/>
                  </a:lnTo>
                  <a:lnTo>
                    <a:pt x="1014" y="9126"/>
                  </a:lnTo>
                  <a:lnTo>
                    <a:pt x="915" y="9491"/>
                  </a:lnTo>
                  <a:lnTo>
                    <a:pt x="865" y="9857"/>
                  </a:lnTo>
                  <a:lnTo>
                    <a:pt x="832" y="10223"/>
                  </a:lnTo>
                  <a:lnTo>
                    <a:pt x="1579" y="10272"/>
                  </a:lnTo>
                  <a:lnTo>
                    <a:pt x="1579" y="10272"/>
                  </a:lnTo>
                  <a:lnTo>
                    <a:pt x="1712" y="9657"/>
                  </a:lnTo>
                  <a:lnTo>
                    <a:pt x="1845" y="9109"/>
                  </a:lnTo>
                  <a:lnTo>
                    <a:pt x="1978" y="8627"/>
                  </a:lnTo>
                  <a:lnTo>
                    <a:pt x="2095" y="8228"/>
                  </a:lnTo>
                  <a:lnTo>
                    <a:pt x="2194" y="7929"/>
                  </a:lnTo>
                  <a:lnTo>
                    <a:pt x="2278" y="7729"/>
                  </a:lnTo>
                  <a:lnTo>
                    <a:pt x="2294" y="7680"/>
                  </a:lnTo>
                  <a:lnTo>
                    <a:pt x="2311" y="7663"/>
                  </a:lnTo>
                  <a:lnTo>
                    <a:pt x="2327" y="7680"/>
                  </a:lnTo>
                  <a:lnTo>
                    <a:pt x="2327" y="7729"/>
                  </a:lnTo>
                  <a:lnTo>
                    <a:pt x="2327" y="7729"/>
                  </a:lnTo>
                  <a:lnTo>
                    <a:pt x="2278" y="8261"/>
                  </a:lnTo>
                  <a:lnTo>
                    <a:pt x="2244" y="8710"/>
                  </a:lnTo>
                  <a:lnTo>
                    <a:pt x="2244" y="9092"/>
                  </a:lnTo>
                  <a:lnTo>
                    <a:pt x="2244" y="9408"/>
                  </a:lnTo>
                  <a:lnTo>
                    <a:pt x="2244" y="9674"/>
                  </a:lnTo>
                  <a:lnTo>
                    <a:pt x="2278" y="9907"/>
                  </a:lnTo>
                  <a:lnTo>
                    <a:pt x="2327" y="10322"/>
                  </a:lnTo>
                  <a:lnTo>
                    <a:pt x="2327" y="10322"/>
                  </a:lnTo>
                  <a:lnTo>
                    <a:pt x="3773" y="10405"/>
                  </a:lnTo>
                  <a:lnTo>
                    <a:pt x="5336" y="10505"/>
                  </a:lnTo>
                  <a:lnTo>
                    <a:pt x="6865" y="10572"/>
                  </a:lnTo>
                  <a:lnTo>
                    <a:pt x="8261" y="10622"/>
                  </a:lnTo>
                  <a:lnTo>
                    <a:pt x="8261" y="10622"/>
                  </a:lnTo>
                  <a:lnTo>
                    <a:pt x="8577" y="9325"/>
                  </a:lnTo>
                  <a:lnTo>
                    <a:pt x="8693" y="8893"/>
                  </a:lnTo>
                  <a:lnTo>
                    <a:pt x="8727" y="8793"/>
                  </a:lnTo>
                  <a:lnTo>
                    <a:pt x="8727" y="8760"/>
                  </a:lnTo>
                  <a:lnTo>
                    <a:pt x="8743" y="8760"/>
                  </a:lnTo>
                  <a:lnTo>
                    <a:pt x="8743" y="8760"/>
                  </a:lnTo>
                  <a:lnTo>
                    <a:pt x="8810" y="8976"/>
                  </a:lnTo>
                  <a:lnTo>
                    <a:pt x="8876" y="9209"/>
                  </a:lnTo>
                  <a:lnTo>
                    <a:pt x="8926" y="9441"/>
                  </a:lnTo>
                  <a:lnTo>
                    <a:pt x="8943" y="9691"/>
                  </a:lnTo>
                  <a:lnTo>
                    <a:pt x="8976" y="9940"/>
                  </a:lnTo>
                  <a:lnTo>
                    <a:pt x="8976" y="10173"/>
                  </a:lnTo>
                  <a:lnTo>
                    <a:pt x="8976" y="10655"/>
                  </a:lnTo>
                  <a:lnTo>
                    <a:pt x="8976" y="10655"/>
                  </a:lnTo>
                  <a:lnTo>
                    <a:pt x="9724" y="10655"/>
                  </a:lnTo>
                  <a:lnTo>
                    <a:pt x="10239" y="10655"/>
                  </a:lnTo>
                  <a:lnTo>
                    <a:pt x="10239" y="10655"/>
                  </a:lnTo>
                  <a:lnTo>
                    <a:pt x="10322" y="10223"/>
                  </a:lnTo>
                  <a:lnTo>
                    <a:pt x="10389" y="9890"/>
                  </a:lnTo>
                  <a:lnTo>
                    <a:pt x="10422" y="9608"/>
                  </a:lnTo>
                  <a:lnTo>
                    <a:pt x="10422" y="9608"/>
                  </a:lnTo>
                  <a:lnTo>
                    <a:pt x="10439" y="9358"/>
                  </a:lnTo>
                  <a:lnTo>
                    <a:pt x="10455" y="9126"/>
                  </a:lnTo>
                  <a:lnTo>
                    <a:pt x="10455" y="8876"/>
                  </a:lnTo>
                  <a:lnTo>
                    <a:pt x="10455" y="8627"/>
                  </a:lnTo>
                  <a:lnTo>
                    <a:pt x="10422" y="8378"/>
                  </a:lnTo>
                  <a:lnTo>
                    <a:pt x="10389" y="8128"/>
                  </a:lnTo>
                  <a:lnTo>
                    <a:pt x="10355" y="7896"/>
                  </a:lnTo>
                  <a:lnTo>
                    <a:pt x="10306" y="7646"/>
                  </a:lnTo>
                  <a:lnTo>
                    <a:pt x="10306" y="7646"/>
                  </a:lnTo>
                  <a:lnTo>
                    <a:pt x="10156" y="7181"/>
                  </a:lnTo>
                  <a:lnTo>
                    <a:pt x="9973" y="6716"/>
                  </a:lnTo>
                  <a:lnTo>
                    <a:pt x="9774" y="6267"/>
                  </a:lnTo>
                  <a:lnTo>
                    <a:pt x="9558" y="5818"/>
                  </a:lnTo>
                  <a:lnTo>
                    <a:pt x="9558" y="5801"/>
                  </a:lnTo>
                  <a:lnTo>
                    <a:pt x="9558" y="5801"/>
                  </a:lnTo>
                  <a:lnTo>
                    <a:pt x="9425" y="5502"/>
                  </a:lnTo>
                  <a:lnTo>
                    <a:pt x="9308" y="5203"/>
                  </a:lnTo>
                  <a:lnTo>
                    <a:pt x="9225" y="4904"/>
                  </a:lnTo>
                  <a:lnTo>
                    <a:pt x="9142" y="4588"/>
                  </a:lnTo>
                  <a:lnTo>
                    <a:pt x="9142" y="4588"/>
                  </a:lnTo>
                  <a:lnTo>
                    <a:pt x="9059" y="4123"/>
                  </a:lnTo>
                  <a:lnTo>
                    <a:pt x="9026" y="3641"/>
                  </a:lnTo>
                  <a:lnTo>
                    <a:pt x="9026" y="3641"/>
                  </a:lnTo>
                  <a:lnTo>
                    <a:pt x="9009" y="3441"/>
                  </a:lnTo>
                  <a:lnTo>
                    <a:pt x="8992" y="3225"/>
                  </a:lnTo>
                  <a:lnTo>
                    <a:pt x="8959" y="3026"/>
                  </a:lnTo>
                  <a:lnTo>
                    <a:pt x="8909" y="2826"/>
                  </a:lnTo>
                  <a:lnTo>
                    <a:pt x="8843" y="2627"/>
                  </a:lnTo>
                  <a:lnTo>
                    <a:pt x="8760" y="2444"/>
                  </a:lnTo>
                  <a:lnTo>
                    <a:pt x="8677" y="2261"/>
                  </a:lnTo>
                  <a:lnTo>
                    <a:pt x="8577" y="2095"/>
                  </a:lnTo>
                  <a:lnTo>
                    <a:pt x="8477" y="1945"/>
                  </a:lnTo>
                  <a:lnTo>
                    <a:pt x="8361" y="1796"/>
                  </a:lnTo>
                  <a:lnTo>
                    <a:pt x="8228" y="1663"/>
                  </a:lnTo>
                  <a:lnTo>
                    <a:pt x="8095" y="1530"/>
                  </a:lnTo>
                  <a:lnTo>
                    <a:pt x="7929" y="1413"/>
                  </a:lnTo>
                  <a:lnTo>
                    <a:pt x="7779" y="1330"/>
                  </a:lnTo>
                  <a:lnTo>
                    <a:pt x="7596" y="1247"/>
                  </a:lnTo>
                  <a:lnTo>
                    <a:pt x="7413" y="1164"/>
                  </a:lnTo>
                  <a:lnTo>
                    <a:pt x="7413" y="1164"/>
                  </a:lnTo>
                  <a:lnTo>
                    <a:pt x="7247" y="998"/>
                  </a:lnTo>
                  <a:lnTo>
                    <a:pt x="7081" y="832"/>
                  </a:lnTo>
                  <a:lnTo>
                    <a:pt x="6898" y="699"/>
                  </a:lnTo>
                  <a:lnTo>
                    <a:pt x="6732" y="566"/>
                  </a:lnTo>
                  <a:lnTo>
                    <a:pt x="6549" y="449"/>
                  </a:lnTo>
                  <a:lnTo>
                    <a:pt x="6383" y="350"/>
                  </a:lnTo>
                  <a:lnTo>
                    <a:pt x="6217" y="267"/>
                  </a:lnTo>
                  <a:lnTo>
                    <a:pt x="6051" y="183"/>
                  </a:lnTo>
                  <a:lnTo>
                    <a:pt x="5868" y="134"/>
                  </a:lnTo>
                  <a:lnTo>
                    <a:pt x="5702" y="84"/>
                  </a:lnTo>
                  <a:lnTo>
                    <a:pt x="5552" y="51"/>
                  </a:lnTo>
                  <a:lnTo>
                    <a:pt x="5386" y="17"/>
                  </a:lnTo>
                  <a:lnTo>
                    <a:pt x="5220" y="1"/>
                  </a:lnTo>
                  <a:lnTo>
                    <a:pt x="5070" y="1"/>
                  </a:lnTo>
                  <a:lnTo>
                    <a:pt x="4920" y="17"/>
                  </a:lnTo>
                  <a:lnTo>
                    <a:pt x="4771" y="34"/>
                  </a:lnTo>
                  <a:lnTo>
                    <a:pt x="4621" y="67"/>
                  </a:lnTo>
                  <a:lnTo>
                    <a:pt x="4472" y="100"/>
                  </a:lnTo>
                  <a:lnTo>
                    <a:pt x="4206" y="217"/>
                  </a:lnTo>
                  <a:lnTo>
                    <a:pt x="3940" y="350"/>
                  </a:lnTo>
                  <a:lnTo>
                    <a:pt x="3707" y="516"/>
                  </a:lnTo>
                  <a:lnTo>
                    <a:pt x="3491" y="715"/>
                  </a:lnTo>
                  <a:lnTo>
                    <a:pt x="3308" y="948"/>
                  </a:lnTo>
                  <a:lnTo>
                    <a:pt x="3142" y="1197"/>
                  </a:lnTo>
                  <a:lnTo>
                    <a:pt x="3009" y="1463"/>
                  </a:lnTo>
                  <a:lnTo>
                    <a:pt x="3009" y="1463"/>
                  </a:lnTo>
                  <a:lnTo>
                    <a:pt x="2926" y="1696"/>
                  </a:lnTo>
                  <a:lnTo>
                    <a:pt x="2843" y="1945"/>
                  </a:lnTo>
                  <a:lnTo>
                    <a:pt x="2843" y="1945"/>
                  </a:lnTo>
                  <a:lnTo>
                    <a:pt x="2676" y="2477"/>
                  </a:lnTo>
                  <a:lnTo>
                    <a:pt x="2510" y="3042"/>
                  </a:lnTo>
                  <a:lnTo>
                    <a:pt x="2228" y="4123"/>
                  </a:lnTo>
                  <a:lnTo>
                    <a:pt x="2228" y="4123"/>
                  </a:lnTo>
                  <a:lnTo>
                    <a:pt x="2111" y="4522"/>
                  </a:lnTo>
                  <a:lnTo>
                    <a:pt x="1978" y="4887"/>
                  </a:lnTo>
                  <a:lnTo>
                    <a:pt x="1978" y="4887"/>
                  </a:lnTo>
                  <a:lnTo>
                    <a:pt x="1862" y="5103"/>
                  </a:lnTo>
                  <a:lnTo>
                    <a:pt x="1746" y="5319"/>
                  </a:lnTo>
                  <a:lnTo>
                    <a:pt x="1480" y="5735"/>
                  </a:lnTo>
                  <a:lnTo>
                    <a:pt x="1197" y="6184"/>
                  </a:lnTo>
                  <a:lnTo>
                    <a:pt x="1048" y="6416"/>
                  </a:lnTo>
                  <a:lnTo>
                    <a:pt x="898" y="6682"/>
                  </a:lnTo>
                  <a:lnTo>
                    <a:pt x="765" y="6965"/>
                  </a:lnTo>
                  <a:lnTo>
                    <a:pt x="615" y="7281"/>
                  </a:lnTo>
                  <a:lnTo>
                    <a:pt x="482" y="7630"/>
                  </a:lnTo>
                  <a:lnTo>
                    <a:pt x="366" y="8012"/>
                  </a:lnTo>
                  <a:lnTo>
                    <a:pt x="250" y="8444"/>
                  </a:lnTo>
                  <a:lnTo>
                    <a:pt x="150" y="8926"/>
                  </a:lnTo>
                  <a:lnTo>
                    <a:pt x="67" y="9458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6793900" y="2228150"/>
              <a:ext cx="73150" cy="228575"/>
            </a:xfrm>
            <a:custGeom>
              <a:avLst/>
              <a:gdLst/>
              <a:ahLst/>
              <a:cxnLst/>
              <a:rect l="l" t="t" r="r" b="b"/>
              <a:pathLst>
                <a:path w="2926" h="9143" extrusionOk="0">
                  <a:moveTo>
                    <a:pt x="33" y="1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7" y="84"/>
                  </a:lnTo>
                  <a:lnTo>
                    <a:pt x="166" y="184"/>
                  </a:lnTo>
                  <a:lnTo>
                    <a:pt x="299" y="283"/>
                  </a:lnTo>
                  <a:lnTo>
                    <a:pt x="416" y="400"/>
                  </a:lnTo>
                  <a:lnTo>
                    <a:pt x="549" y="533"/>
                  </a:lnTo>
                  <a:lnTo>
                    <a:pt x="648" y="666"/>
                  </a:lnTo>
                  <a:lnTo>
                    <a:pt x="748" y="815"/>
                  </a:lnTo>
                  <a:lnTo>
                    <a:pt x="831" y="965"/>
                  </a:lnTo>
                  <a:lnTo>
                    <a:pt x="914" y="1131"/>
                  </a:lnTo>
                  <a:lnTo>
                    <a:pt x="981" y="1430"/>
                  </a:lnTo>
                  <a:lnTo>
                    <a:pt x="1031" y="1730"/>
                  </a:lnTo>
                  <a:lnTo>
                    <a:pt x="1064" y="2045"/>
                  </a:lnTo>
                  <a:lnTo>
                    <a:pt x="1064" y="2361"/>
                  </a:lnTo>
                  <a:lnTo>
                    <a:pt x="1097" y="2610"/>
                  </a:lnTo>
                  <a:lnTo>
                    <a:pt x="1130" y="2860"/>
                  </a:lnTo>
                  <a:lnTo>
                    <a:pt x="1197" y="3109"/>
                  </a:lnTo>
                  <a:lnTo>
                    <a:pt x="1280" y="3342"/>
                  </a:lnTo>
                  <a:lnTo>
                    <a:pt x="1363" y="3574"/>
                  </a:lnTo>
                  <a:lnTo>
                    <a:pt x="1463" y="3807"/>
                  </a:lnTo>
                  <a:lnTo>
                    <a:pt x="1596" y="4023"/>
                  </a:lnTo>
                  <a:lnTo>
                    <a:pt x="1729" y="4239"/>
                  </a:lnTo>
                  <a:lnTo>
                    <a:pt x="2078" y="4738"/>
                  </a:lnTo>
                  <a:lnTo>
                    <a:pt x="2227" y="4987"/>
                  </a:lnTo>
                  <a:lnTo>
                    <a:pt x="2377" y="5253"/>
                  </a:lnTo>
                  <a:lnTo>
                    <a:pt x="2510" y="5519"/>
                  </a:lnTo>
                  <a:lnTo>
                    <a:pt x="2626" y="5802"/>
                  </a:lnTo>
                  <a:lnTo>
                    <a:pt x="2709" y="6101"/>
                  </a:lnTo>
                  <a:lnTo>
                    <a:pt x="2776" y="6417"/>
                  </a:lnTo>
                  <a:lnTo>
                    <a:pt x="2809" y="6766"/>
                  </a:lnTo>
                  <a:lnTo>
                    <a:pt x="2826" y="7115"/>
                  </a:lnTo>
                  <a:lnTo>
                    <a:pt x="2826" y="7447"/>
                  </a:lnTo>
                  <a:lnTo>
                    <a:pt x="2809" y="7796"/>
                  </a:lnTo>
                  <a:lnTo>
                    <a:pt x="2776" y="8129"/>
                  </a:lnTo>
                  <a:lnTo>
                    <a:pt x="2726" y="8478"/>
                  </a:lnTo>
                  <a:lnTo>
                    <a:pt x="2660" y="8810"/>
                  </a:lnTo>
                  <a:lnTo>
                    <a:pt x="2593" y="9143"/>
                  </a:lnTo>
                  <a:lnTo>
                    <a:pt x="2676" y="8827"/>
                  </a:lnTo>
                  <a:lnTo>
                    <a:pt x="2759" y="8511"/>
                  </a:lnTo>
                  <a:lnTo>
                    <a:pt x="2826" y="8178"/>
                  </a:lnTo>
                  <a:lnTo>
                    <a:pt x="2876" y="7863"/>
                  </a:lnTo>
                  <a:lnTo>
                    <a:pt x="2909" y="7530"/>
                  </a:lnTo>
                  <a:lnTo>
                    <a:pt x="2925" y="7198"/>
                  </a:lnTo>
                  <a:lnTo>
                    <a:pt x="2925" y="6882"/>
                  </a:lnTo>
                  <a:lnTo>
                    <a:pt x="2909" y="6550"/>
                  </a:lnTo>
                  <a:lnTo>
                    <a:pt x="2876" y="6267"/>
                  </a:lnTo>
                  <a:lnTo>
                    <a:pt x="2826" y="5985"/>
                  </a:lnTo>
                  <a:lnTo>
                    <a:pt x="2759" y="5719"/>
                  </a:lnTo>
                  <a:lnTo>
                    <a:pt x="2660" y="5453"/>
                  </a:lnTo>
                  <a:lnTo>
                    <a:pt x="2560" y="5187"/>
                  </a:lnTo>
                  <a:lnTo>
                    <a:pt x="2427" y="4937"/>
                  </a:lnTo>
                  <a:lnTo>
                    <a:pt x="2277" y="4705"/>
                  </a:lnTo>
                  <a:lnTo>
                    <a:pt x="2111" y="4472"/>
                  </a:lnTo>
                  <a:lnTo>
                    <a:pt x="1895" y="4173"/>
                  </a:lnTo>
                  <a:lnTo>
                    <a:pt x="1696" y="3857"/>
                  </a:lnTo>
                  <a:lnTo>
                    <a:pt x="1529" y="3541"/>
                  </a:lnTo>
                  <a:lnTo>
                    <a:pt x="1396" y="3192"/>
                  </a:lnTo>
                  <a:lnTo>
                    <a:pt x="1297" y="2843"/>
                  </a:lnTo>
                  <a:lnTo>
                    <a:pt x="1230" y="2494"/>
                  </a:lnTo>
                  <a:lnTo>
                    <a:pt x="1197" y="2128"/>
                  </a:lnTo>
                  <a:lnTo>
                    <a:pt x="1180" y="1763"/>
                  </a:lnTo>
                  <a:lnTo>
                    <a:pt x="1147" y="1497"/>
                  </a:lnTo>
                  <a:lnTo>
                    <a:pt x="1081" y="1231"/>
                  </a:lnTo>
                  <a:lnTo>
                    <a:pt x="981" y="982"/>
                  </a:lnTo>
                  <a:lnTo>
                    <a:pt x="848" y="732"/>
                  </a:lnTo>
                  <a:lnTo>
                    <a:pt x="698" y="516"/>
                  </a:lnTo>
                  <a:lnTo>
                    <a:pt x="499" y="317"/>
                  </a:lnTo>
                  <a:lnTo>
                    <a:pt x="299" y="15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6591525" y="2239375"/>
              <a:ext cx="78975" cy="198225"/>
            </a:xfrm>
            <a:custGeom>
              <a:avLst/>
              <a:gdLst/>
              <a:ahLst/>
              <a:cxnLst/>
              <a:rect l="l" t="t" r="r" b="b"/>
              <a:pathLst>
                <a:path w="3159" h="7929" extrusionOk="0">
                  <a:moveTo>
                    <a:pt x="3142" y="1"/>
                  </a:moveTo>
                  <a:lnTo>
                    <a:pt x="2959" y="549"/>
                  </a:lnTo>
                  <a:lnTo>
                    <a:pt x="2776" y="1114"/>
                  </a:lnTo>
                  <a:lnTo>
                    <a:pt x="2610" y="1679"/>
                  </a:lnTo>
                  <a:lnTo>
                    <a:pt x="2411" y="2245"/>
                  </a:lnTo>
                  <a:lnTo>
                    <a:pt x="2294" y="2527"/>
                  </a:lnTo>
                  <a:lnTo>
                    <a:pt x="2161" y="2793"/>
                  </a:lnTo>
                  <a:lnTo>
                    <a:pt x="2012" y="3059"/>
                  </a:lnTo>
                  <a:lnTo>
                    <a:pt x="1846" y="3292"/>
                  </a:lnTo>
                  <a:lnTo>
                    <a:pt x="1497" y="3757"/>
                  </a:lnTo>
                  <a:lnTo>
                    <a:pt x="1114" y="4239"/>
                  </a:lnTo>
                  <a:lnTo>
                    <a:pt x="981" y="4439"/>
                  </a:lnTo>
                  <a:lnTo>
                    <a:pt x="848" y="4638"/>
                  </a:lnTo>
                  <a:lnTo>
                    <a:pt x="715" y="4854"/>
                  </a:lnTo>
                  <a:lnTo>
                    <a:pt x="599" y="5070"/>
                  </a:lnTo>
                  <a:lnTo>
                    <a:pt x="499" y="5286"/>
                  </a:lnTo>
                  <a:lnTo>
                    <a:pt x="400" y="5519"/>
                  </a:lnTo>
                  <a:lnTo>
                    <a:pt x="316" y="5735"/>
                  </a:lnTo>
                  <a:lnTo>
                    <a:pt x="233" y="5968"/>
                  </a:lnTo>
                  <a:lnTo>
                    <a:pt x="167" y="6200"/>
                  </a:lnTo>
                  <a:lnTo>
                    <a:pt x="117" y="6450"/>
                  </a:lnTo>
                  <a:lnTo>
                    <a:pt x="67" y="6682"/>
                  </a:lnTo>
                  <a:lnTo>
                    <a:pt x="34" y="6932"/>
                  </a:lnTo>
                  <a:lnTo>
                    <a:pt x="17" y="7164"/>
                  </a:lnTo>
                  <a:lnTo>
                    <a:pt x="1" y="7414"/>
                  </a:lnTo>
                  <a:lnTo>
                    <a:pt x="1" y="7663"/>
                  </a:lnTo>
                  <a:lnTo>
                    <a:pt x="1" y="7912"/>
                  </a:lnTo>
                  <a:lnTo>
                    <a:pt x="17" y="7929"/>
                  </a:lnTo>
                  <a:lnTo>
                    <a:pt x="34" y="7929"/>
                  </a:lnTo>
                  <a:lnTo>
                    <a:pt x="51" y="7912"/>
                  </a:lnTo>
                  <a:lnTo>
                    <a:pt x="67" y="7613"/>
                  </a:lnTo>
                  <a:lnTo>
                    <a:pt x="100" y="7297"/>
                  </a:lnTo>
                  <a:lnTo>
                    <a:pt x="150" y="6998"/>
                  </a:lnTo>
                  <a:lnTo>
                    <a:pt x="200" y="6699"/>
                  </a:lnTo>
                  <a:lnTo>
                    <a:pt x="283" y="6416"/>
                  </a:lnTo>
                  <a:lnTo>
                    <a:pt x="366" y="6117"/>
                  </a:lnTo>
                  <a:lnTo>
                    <a:pt x="466" y="5835"/>
                  </a:lnTo>
                  <a:lnTo>
                    <a:pt x="566" y="5552"/>
                  </a:lnTo>
                  <a:lnTo>
                    <a:pt x="832" y="5053"/>
                  </a:lnTo>
                  <a:lnTo>
                    <a:pt x="1114" y="4588"/>
                  </a:lnTo>
                  <a:lnTo>
                    <a:pt x="1430" y="4139"/>
                  </a:lnTo>
                  <a:lnTo>
                    <a:pt x="1779" y="3707"/>
                  </a:lnTo>
                  <a:lnTo>
                    <a:pt x="1929" y="3491"/>
                  </a:lnTo>
                  <a:lnTo>
                    <a:pt x="2062" y="3292"/>
                  </a:lnTo>
                  <a:lnTo>
                    <a:pt x="2178" y="3076"/>
                  </a:lnTo>
                  <a:lnTo>
                    <a:pt x="2278" y="2843"/>
                  </a:lnTo>
                  <a:lnTo>
                    <a:pt x="2377" y="2627"/>
                  </a:lnTo>
                  <a:lnTo>
                    <a:pt x="2461" y="2394"/>
                  </a:lnTo>
                  <a:lnTo>
                    <a:pt x="2610" y="1929"/>
                  </a:lnTo>
                  <a:lnTo>
                    <a:pt x="2743" y="1463"/>
                  </a:lnTo>
                  <a:lnTo>
                    <a:pt x="2876" y="981"/>
                  </a:lnTo>
                  <a:lnTo>
                    <a:pt x="3009" y="483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334325" y="2393550"/>
              <a:ext cx="422200" cy="197800"/>
            </a:xfrm>
            <a:custGeom>
              <a:avLst/>
              <a:gdLst/>
              <a:ahLst/>
              <a:cxnLst/>
              <a:rect l="l" t="t" r="r" b="b"/>
              <a:pathLst>
                <a:path w="16888" h="7912" extrusionOk="0">
                  <a:moveTo>
                    <a:pt x="4671" y="0"/>
                  </a:moveTo>
                  <a:lnTo>
                    <a:pt x="4388" y="17"/>
                  </a:lnTo>
                  <a:lnTo>
                    <a:pt x="4039" y="67"/>
                  </a:lnTo>
                  <a:lnTo>
                    <a:pt x="3640" y="133"/>
                  </a:lnTo>
                  <a:lnTo>
                    <a:pt x="3208" y="233"/>
                  </a:lnTo>
                  <a:lnTo>
                    <a:pt x="2759" y="349"/>
                  </a:lnTo>
                  <a:lnTo>
                    <a:pt x="2294" y="499"/>
                  </a:lnTo>
                  <a:lnTo>
                    <a:pt x="1829" y="632"/>
                  </a:lnTo>
                  <a:lnTo>
                    <a:pt x="1396" y="798"/>
                  </a:lnTo>
                  <a:lnTo>
                    <a:pt x="981" y="948"/>
                  </a:lnTo>
                  <a:lnTo>
                    <a:pt x="632" y="1114"/>
                  </a:lnTo>
                  <a:lnTo>
                    <a:pt x="349" y="1280"/>
                  </a:lnTo>
                  <a:lnTo>
                    <a:pt x="233" y="1346"/>
                  </a:lnTo>
                  <a:lnTo>
                    <a:pt x="133" y="1430"/>
                  </a:lnTo>
                  <a:lnTo>
                    <a:pt x="67" y="1496"/>
                  </a:lnTo>
                  <a:lnTo>
                    <a:pt x="17" y="1562"/>
                  </a:lnTo>
                  <a:lnTo>
                    <a:pt x="0" y="1629"/>
                  </a:lnTo>
                  <a:lnTo>
                    <a:pt x="0" y="1695"/>
                  </a:lnTo>
                  <a:lnTo>
                    <a:pt x="117" y="1961"/>
                  </a:lnTo>
                  <a:lnTo>
                    <a:pt x="250" y="2227"/>
                  </a:lnTo>
                  <a:lnTo>
                    <a:pt x="416" y="2493"/>
                  </a:lnTo>
                  <a:lnTo>
                    <a:pt x="582" y="2776"/>
                  </a:lnTo>
                  <a:lnTo>
                    <a:pt x="765" y="3042"/>
                  </a:lnTo>
                  <a:lnTo>
                    <a:pt x="964" y="3308"/>
                  </a:lnTo>
                  <a:lnTo>
                    <a:pt x="1180" y="3574"/>
                  </a:lnTo>
                  <a:lnTo>
                    <a:pt x="1396" y="3823"/>
                  </a:lnTo>
                  <a:lnTo>
                    <a:pt x="1878" y="4338"/>
                  </a:lnTo>
                  <a:lnTo>
                    <a:pt x="2394" y="4837"/>
                  </a:lnTo>
                  <a:lnTo>
                    <a:pt x="2926" y="5302"/>
                  </a:lnTo>
                  <a:lnTo>
                    <a:pt x="3474" y="5751"/>
                  </a:lnTo>
                  <a:lnTo>
                    <a:pt x="4023" y="6167"/>
                  </a:lnTo>
                  <a:lnTo>
                    <a:pt x="4554" y="6549"/>
                  </a:lnTo>
                  <a:lnTo>
                    <a:pt x="5086" y="6898"/>
                  </a:lnTo>
                  <a:lnTo>
                    <a:pt x="5585" y="7197"/>
                  </a:lnTo>
                  <a:lnTo>
                    <a:pt x="6034" y="7446"/>
                  </a:lnTo>
                  <a:lnTo>
                    <a:pt x="6449" y="7646"/>
                  </a:lnTo>
                  <a:lnTo>
                    <a:pt x="6798" y="7795"/>
                  </a:lnTo>
                  <a:lnTo>
                    <a:pt x="7081" y="7878"/>
                  </a:lnTo>
                  <a:lnTo>
                    <a:pt x="7247" y="7912"/>
                  </a:lnTo>
                  <a:lnTo>
                    <a:pt x="7796" y="7912"/>
                  </a:lnTo>
                  <a:lnTo>
                    <a:pt x="8012" y="7878"/>
                  </a:lnTo>
                  <a:lnTo>
                    <a:pt x="8228" y="7845"/>
                  </a:lnTo>
                  <a:lnTo>
                    <a:pt x="8676" y="7729"/>
                  </a:lnTo>
                  <a:lnTo>
                    <a:pt x="9158" y="7579"/>
                  </a:lnTo>
                  <a:lnTo>
                    <a:pt x="9674" y="7380"/>
                  </a:lnTo>
                  <a:lnTo>
                    <a:pt x="10206" y="7131"/>
                  </a:lnTo>
                  <a:lnTo>
                    <a:pt x="10754" y="6831"/>
                  </a:lnTo>
                  <a:lnTo>
                    <a:pt x="11319" y="6499"/>
                  </a:lnTo>
                  <a:lnTo>
                    <a:pt x="11901" y="6133"/>
                  </a:lnTo>
                  <a:lnTo>
                    <a:pt x="12483" y="5734"/>
                  </a:lnTo>
                  <a:lnTo>
                    <a:pt x="13064" y="5302"/>
                  </a:lnTo>
                  <a:lnTo>
                    <a:pt x="13646" y="4837"/>
                  </a:lnTo>
                  <a:lnTo>
                    <a:pt x="14228" y="4338"/>
                  </a:lnTo>
                  <a:lnTo>
                    <a:pt x="14793" y="3806"/>
                  </a:lnTo>
                  <a:lnTo>
                    <a:pt x="15358" y="3258"/>
                  </a:lnTo>
                  <a:lnTo>
                    <a:pt x="15641" y="2942"/>
                  </a:lnTo>
                  <a:lnTo>
                    <a:pt x="15923" y="2610"/>
                  </a:lnTo>
                  <a:lnTo>
                    <a:pt x="16173" y="2277"/>
                  </a:lnTo>
                  <a:lnTo>
                    <a:pt x="16389" y="1961"/>
                  </a:lnTo>
                  <a:lnTo>
                    <a:pt x="16571" y="1629"/>
                  </a:lnTo>
                  <a:lnTo>
                    <a:pt x="16721" y="1330"/>
                  </a:lnTo>
                  <a:lnTo>
                    <a:pt x="16837" y="1047"/>
                  </a:lnTo>
                  <a:lnTo>
                    <a:pt x="16854" y="914"/>
                  </a:lnTo>
                  <a:lnTo>
                    <a:pt x="16887" y="781"/>
                  </a:lnTo>
                  <a:lnTo>
                    <a:pt x="16887" y="682"/>
                  </a:lnTo>
                  <a:lnTo>
                    <a:pt x="16871" y="565"/>
                  </a:lnTo>
                  <a:lnTo>
                    <a:pt x="16854" y="465"/>
                  </a:lnTo>
                  <a:lnTo>
                    <a:pt x="16821" y="382"/>
                  </a:lnTo>
                  <a:lnTo>
                    <a:pt x="16754" y="316"/>
                  </a:lnTo>
                  <a:lnTo>
                    <a:pt x="16688" y="249"/>
                  </a:lnTo>
                  <a:lnTo>
                    <a:pt x="16588" y="216"/>
                  </a:lnTo>
                  <a:lnTo>
                    <a:pt x="16472" y="183"/>
                  </a:lnTo>
                  <a:lnTo>
                    <a:pt x="16355" y="166"/>
                  </a:lnTo>
                  <a:lnTo>
                    <a:pt x="16206" y="166"/>
                  </a:lnTo>
                  <a:lnTo>
                    <a:pt x="16023" y="183"/>
                  </a:lnTo>
                  <a:lnTo>
                    <a:pt x="15840" y="216"/>
                  </a:lnTo>
                  <a:lnTo>
                    <a:pt x="15624" y="266"/>
                  </a:lnTo>
                  <a:lnTo>
                    <a:pt x="15391" y="333"/>
                  </a:lnTo>
                  <a:lnTo>
                    <a:pt x="15125" y="416"/>
                  </a:lnTo>
                  <a:lnTo>
                    <a:pt x="14843" y="532"/>
                  </a:lnTo>
                  <a:lnTo>
                    <a:pt x="12815" y="1363"/>
                  </a:lnTo>
                  <a:lnTo>
                    <a:pt x="10870" y="2128"/>
                  </a:lnTo>
                  <a:lnTo>
                    <a:pt x="9341" y="2726"/>
                  </a:lnTo>
                  <a:lnTo>
                    <a:pt x="8610" y="2992"/>
                  </a:lnTo>
                  <a:lnTo>
                    <a:pt x="8543" y="2992"/>
                  </a:lnTo>
                  <a:lnTo>
                    <a:pt x="8427" y="2942"/>
                  </a:lnTo>
                  <a:lnTo>
                    <a:pt x="8261" y="2859"/>
                  </a:lnTo>
                  <a:lnTo>
                    <a:pt x="8061" y="2726"/>
                  </a:lnTo>
                  <a:lnTo>
                    <a:pt x="7563" y="2410"/>
                  </a:lnTo>
                  <a:lnTo>
                    <a:pt x="6998" y="1995"/>
                  </a:lnTo>
                  <a:lnTo>
                    <a:pt x="6416" y="1529"/>
                  </a:lnTo>
                  <a:lnTo>
                    <a:pt x="6117" y="1280"/>
                  </a:lnTo>
                  <a:lnTo>
                    <a:pt x="5834" y="1031"/>
                  </a:lnTo>
                  <a:lnTo>
                    <a:pt x="5585" y="781"/>
                  </a:lnTo>
                  <a:lnTo>
                    <a:pt x="5336" y="532"/>
                  </a:lnTo>
                  <a:lnTo>
                    <a:pt x="5136" y="299"/>
                  </a:lnTo>
                  <a:lnTo>
                    <a:pt x="4970" y="67"/>
                  </a:lnTo>
                  <a:lnTo>
                    <a:pt x="4937" y="33"/>
                  </a:lnTo>
                  <a:lnTo>
                    <a:pt x="4870" y="17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6334325" y="2393550"/>
              <a:ext cx="422200" cy="197800"/>
            </a:xfrm>
            <a:custGeom>
              <a:avLst/>
              <a:gdLst/>
              <a:ahLst/>
              <a:cxnLst/>
              <a:rect l="l" t="t" r="r" b="b"/>
              <a:pathLst>
                <a:path w="16888" h="7912" fill="none" extrusionOk="0">
                  <a:moveTo>
                    <a:pt x="15358" y="3258"/>
                  </a:moveTo>
                  <a:lnTo>
                    <a:pt x="15358" y="3258"/>
                  </a:lnTo>
                  <a:lnTo>
                    <a:pt x="14793" y="3806"/>
                  </a:lnTo>
                  <a:lnTo>
                    <a:pt x="14228" y="4338"/>
                  </a:lnTo>
                  <a:lnTo>
                    <a:pt x="13646" y="4837"/>
                  </a:lnTo>
                  <a:lnTo>
                    <a:pt x="13064" y="5302"/>
                  </a:lnTo>
                  <a:lnTo>
                    <a:pt x="12483" y="5734"/>
                  </a:lnTo>
                  <a:lnTo>
                    <a:pt x="11901" y="6133"/>
                  </a:lnTo>
                  <a:lnTo>
                    <a:pt x="11319" y="6499"/>
                  </a:lnTo>
                  <a:lnTo>
                    <a:pt x="10754" y="6831"/>
                  </a:lnTo>
                  <a:lnTo>
                    <a:pt x="10206" y="7131"/>
                  </a:lnTo>
                  <a:lnTo>
                    <a:pt x="9674" y="7380"/>
                  </a:lnTo>
                  <a:lnTo>
                    <a:pt x="9158" y="7579"/>
                  </a:lnTo>
                  <a:lnTo>
                    <a:pt x="8676" y="7729"/>
                  </a:lnTo>
                  <a:lnTo>
                    <a:pt x="8228" y="7845"/>
                  </a:lnTo>
                  <a:lnTo>
                    <a:pt x="8012" y="7878"/>
                  </a:lnTo>
                  <a:lnTo>
                    <a:pt x="7796" y="7912"/>
                  </a:lnTo>
                  <a:lnTo>
                    <a:pt x="7613" y="7912"/>
                  </a:lnTo>
                  <a:lnTo>
                    <a:pt x="7413" y="7912"/>
                  </a:lnTo>
                  <a:lnTo>
                    <a:pt x="7247" y="7912"/>
                  </a:lnTo>
                  <a:lnTo>
                    <a:pt x="7081" y="7878"/>
                  </a:lnTo>
                  <a:lnTo>
                    <a:pt x="7081" y="7878"/>
                  </a:lnTo>
                  <a:lnTo>
                    <a:pt x="6798" y="7795"/>
                  </a:lnTo>
                  <a:lnTo>
                    <a:pt x="6449" y="7646"/>
                  </a:lnTo>
                  <a:lnTo>
                    <a:pt x="6034" y="7446"/>
                  </a:lnTo>
                  <a:lnTo>
                    <a:pt x="5585" y="7197"/>
                  </a:lnTo>
                  <a:lnTo>
                    <a:pt x="5086" y="6898"/>
                  </a:lnTo>
                  <a:lnTo>
                    <a:pt x="4554" y="6549"/>
                  </a:lnTo>
                  <a:lnTo>
                    <a:pt x="4023" y="6167"/>
                  </a:lnTo>
                  <a:lnTo>
                    <a:pt x="3474" y="5751"/>
                  </a:lnTo>
                  <a:lnTo>
                    <a:pt x="2926" y="5302"/>
                  </a:lnTo>
                  <a:lnTo>
                    <a:pt x="2394" y="4837"/>
                  </a:lnTo>
                  <a:lnTo>
                    <a:pt x="1878" y="4338"/>
                  </a:lnTo>
                  <a:lnTo>
                    <a:pt x="1396" y="3823"/>
                  </a:lnTo>
                  <a:lnTo>
                    <a:pt x="1180" y="3574"/>
                  </a:lnTo>
                  <a:lnTo>
                    <a:pt x="964" y="3308"/>
                  </a:lnTo>
                  <a:lnTo>
                    <a:pt x="765" y="3042"/>
                  </a:lnTo>
                  <a:lnTo>
                    <a:pt x="582" y="2776"/>
                  </a:lnTo>
                  <a:lnTo>
                    <a:pt x="416" y="2493"/>
                  </a:lnTo>
                  <a:lnTo>
                    <a:pt x="250" y="2227"/>
                  </a:lnTo>
                  <a:lnTo>
                    <a:pt x="117" y="1961"/>
                  </a:lnTo>
                  <a:lnTo>
                    <a:pt x="0" y="1695"/>
                  </a:lnTo>
                  <a:lnTo>
                    <a:pt x="0" y="1695"/>
                  </a:lnTo>
                  <a:lnTo>
                    <a:pt x="0" y="1629"/>
                  </a:lnTo>
                  <a:lnTo>
                    <a:pt x="17" y="1562"/>
                  </a:lnTo>
                  <a:lnTo>
                    <a:pt x="67" y="1496"/>
                  </a:lnTo>
                  <a:lnTo>
                    <a:pt x="133" y="1430"/>
                  </a:lnTo>
                  <a:lnTo>
                    <a:pt x="233" y="1346"/>
                  </a:lnTo>
                  <a:lnTo>
                    <a:pt x="349" y="1280"/>
                  </a:lnTo>
                  <a:lnTo>
                    <a:pt x="632" y="1114"/>
                  </a:lnTo>
                  <a:lnTo>
                    <a:pt x="981" y="948"/>
                  </a:lnTo>
                  <a:lnTo>
                    <a:pt x="1396" y="798"/>
                  </a:lnTo>
                  <a:lnTo>
                    <a:pt x="1829" y="632"/>
                  </a:lnTo>
                  <a:lnTo>
                    <a:pt x="2294" y="499"/>
                  </a:lnTo>
                  <a:lnTo>
                    <a:pt x="2759" y="349"/>
                  </a:lnTo>
                  <a:lnTo>
                    <a:pt x="3208" y="233"/>
                  </a:lnTo>
                  <a:lnTo>
                    <a:pt x="3640" y="133"/>
                  </a:lnTo>
                  <a:lnTo>
                    <a:pt x="4039" y="67"/>
                  </a:lnTo>
                  <a:lnTo>
                    <a:pt x="4388" y="17"/>
                  </a:lnTo>
                  <a:lnTo>
                    <a:pt x="4671" y="0"/>
                  </a:lnTo>
                  <a:lnTo>
                    <a:pt x="4787" y="0"/>
                  </a:lnTo>
                  <a:lnTo>
                    <a:pt x="4870" y="17"/>
                  </a:lnTo>
                  <a:lnTo>
                    <a:pt x="4937" y="33"/>
                  </a:lnTo>
                  <a:lnTo>
                    <a:pt x="4970" y="67"/>
                  </a:lnTo>
                  <a:lnTo>
                    <a:pt x="4970" y="67"/>
                  </a:lnTo>
                  <a:lnTo>
                    <a:pt x="5136" y="299"/>
                  </a:lnTo>
                  <a:lnTo>
                    <a:pt x="5336" y="532"/>
                  </a:lnTo>
                  <a:lnTo>
                    <a:pt x="5585" y="781"/>
                  </a:lnTo>
                  <a:lnTo>
                    <a:pt x="5834" y="1031"/>
                  </a:lnTo>
                  <a:lnTo>
                    <a:pt x="6117" y="1280"/>
                  </a:lnTo>
                  <a:lnTo>
                    <a:pt x="6416" y="1529"/>
                  </a:lnTo>
                  <a:lnTo>
                    <a:pt x="6998" y="1995"/>
                  </a:lnTo>
                  <a:lnTo>
                    <a:pt x="7563" y="2410"/>
                  </a:lnTo>
                  <a:lnTo>
                    <a:pt x="8061" y="2726"/>
                  </a:lnTo>
                  <a:lnTo>
                    <a:pt x="8261" y="2859"/>
                  </a:lnTo>
                  <a:lnTo>
                    <a:pt x="8427" y="2942"/>
                  </a:lnTo>
                  <a:lnTo>
                    <a:pt x="8543" y="2992"/>
                  </a:lnTo>
                  <a:lnTo>
                    <a:pt x="8610" y="2992"/>
                  </a:lnTo>
                  <a:lnTo>
                    <a:pt x="8610" y="2992"/>
                  </a:lnTo>
                  <a:lnTo>
                    <a:pt x="9341" y="2726"/>
                  </a:lnTo>
                  <a:lnTo>
                    <a:pt x="10870" y="2128"/>
                  </a:lnTo>
                  <a:lnTo>
                    <a:pt x="12815" y="1363"/>
                  </a:lnTo>
                  <a:lnTo>
                    <a:pt x="14843" y="532"/>
                  </a:lnTo>
                  <a:lnTo>
                    <a:pt x="14843" y="532"/>
                  </a:lnTo>
                  <a:lnTo>
                    <a:pt x="15125" y="416"/>
                  </a:lnTo>
                  <a:lnTo>
                    <a:pt x="15391" y="333"/>
                  </a:lnTo>
                  <a:lnTo>
                    <a:pt x="15624" y="266"/>
                  </a:lnTo>
                  <a:lnTo>
                    <a:pt x="15840" y="216"/>
                  </a:lnTo>
                  <a:lnTo>
                    <a:pt x="16023" y="183"/>
                  </a:lnTo>
                  <a:lnTo>
                    <a:pt x="16206" y="166"/>
                  </a:lnTo>
                  <a:lnTo>
                    <a:pt x="16355" y="166"/>
                  </a:lnTo>
                  <a:lnTo>
                    <a:pt x="16472" y="183"/>
                  </a:lnTo>
                  <a:lnTo>
                    <a:pt x="16588" y="216"/>
                  </a:lnTo>
                  <a:lnTo>
                    <a:pt x="16688" y="249"/>
                  </a:lnTo>
                  <a:lnTo>
                    <a:pt x="16754" y="316"/>
                  </a:lnTo>
                  <a:lnTo>
                    <a:pt x="16821" y="382"/>
                  </a:lnTo>
                  <a:lnTo>
                    <a:pt x="16854" y="465"/>
                  </a:lnTo>
                  <a:lnTo>
                    <a:pt x="16871" y="565"/>
                  </a:lnTo>
                  <a:lnTo>
                    <a:pt x="16887" y="682"/>
                  </a:lnTo>
                  <a:lnTo>
                    <a:pt x="16887" y="781"/>
                  </a:lnTo>
                  <a:lnTo>
                    <a:pt x="16854" y="914"/>
                  </a:lnTo>
                  <a:lnTo>
                    <a:pt x="16837" y="1047"/>
                  </a:lnTo>
                  <a:lnTo>
                    <a:pt x="16721" y="1330"/>
                  </a:lnTo>
                  <a:lnTo>
                    <a:pt x="16571" y="1629"/>
                  </a:lnTo>
                  <a:lnTo>
                    <a:pt x="16389" y="1961"/>
                  </a:lnTo>
                  <a:lnTo>
                    <a:pt x="16173" y="2277"/>
                  </a:lnTo>
                  <a:lnTo>
                    <a:pt x="15923" y="2610"/>
                  </a:lnTo>
                  <a:lnTo>
                    <a:pt x="15641" y="2942"/>
                  </a:lnTo>
                  <a:lnTo>
                    <a:pt x="15358" y="32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306050" y="2294650"/>
              <a:ext cx="158775" cy="194475"/>
            </a:xfrm>
            <a:custGeom>
              <a:avLst/>
              <a:gdLst/>
              <a:ahLst/>
              <a:cxnLst/>
              <a:rect l="l" t="t" r="r" b="b"/>
              <a:pathLst>
                <a:path w="6351" h="7779" extrusionOk="0">
                  <a:moveTo>
                    <a:pt x="3358" y="0"/>
                  </a:moveTo>
                  <a:lnTo>
                    <a:pt x="3242" y="17"/>
                  </a:lnTo>
                  <a:lnTo>
                    <a:pt x="3109" y="50"/>
                  </a:lnTo>
                  <a:lnTo>
                    <a:pt x="2976" y="117"/>
                  </a:lnTo>
                  <a:lnTo>
                    <a:pt x="2827" y="200"/>
                  </a:lnTo>
                  <a:lnTo>
                    <a:pt x="2677" y="283"/>
                  </a:lnTo>
                  <a:lnTo>
                    <a:pt x="2527" y="399"/>
                  </a:lnTo>
                  <a:lnTo>
                    <a:pt x="2212" y="682"/>
                  </a:lnTo>
                  <a:lnTo>
                    <a:pt x="1896" y="1014"/>
                  </a:lnTo>
                  <a:lnTo>
                    <a:pt x="1580" y="1380"/>
                  </a:lnTo>
                  <a:lnTo>
                    <a:pt x="1264" y="1795"/>
                  </a:lnTo>
                  <a:lnTo>
                    <a:pt x="965" y="2211"/>
                  </a:lnTo>
                  <a:lnTo>
                    <a:pt x="699" y="2643"/>
                  </a:lnTo>
                  <a:lnTo>
                    <a:pt x="466" y="3059"/>
                  </a:lnTo>
                  <a:lnTo>
                    <a:pt x="267" y="3474"/>
                  </a:lnTo>
                  <a:lnTo>
                    <a:pt x="117" y="3856"/>
                  </a:lnTo>
                  <a:lnTo>
                    <a:pt x="67" y="4039"/>
                  </a:lnTo>
                  <a:lnTo>
                    <a:pt x="34" y="4205"/>
                  </a:lnTo>
                  <a:lnTo>
                    <a:pt x="1" y="4355"/>
                  </a:lnTo>
                  <a:lnTo>
                    <a:pt x="1" y="4488"/>
                  </a:lnTo>
                  <a:lnTo>
                    <a:pt x="18" y="4621"/>
                  </a:lnTo>
                  <a:lnTo>
                    <a:pt x="51" y="4737"/>
                  </a:lnTo>
                  <a:lnTo>
                    <a:pt x="151" y="4937"/>
                  </a:lnTo>
                  <a:lnTo>
                    <a:pt x="267" y="5136"/>
                  </a:lnTo>
                  <a:lnTo>
                    <a:pt x="417" y="5369"/>
                  </a:lnTo>
                  <a:lnTo>
                    <a:pt x="583" y="5602"/>
                  </a:lnTo>
                  <a:lnTo>
                    <a:pt x="948" y="6067"/>
                  </a:lnTo>
                  <a:lnTo>
                    <a:pt x="1364" y="6532"/>
                  </a:lnTo>
                  <a:lnTo>
                    <a:pt x="1779" y="6965"/>
                  </a:lnTo>
                  <a:lnTo>
                    <a:pt x="2162" y="7330"/>
                  </a:lnTo>
                  <a:lnTo>
                    <a:pt x="2511" y="7596"/>
                  </a:lnTo>
                  <a:lnTo>
                    <a:pt x="2644" y="7696"/>
                  </a:lnTo>
                  <a:lnTo>
                    <a:pt x="2777" y="7762"/>
                  </a:lnTo>
                  <a:lnTo>
                    <a:pt x="2827" y="7779"/>
                  </a:lnTo>
                  <a:lnTo>
                    <a:pt x="2910" y="7779"/>
                  </a:lnTo>
                  <a:lnTo>
                    <a:pt x="2993" y="7762"/>
                  </a:lnTo>
                  <a:lnTo>
                    <a:pt x="3092" y="7729"/>
                  </a:lnTo>
                  <a:lnTo>
                    <a:pt x="3325" y="7613"/>
                  </a:lnTo>
                  <a:lnTo>
                    <a:pt x="3575" y="7463"/>
                  </a:lnTo>
                  <a:lnTo>
                    <a:pt x="3874" y="7264"/>
                  </a:lnTo>
                  <a:lnTo>
                    <a:pt x="4173" y="7031"/>
                  </a:lnTo>
                  <a:lnTo>
                    <a:pt x="4489" y="6782"/>
                  </a:lnTo>
                  <a:lnTo>
                    <a:pt x="4804" y="6499"/>
                  </a:lnTo>
                  <a:lnTo>
                    <a:pt x="5104" y="6217"/>
                  </a:lnTo>
                  <a:lnTo>
                    <a:pt x="5403" y="5934"/>
                  </a:lnTo>
                  <a:lnTo>
                    <a:pt x="5669" y="5651"/>
                  </a:lnTo>
                  <a:lnTo>
                    <a:pt x="5901" y="5369"/>
                  </a:lnTo>
                  <a:lnTo>
                    <a:pt x="6101" y="5120"/>
                  </a:lnTo>
                  <a:lnTo>
                    <a:pt x="6234" y="4904"/>
                  </a:lnTo>
                  <a:lnTo>
                    <a:pt x="6334" y="4721"/>
                  </a:lnTo>
                  <a:lnTo>
                    <a:pt x="6350" y="4638"/>
                  </a:lnTo>
                  <a:lnTo>
                    <a:pt x="6350" y="4571"/>
                  </a:lnTo>
                  <a:lnTo>
                    <a:pt x="6317" y="4421"/>
                  </a:lnTo>
                  <a:lnTo>
                    <a:pt x="6267" y="4205"/>
                  </a:lnTo>
                  <a:lnTo>
                    <a:pt x="6167" y="3956"/>
                  </a:lnTo>
                  <a:lnTo>
                    <a:pt x="6034" y="3674"/>
                  </a:lnTo>
                  <a:lnTo>
                    <a:pt x="5719" y="2992"/>
                  </a:lnTo>
                  <a:lnTo>
                    <a:pt x="5320" y="2261"/>
                  </a:lnTo>
                  <a:lnTo>
                    <a:pt x="5104" y="1895"/>
                  </a:lnTo>
                  <a:lnTo>
                    <a:pt x="4871" y="1546"/>
                  </a:lnTo>
                  <a:lnTo>
                    <a:pt x="4638" y="1214"/>
                  </a:lnTo>
                  <a:lnTo>
                    <a:pt x="4422" y="898"/>
                  </a:lnTo>
                  <a:lnTo>
                    <a:pt x="4189" y="615"/>
                  </a:lnTo>
                  <a:lnTo>
                    <a:pt x="3973" y="366"/>
                  </a:lnTo>
                  <a:lnTo>
                    <a:pt x="3757" y="183"/>
                  </a:lnTo>
                  <a:lnTo>
                    <a:pt x="3658" y="117"/>
                  </a:lnTo>
                  <a:lnTo>
                    <a:pt x="3558" y="50"/>
                  </a:lnTo>
                  <a:lnTo>
                    <a:pt x="3458" y="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6411200" y="2258500"/>
              <a:ext cx="71900" cy="141725"/>
            </a:xfrm>
            <a:custGeom>
              <a:avLst/>
              <a:gdLst/>
              <a:ahLst/>
              <a:cxnLst/>
              <a:rect l="l" t="t" r="r" b="b"/>
              <a:pathLst>
                <a:path w="2876" h="5669" extrusionOk="0">
                  <a:moveTo>
                    <a:pt x="2443" y="0"/>
                  </a:moveTo>
                  <a:lnTo>
                    <a:pt x="2344" y="34"/>
                  </a:lnTo>
                  <a:lnTo>
                    <a:pt x="2227" y="67"/>
                  </a:lnTo>
                  <a:lnTo>
                    <a:pt x="2111" y="117"/>
                  </a:lnTo>
                  <a:lnTo>
                    <a:pt x="2011" y="200"/>
                  </a:lnTo>
                  <a:lnTo>
                    <a:pt x="1895" y="283"/>
                  </a:lnTo>
                  <a:lnTo>
                    <a:pt x="1779" y="383"/>
                  </a:lnTo>
                  <a:lnTo>
                    <a:pt x="1562" y="632"/>
                  </a:lnTo>
                  <a:lnTo>
                    <a:pt x="1346" y="898"/>
                  </a:lnTo>
                  <a:lnTo>
                    <a:pt x="1147" y="1214"/>
                  </a:lnTo>
                  <a:lnTo>
                    <a:pt x="948" y="1529"/>
                  </a:lnTo>
                  <a:lnTo>
                    <a:pt x="765" y="1862"/>
                  </a:lnTo>
                  <a:lnTo>
                    <a:pt x="598" y="2194"/>
                  </a:lnTo>
                  <a:lnTo>
                    <a:pt x="316" y="2759"/>
                  </a:lnTo>
                  <a:lnTo>
                    <a:pt x="133" y="3175"/>
                  </a:lnTo>
                  <a:lnTo>
                    <a:pt x="67" y="3341"/>
                  </a:lnTo>
                  <a:lnTo>
                    <a:pt x="50" y="3408"/>
                  </a:lnTo>
                  <a:lnTo>
                    <a:pt x="17" y="3607"/>
                  </a:lnTo>
                  <a:lnTo>
                    <a:pt x="0" y="3906"/>
                  </a:lnTo>
                  <a:lnTo>
                    <a:pt x="0" y="4089"/>
                  </a:lnTo>
                  <a:lnTo>
                    <a:pt x="0" y="4272"/>
                  </a:lnTo>
                  <a:lnTo>
                    <a:pt x="17" y="4455"/>
                  </a:lnTo>
                  <a:lnTo>
                    <a:pt x="50" y="4638"/>
                  </a:lnTo>
                  <a:lnTo>
                    <a:pt x="116" y="4820"/>
                  </a:lnTo>
                  <a:lnTo>
                    <a:pt x="183" y="5003"/>
                  </a:lnTo>
                  <a:lnTo>
                    <a:pt x="283" y="5169"/>
                  </a:lnTo>
                  <a:lnTo>
                    <a:pt x="399" y="5319"/>
                  </a:lnTo>
                  <a:lnTo>
                    <a:pt x="565" y="5452"/>
                  </a:lnTo>
                  <a:lnTo>
                    <a:pt x="648" y="5518"/>
                  </a:lnTo>
                  <a:lnTo>
                    <a:pt x="748" y="5568"/>
                  </a:lnTo>
                  <a:lnTo>
                    <a:pt x="898" y="5618"/>
                  </a:lnTo>
                  <a:lnTo>
                    <a:pt x="1047" y="5651"/>
                  </a:lnTo>
                  <a:lnTo>
                    <a:pt x="1213" y="5668"/>
                  </a:lnTo>
                  <a:lnTo>
                    <a:pt x="1380" y="5651"/>
                  </a:lnTo>
                  <a:lnTo>
                    <a:pt x="1529" y="5618"/>
                  </a:lnTo>
                  <a:lnTo>
                    <a:pt x="1679" y="5568"/>
                  </a:lnTo>
                  <a:lnTo>
                    <a:pt x="1828" y="5485"/>
                  </a:lnTo>
                  <a:lnTo>
                    <a:pt x="1961" y="5385"/>
                  </a:lnTo>
                  <a:lnTo>
                    <a:pt x="1945" y="5053"/>
                  </a:lnTo>
                  <a:lnTo>
                    <a:pt x="1961" y="4721"/>
                  </a:lnTo>
                  <a:lnTo>
                    <a:pt x="1995" y="4388"/>
                  </a:lnTo>
                  <a:lnTo>
                    <a:pt x="2028" y="4056"/>
                  </a:lnTo>
                  <a:lnTo>
                    <a:pt x="2078" y="3723"/>
                  </a:lnTo>
                  <a:lnTo>
                    <a:pt x="2128" y="3391"/>
                  </a:lnTo>
                  <a:lnTo>
                    <a:pt x="2211" y="3059"/>
                  </a:lnTo>
                  <a:lnTo>
                    <a:pt x="2294" y="2743"/>
                  </a:lnTo>
                  <a:lnTo>
                    <a:pt x="2560" y="1912"/>
                  </a:lnTo>
                  <a:lnTo>
                    <a:pt x="2693" y="1480"/>
                  </a:lnTo>
                  <a:lnTo>
                    <a:pt x="2792" y="1081"/>
                  </a:lnTo>
                  <a:lnTo>
                    <a:pt x="2826" y="881"/>
                  </a:lnTo>
                  <a:lnTo>
                    <a:pt x="2859" y="715"/>
                  </a:lnTo>
                  <a:lnTo>
                    <a:pt x="2876" y="549"/>
                  </a:lnTo>
                  <a:lnTo>
                    <a:pt x="2876" y="399"/>
                  </a:lnTo>
                  <a:lnTo>
                    <a:pt x="2859" y="266"/>
                  </a:lnTo>
                  <a:lnTo>
                    <a:pt x="2809" y="166"/>
                  </a:lnTo>
                  <a:lnTo>
                    <a:pt x="2743" y="83"/>
                  </a:lnTo>
                  <a:lnTo>
                    <a:pt x="2659" y="34"/>
                  </a:lnTo>
                  <a:lnTo>
                    <a:pt x="2560" y="1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6292350" y="2217775"/>
              <a:ext cx="140900" cy="206125"/>
            </a:xfrm>
            <a:custGeom>
              <a:avLst/>
              <a:gdLst/>
              <a:ahLst/>
              <a:cxnLst/>
              <a:rect l="l" t="t" r="r" b="b"/>
              <a:pathLst>
                <a:path w="5636" h="8245" extrusionOk="0">
                  <a:moveTo>
                    <a:pt x="682" y="0"/>
                  </a:moveTo>
                  <a:lnTo>
                    <a:pt x="566" y="17"/>
                  </a:lnTo>
                  <a:lnTo>
                    <a:pt x="466" y="50"/>
                  </a:lnTo>
                  <a:lnTo>
                    <a:pt x="383" y="117"/>
                  </a:lnTo>
                  <a:lnTo>
                    <a:pt x="350" y="167"/>
                  </a:lnTo>
                  <a:lnTo>
                    <a:pt x="333" y="233"/>
                  </a:lnTo>
                  <a:lnTo>
                    <a:pt x="316" y="300"/>
                  </a:lnTo>
                  <a:lnTo>
                    <a:pt x="333" y="366"/>
                  </a:lnTo>
                  <a:lnTo>
                    <a:pt x="366" y="532"/>
                  </a:lnTo>
                  <a:lnTo>
                    <a:pt x="449" y="715"/>
                  </a:lnTo>
                  <a:lnTo>
                    <a:pt x="566" y="915"/>
                  </a:lnTo>
                  <a:lnTo>
                    <a:pt x="699" y="1131"/>
                  </a:lnTo>
                  <a:lnTo>
                    <a:pt x="865" y="1347"/>
                  </a:lnTo>
                  <a:lnTo>
                    <a:pt x="1031" y="1563"/>
                  </a:lnTo>
                  <a:lnTo>
                    <a:pt x="1380" y="1962"/>
                  </a:lnTo>
                  <a:lnTo>
                    <a:pt x="1712" y="2294"/>
                  </a:lnTo>
                  <a:lnTo>
                    <a:pt x="2028" y="2610"/>
                  </a:lnTo>
                  <a:lnTo>
                    <a:pt x="1779" y="2610"/>
                  </a:lnTo>
                  <a:lnTo>
                    <a:pt x="1663" y="2627"/>
                  </a:lnTo>
                  <a:lnTo>
                    <a:pt x="1546" y="2676"/>
                  </a:lnTo>
                  <a:lnTo>
                    <a:pt x="1447" y="2726"/>
                  </a:lnTo>
                  <a:lnTo>
                    <a:pt x="1347" y="2826"/>
                  </a:lnTo>
                  <a:lnTo>
                    <a:pt x="1297" y="2926"/>
                  </a:lnTo>
                  <a:lnTo>
                    <a:pt x="1264" y="3025"/>
                  </a:lnTo>
                  <a:lnTo>
                    <a:pt x="1230" y="3125"/>
                  </a:lnTo>
                  <a:lnTo>
                    <a:pt x="1214" y="3225"/>
                  </a:lnTo>
                  <a:lnTo>
                    <a:pt x="1230" y="3325"/>
                  </a:lnTo>
                  <a:lnTo>
                    <a:pt x="1247" y="3424"/>
                  </a:lnTo>
                  <a:lnTo>
                    <a:pt x="1280" y="3524"/>
                  </a:lnTo>
                  <a:lnTo>
                    <a:pt x="1314" y="3624"/>
                  </a:lnTo>
                  <a:lnTo>
                    <a:pt x="1247" y="3624"/>
                  </a:lnTo>
                  <a:lnTo>
                    <a:pt x="1064" y="3640"/>
                  </a:lnTo>
                  <a:lnTo>
                    <a:pt x="948" y="3657"/>
                  </a:lnTo>
                  <a:lnTo>
                    <a:pt x="848" y="3690"/>
                  </a:lnTo>
                  <a:lnTo>
                    <a:pt x="765" y="3740"/>
                  </a:lnTo>
                  <a:lnTo>
                    <a:pt x="682" y="3807"/>
                  </a:lnTo>
                  <a:lnTo>
                    <a:pt x="649" y="3890"/>
                  </a:lnTo>
                  <a:lnTo>
                    <a:pt x="615" y="3973"/>
                  </a:lnTo>
                  <a:lnTo>
                    <a:pt x="582" y="4056"/>
                  </a:lnTo>
                  <a:lnTo>
                    <a:pt x="582" y="4139"/>
                  </a:lnTo>
                  <a:lnTo>
                    <a:pt x="582" y="4305"/>
                  </a:lnTo>
                  <a:lnTo>
                    <a:pt x="615" y="4455"/>
                  </a:lnTo>
                  <a:lnTo>
                    <a:pt x="649" y="4588"/>
                  </a:lnTo>
                  <a:lnTo>
                    <a:pt x="699" y="4688"/>
                  </a:lnTo>
                  <a:lnTo>
                    <a:pt x="748" y="4771"/>
                  </a:lnTo>
                  <a:lnTo>
                    <a:pt x="632" y="4771"/>
                  </a:lnTo>
                  <a:lnTo>
                    <a:pt x="532" y="4787"/>
                  </a:lnTo>
                  <a:lnTo>
                    <a:pt x="433" y="4821"/>
                  </a:lnTo>
                  <a:lnTo>
                    <a:pt x="333" y="4854"/>
                  </a:lnTo>
                  <a:lnTo>
                    <a:pt x="266" y="4920"/>
                  </a:lnTo>
                  <a:lnTo>
                    <a:pt x="183" y="4987"/>
                  </a:lnTo>
                  <a:lnTo>
                    <a:pt x="133" y="5086"/>
                  </a:lnTo>
                  <a:lnTo>
                    <a:pt x="84" y="5170"/>
                  </a:lnTo>
                  <a:lnTo>
                    <a:pt x="34" y="5352"/>
                  </a:lnTo>
                  <a:lnTo>
                    <a:pt x="0" y="5552"/>
                  </a:lnTo>
                  <a:lnTo>
                    <a:pt x="0" y="5751"/>
                  </a:lnTo>
                  <a:lnTo>
                    <a:pt x="17" y="5967"/>
                  </a:lnTo>
                  <a:lnTo>
                    <a:pt x="50" y="6183"/>
                  </a:lnTo>
                  <a:lnTo>
                    <a:pt x="84" y="6416"/>
                  </a:lnTo>
                  <a:lnTo>
                    <a:pt x="200" y="6832"/>
                  </a:lnTo>
                  <a:lnTo>
                    <a:pt x="333" y="7214"/>
                  </a:lnTo>
                  <a:lnTo>
                    <a:pt x="466" y="7530"/>
                  </a:lnTo>
                  <a:lnTo>
                    <a:pt x="549" y="7729"/>
                  </a:lnTo>
                  <a:lnTo>
                    <a:pt x="599" y="7812"/>
                  </a:lnTo>
                  <a:lnTo>
                    <a:pt x="865" y="7231"/>
                  </a:lnTo>
                  <a:lnTo>
                    <a:pt x="1114" y="6665"/>
                  </a:lnTo>
                  <a:lnTo>
                    <a:pt x="1247" y="6732"/>
                  </a:lnTo>
                  <a:lnTo>
                    <a:pt x="1380" y="6815"/>
                  </a:lnTo>
                  <a:lnTo>
                    <a:pt x="1513" y="6931"/>
                  </a:lnTo>
                  <a:lnTo>
                    <a:pt x="1646" y="7081"/>
                  </a:lnTo>
                  <a:lnTo>
                    <a:pt x="1929" y="7380"/>
                  </a:lnTo>
                  <a:lnTo>
                    <a:pt x="2228" y="7696"/>
                  </a:lnTo>
                  <a:lnTo>
                    <a:pt x="2361" y="7846"/>
                  </a:lnTo>
                  <a:lnTo>
                    <a:pt x="2510" y="7979"/>
                  </a:lnTo>
                  <a:lnTo>
                    <a:pt x="2643" y="8095"/>
                  </a:lnTo>
                  <a:lnTo>
                    <a:pt x="2793" y="8178"/>
                  </a:lnTo>
                  <a:lnTo>
                    <a:pt x="2926" y="8228"/>
                  </a:lnTo>
                  <a:lnTo>
                    <a:pt x="2992" y="8244"/>
                  </a:lnTo>
                  <a:lnTo>
                    <a:pt x="3059" y="8244"/>
                  </a:lnTo>
                  <a:lnTo>
                    <a:pt x="3125" y="8228"/>
                  </a:lnTo>
                  <a:lnTo>
                    <a:pt x="3192" y="8211"/>
                  </a:lnTo>
                  <a:lnTo>
                    <a:pt x="3242" y="8178"/>
                  </a:lnTo>
                  <a:lnTo>
                    <a:pt x="3308" y="8128"/>
                  </a:lnTo>
                  <a:lnTo>
                    <a:pt x="3375" y="8062"/>
                  </a:lnTo>
                  <a:lnTo>
                    <a:pt x="3424" y="7979"/>
                  </a:lnTo>
                  <a:lnTo>
                    <a:pt x="3458" y="7895"/>
                  </a:lnTo>
                  <a:lnTo>
                    <a:pt x="3474" y="7812"/>
                  </a:lnTo>
                  <a:lnTo>
                    <a:pt x="3491" y="7629"/>
                  </a:lnTo>
                  <a:lnTo>
                    <a:pt x="3474" y="7447"/>
                  </a:lnTo>
                  <a:lnTo>
                    <a:pt x="3441" y="7280"/>
                  </a:lnTo>
                  <a:lnTo>
                    <a:pt x="3408" y="7147"/>
                  </a:lnTo>
                  <a:lnTo>
                    <a:pt x="3341" y="6998"/>
                  </a:lnTo>
                  <a:lnTo>
                    <a:pt x="3491" y="7114"/>
                  </a:lnTo>
                  <a:lnTo>
                    <a:pt x="3607" y="7214"/>
                  </a:lnTo>
                  <a:lnTo>
                    <a:pt x="3773" y="7297"/>
                  </a:lnTo>
                  <a:lnTo>
                    <a:pt x="3857" y="7330"/>
                  </a:lnTo>
                  <a:lnTo>
                    <a:pt x="3940" y="7364"/>
                  </a:lnTo>
                  <a:lnTo>
                    <a:pt x="4123" y="7364"/>
                  </a:lnTo>
                  <a:lnTo>
                    <a:pt x="4206" y="7347"/>
                  </a:lnTo>
                  <a:lnTo>
                    <a:pt x="4289" y="7314"/>
                  </a:lnTo>
                  <a:lnTo>
                    <a:pt x="4372" y="7247"/>
                  </a:lnTo>
                  <a:lnTo>
                    <a:pt x="4455" y="7164"/>
                  </a:lnTo>
                  <a:lnTo>
                    <a:pt x="4505" y="7064"/>
                  </a:lnTo>
                  <a:lnTo>
                    <a:pt x="4538" y="6948"/>
                  </a:lnTo>
                  <a:lnTo>
                    <a:pt x="4555" y="6848"/>
                  </a:lnTo>
                  <a:lnTo>
                    <a:pt x="4555" y="6732"/>
                  </a:lnTo>
                  <a:lnTo>
                    <a:pt x="4538" y="6616"/>
                  </a:lnTo>
                  <a:lnTo>
                    <a:pt x="4521" y="6499"/>
                  </a:lnTo>
                  <a:lnTo>
                    <a:pt x="4438" y="6283"/>
                  </a:lnTo>
                  <a:lnTo>
                    <a:pt x="4322" y="6100"/>
                  </a:lnTo>
                  <a:lnTo>
                    <a:pt x="4222" y="5951"/>
                  </a:lnTo>
                  <a:lnTo>
                    <a:pt x="4106" y="5785"/>
                  </a:lnTo>
                  <a:lnTo>
                    <a:pt x="4255" y="5884"/>
                  </a:lnTo>
                  <a:lnTo>
                    <a:pt x="4388" y="5967"/>
                  </a:lnTo>
                  <a:lnTo>
                    <a:pt x="4555" y="6034"/>
                  </a:lnTo>
                  <a:lnTo>
                    <a:pt x="4654" y="6050"/>
                  </a:lnTo>
                  <a:lnTo>
                    <a:pt x="4737" y="6067"/>
                  </a:lnTo>
                  <a:lnTo>
                    <a:pt x="4821" y="6084"/>
                  </a:lnTo>
                  <a:lnTo>
                    <a:pt x="4920" y="6067"/>
                  </a:lnTo>
                  <a:lnTo>
                    <a:pt x="5003" y="6034"/>
                  </a:lnTo>
                  <a:lnTo>
                    <a:pt x="5087" y="5984"/>
                  </a:lnTo>
                  <a:lnTo>
                    <a:pt x="5153" y="5917"/>
                  </a:lnTo>
                  <a:lnTo>
                    <a:pt x="5220" y="5818"/>
                  </a:lnTo>
                  <a:lnTo>
                    <a:pt x="5269" y="5718"/>
                  </a:lnTo>
                  <a:lnTo>
                    <a:pt x="5286" y="5602"/>
                  </a:lnTo>
                  <a:lnTo>
                    <a:pt x="5286" y="5485"/>
                  </a:lnTo>
                  <a:lnTo>
                    <a:pt x="5286" y="5369"/>
                  </a:lnTo>
                  <a:lnTo>
                    <a:pt x="5253" y="5253"/>
                  </a:lnTo>
                  <a:lnTo>
                    <a:pt x="5220" y="5136"/>
                  </a:lnTo>
                  <a:lnTo>
                    <a:pt x="5103" y="4904"/>
                  </a:lnTo>
                  <a:lnTo>
                    <a:pt x="4987" y="4704"/>
                  </a:lnTo>
                  <a:lnTo>
                    <a:pt x="4870" y="4555"/>
                  </a:lnTo>
                  <a:lnTo>
                    <a:pt x="4754" y="4405"/>
                  </a:lnTo>
                  <a:lnTo>
                    <a:pt x="4821" y="4455"/>
                  </a:lnTo>
                  <a:lnTo>
                    <a:pt x="4904" y="4488"/>
                  </a:lnTo>
                  <a:lnTo>
                    <a:pt x="4987" y="4505"/>
                  </a:lnTo>
                  <a:lnTo>
                    <a:pt x="5103" y="4521"/>
                  </a:lnTo>
                  <a:lnTo>
                    <a:pt x="5220" y="4488"/>
                  </a:lnTo>
                  <a:lnTo>
                    <a:pt x="5286" y="4455"/>
                  </a:lnTo>
                  <a:lnTo>
                    <a:pt x="5352" y="4405"/>
                  </a:lnTo>
                  <a:lnTo>
                    <a:pt x="5419" y="4338"/>
                  </a:lnTo>
                  <a:lnTo>
                    <a:pt x="5485" y="4255"/>
                  </a:lnTo>
                  <a:lnTo>
                    <a:pt x="5535" y="4172"/>
                  </a:lnTo>
                  <a:lnTo>
                    <a:pt x="5585" y="4073"/>
                  </a:lnTo>
                  <a:lnTo>
                    <a:pt x="5618" y="3956"/>
                  </a:lnTo>
                  <a:lnTo>
                    <a:pt x="5635" y="3840"/>
                  </a:lnTo>
                  <a:lnTo>
                    <a:pt x="5618" y="3740"/>
                  </a:lnTo>
                  <a:lnTo>
                    <a:pt x="5602" y="3657"/>
                  </a:lnTo>
                  <a:lnTo>
                    <a:pt x="5569" y="3624"/>
                  </a:lnTo>
                  <a:lnTo>
                    <a:pt x="5552" y="3607"/>
                  </a:lnTo>
                  <a:lnTo>
                    <a:pt x="5519" y="3591"/>
                  </a:lnTo>
                  <a:lnTo>
                    <a:pt x="5469" y="3591"/>
                  </a:lnTo>
                  <a:lnTo>
                    <a:pt x="5419" y="3574"/>
                  </a:lnTo>
                  <a:lnTo>
                    <a:pt x="5336" y="3541"/>
                  </a:lnTo>
                  <a:lnTo>
                    <a:pt x="5136" y="3408"/>
                  </a:lnTo>
                  <a:lnTo>
                    <a:pt x="4870" y="3208"/>
                  </a:lnTo>
                  <a:lnTo>
                    <a:pt x="4571" y="2942"/>
                  </a:lnTo>
                  <a:lnTo>
                    <a:pt x="3840" y="2277"/>
                  </a:lnTo>
                  <a:lnTo>
                    <a:pt x="3026" y="1546"/>
                  </a:lnTo>
                  <a:lnTo>
                    <a:pt x="2610" y="1180"/>
                  </a:lnTo>
                  <a:lnTo>
                    <a:pt x="2194" y="848"/>
                  </a:lnTo>
                  <a:lnTo>
                    <a:pt x="1796" y="549"/>
                  </a:lnTo>
                  <a:lnTo>
                    <a:pt x="1430" y="300"/>
                  </a:lnTo>
                  <a:lnTo>
                    <a:pt x="1264" y="200"/>
                  </a:lnTo>
                  <a:lnTo>
                    <a:pt x="1097" y="117"/>
                  </a:lnTo>
                  <a:lnTo>
                    <a:pt x="948" y="67"/>
                  </a:lnTo>
                  <a:lnTo>
                    <a:pt x="798" y="1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6344700" y="2282600"/>
              <a:ext cx="68175" cy="50300"/>
            </a:xfrm>
            <a:custGeom>
              <a:avLst/>
              <a:gdLst/>
              <a:ahLst/>
              <a:cxnLst/>
              <a:rect l="l" t="t" r="r" b="b"/>
              <a:pathLst>
                <a:path w="2727" h="2012" extrusionOk="0">
                  <a:moveTo>
                    <a:pt x="1" y="0"/>
                  </a:moveTo>
                  <a:lnTo>
                    <a:pt x="1" y="17"/>
                  </a:lnTo>
                  <a:lnTo>
                    <a:pt x="383" y="216"/>
                  </a:lnTo>
                  <a:lnTo>
                    <a:pt x="749" y="416"/>
                  </a:lnTo>
                  <a:lnTo>
                    <a:pt x="1098" y="649"/>
                  </a:lnTo>
                  <a:lnTo>
                    <a:pt x="1447" y="881"/>
                  </a:lnTo>
                  <a:lnTo>
                    <a:pt x="1779" y="1147"/>
                  </a:lnTo>
                  <a:lnTo>
                    <a:pt x="2095" y="1413"/>
                  </a:lnTo>
                  <a:lnTo>
                    <a:pt x="2411" y="1696"/>
                  </a:lnTo>
                  <a:lnTo>
                    <a:pt x="2693" y="1995"/>
                  </a:lnTo>
                  <a:lnTo>
                    <a:pt x="2710" y="2011"/>
                  </a:lnTo>
                  <a:lnTo>
                    <a:pt x="2710" y="1995"/>
                  </a:lnTo>
                  <a:lnTo>
                    <a:pt x="2727" y="1945"/>
                  </a:lnTo>
                  <a:lnTo>
                    <a:pt x="2710" y="1878"/>
                  </a:lnTo>
                  <a:lnTo>
                    <a:pt x="2693" y="1845"/>
                  </a:lnTo>
                  <a:lnTo>
                    <a:pt x="2427" y="1529"/>
                  </a:lnTo>
                  <a:lnTo>
                    <a:pt x="2128" y="1230"/>
                  </a:lnTo>
                  <a:lnTo>
                    <a:pt x="1829" y="964"/>
                  </a:lnTo>
                  <a:lnTo>
                    <a:pt x="1497" y="715"/>
                  </a:lnTo>
                  <a:lnTo>
                    <a:pt x="1148" y="499"/>
                  </a:lnTo>
                  <a:lnTo>
                    <a:pt x="782" y="299"/>
                  </a:lnTo>
                  <a:lnTo>
                    <a:pt x="40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6325175" y="2307525"/>
              <a:ext cx="70675" cy="56550"/>
            </a:xfrm>
            <a:custGeom>
              <a:avLst/>
              <a:gdLst/>
              <a:ahLst/>
              <a:cxnLst/>
              <a:rect l="l" t="t" r="r" b="b"/>
              <a:pathLst>
                <a:path w="2827" h="2262" extrusionOk="0">
                  <a:moveTo>
                    <a:pt x="1" y="1"/>
                  </a:moveTo>
                  <a:lnTo>
                    <a:pt x="1" y="17"/>
                  </a:lnTo>
                  <a:lnTo>
                    <a:pt x="366" y="217"/>
                  </a:lnTo>
                  <a:lnTo>
                    <a:pt x="765" y="466"/>
                  </a:lnTo>
                  <a:lnTo>
                    <a:pt x="1164" y="732"/>
                  </a:lnTo>
                  <a:lnTo>
                    <a:pt x="1563" y="1048"/>
                  </a:lnTo>
                  <a:lnTo>
                    <a:pt x="1945" y="1347"/>
                  </a:lnTo>
                  <a:lnTo>
                    <a:pt x="2294" y="1663"/>
                  </a:lnTo>
                  <a:lnTo>
                    <a:pt x="2577" y="1962"/>
                  </a:lnTo>
                  <a:lnTo>
                    <a:pt x="2693" y="2111"/>
                  </a:lnTo>
                  <a:lnTo>
                    <a:pt x="2793" y="2244"/>
                  </a:lnTo>
                  <a:lnTo>
                    <a:pt x="2810" y="2261"/>
                  </a:lnTo>
                  <a:lnTo>
                    <a:pt x="2826" y="2244"/>
                  </a:lnTo>
                  <a:lnTo>
                    <a:pt x="2826" y="2211"/>
                  </a:lnTo>
                  <a:lnTo>
                    <a:pt x="2826" y="2195"/>
                  </a:lnTo>
                  <a:lnTo>
                    <a:pt x="2693" y="1995"/>
                  </a:lnTo>
                  <a:lnTo>
                    <a:pt x="2560" y="1812"/>
                  </a:lnTo>
                  <a:lnTo>
                    <a:pt x="2411" y="1629"/>
                  </a:lnTo>
                  <a:lnTo>
                    <a:pt x="2278" y="1463"/>
                  </a:lnTo>
                  <a:lnTo>
                    <a:pt x="2111" y="1297"/>
                  </a:lnTo>
                  <a:lnTo>
                    <a:pt x="1945" y="1131"/>
                  </a:lnTo>
                  <a:lnTo>
                    <a:pt x="1779" y="981"/>
                  </a:lnTo>
                  <a:lnTo>
                    <a:pt x="1613" y="848"/>
                  </a:lnTo>
                  <a:lnTo>
                    <a:pt x="1430" y="715"/>
                  </a:lnTo>
                  <a:lnTo>
                    <a:pt x="1231" y="582"/>
                  </a:lnTo>
                  <a:lnTo>
                    <a:pt x="1048" y="466"/>
                  </a:lnTo>
                  <a:lnTo>
                    <a:pt x="848" y="350"/>
                  </a:lnTo>
                  <a:lnTo>
                    <a:pt x="632" y="250"/>
                  </a:lnTo>
                  <a:lnTo>
                    <a:pt x="433" y="167"/>
                  </a:lnTo>
                  <a:lnTo>
                    <a:pt x="21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6311875" y="2336625"/>
              <a:ext cx="65675" cy="58600"/>
            </a:xfrm>
            <a:custGeom>
              <a:avLst/>
              <a:gdLst/>
              <a:ahLst/>
              <a:cxnLst/>
              <a:rect l="l" t="t" r="r" b="b"/>
              <a:pathLst>
                <a:path w="2627" h="2344" extrusionOk="0">
                  <a:moveTo>
                    <a:pt x="17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383" y="249"/>
                  </a:lnTo>
                  <a:lnTo>
                    <a:pt x="749" y="499"/>
                  </a:lnTo>
                  <a:lnTo>
                    <a:pt x="1098" y="748"/>
                  </a:lnTo>
                  <a:lnTo>
                    <a:pt x="1447" y="1014"/>
                  </a:lnTo>
                  <a:lnTo>
                    <a:pt x="1763" y="1313"/>
                  </a:lnTo>
                  <a:lnTo>
                    <a:pt x="2062" y="1629"/>
                  </a:lnTo>
                  <a:lnTo>
                    <a:pt x="2328" y="1961"/>
                  </a:lnTo>
                  <a:lnTo>
                    <a:pt x="2577" y="2327"/>
                  </a:lnTo>
                  <a:lnTo>
                    <a:pt x="2594" y="2344"/>
                  </a:lnTo>
                  <a:lnTo>
                    <a:pt x="2610" y="2344"/>
                  </a:lnTo>
                  <a:lnTo>
                    <a:pt x="2627" y="2327"/>
                  </a:lnTo>
                  <a:lnTo>
                    <a:pt x="2627" y="2310"/>
                  </a:lnTo>
                  <a:lnTo>
                    <a:pt x="2544" y="2111"/>
                  </a:lnTo>
                  <a:lnTo>
                    <a:pt x="2444" y="1928"/>
                  </a:lnTo>
                  <a:lnTo>
                    <a:pt x="2344" y="1762"/>
                  </a:lnTo>
                  <a:lnTo>
                    <a:pt x="2228" y="1579"/>
                  </a:lnTo>
                  <a:lnTo>
                    <a:pt x="2112" y="1429"/>
                  </a:lnTo>
                  <a:lnTo>
                    <a:pt x="1979" y="1263"/>
                  </a:lnTo>
                  <a:lnTo>
                    <a:pt x="1829" y="1114"/>
                  </a:lnTo>
                  <a:lnTo>
                    <a:pt x="1679" y="981"/>
                  </a:lnTo>
                  <a:lnTo>
                    <a:pt x="1297" y="698"/>
                  </a:lnTo>
                  <a:lnTo>
                    <a:pt x="1098" y="549"/>
                  </a:lnTo>
                  <a:lnTo>
                    <a:pt x="898" y="399"/>
                  </a:lnTo>
                  <a:lnTo>
                    <a:pt x="682" y="283"/>
                  </a:lnTo>
                  <a:lnTo>
                    <a:pt x="449" y="166"/>
                  </a:lnTo>
                  <a:lnTo>
                    <a:pt x="233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6320200" y="2327875"/>
              <a:ext cx="107225" cy="97675"/>
            </a:xfrm>
            <a:custGeom>
              <a:avLst/>
              <a:gdLst/>
              <a:ahLst/>
              <a:cxnLst/>
              <a:rect l="l" t="t" r="r" b="b"/>
              <a:pathLst>
                <a:path w="4289" h="3907" extrusionOk="0">
                  <a:moveTo>
                    <a:pt x="3673" y="1"/>
                  </a:moveTo>
                  <a:lnTo>
                    <a:pt x="3673" y="18"/>
                  </a:lnTo>
                  <a:lnTo>
                    <a:pt x="3657" y="34"/>
                  </a:lnTo>
                  <a:lnTo>
                    <a:pt x="3623" y="34"/>
                  </a:lnTo>
                  <a:lnTo>
                    <a:pt x="3590" y="51"/>
                  </a:lnTo>
                  <a:lnTo>
                    <a:pt x="3590" y="67"/>
                  </a:lnTo>
                  <a:lnTo>
                    <a:pt x="3806" y="400"/>
                  </a:lnTo>
                  <a:lnTo>
                    <a:pt x="3906" y="599"/>
                  </a:lnTo>
                  <a:lnTo>
                    <a:pt x="4006" y="799"/>
                  </a:lnTo>
                  <a:lnTo>
                    <a:pt x="4072" y="982"/>
                  </a:lnTo>
                  <a:lnTo>
                    <a:pt x="4106" y="1164"/>
                  </a:lnTo>
                  <a:lnTo>
                    <a:pt x="4106" y="1231"/>
                  </a:lnTo>
                  <a:lnTo>
                    <a:pt x="4089" y="1314"/>
                  </a:lnTo>
                  <a:lnTo>
                    <a:pt x="4072" y="1381"/>
                  </a:lnTo>
                  <a:lnTo>
                    <a:pt x="4022" y="1430"/>
                  </a:lnTo>
                  <a:lnTo>
                    <a:pt x="3939" y="1497"/>
                  </a:lnTo>
                  <a:lnTo>
                    <a:pt x="3840" y="1547"/>
                  </a:lnTo>
                  <a:lnTo>
                    <a:pt x="3723" y="1563"/>
                  </a:lnTo>
                  <a:lnTo>
                    <a:pt x="3590" y="1563"/>
                  </a:lnTo>
                  <a:lnTo>
                    <a:pt x="3491" y="1547"/>
                  </a:lnTo>
                  <a:lnTo>
                    <a:pt x="3374" y="1513"/>
                  </a:lnTo>
                  <a:lnTo>
                    <a:pt x="3291" y="1480"/>
                  </a:lnTo>
                  <a:lnTo>
                    <a:pt x="3208" y="1430"/>
                  </a:lnTo>
                  <a:lnTo>
                    <a:pt x="2826" y="1148"/>
                  </a:lnTo>
                  <a:lnTo>
                    <a:pt x="3092" y="1547"/>
                  </a:lnTo>
                  <a:lnTo>
                    <a:pt x="3109" y="1579"/>
                  </a:lnTo>
                  <a:lnTo>
                    <a:pt x="3109" y="1579"/>
                  </a:lnTo>
                  <a:lnTo>
                    <a:pt x="3108" y="1580"/>
                  </a:lnTo>
                  <a:lnTo>
                    <a:pt x="3111" y="1582"/>
                  </a:lnTo>
                  <a:lnTo>
                    <a:pt x="3175" y="1696"/>
                  </a:lnTo>
                  <a:lnTo>
                    <a:pt x="3241" y="1829"/>
                  </a:lnTo>
                  <a:lnTo>
                    <a:pt x="3308" y="1979"/>
                  </a:lnTo>
                  <a:lnTo>
                    <a:pt x="3358" y="2145"/>
                  </a:lnTo>
                  <a:lnTo>
                    <a:pt x="3374" y="2278"/>
                  </a:lnTo>
                  <a:lnTo>
                    <a:pt x="3374" y="2428"/>
                  </a:lnTo>
                  <a:lnTo>
                    <a:pt x="3358" y="2577"/>
                  </a:lnTo>
                  <a:lnTo>
                    <a:pt x="3291" y="2710"/>
                  </a:lnTo>
                  <a:lnTo>
                    <a:pt x="3241" y="2777"/>
                  </a:lnTo>
                  <a:lnTo>
                    <a:pt x="3191" y="2810"/>
                  </a:lnTo>
                  <a:lnTo>
                    <a:pt x="3141" y="2860"/>
                  </a:lnTo>
                  <a:lnTo>
                    <a:pt x="3075" y="2876"/>
                  </a:lnTo>
                  <a:lnTo>
                    <a:pt x="3025" y="2910"/>
                  </a:lnTo>
                  <a:lnTo>
                    <a:pt x="2876" y="2910"/>
                  </a:lnTo>
                  <a:lnTo>
                    <a:pt x="2809" y="2893"/>
                  </a:lnTo>
                  <a:lnTo>
                    <a:pt x="2676" y="2827"/>
                  </a:lnTo>
                  <a:lnTo>
                    <a:pt x="2543" y="2743"/>
                  </a:lnTo>
                  <a:lnTo>
                    <a:pt x="2410" y="2644"/>
                  </a:lnTo>
                  <a:lnTo>
                    <a:pt x="2310" y="2544"/>
                  </a:lnTo>
                  <a:lnTo>
                    <a:pt x="1912" y="2112"/>
                  </a:lnTo>
                  <a:lnTo>
                    <a:pt x="2144" y="2644"/>
                  </a:lnTo>
                  <a:lnTo>
                    <a:pt x="2227" y="2860"/>
                  </a:lnTo>
                  <a:lnTo>
                    <a:pt x="2277" y="3092"/>
                  </a:lnTo>
                  <a:lnTo>
                    <a:pt x="2294" y="3209"/>
                  </a:lnTo>
                  <a:lnTo>
                    <a:pt x="2294" y="3325"/>
                  </a:lnTo>
                  <a:lnTo>
                    <a:pt x="2277" y="3425"/>
                  </a:lnTo>
                  <a:lnTo>
                    <a:pt x="2244" y="3541"/>
                  </a:lnTo>
                  <a:lnTo>
                    <a:pt x="2177" y="3624"/>
                  </a:lnTo>
                  <a:lnTo>
                    <a:pt x="2111" y="3691"/>
                  </a:lnTo>
                  <a:lnTo>
                    <a:pt x="2011" y="3741"/>
                  </a:lnTo>
                  <a:lnTo>
                    <a:pt x="1912" y="3757"/>
                  </a:lnTo>
                  <a:lnTo>
                    <a:pt x="1812" y="3724"/>
                  </a:lnTo>
                  <a:lnTo>
                    <a:pt x="1695" y="3691"/>
                  </a:lnTo>
                  <a:lnTo>
                    <a:pt x="1596" y="3641"/>
                  </a:lnTo>
                  <a:lnTo>
                    <a:pt x="1496" y="3575"/>
                  </a:lnTo>
                  <a:lnTo>
                    <a:pt x="1130" y="3242"/>
                  </a:lnTo>
                  <a:lnTo>
                    <a:pt x="781" y="2893"/>
                  </a:lnTo>
                  <a:lnTo>
                    <a:pt x="416" y="2544"/>
                  </a:lnTo>
                  <a:lnTo>
                    <a:pt x="316" y="2461"/>
                  </a:lnTo>
                  <a:lnTo>
                    <a:pt x="216" y="2378"/>
                  </a:lnTo>
                  <a:lnTo>
                    <a:pt x="116" y="2311"/>
                  </a:lnTo>
                  <a:lnTo>
                    <a:pt x="0" y="2261"/>
                  </a:lnTo>
                  <a:lnTo>
                    <a:pt x="100" y="2328"/>
                  </a:lnTo>
                  <a:lnTo>
                    <a:pt x="200" y="2394"/>
                  </a:lnTo>
                  <a:lnTo>
                    <a:pt x="299" y="2478"/>
                  </a:lnTo>
                  <a:lnTo>
                    <a:pt x="382" y="2577"/>
                  </a:lnTo>
                  <a:lnTo>
                    <a:pt x="715" y="2960"/>
                  </a:lnTo>
                  <a:lnTo>
                    <a:pt x="881" y="3142"/>
                  </a:lnTo>
                  <a:lnTo>
                    <a:pt x="1047" y="3342"/>
                  </a:lnTo>
                  <a:lnTo>
                    <a:pt x="1230" y="3508"/>
                  </a:lnTo>
                  <a:lnTo>
                    <a:pt x="1413" y="3674"/>
                  </a:lnTo>
                  <a:lnTo>
                    <a:pt x="1529" y="3757"/>
                  </a:lnTo>
                  <a:lnTo>
                    <a:pt x="1646" y="3824"/>
                  </a:lnTo>
                  <a:lnTo>
                    <a:pt x="1779" y="3874"/>
                  </a:lnTo>
                  <a:lnTo>
                    <a:pt x="1912" y="3907"/>
                  </a:lnTo>
                  <a:lnTo>
                    <a:pt x="1995" y="3907"/>
                  </a:lnTo>
                  <a:lnTo>
                    <a:pt x="2061" y="3890"/>
                  </a:lnTo>
                  <a:lnTo>
                    <a:pt x="2128" y="3874"/>
                  </a:lnTo>
                  <a:lnTo>
                    <a:pt x="2194" y="3840"/>
                  </a:lnTo>
                  <a:lnTo>
                    <a:pt x="2261" y="3791"/>
                  </a:lnTo>
                  <a:lnTo>
                    <a:pt x="2310" y="3741"/>
                  </a:lnTo>
                  <a:lnTo>
                    <a:pt x="2360" y="3674"/>
                  </a:lnTo>
                  <a:lnTo>
                    <a:pt x="2394" y="3608"/>
                  </a:lnTo>
                  <a:lnTo>
                    <a:pt x="2443" y="3475"/>
                  </a:lnTo>
                  <a:lnTo>
                    <a:pt x="2460" y="3342"/>
                  </a:lnTo>
                  <a:lnTo>
                    <a:pt x="2477" y="3209"/>
                  </a:lnTo>
                  <a:lnTo>
                    <a:pt x="2460" y="3076"/>
                  </a:lnTo>
                  <a:lnTo>
                    <a:pt x="2429" y="2911"/>
                  </a:lnTo>
                  <a:lnTo>
                    <a:pt x="2429" y="2911"/>
                  </a:lnTo>
                  <a:lnTo>
                    <a:pt x="2576" y="3009"/>
                  </a:lnTo>
                  <a:lnTo>
                    <a:pt x="2743" y="3076"/>
                  </a:lnTo>
                  <a:lnTo>
                    <a:pt x="2842" y="3109"/>
                  </a:lnTo>
                  <a:lnTo>
                    <a:pt x="3042" y="3109"/>
                  </a:lnTo>
                  <a:lnTo>
                    <a:pt x="3141" y="3076"/>
                  </a:lnTo>
                  <a:lnTo>
                    <a:pt x="3241" y="3026"/>
                  </a:lnTo>
                  <a:lnTo>
                    <a:pt x="3308" y="2976"/>
                  </a:lnTo>
                  <a:lnTo>
                    <a:pt x="3391" y="2910"/>
                  </a:lnTo>
                  <a:lnTo>
                    <a:pt x="3441" y="2827"/>
                  </a:lnTo>
                  <a:lnTo>
                    <a:pt x="3491" y="2743"/>
                  </a:lnTo>
                  <a:lnTo>
                    <a:pt x="3524" y="2660"/>
                  </a:lnTo>
                  <a:lnTo>
                    <a:pt x="3557" y="2478"/>
                  </a:lnTo>
                  <a:lnTo>
                    <a:pt x="3557" y="2278"/>
                  </a:lnTo>
                  <a:lnTo>
                    <a:pt x="3540" y="2195"/>
                  </a:lnTo>
                  <a:lnTo>
                    <a:pt x="3524" y="2095"/>
                  </a:lnTo>
                  <a:lnTo>
                    <a:pt x="3474" y="1929"/>
                  </a:lnTo>
                  <a:lnTo>
                    <a:pt x="3407" y="1763"/>
                  </a:lnTo>
                  <a:lnTo>
                    <a:pt x="3380" y="1713"/>
                  </a:lnTo>
                  <a:lnTo>
                    <a:pt x="3424" y="1730"/>
                  </a:lnTo>
                  <a:lnTo>
                    <a:pt x="3557" y="1763"/>
                  </a:lnTo>
                  <a:lnTo>
                    <a:pt x="3707" y="1763"/>
                  </a:lnTo>
                  <a:lnTo>
                    <a:pt x="3856" y="1746"/>
                  </a:lnTo>
                  <a:lnTo>
                    <a:pt x="4006" y="1696"/>
                  </a:lnTo>
                  <a:lnTo>
                    <a:pt x="4089" y="1646"/>
                  </a:lnTo>
                  <a:lnTo>
                    <a:pt x="4155" y="1597"/>
                  </a:lnTo>
                  <a:lnTo>
                    <a:pt x="4222" y="1497"/>
                  </a:lnTo>
                  <a:lnTo>
                    <a:pt x="4272" y="1397"/>
                  </a:lnTo>
                  <a:lnTo>
                    <a:pt x="4288" y="1281"/>
                  </a:lnTo>
                  <a:lnTo>
                    <a:pt x="4288" y="1164"/>
                  </a:lnTo>
                  <a:lnTo>
                    <a:pt x="4255" y="1048"/>
                  </a:lnTo>
                  <a:lnTo>
                    <a:pt x="4222" y="915"/>
                  </a:lnTo>
                  <a:lnTo>
                    <a:pt x="4189" y="799"/>
                  </a:lnTo>
                  <a:lnTo>
                    <a:pt x="4122" y="682"/>
                  </a:lnTo>
                  <a:lnTo>
                    <a:pt x="4006" y="450"/>
                  </a:lnTo>
                  <a:lnTo>
                    <a:pt x="3873" y="250"/>
                  </a:lnTo>
                  <a:lnTo>
                    <a:pt x="3756" y="101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6367150" y="2395200"/>
              <a:ext cx="393950" cy="204050"/>
            </a:xfrm>
            <a:custGeom>
              <a:avLst/>
              <a:gdLst/>
              <a:ahLst/>
              <a:cxnLst/>
              <a:rect l="l" t="t" r="r" b="b"/>
              <a:pathLst>
                <a:path w="15758" h="8162" extrusionOk="0">
                  <a:moveTo>
                    <a:pt x="14893" y="1"/>
                  </a:moveTo>
                  <a:lnTo>
                    <a:pt x="14660" y="17"/>
                  </a:lnTo>
                  <a:lnTo>
                    <a:pt x="14411" y="50"/>
                  </a:lnTo>
                  <a:lnTo>
                    <a:pt x="14145" y="117"/>
                  </a:lnTo>
                  <a:lnTo>
                    <a:pt x="13879" y="217"/>
                  </a:lnTo>
                  <a:lnTo>
                    <a:pt x="13596" y="333"/>
                  </a:lnTo>
                  <a:lnTo>
                    <a:pt x="12898" y="649"/>
                  </a:lnTo>
                  <a:lnTo>
                    <a:pt x="12001" y="1031"/>
                  </a:lnTo>
                  <a:lnTo>
                    <a:pt x="10970" y="1430"/>
                  </a:lnTo>
                  <a:lnTo>
                    <a:pt x="9906" y="1829"/>
                  </a:lnTo>
                  <a:lnTo>
                    <a:pt x="8926" y="2211"/>
                  </a:lnTo>
                  <a:lnTo>
                    <a:pt x="8078" y="2494"/>
                  </a:lnTo>
                  <a:lnTo>
                    <a:pt x="7480" y="2693"/>
                  </a:lnTo>
                  <a:lnTo>
                    <a:pt x="7314" y="2743"/>
                  </a:lnTo>
                  <a:lnTo>
                    <a:pt x="7230" y="2760"/>
                  </a:lnTo>
                  <a:lnTo>
                    <a:pt x="7064" y="2643"/>
                  </a:lnTo>
                  <a:lnTo>
                    <a:pt x="6732" y="2394"/>
                  </a:lnTo>
                  <a:lnTo>
                    <a:pt x="5801" y="1613"/>
                  </a:lnTo>
                  <a:lnTo>
                    <a:pt x="4488" y="499"/>
                  </a:lnTo>
                  <a:lnTo>
                    <a:pt x="0" y="4389"/>
                  </a:lnTo>
                  <a:lnTo>
                    <a:pt x="200" y="4571"/>
                  </a:lnTo>
                  <a:lnTo>
                    <a:pt x="732" y="5020"/>
                  </a:lnTo>
                  <a:lnTo>
                    <a:pt x="1097" y="5319"/>
                  </a:lnTo>
                  <a:lnTo>
                    <a:pt x="1529" y="5668"/>
                  </a:lnTo>
                  <a:lnTo>
                    <a:pt x="1995" y="6017"/>
                  </a:lnTo>
                  <a:lnTo>
                    <a:pt x="2493" y="6383"/>
                  </a:lnTo>
                  <a:lnTo>
                    <a:pt x="3042" y="6749"/>
                  </a:lnTo>
                  <a:lnTo>
                    <a:pt x="3590" y="7098"/>
                  </a:lnTo>
                  <a:lnTo>
                    <a:pt x="4156" y="7414"/>
                  </a:lnTo>
                  <a:lnTo>
                    <a:pt x="4438" y="7563"/>
                  </a:lnTo>
                  <a:lnTo>
                    <a:pt x="4721" y="7696"/>
                  </a:lnTo>
                  <a:lnTo>
                    <a:pt x="5003" y="7812"/>
                  </a:lnTo>
                  <a:lnTo>
                    <a:pt x="5269" y="7912"/>
                  </a:lnTo>
                  <a:lnTo>
                    <a:pt x="5552" y="8012"/>
                  </a:lnTo>
                  <a:lnTo>
                    <a:pt x="5818" y="8078"/>
                  </a:lnTo>
                  <a:lnTo>
                    <a:pt x="6067" y="8128"/>
                  </a:lnTo>
                  <a:lnTo>
                    <a:pt x="6316" y="8162"/>
                  </a:lnTo>
                  <a:lnTo>
                    <a:pt x="6566" y="8162"/>
                  </a:lnTo>
                  <a:lnTo>
                    <a:pt x="6782" y="8145"/>
                  </a:lnTo>
                  <a:lnTo>
                    <a:pt x="7014" y="8095"/>
                  </a:lnTo>
                  <a:lnTo>
                    <a:pt x="7264" y="8045"/>
                  </a:lnTo>
                  <a:lnTo>
                    <a:pt x="7513" y="7962"/>
                  </a:lnTo>
                  <a:lnTo>
                    <a:pt x="7779" y="7879"/>
                  </a:lnTo>
                  <a:lnTo>
                    <a:pt x="8062" y="7763"/>
                  </a:lnTo>
                  <a:lnTo>
                    <a:pt x="8344" y="7630"/>
                  </a:lnTo>
                  <a:lnTo>
                    <a:pt x="8926" y="7330"/>
                  </a:lnTo>
                  <a:lnTo>
                    <a:pt x="9524" y="6998"/>
                  </a:lnTo>
                  <a:lnTo>
                    <a:pt x="10156" y="6599"/>
                  </a:lnTo>
                  <a:lnTo>
                    <a:pt x="10771" y="6184"/>
                  </a:lnTo>
                  <a:lnTo>
                    <a:pt x="11402" y="5718"/>
                  </a:lnTo>
                  <a:lnTo>
                    <a:pt x="12017" y="5236"/>
                  </a:lnTo>
                  <a:lnTo>
                    <a:pt x="12599" y="4754"/>
                  </a:lnTo>
                  <a:lnTo>
                    <a:pt x="13164" y="4256"/>
                  </a:lnTo>
                  <a:lnTo>
                    <a:pt x="13696" y="3757"/>
                  </a:lnTo>
                  <a:lnTo>
                    <a:pt x="14178" y="3258"/>
                  </a:lnTo>
                  <a:lnTo>
                    <a:pt x="14610" y="2776"/>
                  </a:lnTo>
                  <a:lnTo>
                    <a:pt x="14976" y="2328"/>
                  </a:lnTo>
                  <a:lnTo>
                    <a:pt x="15142" y="2095"/>
                  </a:lnTo>
                  <a:lnTo>
                    <a:pt x="15292" y="1895"/>
                  </a:lnTo>
                  <a:lnTo>
                    <a:pt x="15491" y="1546"/>
                  </a:lnTo>
                  <a:lnTo>
                    <a:pt x="15624" y="1247"/>
                  </a:lnTo>
                  <a:lnTo>
                    <a:pt x="15674" y="1114"/>
                  </a:lnTo>
                  <a:lnTo>
                    <a:pt x="15724" y="981"/>
                  </a:lnTo>
                  <a:lnTo>
                    <a:pt x="15740" y="865"/>
                  </a:lnTo>
                  <a:lnTo>
                    <a:pt x="15757" y="749"/>
                  </a:lnTo>
                  <a:lnTo>
                    <a:pt x="15757" y="632"/>
                  </a:lnTo>
                  <a:lnTo>
                    <a:pt x="15740" y="549"/>
                  </a:lnTo>
                  <a:lnTo>
                    <a:pt x="15724" y="449"/>
                  </a:lnTo>
                  <a:lnTo>
                    <a:pt x="15691" y="366"/>
                  </a:lnTo>
                  <a:lnTo>
                    <a:pt x="15641" y="300"/>
                  </a:lnTo>
                  <a:lnTo>
                    <a:pt x="15591" y="233"/>
                  </a:lnTo>
                  <a:lnTo>
                    <a:pt x="15524" y="183"/>
                  </a:lnTo>
                  <a:lnTo>
                    <a:pt x="15458" y="134"/>
                  </a:lnTo>
                  <a:lnTo>
                    <a:pt x="15391" y="84"/>
                  </a:lnTo>
                  <a:lnTo>
                    <a:pt x="15308" y="50"/>
                  </a:lnTo>
                  <a:lnTo>
                    <a:pt x="15109" y="17"/>
                  </a:lnTo>
                  <a:lnTo>
                    <a:pt x="14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367150" y="2395200"/>
              <a:ext cx="393950" cy="204050"/>
            </a:xfrm>
            <a:custGeom>
              <a:avLst/>
              <a:gdLst/>
              <a:ahLst/>
              <a:cxnLst/>
              <a:rect l="l" t="t" r="r" b="b"/>
              <a:pathLst>
                <a:path w="15758" h="8162" fill="none" extrusionOk="0">
                  <a:moveTo>
                    <a:pt x="4488" y="499"/>
                  </a:moveTo>
                  <a:lnTo>
                    <a:pt x="0" y="4389"/>
                  </a:lnTo>
                  <a:lnTo>
                    <a:pt x="0" y="4389"/>
                  </a:lnTo>
                  <a:lnTo>
                    <a:pt x="200" y="4571"/>
                  </a:lnTo>
                  <a:lnTo>
                    <a:pt x="732" y="5020"/>
                  </a:lnTo>
                  <a:lnTo>
                    <a:pt x="1097" y="5319"/>
                  </a:lnTo>
                  <a:lnTo>
                    <a:pt x="1529" y="5668"/>
                  </a:lnTo>
                  <a:lnTo>
                    <a:pt x="1995" y="6017"/>
                  </a:lnTo>
                  <a:lnTo>
                    <a:pt x="2493" y="6383"/>
                  </a:lnTo>
                  <a:lnTo>
                    <a:pt x="3042" y="6749"/>
                  </a:lnTo>
                  <a:lnTo>
                    <a:pt x="3590" y="7098"/>
                  </a:lnTo>
                  <a:lnTo>
                    <a:pt x="4156" y="7414"/>
                  </a:lnTo>
                  <a:lnTo>
                    <a:pt x="4438" y="7563"/>
                  </a:lnTo>
                  <a:lnTo>
                    <a:pt x="4721" y="7696"/>
                  </a:lnTo>
                  <a:lnTo>
                    <a:pt x="5003" y="7812"/>
                  </a:lnTo>
                  <a:lnTo>
                    <a:pt x="5269" y="7912"/>
                  </a:lnTo>
                  <a:lnTo>
                    <a:pt x="5552" y="8012"/>
                  </a:lnTo>
                  <a:lnTo>
                    <a:pt x="5818" y="8078"/>
                  </a:lnTo>
                  <a:lnTo>
                    <a:pt x="6067" y="8128"/>
                  </a:lnTo>
                  <a:lnTo>
                    <a:pt x="6316" y="8162"/>
                  </a:lnTo>
                  <a:lnTo>
                    <a:pt x="6566" y="8162"/>
                  </a:lnTo>
                  <a:lnTo>
                    <a:pt x="6782" y="8145"/>
                  </a:lnTo>
                  <a:lnTo>
                    <a:pt x="6782" y="8145"/>
                  </a:lnTo>
                  <a:lnTo>
                    <a:pt x="7014" y="8095"/>
                  </a:lnTo>
                  <a:lnTo>
                    <a:pt x="7264" y="8045"/>
                  </a:lnTo>
                  <a:lnTo>
                    <a:pt x="7513" y="7962"/>
                  </a:lnTo>
                  <a:lnTo>
                    <a:pt x="7779" y="7879"/>
                  </a:lnTo>
                  <a:lnTo>
                    <a:pt x="8062" y="7763"/>
                  </a:lnTo>
                  <a:lnTo>
                    <a:pt x="8344" y="7630"/>
                  </a:lnTo>
                  <a:lnTo>
                    <a:pt x="8926" y="7330"/>
                  </a:lnTo>
                  <a:lnTo>
                    <a:pt x="9524" y="6998"/>
                  </a:lnTo>
                  <a:lnTo>
                    <a:pt x="10156" y="6599"/>
                  </a:lnTo>
                  <a:lnTo>
                    <a:pt x="10771" y="6184"/>
                  </a:lnTo>
                  <a:lnTo>
                    <a:pt x="11402" y="5718"/>
                  </a:lnTo>
                  <a:lnTo>
                    <a:pt x="12017" y="5236"/>
                  </a:lnTo>
                  <a:lnTo>
                    <a:pt x="12599" y="4754"/>
                  </a:lnTo>
                  <a:lnTo>
                    <a:pt x="13164" y="4256"/>
                  </a:lnTo>
                  <a:lnTo>
                    <a:pt x="13696" y="3757"/>
                  </a:lnTo>
                  <a:lnTo>
                    <a:pt x="14178" y="3258"/>
                  </a:lnTo>
                  <a:lnTo>
                    <a:pt x="14610" y="2776"/>
                  </a:lnTo>
                  <a:lnTo>
                    <a:pt x="14976" y="2328"/>
                  </a:lnTo>
                  <a:lnTo>
                    <a:pt x="15142" y="2095"/>
                  </a:lnTo>
                  <a:lnTo>
                    <a:pt x="15292" y="1895"/>
                  </a:lnTo>
                  <a:lnTo>
                    <a:pt x="15292" y="1895"/>
                  </a:lnTo>
                  <a:lnTo>
                    <a:pt x="15491" y="1546"/>
                  </a:lnTo>
                  <a:lnTo>
                    <a:pt x="15624" y="1247"/>
                  </a:lnTo>
                  <a:lnTo>
                    <a:pt x="15674" y="1114"/>
                  </a:lnTo>
                  <a:lnTo>
                    <a:pt x="15724" y="981"/>
                  </a:lnTo>
                  <a:lnTo>
                    <a:pt x="15740" y="865"/>
                  </a:lnTo>
                  <a:lnTo>
                    <a:pt x="15757" y="749"/>
                  </a:lnTo>
                  <a:lnTo>
                    <a:pt x="15757" y="632"/>
                  </a:lnTo>
                  <a:lnTo>
                    <a:pt x="15740" y="549"/>
                  </a:lnTo>
                  <a:lnTo>
                    <a:pt x="15724" y="449"/>
                  </a:lnTo>
                  <a:lnTo>
                    <a:pt x="15691" y="366"/>
                  </a:lnTo>
                  <a:lnTo>
                    <a:pt x="15641" y="300"/>
                  </a:lnTo>
                  <a:lnTo>
                    <a:pt x="15591" y="233"/>
                  </a:lnTo>
                  <a:lnTo>
                    <a:pt x="15524" y="183"/>
                  </a:lnTo>
                  <a:lnTo>
                    <a:pt x="15458" y="134"/>
                  </a:lnTo>
                  <a:lnTo>
                    <a:pt x="15391" y="84"/>
                  </a:lnTo>
                  <a:lnTo>
                    <a:pt x="15308" y="50"/>
                  </a:lnTo>
                  <a:lnTo>
                    <a:pt x="15109" y="17"/>
                  </a:lnTo>
                  <a:lnTo>
                    <a:pt x="14893" y="1"/>
                  </a:lnTo>
                  <a:lnTo>
                    <a:pt x="14660" y="17"/>
                  </a:lnTo>
                  <a:lnTo>
                    <a:pt x="14411" y="50"/>
                  </a:lnTo>
                  <a:lnTo>
                    <a:pt x="14145" y="117"/>
                  </a:lnTo>
                  <a:lnTo>
                    <a:pt x="13879" y="217"/>
                  </a:lnTo>
                  <a:lnTo>
                    <a:pt x="13596" y="333"/>
                  </a:lnTo>
                  <a:lnTo>
                    <a:pt x="13596" y="333"/>
                  </a:lnTo>
                  <a:lnTo>
                    <a:pt x="12898" y="649"/>
                  </a:lnTo>
                  <a:lnTo>
                    <a:pt x="12001" y="1031"/>
                  </a:lnTo>
                  <a:lnTo>
                    <a:pt x="10970" y="1430"/>
                  </a:lnTo>
                  <a:lnTo>
                    <a:pt x="9906" y="1829"/>
                  </a:lnTo>
                  <a:lnTo>
                    <a:pt x="8926" y="2211"/>
                  </a:lnTo>
                  <a:lnTo>
                    <a:pt x="8078" y="2494"/>
                  </a:lnTo>
                  <a:lnTo>
                    <a:pt x="7480" y="2693"/>
                  </a:lnTo>
                  <a:lnTo>
                    <a:pt x="7314" y="2743"/>
                  </a:lnTo>
                  <a:lnTo>
                    <a:pt x="7230" y="2760"/>
                  </a:lnTo>
                  <a:lnTo>
                    <a:pt x="7230" y="2760"/>
                  </a:lnTo>
                  <a:lnTo>
                    <a:pt x="7064" y="2643"/>
                  </a:lnTo>
                  <a:lnTo>
                    <a:pt x="6732" y="2394"/>
                  </a:lnTo>
                  <a:lnTo>
                    <a:pt x="5801" y="1613"/>
                  </a:lnTo>
                  <a:lnTo>
                    <a:pt x="4488" y="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6525050" y="2396875"/>
              <a:ext cx="235625" cy="202375"/>
            </a:xfrm>
            <a:custGeom>
              <a:avLst/>
              <a:gdLst/>
              <a:ahLst/>
              <a:cxnLst/>
              <a:rect l="l" t="t" r="r" b="b"/>
              <a:pathLst>
                <a:path w="9425" h="8095" extrusionOk="0">
                  <a:moveTo>
                    <a:pt x="9026" y="0"/>
                  </a:moveTo>
                  <a:lnTo>
                    <a:pt x="0" y="8078"/>
                  </a:lnTo>
                  <a:lnTo>
                    <a:pt x="183" y="8095"/>
                  </a:lnTo>
                  <a:lnTo>
                    <a:pt x="466" y="8078"/>
                  </a:lnTo>
                  <a:lnTo>
                    <a:pt x="698" y="8028"/>
                  </a:lnTo>
                  <a:lnTo>
                    <a:pt x="931" y="7978"/>
                  </a:lnTo>
                  <a:lnTo>
                    <a:pt x="1180" y="7895"/>
                  </a:lnTo>
                  <a:lnTo>
                    <a:pt x="1446" y="7795"/>
                  </a:lnTo>
                  <a:lnTo>
                    <a:pt x="1729" y="7679"/>
                  </a:lnTo>
                  <a:lnTo>
                    <a:pt x="2011" y="7563"/>
                  </a:lnTo>
                  <a:lnTo>
                    <a:pt x="2593" y="7263"/>
                  </a:lnTo>
                  <a:lnTo>
                    <a:pt x="3208" y="6914"/>
                  </a:lnTo>
                  <a:lnTo>
                    <a:pt x="3823" y="6532"/>
                  </a:lnTo>
                  <a:lnTo>
                    <a:pt x="4455" y="6100"/>
                  </a:lnTo>
                  <a:lnTo>
                    <a:pt x="5070" y="5651"/>
                  </a:lnTo>
                  <a:lnTo>
                    <a:pt x="5685" y="5169"/>
                  </a:lnTo>
                  <a:lnTo>
                    <a:pt x="6266" y="4671"/>
                  </a:lnTo>
                  <a:lnTo>
                    <a:pt x="6832" y="4172"/>
                  </a:lnTo>
                  <a:lnTo>
                    <a:pt x="7363" y="3673"/>
                  </a:lnTo>
                  <a:lnTo>
                    <a:pt x="7845" y="3191"/>
                  </a:lnTo>
                  <a:lnTo>
                    <a:pt x="8278" y="2709"/>
                  </a:lnTo>
                  <a:lnTo>
                    <a:pt x="8660" y="2244"/>
                  </a:lnTo>
                  <a:lnTo>
                    <a:pt x="8809" y="2028"/>
                  </a:lnTo>
                  <a:lnTo>
                    <a:pt x="8959" y="1812"/>
                  </a:lnTo>
                  <a:lnTo>
                    <a:pt x="9075" y="1629"/>
                  </a:lnTo>
                  <a:lnTo>
                    <a:pt x="9175" y="1446"/>
                  </a:lnTo>
                  <a:lnTo>
                    <a:pt x="9258" y="1280"/>
                  </a:lnTo>
                  <a:lnTo>
                    <a:pt x="9325" y="1130"/>
                  </a:lnTo>
                  <a:lnTo>
                    <a:pt x="9375" y="981"/>
                  </a:lnTo>
                  <a:lnTo>
                    <a:pt x="9408" y="848"/>
                  </a:lnTo>
                  <a:lnTo>
                    <a:pt x="9424" y="715"/>
                  </a:lnTo>
                  <a:lnTo>
                    <a:pt x="9424" y="598"/>
                  </a:lnTo>
                  <a:lnTo>
                    <a:pt x="9424" y="482"/>
                  </a:lnTo>
                  <a:lnTo>
                    <a:pt x="9391" y="399"/>
                  </a:lnTo>
                  <a:lnTo>
                    <a:pt x="9358" y="299"/>
                  </a:lnTo>
                  <a:lnTo>
                    <a:pt x="9308" y="233"/>
                  </a:lnTo>
                  <a:lnTo>
                    <a:pt x="9258" y="150"/>
                  </a:lnTo>
                  <a:lnTo>
                    <a:pt x="9192" y="100"/>
                  </a:lnTo>
                  <a:lnTo>
                    <a:pt x="9109" y="50"/>
                  </a:lnTo>
                  <a:lnTo>
                    <a:pt x="9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6525050" y="2396875"/>
              <a:ext cx="235625" cy="202375"/>
            </a:xfrm>
            <a:custGeom>
              <a:avLst/>
              <a:gdLst/>
              <a:ahLst/>
              <a:cxnLst/>
              <a:rect l="l" t="t" r="r" b="b"/>
              <a:pathLst>
                <a:path w="9425" h="8095" fill="none" extrusionOk="0">
                  <a:moveTo>
                    <a:pt x="9026" y="0"/>
                  </a:moveTo>
                  <a:lnTo>
                    <a:pt x="0" y="8078"/>
                  </a:lnTo>
                  <a:lnTo>
                    <a:pt x="0" y="8078"/>
                  </a:lnTo>
                  <a:lnTo>
                    <a:pt x="183" y="8095"/>
                  </a:lnTo>
                  <a:lnTo>
                    <a:pt x="183" y="8095"/>
                  </a:lnTo>
                  <a:lnTo>
                    <a:pt x="466" y="8078"/>
                  </a:lnTo>
                  <a:lnTo>
                    <a:pt x="466" y="8078"/>
                  </a:lnTo>
                  <a:lnTo>
                    <a:pt x="698" y="8028"/>
                  </a:lnTo>
                  <a:lnTo>
                    <a:pt x="931" y="7978"/>
                  </a:lnTo>
                  <a:lnTo>
                    <a:pt x="1180" y="7895"/>
                  </a:lnTo>
                  <a:lnTo>
                    <a:pt x="1446" y="7795"/>
                  </a:lnTo>
                  <a:lnTo>
                    <a:pt x="1729" y="7679"/>
                  </a:lnTo>
                  <a:lnTo>
                    <a:pt x="2011" y="7563"/>
                  </a:lnTo>
                  <a:lnTo>
                    <a:pt x="2593" y="7263"/>
                  </a:lnTo>
                  <a:lnTo>
                    <a:pt x="3208" y="6914"/>
                  </a:lnTo>
                  <a:lnTo>
                    <a:pt x="3823" y="6532"/>
                  </a:lnTo>
                  <a:lnTo>
                    <a:pt x="4455" y="6100"/>
                  </a:lnTo>
                  <a:lnTo>
                    <a:pt x="5070" y="5651"/>
                  </a:lnTo>
                  <a:lnTo>
                    <a:pt x="5685" y="5169"/>
                  </a:lnTo>
                  <a:lnTo>
                    <a:pt x="6266" y="4671"/>
                  </a:lnTo>
                  <a:lnTo>
                    <a:pt x="6832" y="4172"/>
                  </a:lnTo>
                  <a:lnTo>
                    <a:pt x="7363" y="3673"/>
                  </a:lnTo>
                  <a:lnTo>
                    <a:pt x="7845" y="3191"/>
                  </a:lnTo>
                  <a:lnTo>
                    <a:pt x="8278" y="2709"/>
                  </a:lnTo>
                  <a:lnTo>
                    <a:pt x="8660" y="2244"/>
                  </a:lnTo>
                  <a:lnTo>
                    <a:pt x="8809" y="2028"/>
                  </a:lnTo>
                  <a:lnTo>
                    <a:pt x="8959" y="1812"/>
                  </a:lnTo>
                  <a:lnTo>
                    <a:pt x="8959" y="1812"/>
                  </a:lnTo>
                  <a:lnTo>
                    <a:pt x="9075" y="1629"/>
                  </a:lnTo>
                  <a:lnTo>
                    <a:pt x="9175" y="1446"/>
                  </a:lnTo>
                  <a:lnTo>
                    <a:pt x="9258" y="1280"/>
                  </a:lnTo>
                  <a:lnTo>
                    <a:pt x="9325" y="1130"/>
                  </a:lnTo>
                  <a:lnTo>
                    <a:pt x="9375" y="981"/>
                  </a:lnTo>
                  <a:lnTo>
                    <a:pt x="9408" y="848"/>
                  </a:lnTo>
                  <a:lnTo>
                    <a:pt x="9424" y="715"/>
                  </a:lnTo>
                  <a:lnTo>
                    <a:pt x="9424" y="598"/>
                  </a:lnTo>
                  <a:lnTo>
                    <a:pt x="9424" y="482"/>
                  </a:lnTo>
                  <a:lnTo>
                    <a:pt x="9391" y="399"/>
                  </a:lnTo>
                  <a:lnTo>
                    <a:pt x="9358" y="299"/>
                  </a:lnTo>
                  <a:lnTo>
                    <a:pt x="9308" y="233"/>
                  </a:lnTo>
                  <a:lnTo>
                    <a:pt x="9258" y="150"/>
                  </a:lnTo>
                  <a:lnTo>
                    <a:pt x="9192" y="100"/>
                  </a:lnTo>
                  <a:lnTo>
                    <a:pt x="9109" y="50"/>
                  </a:lnTo>
                  <a:lnTo>
                    <a:pt x="9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6393750" y="2434675"/>
              <a:ext cx="103900" cy="90600"/>
            </a:xfrm>
            <a:custGeom>
              <a:avLst/>
              <a:gdLst/>
              <a:ahLst/>
              <a:cxnLst/>
              <a:rect l="l" t="t" r="r" b="b"/>
              <a:pathLst>
                <a:path w="4156" h="3624" extrusionOk="0">
                  <a:moveTo>
                    <a:pt x="4139" y="1"/>
                  </a:moveTo>
                  <a:lnTo>
                    <a:pt x="3590" y="416"/>
                  </a:lnTo>
                  <a:lnTo>
                    <a:pt x="3042" y="848"/>
                  </a:lnTo>
                  <a:lnTo>
                    <a:pt x="1995" y="1746"/>
                  </a:lnTo>
                  <a:lnTo>
                    <a:pt x="1479" y="2195"/>
                  </a:lnTo>
                  <a:lnTo>
                    <a:pt x="981" y="2643"/>
                  </a:lnTo>
                  <a:lnTo>
                    <a:pt x="465" y="3125"/>
                  </a:lnTo>
                  <a:lnTo>
                    <a:pt x="233" y="3341"/>
                  </a:lnTo>
                  <a:lnTo>
                    <a:pt x="0" y="3591"/>
                  </a:lnTo>
                  <a:lnTo>
                    <a:pt x="0" y="3607"/>
                  </a:lnTo>
                  <a:lnTo>
                    <a:pt x="17" y="3624"/>
                  </a:lnTo>
                  <a:lnTo>
                    <a:pt x="316" y="3408"/>
                  </a:lnTo>
                  <a:lnTo>
                    <a:pt x="598" y="3159"/>
                  </a:lnTo>
                  <a:lnTo>
                    <a:pt x="1130" y="2743"/>
                  </a:lnTo>
                  <a:lnTo>
                    <a:pt x="1646" y="2311"/>
                  </a:lnTo>
                  <a:lnTo>
                    <a:pt x="2161" y="1862"/>
                  </a:lnTo>
                  <a:lnTo>
                    <a:pt x="3175" y="965"/>
                  </a:lnTo>
                  <a:lnTo>
                    <a:pt x="3673" y="499"/>
                  </a:lnTo>
                  <a:lnTo>
                    <a:pt x="4155" y="17"/>
                  </a:lnTo>
                  <a:lnTo>
                    <a:pt x="41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6591125" y="2391875"/>
              <a:ext cx="307500" cy="391050"/>
            </a:xfrm>
            <a:custGeom>
              <a:avLst/>
              <a:gdLst/>
              <a:ahLst/>
              <a:cxnLst/>
              <a:rect l="l" t="t" r="r" b="b"/>
              <a:pathLst>
                <a:path w="12300" h="15642" extrusionOk="0">
                  <a:moveTo>
                    <a:pt x="6266" y="1"/>
                  </a:moveTo>
                  <a:lnTo>
                    <a:pt x="6034" y="17"/>
                  </a:lnTo>
                  <a:lnTo>
                    <a:pt x="5784" y="67"/>
                  </a:lnTo>
                  <a:lnTo>
                    <a:pt x="5552" y="134"/>
                  </a:lnTo>
                  <a:lnTo>
                    <a:pt x="5319" y="233"/>
                  </a:lnTo>
                  <a:lnTo>
                    <a:pt x="5103" y="350"/>
                  </a:lnTo>
                  <a:lnTo>
                    <a:pt x="4887" y="499"/>
                  </a:lnTo>
                  <a:lnTo>
                    <a:pt x="4687" y="665"/>
                  </a:lnTo>
                  <a:lnTo>
                    <a:pt x="4455" y="898"/>
                  </a:lnTo>
                  <a:lnTo>
                    <a:pt x="4022" y="1397"/>
                  </a:lnTo>
                  <a:lnTo>
                    <a:pt x="3441" y="2095"/>
                  </a:lnTo>
                  <a:lnTo>
                    <a:pt x="2792" y="2926"/>
                  </a:lnTo>
                  <a:lnTo>
                    <a:pt x="2144" y="3807"/>
                  </a:lnTo>
                  <a:lnTo>
                    <a:pt x="1828" y="4256"/>
                  </a:lnTo>
                  <a:lnTo>
                    <a:pt x="1546" y="4688"/>
                  </a:lnTo>
                  <a:lnTo>
                    <a:pt x="1297" y="5087"/>
                  </a:lnTo>
                  <a:lnTo>
                    <a:pt x="1080" y="5486"/>
                  </a:lnTo>
                  <a:lnTo>
                    <a:pt x="914" y="5818"/>
                  </a:lnTo>
                  <a:lnTo>
                    <a:pt x="864" y="5984"/>
                  </a:lnTo>
                  <a:lnTo>
                    <a:pt x="814" y="6134"/>
                  </a:lnTo>
                  <a:lnTo>
                    <a:pt x="765" y="6383"/>
                  </a:lnTo>
                  <a:lnTo>
                    <a:pt x="731" y="6632"/>
                  </a:lnTo>
                  <a:lnTo>
                    <a:pt x="715" y="6882"/>
                  </a:lnTo>
                  <a:lnTo>
                    <a:pt x="731" y="7114"/>
                  </a:lnTo>
                  <a:lnTo>
                    <a:pt x="748" y="7364"/>
                  </a:lnTo>
                  <a:lnTo>
                    <a:pt x="798" y="7596"/>
                  </a:lnTo>
                  <a:lnTo>
                    <a:pt x="831" y="7813"/>
                  </a:lnTo>
                  <a:lnTo>
                    <a:pt x="898" y="8029"/>
                  </a:lnTo>
                  <a:lnTo>
                    <a:pt x="1014" y="8394"/>
                  </a:lnTo>
                  <a:lnTo>
                    <a:pt x="1114" y="8693"/>
                  </a:lnTo>
                  <a:lnTo>
                    <a:pt x="1230" y="8943"/>
                  </a:lnTo>
                  <a:lnTo>
                    <a:pt x="0" y="14943"/>
                  </a:lnTo>
                  <a:lnTo>
                    <a:pt x="1579" y="15043"/>
                  </a:lnTo>
                  <a:lnTo>
                    <a:pt x="5219" y="15292"/>
                  </a:lnTo>
                  <a:lnTo>
                    <a:pt x="7330" y="15425"/>
                  </a:lnTo>
                  <a:lnTo>
                    <a:pt x="9341" y="15541"/>
                  </a:lnTo>
                  <a:lnTo>
                    <a:pt x="11053" y="15608"/>
                  </a:lnTo>
                  <a:lnTo>
                    <a:pt x="11751" y="15641"/>
                  </a:lnTo>
                  <a:lnTo>
                    <a:pt x="12300" y="15641"/>
                  </a:lnTo>
                  <a:lnTo>
                    <a:pt x="12233" y="15142"/>
                  </a:lnTo>
                  <a:lnTo>
                    <a:pt x="12050" y="13813"/>
                  </a:lnTo>
                  <a:lnTo>
                    <a:pt x="11917" y="12899"/>
                  </a:lnTo>
                  <a:lnTo>
                    <a:pt x="11751" y="11868"/>
                  </a:lnTo>
                  <a:lnTo>
                    <a:pt x="11552" y="10738"/>
                  </a:lnTo>
                  <a:lnTo>
                    <a:pt x="11319" y="9558"/>
                  </a:lnTo>
                  <a:lnTo>
                    <a:pt x="11070" y="8328"/>
                  </a:lnTo>
                  <a:lnTo>
                    <a:pt x="10787" y="7098"/>
                  </a:lnTo>
                  <a:lnTo>
                    <a:pt x="10471" y="5884"/>
                  </a:lnTo>
                  <a:lnTo>
                    <a:pt x="10305" y="5303"/>
                  </a:lnTo>
                  <a:lnTo>
                    <a:pt x="10139" y="4738"/>
                  </a:lnTo>
                  <a:lnTo>
                    <a:pt x="9956" y="4189"/>
                  </a:lnTo>
                  <a:lnTo>
                    <a:pt x="9773" y="3657"/>
                  </a:lnTo>
                  <a:lnTo>
                    <a:pt x="9574" y="3159"/>
                  </a:lnTo>
                  <a:lnTo>
                    <a:pt x="9374" y="2693"/>
                  </a:lnTo>
                  <a:lnTo>
                    <a:pt x="9175" y="2261"/>
                  </a:lnTo>
                  <a:lnTo>
                    <a:pt x="8959" y="1862"/>
                  </a:lnTo>
                  <a:lnTo>
                    <a:pt x="8726" y="1513"/>
                  </a:lnTo>
                  <a:lnTo>
                    <a:pt x="8510" y="1214"/>
                  </a:lnTo>
                  <a:lnTo>
                    <a:pt x="8277" y="948"/>
                  </a:lnTo>
                  <a:lnTo>
                    <a:pt x="8028" y="715"/>
                  </a:lnTo>
                  <a:lnTo>
                    <a:pt x="7779" y="516"/>
                  </a:lnTo>
                  <a:lnTo>
                    <a:pt x="7529" y="350"/>
                  </a:lnTo>
                  <a:lnTo>
                    <a:pt x="7280" y="217"/>
                  </a:lnTo>
                  <a:lnTo>
                    <a:pt x="7031" y="117"/>
                  </a:lnTo>
                  <a:lnTo>
                    <a:pt x="6781" y="50"/>
                  </a:lnTo>
                  <a:lnTo>
                    <a:pt x="6516" y="17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6606900" y="2484550"/>
              <a:ext cx="39100" cy="131325"/>
            </a:xfrm>
            <a:custGeom>
              <a:avLst/>
              <a:gdLst/>
              <a:ahLst/>
              <a:cxnLst/>
              <a:rect l="l" t="t" r="r" b="b"/>
              <a:pathLst>
                <a:path w="1564" h="5253" extrusionOk="0">
                  <a:moveTo>
                    <a:pt x="1563" y="0"/>
                  </a:moveTo>
                  <a:lnTo>
                    <a:pt x="1546" y="17"/>
                  </a:lnTo>
                  <a:lnTo>
                    <a:pt x="1264" y="382"/>
                  </a:lnTo>
                  <a:lnTo>
                    <a:pt x="1015" y="748"/>
                  </a:lnTo>
                  <a:lnTo>
                    <a:pt x="1015" y="731"/>
                  </a:lnTo>
                  <a:lnTo>
                    <a:pt x="1181" y="316"/>
                  </a:lnTo>
                  <a:lnTo>
                    <a:pt x="1181" y="299"/>
                  </a:lnTo>
                  <a:lnTo>
                    <a:pt x="1164" y="299"/>
                  </a:lnTo>
                  <a:lnTo>
                    <a:pt x="965" y="698"/>
                  </a:lnTo>
                  <a:lnTo>
                    <a:pt x="848" y="964"/>
                  </a:lnTo>
                  <a:lnTo>
                    <a:pt x="715" y="1213"/>
                  </a:lnTo>
                  <a:lnTo>
                    <a:pt x="566" y="1463"/>
                  </a:lnTo>
                  <a:lnTo>
                    <a:pt x="449" y="1712"/>
                  </a:lnTo>
                  <a:lnTo>
                    <a:pt x="316" y="1961"/>
                  </a:lnTo>
                  <a:lnTo>
                    <a:pt x="217" y="2227"/>
                  </a:lnTo>
                  <a:lnTo>
                    <a:pt x="134" y="2493"/>
                  </a:lnTo>
                  <a:lnTo>
                    <a:pt x="67" y="2759"/>
                  </a:lnTo>
                  <a:lnTo>
                    <a:pt x="17" y="3025"/>
                  </a:lnTo>
                  <a:lnTo>
                    <a:pt x="1" y="3308"/>
                  </a:lnTo>
                  <a:lnTo>
                    <a:pt x="17" y="3590"/>
                  </a:lnTo>
                  <a:lnTo>
                    <a:pt x="34" y="3856"/>
                  </a:lnTo>
                  <a:lnTo>
                    <a:pt x="84" y="4139"/>
                  </a:lnTo>
                  <a:lnTo>
                    <a:pt x="167" y="4421"/>
                  </a:lnTo>
                  <a:lnTo>
                    <a:pt x="283" y="4720"/>
                  </a:lnTo>
                  <a:lnTo>
                    <a:pt x="433" y="4986"/>
                  </a:lnTo>
                  <a:lnTo>
                    <a:pt x="582" y="5252"/>
                  </a:lnTo>
                  <a:lnTo>
                    <a:pt x="599" y="5252"/>
                  </a:lnTo>
                  <a:lnTo>
                    <a:pt x="616" y="5236"/>
                  </a:lnTo>
                  <a:lnTo>
                    <a:pt x="499" y="4986"/>
                  </a:lnTo>
                  <a:lnTo>
                    <a:pt x="400" y="4737"/>
                  </a:lnTo>
                  <a:lnTo>
                    <a:pt x="316" y="4488"/>
                  </a:lnTo>
                  <a:lnTo>
                    <a:pt x="233" y="4222"/>
                  </a:lnTo>
                  <a:lnTo>
                    <a:pt x="250" y="4222"/>
                  </a:lnTo>
                  <a:lnTo>
                    <a:pt x="200" y="3956"/>
                  </a:lnTo>
                  <a:lnTo>
                    <a:pt x="167" y="3690"/>
                  </a:lnTo>
                  <a:lnTo>
                    <a:pt x="150" y="3407"/>
                  </a:lnTo>
                  <a:lnTo>
                    <a:pt x="167" y="3141"/>
                  </a:lnTo>
                  <a:lnTo>
                    <a:pt x="200" y="2876"/>
                  </a:lnTo>
                  <a:lnTo>
                    <a:pt x="267" y="2593"/>
                  </a:lnTo>
                  <a:lnTo>
                    <a:pt x="333" y="2327"/>
                  </a:lnTo>
                  <a:lnTo>
                    <a:pt x="416" y="2061"/>
                  </a:lnTo>
                  <a:lnTo>
                    <a:pt x="516" y="1812"/>
                  </a:lnTo>
                  <a:lnTo>
                    <a:pt x="616" y="1562"/>
                  </a:lnTo>
                  <a:lnTo>
                    <a:pt x="749" y="1313"/>
                  </a:lnTo>
                  <a:lnTo>
                    <a:pt x="882" y="1080"/>
                  </a:lnTo>
                  <a:lnTo>
                    <a:pt x="1048" y="815"/>
                  </a:lnTo>
                  <a:lnTo>
                    <a:pt x="1214" y="549"/>
                  </a:lnTo>
                  <a:lnTo>
                    <a:pt x="1563" y="17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6606900" y="2484550"/>
              <a:ext cx="39100" cy="131325"/>
            </a:xfrm>
            <a:custGeom>
              <a:avLst/>
              <a:gdLst/>
              <a:ahLst/>
              <a:cxnLst/>
              <a:rect l="l" t="t" r="r" b="b"/>
              <a:pathLst>
                <a:path w="1564" h="5253" fill="none" extrusionOk="0">
                  <a:moveTo>
                    <a:pt x="250" y="4222"/>
                  </a:moveTo>
                  <a:lnTo>
                    <a:pt x="250" y="4222"/>
                  </a:lnTo>
                  <a:lnTo>
                    <a:pt x="200" y="3956"/>
                  </a:lnTo>
                  <a:lnTo>
                    <a:pt x="167" y="3690"/>
                  </a:lnTo>
                  <a:lnTo>
                    <a:pt x="150" y="3407"/>
                  </a:lnTo>
                  <a:lnTo>
                    <a:pt x="167" y="3141"/>
                  </a:lnTo>
                  <a:lnTo>
                    <a:pt x="167" y="3141"/>
                  </a:lnTo>
                  <a:lnTo>
                    <a:pt x="200" y="2876"/>
                  </a:lnTo>
                  <a:lnTo>
                    <a:pt x="267" y="2593"/>
                  </a:lnTo>
                  <a:lnTo>
                    <a:pt x="333" y="2327"/>
                  </a:lnTo>
                  <a:lnTo>
                    <a:pt x="416" y="2061"/>
                  </a:lnTo>
                  <a:lnTo>
                    <a:pt x="516" y="1812"/>
                  </a:lnTo>
                  <a:lnTo>
                    <a:pt x="616" y="1562"/>
                  </a:lnTo>
                  <a:lnTo>
                    <a:pt x="749" y="1313"/>
                  </a:lnTo>
                  <a:lnTo>
                    <a:pt x="882" y="1080"/>
                  </a:lnTo>
                  <a:lnTo>
                    <a:pt x="882" y="1080"/>
                  </a:lnTo>
                  <a:lnTo>
                    <a:pt x="1048" y="815"/>
                  </a:lnTo>
                  <a:lnTo>
                    <a:pt x="1214" y="549"/>
                  </a:lnTo>
                  <a:lnTo>
                    <a:pt x="1563" y="17"/>
                  </a:lnTo>
                  <a:lnTo>
                    <a:pt x="1563" y="17"/>
                  </a:lnTo>
                  <a:lnTo>
                    <a:pt x="1563" y="0"/>
                  </a:lnTo>
                  <a:lnTo>
                    <a:pt x="1546" y="17"/>
                  </a:lnTo>
                  <a:lnTo>
                    <a:pt x="1546" y="17"/>
                  </a:lnTo>
                  <a:lnTo>
                    <a:pt x="1264" y="382"/>
                  </a:lnTo>
                  <a:lnTo>
                    <a:pt x="1015" y="748"/>
                  </a:lnTo>
                  <a:lnTo>
                    <a:pt x="1015" y="748"/>
                  </a:lnTo>
                  <a:lnTo>
                    <a:pt x="1015" y="731"/>
                  </a:lnTo>
                  <a:lnTo>
                    <a:pt x="1015" y="731"/>
                  </a:lnTo>
                  <a:lnTo>
                    <a:pt x="1181" y="316"/>
                  </a:lnTo>
                  <a:lnTo>
                    <a:pt x="1181" y="316"/>
                  </a:lnTo>
                  <a:lnTo>
                    <a:pt x="1181" y="299"/>
                  </a:lnTo>
                  <a:lnTo>
                    <a:pt x="1164" y="299"/>
                  </a:lnTo>
                  <a:lnTo>
                    <a:pt x="1164" y="299"/>
                  </a:lnTo>
                  <a:lnTo>
                    <a:pt x="965" y="698"/>
                  </a:lnTo>
                  <a:lnTo>
                    <a:pt x="965" y="698"/>
                  </a:lnTo>
                  <a:lnTo>
                    <a:pt x="848" y="964"/>
                  </a:lnTo>
                  <a:lnTo>
                    <a:pt x="848" y="964"/>
                  </a:lnTo>
                  <a:lnTo>
                    <a:pt x="715" y="1213"/>
                  </a:lnTo>
                  <a:lnTo>
                    <a:pt x="566" y="1463"/>
                  </a:lnTo>
                  <a:lnTo>
                    <a:pt x="449" y="1712"/>
                  </a:lnTo>
                  <a:lnTo>
                    <a:pt x="316" y="1961"/>
                  </a:lnTo>
                  <a:lnTo>
                    <a:pt x="316" y="1961"/>
                  </a:lnTo>
                  <a:lnTo>
                    <a:pt x="217" y="2227"/>
                  </a:lnTo>
                  <a:lnTo>
                    <a:pt x="134" y="2493"/>
                  </a:lnTo>
                  <a:lnTo>
                    <a:pt x="67" y="2759"/>
                  </a:lnTo>
                  <a:lnTo>
                    <a:pt x="17" y="3025"/>
                  </a:lnTo>
                  <a:lnTo>
                    <a:pt x="1" y="3308"/>
                  </a:lnTo>
                  <a:lnTo>
                    <a:pt x="17" y="3590"/>
                  </a:lnTo>
                  <a:lnTo>
                    <a:pt x="34" y="3856"/>
                  </a:lnTo>
                  <a:lnTo>
                    <a:pt x="84" y="4139"/>
                  </a:lnTo>
                  <a:lnTo>
                    <a:pt x="84" y="4139"/>
                  </a:lnTo>
                  <a:lnTo>
                    <a:pt x="167" y="4421"/>
                  </a:lnTo>
                  <a:lnTo>
                    <a:pt x="283" y="4720"/>
                  </a:lnTo>
                  <a:lnTo>
                    <a:pt x="433" y="4986"/>
                  </a:lnTo>
                  <a:lnTo>
                    <a:pt x="582" y="5252"/>
                  </a:lnTo>
                  <a:lnTo>
                    <a:pt x="582" y="5252"/>
                  </a:lnTo>
                  <a:lnTo>
                    <a:pt x="599" y="5252"/>
                  </a:lnTo>
                  <a:lnTo>
                    <a:pt x="599" y="5252"/>
                  </a:lnTo>
                  <a:lnTo>
                    <a:pt x="616" y="5236"/>
                  </a:lnTo>
                  <a:lnTo>
                    <a:pt x="616" y="5236"/>
                  </a:lnTo>
                  <a:lnTo>
                    <a:pt x="499" y="4986"/>
                  </a:lnTo>
                  <a:lnTo>
                    <a:pt x="400" y="4737"/>
                  </a:lnTo>
                  <a:lnTo>
                    <a:pt x="316" y="4488"/>
                  </a:lnTo>
                  <a:lnTo>
                    <a:pt x="233" y="42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6355100" y="2600050"/>
              <a:ext cx="275925" cy="300050"/>
            </a:xfrm>
            <a:custGeom>
              <a:avLst/>
              <a:gdLst/>
              <a:ahLst/>
              <a:cxnLst/>
              <a:rect l="l" t="t" r="r" b="b"/>
              <a:pathLst>
                <a:path w="11037" h="12002" extrusionOk="0">
                  <a:moveTo>
                    <a:pt x="7712" y="1"/>
                  </a:moveTo>
                  <a:lnTo>
                    <a:pt x="0" y="1330"/>
                  </a:lnTo>
                  <a:lnTo>
                    <a:pt x="3324" y="12001"/>
                  </a:lnTo>
                  <a:lnTo>
                    <a:pt x="11037" y="10671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6345525" y="2601725"/>
              <a:ext cx="275950" cy="300025"/>
            </a:xfrm>
            <a:custGeom>
              <a:avLst/>
              <a:gdLst/>
              <a:ahLst/>
              <a:cxnLst/>
              <a:rect l="l" t="t" r="r" b="b"/>
              <a:pathLst>
                <a:path w="11038" h="12001" extrusionOk="0">
                  <a:moveTo>
                    <a:pt x="7713" y="0"/>
                  </a:moveTo>
                  <a:lnTo>
                    <a:pt x="1" y="1313"/>
                  </a:lnTo>
                  <a:lnTo>
                    <a:pt x="3325" y="12001"/>
                  </a:lnTo>
                  <a:lnTo>
                    <a:pt x="11037" y="10671"/>
                  </a:lnTo>
                  <a:lnTo>
                    <a:pt x="771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6455225" y="2722225"/>
              <a:ext cx="39100" cy="37425"/>
            </a:xfrm>
            <a:custGeom>
              <a:avLst/>
              <a:gdLst/>
              <a:ahLst/>
              <a:cxnLst/>
              <a:rect l="l" t="t" r="r" b="b"/>
              <a:pathLst>
                <a:path w="1564" h="1497" extrusionOk="0">
                  <a:moveTo>
                    <a:pt x="599" y="0"/>
                  </a:moveTo>
                  <a:lnTo>
                    <a:pt x="450" y="34"/>
                  </a:lnTo>
                  <a:lnTo>
                    <a:pt x="333" y="100"/>
                  </a:lnTo>
                  <a:lnTo>
                    <a:pt x="234" y="183"/>
                  </a:lnTo>
                  <a:lnTo>
                    <a:pt x="151" y="266"/>
                  </a:lnTo>
                  <a:lnTo>
                    <a:pt x="67" y="383"/>
                  </a:lnTo>
                  <a:lnTo>
                    <a:pt x="34" y="499"/>
                  </a:lnTo>
                  <a:lnTo>
                    <a:pt x="1" y="632"/>
                  </a:lnTo>
                  <a:lnTo>
                    <a:pt x="18" y="782"/>
                  </a:lnTo>
                  <a:lnTo>
                    <a:pt x="34" y="881"/>
                  </a:lnTo>
                  <a:lnTo>
                    <a:pt x="84" y="1031"/>
                  </a:lnTo>
                  <a:lnTo>
                    <a:pt x="167" y="1147"/>
                  </a:lnTo>
                  <a:lnTo>
                    <a:pt x="267" y="1264"/>
                  </a:lnTo>
                  <a:lnTo>
                    <a:pt x="383" y="1363"/>
                  </a:lnTo>
                  <a:lnTo>
                    <a:pt x="516" y="1430"/>
                  </a:lnTo>
                  <a:lnTo>
                    <a:pt x="666" y="1480"/>
                  </a:lnTo>
                  <a:lnTo>
                    <a:pt x="815" y="1496"/>
                  </a:lnTo>
                  <a:lnTo>
                    <a:pt x="982" y="1480"/>
                  </a:lnTo>
                  <a:lnTo>
                    <a:pt x="1115" y="1446"/>
                  </a:lnTo>
                  <a:lnTo>
                    <a:pt x="1231" y="1397"/>
                  </a:lnTo>
                  <a:lnTo>
                    <a:pt x="1347" y="1313"/>
                  </a:lnTo>
                  <a:lnTo>
                    <a:pt x="1430" y="1214"/>
                  </a:lnTo>
                  <a:lnTo>
                    <a:pt x="1497" y="1114"/>
                  </a:lnTo>
                  <a:lnTo>
                    <a:pt x="1547" y="981"/>
                  </a:lnTo>
                  <a:lnTo>
                    <a:pt x="1563" y="848"/>
                  </a:lnTo>
                  <a:lnTo>
                    <a:pt x="1563" y="715"/>
                  </a:lnTo>
                  <a:lnTo>
                    <a:pt x="1530" y="615"/>
                  </a:lnTo>
                  <a:lnTo>
                    <a:pt x="1480" y="466"/>
                  </a:lnTo>
                  <a:lnTo>
                    <a:pt x="1397" y="333"/>
                  </a:lnTo>
                  <a:lnTo>
                    <a:pt x="1297" y="233"/>
                  </a:lnTo>
                  <a:lnTo>
                    <a:pt x="1181" y="133"/>
                  </a:lnTo>
                  <a:lnTo>
                    <a:pt x="1048" y="67"/>
                  </a:lnTo>
                  <a:lnTo>
                    <a:pt x="898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6645125" y="2408925"/>
              <a:ext cx="324550" cy="471225"/>
            </a:xfrm>
            <a:custGeom>
              <a:avLst/>
              <a:gdLst/>
              <a:ahLst/>
              <a:cxnLst/>
              <a:rect l="l" t="t" r="r" b="b"/>
              <a:pathLst>
                <a:path w="12982" h="18849" extrusionOk="0">
                  <a:moveTo>
                    <a:pt x="5585" y="0"/>
                  </a:moveTo>
                  <a:lnTo>
                    <a:pt x="5519" y="33"/>
                  </a:lnTo>
                  <a:lnTo>
                    <a:pt x="5469" y="67"/>
                  </a:lnTo>
                  <a:lnTo>
                    <a:pt x="5403" y="116"/>
                  </a:lnTo>
                  <a:lnTo>
                    <a:pt x="5353" y="183"/>
                  </a:lnTo>
                  <a:lnTo>
                    <a:pt x="5303" y="249"/>
                  </a:lnTo>
                  <a:lnTo>
                    <a:pt x="5253" y="349"/>
                  </a:lnTo>
                  <a:lnTo>
                    <a:pt x="5220" y="449"/>
                  </a:lnTo>
                  <a:lnTo>
                    <a:pt x="5187" y="565"/>
                  </a:lnTo>
                  <a:lnTo>
                    <a:pt x="5137" y="864"/>
                  </a:lnTo>
                  <a:lnTo>
                    <a:pt x="5103" y="1213"/>
                  </a:lnTo>
                  <a:lnTo>
                    <a:pt x="5103" y="1646"/>
                  </a:lnTo>
                  <a:lnTo>
                    <a:pt x="5153" y="2144"/>
                  </a:lnTo>
                  <a:lnTo>
                    <a:pt x="5220" y="2709"/>
                  </a:lnTo>
                  <a:lnTo>
                    <a:pt x="5336" y="3358"/>
                  </a:lnTo>
                  <a:lnTo>
                    <a:pt x="5569" y="4554"/>
                  </a:lnTo>
                  <a:lnTo>
                    <a:pt x="5802" y="5718"/>
                  </a:lnTo>
                  <a:lnTo>
                    <a:pt x="6250" y="7795"/>
                  </a:lnTo>
                  <a:lnTo>
                    <a:pt x="6583" y="9341"/>
                  </a:lnTo>
                  <a:lnTo>
                    <a:pt x="6682" y="9823"/>
                  </a:lnTo>
                  <a:lnTo>
                    <a:pt x="6716" y="10072"/>
                  </a:lnTo>
                  <a:lnTo>
                    <a:pt x="6699" y="10122"/>
                  </a:lnTo>
                  <a:lnTo>
                    <a:pt x="6666" y="10189"/>
                  </a:lnTo>
                  <a:lnTo>
                    <a:pt x="6583" y="10255"/>
                  </a:lnTo>
                  <a:lnTo>
                    <a:pt x="6483" y="10322"/>
                  </a:lnTo>
                  <a:lnTo>
                    <a:pt x="6200" y="10488"/>
                  </a:lnTo>
                  <a:lnTo>
                    <a:pt x="5818" y="10671"/>
                  </a:lnTo>
                  <a:lnTo>
                    <a:pt x="5386" y="10870"/>
                  </a:lnTo>
                  <a:lnTo>
                    <a:pt x="4871" y="11086"/>
                  </a:lnTo>
                  <a:lnTo>
                    <a:pt x="3757" y="11535"/>
                  </a:lnTo>
                  <a:lnTo>
                    <a:pt x="1530" y="12399"/>
                  </a:lnTo>
                  <a:lnTo>
                    <a:pt x="666" y="12748"/>
                  </a:lnTo>
                  <a:lnTo>
                    <a:pt x="350" y="12898"/>
                  </a:lnTo>
                  <a:lnTo>
                    <a:pt x="134" y="13014"/>
                  </a:lnTo>
                  <a:lnTo>
                    <a:pt x="67" y="13081"/>
                  </a:lnTo>
                  <a:lnTo>
                    <a:pt x="34" y="13164"/>
                  </a:lnTo>
                  <a:lnTo>
                    <a:pt x="17" y="13264"/>
                  </a:lnTo>
                  <a:lnTo>
                    <a:pt x="1" y="13413"/>
                  </a:lnTo>
                  <a:lnTo>
                    <a:pt x="17" y="13563"/>
                  </a:lnTo>
                  <a:lnTo>
                    <a:pt x="51" y="13746"/>
                  </a:lnTo>
                  <a:lnTo>
                    <a:pt x="150" y="14145"/>
                  </a:lnTo>
                  <a:lnTo>
                    <a:pt x="300" y="14610"/>
                  </a:lnTo>
                  <a:lnTo>
                    <a:pt x="499" y="15125"/>
                  </a:lnTo>
                  <a:lnTo>
                    <a:pt x="716" y="15657"/>
                  </a:lnTo>
                  <a:lnTo>
                    <a:pt x="965" y="16189"/>
                  </a:lnTo>
                  <a:lnTo>
                    <a:pt x="1231" y="16721"/>
                  </a:lnTo>
                  <a:lnTo>
                    <a:pt x="1513" y="17219"/>
                  </a:lnTo>
                  <a:lnTo>
                    <a:pt x="1796" y="17685"/>
                  </a:lnTo>
                  <a:lnTo>
                    <a:pt x="2062" y="18084"/>
                  </a:lnTo>
                  <a:lnTo>
                    <a:pt x="2328" y="18433"/>
                  </a:lnTo>
                  <a:lnTo>
                    <a:pt x="2444" y="18566"/>
                  </a:lnTo>
                  <a:lnTo>
                    <a:pt x="2560" y="18682"/>
                  </a:lnTo>
                  <a:lnTo>
                    <a:pt x="2660" y="18765"/>
                  </a:lnTo>
                  <a:lnTo>
                    <a:pt x="2760" y="18815"/>
                  </a:lnTo>
                  <a:lnTo>
                    <a:pt x="2843" y="18848"/>
                  </a:lnTo>
                  <a:lnTo>
                    <a:pt x="2926" y="18848"/>
                  </a:lnTo>
                  <a:lnTo>
                    <a:pt x="3308" y="18715"/>
                  </a:lnTo>
                  <a:lnTo>
                    <a:pt x="3774" y="18566"/>
                  </a:lnTo>
                  <a:lnTo>
                    <a:pt x="4289" y="18350"/>
                  </a:lnTo>
                  <a:lnTo>
                    <a:pt x="4887" y="18117"/>
                  </a:lnTo>
                  <a:lnTo>
                    <a:pt x="5519" y="17851"/>
                  </a:lnTo>
                  <a:lnTo>
                    <a:pt x="6200" y="17552"/>
                  </a:lnTo>
                  <a:lnTo>
                    <a:pt x="6915" y="17219"/>
                  </a:lnTo>
                  <a:lnTo>
                    <a:pt x="7630" y="16854"/>
                  </a:lnTo>
                  <a:lnTo>
                    <a:pt x="8361" y="16472"/>
                  </a:lnTo>
                  <a:lnTo>
                    <a:pt x="9076" y="16056"/>
                  </a:lnTo>
                  <a:lnTo>
                    <a:pt x="9791" y="15624"/>
                  </a:lnTo>
                  <a:lnTo>
                    <a:pt x="10472" y="15175"/>
                  </a:lnTo>
                  <a:lnTo>
                    <a:pt x="11120" y="14710"/>
                  </a:lnTo>
                  <a:lnTo>
                    <a:pt x="11436" y="14477"/>
                  </a:lnTo>
                  <a:lnTo>
                    <a:pt x="11719" y="14228"/>
                  </a:lnTo>
                  <a:lnTo>
                    <a:pt x="12001" y="13995"/>
                  </a:lnTo>
                  <a:lnTo>
                    <a:pt x="12267" y="13746"/>
                  </a:lnTo>
                  <a:lnTo>
                    <a:pt x="12516" y="13496"/>
                  </a:lnTo>
                  <a:lnTo>
                    <a:pt x="12749" y="13247"/>
                  </a:lnTo>
                  <a:lnTo>
                    <a:pt x="12799" y="13164"/>
                  </a:lnTo>
                  <a:lnTo>
                    <a:pt x="12849" y="13064"/>
                  </a:lnTo>
                  <a:lnTo>
                    <a:pt x="12899" y="12965"/>
                  </a:lnTo>
                  <a:lnTo>
                    <a:pt x="12932" y="12865"/>
                  </a:lnTo>
                  <a:lnTo>
                    <a:pt x="12949" y="12748"/>
                  </a:lnTo>
                  <a:lnTo>
                    <a:pt x="12965" y="12615"/>
                  </a:lnTo>
                  <a:lnTo>
                    <a:pt x="12982" y="12350"/>
                  </a:lnTo>
                  <a:lnTo>
                    <a:pt x="12949" y="12050"/>
                  </a:lnTo>
                  <a:lnTo>
                    <a:pt x="12899" y="11718"/>
                  </a:lnTo>
                  <a:lnTo>
                    <a:pt x="12799" y="11369"/>
                  </a:lnTo>
                  <a:lnTo>
                    <a:pt x="12699" y="10987"/>
                  </a:lnTo>
                  <a:lnTo>
                    <a:pt x="12550" y="10604"/>
                  </a:lnTo>
                  <a:lnTo>
                    <a:pt x="12400" y="10189"/>
                  </a:lnTo>
                  <a:lnTo>
                    <a:pt x="12217" y="9757"/>
                  </a:lnTo>
                  <a:lnTo>
                    <a:pt x="12001" y="9308"/>
                  </a:lnTo>
                  <a:lnTo>
                    <a:pt x="11785" y="8842"/>
                  </a:lnTo>
                  <a:lnTo>
                    <a:pt x="11552" y="8377"/>
                  </a:lnTo>
                  <a:lnTo>
                    <a:pt x="11021" y="7413"/>
                  </a:lnTo>
                  <a:lnTo>
                    <a:pt x="10472" y="6449"/>
                  </a:lnTo>
                  <a:lnTo>
                    <a:pt x="9874" y="5468"/>
                  </a:lnTo>
                  <a:lnTo>
                    <a:pt x="9275" y="4504"/>
                  </a:lnTo>
                  <a:lnTo>
                    <a:pt x="8660" y="3574"/>
                  </a:lnTo>
                  <a:lnTo>
                    <a:pt x="8062" y="2709"/>
                  </a:lnTo>
                  <a:lnTo>
                    <a:pt x="7497" y="1895"/>
                  </a:lnTo>
                  <a:lnTo>
                    <a:pt x="6965" y="1164"/>
                  </a:lnTo>
                  <a:lnTo>
                    <a:pt x="6500" y="549"/>
                  </a:lnTo>
                  <a:lnTo>
                    <a:pt x="6350" y="366"/>
                  </a:lnTo>
                  <a:lnTo>
                    <a:pt x="6184" y="216"/>
                  </a:lnTo>
                  <a:lnTo>
                    <a:pt x="6034" y="100"/>
                  </a:lnTo>
                  <a:lnTo>
                    <a:pt x="5885" y="33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6417850" y="2689400"/>
              <a:ext cx="307500" cy="192825"/>
            </a:xfrm>
            <a:custGeom>
              <a:avLst/>
              <a:gdLst/>
              <a:ahLst/>
              <a:cxnLst/>
              <a:rect l="l" t="t" r="r" b="b"/>
              <a:pathLst>
                <a:path w="12300" h="7713" extrusionOk="0">
                  <a:moveTo>
                    <a:pt x="5319" y="0"/>
                  </a:moveTo>
                  <a:lnTo>
                    <a:pt x="5169" y="17"/>
                  </a:lnTo>
                  <a:lnTo>
                    <a:pt x="5020" y="34"/>
                  </a:lnTo>
                  <a:lnTo>
                    <a:pt x="4787" y="100"/>
                  </a:lnTo>
                  <a:lnTo>
                    <a:pt x="4488" y="183"/>
                  </a:lnTo>
                  <a:lnTo>
                    <a:pt x="3740" y="416"/>
                  </a:lnTo>
                  <a:lnTo>
                    <a:pt x="3324" y="565"/>
                  </a:lnTo>
                  <a:lnTo>
                    <a:pt x="2876" y="732"/>
                  </a:lnTo>
                  <a:lnTo>
                    <a:pt x="2427" y="914"/>
                  </a:lnTo>
                  <a:lnTo>
                    <a:pt x="1995" y="1114"/>
                  </a:lnTo>
                  <a:lnTo>
                    <a:pt x="1562" y="1330"/>
                  </a:lnTo>
                  <a:lnTo>
                    <a:pt x="1164" y="1546"/>
                  </a:lnTo>
                  <a:lnTo>
                    <a:pt x="814" y="1762"/>
                  </a:lnTo>
                  <a:lnTo>
                    <a:pt x="499" y="1978"/>
                  </a:lnTo>
                  <a:lnTo>
                    <a:pt x="366" y="2095"/>
                  </a:lnTo>
                  <a:lnTo>
                    <a:pt x="249" y="2194"/>
                  </a:lnTo>
                  <a:lnTo>
                    <a:pt x="166" y="2311"/>
                  </a:lnTo>
                  <a:lnTo>
                    <a:pt x="83" y="2410"/>
                  </a:lnTo>
                  <a:lnTo>
                    <a:pt x="33" y="2527"/>
                  </a:lnTo>
                  <a:lnTo>
                    <a:pt x="0" y="2626"/>
                  </a:lnTo>
                  <a:lnTo>
                    <a:pt x="0" y="2726"/>
                  </a:lnTo>
                  <a:lnTo>
                    <a:pt x="17" y="2826"/>
                  </a:lnTo>
                  <a:lnTo>
                    <a:pt x="50" y="2909"/>
                  </a:lnTo>
                  <a:lnTo>
                    <a:pt x="100" y="2975"/>
                  </a:lnTo>
                  <a:lnTo>
                    <a:pt x="183" y="3025"/>
                  </a:lnTo>
                  <a:lnTo>
                    <a:pt x="266" y="3075"/>
                  </a:lnTo>
                  <a:lnTo>
                    <a:pt x="366" y="3092"/>
                  </a:lnTo>
                  <a:lnTo>
                    <a:pt x="482" y="3108"/>
                  </a:lnTo>
                  <a:lnTo>
                    <a:pt x="748" y="3108"/>
                  </a:lnTo>
                  <a:lnTo>
                    <a:pt x="1047" y="3059"/>
                  </a:lnTo>
                  <a:lnTo>
                    <a:pt x="1363" y="2992"/>
                  </a:lnTo>
                  <a:lnTo>
                    <a:pt x="1712" y="2892"/>
                  </a:lnTo>
                  <a:lnTo>
                    <a:pt x="2061" y="2776"/>
                  </a:lnTo>
                  <a:lnTo>
                    <a:pt x="2393" y="2643"/>
                  </a:lnTo>
                  <a:lnTo>
                    <a:pt x="2726" y="2510"/>
                  </a:lnTo>
                  <a:lnTo>
                    <a:pt x="2959" y="2410"/>
                  </a:lnTo>
                  <a:lnTo>
                    <a:pt x="2726" y="2527"/>
                  </a:lnTo>
                  <a:lnTo>
                    <a:pt x="2410" y="2693"/>
                  </a:lnTo>
                  <a:lnTo>
                    <a:pt x="2078" y="2876"/>
                  </a:lnTo>
                  <a:lnTo>
                    <a:pt x="1762" y="3075"/>
                  </a:lnTo>
                  <a:lnTo>
                    <a:pt x="1463" y="3275"/>
                  </a:lnTo>
                  <a:lnTo>
                    <a:pt x="1197" y="3491"/>
                  </a:lnTo>
                  <a:lnTo>
                    <a:pt x="981" y="3707"/>
                  </a:lnTo>
                  <a:lnTo>
                    <a:pt x="881" y="3807"/>
                  </a:lnTo>
                  <a:lnTo>
                    <a:pt x="814" y="3923"/>
                  </a:lnTo>
                  <a:lnTo>
                    <a:pt x="748" y="4039"/>
                  </a:lnTo>
                  <a:lnTo>
                    <a:pt x="698" y="4139"/>
                  </a:lnTo>
                  <a:lnTo>
                    <a:pt x="682" y="4255"/>
                  </a:lnTo>
                  <a:lnTo>
                    <a:pt x="682" y="4355"/>
                  </a:lnTo>
                  <a:lnTo>
                    <a:pt x="698" y="4455"/>
                  </a:lnTo>
                  <a:lnTo>
                    <a:pt x="731" y="4554"/>
                  </a:lnTo>
                  <a:lnTo>
                    <a:pt x="798" y="4654"/>
                  </a:lnTo>
                  <a:lnTo>
                    <a:pt x="881" y="4721"/>
                  </a:lnTo>
                  <a:lnTo>
                    <a:pt x="981" y="4771"/>
                  </a:lnTo>
                  <a:lnTo>
                    <a:pt x="1097" y="4804"/>
                  </a:lnTo>
                  <a:lnTo>
                    <a:pt x="1213" y="4820"/>
                  </a:lnTo>
                  <a:lnTo>
                    <a:pt x="1363" y="4820"/>
                  </a:lnTo>
                  <a:lnTo>
                    <a:pt x="1496" y="4804"/>
                  </a:lnTo>
                  <a:lnTo>
                    <a:pt x="1662" y="4787"/>
                  </a:lnTo>
                  <a:lnTo>
                    <a:pt x="1995" y="4687"/>
                  </a:lnTo>
                  <a:lnTo>
                    <a:pt x="2360" y="4571"/>
                  </a:lnTo>
                  <a:lnTo>
                    <a:pt x="2619" y="4458"/>
                  </a:lnTo>
                  <a:lnTo>
                    <a:pt x="2619" y="4458"/>
                  </a:lnTo>
                  <a:lnTo>
                    <a:pt x="2393" y="4654"/>
                  </a:lnTo>
                  <a:lnTo>
                    <a:pt x="2177" y="4870"/>
                  </a:lnTo>
                  <a:lnTo>
                    <a:pt x="2094" y="4987"/>
                  </a:lnTo>
                  <a:lnTo>
                    <a:pt x="2028" y="5086"/>
                  </a:lnTo>
                  <a:lnTo>
                    <a:pt x="1978" y="5203"/>
                  </a:lnTo>
                  <a:lnTo>
                    <a:pt x="1945" y="5302"/>
                  </a:lnTo>
                  <a:lnTo>
                    <a:pt x="1928" y="5419"/>
                  </a:lnTo>
                  <a:lnTo>
                    <a:pt x="1945" y="5518"/>
                  </a:lnTo>
                  <a:lnTo>
                    <a:pt x="1978" y="5618"/>
                  </a:lnTo>
                  <a:lnTo>
                    <a:pt x="2044" y="5718"/>
                  </a:lnTo>
                  <a:lnTo>
                    <a:pt x="2111" y="5784"/>
                  </a:lnTo>
                  <a:lnTo>
                    <a:pt x="2177" y="5818"/>
                  </a:lnTo>
                  <a:lnTo>
                    <a:pt x="2277" y="5851"/>
                  </a:lnTo>
                  <a:lnTo>
                    <a:pt x="2393" y="5868"/>
                  </a:lnTo>
                  <a:lnTo>
                    <a:pt x="2510" y="5884"/>
                  </a:lnTo>
                  <a:lnTo>
                    <a:pt x="2643" y="5868"/>
                  </a:lnTo>
                  <a:lnTo>
                    <a:pt x="2925" y="5818"/>
                  </a:lnTo>
                  <a:lnTo>
                    <a:pt x="3258" y="5735"/>
                  </a:lnTo>
                  <a:lnTo>
                    <a:pt x="3590" y="5618"/>
                  </a:lnTo>
                  <a:lnTo>
                    <a:pt x="3956" y="5485"/>
                  </a:lnTo>
                  <a:lnTo>
                    <a:pt x="4305" y="5319"/>
                  </a:lnTo>
                  <a:lnTo>
                    <a:pt x="4402" y="5273"/>
                  </a:lnTo>
                  <a:lnTo>
                    <a:pt x="4305" y="5336"/>
                  </a:lnTo>
                  <a:lnTo>
                    <a:pt x="4056" y="5518"/>
                  </a:lnTo>
                  <a:lnTo>
                    <a:pt x="3823" y="5701"/>
                  </a:lnTo>
                  <a:lnTo>
                    <a:pt x="3640" y="5884"/>
                  </a:lnTo>
                  <a:lnTo>
                    <a:pt x="3557" y="5984"/>
                  </a:lnTo>
                  <a:lnTo>
                    <a:pt x="3490" y="6067"/>
                  </a:lnTo>
                  <a:lnTo>
                    <a:pt x="3441" y="6167"/>
                  </a:lnTo>
                  <a:lnTo>
                    <a:pt x="3407" y="6250"/>
                  </a:lnTo>
                  <a:lnTo>
                    <a:pt x="3391" y="6333"/>
                  </a:lnTo>
                  <a:lnTo>
                    <a:pt x="3391" y="6416"/>
                  </a:lnTo>
                  <a:lnTo>
                    <a:pt x="3424" y="6499"/>
                  </a:lnTo>
                  <a:lnTo>
                    <a:pt x="3457" y="6582"/>
                  </a:lnTo>
                  <a:lnTo>
                    <a:pt x="3524" y="6649"/>
                  </a:lnTo>
                  <a:lnTo>
                    <a:pt x="3607" y="6715"/>
                  </a:lnTo>
                  <a:lnTo>
                    <a:pt x="3707" y="6765"/>
                  </a:lnTo>
                  <a:lnTo>
                    <a:pt x="3823" y="6798"/>
                  </a:lnTo>
                  <a:lnTo>
                    <a:pt x="3939" y="6832"/>
                  </a:lnTo>
                  <a:lnTo>
                    <a:pt x="4355" y="6832"/>
                  </a:lnTo>
                  <a:lnTo>
                    <a:pt x="4671" y="6782"/>
                  </a:lnTo>
                  <a:lnTo>
                    <a:pt x="5003" y="6699"/>
                  </a:lnTo>
                  <a:lnTo>
                    <a:pt x="5352" y="6599"/>
                  </a:lnTo>
                  <a:lnTo>
                    <a:pt x="5701" y="6482"/>
                  </a:lnTo>
                  <a:lnTo>
                    <a:pt x="6034" y="6366"/>
                  </a:lnTo>
                  <a:lnTo>
                    <a:pt x="6349" y="6233"/>
                  </a:lnTo>
                  <a:lnTo>
                    <a:pt x="6914" y="5984"/>
                  </a:lnTo>
                  <a:lnTo>
                    <a:pt x="7313" y="5801"/>
                  </a:lnTo>
                  <a:lnTo>
                    <a:pt x="7446" y="5718"/>
                  </a:lnTo>
                  <a:lnTo>
                    <a:pt x="7795" y="6050"/>
                  </a:lnTo>
                  <a:lnTo>
                    <a:pt x="8128" y="6333"/>
                  </a:lnTo>
                  <a:lnTo>
                    <a:pt x="8477" y="6599"/>
                  </a:lnTo>
                  <a:lnTo>
                    <a:pt x="8809" y="6832"/>
                  </a:lnTo>
                  <a:lnTo>
                    <a:pt x="9158" y="7031"/>
                  </a:lnTo>
                  <a:lnTo>
                    <a:pt x="9491" y="7214"/>
                  </a:lnTo>
                  <a:lnTo>
                    <a:pt x="9807" y="7363"/>
                  </a:lnTo>
                  <a:lnTo>
                    <a:pt x="10122" y="7480"/>
                  </a:lnTo>
                  <a:lnTo>
                    <a:pt x="10438" y="7579"/>
                  </a:lnTo>
                  <a:lnTo>
                    <a:pt x="10737" y="7646"/>
                  </a:lnTo>
                  <a:lnTo>
                    <a:pt x="11020" y="7696"/>
                  </a:lnTo>
                  <a:lnTo>
                    <a:pt x="11302" y="7712"/>
                  </a:lnTo>
                  <a:lnTo>
                    <a:pt x="11552" y="7712"/>
                  </a:lnTo>
                  <a:lnTo>
                    <a:pt x="11801" y="7679"/>
                  </a:lnTo>
                  <a:lnTo>
                    <a:pt x="12017" y="7629"/>
                  </a:lnTo>
                  <a:lnTo>
                    <a:pt x="12233" y="7563"/>
                  </a:lnTo>
                  <a:lnTo>
                    <a:pt x="12250" y="7530"/>
                  </a:lnTo>
                  <a:lnTo>
                    <a:pt x="12266" y="7480"/>
                  </a:lnTo>
                  <a:lnTo>
                    <a:pt x="12300" y="7264"/>
                  </a:lnTo>
                  <a:lnTo>
                    <a:pt x="12300" y="6948"/>
                  </a:lnTo>
                  <a:lnTo>
                    <a:pt x="12300" y="6549"/>
                  </a:lnTo>
                  <a:lnTo>
                    <a:pt x="12266" y="5568"/>
                  </a:lnTo>
                  <a:lnTo>
                    <a:pt x="12217" y="4455"/>
                  </a:lnTo>
                  <a:lnTo>
                    <a:pt x="12084" y="2360"/>
                  </a:lnTo>
                  <a:lnTo>
                    <a:pt x="12017" y="1413"/>
                  </a:lnTo>
                  <a:lnTo>
                    <a:pt x="10654" y="1014"/>
                  </a:lnTo>
                  <a:lnTo>
                    <a:pt x="9391" y="682"/>
                  </a:lnTo>
                  <a:lnTo>
                    <a:pt x="8128" y="349"/>
                  </a:lnTo>
                  <a:lnTo>
                    <a:pt x="7762" y="266"/>
                  </a:lnTo>
                  <a:lnTo>
                    <a:pt x="7363" y="183"/>
                  </a:lnTo>
                  <a:lnTo>
                    <a:pt x="6948" y="117"/>
                  </a:lnTo>
                  <a:lnTo>
                    <a:pt x="6516" y="67"/>
                  </a:lnTo>
                  <a:lnTo>
                    <a:pt x="6083" y="17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6443600" y="2726375"/>
              <a:ext cx="98100" cy="54050"/>
            </a:xfrm>
            <a:custGeom>
              <a:avLst/>
              <a:gdLst/>
              <a:ahLst/>
              <a:cxnLst/>
              <a:rect l="l" t="t" r="r" b="b"/>
              <a:pathLst>
                <a:path w="3924" h="2162" extrusionOk="0">
                  <a:moveTo>
                    <a:pt x="3907" y="1"/>
                  </a:moveTo>
                  <a:lnTo>
                    <a:pt x="3391" y="167"/>
                  </a:lnTo>
                  <a:lnTo>
                    <a:pt x="2926" y="350"/>
                  </a:lnTo>
                  <a:lnTo>
                    <a:pt x="2494" y="532"/>
                  </a:lnTo>
                  <a:lnTo>
                    <a:pt x="2095" y="715"/>
                  </a:lnTo>
                  <a:lnTo>
                    <a:pt x="1746" y="898"/>
                  </a:lnTo>
                  <a:lnTo>
                    <a:pt x="1430" y="1081"/>
                  </a:lnTo>
                  <a:lnTo>
                    <a:pt x="1131" y="1247"/>
                  </a:lnTo>
                  <a:lnTo>
                    <a:pt x="881" y="1413"/>
                  </a:lnTo>
                  <a:lnTo>
                    <a:pt x="483" y="1713"/>
                  </a:lnTo>
                  <a:lnTo>
                    <a:pt x="200" y="1945"/>
                  </a:lnTo>
                  <a:lnTo>
                    <a:pt x="50" y="2111"/>
                  </a:lnTo>
                  <a:lnTo>
                    <a:pt x="1" y="2161"/>
                  </a:lnTo>
                  <a:lnTo>
                    <a:pt x="366" y="1895"/>
                  </a:lnTo>
                  <a:lnTo>
                    <a:pt x="749" y="1646"/>
                  </a:lnTo>
                  <a:lnTo>
                    <a:pt x="1164" y="1397"/>
                  </a:lnTo>
                  <a:lnTo>
                    <a:pt x="1580" y="1164"/>
                  </a:lnTo>
                  <a:lnTo>
                    <a:pt x="2328" y="782"/>
                  </a:lnTo>
                  <a:lnTo>
                    <a:pt x="2826" y="549"/>
                  </a:lnTo>
                  <a:lnTo>
                    <a:pt x="3375" y="283"/>
                  </a:lnTo>
                  <a:lnTo>
                    <a:pt x="3923" y="1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6483075" y="2762525"/>
              <a:ext cx="81475" cy="38675"/>
            </a:xfrm>
            <a:custGeom>
              <a:avLst/>
              <a:gdLst/>
              <a:ahLst/>
              <a:cxnLst/>
              <a:rect l="l" t="t" r="r" b="b"/>
              <a:pathLst>
                <a:path w="3259" h="1547" extrusionOk="0">
                  <a:moveTo>
                    <a:pt x="3242" y="1"/>
                  </a:moveTo>
                  <a:lnTo>
                    <a:pt x="2810" y="134"/>
                  </a:lnTo>
                  <a:lnTo>
                    <a:pt x="2394" y="267"/>
                  </a:lnTo>
                  <a:lnTo>
                    <a:pt x="1978" y="433"/>
                  </a:lnTo>
                  <a:lnTo>
                    <a:pt x="1563" y="616"/>
                  </a:lnTo>
                  <a:lnTo>
                    <a:pt x="1164" y="815"/>
                  </a:lnTo>
                  <a:lnTo>
                    <a:pt x="765" y="1031"/>
                  </a:lnTo>
                  <a:lnTo>
                    <a:pt x="383" y="1264"/>
                  </a:lnTo>
                  <a:lnTo>
                    <a:pt x="17" y="1513"/>
                  </a:lnTo>
                  <a:lnTo>
                    <a:pt x="1" y="1530"/>
                  </a:lnTo>
                  <a:lnTo>
                    <a:pt x="1" y="1546"/>
                  </a:lnTo>
                  <a:lnTo>
                    <a:pt x="34" y="1530"/>
                  </a:lnTo>
                  <a:lnTo>
                    <a:pt x="1646" y="765"/>
                  </a:lnTo>
                  <a:lnTo>
                    <a:pt x="2593" y="316"/>
                  </a:lnTo>
                  <a:lnTo>
                    <a:pt x="3258" y="17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6524225" y="2792450"/>
              <a:ext cx="62350" cy="32025"/>
            </a:xfrm>
            <a:custGeom>
              <a:avLst/>
              <a:gdLst/>
              <a:ahLst/>
              <a:cxnLst/>
              <a:rect l="l" t="t" r="r" b="b"/>
              <a:pathLst>
                <a:path w="2494" h="1281" extrusionOk="0">
                  <a:moveTo>
                    <a:pt x="2477" y="0"/>
                  </a:moveTo>
                  <a:lnTo>
                    <a:pt x="2144" y="117"/>
                  </a:lnTo>
                  <a:lnTo>
                    <a:pt x="1812" y="233"/>
                  </a:lnTo>
                  <a:lnTo>
                    <a:pt x="1496" y="366"/>
                  </a:lnTo>
                  <a:lnTo>
                    <a:pt x="1180" y="516"/>
                  </a:lnTo>
                  <a:lnTo>
                    <a:pt x="881" y="682"/>
                  </a:lnTo>
                  <a:lnTo>
                    <a:pt x="582" y="848"/>
                  </a:lnTo>
                  <a:lnTo>
                    <a:pt x="299" y="1047"/>
                  </a:lnTo>
                  <a:lnTo>
                    <a:pt x="17" y="1247"/>
                  </a:lnTo>
                  <a:lnTo>
                    <a:pt x="0" y="1264"/>
                  </a:lnTo>
                  <a:lnTo>
                    <a:pt x="0" y="1280"/>
                  </a:lnTo>
                  <a:lnTo>
                    <a:pt x="50" y="1264"/>
                  </a:lnTo>
                  <a:lnTo>
                    <a:pt x="1197" y="665"/>
                  </a:lnTo>
                  <a:lnTo>
                    <a:pt x="1812" y="366"/>
                  </a:lnTo>
                  <a:lnTo>
                    <a:pt x="2493" y="34"/>
                  </a:lnTo>
                  <a:lnTo>
                    <a:pt x="2493" y="1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6734050" y="2401425"/>
              <a:ext cx="241450" cy="454625"/>
            </a:xfrm>
            <a:custGeom>
              <a:avLst/>
              <a:gdLst/>
              <a:ahLst/>
              <a:cxnLst/>
              <a:rect l="l" t="t" r="r" b="b"/>
              <a:pathLst>
                <a:path w="9658" h="18185" extrusionOk="0">
                  <a:moveTo>
                    <a:pt x="1879" y="1"/>
                  </a:moveTo>
                  <a:lnTo>
                    <a:pt x="1796" y="18"/>
                  </a:lnTo>
                  <a:lnTo>
                    <a:pt x="1713" y="34"/>
                  </a:lnTo>
                  <a:lnTo>
                    <a:pt x="1646" y="84"/>
                  </a:lnTo>
                  <a:lnTo>
                    <a:pt x="1596" y="134"/>
                  </a:lnTo>
                  <a:lnTo>
                    <a:pt x="1546" y="200"/>
                  </a:lnTo>
                  <a:lnTo>
                    <a:pt x="1497" y="300"/>
                  </a:lnTo>
                  <a:lnTo>
                    <a:pt x="1463" y="400"/>
                  </a:lnTo>
                  <a:lnTo>
                    <a:pt x="1430" y="633"/>
                  </a:lnTo>
                  <a:lnTo>
                    <a:pt x="1397" y="948"/>
                  </a:lnTo>
                  <a:lnTo>
                    <a:pt x="1397" y="1347"/>
                  </a:lnTo>
                  <a:lnTo>
                    <a:pt x="1414" y="2344"/>
                  </a:lnTo>
                  <a:lnTo>
                    <a:pt x="1430" y="2777"/>
                  </a:lnTo>
                  <a:lnTo>
                    <a:pt x="1480" y="3275"/>
                  </a:lnTo>
                  <a:lnTo>
                    <a:pt x="1563" y="3824"/>
                  </a:lnTo>
                  <a:lnTo>
                    <a:pt x="1679" y="4439"/>
                  </a:lnTo>
                  <a:lnTo>
                    <a:pt x="1929" y="5719"/>
                  </a:lnTo>
                  <a:lnTo>
                    <a:pt x="2228" y="7032"/>
                  </a:lnTo>
                  <a:lnTo>
                    <a:pt x="2743" y="9275"/>
                  </a:lnTo>
                  <a:lnTo>
                    <a:pt x="2893" y="10007"/>
                  </a:lnTo>
                  <a:lnTo>
                    <a:pt x="2926" y="10223"/>
                  </a:lnTo>
                  <a:lnTo>
                    <a:pt x="2926" y="10289"/>
                  </a:lnTo>
                  <a:lnTo>
                    <a:pt x="2926" y="10339"/>
                  </a:lnTo>
                  <a:lnTo>
                    <a:pt x="2876" y="10389"/>
                  </a:lnTo>
                  <a:lnTo>
                    <a:pt x="2760" y="10456"/>
                  </a:lnTo>
                  <a:lnTo>
                    <a:pt x="2411" y="10655"/>
                  </a:lnTo>
                  <a:lnTo>
                    <a:pt x="1945" y="10888"/>
                  </a:lnTo>
                  <a:lnTo>
                    <a:pt x="1414" y="11137"/>
                  </a:lnTo>
                  <a:lnTo>
                    <a:pt x="433" y="11569"/>
                  </a:lnTo>
                  <a:lnTo>
                    <a:pt x="1" y="11752"/>
                  </a:lnTo>
                  <a:lnTo>
                    <a:pt x="2943" y="18184"/>
                  </a:lnTo>
                  <a:lnTo>
                    <a:pt x="3209" y="18051"/>
                  </a:lnTo>
                  <a:lnTo>
                    <a:pt x="3923" y="17669"/>
                  </a:lnTo>
                  <a:lnTo>
                    <a:pt x="4405" y="17420"/>
                  </a:lnTo>
                  <a:lnTo>
                    <a:pt x="4937" y="17104"/>
                  </a:lnTo>
                  <a:lnTo>
                    <a:pt x="5519" y="16772"/>
                  </a:lnTo>
                  <a:lnTo>
                    <a:pt x="6117" y="16389"/>
                  </a:lnTo>
                  <a:lnTo>
                    <a:pt x="6732" y="15990"/>
                  </a:lnTo>
                  <a:lnTo>
                    <a:pt x="7314" y="15575"/>
                  </a:lnTo>
                  <a:lnTo>
                    <a:pt x="7879" y="15126"/>
                  </a:lnTo>
                  <a:lnTo>
                    <a:pt x="8145" y="14910"/>
                  </a:lnTo>
                  <a:lnTo>
                    <a:pt x="8394" y="14677"/>
                  </a:lnTo>
                  <a:lnTo>
                    <a:pt x="8627" y="14461"/>
                  </a:lnTo>
                  <a:lnTo>
                    <a:pt x="8843" y="14229"/>
                  </a:lnTo>
                  <a:lnTo>
                    <a:pt x="9043" y="13996"/>
                  </a:lnTo>
                  <a:lnTo>
                    <a:pt x="9209" y="13780"/>
                  </a:lnTo>
                  <a:lnTo>
                    <a:pt x="9358" y="13547"/>
                  </a:lnTo>
                  <a:lnTo>
                    <a:pt x="9475" y="13314"/>
                  </a:lnTo>
                  <a:lnTo>
                    <a:pt x="9574" y="13098"/>
                  </a:lnTo>
                  <a:lnTo>
                    <a:pt x="9624" y="12882"/>
                  </a:lnTo>
                  <a:lnTo>
                    <a:pt x="9658" y="12650"/>
                  </a:lnTo>
                  <a:lnTo>
                    <a:pt x="9641" y="12384"/>
                  </a:lnTo>
                  <a:lnTo>
                    <a:pt x="9608" y="12101"/>
                  </a:lnTo>
                  <a:lnTo>
                    <a:pt x="9525" y="11769"/>
                  </a:lnTo>
                  <a:lnTo>
                    <a:pt x="9425" y="11436"/>
                  </a:lnTo>
                  <a:lnTo>
                    <a:pt x="9309" y="11054"/>
                  </a:lnTo>
                  <a:lnTo>
                    <a:pt x="9159" y="10672"/>
                  </a:lnTo>
                  <a:lnTo>
                    <a:pt x="8976" y="10273"/>
                  </a:lnTo>
                  <a:lnTo>
                    <a:pt x="8793" y="9841"/>
                  </a:lnTo>
                  <a:lnTo>
                    <a:pt x="8577" y="9408"/>
                  </a:lnTo>
                  <a:lnTo>
                    <a:pt x="8112" y="8511"/>
                  </a:lnTo>
                  <a:lnTo>
                    <a:pt x="7597" y="7580"/>
                  </a:lnTo>
                  <a:lnTo>
                    <a:pt x="7048" y="6649"/>
                  </a:lnTo>
                  <a:lnTo>
                    <a:pt x="6483" y="5735"/>
                  </a:lnTo>
                  <a:lnTo>
                    <a:pt x="5918" y="4838"/>
                  </a:lnTo>
                  <a:lnTo>
                    <a:pt x="5369" y="3990"/>
                  </a:lnTo>
                  <a:lnTo>
                    <a:pt x="4837" y="3209"/>
                  </a:lnTo>
                  <a:lnTo>
                    <a:pt x="4355" y="2527"/>
                  </a:lnTo>
                  <a:lnTo>
                    <a:pt x="3940" y="1946"/>
                  </a:lnTo>
                  <a:lnTo>
                    <a:pt x="3591" y="1480"/>
                  </a:lnTo>
                  <a:lnTo>
                    <a:pt x="3342" y="1148"/>
                  </a:lnTo>
                  <a:lnTo>
                    <a:pt x="3209" y="982"/>
                  </a:lnTo>
                  <a:lnTo>
                    <a:pt x="3026" y="799"/>
                  </a:lnTo>
                  <a:lnTo>
                    <a:pt x="2826" y="599"/>
                  </a:lnTo>
                  <a:lnTo>
                    <a:pt x="2610" y="400"/>
                  </a:lnTo>
                  <a:lnTo>
                    <a:pt x="2378" y="234"/>
                  </a:lnTo>
                  <a:lnTo>
                    <a:pt x="2161" y="101"/>
                  </a:lnTo>
                  <a:lnTo>
                    <a:pt x="2062" y="51"/>
                  </a:lnTo>
                  <a:lnTo>
                    <a:pt x="1962" y="18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6762300" y="2691900"/>
              <a:ext cx="62775" cy="132150"/>
            </a:xfrm>
            <a:custGeom>
              <a:avLst/>
              <a:gdLst/>
              <a:ahLst/>
              <a:cxnLst/>
              <a:rect l="l" t="t" r="r" b="b"/>
              <a:pathLst>
                <a:path w="2511" h="5286" extrusionOk="0">
                  <a:moveTo>
                    <a:pt x="1" y="0"/>
                  </a:moveTo>
                  <a:lnTo>
                    <a:pt x="1" y="17"/>
                  </a:lnTo>
                  <a:lnTo>
                    <a:pt x="134" y="366"/>
                  </a:lnTo>
                  <a:lnTo>
                    <a:pt x="284" y="698"/>
                  </a:lnTo>
                  <a:lnTo>
                    <a:pt x="599" y="1380"/>
                  </a:lnTo>
                  <a:lnTo>
                    <a:pt x="1198" y="2676"/>
                  </a:lnTo>
                  <a:lnTo>
                    <a:pt x="1796" y="3972"/>
                  </a:lnTo>
                  <a:lnTo>
                    <a:pt x="1962" y="4305"/>
                  </a:lnTo>
                  <a:lnTo>
                    <a:pt x="2128" y="4637"/>
                  </a:lnTo>
                  <a:lnTo>
                    <a:pt x="2311" y="4970"/>
                  </a:lnTo>
                  <a:lnTo>
                    <a:pt x="2394" y="5136"/>
                  </a:lnTo>
                  <a:lnTo>
                    <a:pt x="2494" y="5286"/>
                  </a:lnTo>
                  <a:lnTo>
                    <a:pt x="2511" y="5286"/>
                  </a:lnTo>
                  <a:lnTo>
                    <a:pt x="2511" y="5269"/>
                  </a:lnTo>
                  <a:lnTo>
                    <a:pt x="2461" y="5103"/>
                  </a:lnTo>
                  <a:lnTo>
                    <a:pt x="2394" y="4936"/>
                  </a:lnTo>
                  <a:lnTo>
                    <a:pt x="2245" y="4604"/>
                  </a:lnTo>
                  <a:lnTo>
                    <a:pt x="1962" y="3956"/>
                  </a:lnTo>
                  <a:lnTo>
                    <a:pt x="1331" y="2643"/>
                  </a:lnTo>
                  <a:lnTo>
                    <a:pt x="699" y="1330"/>
                  </a:lnTo>
                  <a:lnTo>
                    <a:pt x="383" y="665"/>
                  </a:lnTo>
                  <a:lnTo>
                    <a:pt x="217" y="33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6733225" y="2498675"/>
              <a:ext cx="76075" cy="200300"/>
            </a:xfrm>
            <a:custGeom>
              <a:avLst/>
              <a:gdLst/>
              <a:ahLst/>
              <a:cxnLst/>
              <a:rect l="l" t="t" r="r" b="b"/>
              <a:pathLst>
                <a:path w="3043" h="8012" extrusionOk="0">
                  <a:moveTo>
                    <a:pt x="1480" y="0"/>
                  </a:moveTo>
                  <a:lnTo>
                    <a:pt x="1463" y="17"/>
                  </a:lnTo>
                  <a:lnTo>
                    <a:pt x="1796" y="1446"/>
                  </a:lnTo>
                  <a:lnTo>
                    <a:pt x="1663" y="1197"/>
                  </a:lnTo>
                  <a:lnTo>
                    <a:pt x="1363" y="698"/>
                  </a:lnTo>
                  <a:lnTo>
                    <a:pt x="1596" y="1230"/>
                  </a:lnTo>
                  <a:lnTo>
                    <a:pt x="1729" y="1480"/>
                  </a:lnTo>
                  <a:lnTo>
                    <a:pt x="1845" y="1646"/>
                  </a:lnTo>
                  <a:lnTo>
                    <a:pt x="2327" y="3757"/>
                  </a:lnTo>
                  <a:lnTo>
                    <a:pt x="2676" y="5302"/>
                  </a:lnTo>
                  <a:lnTo>
                    <a:pt x="2843" y="6084"/>
                  </a:lnTo>
                  <a:lnTo>
                    <a:pt x="2893" y="6333"/>
                  </a:lnTo>
                  <a:lnTo>
                    <a:pt x="2893" y="6399"/>
                  </a:lnTo>
                  <a:lnTo>
                    <a:pt x="2893" y="6433"/>
                  </a:lnTo>
                  <a:lnTo>
                    <a:pt x="2494" y="6649"/>
                  </a:lnTo>
                  <a:lnTo>
                    <a:pt x="1663" y="7048"/>
                  </a:lnTo>
                  <a:lnTo>
                    <a:pt x="715" y="7496"/>
                  </a:lnTo>
                  <a:lnTo>
                    <a:pt x="0" y="7829"/>
                  </a:lnTo>
                  <a:lnTo>
                    <a:pt x="50" y="8012"/>
                  </a:lnTo>
                  <a:lnTo>
                    <a:pt x="67" y="8012"/>
                  </a:lnTo>
                  <a:lnTo>
                    <a:pt x="84" y="7995"/>
                  </a:lnTo>
                  <a:lnTo>
                    <a:pt x="50" y="7862"/>
                  </a:lnTo>
                  <a:lnTo>
                    <a:pt x="765" y="7563"/>
                  </a:lnTo>
                  <a:lnTo>
                    <a:pt x="1746" y="7114"/>
                  </a:lnTo>
                  <a:lnTo>
                    <a:pt x="2627" y="6715"/>
                  </a:lnTo>
                  <a:lnTo>
                    <a:pt x="2926" y="6566"/>
                  </a:lnTo>
                  <a:lnTo>
                    <a:pt x="3042" y="6499"/>
                  </a:lnTo>
                  <a:lnTo>
                    <a:pt x="3042" y="6416"/>
                  </a:lnTo>
                  <a:lnTo>
                    <a:pt x="3009" y="6217"/>
                  </a:lnTo>
                  <a:lnTo>
                    <a:pt x="2876" y="5568"/>
                  </a:lnTo>
                  <a:lnTo>
                    <a:pt x="2577" y="4222"/>
                  </a:lnTo>
                  <a:lnTo>
                    <a:pt x="2344" y="3225"/>
                  </a:lnTo>
                  <a:lnTo>
                    <a:pt x="2111" y="2244"/>
                  </a:lnTo>
                  <a:lnTo>
                    <a:pt x="1812" y="1130"/>
                  </a:lnTo>
                  <a:lnTo>
                    <a:pt x="1496" y="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6714525" y="2321650"/>
              <a:ext cx="59450" cy="112225"/>
            </a:xfrm>
            <a:custGeom>
              <a:avLst/>
              <a:gdLst/>
              <a:ahLst/>
              <a:cxnLst/>
              <a:rect l="l" t="t" r="r" b="b"/>
              <a:pathLst>
                <a:path w="2378" h="4489" extrusionOk="0">
                  <a:moveTo>
                    <a:pt x="2377" y="1"/>
                  </a:moveTo>
                  <a:lnTo>
                    <a:pt x="2078" y="134"/>
                  </a:lnTo>
                  <a:lnTo>
                    <a:pt x="1" y="1064"/>
                  </a:lnTo>
                  <a:lnTo>
                    <a:pt x="117" y="2727"/>
                  </a:lnTo>
                  <a:lnTo>
                    <a:pt x="117" y="2859"/>
                  </a:lnTo>
                  <a:lnTo>
                    <a:pt x="84" y="3092"/>
                  </a:lnTo>
                  <a:lnTo>
                    <a:pt x="34" y="3641"/>
                  </a:lnTo>
                  <a:lnTo>
                    <a:pt x="17" y="3940"/>
                  </a:lnTo>
                  <a:lnTo>
                    <a:pt x="34" y="4189"/>
                  </a:lnTo>
                  <a:lnTo>
                    <a:pt x="50" y="4306"/>
                  </a:lnTo>
                  <a:lnTo>
                    <a:pt x="84" y="4389"/>
                  </a:lnTo>
                  <a:lnTo>
                    <a:pt x="117" y="4438"/>
                  </a:lnTo>
                  <a:lnTo>
                    <a:pt x="167" y="4472"/>
                  </a:lnTo>
                  <a:lnTo>
                    <a:pt x="333" y="4488"/>
                  </a:lnTo>
                  <a:lnTo>
                    <a:pt x="499" y="4472"/>
                  </a:lnTo>
                  <a:lnTo>
                    <a:pt x="665" y="4438"/>
                  </a:lnTo>
                  <a:lnTo>
                    <a:pt x="832" y="4389"/>
                  </a:lnTo>
                  <a:lnTo>
                    <a:pt x="998" y="4322"/>
                  </a:lnTo>
                  <a:lnTo>
                    <a:pt x="1164" y="4239"/>
                  </a:lnTo>
                  <a:lnTo>
                    <a:pt x="1330" y="4139"/>
                  </a:lnTo>
                  <a:lnTo>
                    <a:pt x="1480" y="4040"/>
                  </a:lnTo>
                  <a:lnTo>
                    <a:pt x="1746" y="3824"/>
                  </a:lnTo>
                  <a:lnTo>
                    <a:pt x="1978" y="3624"/>
                  </a:lnTo>
                  <a:lnTo>
                    <a:pt x="2128" y="3458"/>
                  </a:lnTo>
                  <a:lnTo>
                    <a:pt x="2211" y="3341"/>
                  </a:lnTo>
                  <a:lnTo>
                    <a:pt x="2261" y="2976"/>
                  </a:lnTo>
                  <a:lnTo>
                    <a:pt x="2311" y="2610"/>
                  </a:lnTo>
                  <a:lnTo>
                    <a:pt x="2344" y="2245"/>
                  </a:lnTo>
                  <a:lnTo>
                    <a:pt x="2377" y="1879"/>
                  </a:lnTo>
                  <a:lnTo>
                    <a:pt x="2377" y="1679"/>
                  </a:lnTo>
                  <a:lnTo>
                    <a:pt x="2377" y="1480"/>
                  </a:lnTo>
                  <a:lnTo>
                    <a:pt x="2377" y="1214"/>
                  </a:lnTo>
                  <a:lnTo>
                    <a:pt x="2377" y="1114"/>
                  </a:lnTo>
                  <a:lnTo>
                    <a:pt x="2377" y="1031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6713700" y="2321650"/>
              <a:ext cx="59850" cy="68175"/>
            </a:xfrm>
            <a:custGeom>
              <a:avLst/>
              <a:gdLst/>
              <a:ahLst/>
              <a:cxnLst/>
              <a:rect l="l" t="t" r="r" b="b"/>
              <a:pathLst>
                <a:path w="2394" h="2727" extrusionOk="0">
                  <a:moveTo>
                    <a:pt x="2377" y="1"/>
                  </a:moveTo>
                  <a:lnTo>
                    <a:pt x="2078" y="134"/>
                  </a:lnTo>
                  <a:lnTo>
                    <a:pt x="0" y="1064"/>
                  </a:lnTo>
                  <a:lnTo>
                    <a:pt x="133" y="2727"/>
                  </a:lnTo>
                  <a:lnTo>
                    <a:pt x="299" y="2693"/>
                  </a:lnTo>
                  <a:lnTo>
                    <a:pt x="482" y="2643"/>
                  </a:lnTo>
                  <a:lnTo>
                    <a:pt x="649" y="2577"/>
                  </a:lnTo>
                  <a:lnTo>
                    <a:pt x="831" y="2510"/>
                  </a:lnTo>
                  <a:lnTo>
                    <a:pt x="1147" y="2344"/>
                  </a:lnTo>
                  <a:lnTo>
                    <a:pt x="1446" y="2128"/>
                  </a:lnTo>
                  <a:lnTo>
                    <a:pt x="1729" y="1895"/>
                  </a:lnTo>
                  <a:lnTo>
                    <a:pt x="1978" y="1646"/>
                  </a:lnTo>
                  <a:lnTo>
                    <a:pt x="2095" y="1497"/>
                  </a:lnTo>
                  <a:lnTo>
                    <a:pt x="2194" y="1347"/>
                  </a:lnTo>
                  <a:lnTo>
                    <a:pt x="2311" y="1197"/>
                  </a:lnTo>
                  <a:lnTo>
                    <a:pt x="2394" y="1031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6661350" y="2201150"/>
              <a:ext cx="133800" cy="172475"/>
            </a:xfrm>
            <a:custGeom>
              <a:avLst/>
              <a:gdLst/>
              <a:ahLst/>
              <a:cxnLst/>
              <a:rect l="l" t="t" r="r" b="b"/>
              <a:pathLst>
                <a:path w="5352" h="6899" extrusionOk="0">
                  <a:moveTo>
                    <a:pt x="2726" y="1"/>
                  </a:moveTo>
                  <a:lnTo>
                    <a:pt x="2477" y="17"/>
                  </a:lnTo>
                  <a:lnTo>
                    <a:pt x="2227" y="67"/>
                  </a:lnTo>
                  <a:lnTo>
                    <a:pt x="1961" y="134"/>
                  </a:lnTo>
                  <a:lnTo>
                    <a:pt x="1712" y="233"/>
                  </a:lnTo>
                  <a:lnTo>
                    <a:pt x="1479" y="366"/>
                  </a:lnTo>
                  <a:lnTo>
                    <a:pt x="1247" y="532"/>
                  </a:lnTo>
                  <a:lnTo>
                    <a:pt x="1031" y="749"/>
                  </a:lnTo>
                  <a:lnTo>
                    <a:pt x="831" y="998"/>
                  </a:lnTo>
                  <a:lnTo>
                    <a:pt x="632" y="1280"/>
                  </a:lnTo>
                  <a:lnTo>
                    <a:pt x="465" y="1596"/>
                  </a:lnTo>
                  <a:lnTo>
                    <a:pt x="316" y="1978"/>
                  </a:lnTo>
                  <a:lnTo>
                    <a:pt x="199" y="2394"/>
                  </a:lnTo>
                  <a:lnTo>
                    <a:pt x="100" y="2876"/>
                  </a:lnTo>
                  <a:lnTo>
                    <a:pt x="33" y="3391"/>
                  </a:lnTo>
                  <a:lnTo>
                    <a:pt x="17" y="3657"/>
                  </a:lnTo>
                  <a:lnTo>
                    <a:pt x="0" y="3907"/>
                  </a:lnTo>
                  <a:lnTo>
                    <a:pt x="0" y="4156"/>
                  </a:lnTo>
                  <a:lnTo>
                    <a:pt x="17" y="4372"/>
                  </a:lnTo>
                  <a:lnTo>
                    <a:pt x="33" y="4588"/>
                  </a:lnTo>
                  <a:lnTo>
                    <a:pt x="67" y="4787"/>
                  </a:lnTo>
                  <a:lnTo>
                    <a:pt x="100" y="4987"/>
                  </a:lnTo>
                  <a:lnTo>
                    <a:pt x="150" y="5153"/>
                  </a:lnTo>
                  <a:lnTo>
                    <a:pt x="199" y="5319"/>
                  </a:lnTo>
                  <a:lnTo>
                    <a:pt x="266" y="5486"/>
                  </a:lnTo>
                  <a:lnTo>
                    <a:pt x="399" y="5768"/>
                  </a:lnTo>
                  <a:lnTo>
                    <a:pt x="549" y="6001"/>
                  </a:lnTo>
                  <a:lnTo>
                    <a:pt x="715" y="6200"/>
                  </a:lnTo>
                  <a:lnTo>
                    <a:pt x="898" y="6383"/>
                  </a:lnTo>
                  <a:lnTo>
                    <a:pt x="1097" y="6516"/>
                  </a:lnTo>
                  <a:lnTo>
                    <a:pt x="1280" y="6632"/>
                  </a:lnTo>
                  <a:lnTo>
                    <a:pt x="1463" y="6715"/>
                  </a:lnTo>
                  <a:lnTo>
                    <a:pt x="1646" y="6782"/>
                  </a:lnTo>
                  <a:lnTo>
                    <a:pt x="1812" y="6832"/>
                  </a:lnTo>
                  <a:lnTo>
                    <a:pt x="1961" y="6865"/>
                  </a:lnTo>
                  <a:lnTo>
                    <a:pt x="2094" y="6882"/>
                  </a:lnTo>
                  <a:lnTo>
                    <a:pt x="2377" y="6898"/>
                  </a:lnTo>
                  <a:lnTo>
                    <a:pt x="2543" y="6898"/>
                  </a:lnTo>
                  <a:lnTo>
                    <a:pt x="2743" y="6882"/>
                  </a:lnTo>
                  <a:lnTo>
                    <a:pt x="2959" y="6848"/>
                  </a:lnTo>
                  <a:lnTo>
                    <a:pt x="3175" y="6799"/>
                  </a:lnTo>
                  <a:lnTo>
                    <a:pt x="3407" y="6732"/>
                  </a:lnTo>
                  <a:lnTo>
                    <a:pt x="3657" y="6616"/>
                  </a:lnTo>
                  <a:lnTo>
                    <a:pt x="3889" y="6483"/>
                  </a:lnTo>
                  <a:lnTo>
                    <a:pt x="4122" y="6300"/>
                  </a:lnTo>
                  <a:lnTo>
                    <a:pt x="4238" y="6200"/>
                  </a:lnTo>
                  <a:lnTo>
                    <a:pt x="4338" y="6084"/>
                  </a:lnTo>
                  <a:lnTo>
                    <a:pt x="4454" y="5951"/>
                  </a:lnTo>
                  <a:lnTo>
                    <a:pt x="4554" y="5818"/>
                  </a:lnTo>
                  <a:lnTo>
                    <a:pt x="4654" y="5652"/>
                  </a:lnTo>
                  <a:lnTo>
                    <a:pt x="4754" y="5486"/>
                  </a:lnTo>
                  <a:lnTo>
                    <a:pt x="4853" y="5303"/>
                  </a:lnTo>
                  <a:lnTo>
                    <a:pt x="4936" y="5103"/>
                  </a:lnTo>
                  <a:lnTo>
                    <a:pt x="5020" y="4887"/>
                  </a:lnTo>
                  <a:lnTo>
                    <a:pt x="5086" y="4671"/>
                  </a:lnTo>
                  <a:lnTo>
                    <a:pt x="5153" y="4422"/>
                  </a:lnTo>
                  <a:lnTo>
                    <a:pt x="5219" y="4156"/>
                  </a:lnTo>
                  <a:lnTo>
                    <a:pt x="5302" y="3641"/>
                  </a:lnTo>
                  <a:lnTo>
                    <a:pt x="5352" y="3159"/>
                  </a:lnTo>
                  <a:lnTo>
                    <a:pt x="5352" y="2726"/>
                  </a:lnTo>
                  <a:lnTo>
                    <a:pt x="5335" y="2328"/>
                  </a:lnTo>
                  <a:lnTo>
                    <a:pt x="5269" y="1962"/>
                  </a:lnTo>
                  <a:lnTo>
                    <a:pt x="5186" y="1629"/>
                  </a:lnTo>
                  <a:lnTo>
                    <a:pt x="5069" y="1347"/>
                  </a:lnTo>
                  <a:lnTo>
                    <a:pt x="4936" y="1081"/>
                  </a:lnTo>
                  <a:lnTo>
                    <a:pt x="4770" y="848"/>
                  </a:lnTo>
                  <a:lnTo>
                    <a:pt x="4587" y="665"/>
                  </a:lnTo>
                  <a:lnTo>
                    <a:pt x="4388" y="483"/>
                  </a:lnTo>
                  <a:lnTo>
                    <a:pt x="4172" y="350"/>
                  </a:lnTo>
                  <a:lnTo>
                    <a:pt x="3939" y="233"/>
                  </a:lnTo>
                  <a:lnTo>
                    <a:pt x="3707" y="150"/>
                  </a:lnTo>
                  <a:lnTo>
                    <a:pt x="3474" y="67"/>
                  </a:lnTo>
                  <a:lnTo>
                    <a:pt x="3225" y="34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6675475" y="2262225"/>
              <a:ext cx="13725" cy="7925"/>
            </a:xfrm>
            <a:custGeom>
              <a:avLst/>
              <a:gdLst/>
              <a:ahLst/>
              <a:cxnLst/>
              <a:rect l="l" t="t" r="r" b="b"/>
              <a:pathLst>
                <a:path w="549" h="317" extrusionOk="0">
                  <a:moveTo>
                    <a:pt x="366" y="1"/>
                  </a:moveTo>
                  <a:lnTo>
                    <a:pt x="283" y="17"/>
                  </a:lnTo>
                  <a:lnTo>
                    <a:pt x="216" y="17"/>
                  </a:lnTo>
                  <a:lnTo>
                    <a:pt x="150" y="34"/>
                  </a:lnTo>
                  <a:lnTo>
                    <a:pt x="100" y="67"/>
                  </a:lnTo>
                  <a:lnTo>
                    <a:pt x="33" y="117"/>
                  </a:lnTo>
                  <a:lnTo>
                    <a:pt x="0" y="150"/>
                  </a:lnTo>
                  <a:lnTo>
                    <a:pt x="0" y="184"/>
                  </a:lnTo>
                  <a:lnTo>
                    <a:pt x="0" y="234"/>
                  </a:lnTo>
                  <a:lnTo>
                    <a:pt x="17" y="267"/>
                  </a:lnTo>
                  <a:lnTo>
                    <a:pt x="50" y="317"/>
                  </a:lnTo>
                  <a:lnTo>
                    <a:pt x="116" y="317"/>
                  </a:lnTo>
                  <a:lnTo>
                    <a:pt x="316" y="300"/>
                  </a:lnTo>
                  <a:lnTo>
                    <a:pt x="416" y="283"/>
                  </a:lnTo>
                  <a:lnTo>
                    <a:pt x="515" y="234"/>
                  </a:lnTo>
                  <a:lnTo>
                    <a:pt x="549" y="200"/>
                  </a:lnTo>
                  <a:lnTo>
                    <a:pt x="549" y="167"/>
                  </a:lnTo>
                  <a:lnTo>
                    <a:pt x="549" y="134"/>
                  </a:lnTo>
                  <a:lnTo>
                    <a:pt x="532" y="101"/>
                  </a:lnTo>
                  <a:lnTo>
                    <a:pt x="482" y="51"/>
                  </a:lnTo>
                  <a:lnTo>
                    <a:pt x="432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6716600" y="2266800"/>
              <a:ext cx="12900" cy="8350"/>
            </a:xfrm>
            <a:custGeom>
              <a:avLst/>
              <a:gdLst/>
              <a:ahLst/>
              <a:cxnLst/>
              <a:rect l="l" t="t" r="r" b="b"/>
              <a:pathLst>
                <a:path w="516" h="334" extrusionOk="0">
                  <a:moveTo>
                    <a:pt x="134" y="1"/>
                  </a:moveTo>
                  <a:lnTo>
                    <a:pt x="84" y="17"/>
                  </a:lnTo>
                  <a:lnTo>
                    <a:pt x="17" y="51"/>
                  </a:lnTo>
                  <a:lnTo>
                    <a:pt x="1" y="84"/>
                  </a:lnTo>
                  <a:lnTo>
                    <a:pt x="1" y="117"/>
                  </a:lnTo>
                  <a:lnTo>
                    <a:pt x="1" y="150"/>
                  </a:lnTo>
                  <a:lnTo>
                    <a:pt x="17" y="184"/>
                  </a:lnTo>
                  <a:lnTo>
                    <a:pt x="100" y="250"/>
                  </a:lnTo>
                  <a:lnTo>
                    <a:pt x="200" y="283"/>
                  </a:lnTo>
                  <a:lnTo>
                    <a:pt x="400" y="333"/>
                  </a:lnTo>
                  <a:lnTo>
                    <a:pt x="466" y="333"/>
                  </a:lnTo>
                  <a:lnTo>
                    <a:pt x="499" y="300"/>
                  </a:lnTo>
                  <a:lnTo>
                    <a:pt x="516" y="267"/>
                  </a:lnTo>
                  <a:lnTo>
                    <a:pt x="516" y="217"/>
                  </a:lnTo>
                  <a:lnTo>
                    <a:pt x="499" y="184"/>
                  </a:lnTo>
                  <a:lnTo>
                    <a:pt x="466" y="117"/>
                  </a:lnTo>
                  <a:lnTo>
                    <a:pt x="400" y="84"/>
                  </a:lnTo>
                  <a:lnTo>
                    <a:pt x="350" y="34"/>
                  </a:lnTo>
                  <a:lnTo>
                    <a:pt x="283" y="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6712875" y="2292975"/>
              <a:ext cx="4575" cy="13750"/>
            </a:xfrm>
            <a:custGeom>
              <a:avLst/>
              <a:gdLst/>
              <a:ahLst/>
              <a:cxnLst/>
              <a:rect l="l" t="t" r="r" b="b"/>
              <a:pathLst>
                <a:path w="183" h="550" extrusionOk="0">
                  <a:moveTo>
                    <a:pt x="33" y="1"/>
                  </a:moveTo>
                  <a:lnTo>
                    <a:pt x="0" y="150"/>
                  </a:lnTo>
                  <a:lnTo>
                    <a:pt x="0" y="234"/>
                  </a:lnTo>
                  <a:lnTo>
                    <a:pt x="0" y="317"/>
                  </a:lnTo>
                  <a:lnTo>
                    <a:pt x="17" y="400"/>
                  </a:lnTo>
                  <a:lnTo>
                    <a:pt x="67" y="466"/>
                  </a:lnTo>
                  <a:lnTo>
                    <a:pt x="116" y="516"/>
                  </a:lnTo>
                  <a:lnTo>
                    <a:pt x="183" y="549"/>
                  </a:lnTo>
                  <a:lnTo>
                    <a:pt x="183" y="533"/>
                  </a:lnTo>
                  <a:lnTo>
                    <a:pt x="133" y="499"/>
                  </a:lnTo>
                  <a:lnTo>
                    <a:pt x="83" y="450"/>
                  </a:lnTo>
                  <a:lnTo>
                    <a:pt x="50" y="383"/>
                  </a:lnTo>
                  <a:lnTo>
                    <a:pt x="33" y="317"/>
                  </a:lnTo>
                  <a:lnTo>
                    <a:pt x="33" y="167"/>
                  </a:lnTo>
                  <a:lnTo>
                    <a:pt x="50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6712875" y="2288000"/>
              <a:ext cx="11225" cy="16225"/>
            </a:xfrm>
            <a:custGeom>
              <a:avLst/>
              <a:gdLst/>
              <a:ahLst/>
              <a:cxnLst/>
              <a:rect l="l" t="t" r="r" b="b"/>
              <a:pathLst>
                <a:path w="449" h="649" extrusionOk="0">
                  <a:moveTo>
                    <a:pt x="233" y="0"/>
                  </a:moveTo>
                  <a:lnTo>
                    <a:pt x="183" y="17"/>
                  </a:lnTo>
                  <a:lnTo>
                    <a:pt x="150" y="34"/>
                  </a:lnTo>
                  <a:lnTo>
                    <a:pt x="100" y="67"/>
                  </a:lnTo>
                  <a:lnTo>
                    <a:pt x="83" y="100"/>
                  </a:lnTo>
                  <a:lnTo>
                    <a:pt x="33" y="200"/>
                  </a:lnTo>
                  <a:lnTo>
                    <a:pt x="0" y="316"/>
                  </a:lnTo>
                  <a:lnTo>
                    <a:pt x="17" y="433"/>
                  </a:lnTo>
                  <a:lnTo>
                    <a:pt x="50" y="549"/>
                  </a:lnTo>
                  <a:lnTo>
                    <a:pt x="67" y="582"/>
                  </a:lnTo>
                  <a:lnTo>
                    <a:pt x="116" y="615"/>
                  </a:lnTo>
                  <a:lnTo>
                    <a:pt x="150" y="649"/>
                  </a:lnTo>
                  <a:lnTo>
                    <a:pt x="266" y="649"/>
                  </a:lnTo>
                  <a:lnTo>
                    <a:pt x="299" y="632"/>
                  </a:lnTo>
                  <a:lnTo>
                    <a:pt x="349" y="599"/>
                  </a:lnTo>
                  <a:lnTo>
                    <a:pt x="382" y="565"/>
                  </a:lnTo>
                  <a:lnTo>
                    <a:pt x="432" y="466"/>
                  </a:lnTo>
                  <a:lnTo>
                    <a:pt x="449" y="333"/>
                  </a:lnTo>
                  <a:lnTo>
                    <a:pt x="449" y="216"/>
                  </a:lnTo>
                  <a:lnTo>
                    <a:pt x="416" y="117"/>
                  </a:lnTo>
                  <a:lnTo>
                    <a:pt x="382" y="67"/>
                  </a:lnTo>
                  <a:lnTo>
                    <a:pt x="332" y="34"/>
                  </a:lnTo>
                  <a:lnTo>
                    <a:pt x="299" y="1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6720750" y="2289250"/>
              <a:ext cx="10425" cy="6675"/>
            </a:xfrm>
            <a:custGeom>
              <a:avLst/>
              <a:gdLst/>
              <a:ahLst/>
              <a:cxnLst/>
              <a:rect l="l" t="t" r="r" b="b"/>
              <a:pathLst>
                <a:path w="417" h="267" extrusionOk="0">
                  <a:moveTo>
                    <a:pt x="17" y="0"/>
                  </a:moveTo>
                  <a:lnTo>
                    <a:pt x="1" y="50"/>
                  </a:lnTo>
                  <a:lnTo>
                    <a:pt x="17" y="133"/>
                  </a:lnTo>
                  <a:lnTo>
                    <a:pt x="67" y="200"/>
                  </a:lnTo>
                  <a:lnTo>
                    <a:pt x="134" y="250"/>
                  </a:lnTo>
                  <a:lnTo>
                    <a:pt x="184" y="266"/>
                  </a:lnTo>
                  <a:lnTo>
                    <a:pt x="267" y="266"/>
                  </a:lnTo>
                  <a:lnTo>
                    <a:pt x="317" y="250"/>
                  </a:lnTo>
                  <a:lnTo>
                    <a:pt x="367" y="183"/>
                  </a:lnTo>
                  <a:lnTo>
                    <a:pt x="416" y="100"/>
                  </a:lnTo>
                  <a:lnTo>
                    <a:pt x="416" y="17"/>
                  </a:lnTo>
                  <a:lnTo>
                    <a:pt x="317" y="100"/>
                  </a:lnTo>
                  <a:lnTo>
                    <a:pt x="267" y="117"/>
                  </a:lnTo>
                  <a:lnTo>
                    <a:pt x="217" y="117"/>
                  </a:lnTo>
                  <a:lnTo>
                    <a:pt x="167" y="100"/>
                  </a:lnTo>
                  <a:lnTo>
                    <a:pt x="117" y="6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6680025" y="2289250"/>
              <a:ext cx="6275" cy="12475"/>
            </a:xfrm>
            <a:custGeom>
              <a:avLst/>
              <a:gdLst/>
              <a:ahLst/>
              <a:cxnLst/>
              <a:rect l="l" t="t" r="r" b="b"/>
              <a:pathLst>
                <a:path w="251" h="499" extrusionOk="0">
                  <a:moveTo>
                    <a:pt x="234" y="0"/>
                  </a:moveTo>
                  <a:lnTo>
                    <a:pt x="234" y="17"/>
                  </a:lnTo>
                  <a:lnTo>
                    <a:pt x="217" y="166"/>
                  </a:lnTo>
                  <a:lnTo>
                    <a:pt x="184" y="316"/>
                  </a:lnTo>
                  <a:lnTo>
                    <a:pt x="151" y="366"/>
                  </a:lnTo>
                  <a:lnTo>
                    <a:pt x="117" y="432"/>
                  </a:lnTo>
                  <a:lnTo>
                    <a:pt x="67" y="466"/>
                  </a:lnTo>
                  <a:lnTo>
                    <a:pt x="1" y="499"/>
                  </a:lnTo>
                  <a:lnTo>
                    <a:pt x="67" y="482"/>
                  </a:lnTo>
                  <a:lnTo>
                    <a:pt x="134" y="449"/>
                  </a:lnTo>
                  <a:lnTo>
                    <a:pt x="184" y="383"/>
                  </a:lnTo>
                  <a:lnTo>
                    <a:pt x="217" y="316"/>
                  </a:lnTo>
                  <a:lnTo>
                    <a:pt x="234" y="233"/>
                  </a:lnTo>
                  <a:lnTo>
                    <a:pt x="250" y="16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6675050" y="2283850"/>
              <a:ext cx="11250" cy="15800"/>
            </a:xfrm>
            <a:custGeom>
              <a:avLst/>
              <a:gdLst/>
              <a:ahLst/>
              <a:cxnLst/>
              <a:rect l="l" t="t" r="r" b="b"/>
              <a:pathLst>
                <a:path w="450" h="632" extrusionOk="0">
                  <a:moveTo>
                    <a:pt x="167" y="0"/>
                  </a:moveTo>
                  <a:lnTo>
                    <a:pt x="133" y="33"/>
                  </a:lnTo>
                  <a:lnTo>
                    <a:pt x="84" y="67"/>
                  </a:lnTo>
                  <a:lnTo>
                    <a:pt x="34" y="166"/>
                  </a:lnTo>
                  <a:lnTo>
                    <a:pt x="1" y="283"/>
                  </a:lnTo>
                  <a:lnTo>
                    <a:pt x="1" y="399"/>
                  </a:lnTo>
                  <a:lnTo>
                    <a:pt x="34" y="499"/>
                  </a:lnTo>
                  <a:lnTo>
                    <a:pt x="50" y="549"/>
                  </a:lnTo>
                  <a:lnTo>
                    <a:pt x="84" y="582"/>
                  </a:lnTo>
                  <a:lnTo>
                    <a:pt x="133" y="615"/>
                  </a:lnTo>
                  <a:lnTo>
                    <a:pt x="183" y="632"/>
                  </a:lnTo>
                  <a:lnTo>
                    <a:pt x="233" y="632"/>
                  </a:lnTo>
                  <a:lnTo>
                    <a:pt x="283" y="615"/>
                  </a:lnTo>
                  <a:lnTo>
                    <a:pt x="333" y="599"/>
                  </a:lnTo>
                  <a:lnTo>
                    <a:pt x="366" y="565"/>
                  </a:lnTo>
                  <a:lnTo>
                    <a:pt x="416" y="466"/>
                  </a:lnTo>
                  <a:lnTo>
                    <a:pt x="449" y="349"/>
                  </a:lnTo>
                  <a:lnTo>
                    <a:pt x="449" y="233"/>
                  </a:lnTo>
                  <a:lnTo>
                    <a:pt x="416" y="116"/>
                  </a:lnTo>
                  <a:lnTo>
                    <a:pt x="399" y="67"/>
                  </a:lnTo>
                  <a:lnTo>
                    <a:pt x="366" y="33"/>
                  </a:lnTo>
                  <a:lnTo>
                    <a:pt x="333" y="1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6670475" y="2282600"/>
              <a:ext cx="9175" cy="7500"/>
            </a:xfrm>
            <a:custGeom>
              <a:avLst/>
              <a:gdLst/>
              <a:ahLst/>
              <a:cxnLst/>
              <a:rect l="l" t="t" r="r" b="b"/>
              <a:pathLst>
                <a:path w="367" h="300" extrusionOk="0">
                  <a:moveTo>
                    <a:pt x="1" y="0"/>
                  </a:moveTo>
                  <a:lnTo>
                    <a:pt x="1" y="100"/>
                  </a:lnTo>
                  <a:lnTo>
                    <a:pt x="17" y="183"/>
                  </a:lnTo>
                  <a:lnTo>
                    <a:pt x="51" y="250"/>
                  </a:lnTo>
                  <a:lnTo>
                    <a:pt x="84" y="266"/>
                  </a:lnTo>
                  <a:lnTo>
                    <a:pt x="117" y="299"/>
                  </a:lnTo>
                  <a:lnTo>
                    <a:pt x="200" y="299"/>
                  </a:lnTo>
                  <a:lnTo>
                    <a:pt x="267" y="266"/>
                  </a:lnTo>
                  <a:lnTo>
                    <a:pt x="333" y="200"/>
                  </a:lnTo>
                  <a:lnTo>
                    <a:pt x="366" y="117"/>
                  </a:lnTo>
                  <a:lnTo>
                    <a:pt x="350" y="83"/>
                  </a:lnTo>
                  <a:lnTo>
                    <a:pt x="333" y="67"/>
                  </a:lnTo>
                  <a:lnTo>
                    <a:pt x="250" y="117"/>
                  </a:lnTo>
                  <a:lnTo>
                    <a:pt x="200" y="150"/>
                  </a:lnTo>
                  <a:lnTo>
                    <a:pt x="150" y="150"/>
                  </a:lnTo>
                  <a:lnTo>
                    <a:pt x="117" y="133"/>
                  </a:lnTo>
                  <a:lnTo>
                    <a:pt x="67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6700400" y="2332450"/>
              <a:ext cx="10400" cy="4200"/>
            </a:xfrm>
            <a:custGeom>
              <a:avLst/>
              <a:gdLst/>
              <a:ahLst/>
              <a:cxnLst/>
              <a:rect l="l" t="t" r="r" b="b"/>
              <a:pathLst>
                <a:path w="416" h="168" extrusionOk="0">
                  <a:moveTo>
                    <a:pt x="383" y="1"/>
                  </a:moveTo>
                  <a:lnTo>
                    <a:pt x="300" y="84"/>
                  </a:lnTo>
                  <a:lnTo>
                    <a:pt x="266" y="101"/>
                  </a:lnTo>
                  <a:lnTo>
                    <a:pt x="216" y="117"/>
                  </a:lnTo>
                  <a:lnTo>
                    <a:pt x="100" y="101"/>
                  </a:lnTo>
                  <a:lnTo>
                    <a:pt x="0" y="51"/>
                  </a:lnTo>
                  <a:lnTo>
                    <a:pt x="50" y="117"/>
                  </a:lnTo>
                  <a:lnTo>
                    <a:pt x="100" y="150"/>
                  </a:lnTo>
                  <a:lnTo>
                    <a:pt x="167" y="167"/>
                  </a:lnTo>
                  <a:lnTo>
                    <a:pt x="250" y="167"/>
                  </a:lnTo>
                  <a:lnTo>
                    <a:pt x="300" y="150"/>
                  </a:lnTo>
                  <a:lnTo>
                    <a:pt x="349" y="117"/>
                  </a:lnTo>
                  <a:lnTo>
                    <a:pt x="383" y="6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6682525" y="2264725"/>
              <a:ext cx="25375" cy="60275"/>
            </a:xfrm>
            <a:custGeom>
              <a:avLst/>
              <a:gdLst/>
              <a:ahLst/>
              <a:cxnLst/>
              <a:rect l="l" t="t" r="r" b="b"/>
              <a:pathLst>
                <a:path w="1015" h="2411" extrusionOk="0">
                  <a:moveTo>
                    <a:pt x="582" y="1"/>
                  </a:moveTo>
                  <a:lnTo>
                    <a:pt x="400" y="483"/>
                  </a:lnTo>
                  <a:lnTo>
                    <a:pt x="233" y="965"/>
                  </a:lnTo>
                  <a:lnTo>
                    <a:pt x="100" y="1447"/>
                  </a:lnTo>
                  <a:lnTo>
                    <a:pt x="1" y="1945"/>
                  </a:lnTo>
                  <a:lnTo>
                    <a:pt x="1" y="1962"/>
                  </a:lnTo>
                  <a:lnTo>
                    <a:pt x="34" y="1978"/>
                  </a:lnTo>
                  <a:lnTo>
                    <a:pt x="134" y="1962"/>
                  </a:lnTo>
                  <a:lnTo>
                    <a:pt x="333" y="1912"/>
                  </a:lnTo>
                  <a:lnTo>
                    <a:pt x="300" y="2078"/>
                  </a:lnTo>
                  <a:lnTo>
                    <a:pt x="250" y="2344"/>
                  </a:lnTo>
                  <a:lnTo>
                    <a:pt x="267" y="2361"/>
                  </a:lnTo>
                  <a:lnTo>
                    <a:pt x="333" y="2377"/>
                  </a:lnTo>
                  <a:lnTo>
                    <a:pt x="416" y="2394"/>
                  </a:lnTo>
                  <a:lnTo>
                    <a:pt x="516" y="2411"/>
                  </a:lnTo>
                  <a:lnTo>
                    <a:pt x="599" y="2411"/>
                  </a:lnTo>
                  <a:lnTo>
                    <a:pt x="699" y="2377"/>
                  </a:lnTo>
                  <a:lnTo>
                    <a:pt x="782" y="2361"/>
                  </a:lnTo>
                  <a:lnTo>
                    <a:pt x="865" y="2311"/>
                  </a:lnTo>
                  <a:lnTo>
                    <a:pt x="931" y="2261"/>
                  </a:lnTo>
                  <a:lnTo>
                    <a:pt x="1015" y="2195"/>
                  </a:lnTo>
                  <a:lnTo>
                    <a:pt x="998" y="2178"/>
                  </a:lnTo>
                  <a:lnTo>
                    <a:pt x="981" y="2178"/>
                  </a:lnTo>
                  <a:lnTo>
                    <a:pt x="848" y="2244"/>
                  </a:lnTo>
                  <a:lnTo>
                    <a:pt x="682" y="2278"/>
                  </a:lnTo>
                  <a:lnTo>
                    <a:pt x="533" y="2294"/>
                  </a:lnTo>
                  <a:lnTo>
                    <a:pt x="366" y="2294"/>
                  </a:lnTo>
                  <a:lnTo>
                    <a:pt x="433" y="2028"/>
                  </a:lnTo>
                  <a:lnTo>
                    <a:pt x="466" y="1862"/>
                  </a:lnTo>
                  <a:lnTo>
                    <a:pt x="483" y="1779"/>
                  </a:lnTo>
                  <a:lnTo>
                    <a:pt x="317" y="1796"/>
                  </a:lnTo>
                  <a:lnTo>
                    <a:pt x="150" y="1829"/>
                  </a:lnTo>
                  <a:lnTo>
                    <a:pt x="267" y="1364"/>
                  </a:lnTo>
                  <a:lnTo>
                    <a:pt x="383" y="915"/>
                  </a:lnTo>
                  <a:lnTo>
                    <a:pt x="516" y="466"/>
                  </a:lnTo>
                  <a:lnTo>
                    <a:pt x="616" y="17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6691675" y="2319575"/>
              <a:ext cx="16650" cy="12075"/>
            </a:xfrm>
            <a:custGeom>
              <a:avLst/>
              <a:gdLst/>
              <a:ahLst/>
              <a:cxnLst/>
              <a:rect l="l" t="t" r="r" b="b"/>
              <a:pathLst>
                <a:path w="666" h="483" extrusionOk="0">
                  <a:moveTo>
                    <a:pt x="615" y="1"/>
                  </a:moveTo>
                  <a:lnTo>
                    <a:pt x="482" y="67"/>
                  </a:lnTo>
                  <a:lnTo>
                    <a:pt x="316" y="117"/>
                  </a:lnTo>
                  <a:lnTo>
                    <a:pt x="167" y="150"/>
                  </a:lnTo>
                  <a:lnTo>
                    <a:pt x="0" y="150"/>
                  </a:lnTo>
                  <a:lnTo>
                    <a:pt x="50" y="233"/>
                  </a:lnTo>
                  <a:lnTo>
                    <a:pt x="117" y="316"/>
                  </a:lnTo>
                  <a:lnTo>
                    <a:pt x="200" y="383"/>
                  </a:lnTo>
                  <a:lnTo>
                    <a:pt x="283" y="433"/>
                  </a:lnTo>
                  <a:lnTo>
                    <a:pt x="383" y="483"/>
                  </a:lnTo>
                  <a:lnTo>
                    <a:pt x="499" y="483"/>
                  </a:lnTo>
                  <a:lnTo>
                    <a:pt x="549" y="466"/>
                  </a:lnTo>
                  <a:lnTo>
                    <a:pt x="582" y="449"/>
                  </a:lnTo>
                  <a:lnTo>
                    <a:pt x="615" y="416"/>
                  </a:lnTo>
                  <a:lnTo>
                    <a:pt x="649" y="366"/>
                  </a:lnTo>
                  <a:lnTo>
                    <a:pt x="665" y="283"/>
                  </a:lnTo>
                  <a:lnTo>
                    <a:pt x="665" y="183"/>
                  </a:lnTo>
                  <a:lnTo>
                    <a:pt x="649" y="100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6698725" y="2324150"/>
              <a:ext cx="9600" cy="7500"/>
            </a:xfrm>
            <a:custGeom>
              <a:avLst/>
              <a:gdLst/>
              <a:ahLst/>
              <a:cxnLst/>
              <a:rect l="l" t="t" r="r" b="b"/>
              <a:pathLst>
                <a:path w="384" h="300" extrusionOk="0">
                  <a:moveTo>
                    <a:pt x="317" y="0"/>
                  </a:moveTo>
                  <a:lnTo>
                    <a:pt x="250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50"/>
                  </a:lnTo>
                  <a:lnTo>
                    <a:pt x="101" y="300"/>
                  </a:lnTo>
                  <a:lnTo>
                    <a:pt x="217" y="300"/>
                  </a:lnTo>
                  <a:lnTo>
                    <a:pt x="267" y="283"/>
                  </a:lnTo>
                  <a:lnTo>
                    <a:pt x="300" y="266"/>
                  </a:lnTo>
                  <a:lnTo>
                    <a:pt x="333" y="233"/>
                  </a:lnTo>
                  <a:lnTo>
                    <a:pt x="367" y="183"/>
                  </a:lnTo>
                  <a:lnTo>
                    <a:pt x="383" y="10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6665500" y="2197000"/>
              <a:ext cx="135075" cy="105575"/>
            </a:xfrm>
            <a:custGeom>
              <a:avLst/>
              <a:gdLst/>
              <a:ahLst/>
              <a:cxnLst/>
              <a:rect l="l" t="t" r="r" b="b"/>
              <a:pathLst>
                <a:path w="5403" h="4223" extrusionOk="0">
                  <a:moveTo>
                    <a:pt x="2726" y="0"/>
                  </a:moveTo>
                  <a:lnTo>
                    <a:pt x="2493" y="17"/>
                  </a:lnTo>
                  <a:lnTo>
                    <a:pt x="2277" y="50"/>
                  </a:lnTo>
                  <a:lnTo>
                    <a:pt x="2078" y="83"/>
                  </a:lnTo>
                  <a:lnTo>
                    <a:pt x="1912" y="117"/>
                  </a:lnTo>
                  <a:lnTo>
                    <a:pt x="1679" y="200"/>
                  </a:lnTo>
                  <a:lnTo>
                    <a:pt x="1579" y="216"/>
                  </a:lnTo>
                  <a:lnTo>
                    <a:pt x="1446" y="266"/>
                  </a:lnTo>
                  <a:lnTo>
                    <a:pt x="1297" y="333"/>
                  </a:lnTo>
                  <a:lnTo>
                    <a:pt x="1180" y="399"/>
                  </a:lnTo>
                  <a:lnTo>
                    <a:pt x="1064" y="466"/>
                  </a:lnTo>
                  <a:lnTo>
                    <a:pt x="848" y="632"/>
                  </a:lnTo>
                  <a:lnTo>
                    <a:pt x="665" y="815"/>
                  </a:lnTo>
                  <a:lnTo>
                    <a:pt x="499" y="1014"/>
                  </a:lnTo>
                  <a:lnTo>
                    <a:pt x="383" y="1230"/>
                  </a:lnTo>
                  <a:lnTo>
                    <a:pt x="266" y="1446"/>
                  </a:lnTo>
                  <a:lnTo>
                    <a:pt x="183" y="1662"/>
                  </a:lnTo>
                  <a:lnTo>
                    <a:pt x="133" y="1879"/>
                  </a:lnTo>
                  <a:lnTo>
                    <a:pt x="83" y="2078"/>
                  </a:lnTo>
                  <a:lnTo>
                    <a:pt x="17" y="2410"/>
                  </a:lnTo>
                  <a:lnTo>
                    <a:pt x="0" y="2660"/>
                  </a:lnTo>
                  <a:lnTo>
                    <a:pt x="0" y="2743"/>
                  </a:lnTo>
                  <a:lnTo>
                    <a:pt x="250" y="2593"/>
                  </a:lnTo>
                  <a:lnTo>
                    <a:pt x="499" y="2410"/>
                  </a:lnTo>
                  <a:lnTo>
                    <a:pt x="715" y="2211"/>
                  </a:lnTo>
                  <a:lnTo>
                    <a:pt x="931" y="1995"/>
                  </a:lnTo>
                  <a:lnTo>
                    <a:pt x="1114" y="1746"/>
                  </a:lnTo>
                  <a:lnTo>
                    <a:pt x="1263" y="1496"/>
                  </a:lnTo>
                  <a:lnTo>
                    <a:pt x="1396" y="1230"/>
                  </a:lnTo>
                  <a:lnTo>
                    <a:pt x="1513" y="948"/>
                  </a:lnTo>
                  <a:lnTo>
                    <a:pt x="1529" y="1114"/>
                  </a:lnTo>
                  <a:lnTo>
                    <a:pt x="1579" y="1280"/>
                  </a:lnTo>
                  <a:lnTo>
                    <a:pt x="1629" y="1430"/>
                  </a:lnTo>
                  <a:lnTo>
                    <a:pt x="1696" y="1563"/>
                  </a:lnTo>
                  <a:lnTo>
                    <a:pt x="1762" y="1696"/>
                  </a:lnTo>
                  <a:lnTo>
                    <a:pt x="1845" y="1829"/>
                  </a:lnTo>
                  <a:lnTo>
                    <a:pt x="2028" y="2061"/>
                  </a:lnTo>
                  <a:lnTo>
                    <a:pt x="2227" y="2261"/>
                  </a:lnTo>
                  <a:lnTo>
                    <a:pt x="2444" y="2427"/>
                  </a:lnTo>
                  <a:lnTo>
                    <a:pt x="2676" y="2577"/>
                  </a:lnTo>
                  <a:lnTo>
                    <a:pt x="2909" y="2710"/>
                  </a:lnTo>
                  <a:lnTo>
                    <a:pt x="3125" y="2809"/>
                  </a:lnTo>
                  <a:lnTo>
                    <a:pt x="3341" y="2892"/>
                  </a:lnTo>
                  <a:lnTo>
                    <a:pt x="3557" y="2959"/>
                  </a:lnTo>
                  <a:lnTo>
                    <a:pt x="3723" y="3009"/>
                  </a:lnTo>
                  <a:lnTo>
                    <a:pt x="3989" y="3059"/>
                  </a:lnTo>
                  <a:lnTo>
                    <a:pt x="4089" y="3075"/>
                  </a:lnTo>
                  <a:lnTo>
                    <a:pt x="4139" y="3275"/>
                  </a:lnTo>
                  <a:lnTo>
                    <a:pt x="4189" y="3458"/>
                  </a:lnTo>
                  <a:lnTo>
                    <a:pt x="4255" y="3674"/>
                  </a:lnTo>
                  <a:lnTo>
                    <a:pt x="4355" y="3890"/>
                  </a:lnTo>
                  <a:lnTo>
                    <a:pt x="4421" y="3989"/>
                  </a:lnTo>
                  <a:lnTo>
                    <a:pt x="4488" y="4073"/>
                  </a:lnTo>
                  <a:lnTo>
                    <a:pt x="4554" y="4139"/>
                  </a:lnTo>
                  <a:lnTo>
                    <a:pt x="4638" y="4189"/>
                  </a:lnTo>
                  <a:lnTo>
                    <a:pt x="4721" y="4222"/>
                  </a:lnTo>
                  <a:lnTo>
                    <a:pt x="4820" y="4205"/>
                  </a:lnTo>
                  <a:lnTo>
                    <a:pt x="4903" y="4189"/>
                  </a:lnTo>
                  <a:lnTo>
                    <a:pt x="4970" y="4122"/>
                  </a:lnTo>
                  <a:lnTo>
                    <a:pt x="5053" y="4023"/>
                  </a:lnTo>
                  <a:lnTo>
                    <a:pt x="5136" y="3890"/>
                  </a:lnTo>
                  <a:lnTo>
                    <a:pt x="5203" y="3740"/>
                  </a:lnTo>
                  <a:lnTo>
                    <a:pt x="5269" y="3557"/>
                  </a:lnTo>
                  <a:lnTo>
                    <a:pt x="5336" y="3358"/>
                  </a:lnTo>
                  <a:lnTo>
                    <a:pt x="5369" y="3125"/>
                  </a:lnTo>
                  <a:lnTo>
                    <a:pt x="5402" y="2892"/>
                  </a:lnTo>
                  <a:lnTo>
                    <a:pt x="5402" y="2643"/>
                  </a:lnTo>
                  <a:lnTo>
                    <a:pt x="5369" y="2361"/>
                  </a:lnTo>
                  <a:lnTo>
                    <a:pt x="5319" y="2095"/>
                  </a:lnTo>
                  <a:lnTo>
                    <a:pt x="5236" y="1812"/>
                  </a:lnTo>
                  <a:lnTo>
                    <a:pt x="5120" y="1513"/>
                  </a:lnTo>
                  <a:lnTo>
                    <a:pt x="4953" y="1230"/>
                  </a:lnTo>
                  <a:lnTo>
                    <a:pt x="4754" y="931"/>
                  </a:lnTo>
                  <a:lnTo>
                    <a:pt x="4638" y="798"/>
                  </a:lnTo>
                  <a:lnTo>
                    <a:pt x="4521" y="682"/>
                  </a:lnTo>
                  <a:lnTo>
                    <a:pt x="4405" y="565"/>
                  </a:lnTo>
                  <a:lnTo>
                    <a:pt x="4272" y="466"/>
                  </a:lnTo>
                  <a:lnTo>
                    <a:pt x="4156" y="383"/>
                  </a:lnTo>
                  <a:lnTo>
                    <a:pt x="4023" y="300"/>
                  </a:lnTo>
                  <a:lnTo>
                    <a:pt x="3757" y="183"/>
                  </a:lnTo>
                  <a:lnTo>
                    <a:pt x="3491" y="83"/>
                  </a:lnTo>
                  <a:lnTo>
                    <a:pt x="3225" y="34"/>
                  </a:lnTo>
                  <a:lnTo>
                    <a:pt x="2975" y="17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02900" y="2217350"/>
              <a:ext cx="53625" cy="57375"/>
            </a:xfrm>
            <a:custGeom>
              <a:avLst/>
              <a:gdLst/>
              <a:ahLst/>
              <a:cxnLst/>
              <a:rect l="l" t="t" r="r" b="b"/>
              <a:pathLst>
                <a:path w="2145" h="2295" extrusionOk="0">
                  <a:moveTo>
                    <a:pt x="0" y="1"/>
                  </a:moveTo>
                  <a:lnTo>
                    <a:pt x="0" y="217"/>
                  </a:lnTo>
                  <a:lnTo>
                    <a:pt x="17" y="433"/>
                  </a:lnTo>
                  <a:lnTo>
                    <a:pt x="67" y="632"/>
                  </a:lnTo>
                  <a:lnTo>
                    <a:pt x="133" y="848"/>
                  </a:lnTo>
                  <a:lnTo>
                    <a:pt x="233" y="1048"/>
                  </a:lnTo>
                  <a:lnTo>
                    <a:pt x="333" y="1231"/>
                  </a:lnTo>
                  <a:lnTo>
                    <a:pt x="466" y="1414"/>
                  </a:lnTo>
                  <a:lnTo>
                    <a:pt x="598" y="1580"/>
                  </a:lnTo>
                  <a:lnTo>
                    <a:pt x="765" y="1713"/>
                  </a:lnTo>
                  <a:lnTo>
                    <a:pt x="848" y="1796"/>
                  </a:lnTo>
                  <a:lnTo>
                    <a:pt x="948" y="1862"/>
                  </a:lnTo>
                  <a:lnTo>
                    <a:pt x="1130" y="1979"/>
                  </a:lnTo>
                  <a:lnTo>
                    <a:pt x="1313" y="2062"/>
                  </a:lnTo>
                  <a:lnTo>
                    <a:pt x="1413" y="2112"/>
                  </a:lnTo>
                  <a:lnTo>
                    <a:pt x="1513" y="2145"/>
                  </a:lnTo>
                  <a:lnTo>
                    <a:pt x="1729" y="2211"/>
                  </a:lnTo>
                  <a:lnTo>
                    <a:pt x="2144" y="2294"/>
                  </a:lnTo>
                  <a:lnTo>
                    <a:pt x="1745" y="2162"/>
                  </a:lnTo>
                  <a:lnTo>
                    <a:pt x="1546" y="2062"/>
                  </a:lnTo>
                  <a:lnTo>
                    <a:pt x="1463" y="2029"/>
                  </a:lnTo>
                  <a:lnTo>
                    <a:pt x="1363" y="1979"/>
                  </a:lnTo>
                  <a:lnTo>
                    <a:pt x="1180" y="1879"/>
                  </a:lnTo>
                  <a:lnTo>
                    <a:pt x="1097" y="1812"/>
                  </a:lnTo>
                  <a:lnTo>
                    <a:pt x="1014" y="1763"/>
                  </a:lnTo>
                  <a:lnTo>
                    <a:pt x="931" y="1696"/>
                  </a:lnTo>
                  <a:lnTo>
                    <a:pt x="848" y="1630"/>
                  </a:lnTo>
                  <a:lnTo>
                    <a:pt x="698" y="1480"/>
                  </a:lnTo>
                  <a:lnTo>
                    <a:pt x="565" y="1330"/>
                  </a:lnTo>
                  <a:lnTo>
                    <a:pt x="432" y="1164"/>
                  </a:lnTo>
                  <a:lnTo>
                    <a:pt x="333" y="981"/>
                  </a:lnTo>
                  <a:lnTo>
                    <a:pt x="233" y="799"/>
                  </a:lnTo>
                  <a:lnTo>
                    <a:pt x="150" y="616"/>
                  </a:lnTo>
                  <a:lnTo>
                    <a:pt x="83" y="416"/>
                  </a:lnTo>
                  <a:lnTo>
                    <a:pt x="33" y="2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6659250" y="2270950"/>
              <a:ext cx="29525" cy="43250"/>
            </a:xfrm>
            <a:custGeom>
              <a:avLst/>
              <a:gdLst/>
              <a:ahLst/>
              <a:cxnLst/>
              <a:rect l="l" t="t" r="r" b="b"/>
              <a:pathLst>
                <a:path w="1181" h="1730" extrusionOk="0">
                  <a:moveTo>
                    <a:pt x="716" y="117"/>
                  </a:moveTo>
                  <a:lnTo>
                    <a:pt x="799" y="150"/>
                  </a:lnTo>
                  <a:lnTo>
                    <a:pt x="882" y="200"/>
                  </a:lnTo>
                  <a:lnTo>
                    <a:pt x="948" y="283"/>
                  </a:lnTo>
                  <a:lnTo>
                    <a:pt x="998" y="383"/>
                  </a:lnTo>
                  <a:lnTo>
                    <a:pt x="1031" y="500"/>
                  </a:lnTo>
                  <a:lnTo>
                    <a:pt x="1065" y="632"/>
                  </a:lnTo>
                  <a:lnTo>
                    <a:pt x="1065" y="782"/>
                  </a:lnTo>
                  <a:lnTo>
                    <a:pt x="1048" y="932"/>
                  </a:lnTo>
                  <a:lnTo>
                    <a:pt x="1015" y="1081"/>
                  </a:lnTo>
                  <a:lnTo>
                    <a:pt x="965" y="1214"/>
                  </a:lnTo>
                  <a:lnTo>
                    <a:pt x="915" y="1331"/>
                  </a:lnTo>
                  <a:lnTo>
                    <a:pt x="832" y="1447"/>
                  </a:lnTo>
                  <a:lnTo>
                    <a:pt x="749" y="1530"/>
                  </a:lnTo>
                  <a:lnTo>
                    <a:pt x="666" y="1580"/>
                  </a:lnTo>
                  <a:lnTo>
                    <a:pt x="583" y="1613"/>
                  </a:lnTo>
                  <a:lnTo>
                    <a:pt x="483" y="1613"/>
                  </a:lnTo>
                  <a:lnTo>
                    <a:pt x="400" y="1580"/>
                  </a:lnTo>
                  <a:lnTo>
                    <a:pt x="317" y="1530"/>
                  </a:lnTo>
                  <a:lnTo>
                    <a:pt x="250" y="1447"/>
                  </a:lnTo>
                  <a:lnTo>
                    <a:pt x="200" y="1347"/>
                  </a:lnTo>
                  <a:lnTo>
                    <a:pt x="151" y="1231"/>
                  </a:lnTo>
                  <a:lnTo>
                    <a:pt x="134" y="1098"/>
                  </a:lnTo>
                  <a:lnTo>
                    <a:pt x="117" y="948"/>
                  </a:lnTo>
                  <a:lnTo>
                    <a:pt x="134" y="799"/>
                  </a:lnTo>
                  <a:lnTo>
                    <a:pt x="167" y="649"/>
                  </a:lnTo>
                  <a:lnTo>
                    <a:pt x="217" y="516"/>
                  </a:lnTo>
                  <a:lnTo>
                    <a:pt x="283" y="383"/>
                  </a:lnTo>
                  <a:lnTo>
                    <a:pt x="350" y="283"/>
                  </a:lnTo>
                  <a:lnTo>
                    <a:pt x="433" y="200"/>
                  </a:lnTo>
                  <a:lnTo>
                    <a:pt x="516" y="150"/>
                  </a:lnTo>
                  <a:lnTo>
                    <a:pt x="616" y="117"/>
                  </a:lnTo>
                  <a:close/>
                  <a:moveTo>
                    <a:pt x="599" y="1"/>
                  </a:moveTo>
                  <a:lnTo>
                    <a:pt x="483" y="34"/>
                  </a:lnTo>
                  <a:lnTo>
                    <a:pt x="367" y="101"/>
                  </a:lnTo>
                  <a:lnTo>
                    <a:pt x="267" y="200"/>
                  </a:lnTo>
                  <a:lnTo>
                    <a:pt x="184" y="317"/>
                  </a:lnTo>
                  <a:lnTo>
                    <a:pt x="101" y="450"/>
                  </a:lnTo>
                  <a:lnTo>
                    <a:pt x="51" y="616"/>
                  </a:lnTo>
                  <a:lnTo>
                    <a:pt x="18" y="782"/>
                  </a:lnTo>
                  <a:lnTo>
                    <a:pt x="1" y="948"/>
                  </a:lnTo>
                  <a:lnTo>
                    <a:pt x="18" y="1131"/>
                  </a:lnTo>
                  <a:lnTo>
                    <a:pt x="51" y="1281"/>
                  </a:lnTo>
                  <a:lnTo>
                    <a:pt x="101" y="1414"/>
                  </a:lnTo>
                  <a:lnTo>
                    <a:pt x="167" y="1530"/>
                  </a:lnTo>
                  <a:lnTo>
                    <a:pt x="250" y="1630"/>
                  </a:lnTo>
                  <a:lnTo>
                    <a:pt x="350" y="1696"/>
                  </a:lnTo>
                  <a:lnTo>
                    <a:pt x="466" y="1729"/>
                  </a:lnTo>
                  <a:lnTo>
                    <a:pt x="583" y="1729"/>
                  </a:lnTo>
                  <a:lnTo>
                    <a:pt x="699" y="1696"/>
                  </a:lnTo>
                  <a:lnTo>
                    <a:pt x="815" y="1630"/>
                  </a:lnTo>
                  <a:lnTo>
                    <a:pt x="915" y="1547"/>
                  </a:lnTo>
                  <a:lnTo>
                    <a:pt x="998" y="1414"/>
                  </a:lnTo>
                  <a:lnTo>
                    <a:pt x="1081" y="1281"/>
                  </a:lnTo>
                  <a:lnTo>
                    <a:pt x="1131" y="1131"/>
                  </a:lnTo>
                  <a:lnTo>
                    <a:pt x="1164" y="948"/>
                  </a:lnTo>
                  <a:lnTo>
                    <a:pt x="1181" y="782"/>
                  </a:lnTo>
                  <a:lnTo>
                    <a:pt x="1164" y="616"/>
                  </a:lnTo>
                  <a:lnTo>
                    <a:pt x="1131" y="450"/>
                  </a:lnTo>
                  <a:lnTo>
                    <a:pt x="1081" y="317"/>
                  </a:lnTo>
                  <a:lnTo>
                    <a:pt x="1015" y="200"/>
                  </a:lnTo>
                  <a:lnTo>
                    <a:pt x="932" y="101"/>
                  </a:lnTo>
                  <a:lnTo>
                    <a:pt x="832" y="34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6699150" y="2277600"/>
              <a:ext cx="43650" cy="43675"/>
            </a:xfrm>
            <a:custGeom>
              <a:avLst/>
              <a:gdLst/>
              <a:ahLst/>
              <a:cxnLst/>
              <a:rect l="l" t="t" r="r" b="b"/>
              <a:pathLst>
                <a:path w="1746" h="1747" extrusionOk="0">
                  <a:moveTo>
                    <a:pt x="898" y="117"/>
                  </a:moveTo>
                  <a:lnTo>
                    <a:pt x="1048" y="134"/>
                  </a:lnTo>
                  <a:lnTo>
                    <a:pt x="1181" y="184"/>
                  </a:lnTo>
                  <a:lnTo>
                    <a:pt x="1314" y="250"/>
                  </a:lnTo>
                  <a:lnTo>
                    <a:pt x="1430" y="333"/>
                  </a:lnTo>
                  <a:lnTo>
                    <a:pt x="1513" y="450"/>
                  </a:lnTo>
                  <a:lnTo>
                    <a:pt x="1580" y="566"/>
                  </a:lnTo>
                  <a:lnTo>
                    <a:pt x="1629" y="699"/>
                  </a:lnTo>
                  <a:lnTo>
                    <a:pt x="1646" y="832"/>
                  </a:lnTo>
                  <a:lnTo>
                    <a:pt x="1629" y="981"/>
                  </a:lnTo>
                  <a:lnTo>
                    <a:pt x="1613" y="1048"/>
                  </a:lnTo>
                  <a:lnTo>
                    <a:pt x="1563" y="1181"/>
                  </a:lnTo>
                  <a:lnTo>
                    <a:pt x="1496" y="1314"/>
                  </a:lnTo>
                  <a:lnTo>
                    <a:pt x="1397" y="1430"/>
                  </a:lnTo>
                  <a:lnTo>
                    <a:pt x="1280" y="1513"/>
                  </a:lnTo>
                  <a:lnTo>
                    <a:pt x="1147" y="1580"/>
                  </a:lnTo>
                  <a:lnTo>
                    <a:pt x="1014" y="1613"/>
                  </a:lnTo>
                  <a:lnTo>
                    <a:pt x="865" y="1630"/>
                  </a:lnTo>
                  <a:lnTo>
                    <a:pt x="699" y="1613"/>
                  </a:lnTo>
                  <a:lnTo>
                    <a:pt x="566" y="1563"/>
                  </a:lnTo>
                  <a:lnTo>
                    <a:pt x="433" y="1480"/>
                  </a:lnTo>
                  <a:lnTo>
                    <a:pt x="316" y="1397"/>
                  </a:lnTo>
                  <a:lnTo>
                    <a:pt x="233" y="1281"/>
                  </a:lnTo>
                  <a:lnTo>
                    <a:pt x="167" y="1148"/>
                  </a:lnTo>
                  <a:lnTo>
                    <a:pt x="134" y="998"/>
                  </a:lnTo>
                  <a:lnTo>
                    <a:pt x="117" y="849"/>
                  </a:lnTo>
                  <a:lnTo>
                    <a:pt x="134" y="699"/>
                  </a:lnTo>
                  <a:lnTo>
                    <a:pt x="183" y="549"/>
                  </a:lnTo>
                  <a:lnTo>
                    <a:pt x="266" y="433"/>
                  </a:lnTo>
                  <a:lnTo>
                    <a:pt x="366" y="317"/>
                  </a:lnTo>
                  <a:lnTo>
                    <a:pt x="466" y="234"/>
                  </a:lnTo>
                  <a:lnTo>
                    <a:pt x="599" y="167"/>
                  </a:lnTo>
                  <a:lnTo>
                    <a:pt x="748" y="117"/>
                  </a:lnTo>
                  <a:close/>
                  <a:moveTo>
                    <a:pt x="765" y="1"/>
                  </a:moveTo>
                  <a:lnTo>
                    <a:pt x="599" y="34"/>
                  </a:lnTo>
                  <a:lnTo>
                    <a:pt x="449" y="101"/>
                  </a:lnTo>
                  <a:lnTo>
                    <a:pt x="300" y="200"/>
                  </a:lnTo>
                  <a:lnTo>
                    <a:pt x="183" y="317"/>
                  </a:lnTo>
                  <a:lnTo>
                    <a:pt x="100" y="466"/>
                  </a:lnTo>
                  <a:lnTo>
                    <a:pt x="34" y="632"/>
                  </a:lnTo>
                  <a:lnTo>
                    <a:pt x="1" y="799"/>
                  </a:lnTo>
                  <a:lnTo>
                    <a:pt x="1" y="981"/>
                  </a:lnTo>
                  <a:lnTo>
                    <a:pt x="50" y="1148"/>
                  </a:lnTo>
                  <a:lnTo>
                    <a:pt x="117" y="1297"/>
                  </a:lnTo>
                  <a:lnTo>
                    <a:pt x="217" y="1447"/>
                  </a:lnTo>
                  <a:lnTo>
                    <a:pt x="333" y="1563"/>
                  </a:lnTo>
                  <a:lnTo>
                    <a:pt x="466" y="1646"/>
                  </a:lnTo>
                  <a:lnTo>
                    <a:pt x="632" y="1713"/>
                  </a:lnTo>
                  <a:lnTo>
                    <a:pt x="815" y="1746"/>
                  </a:lnTo>
                  <a:lnTo>
                    <a:pt x="981" y="1746"/>
                  </a:lnTo>
                  <a:lnTo>
                    <a:pt x="1147" y="1713"/>
                  </a:lnTo>
                  <a:lnTo>
                    <a:pt x="1297" y="1663"/>
                  </a:lnTo>
                  <a:lnTo>
                    <a:pt x="1430" y="1563"/>
                  </a:lnTo>
                  <a:lnTo>
                    <a:pt x="1546" y="1447"/>
                  </a:lnTo>
                  <a:lnTo>
                    <a:pt x="1646" y="1314"/>
                  </a:lnTo>
                  <a:lnTo>
                    <a:pt x="1713" y="1164"/>
                  </a:lnTo>
                  <a:lnTo>
                    <a:pt x="1746" y="998"/>
                  </a:lnTo>
                  <a:lnTo>
                    <a:pt x="1746" y="932"/>
                  </a:lnTo>
                  <a:lnTo>
                    <a:pt x="1746" y="765"/>
                  </a:lnTo>
                  <a:lnTo>
                    <a:pt x="1713" y="599"/>
                  </a:lnTo>
                  <a:lnTo>
                    <a:pt x="1646" y="433"/>
                  </a:lnTo>
                  <a:lnTo>
                    <a:pt x="1546" y="300"/>
                  </a:lnTo>
                  <a:lnTo>
                    <a:pt x="1430" y="184"/>
                  </a:lnTo>
                  <a:lnTo>
                    <a:pt x="1280" y="84"/>
                  </a:lnTo>
                  <a:lnTo>
                    <a:pt x="1114" y="34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6686675" y="2288825"/>
              <a:ext cx="18325" cy="6250"/>
            </a:xfrm>
            <a:custGeom>
              <a:avLst/>
              <a:gdLst/>
              <a:ahLst/>
              <a:cxnLst/>
              <a:rect l="l" t="t" r="r" b="b"/>
              <a:pathLst>
                <a:path w="733" h="250" extrusionOk="0">
                  <a:moveTo>
                    <a:pt x="101" y="1"/>
                  </a:moveTo>
                  <a:lnTo>
                    <a:pt x="51" y="17"/>
                  </a:lnTo>
                  <a:lnTo>
                    <a:pt x="1" y="50"/>
                  </a:lnTo>
                  <a:lnTo>
                    <a:pt x="51" y="150"/>
                  </a:lnTo>
                  <a:lnTo>
                    <a:pt x="84" y="134"/>
                  </a:lnTo>
                  <a:lnTo>
                    <a:pt x="217" y="117"/>
                  </a:lnTo>
                  <a:lnTo>
                    <a:pt x="300" y="117"/>
                  </a:lnTo>
                  <a:lnTo>
                    <a:pt x="400" y="134"/>
                  </a:lnTo>
                  <a:lnTo>
                    <a:pt x="533" y="183"/>
                  </a:lnTo>
                  <a:lnTo>
                    <a:pt x="682" y="250"/>
                  </a:lnTo>
                  <a:lnTo>
                    <a:pt x="732" y="150"/>
                  </a:lnTo>
                  <a:lnTo>
                    <a:pt x="566" y="67"/>
                  </a:lnTo>
                  <a:lnTo>
                    <a:pt x="416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6741525" y="2296725"/>
              <a:ext cx="69000" cy="12075"/>
            </a:xfrm>
            <a:custGeom>
              <a:avLst/>
              <a:gdLst/>
              <a:ahLst/>
              <a:cxnLst/>
              <a:rect l="l" t="t" r="r" b="b"/>
              <a:pathLst>
                <a:path w="2760" h="483" extrusionOk="0">
                  <a:moveTo>
                    <a:pt x="1680" y="0"/>
                  </a:moveTo>
                  <a:lnTo>
                    <a:pt x="998" y="17"/>
                  </a:lnTo>
                  <a:lnTo>
                    <a:pt x="1" y="50"/>
                  </a:lnTo>
                  <a:lnTo>
                    <a:pt x="1" y="167"/>
                  </a:lnTo>
                  <a:lnTo>
                    <a:pt x="1231" y="117"/>
                  </a:lnTo>
                  <a:lnTo>
                    <a:pt x="2079" y="117"/>
                  </a:lnTo>
                  <a:lnTo>
                    <a:pt x="2245" y="183"/>
                  </a:lnTo>
                  <a:lnTo>
                    <a:pt x="2394" y="266"/>
                  </a:lnTo>
                  <a:lnTo>
                    <a:pt x="2544" y="366"/>
                  </a:lnTo>
                  <a:lnTo>
                    <a:pt x="2694" y="482"/>
                  </a:lnTo>
                  <a:lnTo>
                    <a:pt x="2760" y="383"/>
                  </a:lnTo>
                  <a:lnTo>
                    <a:pt x="2660" y="316"/>
                  </a:lnTo>
                  <a:lnTo>
                    <a:pt x="2477" y="183"/>
                  </a:lnTo>
                  <a:lnTo>
                    <a:pt x="2261" y="50"/>
                  </a:lnTo>
                  <a:lnTo>
                    <a:pt x="2162" y="1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6773525" y="2290900"/>
              <a:ext cx="34925" cy="45325"/>
            </a:xfrm>
            <a:custGeom>
              <a:avLst/>
              <a:gdLst/>
              <a:ahLst/>
              <a:cxnLst/>
              <a:rect l="l" t="t" r="r" b="b"/>
              <a:pathLst>
                <a:path w="1397" h="1813" extrusionOk="0">
                  <a:moveTo>
                    <a:pt x="1081" y="1"/>
                  </a:moveTo>
                  <a:lnTo>
                    <a:pt x="981" y="17"/>
                  </a:lnTo>
                  <a:lnTo>
                    <a:pt x="898" y="51"/>
                  </a:lnTo>
                  <a:lnTo>
                    <a:pt x="815" y="84"/>
                  </a:lnTo>
                  <a:lnTo>
                    <a:pt x="715" y="150"/>
                  </a:lnTo>
                  <a:lnTo>
                    <a:pt x="549" y="283"/>
                  </a:lnTo>
                  <a:lnTo>
                    <a:pt x="400" y="433"/>
                  </a:lnTo>
                  <a:lnTo>
                    <a:pt x="283" y="582"/>
                  </a:lnTo>
                  <a:lnTo>
                    <a:pt x="167" y="715"/>
                  </a:lnTo>
                  <a:lnTo>
                    <a:pt x="1" y="1497"/>
                  </a:lnTo>
                  <a:lnTo>
                    <a:pt x="17" y="1513"/>
                  </a:lnTo>
                  <a:lnTo>
                    <a:pt x="67" y="1596"/>
                  </a:lnTo>
                  <a:lnTo>
                    <a:pt x="117" y="1679"/>
                  </a:lnTo>
                  <a:lnTo>
                    <a:pt x="200" y="1729"/>
                  </a:lnTo>
                  <a:lnTo>
                    <a:pt x="283" y="1779"/>
                  </a:lnTo>
                  <a:lnTo>
                    <a:pt x="383" y="1796"/>
                  </a:lnTo>
                  <a:lnTo>
                    <a:pt x="466" y="1812"/>
                  </a:lnTo>
                  <a:lnTo>
                    <a:pt x="566" y="1796"/>
                  </a:lnTo>
                  <a:lnTo>
                    <a:pt x="666" y="1763"/>
                  </a:lnTo>
                  <a:lnTo>
                    <a:pt x="749" y="1729"/>
                  </a:lnTo>
                  <a:lnTo>
                    <a:pt x="848" y="1646"/>
                  </a:lnTo>
                  <a:lnTo>
                    <a:pt x="932" y="1563"/>
                  </a:lnTo>
                  <a:lnTo>
                    <a:pt x="1015" y="1463"/>
                  </a:lnTo>
                  <a:lnTo>
                    <a:pt x="1098" y="1330"/>
                  </a:lnTo>
                  <a:lnTo>
                    <a:pt x="1164" y="1197"/>
                  </a:lnTo>
                  <a:lnTo>
                    <a:pt x="1231" y="1064"/>
                  </a:lnTo>
                  <a:lnTo>
                    <a:pt x="1281" y="915"/>
                  </a:lnTo>
                  <a:lnTo>
                    <a:pt x="1330" y="782"/>
                  </a:lnTo>
                  <a:lnTo>
                    <a:pt x="1364" y="632"/>
                  </a:lnTo>
                  <a:lnTo>
                    <a:pt x="1380" y="499"/>
                  </a:lnTo>
                  <a:lnTo>
                    <a:pt x="1397" y="383"/>
                  </a:lnTo>
                  <a:lnTo>
                    <a:pt x="1380" y="267"/>
                  </a:lnTo>
                  <a:lnTo>
                    <a:pt x="1347" y="167"/>
                  </a:lnTo>
                  <a:lnTo>
                    <a:pt x="1297" y="84"/>
                  </a:lnTo>
                  <a:lnTo>
                    <a:pt x="1231" y="3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6780600" y="2301300"/>
              <a:ext cx="19975" cy="27450"/>
            </a:xfrm>
            <a:custGeom>
              <a:avLst/>
              <a:gdLst/>
              <a:ahLst/>
              <a:cxnLst/>
              <a:rect l="l" t="t" r="r" b="b"/>
              <a:pathLst>
                <a:path w="799" h="1098" extrusionOk="0">
                  <a:moveTo>
                    <a:pt x="798" y="0"/>
                  </a:moveTo>
                  <a:lnTo>
                    <a:pt x="715" y="17"/>
                  </a:lnTo>
                  <a:lnTo>
                    <a:pt x="632" y="33"/>
                  </a:lnTo>
                  <a:lnTo>
                    <a:pt x="549" y="67"/>
                  </a:lnTo>
                  <a:lnTo>
                    <a:pt x="482" y="117"/>
                  </a:lnTo>
                  <a:lnTo>
                    <a:pt x="333" y="233"/>
                  </a:lnTo>
                  <a:lnTo>
                    <a:pt x="216" y="383"/>
                  </a:lnTo>
                  <a:lnTo>
                    <a:pt x="117" y="549"/>
                  </a:lnTo>
                  <a:lnTo>
                    <a:pt x="50" y="715"/>
                  </a:lnTo>
                  <a:lnTo>
                    <a:pt x="17" y="898"/>
                  </a:lnTo>
                  <a:lnTo>
                    <a:pt x="0" y="1064"/>
                  </a:lnTo>
                  <a:lnTo>
                    <a:pt x="0" y="1081"/>
                  </a:lnTo>
                  <a:lnTo>
                    <a:pt x="17" y="1097"/>
                  </a:lnTo>
                  <a:lnTo>
                    <a:pt x="34" y="1097"/>
                  </a:lnTo>
                  <a:lnTo>
                    <a:pt x="50" y="1081"/>
                  </a:lnTo>
                  <a:lnTo>
                    <a:pt x="133" y="948"/>
                  </a:lnTo>
                  <a:lnTo>
                    <a:pt x="216" y="815"/>
                  </a:lnTo>
                  <a:lnTo>
                    <a:pt x="283" y="748"/>
                  </a:lnTo>
                  <a:lnTo>
                    <a:pt x="366" y="698"/>
                  </a:lnTo>
                  <a:lnTo>
                    <a:pt x="466" y="682"/>
                  </a:lnTo>
                  <a:lnTo>
                    <a:pt x="565" y="698"/>
                  </a:lnTo>
                  <a:lnTo>
                    <a:pt x="532" y="682"/>
                  </a:lnTo>
                  <a:lnTo>
                    <a:pt x="482" y="665"/>
                  </a:lnTo>
                  <a:lnTo>
                    <a:pt x="416" y="648"/>
                  </a:lnTo>
                  <a:lnTo>
                    <a:pt x="316" y="648"/>
                  </a:lnTo>
                  <a:lnTo>
                    <a:pt x="266" y="665"/>
                  </a:lnTo>
                  <a:lnTo>
                    <a:pt x="216" y="698"/>
                  </a:lnTo>
                  <a:lnTo>
                    <a:pt x="183" y="732"/>
                  </a:lnTo>
                  <a:lnTo>
                    <a:pt x="150" y="781"/>
                  </a:lnTo>
                  <a:lnTo>
                    <a:pt x="183" y="648"/>
                  </a:lnTo>
                  <a:lnTo>
                    <a:pt x="250" y="532"/>
                  </a:lnTo>
                  <a:lnTo>
                    <a:pt x="316" y="416"/>
                  </a:lnTo>
                  <a:lnTo>
                    <a:pt x="399" y="316"/>
                  </a:lnTo>
                  <a:lnTo>
                    <a:pt x="482" y="216"/>
                  </a:lnTo>
                  <a:lnTo>
                    <a:pt x="582" y="133"/>
                  </a:lnTo>
                  <a:lnTo>
                    <a:pt x="682" y="6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6772700" y="2156700"/>
              <a:ext cx="62350" cy="64425"/>
            </a:xfrm>
            <a:custGeom>
              <a:avLst/>
              <a:gdLst/>
              <a:ahLst/>
              <a:cxnLst/>
              <a:rect l="l" t="t" r="r" b="b"/>
              <a:pathLst>
                <a:path w="2494" h="2577" extrusionOk="0">
                  <a:moveTo>
                    <a:pt x="1413" y="0"/>
                  </a:moveTo>
                  <a:lnTo>
                    <a:pt x="1230" y="17"/>
                  </a:lnTo>
                  <a:lnTo>
                    <a:pt x="1048" y="67"/>
                  </a:lnTo>
                  <a:lnTo>
                    <a:pt x="865" y="150"/>
                  </a:lnTo>
                  <a:lnTo>
                    <a:pt x="682" y="266"/>
                  </a:lnTo>
                  <a:lnTo>
                    <a:pt x="516" y="399"/>
                  </a:lnTo>
                  <a:lnTo>
                    <a:pt x="366" y="549"/>
                  </a:lnTo>
                  <a:lnTo>
                    <a:pt x="266" y="715"/>
                  </a:lnTo>
                  <a:lnTo>
                    <a:pt x="167" y="898"/>
                  </a:lnTo>
                  <a:lnTo>
                    <a:pt x="100" y="1080"/>
                  </a:lnTo>
                  <a:lnTo>
                    <a:pt x="50" y="1263"/>
                  </a:lnTo>
                  <a:lnTo>
                    <a:pt x="17" y="1446"/>
                  </a:lnTo>
                  <a:lnTo>
                    <a:pt x="0" y="1629"/>
                  </a:lnTo>
                  <a:lnTo>
                    <a:pt x="0" y="1795"/>
                  </a:lnTo>
                  <a:lnTo>
                    <a:pt x="17" y="1945"/>
                  </a:lnTo>
                  <a:lnTo>
                    <a:pt x="34" y="2094"/>
                  </a:lnTo>
                  <a:lnTo>
                    <a:pt x="67" y="2227"/>
                  </a:lnTo>
                  <a:lnTo>
                    <a:pt x="100" y="2344"/>
                  </a:lnTo>
                  <a:lnTo>
                    <a:pt x="150" y="2427"/>
                  </a:lnTo>
                  <a:lnTo>
                    <a:pt x="200" y="2493"/>
                  </a:lnTo>
                  <a:lnTo>
                    <a:pt x="233" y="2527"/>
                  </a:lnTo>
                  <a:lnTo>
                    <a:pt x="350" y="2560"/>
                  </a:lnTo>
                  <a:lnTo>
                    <a:pt x="482" y="2576"/>
                  </a:lnTo>
                  <a:lnTo>
                    <a:pt x="615" y="2576"/>
                  </a:lnTo>
                  <a:lnTo>
                    <a:pt x="765" y="2560"/>
                  </a:lnTo>
                  <a:lnTo>
                    <a:pt x="915" y="2543"/>
                  </a:lnTo>
                  <a:lnTo>
                    <a:pt x="1081" y="2510"/>
                  </a:lnTo>
                  <a:lnTo>
                    <a:pt x="1230" y="2460"/>
                  </a:lnTo>
                  <a:lnTo>
                    <a:pt x="1397" y="2394"/>
                  </a:lnTo>
                  <a:lnTo>
                    <a:pt x="1546" y="2327"/>
                  </a:lnTo>
                  <a:lnTo>
                    <a:pt x="1696" y="2244"/>
                  </a:lnTo>
                  <a:lnTo>
                    <a:pt x="1845" y="2161"/>
                  </a:lnTo>
                  <a:lnTo>
                    <a:pt x="1978" y="2044"/>
                  </a:lnTo>
                  <a:lnTo>
                    <a:pt x="2095" y="1945"/>
                  </a:lnTo>
                  <a:lnTo>
                    <a:pt x="2211" y="1812"/>
                  </a:lnTo>
                  <a:lnTo>
                    <a:pt x="2294" y="1695"/>
                  </a:lnTo>
                  <a:lnTo>
                    <a:pt x="2377" y="1546"/>
                  </a:lnTo>
                  <a:lnTo>
                    <a:pt x="2444" y="1330"/>
                  </a:lnTo>
                  <a:lnTo>
                    <a:pt x="2477" y="1114"/>
                  </a:lnTo>
                  <a:lnTo>
                    <a:pt x="2494" y="914"/>
                  </a:lnTo>
                  <a:lnTo>
                    <a:pt x="2460" y="731"/>
                  </a:lnTo>
                  <a:lnTo>
                    <a:pt x="2394" y="565"/>
                  </a:lnTo>
                  <a:lnTo>
                    <a:pt x="2311" y="432"/>
                  </a:lnTo>
                  <a:lnTo>
                    <a:pt x="2211" y="299"/>
                  </a:lnTo>
                  <a:lnTo>
                    <a:pt x="2078" y="183"/>
                  </a:lnTo>
                  <a:lnTo>
                    <a:pt x="1929" y="100"/>
                  </a:lnTo>
                  <a:lnTo>
                    <a:pt x="1762" y="33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6778525" y="2160850"/>
              <a:ext cx="64000" cy="63175"/>
            </a:xfrm>
            <a:custGeom>
              <a:avLst/>
              <a:gdLst/>
              <a:ahLst/>
              <a:cxnLst/>
              <a:rect l="l" t="t" r="r" b="b"/>
              <a:pathLst>
                <a:path w="2560" h="2527" extrusionOk="0">
                  <a:moveTo>
                    <a:pt x="1795" y="0"/>
                  </a:moveTo>
                  <a:lnTo>
                    <a:pt x="1895" y="83"/>
                  </a:lnTo>
                  <a:lnTo>
                    <a:pt x="1995" y="183"/>
                  </a:lnTo>
                  <a:lnTo>
                    <a:pt x="2078" y="299"/>
                  </a:lnTo>
                  <a:lnTo>
                    <a:pt x="2161" y="416"/>
                  </a:lnTo>
                  <a:lnTo>
                    <a:pt x="2227" y="532"/>
                  </a:lnTo>
                  <a:lnTo>
                    <a:pt x="2277" y="665"/>
                  </a:lnTo>
                  <a:lnTo>
                    <a:pt x="2327" y="782"/>
                  </a:lnTo>
                  <a:lnTo>
                    <a:pt x="2360" y="914"/>
                  </a:lnTo>
                  <a:lnTo>
                    <a:pt x="2377" y="1047"/>
                  </a:lnTo>
                  <a:lnTo>
                    <a:pt x="2377" y="1180"/>
                  </a:lnTo>
                  <a:lnTo>
                    <a:pt x="2377" y="1313"/>
                  </a:lnTo>
                  <a:lnTo>
                    <a:pt x="2344" y="1430"/>
                  </a:lnTo>
                  <a:lnTo>
                    <a:pt x="2294" y="1563"/>
                  </a:lnTo>
                  <a:lnTo>
                    <a:pt x="2227" y="1662"/>
                  </a:lnTo>
                  <a:lnTo>
                    <a:pt x="2161" y="1779"/>
                  </a:lnTo>
                  <a:lnTo>
                    <a:pt x="2061" y="1878"/>
                  </a:lnTo>
                  <a:lnTo>
                    <a:pt x="1862" y="2045"/>
                  </a:lnTo>
                  <a:lnTo>
                    <a:pt x="1629" y="2178"/>
                  </a:lnTo>
                  <a:lnTo>
                    <a:pt x="1380" y="2277"/>
                  </a:lnTo>
                  <a:lnTo>
                    <a:pt x="1114" y="2344"/>
                  </a:lnTo>
                  <a:lnTo>
                    <a:pt x="848" y="2394"/>
                  </a:lnTo>
                  <a:lnTo>
                    <a:pt x="565" y="2410"/>
                  </a:lnTo>
                  <a:lnTo>
                    <a:pt x="416" y="2427"/>
                  </a:lnTo>
                  <a:lnTo>
                    <a:pt x="283" y="2410"/>
                  </a:lnTo>
                  <a:lnTo>
                    <a:pt x="150" y="2394"/>
                  </a:lnTo>
                  <a:lnTo>
                    <a:pt x="0" y="2361"/>
                  </a:lnTo>
                  <a:lnTo>
                    <a:pt x="133" y="2427"/>
                  </a:lnTo>
                  <a:lnTo>
                    <a:pt x="283" y="2477"/>
                  </a:lnTo>
                  <a:lnTo>
                    <a:pt x="416" y="2510"/>
                  </a:lnTo>
                  <a:lnTo>
                    <a:pt x="565" y="2527"/>
                  </a:lnTo>
                  <a:lnTo>
                    <a:pt x="848" y="2527"/>
                  </a:lnTo>
                  <a:lnTo>
                    <a:pt x="1147" y="2510"/>
                  </a:lnTo>
                  <a:lnTo>
                    <a:pt x="1297" y="2477"/>
                  </a:lnTo>
                  <a:lnTo>
                    <a:pt x="1430" y="2444"/>
                  </a:lnTo>
                  <a:lnTo>
                    <a:pt x="1579" y="2410"/>
                  </a:lnTo>
                  <a:lnTo>
                    <a:pt x="1712" y="2344"/>
                  </a:lnTo>
                  <a:lnTo>
                    <a:pt x="1845" y="2277"/>
                  </a:lnTo>
                  <a:lnTo>
                    <a:pt x="1978" y="2211"/>
                  </a:lnTo>
                  <a:lnTo>
                    <a:pt x="2094" y="2111"/>
                  </a:lnTo>
                  <a:lnTo>
                    <a:pt x="2211" y="2028"/>
                  </a:lnTo>
                  <a:lnTo>
                    <a:pt x="2327" y="1912"/>
                  </a:lnTo>
                  <a:lnTo>
                    <a:pt x="2410" y="1779"/>
                  </a:lnTo>
                  <a:lnTo>
                    <a:pt x="2477" y="1646"/>
                  </a:lnTo>
                  <a:lnTo>
                    <a:pt x="2527" y="1496"/>
                  </a:lnTo>
                  <a:lnTo>
                    <a:pt x="2560" y="1347"/>
                  </a:lnTo>
                  <a:lnTo>
                    <a:pt x="2560" y="1197"/>
                  </a:lnTo>
                  <a:lnTo>
                    <a:pt x="2543" y="1047"/>
                  </a:lnTo>
                  <a:lnTo>
                    <a:pt x="2510" y="881"/>
                  </a:lnTo>
                  <a:lnTo>
                    <a:pt x="2460" y="748"/>
                  </a:lnTo>
                  <a:lnTo>
                    <a:pt x="2410" y="615"/>
                  </a:lnTo>
                  <a:lnTo>
                    <a:pt x="2327" y="482"/>
                  </a:lnTo>
                  <a:lnTo>
                    <a:pt x="2244" y="366"/>
                  </a:lnTo>
                  <a:lnTo>
                    <a:pt x="2144" y="266"/>
                  </a:lnTo>
                  <a:lnTo>
                    <a:pt x="2045" y="167"/>
                  </a:lnTo>
                  <a:lnTo>
                    <a:pt x="1928" y="67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6705800" y="2406425"/>
              <a:ext cx="78150" cy="39075"/>
            </a:xfrm>
            <a:custGeom>
              <a:avLst/>
              <a:gdLst/>
              <a:ahLst/>
              <a:cxnLst/>
              <a:rect l="l" t="t" r="r" b="b"/>
              <a:pathLst>
                <a:path w="3126" h="1563" extrusionOk="0">
                  <a:moveTo>
                    <a:pt x="150" y="0"/>
                  </a:moveTo>
                  <a:lnTo>
                    <a:pt x="150" y="17"/>
                  </a:lnTo>
                  <a:lnTo>
                    <a:pt x="67" y="316"/>
                  </a:lnTo>
                  <a:lnTo>
                    <a:pt x="34" y="482"/>
                  </a:lnTo>
                  <a:lnTo>
                    <a:pt x="0" y="649"/>
                  </a:lnTo>
                  <a:lnTo>
                    <a:pt x="0" y="815"/>
                  </a:lnTo>
                  <a:lnTo>
                    <a:pt x="17" y="981"/>
                  </a:lnTo>
                  <a:lnTo>
                    <a:pt x="67" y="1147"/>
                  </a:lnTo>
                  <a:lnTo>
                    <a:pt x="150" y="1280"/>
                  </a:lnTo>
                  <a:lnTo>
                    <a:pt x="217" y="1380"/>
                  </a:lnTo>
                  <a:lnTo>
                    <a:pt x="316" y="1446"/>
                  </a:lnTo>
                  <a:lnTo>
                    <a:pt x="433" y="1513"/>
                  </a:lnTo>
                  <a:lnTo>
                    <a:pt x="549" y="1546"/>
                  </a:lnTo>
                  <a:lnTo>
                    <a:pt x="665" y="1563"/>
                  </a:lnTo>
                  <a:lnTo>
                    <a:pt x="931" y="1563"/>
                  </a:lnTo>
                  <a:lnTo>
                    <a:pt x="1048" y="1546"/>
                  </a:lnTo>
                  <a:lnTo>
                    <a:pt x="1347" y="1446"/>
                  </a:lnTo>
                  <a:lnTo>
                    <a:pt x="1629" y="1330"/>
                  </a:lnTo>
                  <a:lnTo>
                    <a:pt x="1912" y="1180"/>
                  </a:lnTo>
                  <a:lnTo>
                    <a:pt x="2161" y="998"/>
                  </a:lnTo>
                  <a:lnTo>
                    <a:pt x="2427" y="815"/>
                  </a:lnTo>
                  <a:lnTo>
                    <a:pt x="2660" y="615"/>
                  </a:lnTo>
                  <a:lnTo>
                    <a:pt x="2893" y="399"/>
                  </a:lnTo>
                  <a:lnTo>
                    <a:pt x="3125" y="167"/>
                  </a:lnTo>
                  <a:lnTo>
                    <a:pt x="3109" y="150"/>
                  </a:lnTo>
                  <a:lnTo>
                    <a:pt x="3092" y="150"/>
                  </a:lnTo>
                  <a:lnTo>
                    <a:pt x="2676" y="482"/>
                  </a:lnTo>
                  <a:lnTo>
                    <a:pt x="2261" y="831"/>
                  </a:lnTo>
                  <a:lnTo>
                    <a:pt x="2028" y="998"/>
                  </a:lnTo>
                  <a:lnTo>
                    <a:pt x="1779" y="1147"/>
                  </a:lnTo>
                  <a:lnTo>
                    <a:pt x="1513" y="1280"/>
                  </a:lnTo>
                  <a:lnTo>
                    <a:pt x="1230" y="1380"/>
                  </a:lnTo>
                  <a:lnTo>
                    <a:pt x="1114" y="1413"/>
                  </a:lnTo>
                  <a:lnTo>
                    <a:pt x="998" y="1446"/>
                  </a:lnTo>
                  <a:lnTo>
                    <a:pt x="748" y="1446"/>
                  </a:lnTo>
                  <a:lnTo>
                    <a:pt x="632" y="1413"/>
                  </a:lnTo>
                  <a:lnTo>
                    <a:pt x="516" y="1380"/>
                  </a:lnTo>
                  <a:lnTo>
                    <a:pt x="399" y="1330"/>
                  </a:lnTo>
                  <a:lnTo>
                    <a:pt x="300" y="1264"/>
                  </a:lnTo>
                  <a:lnTo>
                    <a:pt x="200" y="1147"/>
                  </a:lnTo>
                  <a:lnTo>
                    <a:pt x="133" y="998"/>
                  </a:lnTo>
                  <a:lnTo>
                    <a:pt x="100" y="848"/>
                  </a:lnTo>
                  <a:lnTo>
                    <a:pt x="84" y="698"/>
                  </a:lnTo>
                  <a:lnTo>
                    <a:pt x="84" y="532"/>
                  </a:lnTo>
                  <a:lnTo>
                    <a:pt x="100" y="349"/>
                  </a:lnTo>
                  <a:lnTo>
                    <a:pt x="133" y="183"/>
                  </a:lnTo>
                  <a:lnTo>
                    <a:pt x="183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42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55" y="0"/>
            <a:ext cx="566304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350819"/>
            <a:ext cx="2826327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0"/>
            <a:ext cx="5444836" cy="2805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2805546"/>
            <a:ext cx="5444836" cy="2323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" y="1737445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32367" y="1997337"/>
            <a:ext cx="4008300" cy="24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181" name="Google Shape;181;p31"/>
          <p:cNvGrpSpPr/>
          <p:nvPr/>
        </p:nvGrpSpPr>
        <p:grpSpPr>
          <a:xfrm>
            <a:off x="5176643" y="815392"/>
            <a:ext cx="3254079" cy="3414617"/>
            <a:chOff x="1313775" y="238125"/>
            <a:chExt cx="4992450" cy="5238750"/>
          </a:xfrm>
        </p:grpSpPr>
        <p:sp>
          <p:nvSpPr>
            <p:cNvPr id="182" name="Google Shape;182;p31"/>
            <p:cNvSpPr/>
            <p:nvPr/>
          </p:nvSpPr>
          <p:spPr>
            <a:xfrm>
              <a:off x="1456675" y="1987350"/>
              <a:ext cx="712850" cy="713750"/>
            </a:xfrm>
            <a:custGeom>
              <a:avLst/>
              <a:gdLst/>
              <a:ahLst/>
              <a:cxnLst/>
              <a:rect l="l" t="t" r="r" b="b"/>
              <a:pathLst>
                <a:path w="28514" h="28550" extrusionOk="0">
                  <a:moveTo>
                    <a:pt x="14168" y="1"/>
                  </a:moveTo>
                  <a:lnTo>
                    <a:pt x="13484" y="37"/>
                  </a:lnTo>
                  <a:lnTo>
                    <a:pt x="12765" y="109"/>
                  </a:lnTo>
                  <a:lnTo>
                    <a:pt x="12082" y="181"/>
                  </a:lnTo>
                  <a:lnTo>
                    <a:pt x="11363" y="324"/>
                  </a:lnTo>
                  <a:lnTo>
                    <a:pt x="10680" y="468"/>
                  </a:lnTo>
                  <a:lnTo>
                    <a:pt x="9997" y="684"/>
                  </a:lnTo>
                  <a:lnTo>
                    <a:pt x="9278" y="900"/>
                  </a:lnTo>
                  <a:lnTo>
                    <a:pt x="8594" y="1187"/>
                  </a:lnTo>
                  <a:lnTo>
                    <a:pt x="7947" y="1511"/>
                  </a:lnTo>
                  <a:lnTo>
                    <a:pt x="7300" y="1835"/>
                  </a:lnTo>
                  <a:lnTo>
                    <a:pt x="6689" y="2194"/>
                  </a:lnTo>
                  <a:lnTo>
                    <a:pt x="6113" y="2590"/>
                  </a:lnTo>
                  <a:lnTo>
                    <a:pt x="5538" y="2985"/>
                  </a:lnTo>
                  <a:lnTo>
                    <a:pt x="4999" y="3453"/>
                  </a:lnTo>
                  <a:lnTo>
                    <a:pt x="4459" y="3920"/>
                  </a:lnTo>
                  <a:lnTo>
                    <a:pt x="3992" y="4387"/>
                  </a:lnTo>
                  <a:lnTo>
                    <a:pt x="3525" y="4891"/>
                  </a:lnTo>
                  <a:lnTo>
                    <a:pt x="3093" y="5430"/>
                  </a:lnTo>
                  <a:lnTo>
                    <a:pt x="2662" y="5970"/>
                  </a:lnTo>
                  <a:lnTo>
                    <a:pt x="2266" y="6545"/>
                  </a:lnTo>
                  <a:lnTo>
                    <a:pt x="1907" y="7120"/>
                  </a:lnTo>
                  <a:lnTo>
                    <a:pt x="1583" y="7731"/>
                  </a:lnTo>
                  <a:lnTo>
                    <a:pt x="1295" y="8343"/>
                  </a:lnTo>
                  <a:lnTo>
                    <a:pt x="1008" y="8990"/>
                  </a:lnTo>
                  <a:lnTo>
                    <a:pt x="792" y="9637"/>
                  </a:lnTo>
                  <a:lnTo>
                    <a:pt x="576" y="10284"/>
                  </a:lnTo>
                  <a:lnTo>
                    <a:pt x="396" y="10931"/>
                  </a:lnTo>
                  <a:lnTo>
                    <a:pt x="253" y="11615"/>
                  </a:lnTo>
                  <a:lnTo>
                    <a:pt x="145" y="12298"/>
                  </a:lnTo>
                  <a:lnTo>
                    <a:pt x="73" y="12981"/>
                  </a:lnTo>
                  <a:lnTo>
                    <a:pt x="1" y="13664"/>
                  </a:lnTo>
                  <a:lnTo>
                    <a:pt x="1" y="14347"/>
                  </a:lnTo>
                  <a:lnTo>
                    <a:pt x="1" y="15066"/>
                  </a:lnTo>
                  <a:lnTo>
                    <a:pt x="73" y="15749"/>
                  </a:lnTo>
                  <a:lnTo>
                    <a:pt x="181" y="16469"/>
                  </a:lnTo>
                  <a:lnTo>
                    <a:pt x="289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900" y="19273"/>
                  </a:lnTo>
                  <a:lnTo>
                    <a:pt x="1152" y="19956"/>
                  </a:lnTo>
                  <a:lnTo>
                    <a:pt x="1475" y="20603"/>
                  </a:lnTo>
                  <a:lnTo>
                    <a:pt x="1799" y="21251"/>
                  </a:lnTo>
                  <a:lnTo>
                    <a:pt x="2158" y="21862"/>
                  </a:lnTo>
                  <a:lnTo>
                    <a:pt x="2554" y="22437"/>
                  </a:lnTo>
                  <a:lnTo>
                    <a:pt x="2985" y="23013"/>
                  </a:lnTo>
                  <a:lnTo>
                    <a:pt x="3417" y="23552"/>
                  </a:lnTo>
                  <a:lnTo>
                    <a:pt x="3884" y="24055"/>
                  </a:lnTo>
                  <a:lnTo>
                    <a:pt x="4352" y="24559"/>
                  </a:lnTo>
                  <a:lnTo>
                    <a:pt x="4891" y="25026"/>
                  </a:lnTo>
                  <a:lnTo>
                    <a:pt x="5394" y="25458"/>
                  </a:lnTo>
                  <a:lnTo>
                    <a:pt x="5970" y="25889"/>
                  </a:lnTo>
                  <a:lnTo>
                    <a:pt x="6509" y="26249"/>
                  </a:lnTo>
                  <a:lnTo>
                    <a:pt x="7120" y="26608"/>
                  </a:lnTo>
                  <a:lnTo>
                    <a:pt x="7695" y="26968"/>
                  </a:lnTo>
                  <a:lnTo>
                    <a:pt x="8307" y="27255"/>
                  </a:lnTo>
                  <a:lnTo>
                    <a:pt x="8954" y="27507"/>
                  </a:lnTo>
                  <a:lnTo>
                    <a:pt x="9601" y="27759"/>
                  </a:lnTo>
                  <a:lnTo>
                    <a:pt x="10248" y="27974"/>
                  </a:lnTo>
                  <a:lnTo>
                    <a:pt x="10896" y="28154"/>
                  </a:lnTo>
                  <a:lnTo>
                    <a:pt x="11579" y="28298"/>
                  </a:lnTo>
                  <a:lnTo>
                    <a:pt x="12262" y="28406"/>
                  </a:lnTo>
                  <a:lnTo>
                    <a:pt x="12945" y="28478"/>
                  </a:lnTo>
                  <a:lnTo>
                    <a:pt x="13628" y="28550"/>
                  </a:lnTo>
                  <a:lnTo>
                    <a:pt x="14347" y="28550"/>
                  </a:lnTo>
                  <a:lnTo>
                    <a:pt x="15030" y="28514"/>
                  </a:lnTo>
                  <a:lnTo>
                    <a:pt x="15714" y="28478"/>
                  </a:lnTo>
                  <a:lnTo>
                    <a:pt x="16433" y="28370"/>
                  </a:lnTo>
                  <a:lnTo>
                    <a:pt x="17116" y="28262"/>
                  </a:lnTo>
                  <a:lnTo>
                    <a:pt x="17835" y="28082"/>
                  </a:lnTo>
                  <a:lnTo>
                    <a:pt x="18518" y="27903"/>
                  </a:lnTo>
                  <a:lnTo>
                    <a:pt x="19237" y="27651"/>
                  </a:lnTo>
                  <a:lnTo>
                    <a:pt x="19920" y="27363"/>
                  </a:lnTo>
                  <a:lnTo>
                    <a:pt x="20568" y="27076"/>
                  </a:lnTo>
                  <a:lnTo>
                    <a:pt x="21215" y="26752"/>
                  </a:lnTo>
                  <a:lnTo>
                    <a:pt x="21826" y="26392"/>
                  </a:lnTo>
                  <a:lnTo>
                    <a:pt x="22437" y="25997"/>
                  </a:lnTo>
                  <a:lnTo>
                    <a:pt x="22977" y="25565"/>
                  </a:lnTo>
                  <a:lnTo>
                    <a:pt x="23516" y="25134"/>
                  </a:lnTo>
                  <a:lnTo>
                    <a:pt x="24055" y="24666"/>
                  </a:lnTo>
                  <a:lnTo>
                    <a:pt x="24559" y="24163"/>
                  </a:lnTo>
                  <a:lnTo>
                    <a:pt x="25026" y="23660"/>
                  </a:lnTo>
                  <a:lnTo>
                    <a:pt x="25458" y="23120"/>
                  </a:lnTo>
                  <a:lnTo>
                    <a:pt x="25853" y="22581"/>
                  </a:lnTo>
                  <a:lnTo>
                    <a:pt x="26249" y="22006"/>
                  </a:lnTo>
                  <a:lnTo>
                    <a:pt x="26608" y="21430"/>
                  </a:lnTo>
                  <a:lnTo>
                    <a:pt x="26932" y="20819"/>
                  </a:lnTo>
                  <a:lnTo>
                    <a:pt x="27219" y="20208"/>
                  </a:lnTo>
                  <a:lnTo>
                    <a:pt x="27507" y="19597"/>
                  </a:lnTo>
                  <a:lnTo>
                    <a:pt x="27759" y="18950"/>
                  </a:lnTo>
                  <a:lnTo>
                    <a:pt x="27939" y="18302"/>
                  </a:lnTo>
                  <a:lnTo>
                    <a:pt x="28118" y="17619"/>
                  </a:lnTo>
                  <a:lnTo>
                    <a:pt x="28262" y="16972"/>
                  </a:lnTo>
                  <a:lnTo>
                    <a:pt x="28370" y="16289"/>
                  </a:lnTo>
                  <a:lnTo>
                    <a:pt x="28478" y="15606"/>
                  </a:lnTo>
                  <a:lnTo>
                    <a:pt x="28514" y="14887"/>
                  </a:lnTo>
                  <a:lnTo>
                    <a:pt x="28514" y="14203"/>
                  </a:lnTo>
                  <a:lnTo>
                    <a:pt x="28514" y="13520"/>
                  </a:lnTo>
                  <a:lnTo>
                    <a:pt x="28442" y="12801"/>
                  </a:lnTo>
                  <a:lnTo>
                    <a:pt x="28370" y="12118"/>
                  </a:lnTo>
                  <a:lnTo>
                    <a:pt x="28226" y="11399"/>
                  </a:lnTo>
                  <a:lnTo>
                    <a:pt x="28082" y="10716"/>
                  </a:lnTo>
                  <a:lnTo>
                    <a:pt x="27867" y="9997"/>
                  </a:lnTo>
                  <a:lnTo>
                    <a:pt x="27615" y="9313"/>
                  </a:lnTo>
                  <a:lnTo>
                    <a:pt x="27363" y="8630"/>
                  </a:lnTo>
                  <a:lnTo>
                    <a:pt x="27040" y="7983"/>
                  </a:lnTo>
                  <a:lnTo>
                    <a:pt x="26716" y="7336"/>
                  </a:lnTo>
                  <a:lnTo>
                    <a:pt x="26356" y="6725"/>
                  </a:lnTo>
                  <a:lnTo>
                    <a:pt x="25961" y="6113"/>
                  </a:lnTo>
                  <a:lnTo>
                    <a:pt x="25530" y="5538"/>
                  </a:lnTo>
                  <a:lnTo>
                    <a:pt x="25098" y="4999"/>
                  </a:lnTo>
                  <a:lnTo>
                    <a:pt x="24631" y="4495"/>
                  </a:lnTo>
                  <a:lnTo>
                    <a:pt x="24163" y="3992"/>
                  </a:lnTo>
                  <a:lnTo>
                    <a:pt x="23660" y="3525"/>
                  </a:lnTo>
                  <a:lnTo>
                    <a:pt x="23120" y="3093"/>
                  </a:lnTo>
                  <a:lnTo>
                    <a:pt x="22581" y="2698"/>
                  </a:lnTo>
                  <a:lnTo>
                    <a:pt x="22006" y="2302"/>
                  </a:lnTo>
                  <a:lnTo>
                    <a:pt x="21395" y="1942"/>
                  </a:lnTo>
                  <a:lnTo>
                    <a:pt x="20819" y="1619"/>
                  </a:lnTo>
                  <a:lnTo>
                    <a:pt x="20208" y="1295"/>
                  </a:lnTo>
                  <a:lnTo>
                    <a:pt x="19561" y="1044"/>
                  </a:lnTo>
                  <a:lnTo>
                    <a:pt x="18914" y="792"/>
                  </a:lnTo>
                  <a:lnTo>
                    <a:pt x="18266" y="612"/>
                  </a:lnTo>
                  <a:lnTo>
                    <a:pt x="17619" y="432"/>
                  </a:lnTo>
                  <a:lnTo>
                    <a:pt x="16936" y="289"/>
                  </a:lnTo>
                  <a:lnTo>
                    <a:pt x="16253" y="145"/>
                  </a:lnTo>
                  <a:lnTo>
                    <a:pt x="15570" y="73"/>
                  </a:lnTo>
                  <a:lnTo>
                    <a:pt x="14887" y="37"/>
                  </a:lnTo>
                  <a:lnTo>
                    <a:pt x="14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605000" y="2164450"/>
              <a:ext cx="406325" cy="396425"/>
            </a:xfrm>
            <a:custGeom>
              <a:avLst/>
              <a:gdLst/>
              <a:ahLst/>
              <a:cxnLst/>
              <a:rect l="l" t="t" r="r" b="b"/>
              <a:pathLst>
                <a:path w="16253" h="15857" extrusionOk="0">
                  <a:moveTo>
                    <a:pt x="11902" y="0"/>
                  </a:moveTo>
                  <a:lnTo>
                    <a:pt x="11542" y="36"/>
                  </a:lnTo>
                  <a:lnTo>
                    <a:pt x="11255" y="108"/>
                  </a:lnTo>
                  <a:lnTo>
                    <a:pt x="10931" y="216"/>
                  </a:lnTo>
                  <a:lnTo>
                    <a:pt x="10679" y="360"/>
                  </a:lnTo>
                  <a:lnTo>
                    <a:pt x="10428" y="539"/>
                  </a:lnTo>
                  <a:lnTo>
                    <a:pt x="10176" y="719"/>
                  </a:lnTo>
                  <a:lnTo>
                    <a:pt x="9960" y="971"/>
                  </a:lnTo>
                  <a:lnTo>
                    <a:pt x="9745" y="1187"/>
                  </a:lnTo>
                  <a:lnTo>
                    <a:pt x="9565" y="1474"/>
                  </a:lnTo>
                  <a:lnTo>
                    <a:pt x="9385" y="1726"/>
                  </a:lnTo>
                  <a:lnTo>
                    <a:pt x="9097" y="2337"/>
                  </a:lnTo>
                  <a:lnTo>
                    <a:pt x="8882" y="2949"/>
                  </a:lnTo>
                  <a:lnTo>
                    <a:pt x="8666" y="3596"/>
                  </a:lnTo>
                  <a:lnTo>
                    <a:pt x="8522" y="4207"/>
                  </a:lnTo>
                  <a:lnTo>
                    <a:pt x="8414" y="4818"/>
                  </a:lnTo>
                  <a:lnTo>
                    <a:pt x="8342" y="5322"/>
                  </a:lnTo>
                  <a:lnTo>
                    <a:pt x="8270" y="6149"/>
                  </a:lnTo>
                  <a:lnTo>
                    <a:pt x="8235" y="6436"/>
                  </a:lnTo>
                  <a:lnTo>
                    <a:pt x="8163" y="6149"/>
                  </a:lnTo>
                  <a:lnTo>
                    <a:pt x="7875" y="5393"/>
                  </a:lnTo>
                  <a:lnTo>
                    <a:pt x="7695" y="4890"/>
                  </a:lnTo>
                  <a:lnTo>
                    <a:pt x="7443" y="4351"/>
                  </a:lnTo>
                  <a:lnTo>
                    <a:pt x="7156" y="3775"/>
                  </a:lnTo>
                  <a:lnTo>
                    <a:pt x="6832" y="3200"/>
                  </a:lnTo>
                  <a:lnTo>
                    <a:pt x="6437" y="2661"/>
                  </a:lnTo>
                  <a:lnTo>
                    <a:pt x="6005" y="2122"/>
                  </a:lnTo>
                  <a:lnTo>
                    <a:pt x="5790" y="1906"/>
                  </a:lnTo>
                  <a:lnTo>
                    <a:pt x="5538" y="1690"/>
                  </a:lnTo>
                  <a:lnTo>
                    <a:pt x="5286" y="1510"/>
                  </a:lnTo>
                  <a:lnTo>
                    <a:pt x="5034" y="1330"/>
                  </a:lnTo>
                  <a:lnTo>
                    <a:pt x="4747" y="1187"/>
                  </a:lnTo>
                  <a:lnTo>
                    <a:pt x="4459" y="1079"/>
                  </a:lnTo>
                  <a:lnTo>
                    <a:pt x="4172" y="1007"/>
                  </a:lnTo>
                  <a:lnTo>
                    <a:pt x="3848" y="971"/>
                  </a:lnTo>
                  <a:lnTo>
                    <a:pt x="3524" y="971"/>
                  </a:lnTo>
                  <a:lnTo>
                    <a:pt x="3201" y="1007"/>
                  </a:lnTo>
                  <a:lnTo>
                    <a:pt x="2841" y="1115"/>
                  </a:lnTo>
                  <a:lnTo>
                    <a:pt x="2482" y="1223"/>
                  </a:lnTo>
                  <a:lnTo>
                    <a:pt x="2014" y="1474"/>
                  </a:lnTo>
                  <a:lnTo>
                    <a:pt x="1583" y="1798"/>
                  </a:lnTo>
                  <a:lnTo>
                    <a:pt x="1187" y="2157"/>
                  </a:lnTo>
                  <a:lnTo>
                    <a:pt x="864" y="2589"/>
                  </a:lnTo>
                  <a:lnTo>
                    <a:pt x="576" y="3056"/>
                  </a:lnTo>
                  <a:lnTo>
                    <a:pt x="360" y="3560"/>
                  </a:lnTo>
                  <a:lnTo>
                    <a:pt x="180" y="4135"/>
                  </a:lnTo>
                  <a:lnTo>
                    <a:pt x="73" y="4710"/>
                  </a:lnTo>
                  <a:lnTo>
                    <a:pt x="1" y="5286"/>
                  </a:lnTo>
                  <a:lnTo>
                    <a:pt x="1" y="5933"/>
                  </a:lnTo>
                  <a:lnTo>
                    <a:pt x="73" y="6580"/>
                  </a:lnTo>
                  <a:lnTo>
                    <a:pt x="180" y="7227"/>
                  </a:lnTo>
                  <a:lnTo>
                    <a:pt x="360" y="7874"/>
                  </a:lnTo>
                  <a:lnTo>
                    <a:pt x="612" y="8522"/>
                  </a:lnTo>
                  <a:lnTo>
                    <a:pt x="935" y="9169"/>
                  </a:lnTo>
                  <a:lnTo>
                    <a:pt x="1295" y="9816"/>
                  </a:lnTo>
                  <a:lnTo>
                    <a:pt x="1834" y="10571"/>
                  </a:lnTo>
                  <a:lnTo>
                    <a:pt x="2410" y="11254"/>
                  </a:lnTo>
                  <a:lnTo>
                    <a:pt x="3021" y="11901"/>
                  </a:lnTo>
                  <a:lnTo>
                    <a:pt x="3668" y="12477"/>
                  </a:lnTo>
                  <a:lnTo>
                    <a:pt x="4315" y="13016"/>
                  </a:lnTo>
                  <a:lnTo>
                    <a:pt x="4998" y="13519"/>
                  </a:lnTo>
                  <a:lnTo>
                    <a:pt x="5646" y="13951"/>
                  </a:lnTo>
                  <a:lnTo>
                    <a:pt x="6293" y="14346"/>
                  </a:lnTo>
                  <a:lnTo>
                    <a:pt x="6904" y="14706"/>
                  </a:lnTo>
                  <a:lnTo>
                    <a:pt x="7479" y="15030"/>
                  </a:lnTo>
                  <a:lnTo>
                    <a:pt x="8450" y="15497"/>
                  </a:lnTo>
                  <a:lnTo>
                    <a:pt x="9097" y="15749"/>
                  </a:lnTo>
                  <a:lnTo>
                    <a:pt x="9349" y="15857"/>
                  </a:lnTo>
                  <a:lnTo>
                    <a:pt x="9529" y="15713"/>
                  </a:lnTo>
                  <a:lnTo>
                    <a:pt x="10104" y="15281"/>
                  </a:lnTo>
                  <a:lnTo>
                    <a:pt x="10931" y="14598"/>
                  </a:lnTo>
                  <a:lnTo>
                    <a:pt x="11435" y="14203"/>
                  </a:lnTo>
                  <a:lnTo>
                    <a:pt x="11938" y="13699"/>
                  </a:lnTo>
                  <a:lnTo>
                    <a:pt x="12477" y="13160"/>
                  </a:lnTo>
                  <a:lnTo>
                    <a:pt x="13017" y="12585"/>
                  </a:lnTo>
                  <a:lnTo>
                    <a:pt x="13556" y="11937"/>
                  </a:lnTo>
                  <a:lnTo>
                    <a:pt x="14059" y="11254"/>
                  </a:lnTo>
                  <a:lnTo>
                    <a:pt x="14563" y="10535"/>
                  </a:lnTo>
                  <a:lnTo>
                    <a:pt x="15030" y="9780"/>
                  </a:lnTo>
                  <a:lnTo>
                    <a:pt x="15426" y="8989"/>
                  </a:lnTo>
                  <a:lnTo>
                    <a:pt x="15749" y="8126"/>
                  </a:lnTo>
                  <a:lnTo>
                    <a:pt x="15965" y="7407"/>
                  </a:lnTo>
                  <a:lnTo>
                    <a:pt x="16145" y="6724"/>
                  </a:lnTo>
                  <a:lnTo>
                    <a:pt x="16217" y="6005"/>
                  </a:lnTo>
                  <a:lnTo>
                    <a:pt x="16253" y="5322"/>
                  </a:lnTo>
                  <a:lnTo>
                    <a:pt x="16217" y="4674"/>
                  </a:lnTo>
                  <a:lnTo>
                    <a:pt x="16145" y="4027"/>
                  </a:lnTo>
                  <a:lnTo>
                    <a:pt x="16001" y="3416"/>
                  </a:lnTo>
                  <a:lnTo>
                    <a:pt x="15785" y="2841"/>
                  </a:lnTo>
                  <a:lnTo>
                    <a:pt x="15534" y="2301"/>
                  </a:lnTo>
                  <a:lnTo>
                    <a:pt x="15246" y="1834"/>
                  </a:lnTo>
                  <a:lnTo>
                    <a:pt x="14922" y="1366"/>
                  </a:lnTo>
                  <a:lnTo>
                    <a:pt x="14527" y="1007"/>
                  </a:lnTo>
                  <a:lnTo>
                    <a:pt x="14131" y="647"/>
                  </a:lnTo>
                  <a:lnTo>
                    <a:pt x="13664" y="396"/>
                  </a:lnTo>
                  <a:lnTo>
                    <a:pt x="13160" y="180"/>
                  </a:lnTo>
                  <a:lnTo>
                    <a:pt x="12621" y="36"/>
                  </a:lnTo>
                  <a:lnTo>
                    <a:pt x="12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63275" y="2779275"/>
              <a:ext cx="712850" cy="712850"/>
            </a:xfrm>
            <a:custGeom>
              <a:avLst/>
              <a:gdLst/>
              <a:ahLst/>
              <a:cxnLst/>
              <a:rect l="l" t="t" r="r" b="b"/>
              <a:pathLst>
                <a:path w="28514" h="28514" extrusionOk="0">
                  <a:moveTo>
                    <a:pt x="13520" y="1"/>
                  </a:moveTo>
                  <a:lnTo>
                    <a:pt x="12801" y="73"/>
                  </a:lnTo>
                  <a:lnTo>
                    <a:pt x="12082" y="145"/>
                  </a:lnTo>
                  <a:lnTo>
                    <a:pt x="11362" y="289"/>
                  </a:lnTo>
                  <a:lnTo>
                    <a:pt x="10643" y="432"/>
                  </a:lnTo>
                  <a:lnTo>
                    <a:pt x="9960" y="648"/>
                  </a:lnTo>
                  <a:lnTo>
                    <a:pt x="9277" y="864"/>
                  </a:lnTo>
                  <a:lnTo>
                    <a:pt x="8630" y="1151"/>
                  </a:lnTo>
                  <a:lnTo>
                    <a:pt x="7983" y="1439"/>
                  </a:lnTo>
                  <a:lnTo>
                    <a:pt x="7371" y="1763"/>
                  </a:lnTo>
                  <a:lnTo>
                    <a:pt x="6760" y="2122"/>
                  </a:lnTo>
                  <a:lnTo>
                    <a:pt x="6185" y="2482"/>
                  </a:lnTo>
                  <a:lnTo>
                    <a:pt x="5610" y="2913"/>
                  </a:lnTo>
                  <a:lnTo>
                    <a:pt x="5070" y="3309"/>
                  </a:lnTo>
                  <a:lnTo>
                    <a:pt x="4567" y="3776"/>
                  </a:lnTo>
                  <a:lnTo>
                    <a:pt x="4063" y="4244"/>
                  </a:lnTo>
                  <a:lnTo>
                    <a:pt x="3596" y="4747"/>
                  </a:lnTo>
                  <a:lnTo>
                    <a:pt x="3165" y="5286"/>
                  </a:lnTo>
                  <a:lnTo>
                    <a:pt x="2733" y="5826"/>
                  </a:lnTo>
                  <a:lnTo>
                    <a:pt x="2374" y="6401"/>
                  </a:lnTo>
                  <a:lnTo>
                    <a:pt x="1978" y="6976"/>
                  </a:lnTo>
                  <a:lnTo>
                    <a:pt x="1654" y="7552"/>
                  </a:lnTo>
                  <a:lnTo>
                    <a:pt x="1367" y="8163"/>
                  </a:lnTo>
                  <a:lnTo>
                    <a:pt x="1079" y="8810"/>
                  </a:lnTo>
                  <a:lnTo>
                    <a:pt x="827" y="9457"/>
                  </a:lnTo>
                  <a:lnTo>
                    <a:pt x="612" y="10104"/>
                  </a:lnTo>
                  <a:lnTo>
                    <a:pt x="432" y="10788"/>
                  </a:lnTo>
                  <a:lnTo>
                    <a:pt x="252" y="11471"/>
                  </a:lnTo>
                  <a:lnTo>
                    <a:pt x="144" y="12154"/>
                  </a:lnTo>
                  <a:lnTo>
                    <a:pt x="72" y="12837"/>
                  </a:lnTo>
                  <a:lnTo>
                    <a:pt x="0" y="13556"/>
                  </a:lnTo>
                  <a:lnTo>
                    <a:pt x="0" y="14275"/>
                  </a:lnTo>
                  <a:lnTo>
                    <a:pt x="0" y="14994"/>
                  </a:lnTo>
                  <a:lnTo>
                    <a:pt x="72" y="15714"/>
                  </a:lnTo>
                  <a:lnTo>
                    <a:pt x="180" y="16433"/>
                  </a:lnTo>
                  <a:lnTo>
                    <a:pt x="288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899" y="19237"/>
                  </a:lnTo>
                  <a:lnTo>
                    <a:pt x="1151" y="19884"/>
                  </a:lnTo>
                  <a:lnTo>
                    <a:pt x="1439" y="20532"/>
                  </a:lnTo>
                  <a:lnTo>
                    <a:pt x="1762" y="21143"/>
                  </a:lnTo>
                  <a:lnTo>
                    <a:pt x="2122" y="21754"/>
                  </a:lnTo>
                  <a:lnTo>
                    <a:pt x="2517" y="22329"/>
                  </a:lnTo>
                  <a:lnTo>
                    <a:pt x="2913" y="22869"/>
                  </a:lnTo>
                  <a:lnTo>
                    <a:pt x="3344" y="23408"/>
                  </a:lnTo>
                  <a:lnTo>
                    <a:pt x="3776" y="23947"/>
                  </a:lnTo>
                  <a:lnTo>
                    <a:pt x="4279" y="24415"/>
                  </a:lnTo>
                  <a:lnTo>
                    <a:pt x="4783" y="24882"/>
                  </a:lnTo>
                  <a:lnTo>
                    <a:pt x="5286" y="25350"/>
                  </a:lnTo>
                  <a:lnTo>
                    <a:pt x="5825" y="25745"/>
                  </a:lnTo>
                  <a:lnTo>
                    <a:pt x="6401" y="26141"/>
                  </a:lnTo>
                  <a:lnTo>
                    <a:pt x="6976" y="26500"/>
                  </a:lnTo>
                  <a:lnTo>
                    <a:pt x="7587" y="26860"/>
                  </a:lnTo>
                  <a:lnTo>
                    <a:pt x="8198" y="27147"/>
                  </a:lnTo>
                  <a:lnTo>
                    <a:pt x="8810" y="27435"/>
                  </a:lnTo>
                  <a:lnTo>
                    <a:pt x="9457" y="27687"/>
                  </a:lnTo>
                  <a:lnTo>
                    <a:pt x="10104" y="27903"/>
                  </a:lnTo>
                  <a:lnTo>
                    <a:pt x="10787" y="28082"/>
                  </a:lnTo>
                  <a:lnTo>
                    <a:pt x="11470" y="28226"/>
                  </a:lnTo>
                  <a:lnTo>
                    <a:pt x="12153" y="28370"/>
                  </a:lnTo>
                  <a:lnTo>
                    <a:pt x="12837" y="28442"/>
                  </a:lnTo>
                  <a:lnTo>
                    <a:pt x="13556" y="28514"/>
                  </a:lnTo>
                  <a:lnTo>
                    <a:pt x="14275" y="28514"/>
                  </a:lnTo>
                  <a:lnTo>
                    <a:pt x="14994" y="28478"/>
                  </a:lnTo>
                  <a:lnTo>
                    <a:pt x="15713" y="28442"/>
                  </a:lnTo>
                  <a:lnTo>
                    <a:pt x="16432" y="28334"/>
                  </a:lnTo>
                  <a:lnTo>
                    <a:pt x="17008" y="28262"/>
                  </a:lnTo>
                  <a:lnTo>
                    <a:pt x="17547" y="28118"/>
                  </a:lnTo>
                  <a:lnTo>
                    <a:pt x="18086" y="27974"/>
                  </a:lnTo>
                  <a:lnTo>
                    <a:pt x="18626" y="27831"/>
                  </a:lnTo>
                  <a:lnTo>
                    <a:pt x="19129" y="27651"/>
                  </a:lnTo>
                  <a:lnTo>
                    <a:pt x="19668" y="27435"/>
                  </a:lnTo>
                  <a:lnTo>
                    <a:pt x="20172" y="27219"/>
                  </a:lnTo>
                  <a:lnTo>
                    <a:pt x="20675" y="26968"/>
                  </a:lnTo>
                  <a:lnTo>
                    <a:pt x="21178" y="26716"/>
                  </a:lnTo>
                  <a:lnTo>
                    <a:pt x="21682" y="26428"/>
                  </a:lnTo>
                  <a:lnTo>
                    <a:pt x="22185" y="26105"/>
                  </a:lnTo>
                  <a:lnTo>
                    <a:pt x="22653" y="25781"/>
                  </a:lnTo>
                  <a:lnTo>
                    <a:pt x="23084" y="25458"/>
                  </a:lnTo>
                  <a:lnTo>
                    <a:pt x="23516" y="25098"/>
                  </a:lnTo>
                  <a:lnTo>
                    <a:pt x="23947" y="24738"/>
                  </a:lnTo>
                  <a:lnTo>
                    <a:pt x="24342" y="24343"/>
                  </a:lnTo>
                  <a:lnTo>
                    <a:pt x="24738" y="23947"/>
                  </a:lnTo>
                  <a:lnTo>
                    <a:pt x="25098" y="23516"/>
                  </a:lnTo>
                  <a:lnTo>
                    <a:pt x="25781" y="22653"/>
                  </a:lnTo>
                  <a:lnTo>
                    <a:pt x="26392" y="21718"/>
                  </a:lnTo>
                  <a:lnTo>
                    <a:pt x="26931" y="20783"/>
                  </a:lnTo>
                  <a:lnTo>
                    <a:pt x="27399" y="19777"/>
                  </a:lnTo>
                  <a:lnTo>
                    <a:pt x="27794" y="18734"/>
                  </a:lnTo>
                  <a:lnTo>
                    <a:pt x="28118" y="17655"/>
                  </a:lnTo>
                  <a:lnTo>
                    <a:pt x="28226" y="17116"/>
                  </a:lnTo>
                  <a:lnTo>
                    <a:pt x="28334" y="16576"/>
                  </a:lnTo>
                  <a:lnTo>
                    <a:pt x="28405" y="16037"/>
                  </a:lnTo>
                  <a:lnTo>
                    <a:pt x="28477" y="15462"/>
                  </a:lnTo>
                  <a:lnTo>
                    <a:pt x="28513" y="14922"/>
                  </a:lnTo>
                  <a:lnTo>
                    <a:pt x="28513" y="14347"/>
                  </a:lnTo>
                  <a:lnTo>
                    <a:pt x="28513" y="13772"/>
                  </a:lnTo>
                  <a:lnTo>
                    <a:pt x="28477" y="13197"/>
                  </a:lnTo>
                  <a:lnTo>
                    <a:pt x="28441" y="12621"/>
                  </a:lnTo>
                  <a:lnTo>
                    <a:pt x="28370" y="12082"/>
                  </a:lnTo>
                  <a:lnTo>
                    <a:pt x="28226" y="11327"/>
                  </a:lnTo>
                  <a:lnTo>
                    <a:pt x="28046" y="10644"/>
                  </a:lnTo>
                  <a:lnTo>
                    <a:pt x="27866" y="9961"/>
                  </a:lnTo>
                  <a:lnTo>
                    <a:pt x="27614" y="9277"/>
                  </a:lnTo>
                  <a:lnTo>
                    <a:pt x="27363" y="8594"/>
                  </a:lnTo>
                  <a:lnTo>
                    <a:pt x="27075" y="7983"/>
                  </a:lnTo>
                  <a:lnTo>
                    <a:pt x="26752" y="7336"/>
                  </a:lnTo>
                  <a:lnTo>
                    <a:pt x="26392" y="6761"/>
                  </a:lnTo>
                  <a:lnTo>
                    <a:pt x="26032" y="6185"/>
                  </a:lnTo>
                  <a:lnTo>
                    <a:pt x="25601" y="5610"/>
                  </a:lnTo>
                  <a:lnTo>
                    <a:pt x="25169" y="5071"/>
                  </a:lnTo>
                  <a:lnTo>
                    <a:pt x="24738" y="4567"/>
                  </a:lnTo>
                  <a:lnTo>
                    <a:pt x="24235" y="4064"/>
                  </a:lnTo>
                  <a:lnTo>
                    <a:pt x="23731" y="3596"/>
                  </a:lnTo>
                  <a:lnTo>
                    <a:pt x="23228" y="3165"/>
                  </a:lnTo>
                  <a:lnTo>
                    <a:pt x="22689" y="2733"/>
                  </a:lnTo>
                  <a:lnTo>
                    <a:pt x="22113" y="2338"/>
                  </a:lnTo>
                  <a:lnTo>
                    <a:pt x="21538" y="1978"/>
                  </a:lnTo>
                  <a:lnTo>
                    <a:pt x="20927" y="1655"/>
                  </a:lnTo>
                  <a:lnTo>
                    <a:pt x="20315" y="1331"/>
                  </a:lnTo>
                  <a:lnTo>
                    <a:pt x="19704" y="1080"/>
                  </a:lnTo>
                  <a:lnTo>
                    <a:pt x="19057" y="828"/>
                  </a:lnTo>
                  <a:lnTo>
                    <a:pt x="18410" y="612"/>
                  </a:lnTo>
                  <a:lnTo>
                    <a:pt x="17727" y="396"/>
                  </a:lnTo>
                  <a:lnTo>
                    <a:pt x="17043" y="253"/>
                  </a:lnTo>
                  <a:lnTo>
                    <a:pt x="16360" y="145"/>
                  </a:lnTo>
                  <a:lnTo>
                    <a:pt x="15677" y="37"/>
                  </a:lnTo>
                  <a:lnTo>
                    <a:pt x="14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614975" y="2986925"/>
              <a:ext cx="216650" cy="216650"/>
            </a:xfrm>
            <a:custGeom>
              <a:avLst/>
              <a:gdLst/>
              <a:ahLst/>
              <a:cxnLst/>
              <a:rect l="l" t="t" r="r" b="b"/>
              <a:pathLst>
                <a:path w="8666" h="8666" extrusionOk="0">
                  <a:moveTo>
                    <a:pt x="3811" y="1"/>
                  </a:moveTo>
                  <a:lnTo>
                    <a:pt x="3416" y="73"/>
                  </a:lnTo>
                  <a:lnTo>
                    <a:pt x="2984" y="180"/>
                  </a:lnTo>
                  <a:lnTo>
                    <a:pt x="2589" y="324"/>
                  </a:lnTo>
                  <a:lnTo>
                    <a:pt x="2229" y="540"/>
                  </a:lnTo>
                  <a:lnTo>
                    <a:pt x="1870" y="756"/>
                  </a:lnTo>
                  <a:lnTo>
                    <a:pt x="1546" y="1007"/>
                  </a:lnTo>
                  <a:lnTo>
                    <a:pt x="1223" y="1295"/>
                  </a:lnTo>
                  <a:lnTo>
                    <a:pt x="971" y="1583"/>
                  </a:lnTo>
                  <a:lnTo>
                    <a:pt x="719" y="1942"/>
                  </a:lnTo>
                  <a:lnTo>
                    <a:pt x="503" y="2302"/>
                  </a:lnTo>
                  <a:lnTo>
                    <a:pt x="324" y="2661"/>
                  </a:lnTo>
                  <a:lnTo>
                    <a:pt x="180" y="3093"/>
                  </a:lnTo>
                  <a:lnTo>
                    <a:pt x="72" y="3488"/>
                  </a:lnTo>
                  <a:lnTo>
                    <a:pt x="0" y="3956"/>
                  </a:lnTo>
                  <a:lnTo>
                    <a:pt x="0" y="4387"/>
                  </a:lnTo>
                  <a:lnTo>
                    <a:pt x="36" y="4819"/>
                  </a:lnTo>
                  <a:lnTo>
                    <a:pt x="72" y="5250"/>
                  </a:lnTo>
                  <a:lnTo>
                    <a:pt x="216" y="5646"/>
                  </a:lnTo>
                  <a:lnTo>
                    <a:pt x="360" y="6041"/>
                  </a:lnTo>
                  <a:lnTo>
                    <a:pt x="539" y="6437"/>
                  </a:lnTo>
                  <a:lnTo>
                    <a:pt x="755" y="6796"/>
                  </a:lnTo>
                  <a:lnTo>
                    <a:pt x="1007" y="7120"/>
                  </a:lnTo>
                  <a:lnTo>
                    <a:pt x="1294" y="7408"/>
                  </a:lnTo>
                  <a:lnTo>
                    <a:pt x="1618" y="7695"/>
                  </a:lnTo>
                  <a:lnTo>
                    <a:pt x="1942" y="7947"/>
                  </a:lnTo>
                  <a:lnTo>
                    <a:pt x="2301" y="8163"/>
                  </a:lnTo>
                  <a:lnTo>
                    <a:pt x="2697" y="8342"/>
                  </a:lnTo>
                  <a:lnTo>
                    <a:pt x="3092" y="8486"/>
                  </a:lnTo>
                  <a:lnTo>
                    <a:pt x="3524" y="8594"/>
                  </a:lnTo>
                  <a:lnTo>
                    <a:pt x="3955" y="8630"/>
                  </a:lnTo>
                  <a:lnTo>
                    <a:pt x="4387" y="8666"/>
                  </a:lnTo>
                  <a:lnTo>
                    <a:pt x="4818" y="8630"/>
                  </a:lnTo>
                  <a:lnTo>
                    <a:pt x="5250" y="8558"/>
                  </a:lnTo>
                  <a:lnTo>
                    <a:pt x="5681" y="8450"/>
                  </a:lnTo>
                  <a:lnTo>
                    <a:pt x="6041" y="8306"/>
                  </a:lnTo>
                  <a:lnTo>
                    <a:pt x="6436" y="8127"/>
                  </a:lnTo>
                  <a:lnTo>
                    <a:pt x="6796" y="7911"/>
                  </a:lnTo>
                  <a:lnTo>
                    <a:pt x="7119" y="7659"/>
                  </a:lnTo>
                  <a:lnTo>
                    <a:pt x="7407" y="7372"/>
                  </a:lnTo>
                  <a:lnTo>
                    <a:pt x="7695" y="7048"/>
                  </a:lnTo>
                  <a:lnTo>
                    <a:pt x="7946" y="6724"/>
                  </a:lnTo>
                  <a:lnTo>
                    <a:pt x="8162" y="6365"/>
                  </a:lnTo>
                  <a:lnTo>
                    <a:pt x="8342" y="5969"/>
                  </a:lnTo>
                  <a:lnTo>
                    <a:pt x="8486" y="5574"/>
                  </a:lnTo>
                  <a:lnTo>
                    <a:pt x="8593" y="5142"/>
                  </a:lnTo>
                  <a:lnTo>
                    <a:pt x="8665" y="4711"/>
                  </a:lnTo>
                  <a:lnTo>
                    <a:pt x="8665" y="4243"/>
                  </a:lnTo>
                  <a:lnTo>
                    <a:pt x="8629" y="3812"/>
                  </a:lnTo>
                  <a:lnTo>
                    <a:pt x="8558" y="3380"/>
                  </a:lnTo>
                  <a:lnTo>
                    <a:pt x="8450" y="2985"/>
                  </a:lnTo>
                  <a:lnTo>
                    <a:pt x="8306" y="2589"/>
                  </a:lnTo>
                  <a:lnTo>
                    <a:pt x="8126" y="2230"/>
                  </a:lnTo>
                  <a:lnTo>
                    <a:pt x="7910" y="1870"/>
                  </a:lnTo>
                  <a:lnTo>
                    <a:pt x="7659" y="1547"/>
                  </a:lnTo>
                  <a:lnTo>
                    <a:pt x="7371" y="1223"/>
                  </a:lnTo>
                  <a:lnTo>
                    <a:pt x="7047" y="935"/>
                  </a:lnTo>
                  <a:lnTo>
                    <a:pt x="6724" y="720"/>
                  </a:lnTo>
                  <a:lnTo>
                    <a:pt x="6364" y="504"/>
                  </a:lnTo>
                  <a:lnTo>
                    <a:pt x="5969" y="324"/>
                  </a:lnTo>
                  <a:lnTo>
                    <a:pt x="5573" y="180"/>
                  </a:lnTo>
                  <a:lnTo>
                    <a:pt x="5142" y="73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507100" y="3205350"/>
              <a:ext cx="377550" cy="286775"/>
            </a:xfrm>
            <a:custGeom>
              <a:avLst/>
              <a:gdLst/>
              <a:ahLst/>
              <a:cxnLst/>
              <a:rect l="l" t="t" r="r" b="b"/>
              <a:pathLst>
                <a:path w="15102" h="11471" extrusionOk="0">
                  <a:moveTo>
                    <a:pt x="7479" y="1"/>
                  </a:moveTo>
                  <a:lnTo>
                    <a:pt x="6760" y="73"/>
                  </a:lnTo>
                  <a:lnTo>
                    <a:pt x="6005" y="181"/>
                  </a:lnTo>
                  <a:lnTo>
                    <a:pt x="5322" y="396"/>
                  </a:lnTo>
                  <a:lnTo>
                    <a:pt x="4639" y="648"/>
                  </a:lnTo>
                  <a:lnTo>
                    <a:pt x="3991" y="972"/>
                  </a:lnTo>
                  <a:lnTo>
                    <a:pt x="3380" y="1331"/>
                  </a:lnTo>
                  <a:lnTo>
                    <a:pt x="2805" y="1763"/>
                  </a:lnTo>
                  <a:lnTo>
                    <a:pt x="2266" y="2266"/>
                  </a:lnTo>
                  <a:lnTo>
                    <a:pt x="1798" y="2805"/>
                  </a:lnTo>
                  <a:lnTo>
                    <a:pt x="1367" y="3381"/>
                  </a:lnTo>
                  <a:lnTo>
                    <a:pt x="1007" y="4028"/>
                  </a:lnTo>
                  <a:lnTo>
                    <a:pt x="684" y="4675"/>
                  </a:lnTo>
                  <a:lnTo>
                    <a:pt x="432" y="5394"/>
                  </a:lnTo>
                  <a:lnTo>
                    <a:pt x="252" y="6113"/>
                  </a:lnTo>
                  <a:lnTo>
                    <a:pt x="144" y="6868"/>
                  </a:lnTo>
                  <a:lnTo>
                    <a:pt x="0" y="8666"/>
                  </a:lnTo>
                  <a:lnTo>
                    <a:pt x="576" y="9062"/>
                  </a:lnTo>
                  <a:lnTo>
                    <a:pt x="1187" y="9457"/>
                  </a:lnTo>
                  <a:lnTo>
                    <a:pt x="1798" y="9781"/>
                  </a:lnTo>
                  <a:lnTo>
                    <a:pt x="2445" y="10104"/>
                  </a:lnTo>
                  <a:lnTo>
                    <a:pt x="3093" y="10392"/>
                  </a:lnTo>
                  <a:lnTo>
                    <a:pt x="3740" y="10644"/>
                  </a:lnTo>
                  <a:lnTo>
                    <a:pt x="4387" y="10860"/>
                  </a:lnTo>
                  <a:lnTo>
                    <a:pt x="5070" y="11039"/>
                  </a:lnTo>
                  <a:lnTo>
                    <a:pt x="5753" y="11219"/>
                  </a:lnTo>
                  <a:lnTo>
                    <a:pt x="6472" y="11327"/>
                  </a:lnTo>
                  <a:lnTo>
                    <a:pt x="7156" y="11399"/>
                  </a:lnTo>
                  <a:lnTo>
                    <a:pt x="7839" y="11471"/>
                  </a:lnTo>
                  <a:lnTo>
                    <a:pt x="8558" y="11471"/>
                  </a:lnTo>
                  <a:lnTo>
                    <a:pt x="9277" y="11435"/>
                  </a:lnTo>
                  <a:lnTo>
                    <a:pt x="9996" y="11399"/>
                  </a:lnTo>
                  <a:lnTo>
                    <a:pt x="10679" y="11291"/>
                  </a:lnTo>
                  <a:lnTo>
                    <a:pt x="11255" y="11219"/>
                  </a:lnTo>
                  <a:lnTo>
                    <a:pt x="11794" y="11075"/>
                  </a:lnTo>
                  <a:lnTo>
                    <a:pt x="12333" y="10931"/>
                  </a:lnTo>
                  <a:lnTo>
                    <a:pt x="12873" y="10788"/>
                  </a:lnTo>
                  <a:lnTo>
                    <a:pt x="13376" y="10608"/>
                  </a:lnTo>
                  <a:lnTo>
                    <a:pt x="13915" y="10392"/>
                  </a:lnTo>
                  <a:lnTo>
                    <a:pt x="14419" y="10176"/>
                  </a:lnTo>
                  <a:lnTo>
                    <a:pt x="14922" y="9925"/>
                  </a:lnTo>
                  <a:lnTo>
                    <a:pt x="15102" y="8163"/>
                  </a:lnTo>
                  <a:lnTo>
                    <a:pt x="15102" y="7372"/>
                  </a:lnTo>
                  <a:lnTo>
                    <a:pt x="15066" y="6617"/>
                  </a:lnTo>
                  <a:lnTo>
                    <a:pt x="14958" y="5898"/>
                  </a:lnTo>
                  <a:lnTo>
                    <a:pt x="14742" y="5179"/>
                  </a:lnTo>
                  <a:lnTo>
                    <a:pt x="14491" y="4531"/>
                  </a:lnTo>
                  <a:lnTo>
                    <a:pt x="14167" y="3884"/>
                  </a:lnTo>
                  <a:lnTo>
                    <a:pt x="13807" y="3273"/>
                  </a:lnTo>
                  <a:lnTo>
                    <a:pt x="13340" y="2698"/>
                  </a:lnTo>
                  <a:lnTo>
                    <a:pt x="12873" y="2158"/>
                  </a:lnTo>
                  <a:lnTo>
                    <a:pt x="12333" y="1691"/>
                  </a:lnTo>
                  <a:lnTo>
                    <a:pt x="11758" y="1259"/>
                  </a:lnTo>
                  <a:lnTo>
                    <a:pt x="11111" y="864"/>
                  </a:lnTo>
                  <a:lnTo>
                    <a:pt x="10463" y="576"/>
                  </a:lnTo>
                  <a:lnTo>
                    <a:pt x="9744" y="324"/>
                  </a:lnTo>
                  <a:lnTo>
                    <a:pt x="9025" y="145"/>
                  </a:lnTo>
                  <a:lnTo>
                    <a:pt x="8270" y="37"/>
                  </a:lnTo>
                  <a:lnTo>
                    <a:pt x="7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62825" y="238125"/>
              <a:ext cx="783850" cy="782950"/>
            </a:xfrm>
            <a:custGeom>
              <a:avLst/>
              <a:gdLst/>
              <a:ahLst/>
              <a:cxnLst/>
              <a:rect l="l" t="t" r="r" b="b"/>
              <a:pathLst>
                <a:path w="31354" h="31318" extrusionOk="0">
                  <a:moveTo>
                    <a:pt x="15641" y="0"/>
                  </a:moveTo>
                  <a:lnTo>
                    <a:pt x="14850" y="36"/>
                  </a:lnTo>
                  <a:lnTo>
                    <a:pt x="14095" y="72"/>
                  </a:lnTo>
                  <a:lnTo>
                    <a:pt x="13340" y="180"/>
                  </a:lnTo>
                  <a:lnTo>
                    <a:pt x="12549" y="324"/>
                  </a:lnTo>
                  <a:lnTo>
                    <a:pt x="11794" y="503"/>
                  </a:lnTo>
                  <a:lnTo>
                    <a:pt x="11039" y="683"/>
                  </a:lnTo>
                  <a:lnTo>
                    <a:pt x="10284" y="971"/>
                  </a:lnTo>
                  <a:lnTo>
                    <a:pt x="9529" y="1258"/>
                  </a:lnTo>
                  <a:lnTo>
                    <a:pt x="8809" y="1582"/>
                  </a:lnTo>
                  <a:lnTo>
                    <a:pt x="8090" y="1942"/>
                  </a:lnTo>
                  <a:lnTo>
                    <a:pt x="7407" y="2337"/>
                  </a:lnTo>
                  <a:lnTo>
                    <a:pt x="6760" y="2769"/>
                  </a:lnTo>
                  <a:lnTo>
                    <a:pt x="6113" y="3236"/>
                  </a:lnTo>
                  <a:lnTo>
                    <a:pt x="5538" y="3739"/>
                  </a:lnTo>
                  <a:lnTo>
                    <a:pt x="4962" y="4243"/>
                  </a:lnTo>
                  <a:lnTo>
                    <a:pt x="4423" y="4782"/>
                  </a:lnTo>
                  <a:lnTo>
                    <a:pt x="3884" y="5321"/>
                  </a:lnTo>
                  <a:lnTo>
                    <a:pt x="3416" y="5933"/>
                  </a:lnTo>
                  <a:lnTo>
                    <a:pt x="2949" y="6508"/>
                  </a:lnTo>
                  <a:lnTo>
                    <a:pt x="2517" y="7155"/>
                  </a:lnTo>
                  <a:lnTo>
                    <a:pt x="2122" y="7802"/>
                  </a:lnTo>
                  <a:lnTo>
                    <a:pt x="1762" y="8450"/>
                  </a:lnTo>
                  <a:lnTo>
                    <a:pt x="1439" y="9133"/>
                  </a:lnTo>
                  <a:lnTo>
                    <a:pt x="1151" y="9816"/>
                  </a:lnTo>
                  <a:lnTo>
                    <a:pt x="863" y="10535"/>
                  </a:lnTo>
                  <a:lnTo>
                    <a:pt x="648" y="11218"/>
                  </a:lnTo>
                  <a:lnTo>
                    <a:pt x="468" y="11973"/>
                  </a:lnTo>
                  <a:lnTo>
                    <a:pt x="288" y="12692"/>
                  </a:lnTo>
                  <a:lnTo>
                    <a:pt x="180" y="13447"/>
                  </a:lnTo>
                  <a:lnTo>
                    <a:pt x="72" y="14203"/>
                  </a:lnTo>
                  <a:lnTo>
                    <a:pt x="36" y="14958"/>
                  </a:lnTo>
                  <a:lnTo>
                    <a:pt x="0" y="15713"/>
                  </a:lnTo>
                  <a:lnTo>
                    <a:pt x="36" y="16468"/>
                  </a:lnTo>
                  <a:lnTo>
                    <a:pt x="72" y="17259"/>
                  </a:lnTo>
                  <a:lnTo>
                    <a:pt x="180" y="18014"/>
                  </a:lnTo>
                  <a:lnTo>
                    <a:pt x="324" y="18769"/>
                  </a:lnTo>
                  <a:lnTo>
                    <a:pt x="504" y="19524"/>
                  </a:lnTo>
                  <a:lnTo>
                    <a:pt x="719" y="20315"/>
                  </a:lnTo>
                  <a:lnTo>
                    <a:pt x="971" y="21070"/>
                  </a:lnTo>
                  <a:lnTo>
                    <a:pt x="1259" y="21789"/>
                  </a:lnTo>
                  <a:lnTo>
                    <a:pt x="1582" y="22544"/>
                  </a:lnTo>
                  <a:lnTo>
                    <a:pt x="1978" y="23263"/>
                  </a:lnTo>
                  <a:lnTo>
                    <a:pt x="2373" y="23911"/>
                  </a:lnTo>
                  <a:lnTo>
                    <a:pt x="2805" y="24594"/>
                  </a:lnTo>
                  <a:lnTo>
                    <a:pt x="3236" y="25205"/>
                  </a:lnTo>
                  <a:lnTo>
                    <a:pt x="3740" y="25816"/>
                  </a:lnTo>
                  <a:lnTo>
                    <a:pt x="4243" y="26392"/>
                  </a:lnTo>
                  <a:lnTo>
                    <a:pt x="4782" y="26931"/>
                  </a:lnTo>
                  <a:lnTo>
                    <a:pt x="5358" y="27434"/>
                  </a:lnTo>
                  <a:lnTo>
                    <a:pt x="5933" y="27938"/>
                  </a:lnTo>
                  <a:lnTo>
                    <a:pt x="6544" y="28405"/>
                  </a:lnTo>
                  <a:lnTo>
                    <a:pt x="7156" y="28801"/>
                  </a:lnTo>
                  <a:lnTo>
                    <a:pt x="7803" y="29196"/>
                  </a:lnTo>
                  <a:lnTo>
                    <a:pt x="8450" y="29556"/>
                  </a:lnTo>
                  <a:lnTo>
                    <a:pt x="9133" y="29915"/>
                  </a:lnTo>
                  <a:lnTo>
                    <a:pt x="9816" y="30203"/>
                  </a:lnTo>
                  <a:lnTo>
                    <a:pt x="10535" y="30455"/>
                  </a:lnTo>
                  <a:lnTo>
                    <a:pt x="11254" y="30706"/>
                  </a:lnTo>
                  <a:lnTo>
                    <a:pt x="11974" y="30886"/>
                  </a:lnTo>
                  <a:lnTo>
                    <a:pt x="12693" y="31066"/>
                  </a:lnTo>
                  <a:lnTo>
                    <a:pt x="13448" y="31174"/>
                  </a:lnTo>
                  <a:lnTo>
                    <a:pt x="14203" y="31281"/>
                  </a:lnTo>
                  <a:lnTo>
                    <a:pt x="14958" y="31317"/>
                  </a:lnTo>
                  <a:lnTo>
                    <a:pt x="16468" y="31317"/>
                  </a:lnTo>
                  <a:lnTo>
                    <a:pt x="17259" y="31246"/>
                  </a:lnTo>
                  <a:lnTo>
                    <a:pt x="18014" y="31174"/>
                  </a:lnTo>
                  <a:lnTo>
                    <a:pt x="18769" y="31030"/>
                  </a:lnTo>
                  <a:lnTo>
                    <a:pt x="19560" y="30850"/>
                  </a:lnTo>
                  <a:lnTo>
                    <a:pt x="20315" y="30634"/>
                  </a:lnTo>
                  <a:lnTo>
                    <a:pt x="21070" y="30383"/>
                  </a:lnTo>
                  <a:lnTo>
                    <a:pt x="21825" y="30095"/>
                  </a:lnTo>
                  <a:lnTo>
                    <a:pt x="22545" y="29735"/>
                  </a:lnTo>
                  <a:lnTo>
                    <a:pt x="23264" y="29376"/>
                  </a:lnTo>
                  <a:lnTo>
                    <a:pt x="23947" y="28980"/>
                  </a:lnTo>
                  <a:lnTo>
                    <a:pt x="24594" y="28549"/>
                  </a:lnTo>
                  <a:lnTo>
                    <a:pt x="25205" y="28081"/>
                  </a:lnTo>
                  <a:lnTo>
                    <a:pt x="25817" y="27614"/>
                  </a:lnTo>
                  <a:lnTo>
                    <a:pt x="26392" y="27075"/>
                  </a:lnTo>
                  <a:lnTo>
                    <a:pt x="26931" y="26571"/>
                  </a:lnTo>
                  <a:lnTo>
                    <a:pt x="27471" y="25996"/>
                  </a:lnTo>
                  <a:lnTo>
                    <a:pt x="27938" y="25421"/>
                  </a:lnTo>
                  <a:lnTo>
                    <a:pt x="28405" y="24809"/>
                  </a:lnTo>
                  <a:lnTo>
                    <a:pt x="28837" y="24198"/>
                  </a:lnTo>
                  <a:lnTo>
                    <a:pt x="29232" y="23551"/>
                  </a:lnTo>
                  <a:lnTo>
                    <a:pt x="29592" y="22868"/>
                  </a:lnTo>
                  <a:lnTo>
                    <a:pt x="29915" y="22221"/>
                  </a:lnTo>
                  <a:lnTo>
                    <a:pt x="30203" y="21502"/>
                  </a:lnTo>
                  <a:lnTo>
                    <a:pt x="30455" y="20818"/>
                  </a:lnTo>
                  <a:lnTo>
                    <a:pt x="30707" y="20099"/>
                  </a:lnTo>
                  <a:lnTo>
                    <a:pt x="30886" y="19380"/>
                  </a:lnTo>
                  <a:lnTo>
                    <a:pt x="31066" y="18625"/>
                  </a:lnTo>
                  <a:lnTo>
                    <a:pt x="31174" y="17906"/>
                  </a:lnTo>
                  <a:lnTo>
                    <a:pt x="31282" y="17151"/>
                  </a:lnTo>
                  <a:lnTo>
                    <a:pt x="31318" y="16396"/>
                  </a:lnTo>
                  <a:lnTo>
                    <a:pt x="31354" y="15605"/>
                  </a:lnTo>
                  <a:lnTo>
                    <a:pt x="31318" y="14850"/>
                  </a:lnTo>
                  <a:lnTo>
                    <a:pt x="31246" y="14095"/>
                  </a:lnTo>
                  <a:lnTo>
                    <a:pt x="31174" y="13340"/>
                  </a:lnTo>
                  <a:lnTo>
                    <a:pt x="31030" y="12549"/>
                  </a:lnTo>
                  <a:lnTo>
                    <a:pt x="30850" y="11793"/>
                  </a:lnTo>
                  <a:lnTo>
                    <a:pt x="30635" y="11038"/>
                  </a:lnTo>
                  <a:lnTo>
                    <a:pt x="30383" y="10283"/>
                  </a:lnTo>
                  <a:lnTo>
                    <a:pt x="30095" y="9528"/>
                  </a:lnTo>
                  <a:lnTo>
                    <a:pt x="29736" y="8809"/>
                  </a:lnTo>
                  <a:lnTo>
                    <a:pt x="29376" y="8090"/>
                  </a:lnTo>
                  <a:lnTo>
                    <a:pt x="28981" y="7407"/>
                  </a:lnTo>
                  <a:lnTo>
                    <a:pt x="28549" y="6760"/>
                  </a:lnTo>
                  <a:lnTo>
                    <a:pt x="28082" y="6112"/>
                  </a:lnTo>
                  <a:lnTo>
                    <a:pt x="27614" y="5501"/>
                  </a:lnTo>
                  <a:lnTo>
                    <a:pt x="27111" y="4962"/>
                  </a:lnTo>
                  <a:lnTo>
                    <a:pt x="26572" y="4387"/>
                  </a:lnTo>
                  <a:lnTo>
                    <a:pt x="25996" y="3883"/>
                  </a:lnTo>
                  <a:lnTo>
                    <a:pt x="25421" y="3416"/>
                  </a:lnTo>
                  <a:lnTo>
                    <a:pt x="24810" y="2948"/>
                  </a:lnTo>
                  <a:lnTo>
                    <a:pt x="24199" y="2517"/>
                  </a:lnTo>
                  <a:lnTo>
                    <a:pt x="23551" y="2121"/>
                  </a:lnTo>
                  <a:lnTo>
                    <a:pt x="22904" y="1762"/>
                  </a:lnTo>
                  <a:lnTo>
                    <a:pt x="22221" y="1438"/>
                  </a:lnTo>
                  <a:lnTo>
                    <a:pt x="21538" y="1151"/>
                  </a:lnTo>
                  <a:lnTo>
                    <a:pt x="20819" y="863"/>
                  </a:lnTo>
                  <a:lnTo>
                    <a:pt x="20100" y="647"/>
                  </a:lnTo>
                  <a:lnTo>
                    <a:pt x="19380" y="431"/>
                  </a:lnTo>
                  <a:lnTo>
                    <a:pt x="18625" y="288"/>
                  </a:lnTo>
                  <a:lnTo>
                    <a:pt x="17906" y="144"/>
                  </a:lnTo>
                  <a:lnTo>
                    <a:pt x="17151" y="72"/>
                  </a:lnTo>
                  <a:lnTo>
                    <a:pt x="16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463950" y="365750"/>
              <a:ext cx="340700" cy="425200"/>
            </a:xfrm>
            <a:custGeom>
              <a:avLst/>
              <a:gdLst/>
              <a:ahLst/>
              <a:cxnLst/>
              <a:rect l="l" t="t" r="r" b="b"/>
              <a:pathLst>
                <a:path w="13628" h="17008" extrusionOk="0">
                  <a:moveTo>
                    <a:pt x="5502" y="1"/>
                  </a:moveTo>
                  <a:lnTo>
                    <a:pt x="5322" y="37"/>
                  </a:lnTo>
                  <a:lnTo>
                    <a:pt x="5142" y="73"/>
                  </a:lnTo>
                  <a:lnTo>
                    <a:pt x="4890" y="145"/>
                  </a:lnTo>
                  <a:lnTo>
                    <a:pt x="4783" y="216"/>
                  </a:lnTo>
                  <a:lnTo>
                    <a:pt x="4675" y="324"/>
                  </a:lnTo>
                  <a:lnTo>
                    <a:pt x="4639" y="396"/>
                  </a:lnTo>
                  <a:lnTo>
                    <a:pt x="4603" y="540"/>
                  </a:lnTo>
                  <a:lnTo>
                    <a:pt x="4567" y="684"/>
                  </a:lnTo>
                  <a:lnTo>
                    <a:pt x="4567" y="828"/>
                  </a:lnTo>
                  <a:lnTo>
                    <a:pt x="4639" y="1475"/>
                  </a:lnTo>
                  <a:lnTo>
                    <a:pt x="4675" y="2086"/>
                  </a:lnTo>
                  <a:lnTo>
                    <a:pt x="4603" y="2697"/>
                  </a:lnTo>
                  <a:lnTo>
                    <a:pt x="4495" y="3309"/>
                  </a:lnTo>
                  <a:lnTo>
                    <a:pt x="4315" y="3920"/>
                  </a:lnTo>
                  <a:lnTo>
                    <a:pt x="4064" y="4495"/>
                  </a:lnTo>
                  <a:lnTo>
                    <a:pt x="3776" y="5035"/>
                  </a:lnTo>
                  <a:lnTo>
                    <a:pt x="3416" y="5574"/>
                  </a:lnTo>
                  <a:lnTo>
                    <a:pt x="3057" y="6077"/>
                  </a:lnTo>
                  <a:lnTo>
                    <a:pt x="2733" y="6617"/>
                  </a:lnTo>
                  <a:lnTo>
                    <a:pt x="2374" y="7120"/>
                  </a:lnTo>
                  <a:lnTo>
                    <a:pt x="2014" y="7659"/>
                  </a:lnTo>
                  <a:lnTo>
                    <a:pt x="1654" y="8127"/>
                  </a:lnTo>
                  <a:lnTo>
                    <a:pt x="1223" y="8558"/>
                  </a:lnTo>
                  <a:lnTo>
                    <a:pt x="971" y="8774"/>
                  </a:lnTo>
                  <a:lnTo>
                    <a:pt x="720" y="8990"/>
                  </a:lnTo>
                  <a:lnTo>
                    <a:pt x="468" y="9133"/>
                  </a:lnTo>
                  <a:lnTo>
                    <a:pt x="180" y="9313"/>
                  </a:lnTo>
                  <a:lnTo>
                    <a:pt x="72" y="9385"/>
                  </a:lnTo>
                  <a:lnTo>
                    <a:pt x="1" y="9457"/>
                  </a:lnTo>
                  <a:lnTo>
                    <a:pt x="1" y="9565"/>
                  </a:lnTo>
                  <a:lnTo>
                    <a:pt x="1" y="9673"/>
                  </a:lnTo>
                  <a:lnTo>
                    <a:pt x="1" y="15929"/>
                  </a:lnTo>
                  <a:lnTo>
                    <a:pt x="1" y="16109"/>
                  </a:lnTo>
                  <a:lnTo>
                    <a:pt x="36" y="16181"/>
                  </a:lnTo>
                  <a:lnTo>
                    <a:pt x="360" y="16181"/>
                  </a:lnTo>
                  <a:lnTo>
                    <a:pt x="540" y="16217"/>
                  </a:lnTo>
                  <a:lnTo>
                    <a:pt x="720" y="16289"/>
                  </a:lnTo>
                  <a:lnTo>
                    <a:pt x="863" y="16361"/>
                  </a:lnTo>
                  <a:lnTo>
                    <a:pt x="1187" y="16576"/>
                  </a:lnTo>
                  <a:lnTo>
                    <a:pt x="1475" y="16792"/>
                  </a:lnTo>
                  <a:lnTo>
                    <a:pt x="1654" y="16900"/>
                  </a:lnTo>
                  <a:lnTo>
                    <a:pt x="1870" y="16972"/>
                  </a:lnTo>
                  <a:lnTo>
                    <a:pt x="2050" y="17008"/>
                  </a:lnTo>
                  <a:lnTo>
                    <a:pt x="2266" y="16972"/>
                  </a:lnTo>
                  <a:lnTo>
                    <a:pt x="11039" y="16972"/>
                  </a:lnTo>
                  <a:lnTo>
                    <a:pt x="11255" y="16900"/>
                  </a:lnTo>
                  <a:lnTo>
                    <a:pt x="11470" y="16756"/>
                  </a:lnTo>
                  <a:lnTo>
                    <a:pt x="11722" y="16612"/>
                  </a:lnTo>
                  <a:lnTo>
                    <a:pt x="11974" y="16397"/>
                  </a:lnTo>
                  <a:lnTo>
                    <a:pt x="12154" y="16181"/>
                  </a:lnTo>
                  <a:lnTo>
                    <a:pt x="12261" y="15929"/>
                  </a:lnTo>
                  <a:lnTo>
                    <a:pt x="12297" y="15677"/>
                  </a:lnTo>
                  <a:lnTo>
                    <a:pt x="12261" y="15426"/>
                  </a:lnTo>
                  <a:lnTo>
                    <a:pt x="12154" y="15210"/>
                  </a:lnTo>
                  <a:lnTo>
                    <a:pt x="11974" y="14958"/>
                  </a:lnTo>
                  <a:lnTo>
                    <a:pt x="11722" y="14743"/>
                  </a:lnTo>
                  <a:lnTo>
                    <a:pt x="11614" y="14671"/>
                  </a:lnTo>
                  <a:lnTo>
                    <a:pt x="11614" y="14599"/>
                  </a:lnTo>
                  <a:lnTo>
                    <a:pt x="11650" y="14563"/>
                  </a:lnTo>
                  <a:lnTo>
                    <a:pt x="11722" y="14491"/>
                  </a:lnTo>
                  <a:lnTo>
                    <a:pt x="12010" y="14383"/>
                  </a:lnTo>
                  <a:lnTo>
                    <a:pt x="12297" y="14239"/>
                  </a:lnTo>
                  <a:lnTo>
                    <a:pt x="12477" y="14023"/>
                  </a:lnTo>
                  <a:lnTo>
                    <a:pt x="12657" y="13772"/>
                  </a:lnTo>
                  <a:lnTo>
                    <a:pt x="12729" y="13520"/>
                  </a:lnTo>
                  <a:lnTo>
                    <a:pt x="12765" y="13232"/>
                  </a:lnTo>
                  <a:lnTo>
                    <a:pt x="12765" y="12981"/>
                  </a:lnTo>
                  <a:lnTo>
                    <a:pt x="12657" y="12765"/>
                  </a:lnTo>
                  <a:lnTo>
                    <a:pt x="12513" y="12549"/>
                  </a:lnTo>
                  <a:lnTo>
                    <a:pt x="12369" y="12477"/>
                  </a:lnTo>
                  <a:lnTo>
                    <a:pt x="12225" y="12405"/>
                  </a:lnTo>
                  <a:lnTo>
                    <a:pt x="12082" y="12334"/>
                  </a:lnTo>
                  <a:lnTo>
                    <a:pt x="12046" y="12262"/>
                  </a:lnTo>
                  <a:lnTo>
                    <a:pt x="12046" y="12190"/>
                  </a:lnTo>
                  <a:lnTo>
                    <a:pt x="12082" y="12118"/>
                  </a:lnTo>
                  <a:lnTo>
                    <a:pt x="12118" y="12046"/>
                  </a:lnTo>
                  <a:lnTo>
                    <a:pt x="12261" y="11974"/>
                  </a:lnTo>
                  <a:lnTo>
                    <a:pt x="12441" y="11938"/>
                  </a:lnTo>
                  <a:lnTo>
                    <a:pt x="12585" y="11866"/>
                  </a:lnTo>
                  <a:lnTo>
                    <a:pt x="12837" y="11650"/>
                  </a:lnTo>
                  <a:lnTo>
                    <a:pt x="13016" y="11399"/>
                  </a:lnTo>
                  <a:lnTo>
                    <a:pt x="13160" y="11147"/>
                  </a:lnTo>
                  <a:lnTo>
                    <a:pt x="13196" y="10895"/>
                  </a:lnTo>
                  <a:lnTo>
                    <a:pt x="13196" y="10644"/>
                  </a:lnTo>
                  <a:lnTo>
                    <a:pt x="13124" y="10392"/>
                  </a:lnTo>
                  <a:lnTo>
                    <a:pt x="13016" y="10176"/>
                  </a:lnTo>
                  <a:lnTo>
                    <a:pt x="12801" y="9996"/>
                  </a:lnTo>
                  <a:lnTo>
                    <a:pt x="12693" y="9960"/>
                  </a:lnTo>
                  <a:lnTo>
                    <a:pt x="12585" y="9924"/>
                  </a:lnTo>
                  <a:lnTo>
                    <a:pt x="12477" y="9853"/>
                  </a:lnTo>
                  <a:lnTo>
                    <a:pt x="12441" y="9817"/>
                  </a:lnTo>
                  <a:lnTo>
                    <a:pt x="12441" y="9745"/>
                  </a:lnTo>
                  <a:lnTo>
                    <a:pt x="12477" y="9673"/>
                  </a:lnTo>
                  <a:lnTo>
                    <a:pt x="12513" y="9601"/>
                  </a:lnTo>
                  <a:lnTo>
                    <a:pt x="12585" y="9565"/>
                  </a:lnTo>
                  <a:lnTo>
                    <a:pt x="12729" y="9565"/>
                  </a:lnTo>
                  <a:lnTo>
                    <a:pt x="12837" y="9529"/>
                  </a:lnTo>
                  <a:lnTo>
                    <a:pt x="13052" y="9385"/>
                  </a:lnTo>
                  <a:lnTo>
                    <a:pt x="13196" y="9241"/>
                  </a:lnTo>
                  <a:lnTo>
                    <a:pt x="13376" y="9062"/>
                  </a:lnTo>
                  <a:lnTo>
                    <a:pt x="13484" y="8882"/>
                  </a:lnTo>
                  <a:lnTo>
                    <a:pt x="13556" y="8666"/>
                  </a:lnTo>
                  <a:lnTo>
                    <a:pt x="13628" y="8450"/>
                  </a:lnTo>
                  <a:lnTo>
                    <a:pt x="13628" y="8235"/>
                  </a:lnTo>
                  <a:lnTo>
                    <a:pt x="13592" y="7983"/>
                  </a:lnTo>
                  <a:lnTo>
                    <a:pt x="13556" y="7803"/>
                  </a:lnTo>
                  <a:lnTo>
                    <a:pt x="13484" y="7659"/>
                  </a:lnTo>
                  <a:lnTo>
                    <a:pt x="13376" y="7551"/>
                  </a:lnTo>
                  <a:lnTo>
                    <a:pt x="13232" y="7444"/>
                  </a:lnTo>
                  <a:lnTo>
                    <a:pt x="13088" y="7372"/>
                  </a:lnTo>
                  <a:lnTo>
                    <a:pt x="12873" y="7336"/>
                  </a:lnTo>
                  <a:lnTo>
                    <a:pt x="12657" y="7300"/>
                  </a:lnTo>
                  <a:lnTo>
                    <a:pt x="6760" y="7300"/>
                  </a:lnTo>
                  <a:lnTo>
                    <a:pt x="6652" y="7228"/>
                  </a:lnTo>
                  <a:lnTo>
                    <a:pt x="6832" y="6365"/>
                  </a:lnTo>
                  <a:lnTo>
                    <a:pt x="6976" y="5502"/>
                  </a:lnTo>
                  <a:lnTo>
                    <a:pt x="7084" y="4927"/>
                  </a:lnTo>
                  <a:lnTo>
                    <a:pt x="7192" y="4351"/>
                  </a:lnTo>
                  <a:lnTo>
                    <a:pt x="7264" y="3776"/>
                  </a:lnTo>
                  <a:lnTo>
                    <a:pt x="7264" y="3452"/>
                  </a:lnTo>
                  <a:lnTo>
                    <a:pt x="7264" y="3165"/>
                  </a:lnTo>
                  <a:lnTo>
                    <a:pt x="7120" y="2482"/>
                  </a:lnTo>
                  <a:lnTo>
                    <a:pt x="6940" y="1763"/>
                  </a:lnTo>
                  <a:lnTo>
                    <a:pt x="6652" y="1079"/>
                  </a:lnTo>
                  <a:lnTo>
                    <a:pt x="6365" y="432"/>
                  </a:lnTo>
                  <a:lnTo>
                    <a:pt x="6221" y="324"/>
                  </a:lnTo>
                  <a:lnTo>
                    <a:pt x="6113" y="216"/>
                  </a:lnTo>
                  <a:lnTo>
                    <a:pt x="5969" y="109"/>
                  </a:lnTo>
                  <a:lnTo>
                    <a:pt x="5825" y="73"/>
                  </a:lnTo>
                  <a:lnTo>
                    <a:pt x="5646" y="37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304850" y="584175"/>
              <a:ext cx="139350" cy="220275"/>
            </a:xfrm>
            <a:custGeom>
              <a:avLst/>
              <a:gdLst/>
              <a:ahLst/>
              <a:cxnLst/>
              <a:rect l="l" t="t" r="r" b="b"/>
              <a:pathLst>
                <a:path w="5574" h="8811" extrusionOk="0">
                  <a:moveTo>
                    <a:pt x="144" y="1"/>
                  </a:moveTo>
                  <a:lnTo>
                    <a:pt x="108" y="37"/>
                  </a:lnTo>
                  <a:lnTo>
                    <a:pt x="36" y="73"/>
                  </a:lnTo>
                  <a:lnTo>
                    <a:pt x="0" y="217"/>
                  </a:lnTo>
                  <a:lnTo>
                    <a:pt x="0" y="396"/>
                  </a:lnTo>
                  <a:lnTo>
                    <a:pt x="0" y="4352"/>
                  </a:lnTo>
                  <a:lnTo>
                    <a:pt x="0" y="6365"/>
                  </a:lnTo>
                  <a:lnTo>
                    <a:pt x="0" y="8307"/>
                  </a:lnTo>
                  <a:lnTo>
                    <a:pt x="0" y="8558"/>
                  </a:lnTo>
                  <a:lnTo>
                    <a:pt x="36" y="8630"/>
                  </a:lnTo>
                  <a:lnTo>
                    <a:pt x="72" y="8702"/>
                  </a:lnTo>
                  <a:lnTo>
                    <a:pt x="108" y="8738"/>
                  </a:lnTo>
                  <a:lnTo>
                    <a:pt x="180" y="8774"/>
                  </a:lnTo>
                  <a:lnTo>
                    <a:pt x="432" y="8810"/>
                  </a:lnTo>
                  <a:lnTo>
                    <a:pt x="5142" y="8810"/>
                  </a:lnTo>
                  <a:lnTo>
                    <a:pt x="5358" y="8774"/>
                  </a:lnTo>
                  <a:lnTo>
                    <a:pt x="5466" y="8738"/>
                  </a:lnTo>
                  <a:lnTo>
                    <a:pt x="5538" y="8594"/>
                  </a:lnTo>
                  <a:lnTo>
                    <a:pt x="5573" y="8379"/>
                  </a:lnTo>
                  <a:lnTo>
                    <a:pt x="5573" y="361"/>
                  </a:lnTo>
                  <a:lnTo>
                    <a:pt x="5538" y="181"/>
                  </a:lnTo>
                  <a:lnTo>
                    <a:pt x="5502" y="7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698500" y="4149200"/>
              <a:ext cx="435075" cy="432400"/>
            </a:xfrm>
            <a:custGeom>
              <a:avLst/>
              <a:gdLst/>
              <a:ahLst/>
              <a:cxnLst/>
              <a:rect l="l" t="t" r="r" b="b"/>
              <a:pathLst>
                <a:path w="17403" h="17296" extrusionOk="0">
                  <a:moveTo>
                    <a:pt x="11182" y="0"/>
                  </a:moveTo>
                  <a:lnTo>
                    <a:pt x="10607" y="72"/>
                  </a:lnTo>
                  <a:lnTo>
                    <a:pt x="10283" y="108"/>
                  </a:lnTo>
                  <a:lnTo>
                    <a:pt x="9996" y="216"/>
                  </a:lnTo>
                  <a:lnTo>
                    <a:pt x="9636" y="360"/>
                  </a:lnTo>
                  <a:lnTo>
                    <a:pt x="9277" y="540"/>
                  </a:lnTo>
                  <a:lnTo>
                    <a:pt x="8953" y="755"/>
                  </a:lnTo>
                  <a:lnTo>
                    <a:pt x="8701" y="1007"/>
                  </a:lnTo>
                  <a:lnTo>
                    <a:pt x="8486" y="1259"/>
                  </a:lnTo>
                  <a:lnTo>
                    <a:pt x="8270" y="1546"/>
                  </a:lnTo>
                  <a:lnTo>
                    <a:pt x="8126" y="1834"/>
                  </a:lnTo>
                  <a:lnTo>
                    <a:pt x="8018" y="2158"/>
                  </a:lnTo>
                  <a:lnTo>
                    <a:pt x="7910" y="2481"/>
                  </a:lnTo>
                  <a:lnTo>
                    <a:pt x="7838" y="2805"/>
                  </a:lnTo>
                  <a:lnTo>
                    <a:pt x="7802" y="3164"/>
                  </a:lnTo>
                  <a:lnTo>
                    <a:pt x="7802" y="3524"/>
                  </a:lnTo>
                  <a:lnTo>
                    <a:pt x="7802" y="4243"/>
                  </a:lnTo>
                  <a:lnTo>
                    <a:pt x="7910" y="4962"/>
                  </a:lnTo>
                  <a:lnTo>
                    <a:pt x="8054" y="5681"/>
                  </a:lnTo>
                  <a:lnTo>
                    <a:pt x="8234" y="6365"/>
                  </a:lnTo>
                  <a:lnTo>
                    <a:pt x="8450" y="6976"/>
                  </a:lnTo>
                  <a:lnTo>
                    <a:pt x="8629" y="7551"/>
                  </a:lnTo>
                  <a:lnTo>
                    <a:pt x="8989" y="8342"/>
                  </a:lnTo>
                  <a:lnTo>
                    <a:pt x="9133" y="8666"/>
                  </a:lnTo>
                  <a:lnTo>
                    <a:pt x="8881" y="8414"/>
                  </a:lnTo>
                  <a:lnTo>
                    <a:pt x="8234" y="7839"/>
                  </a:lnTo>
                  <a:lnTo>
                    <a:pt x="7766" y="7443"/>
                  </a:lnTo>
                  <a:lnTo>
                    <a:pt x="7263" y="7048"/>
                  </a:lnTo>
                  <a:lnTo>
                    <a:pt x="6688" y="6652"/>
                  </a:lnTo>
                  <a:lnTo>
                    <a:pt x="6077" y="6293"/>
                  </a:lnTo>
                  <a:lnTo>
                    <a:pt x="5429" y="5933"/>
                  </a:lnTo>
                  <a:lnTo>
                    <a:pt x="4746" y="5681"/>
                  </a:lnTo>
                  <a:lnTo>
                    <a:pt x="4387" y="5574"/>
                  </a:lnTo>
                  <a:lnTo>
                    <a:pt x="4063" y="5502"/>
                  </a:lnTo>
                  <a:lnTo>
                    <a:pt x="3703" y="5430"/>
                  </a:lnTo>
                  <a:lnTo>
                    <a:pt x="3380" y="5394"/>
                  </a:lnTo>
                  <a:lnTo>
                    <a:pt x="3020" y="5430"/>
                  </a:lnTo>
                  <a:lnTo>
                    <a:pt x="2697" y="5466"/>
                  </a:lnTo>
                  <a:lnTo>
                    <a:pt x="2373" y="5538"/>
                  </a:lnTo>
                  <a:lnTo>
                    <a:pt x="2050" y="5681"/>
                  </a:lnTo>
                  <a:lnTo>
                    <a:pt x="1726" y="5861"/>
                  </a:lnTo>
                  <a:lnTo>
                    <a:pt x="1438" y="6077"/>
                  </a:lnTo>
                  <a:lnTo>
                    <a:pt x="1151" y="6329"/>
                  </a:lnTo>
                  <a:lnTo>
                    <a:pt x="863" y="6652"/>
                  </a:lnTo>
                  <a:lnTo>
                    <a:pt x="683" y="6868"/>
                  </a:lnTo>
                  <a:lnTo>
                    <a:pt x="539" y="7156"/>
                  </a:lnTo>
                  <a:lnTo>
                    <a:pt x="288" y="7659"/>
                  </a:lnTo>
                  <a:lnTo>
                    <a:pt x="108" y="8234"/>
                  </a:lnTo>
                  <a:lnTo>
                    <a:pt x="0" y="8810"/>
                  </a:lnTo>
                  <a:lnTo>
                    <a:pt x="0" y="9421"/>
                  </a:lnTo>
                  <a:lnTo>
                    <a:pt x="36" y="10032"/>
                  </a:lnTo>
                  <a:lnTo>
                    <a:pt x="144" y="10643"/>
                  </a:lnTo>
                  <a:lnTo>
                    <a:pt x="360" y="11255"/>
                  </a:lnTo>
                  <a:lnTo>
                    <a:pt x="611" y="11866"/>
                  </a:lnTo>
                  <a:lnTo>
                    <a:pt x="935" y="12477"/>
                  </a:lnTo>
                  <a:lnTo>
                    <a:pt x="1330" y="13052"/>
                  </a:lnTo>
                  <a:lnTo>
                    <a:pt x="1798" y="13628"/>
                  </a:lnTo>
                  <a:lnTo>
                    <a:pt x="2301" y="14167"/>
                  </a:lnTo>
                  <a:lnTo>
                    <a:pt x="2912" y="14670"/>
                  </a:lnTo>
                  <a:lnTo>
                    <a:pt x="3524" y="15102"/>
                  </a:lnTo>
                  <a:lnTo>
                    <a:pt x="4243" y="15533"/>
                  </a:lnTo>
                  <a:lnTo>
                    <a:pt x="5142" y="15965"/>
                  </a:lnTo>
                  <a:lnTo>
                    <a:pt x="6041" y="16324"/>
                  </a:lnTo>
                  <a:lnTo>
                    <a:pt x="6975" y="16612"/>
                  </a:lnTo>
                  <a:lnTo>
                    <a:pt x="7910" y="16864"/>
                  </a:lnTo>
                  <a:lnTo>
                    <a:pt x="8845" y="17043"/>
                  </a:lnTo>
                  <a:lnTo>
                    <a:pt x="9744" y="17151"/>
                  </a:lnTo>
                  <a:lnTo>
                    <a:pt x="10607" y="17259"/>
                  </a:lnTo>
                  <a:lnTo>
                    <a:pt x="11434" y="17295"/>
                  </a:lnTo>
                  <a:lnTo>
                    <a:pt x="12908" y="17295"/>
                  </a:lnTo>
                  <a:lnTo>
                    <a:pt x="14095" y="17259"/>
                  </a:lnTo>
                  <a:lnTo>
                    <a:pt x="14850" y="17187"/>
                  </a:lnTo>
                  <a:lnTo>
                    <a:pt x="15137" y="17151"/>
                  </a:lnTo>
                  <a:lnTo>
                    <a:pt x="15245" y="16900"/>
                  </a:lnTo>
                  <a:lnTo>
                    <a:pt x="15569" y="16180"/>
                  </a:lnTo>
                  <a:lnTo>
                    <a:pt x="16036" y="15102"/>
                  </a:lnTo>
                  <a:lnTo>
                    <a:pt x="16252" y="14455"/>
                  </a:lnTo>
                  <a:lnTo>
                    <a:pt x="16504" y="13735"/>
                  </a:lnTo>
                  <a:lnTo>
                    <a:pt x="16719" y="12909"/>
                  </a:lnTo>
                  <a:lnTo>
                    <a:pt x="16935" y="12082"/>
                  </a:lnTo>
                  <a:lnTo>
                    <a:pt x="17115" y="11183"/>
                  </a:lnTo>
                  <a:lnTo>
                    <a:pt x="17259" y="10248"/>
                  </a:lnTo>
                  <a:lnTo>
                    <a:pt x="17367" y="9313"/>
                  </a:lnTo>
                  <a:lnTo>
                    <a:pt x="17403" y="8342"/>
                  </a:lnTo>
                  <a:lnTo>
                    <a:pt x="17367" y="7335"/>
                  </a:lnTo>
                  <a:lnTo>
                    <a:pt x="17259" y="6365"/>
                  </a:lnTo>
                  <a:lnTo>
                    <a:pt x="17115" y="5538"/>
                  </a:lnTo>
                  <a:lnTo>
                    <a:pt x="16899" y="4783"/>
                  </a:lnTo>
                  <a:lnTo>
                    <a:pt x="16612" y="4063"/>
                  </a:lnTo>
                  <a:lnTo>
                    <a:pt x="16288" y="3416"/>
                  </a:lnTo>
                  <a:lnTo>
                    <a:pt x="15892" y="2769"/>
                  </a:lnTo>
                  <a:lnTo>
                    <a:pt x="15497" y="2230"/>
                  </a:lnTo>
                  <a:lnTo>
                    <a:pt x="15030" y="1690"/>
                  </a:lnTo>
                  <a:lnTo>
                    <a:pt x="14562" y="1259"/>
                  </a:lnTo>
                  <a:lnTo>
                    <a:pt x="14023" y="863"/>
                  </a:lnTo>
                  <a:lnTo>
                    <a:pt x="13483" y="540"/>
                  </a:lnTo>
                  <a:lnTo>
                    <a:pt x="12908" y="288"/>
                  </a:lnTo>
                  <a:lnTo>
                    <a:pt x="12369" y="108"/>
                  </a:lnTo>
                  <a:lnTo>
                    <a:pt x="11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06575" y="3773450"/>
              <a:ext cx="327225" cy="322725"/>
            </a:xfrm>
            <a:custGeom>
              <a:avLst/>
              <a:gdLst/>
              <a:ahLst/>
              <a:cxnLst/>
              <a:rect l="l" t="t" r="r" b="b"/>
              <a:pathLst>
                <a:path w="13089" h="12909" extrusionOk="0">
                  <a:moveTo>
                    <a:pt x="3201" y="1"/>
                  </a:moveTo>
                  <a:lnTo>
                    <a:pt x="2770" y="73"/>
                  </a:lnTo>
                  <a:lnTo>
                    <a:pt x="2374" y="217"/>
                  </a:lnTo>
                  <a:lnTo>
                    <a:pt x="1979" y="396"/>
                  </a:lnTo>
                  <a:lnTo>
                    <a:pt x="1619" y="648"/>
                  </a:lnTo>
                  <a:lnTo>
                    <a:pt x="1295" y="936"/>
                  </a:lnTo>
                  <a:lnTo>
                    <a:pt x="1008" y="1295"/>
                  </a:lnTo>
                  <a:lnTo>
                    <a:pt x="756" y="1655"/>
                  </a:lnTo>
                  <a:lnTo>
                    <a:pt x="504" y="2086"/>
                  </a:lnTo>
                  <a:lnTo>
                    <a:pt x="325" y="2518"/>
                  </a:lnTo>
                  <a:lnTo>
                    <a:pt x="181" y="3021"/>
                  </a:lnTo>
                  <a:lnTo>
                    <a:pt x="73" y="3525"/>
                  </a:lnTo>
                  <a:lnTo>
                    <a:pt x="1" y="4064"/>
                  </a:lnTo>
                  <a:lnTo>
                    <a:pt x="1" y="4603"/>
                  </a:lnTo>
                  <a:lnTo>
                    <a:pt x="37" y="5179"/>
                  </a:lnTo>
                  <a:lnTo>
                    <a:pt x="109" y="5754"/>
                  </a:lnTo>
                  <a:lnTo>
                    <a:pt x="253" y="6329"/>
                  </a:lnTo>
                  <a:lnTo>
                    <a:pt x="468" y="7012"/>
                  </a:lnTo>
                  <a:lnTo>
                    <a:pt x="756" y="7695"/>
                  </a:lnTo>
                  <a:lnTo>
                    <a:pt x="1080" y="8343"/>
                  </a:lnTo>
                  <a:lnTo>
                    <a:pt x="1439" y="8954"/>
                  </a:lnTo>
                  <a:lnTo>
                    <a:pt x="1835" y="9529"/>
                  </a:lnTo>
                  <a:lnTo>
                    <a:pt x="2230" y="10069"/>
                  </a:lnTo>
                  <a:lnTo>
                    <a:pt x="2626" y="10572"/>
                  </a:lnTo>
                  <a:lnTo>
                    <a:pt x="3021" y="11039"/>
                  </a:lnTo>
                  <a:lnTo>
                    <a:pt x="3776" y="11794"/>
                  </a:lnTo>
                  <a:lnTo>
                    <a:pt x="4388" y="12406"/>
                  </a:lnTo>
                  <a:lnTo>
                    <a:pt x="4999" y="12909"/>
                  </a:lnTo>
                  <a:lnTo>
                    <a:pt x="5718" y="12621"/>
                  </a:lnTo>
                  <a:lnTo>
                    <a:pt x="6509" y="12298"/>
                  </a:lnTo>
                  <a:lnTo>
                    <a:pt x="7516" y="11866"/>
                  </a:lnTo>
                  <a:lnTo>
                    <a:pt x="8055" y="11579"/>
                  </a:lnTo>
                  <a:lnTo>
                    <a:pt x="8594" y="11255"/>
                  </a:lnTo>
                  <a:lnTo>
                    <a:pt x="9170" y="10860"/>
                  </a:lnTo>
                  <a:lnTo>
                    <a:pt x="9745" y="10464"/>
                  </a:lnTo>
                  <a:lnTo>
                    <a:pt x="10284" y="10033"/>
                  </a:lnTo>
                  <a:lnTo>
                    <a:pt x="10824" y="9565"/>
                  </a:lnTo>
                  <a:lnTo>
                    <a:pt x="11327" y="9026"/>
                  </a:lnTo>
                  <a:lnTo>
                    <a:pt x="11794" y="8450"/>
                  </a:lnTo>
                  <a:lnTo>
                    <a:pt x="12118" y="7983"/>
                  </a:lnTo>
                  <a:lnTo>
                    <a:pt x="12406" y="7444"/>
                  </a:lnTo>
                  <a:lnTo>
                    <a:pt x="12657" y="6940"/>
                  </a:lnTo>
                  <a:lnTo>
                    <a:pt x="12837" y="6437"/>
                  </a:lnTo>
                  <a:lnTo>
                    <a:pt x="12981" y="5898"/>
                  </a:lnTo>
                  <a:lnTo>
                    <a:pt x="13053" y="5394"/>
                  </a:lnTo>
                  <a:lnTo>
                    <a:pt x="13089" y="4891"/>
                  </a:lnTo>
                  <a:lnTo>
                    <a:pt x="13089" y="4423"/>
                  </a:lnTo>
                  <a:lnTo>
                    <a:pt x="13017" y="3956"/>
                  </a:lnTo>
                  <a:lnTo>
                    <a:pt x="12909" y="3489"/>
                  </a:lnTo>
                  <a:lnTo>
                    <a:pt x="12729" y="3057"/>
                  </a:lnTo>
                  <a:lnTo>
                    <a:pt x="12549" y="2698"/>
                  </a:lnTo>
                  <a:lnTo>
                    <a:pt x="12298" y="2338"/>
                  </a:lnTo>
                  <a:lnTo>
                    <a:pt x="12010" y="2014"/>
                  </a:lnTo>
                  <a:lnTo>
                    <a:pt x="11687" y="1727"/>
                  </a:lnTo>
                  <a:lnTo>
                    <a:pt x="11291" y="1511"/>
                  </a:lnTo>
                  <a:lnTo>
                    <a:pt x="11003" y="1367"/>
                  </a:lnTo>
                  <a:lnTo>
                    <a:pt x="10752" y="1295"/>
                  </a:lnTo>
                  <a:lnTo>
                    <a:pt x="10464" y="1259"/>
                  </a:lnTo>
                  <a:lnTo>
                    <a:pt x="10212" y="1223"/>
                  </a:lnTo>
                  <a:lnTo>
                    <a:pt x="9961" y="1223"/>
                  </a:lnTo>
                  <a:lnTo>
                    <a:pt x="9709" y="1295"/>
                  </a:lnTo>
                  <a:lnTo>
                    <a:pt x="9457" y="1367"/>
                  </a:lnTo>
                  <a:lnTo>
                    <a:pt x="9242" y="1439"/>
                  </a:lnTo>
                  <a:lnTo>
                    <a:pt x="9026" y="1583"/>
                  </a:lnTo>
                  <a:lnTo>
                    <a:pt x="8810" y="1727"/>
                  </a:lnTo>
                  <a:lnTo>
                    <a:pt x="8415" y="2050"/>
                  </a:lnTo>
                  <a:lnTo>
                    <a:pt x="8019" y="2446"/>
                  </a:lnTo>
                  <a:lnTo>
                    <a:pt x="7695" y="2841"/>
                  </a:lnTo>
                  <a:lnTo>
                    <a:pt x="7408" y="3309"/>
                  </a:lnTo>
                  <a:lnTo>
                    <a:pt x="7120" y="3740"/>
                  </a:lnTo>
                  <a:lnTo>
                    <a:pt x="6725" y="4567"/>
                  </a:lnTo>
                  <a:lnTo>
                    <a:pt x="6473" y="5143"/>
                  </a:lnTo>
                  <a:lnTo>
                    <a:pt x="6365" y="5394"/>
                  </a:lnTo>
                  <a:lnTo>
                    <a:pt x="6365" y="5143"/>
                  </a:lnTo>
                  <a:lnTo>
                    <a:pt x="6365" y="4495"/>
                  </a:lnTo>
                  <a:lnTo>
                    <a:pt x="6257" y="3596"/>
                  </a:lnTo>
                  <a:lnTo>
                    <a:pt x="6185" y="3057"/>
                  </a:lnTo>
                  <a:lnTo>
                    <a:pt x="6077" y="2554"/>
                  </a:lnTo>
                  <a:lnTo>
                    <a:pt x="5898" y="2050"/>
                  </a:lnTo>
                  <a:lnTo>
                    <a:pt x="5718" y="1547"/>
                  </a:lnTo>
                  <a:lnTo>
                    <a:pt x="5430" y="1080"/>
                  </a:lnTo>
                  <a:lnTo>
                    <a:pt x="5286" y="864"/>
                  </a:lnTo>
                  <a:lnTo>
                    <a:pt x="5143" y="684"/>
                  </a:lnTo>
                  <a:lnTo>
                    <a:pt x="4963" y="504"/>
                  </a:lnTo>
                  <a:lnTo>
                    <a:pt x="4747" y="360"/>
                  </a:lnTo>
                  <a:lnTo>
                    <a:pt x="4531" y="217"/>
                  </a:lnTo>
                  <a:lnTo>
                    <a:pt x="4316" y="109"/>
                  </a:lnTo>
                  <a:lnTo>
                    <a:pt x="4064" y="37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862075" y="4954600"/>
              <a:ext cx="3895850" cy="522275"/>
            </a:xfrm>
            <a:custGeom>
              <a:avLst/>
              <a:gdLst/>
              <a:ahLst/>
              <a:cxnLst/>
              <a:rect l="l" t="t" r="r" b="b"/>
              <a:pathLst>
                <a:path w="155834" h="20891" extrusionOk="0">
                  <a:moveTo>
                    <a:pt x="77917" y="1"/>
                  </a:moveTo>
                  <a:lnTo>
                    <a:pt x="73926" y="37"/>
                  </a:lnTo>
                  <a:lnTo>
                    <a:pt x="69971" y="73"/>
                  </a:lnTo>
                  <a:lnTo>
                    <a:pt x="66052" y="145"/>
                  </a:lnTo>
                  <a:lnTo>
                    <a:pt x="62240" y="216"/>
                  </a:lnTo>
                  <a:lnTo>
                    <a:pt x="58465" y="324"/>
                  </a:lnTo>
                  <a:lnTo>
                    <a:pt x="54762" y="468"/>
                  </a:lnTo>
                  <a:lnTo>
                    <a:pt x="51130" y="648"/>
                  </a:lnTo>
                  <a:lnTo>
                    <a:pt x="47606" y="828"/>
                  </a:lnTo>
                  <a:lnTo>
                    <a:pt x="44155" y="1043"/>
                  </a:lnTo>
                  <a:lnTo>
                    <a:pt x="40811" y="1259"/>
                  </a:lnTo>
                  <a:lnTo>
                    <a:pt x="37539" y="1511"/>
                  </a:lnTo>
                  <a:lnTo>
                    <a:pt x="34375" y="1799"/>
                  </a:lnTo>
                  <a:lnTo>
                    <a:pt x="31318" y="2086"/>
                  </a:lnTo>
                  <a:lnTo>
                    <a:pt x="28370" y="2410"/>
                  </a:lnTo>
                  <a:lnTo>
                    <a:pt x="25530" y="2733"/>
                  </a:lnTo>
                  <a:lnTo>
                    <a:pt x="22833" y="3057"/>
                  </a:lnTo>
                  <a:lnTo>
                    <a:pt x="20244" y="3417"/>
                  </a:lnTo>
                  <a:lnTo>
                    <a:pt x="17799" y="3812"/>
                  </a:lnTo>
                  <a:lnTo>
                    <a:pt x="15498" y="4208"/>
                  </a:lnTo>
                  <a:lnTo>
                    <a:pt x="13341" y="4603"/>
                  </a:lnTo>
                  <a:lnTo>
                    <a:pt x="11291" y="5035"/>
                  </a:lnTo>
                  <a:lnTo>
                    <a:pt x="9421" y="5466"/>
                  </a:lnTo>
                  <a:lnTo>
                    <a:pt x="7696" y="5933"/>
                  </a:lnTo>
                  <a:lnTo>
                    <a:pt x="6149" y="6401"/>
                  </a:lnTo>
                  <a:lnTo>
                    <a:pt x="4747" y="6868"/>
                  </a:lnTo>
                  <a:lnTo>
                    <a:pt x="3525" y="7336"/>
                  </a:lnTo>
                  <a:lnTo>
                    <a:pt x="2482" y="7839"/>
                  </a:lnTo>
                  <a:lnTo>
                    <a:pt x="2015" y="8091"/>
                  </a:lnTo>
                  <a:lnTo>
                    <a:pt x="1619" y="8342"/>
                  </a:lnTo>
                  <a:lnTo>
                    <a:pt x="1223" y="8594"/>
                  </a:lnTo>
                  <a:lnTo>
                    <a:pt x="900" y="8846"/>
                  </a:lnTo>
                  <a:lnTo>
                    <a:pt x="648" y="9133"/>
                  </a:lnTo>
                  <a:lnTo>
                    <a:pt x="432" y="9385"/>
                  </a:lnTo>
                  <a:lnTo>
                    <a:pt x="253" y="9637"/>
                  </a:lnTo>
                  <a:lnTo>
                    <a:pt x="109" y="9925"/>
                  </a:lnTo>
                  <a:lnTo>
                    <a:pt x="37" y="10176"/>
                  </a:lnTo>
                  <a:lnTo>
                    <a:pt x="1" y="10428"/>
                  </a:lnTo>
                  <a:lnTo>
                    <a:pt x="37" y="10716"/>
                  </a:lnTo>
                  <a:lnTo>
                    <a:pt x="109" y="10967"/>
                  </a:lnTo>
                  <a:lnTo>
                    <a:pt x="253" y="11255"/>
                  </a:lnTo>
                  <a:lnTo>
                    <a:pt x="432" y="11507"/>
                  </a:lnTo>
                  <a:lnTo>
                    <a:pt x="648" y="11758"/>
                  </a:lnTo>
                  <a:lnTo>
                    <a:pt x="900" y="12046"/>
                  </a:lnTo>
                  <a:lnTo>
                    <a:pt x="1223" y="12298"/>
                  </a:lnTo>
                  <a:lnTo>
                    <a:pt x="1619" y="12549"/>
                  </a:lnTo>
                  <a:lnTo>
                    <a:pt x="2015" y="12801"/>
                  </a:lnTo>
                  <a:lnTo>
                    <a:pt x="2482" y="13053"/>
                  </a:lnTo>
                  <a:lnTo>
                    <a:pt x="3525" y="13556"/>
                  </a:lnTo>
                  <a:lnTo>
                    <a:pt x="4747" y="14023"/>
                  </a:lnTo>
                  <a:lnTo>
                    <a:pt x="6149" y="14491"/>
                  </a:lnTo>
                  <a:lnTo>
                    <a:pt x="7696" y="14958"/>
                  </a:lnTo>
                  <a:lnTo>
                    <a:pt x="9421" y="15426"/>
                  </a:lnTo>
                  <a:lnTo>
                    <a:pt x="11291" y="15857"/>
                  </a:lnTo>
                  <a:lnTo>
                    <a:pt x="13341" y="16289"/>
                  </a:lnTo>
                  <a:lnTo>
                    <a:pt x="15498" y="16684"/>
                  </a:lnTo>
                  <a:lnTo>
                    <a:pt x="17799" y="17080"/>
                  </a:lnTo>
                  <a:lnTo>
                    <a:pt x="20244" y="17475"/>
                  </a:lnTo>
                  <a:lnTo>
                    <a:pt x="22833" y="17835"/>
                  </a:lnTo>
                  <a:lnTo>
                    <a:pt x="25530" y="18158"/>
                  </a:lnTo>
                  <a:lnTo>
                    <a:pt x="28370" y="18482"/>
                  </a:lnTo>
                  <a:lnTo>
                    <a:pt x="31318" y="18806"/>
                  </a:lnTo>
                  <a:lnTo>
                    <a:pt x="34375" y="19093"/>
                  </a:lnTo>
                  <a:lnTo>
                    <a:pt x="37539" y="19381"/>
                  </a:lnTo>
                  <a:lnTo>
                    <a:pt x="40811" y="19633"/>
                  </a:lnTo>
                  <a:lnTo>
                    <a:pt x="44155" y="19848"/>
                  </a:lnTo>
                  <a:lnTo>
                    <a:pt x="47606" y="20064"/>
                  </a:lnTo>
                  <a:lnTo>
                    <a:pt x="51130" y="20244"/>
                  </a:lnTo>
                  <a:lnTo>
                    <a:pt x="54762" y="20424"/>
                  </a:lnTo>
                  <a:lnTo>
                    <a:pt x="58465" y="20531"/>
                  </a:lnTo>
                  <a:lnTo>
                    <a:pt x="62240" y="20675"/>
                  </a:lnTo>
                  <a:lnTo>
                    <a:pt x="66052" y="20747"/>
                  </a:lnTo>
                  <a:lnTo>
                    <a:pt x="69971" y="20819"/>
                  </a:lnTo>
                  <a:lnTo>
                    <a:pt x="73926" y="20855"/>
                  </a:lnTo>
                  <a:lnTo>
                    <a:pt x="77917" y="20891"/>
                  </a:lnTo>
                  <a:lnTo>
                    <a:pt x="81944" y="20855"/>
                  </a:lnTo>
                  <a:lnTo>
                    <a:pt x="85899" y="20819"/>
                  </a:lnTo>
                  <a:lnTo>
                    <a:pt x="89782" y="20747"/>
                  </a:lnTo>
                  <a:lnTo>
                    <a:pt x="93630" y="20675"/>
                  </a:lnTo>
                  <a:lnTo>
                    <a:pt x="97405" y="20531"/>
                  </a:lnTo>
                  <a:lnTo>
                    <a:pt x="101108" y="20424"/>
                  </a:lnTo>
                  <a:lnTo>
                    <a:pt x="104704" y="20244"/>
                  </a:lnTo>
                  <a:lnTo>
                    <a:pt x="108264" y="20064"/>
                  </a:lnTo>
                  <a:lnTo>
                    <a:pt x="111715" y="19848"/>
                  </a:lnTo>
                  <a:lnTo>
                    <a:pt x="115059" y="19633"/>
                  </a:lnTo>
                  <a:lnTo>
                    <a:pt x="118331" y="19381"/>
                  </a:lnTo>
                  <a:lnTo>
                    <a:pt x="121495" y="19093"/>
                  </a:lnTo>
                  <a:lnTo>
                    <a:pt x="124552" y="18806"/>
                  </a:lnTo>
                  <a:lnTo>
                    <a:pt x="127500" y="18482"/>
                  </a:lnTo>
                  <a:lnTo>
                    <a:pt x="130304" y="18158"/>
                  </a:lnTo>
                  <a:lnTo>
                    <a:pt x="133037" y="17835"/>
                  </a:lnTo>
                  <a:lnTo>
                    <a:pt x="135590" y="17475"/>
                  </a:lnTo>
                  <a:lnTo>
                    <a:pt x="138071" y="17080"/>
                  </a:lnTo>
                  <a:lnTo>
                    <a:pt x="140372" y="16684"/>
                  </a:lnTo>
                  <a:lnTo>
                    <a:pt x="142529" y="16289"/>
                  </a:lnTo>
                  <a:lnTo>
                    <a:pt x="144579" y="15857"/>
                  </a:lnTo>
                  <a:lnTo>
                    <a:pt x="146449" y="15426"/>
                  </a:lnTo>
                  <a:lnTo>
                    <a:pt x="148174" y="14958"/>
                  </a:lnTo>
                  <a:lnTo>
                    <a:pt x="149721" y="14491"/>
                  </a:lnTo>
                  <a:lnTo>
                    <a:pt x="151123" y="14023"/>
                  </a:lnTo>
                  <a:lnTo>
                    <a:pt x="152345" y="13556"/>
                  </a:lnTo>
                  <a:lnTo>
                    <a:pt x="153388" y="13053"/>
                  </a:lnTo>
                  <a:lnTo>
                    <a:pt x="153855" y="12801"/>
                  </a:lnTo>
                  <a:lnTo>
                    <a:pt x="154251" y="12549"/>
                  </a:lnTo>
                  <a:lnTo>
                    <a:pt x="154611" y="12298"/>
                  </a:lnTo>
                  <a:lnTo>
                    <a:pt x="154934" y="12046"/>
                  </a:lnTo>
                  <a:lnTo>
                    <a:pt x="155222" y="11758"/>
                  </a:lnTo>
                  <a:lnTo>
                    <a:pt x="155438" y="11507"/>
                  </a:lnTo>
                  <a:lnTo>
                    <a:pt x="155617" y="11255"/>
                  </a:lnTo>
                  <a:lnTo>
                    <a:pt x="155761" y="10967"/>
                  </a:lnTo>
                  <a:lnTo>
                    <a:pt x="155833" y="10716"/>
                  </a:lnTo>
                  <a:lnTo>
                    <a:pt x="155833" y="10428"/>
                  </a:lnTo>
                  <a:lnTo>
                    <a:pt x="155833" y="10176"/>
                  </a:lnTo>
                  <a:lnTo>
                    <a:pt x="155761" y="9925"/>
                  </a:lnTo>
                  <a:lnTo>
                    <a:pt x="155617" y="9637"/>
                  </a:lnTo>
                  <a:lnTo>
                    <a:pt x="155438" y="9385"/>
                  </a:lnTo>
                  <a:lnTo>
                    <a:pt x="155222" y="9133"/>
                  </a:lnTo>
                  <a:lnTo>
                    <a:pt x="154934" y="8846"/>
                  </a:lnTo>
                  <a:lnTo>
                    <a:pt x="154611" y="8594"/>
                  </a:lnTo>
                  <a:lnTo>
                    <a:pt x="154251" y="8342"/>
                  </a:lnTo>
                  <a:lnTo>
                    <a:pt x="153855" y="8091"/>
                  </a:lnTo>
                  <a:lnTo>
                    <a:pt x="153388" y="7839"/>
                  </a:lnTo>
                  <a:lnTo>
                    <a:pt x="152345" y="7336"/>
                  </a:lnTo>
                  <a:lnTo>
                    <a:pt x="151123" y="6868"/>
                  </a:lnTo>
                  <a:lnTo>
                    <a:pt x="149721" y="6401"/>
                  </a:lnTo>
                  <a:lnTo>
                    <a:pt x="148174" y="5933"/>
                  </a:lnTo>
                  <a:lnTo>
                    <a:pt x="146449" y="5466"/>
                  </a:lnTo>
                  <a:lnTo>
                    <a:pt x="144579" y="5035"/>
                  </a:lnTo>
                  <a:lnTo>
                    <a:pt x="142529" y="4603"/>
                  </a:lnTo>
                  <a:lnTo>
                    <a:pt x="140372" y="4208"/>
                  </a:lnTo>
                  <a:lnTo>
                    <a:pt x="138071" y="3812"/>
                  </a:lnTo>
                  <a:lnTo>
                    <a:pt x="135590" y="3417"/>
                  </a:lnTo>
                  <a:lnTo>
                    <a:pt x="133037" y="3057"/>
                  </a:lnTo>
                  <a:lnTo>
                    <a:pt x="130304" y="2733"/>
                  </a:lnTo>
                  <a:lnTo>
                    <a:pt x="127500" y="2410"/>
                  </a:lnTo>
                  <a:lnTo>
                    <a:pt x="124552" y="2086"/>
                  </a:lnTo>
                  <a:lnTo>
                    <a:pt x="121495" y="1799"/>
                  </a:lnTo>
                  <a:lnTo>
                    <a:pt x="118331" y="1511"/>
                  </a:lnTo>
                  <a:lnTo>
                    <a:pt x="115059" y="1259"/>
                  </a:lnTo>
                  <a:lnTo>
                    <a:pt x="111715" y="1043"/>
                  </a:lnTo>
                  <a:lnTo>
                    <a:pt x="108264" y="828"/>
                  </a:lnTo>
                  <a:lnTo>
                    <a:pt x="104704" y="648"/>
                  </a:lnTo>
                  <a:lnTo>
                    <a:pt x="101108" y="468"/>
                  </a:lnTo>
                  <a:lnTo>
                    <a:pt x="97405" y="324"/>
                  </a:lnTo>
                  <a:lnTo>
                    <a:pt x="93630" y="216"/>
                  </a:lnTo>
                  <a:lnTo>
                    <a:pt x="89782" y="145"/>
                  </a:lnTo>
                  <a:lnTo>
                    <a:pt x="85899" y="73"/>
                  </a:lnTo>
                  <a:lnTo>
                    <a:pt x="81944" y="37"/>
                  </a:lnTo>
                  <a:lnTo>
                    <a:pt x="77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13775" y="4985175"/>
              <a:ext cx="4992450" cy="12600"/>
            </a:xfrm>
            <a:custGeom>
              <a:avLst/>
              <a:gdLst/>
              <a:ahLst/>
              <a:cxnLst/>
              <a:rect l="l" t="t" r="r" b="b"/>
              <a:pathLst>
                <a:path w="199698" h="504" extrusionOk="0">
                  <a:moveTo>
                    <a:pt x="99849" y="0"/>
                  </a:moveTo>
                  <a:lnTo>
                    <a:pt x="49942" y="72"/>
                  </a:lnTo>
                  <a:lnTo>
                    <a:pt x="24989" y="144"/>
                  </a:lnTo>
                  <a:lnTo>
                    <a:pt x="0" y="252"/>
                  </a:lnTo>
                  <a:lnTo>
                    <a:pt x="24989" y="360"/>
                  </a:lnTo>
                  <a:lnTo>
                    <a:pt x="49942" y="396"/>
                  </a:lnTo>
                  <a:lnTo>
                    <a:pt x="99849" y="504"/>
                  </a:lnTo>
                  <a:lnTo>
                    <a:pt x="149791" y="396"/>
                  </a:lnTo>
                  <a:lnTo>
                    <a:pt x="174745" y="360"/>
                  </a:lnTo>
                  <a:lnTo>
                    <a:pt x="199698" y="252"/>
                  </a:lnTo>
                  <a:lnTo>
                    <a:pt x="174745" y="144"/>
                  </a:lnTo>
                  <a:lnTo>
                    <a:pt x="149791" y="72"/>
                  </a:lnTo>
                  <a:lnTo>
                    <a:pt x="99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561425" y="426875"/>
              <a:ext cx="2498950" cy="4707525"/>
            </a:xfrm>
            <a:custGeom>
              <a:avLst/>
              <a:gdLst/>
              <a:ahLst/>
              <a:cxnLst/>
              <a:rect l="l" t="t" r="r" b="b"/>
              <a:pathLst>
                <a:path w="99958" h="188301" extrusionOk="0">
                  <a:moveTo>
                    <a:pt x="87912" y="5430"/>
                  </a:moveTo>
                  <a:lnTo>
                    <a:pt x="88631" y="5502"/>
                  </a:lnTo>
                  <a:lnTo>
                    <a:pt x="89350" y="5610"/>
                  </a:lnTo>
                  <a:lnTo>
                    <a:pt x="90070" y="5754"/>
                  </a:lnTo>
                  <a:lnTo>
                    <a:pt x="90717" y="5969"/>
                  </a:lnTo>
                  <a:lnTo>
                    <a:pt x="91040" y="6113"/>
                  </a:lnTo>
                  <a:lnTo>
                    <a:pt x="91328" y="6257"/>
                  </a:lnTo>
                  <a:lnTo>
                    <a:pt x="91616" y="6437"/>
                  </a:lnTo>
                  <a:lnTo>
                    <a:pt x="91903" y="6617"/>
                  </a:lnTo>
                  <a:lnTo>
                    <a:pt x="92191" y="6832"/>
                  </a:lnTo>
                  <a:lnTo>
                    <a:pt x="92443" y="7084"/>
                  </a:lnTo>
                  <a:lnTo>
                    <a:pt x="92694" y="7372"/>
                  </a:lnTo>
                  <a:lnTo>
                    <a:pt x="92946" y="7659"/>
                  </a:lnTo>
                  <a:lnTo>
                    <a:pt x="93162" y="7983"/>
                  </a:lnTo>
                  <a:lnTo>
                    <a:pt x="93378" y="8306"/>
                  </a:lnTo>
                  <a:lnTo>
                    <a:pt x="93557" y="8702"/>
                  </a:lnTo>
                  <a:lnTo>
                    <a:pt x="93737" y="9098"/>
                  </a:lnTo>
                  <a:lnTo>
                    <a:pt x="93917" y="9529"/>
                  </a:lnTo>
                  <a:lnTo>
                    <a:pt x="94061" y="9996"/>
                  </a:lnTo>
                  <a:lnTo>
                    <a:pt x="94204" y="10500"/>
                  </a:lnTo>
                  <a:lnTo>
                    <a:pt x="94312" y="11039"/>
                  </a:lnTo>
                  <a:lnTo>
                    <a:pt x="94420" y="11614"/>
                  </a:lnTo>
                  <a:lnTo>
                    <a:pt x="94492" y="12226"/>
                  </a:lnTo>
                  <a:lnTo>
                    <a:pt x="94564" y="12873"/>
                  </a:lnTo>
                  <a:lnTo>
                    <a:pt x="94636" y="13556"/>
                  </a:lnTo>
                  <a:lnTo>
                    <a:pt x="94672" y="15066"/>
                  </a:lnTo>
                  <a:lnTo>
                    <a:pt x="94672" y="174422"/>
                  </a:lnTo>
                  <a:lnTo>
                    <a:pt x="94636" y="175249"/>
                  </a:lnTo>
                  <a:lnTo>
                    <a:pt x="94528" y="176076"/>
                  </a:lnTo>
                  <a:lnTo>
                    <a:pt x="94348" y="176867"/>
                  </a:lnTo>
                  <a:lnTo>
                    <a:pt x="94097" y="177586"/>
                  </a:lnTo>
                  <a:lnTo>
                    <a:pt x="93773" y="178305"/>
                  </a:lnTo>
                  <a:lnTo>
                    <a:pt x="93413" y="178988"/>
                  </a:lnTo>
                  <a:lnTo>
                    <a:pt x="92946" y="179600"/>
                  </a:lnTo>
                  <a:lnTo>
                    <a:pt x="92479" y="180175"/>
                  </a:lnTo>
                  <a:lnTo>
                    <a:pt x="91939" y="180714"/>
                  </a:lnTo>
                  <a:lnTo>
                    <a:pt x="91364" y="181182"/>
                  </a:lnTo>
                  <a:lnTo>
                    <a:pt x="90753" y="181613"/>
                  </a:lnTo>
                  <a:lnTo>
                    <a:pt x="90070" y="181937"/>
                  </a:lnTo>
                  <a:lnTo>
                    <a:pt x="89386" y="182224"/>
                  </a:lnTo>
                  <a:lnTo>
                    <a:pt x="88667" y="182404"/>
                  </a:lnTo>
                  <a:lnTo>
                    <a:pt x="87912" y="182548"/>
                  </a:lnTo>
                  <a:lnTo>
                    <a:pt x="87157" y="182584"/>
                  </a:lnTo>
                  <a:lnTo>
                    <a:pt x="12765" y="182584"/>
                  </a:lnTo>
                  <a:lnTo>
                    <a:pt x="12010" y="182548"/>
                  </a:lnTo>
                  <a:lnTo>
                    <a:pt x="11255" y="182404"/>
                  </a:lnTo>
                  <a:lnTo>
                    <a:pt x="10536" y="182224"/>
                  </a:lnTo>
                  <a:lnTo>
                    <a:pt x="9816" y="181937"/>
                  </a:lnTo>
                  <a:lnTo>
                    <a:pt x="9169" y="181613"/>
                  </a:lnTo>
                  <a:lnTo>
                    <a:pt x="8558" y="181182"/>
                  </a:lnTo>
                  <a:lnTo>
                    <a:pt x="7983" y="180714"/>
                  </a:lnTo>
                  <a:lnTo>
                    <a:pt x="7443" y="180175"/>
                  </a:lnTo>
                  <a:lnTo>
                    <a:pt x="6940" y="179600"/>
                  </a:lnTo>
                  <a:lnTo>
                    <a:pt x="6509" y="178988"/>
                  </a:lnTo>
                  <a:lnTo>
                    <a:pt x="6149" y="178305"/>
                  </a:lnTo>
                  <a:lnTo>
                    <a:pt x="5825" y="177586"/>
                  </a:lnTo>
                  <a:lnTo>
                    <a:pt x="5574" y="176867"/>
                  </a:lnTo>
                  <a:lnTo>
                    <a:pt x="5394" y="176076"/>
                  </a:lnTo>
                  <a:lnTo>
                    <a:pt x="5250" y="175249"/>
                  </a:lnTo>
                  <a:lnTo>
                    <a:pt x="5214" y="174422"/>
                  </a:lnTo>
                  <a:lnTo>
                    <a:pt x="5214" y="15066"/>
                  </a:lnTo>
                  <a:lnTo>
                    <a:pt x="5250" y="13448"/>
                  </a:lnTo>
                  <a:lnTo>
                    <a:pt x="5322" y="12693"/>
                  </a:lnTo>
                  <a:lnTo>
                    <a:pt x="5394" y="12010"/>
                  </a:lnTo>
                  <a:lnTo>
                    <a:pt x="5466" y="11363"/>
                  </a:lnTo>
                  <a:lnTo>
                    <a:pt x="5574" y="10751"/>
                  </a:lnTo>
                  <a:lnTo>
                    <a:pt x="5682" y="10212"/>
                  </a:lnTo>
                  <a:lnTo>
                    <a:pt x="5825" y="9673"/>
                  </a:lnTo>
                  <a:lnTo>
                    <a:pt x="5969" y="9205"/>
                  </a:lnTo>
                  <a:lnTo>
                    <a:pt x="6149" y="8738"/>
                  </a:lnTo>
                  <a:lnTo>
                    <a:pt x="6329" y="8342"/>
                  </a:lnTo>
                  <a:lnTo>
                    <a:pt x="6509" y="7983"/>
                  </a:lnTo>
                  <a:lnTo>
                    <a:pt x="6724" y="7623"/>
                  </a:lnTo>
                  <a:lnTo>
                    <a:pt x="6940" y="7336"/>
                  </a:lnTo>
                  <a:lnTo>
                    <a:pt x="7192" y="7048"/>
                  </a:lnTo>
                  <a:lnTo>
                    <a:pt x="7443" y="6796"/>
                  </a:lnTo>
                  <a:lnTo>
                    <a:pt x="7695" y="6581"/>
                  </a:lnTo>
                  <a:lnTo>
                    <a:pt x="7983" y="6365"/>
                  </a:lnTo>
                  <a:lnTo>
                    <a:pt x="8270" y="6221"/>
                  </a:lnTo>
                  <a:lnTo>
                    <a:pt x="8558" y="6041"/>
                  </a:lnTo>
                  <a:lnTo>
                    <a:pt x="8846" y="5933"/>
                  </a:lnTo>
                  <a:lnTo>
                    <a:pt x="9169" y="5826"/>
                  </a:lnTo>
                  <a:lnTo>
                    <a:pt x="9816" y="5646"/>
                  </a:lnTo>
                  <a:lnTo>
                    <a:pt x="10536" y="5538"/>
                  </a:lnTo>
                  <a:lnTo>
                    <a:pt x="11255" y="5466"/>
                  </a:lnTo>
                  <a:lnTo>
                    <a:pt x="12010" y="5430"/>
                  </a:lnTo>
                  <a:lnTo>
                    <a:pt x="27830" y="5430"/>
                  </a:lnTo>
                  <a:lnTo>
                    <a:pt x="27974" y="5466"/>
                  </a:lnTo>
                  <a:lnTo>
                    <a:pt x="28298" y="5610"/>
                  </a:lnTo>
                  <a:lnTo>
                    <a:pt x="28549" y="5790"/>
                  </a:lnTo>
                  <a:lnTo>
                    <a:pt x="28765" y="6077"/>
                  </a:lnTo>
                  <a:lnTo>
                    <a:pt x="28981" y="6401"/>
                  </a:lnTo>
                  <a:lnTo>
                    <a:pt x="29125" y="6760"/>
                  </a:lnTo>
                  <a:lnTo>
                    <a:pt x="29197" y="7192"/>
                  </a:lnTo>
                  <a:lnTo>
                    <a:pt x="29233" y="7623"/>
                  </a:lnTo>
                  <a:lnTo>
                    <a:pt x="29233" y="8163"/>
                  </a:lnTo>
                  <a:lnTo>
                    <a:pt x="29268" y="8666"/>
                  </a:lnTo>
                  <a:lnTo>
                    <a:pt x="29304" y="9098"/>
                  </a:lnTo>
                  <a:lnTo>
                    <a:pt x="29412" y="9493"/>
                  </a:lnTo>
                  <a:lnTo>
                    <a:pt x="29520" y="9817"/>
                  </a:lnTo>
                  <a:lnTo>
                    <a:pt x="29664" y="10104"/>
                  </a:lnTo>
                  <a:lnTo>
                    <a:pt x="29844" y="10320"/>
                  </a:lnTo>
                  <a:lnTo>
                    <a:pt x="30024" y="10500"/>
                  </a:lnTo>
                  <a:lnTo>
                    <a:pt x="30275" y="10680"/>
                  </a:lnTo>
                  <a:lnTo>
                    <a:pt x="30527" y="10787"/>
                  </a:lnTo>
                  <a:lnTo>
                    <a:pt x="30779" y="10859"/>
                  </a:lnTo>
                  <a:lnTo>
                    <a:pt x="31066" y="10931"/>
                  </a:lnTo>
                  <a:lnTo>
                    <a:pt x="31390" y="10967"/>
                  </a:lnTo>
                  <a:lnTo>
                    <a:pt x="32037" y="11003"/>
                  </a:lnTo>
                  <a:lnTo>
                    <a:pt x="32720" y="11039"/>
                  </a:lnTo>
                  <a:lnTo>
                    <a:pt x="67166" y="11039"/>
                  </a:lnTo>
                  <a:lnTo>
                    <a:pt x="67885" y="11003"/>
                  </a:lnTo>
                  <a:lnTo>
                    <a:pt x="68532" y="10967"/>
                  </a:lnTo>
                  <a:lnTo>
                    <a:pt x="68820" y="10931"/>
                  </a:lnTo>
                  <a:lnTo>
                    <a:pt x="69107" y="10859"/>
                  </a:lnTo>
                  <a:lnTo>
                    <a:pt x="69395" y="10787"/>
                  </a:lnTo>
                  <a:lnTo>
                    <a:pt x="69647" y="10680"/>
                  </a:lnTo>
                  <a:lnTo>
                    <a:pt x="69862" y="10500"/>
                  </a:lnTo>
                  <a:lnTo>
                    <a:pt x="70042" y="10320"/>
                  </a:lnTo>
                  <a:lnTo>
                    <a:pt x="70222" y="10104"/>
                  </a:lnTo>
                  <a:lnTo>
                    <a:pt x="70366" y="9817"/>
                  </a:lnTo>
                  <a:lnTo>
                    <a:pt x="70474" y="9493"/>
                  </a:lnTo>
                  <a:lnTo>
                    <a:pt x="70582" y="9098"/>
                  </a:lnTo>
                  <a:lnTo>
                    <a:pt x="70618" y="8666"/>
                  </a:lnTo>
                  <a:lnTo>
                    <a:pt x="70653" y="8163"/>
                  </a:lnTo>
                  <a:lnTo>
                    <a:pt x="70653" y="7623"/>
                  </a:lnTo>
                  <a:lnTo>
                    <a:pt x="70689" y="7192"/>
                  </a:lnTo>
                  <a:lnTo>
                    <a:pt x="70761" y="6760"/>
                  </a:lnTo>
                  <a:lnTo>
                    <a:pt x="70905" y="6401"/>
                  </a:lnTo>
                  <a:lnTo>
                    <a:pt x="71121" y="6077"/>
                  </a:lnTo>
                  <a:lnTo>
                    <a:pt x="71337" y="5790"/>
                  </a:lnTo>
                  <a:lnTo>
                    <a:pt x="71588" y="5610"/>
                  </a:lnTo>
                  <a:lnTo>
                    <a:pt x="71912" y="5466"/>
                  </a:lnTo>
                  <a:lnTo>
                    <a:pt x="72056" y="5430"/>
                  </a:lnTo>
                  <a:close/>
                  <a:moveTo>
                    <a:pt x="7983" y="1"/>
                  </a:moveTo>
                  <a:lnTo>
                    <a:pt x="7551" y="37"/>
                  </a:lnTo>
                  <a:lnTo>
                    <a:pt x="7120" y="109"/>
                  </a:lnTo>
                  <a:lnTo>
                    <a:pt x="6688" y="180"/>
                  </a:lnTo>
                  <a:lnTo>
                    <a:pt x="5897" y="396"/>
                  </a:lnTo>
                  <a:lnTo>
                    <a:pt x="5106" y="684"/>
                  </a:lnTo>
                  <a:lnTo>
                    <a:pt x="4351" y="1043"/>
                  </a:lnTo>
                  <a:lnTo>
                    <a:pt x="3668" y="1475"/>
                  </a:lnTo>
                  <a:lnTo>
                    <a:pt x="3021" y="1978"/>
                  </a:lnTo>
                  <a:lnTo>
                    <a:pt x="2410" y="2518"/>
                  </a:lnTo>
                  <a:lnTo>
                    <a:pt x="1870" y="3129"/>
                  </a:lnTo>
                  <a:lnTo>
                    <a:pt x="1403" y="3812"/>
                  </a:lnTo>
                  <a:lnTo>
                    <a:pt x="971" y="4495"/>
                  </a:lnTo>
                  <a:lnTo>
                    <a:pt x="612" y="5250"/>
                  </a:lnTo>
                  <a:lnTo>
                    <a:pt x="360" y="6041"/>
                  </a:lnTo>
                  <a:lnTo>
                    <a:pt x="144" y="6832"/>
                  </a:lnTo>
                  <a:lnTo>
                    <a:pt x="72" y="7264"/>
                  </a:lnTo>
                  <a:lnTo>
                    <a:pt x="36" y="7695"/>
                  </a:lnTo>
                  <a:lnTo>
                    <a:pt x="1" y="8127"/>
                  </a:lnTo>
                  <a:lnTo>
                    <a:pt x="1" y="8558"/>
                  </a:lnTo>
                  <a:lnTo>
                    <a:pt x="1" y="179707"/>
                  </a:lnTo>
                  <a:lnTo>
                    <a:pt x="1" y="180139"/>
                  </a:lnTo>
                  <a:lnTo>
                    <a:pt x="36" y="180570"/>
                  </a:lnTo>
                  <a:lnTo>
                    <a:pt x="72" y="181002"/>
                  </a:lnTo>
                  <a:lnTo>
                    <a:pt x="144" y="181433"/>
                  </a:lnTo>
                  <a:lnTo>
                    <a:pt x="360" y="182260"/>
                  </a:lnTo>
                  <a:lnTo>
                    <a:pt x="612" y="183015"/>
                  </a:lnTo>
                  <a:lnTo>
                    <a:pt x="971" y="183770"/>
                  </a:lnTo>
                  <a:lnTo>
                    <a:pt x="1403" y="184490"/>
                  </a:lnTo>
                  <a:lnTo>
                    <a:pt x="1870" y="185137"/>
                  </a:lnTo>
                  <a:lnTo>
                    <a:pt x="2410" y="185748"/>
                  </a:lnTo>
                  <a:lnTo>
                    <a:pt x="3021" y="186287"/>
                  </a:lnTo>
                  <a:lnTo>
                    <a:pt x="3668" y="186791"/>
                  </a:lnTo>
                  <a:lnTo>
                    <a:pt x="4351" y="187222"/>
                  </a:lnTo>
                  <a:lnTo>
                    <a:pt x="5106" y="187582"/>
                  </a:lnTo>
                  <a:lnTo>
                    <a:pt x="5897" y="187869"/>
                  </a:lnTo>
                  <a:lnTo>
                    <a:pt x="6688" y="188085"/>
                  </a:lnTo>
                  <a:lnTo>
                    <a:pt x="7120" y="188157"/>
                  </a:lnTo>
                  <a:lnTo>
                    <a:pt x="7551" y="188229"/>
                  </a:lnTo>
                  <a:lnTo>
                    <a:pt x="7983" y="188265"/>
                  </a:lnTo>
                  <a:lnTo>
                    <a:pt x="8414" y="188301"/>
                  </a:lnTo>
                  <a:lnTo>
                    <a:pt x="91508" y="188301"/>
                  </a:lnTo>
                  <a:lnTo>
                    <a:pt x="91975" y="188265"/>
                  </a:lnTo>
                  <a:lnTo>
                    <a:pt x="92407" y="188229"/>
                  </a:lnTo>
                  <a:lnTo>
                    <a:pt x="92802" y="188157"/>
                  </a:lnTo>
                  <a:lnTo>
                    <a:pt x="93234" y="188085"/>
                  </a:lnTo>
                  <a:lnTo>
                    <a:pt x="94061" y="187869"/>
                  </a:lnTo>
                  <a:lnTo>
                    <a:pt x="94816" y="187582"/>
                  </a:lnTo>
                  <a:lnTo>
                    <a:pt x="95571" y="187222"/>
                  </a:lnTo>
                  <a:lnTo>
                    <a:pt x="96254" y="186791"/>
                  </a:lnTo>
                  <a:lnTo>
                    <a:pt x="96901" y="186287"/>
                  </a:lnTo>
                  <a:lnTo>
                    <a:pt x="97512" y="185748"/>
                  </a:lnTo>
                  <a:lnTo>
                    <a:pt x="98052" y="185137"/>
                  </a:lnTo>
                  <a:lnTo>
                    <a:pt x="98519" y="184490"/>
                  </a:lnTo>
                  <a:lnTo>
                    <a:pt x="98951" y="183770"/>
                  </a:lnTo>
                  <a:lnTo>
                    <a:pt x="99310" y="183015"/>
                  </a:lnTo>
                  <a:lnTo>
                    <a:pt x="99598" y="182260"/>
                  </a:lnTo>
                  <a:lnTo>
                    <a:pt x="99778" y="181433"/>
                  </a:lnTo>
                  <a:lnTo>
                    <a:pt x="99850" y="181002"/>
                  </a:lnTo>
                  <a:lnTo>
                    <a:pt x="99921" y="180570"/>
                  </a:lnTo>
                  <a:lnTo>
                    <a:pt x="99921" y="180139"/>
                  </a:lnTo>
                  <a:lnTo>
                    <a:pt x="99957" y="179707"/>
                  </a:lnTo>
                  <a:lnTo>
                    <a:pt x="99957" y="8558"/>
                  </a:lnTo>
                  <a:lnTo>
                    <a:pt x="99921" y="8127"/>
                  </a:lnTo>
                  <a:lnTo>
                    <a:pt x="99921" y="7695"/>
                  </a:lnTo>
                  <a:lnTo>
                    <a:pt x="99850" y="7264"/>
                  </a:lnTo>
                  <a:lnTo>
                    <a:pt x="99778" y="6868"/>
                  </a:lnTo>
                  <a:lnTo>
                    <a:pt x="99598" y="6041"/>
                  </a:lnTo>
                  <a:lnTo>
                    <a:pt x="99310" y="5250"/>
                  </a:lnTo>
                  <a:lnTo>
                    <a:pt x="98951" y="4495"/>
                  </a:lnTo>
                  <a:lnTo>
                    <a:pt x="98519" y="3812"/>
                  </a:lnTo>
                  <a:lnTo>
                    <a:pt x="98052" y="3129"/>
                  </a:lnTo>
                  <a:lnTo>
                    <a:pt x="97512" y="2554"/>
                  </a:lnTo>
                  <a:lnTo>
                    <a:pt x="96901" y="1978"/>
                  </a:lnTo>
                  <a:lnTo>
                    <a:pt x="96254" y="1475"/>
                  </a:lnTo>
                  <a:lnTo>
                    <a:pt x="95571" y="1043"/>
                  </a:lnTo>
                  <a:lnTo>
                    <a:pt x="94816" y="684"/>
                  </a:lnTo>
                  <a:lnTo>
                    <a:pt x="94061" y="396"/>
                  </a:lnTo>
                  <a:lnTo>
                    <a:pt x="93234" y="180"/>
                  </a:lnTo>
                  <a:lnTo>
                    <a:pt x="92802" y="109"/>
                  </a:lnTo>
                  <a:lnTo>
                    <a:pt x="92407" y="37"/>
                  </a:lnTo>
                  <a:lnTo>
                    <a:pt x="91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678750" y="584175"/>
              <a:ext cx="263400" cy="28800"/>
            </a:xfrm>
            <a:custGeom>
              <a:avLst/>
              <a:gdLst/>
              <a:ahLst/>
              <a:cxnLst/>
              <a:rect l="l" t="t" r="r" b="b"/>
              <a:pathLst>
                <a:path w="10536" h="1152" extrusionOk="0">
                  <a:moveTo>
                    <a:pt x="432" y="1"/>
                  </a:moveTo>
                  <a:lnTo>
                    <a:pt x="324" y="37"/>
                  </a:lnTo>
                  <a:lnTo>
                    <a:pt x="252" y="109"/>
                  </a:lnTo>
                  <a:lnTo>
                    <a:pt x="144" y="181"/>
                  </a:lnTo>
                  <a:lnTo>
                    <a:pt x="72" y="253"/>
                  </a:lnTo>
                  <a:lnTo>
                    <a:pt x="36" y="361"/>
                  </a:lnTo>
                  <a:lnTo>
                    <a:pt x="0" y="468"/>
                  </a:lnTo>
                  <a:lnTo>
                    <a:pt x="0" y="576"/>
                  </a:lnTo>
                  <a:lnTo>
                    <a:pt x="0" y="684"/>
                  </a:lnTo>
                  <a:lnTo>
                    <a:pt x="36" y="792"/>
                  </a:lnTo>
                  <a:lnTo>
                    <a:pt x="72" y="900"/>
                  </a:lnTo>
                  <a:lnTo>
                    <a:pt x="144" y="1008"/>
                  </a:lnTo>
                  <a:lnTo>
                    <a:pt x="252" y="1080"/>
                  </a:lnTo>
                  <a:lnTo>
                    <a:pt x="324" y="1116"/>
                  </a:lnTo>
                  <a:lnTo>
                    <a:pt x="432" y="1152"/>
                  </a:lnTo>
                  <a:lnTo>
                    <a:pt x="10068" y="1152"/>
                  </a:lnTo>
                  <a:lnTo>
                    <a:pt x="10176" y="1116"/>
                  </a:lnTo>
                  <a:lnTo>
                    <a:pt x="10284" y="1080"/>
                  </a:lnTo>
                  <a:lnTo>
                    <a:pt x="10356" y="1008"/>
                  </a:lnTo>
                  <a:lnTo>
                    <a:pt x="10428" y="900"/>
                  </a:lnTo>
                  <a:lnTo>
                    <a:pt x="10500" y="792"/>
                  </a:lnTo>
                  <a:lnTo>
                    <a:pt x="10535" y="684"/>
                  </a:lnTo>
                  <a:lnTo>
                    <a:pt x="10535" y="576"/>
                  </a:lnTo>
                  <a:lnTo>
                    <a:pt x="10535" y="468"/>
                  </a:lnTo>
                  <a:lnTo>
                    <a:pt x="10500" y="361"/>
                  </a:lnTo>
                  <a:lnTo>
                    <a:pt x="10428" y="253"/>
                  </a:lnTo>
                  <a:lnTo>
                    <a:pt x="10356" y="181"/>
                  </a:lnTo>
                  <a:lnTo>
                    <a:pt x="10284" y="109"/>
                  </a:lnTo>
                  <a:lnTo>
                    <a:pt x="10176" y="37"/>
                  </a:lnTo>
                  <a:lnTo>
                    <a:pt x="10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extrusionOk="0">
                  <a:moveTo>
                    <a:pt x="6796" y="0"/>
                  </a:move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11"/>
                  </a:lnTo>
                  <a:lnTo>
                    <a:pt x="3056" y="791"/>
                  </a:lnTo>
                  <a:lnTo>
                    <a:pt x="2769" y="935"/>
                  </a:lnTo>
                  <a:lnTo>
                    <a:pt x="2481" y="1151"/>
                  </a:lnTo>
                  <a:lnTo>
                    <a:pt x="2229" y="1366"/>
                  </a:lnTo>
                  <a:lnTo>
                    <a:pt x="1978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115" y="2912"/>
                  </a:lnTo>
                  <a:lnTo>
                    <a:pt x="935" y="3308"/>
                  </a:lnTo>
                  <a:lnTo>
                    <a:pt x="755" y="3775"/>
                  </a:lnTo>
                  <a:lnTo>
                    <a:pt x="611" y="4243"/>
                  </a:lnTo>
                  <a:lnTo>
                    <a:pt x="468" y="4782"/>
                  </a:lnTo>
                  <a:lnTo>
                    <a:pt x="360" y="5321"/>
                  </a:lnTo>
                  <a:lnTo>
                    <a:pt x="252" y="5933"/>
                  </a:lnTo>
                  <a:lnTo>
                    <a:pt x="180" y="6580"/>
                  </a:lnTo>
                  <a:lnTo>
                    <a:pt x="108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168992"/>
                  </a:lnTo>
                  <a:lnTo>
                    <a:pt x="36" y="169819"/>
                  </a:lnTo>
                  <a:lnTo>
                    <a:pt x="180" y="170646"/>
                  </a:lnTo>
                  <a:lnTo>
                    <a:pt x="360" y="171437"/>
                  </a:lnTo>
                  <a:lnTo>
                    <a:pt x="611" y="172156"/>
                  </a:lnTo>
                  <a:lnTo>
                    <a:pt x="935" y="172875"/>
                  </a:lnTo>
                  <a:lnTo>
                    <a:pt x="1295" y="173558"/>
                  </a:lnTo>
                  <a:lnTo>
                    <a:pt x="1726" y="174170"/>
                  </a:lnTo>
                  <a:lnTo>
                    <a:pt x="2229" y="174745"/>
                  </a:lnTo>
                  <a:lnTo>
                    <a:pt x="2769" y="175284"/>
                  </a:lnTo>
                  <a:lnTo>
                    <a:pt x="3344" y="175752"/>
                  </a:lnTo>
                  <a:lnTo>
                    <a:pt x="3955" y="176183"/>
                  </a:lnTo>
                  <a:lnTo>
                    <a:pt x="4602" y="176507"/>
                  </a:lnTo>
                  <a:lnTo>
                    <a:pt x="5322" y="176794"/>
                  </a:lnTo>
                  <a:lnTo>
                    <a:pt x="6041" y="176974"/>
                  </a:lnTo>
                  <a:lnTo>
                    <a:pt x="6796" y="177118"/>
                  </a:lnTo>
                  <a:lnTo>
                    <a:pt x="7551" y="177154"/>
                  </a:lnTo>
                  <a:lnTo>
                    <a:pt x="81943" y="177154"/>
                  </a:lnTo>
                  <a:lnTo>
                    <a:pt x="82698" y="177118"/>
                  </a:lnTo>
                  <a:lnTo>
                    <a:pt x="83453" y="176974"/>
                  </a:lnTo>
                  <a:lnTo>
                    <a:pt x="84172" y="176794"/>
                  </a:lnTo>
                  <a:lnTo>
                    <a:pt x="84856" y="176507"/>
                  </a:lnTo>
                  <a:lnTo>
                    <a:pt x="85539" y="176183"/>
                  </a:lnTo>
                  <a:lnTo>
                    <a:pt x="86150" y="175752"/>
                  </a:lnTo>
                  <a:lnTo>
                    <a:pt x="86725" y="175284"/>
                  </a:lnTo>
                  <a:lnTo>
                    <a:pt x="87265" y="174745"/>
                  </a:lnTo>
                  <a:lnTo>
                    <a:pt x="87732" y="174170"/>
                  </a:lnTo>
                  <a:lnTo>
                    <a:pt x="88199" y="173558"/>
                  </a:lnTo>
                  <a:lnTo>
                    <a:pt x="88559" y="172875"/>
                  </a:lnTo>
                  <a:lnTo>
                    <a:pt x="88883" y="172156"/>
                  </a:lnTo>
                  <a:lnTo>
                    <a:pt x="89134" y="171437"/>
                  </a:lnTo>
                  <a:lnTo>
                    <a:pt x="89314" y="170646"/>
                  </a:lnTo>
                  <a:lnTo>
                    <a:pt x="89422" y="169819"/>
                  </a:lnTo>
                  <a:lnTo>
                    <a:pt x="89458" y="16899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64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03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42" y="0"/>
                  </a:lnTo>
                  <a:lnTo>
                    <a:pt x="66698" y="36"/>
                  </a:lnTo>
                  <a:lnTo>
                    <a:pt x="66374" y="180"/>
                  </a:lnTo>
                  <a:lnTo>
                    <a:pt x="66123" y="360"/>
                  </a:lnTo>
                  <a:lnTo>
                    <a:pt x="65907" y="647"/>
                  </a:lnTo>
                  <a:lnTo>
                    <a:pt x="65691" y="971"/>
                  </a:lnTo>
                  <a:lnTo>
                    <a:pt x="65547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04" y="3236"/>
                  </a:lnTo>
                  <a:lnTo>
                    <a:pt x="65368" y="3668"/>
                  </a:lnTo>
                  <a:lnTo>
                    <a:pt x="65260" y="4063"/>
                  </a:lnTo>
                  <a:lnTo>
                    <a:pt x="65152" y="4387"/>
                  </a:lnTo>
                  <a:lnTo>
                    <a:pt x="65008" y="4674"/>
                  </a:lnTo>
                  <a:lnTo>
                    <a:pt x="64828" y="4890"/>
                  </a:lnTo>
                  <a:lnTo>
                    <a:pt x="64648" y="5070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893" y="5429"/>
                  </a:lnTo>
                  <a:lnTo>
                    <a:pt x="63606" y="5501"/>
                  </a:lnTo>
                  <a:lnTo>
                    <a:pt x="63318" y="5537"/>
                  </a:lnTo>
                  <a:lnTo>
                    <a:pt x="62671" y="5573"/>
                  </a:lnTo>
                  <a:lnTo>
                    <a:pt x="61952" y="5609"/>
                  </a:lnTo>
                  <a:lnTo>
                    <a:pt x="27506" y="5609"/>
                  </a:lnTo>
                  <a:lnTo>
                    <a:pt x="26823" y="5573"/>
                  </a:lnTo>
                  <a:lnTo>
                    <a:pt x="26176" y="5537"/>
                  </a:lnTo>
                  <a:lnTo>
                    <a:pt x="25852" y="5501"/>
                  </a:lnTo>
                  <a:lnTo>
                    <a:pt x="25565" y="5429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070"/>
                  </a:lnTo>
                  <a:lnTo>
                    <a:pt x="24630" y="4890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668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193"/>
                  </a:lnTo>
                  <a:lnTo>
                    <a:pt x="23983" y="1762"/>
                  </a:lnTo>
                  <a:lnTo>
                    <a:pt x="23911" y="1330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60"/>
                  </a:lnTo>
                  <a:lnTo>
                    <a:pt x="23084" y="180"/>
                  </a:lnTo>
                  <a:lnTo>
                    <a:pt x="22760" y="36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fill="none" extrusionOk="0">
                  <a:moveTo>
                    <a:pt x="89458" y="9636"/>
                  </a:moveTo>
                  <a:lnTo>
                    <a:pt x="89458" y="168992"/>
                  </a:lnTo>
                  <a:lnTo>
                    <a:pt x="89458" y="168992"/>
                  </a:lnTo>
                  <a:lnTo>
                    <a:pt x="89422" y="169819"/>
                  </a:lnTo>
                  <a:lnTo>
                    <a:pt x="89314" y="170646"/>
                  </a:lnTo>
                  <a:lnTo>
                    <a:pt x="89134" y="171437"/>
                  </a:lnTo>
                  <a:lnTo>
                    <a:pt x="88883" y="172156"/>
                  </a:lnTo>
                  <a:lnTo>
                    <a:pt x="88559" y="172875"/>
                  </a:lnTo>
                  <a:lnTo>
                    <a:pt x="88199" y="173558"/>
                  </a:lnTo>
                  <a:lnTo>
                    <a:pt x="87732" y="174170"/>
                  </a:lnTo>
                  <a:lnTo>
                    <a:pt x="87265" y="174745"/>
                  </a:lnTo>
                  <a:lnTo>
                    <a:pt x="86725" y="175284"/>
                  </a:lnTo>
                  <a:lnTo>
                    <a:pt x="86150" y="175752"/>
                  </a:lnTo>
                  <a:lnTo>
                    <a:pt x="85539" y="176183"/>
                  </a:lnTo>
                  <a:lnTo>
                    <a:pt x="84856" y="176507"/>
                  </a:lnTo>
                  <a:lnTo>
                    <a:pt x="84172" y="176794"/>
                  </a:lnTo>
                  <a:lnTo>
                    <a:pt x="83453" y="176974"/>
                  </a:lnTo>
                  <a:lnTo>
                    <a:pt x="82698" y="177118"/>
                  </a:lnTo>
                  <a:lnTo>
                    <a:pt x="81943" y="177154"/>
                  </a:lnTo>
                  <a:lnTo>
                    <a:pt x="7551" y="177154"/>
                  </a:lnTo>
                  <a:lnTo>
                    <a:pt x="7551" y="177154"/>
                  </a:lnTo>
                  <a:lnTo>
                    <a:pt x="6796" y="177118"/>
                  </a:lnTo>
                  <a:lnTo>
                    <a:pt x="6041" y="176974"/>
                  </a:lnTo>
                  <a:lnTo>
                    <a:pt x="5322" y="176794"/>
                  </a:lnTo>
                  <a:lnTo>
                    <a:pt x="4602" y="176507"/>
                  </a:lnTo>
                  <a:lnTo>
                    <a:pt x="3955" y="176183"/>
                  </a:lnTo>
                  <a:lnTo>
                    <a:pt x="3344" y="175752"/>
                  </a:lnTo>
                  <a:lnTo>
                    <a:pt x="2769" y="175284"/>
                  </a:lnTo>
                  <a:lnTo>
                    <a:pt x="2229" y="174745"/>
                  </a:lnTo>
                  <a:lnTo>
                    <a:pt x="1726" y="174170"/>
                  </a:lnTo>
                  <a:lnTo>
                    <a:pt x="1295" y="173558"/>
                  </a:lnTo>
                  <a:lnTo>
                    <a:pt x="935" y="172875"/>
                  </a:lnTo>
                  <a:lnTo>
                    <a:pt x="611" y="172156"/>
                  </a:lnTo>
                  <a:lnTo>
                    <a:pt x="360" y="171437"/>
                  </a:lnTo>
                  <a:lnTo>
                    <a:pt x="180" y="170646"/>
                  </a:lnTo>
                  <a:lnTo>
                    <a:pt x="36" y="169819"/>
                  </a:lnTo>
                  <a:lnTo>
                    <a:pt x="0" y="168992"/>
                  </a:lnTo>
                  <a:lnTo>
                    <a:pt x="0" y="9636"/>
                  </a:lnTo>
                  <a:lnTo>
                    <a:pt x="0" y="9636"/>
                  </a:lnTo>
                  <a:lnTo>
                    <a:pt x="36" y="8018"/>
                  </a:lnTo>
                  <a:lnTo>
                    <a:pt x="108" y="7263"/>
                  </a:lnTo>
                  <a:lnTo>
                    <a:pt x="180" y="6580"/>
                  </a:lnTo>
                  <a:lnTo>
                    <a:pt x="252" y="5933"/>
                  </a:lnTo>
                  <a:lnTo>
                    <a:pt x="360" y="5321"/>
                  </a:lnTo>
                  <a:lnTo>
                    <a:pt x="468" y="4782"/>
                  </a:lnTo>
                  <a:lnTo>
                    <a:pt x="611" y="4243"/>
                  </a:lnTo>
                  <a:lnTo>
                    <a:pt x="755" y="3775"/>
                  </a:lnTo>
                  <a:lnTo>
                    <a:pt x="935" y="3308"/>
                  </a:lnTo>
                  <a:lnTo>
                    <a:pt x="1115" y="2912"/>
                  </a:lnTo>
                  <a:lnTo>
                    <a:pt x="1295" y="2553"/>
                  </a:lnTo>
                  <a:lnTo>
                    <a:pt x="1510" y="2193"/>
                  </a:lnTo>
                  <a:lnTo>
                    <a:pt x="1726" y="1906"/>
                  </a:lnTo>
                  <a:lnTo>
                    <a:pt x="1978" y="1618"/>
                  </a:lnTo>
                  <a:lnTo>
                    <a:pt x="2229" y="1366"/>
                  </a:lnTo>
                  <a:lnTo>
                    <a:pt x="2481" y="1151"/>
                  </a:lnTo>
                  <a:lnTo>
                    <a:pt x="2769" y="935"/>
                  </a:lnTo>
                  <a:lnTo>
                    <a:pt x="3056" y="791"/>
                  </a:lnTo>
                  <a:lnTo>
                    <a:pt x="3344" y="611"/>
                  </a:lnTo>
                  <a:lnTo>
                    <a:pt x="3632" y="503"/>
                  </a:lnTo>
                  <a:lnTo>
                    <a:pt x="3955" y="396"/>
                  </a:lnTo>
                  <a:lnTo>
                    <a:pt x="4602" y="216"/>
                  </a:lnTo>
                  <a:lnTo>
                    <a:pt x="5322" y="108"/>
                  </a:lnTo>
                  <a:lnTo>
                    <a:pt x="6041" y="36"/>
                  </a:lnTo>
                  <a:lnTo>
                    <a:pt x="6796" y="0"/>
                  </a:lnTo>
                  <a:lnTo>
                    <a:pt x="7551" y="0"/>
                  </a:lnTo>
                  <a:lnTo>
                    <a:pt x="22472" y="0"/>
                  </a:lnTo>
                  <a:lnTo>
                    <a:pt x="22472" y="0"/>
                  </a:lnTo>
                  <a:lnTo>
                    <a:pt x="22616" y="0"/>
                  </a:lnTo>
                  <a:lnTo>
                    <a:pt x="22760" y="36"/>
                  </a:lnTo>
                  <a:lnTo>
                    <a:pt x="23084" y="180"/>
                  </a:lnTo>
                  <a:lnTo>
                    <a:pt x="23335" y="360"/>
                  </a:lnTo>
                  <a:lnTo>
                    <a:pt x="23551" y="647"/>
                  </a:lnTo>
                  <a:lnTo>
                    <a:pt x="23767" y="971"/>
                  </a:lnTo>
                  <a:lnTo>
                    <a:pt x="23911" y="1330"/>
                  </a:lnTo>
                  <a:lnTo>
                    <a:pt x="23983" y="1762"/>
                  </a:lnTo>
                  <a:lnTo>
                    <a:pt x="24019" y="2193"/>
                  </a:lnTo>
                  <a:lnTo>
                    <a:pt x="24019" y="2733"/>
                  </a:lnTo>
                  <a:lnTo>
                    <a:pt x="24019" y="2733"/>
                  </a:lnTo>
                  <a:lnTo>
                    <a:pt x="24054" y="3236"/>
                  </a:lnTo>
                  <a:lnTo>
                    <a:pt x="24090" y="3668"/>
                  </a:lnTo>
                  <a:lnTo>
                    <a:pt x="24198" y="4063"/>
                  </a:lnTo>
                  <a:lnTo>
                    <a:pt x="24306" y="4387"/>
                  </a:lnTo>
                  <a:lnTo>
                    <a:pt x="24450" y="4674"/>
                  </a:lnTo>
                  <a:lnTo>
                    <a:pt x="24630" y="4890"/>
                  </a:lnTo>
                  <a:lnTo>
                    <a:pt x="24810" y="5070"/>
                  </a:lnTo>
                  <a:lnTo>
                    <a:pt x="25061" y="5250"/>
                  </a:lnTo>
                  <a:lnTo>
                    <a:pt x="25313" y="5357"/>
                  </a:lnTo>
                  <a:lnTo>
                    <a:pt x="25565" y="5429"/>
                  </a:lnTo>
                  <a:lnTo>
                    <a:pt x="25852" y="5501"/>
                  </a:lnTo>
                  <a:lnTo>
                    <a:pt x="26176" y="5537"/>
                  </a:lnTo>
                  <a:lnTo>
                    <a:pt x="26823" y="5573"/>
                  </a:lnTo>
                  <a:lnTo>
                    <a:pt x="27506" y="5609"/>
                  </a:lnTo>
                  <a:lnTo>
                    <a:pt x="61952" y="5609"/>
                  </a:lnTo>
                  <a:lnTo>
                    <a:pt x="61952" y="5609"/>
                  </a:lnTo>
                  <a:lnTo>
                    <a:pt x="62671" y="5573"/>
                  </a:lnTo>
                  <a:lnTo>
                    <a:pt x="63318" y="5537"/>
                  </a:lnTo>
                  <a:lnTo>
                    <a:pt x="63606" y="5501"/>
                  </a:lnTo>
                  <a:lnTo>
                    <a:pt x="63893" y="5429"/>
                  </a:lnTo>
                  <a:lnTo>
                    <a:pt x="64181" y="5357"/>
                  </a:lnTo>
                  <a:lnTo>
                    <a:pt x="64433" y="5250"/>
                  </a:lnTo>
                  <a:lnTo>
                    <a:pt x="64648" y="5070"/>
                  </a:lnTo>
                  <a:lnTo>
                    <a:pt x="64828" y="4890"/>
                  </a:lnTo>
                  <a:lnTo>
                    <a:pt x="65008" y="4674"/>
                  </a:lnTo>
                  <a:lnTo>
                    <a:pt x="65152" y="4387"/>
                  </a:lnTo>
                  <a:lnTo>
                    <a:pt x="65260" y="4063"/>
                  </a:lnTo>
                  <a:lnTo>
                    <a:pt x="65368" y="3668"/>
                  </a:lnTo>
                  <a:lnTo>
                    <a:pt x="65404" y="3236"/>
                  </a:lnTo>
                  <a:lnTo>
                    <a:pt x="65439" y="2733"/>
                  </a:lnTo>
                  <a:lnTo>
                    <a:pt x="65439" y="2193"/>
                  </a:lnTo>
                  <a:lnTo>
                    <a:pt x="65439" y="2193"/>
                  </a:lnTo>
                  <a:lnTo>
                    <a:pt x="65475" y="1762"/>
                  </a:lnTo>
                  <a:lnTo>
                    <a:pt x="65547" y="1330"/>
                  </a:lnTo>
                  <a:lnTo>
                    <a:pt x="65691" y="971"/>
                  </a:lnTo>
                  <a:lnTo>
                    <a:pt x="65907" y="647"/>
                  </a:lnTo>
                  <a:lnTo>
                    <a:pt x="66123" y="360"/>
                  </a:lnTo>
                  <a:lnTo>
                    <a:pt x="66374" y="180"/>
                  </a:lnTo>
                  <a:lnTo>
                    <a:pt x="66698" y="36"/>
                  </a:lnTo>
                  <a:lnTo>
                    <a:pt x="66842" y="0"/>
                  </a:lnTo>
                  <a:lnTo>
                    <a:pt x="67022" y="0"/>
                  </a:lnTo>
                  <a:lnTo>
                    <a:pt x="81907" y="0"/>
                  </a:lnTo>
                  <a:lnTo>
                    <a:pt x="81907" y="0"/>
                  </a:lnTo>
                  <a:lnTo>
                    <a:pt x="82698" y="0"/>
                  </a:lnTo>
                  <a:lnTo>
                    <a:pt x="83453" y="72"/>
                  </a:lnTo>
                  <a:lnTo>
                    <a:pt x="84172" y="180"/>
                  </a:lnTo>
                  <a:lnTo>
                    <a:pt x="84856" y="324"/>
                  </a:lnTo>
                  <a:lnTo>
                    <a:pt x="85503" y="539"/>
                  </a:lnTo>
                  <a:lnTo>
                    <a:pt x="85826" y="683"/>
                  </a:lnTo>
                  <a:lnTo>
                    <a:pt x="86150" y="827"/>
                  </a:lnTo>
                  <a:lnTo>
                    <a:pt x="86438" y="1007"/>
                  </a:lnTo>
                  <a:lnTo>
                    <a:pt x="86725" y="1223"/>
                  </a:lnTo>
                  <a:lnTo>
                    <a:pt x="87013" y="1438"/>
                  </a:lnTo>
                  <a:lnTo>
                    <a:pt x="87265" y="1654"/>
                  </a:lnTo>
                  <a:lnTo>
                    <a:pt x="87516" y="1942"/>
                  </a:lnTo>
                  <a:lnTo>
                    <a:pt x="87732" y="2229"/>
                  </a:lnTo>
                  <a:lnTo>
                    <a:pt x="87984" y="2553"/>
                  </a:lnTo>
                  <a:lnTo>
                    <a:pt x="88164" y="2876"/>
                  </a:lnTo>
                  <a:lnTo>
                    <a:pt x="88379" y="3272"/>
                  </a:lnTo>
                  <a:lnTo>
                    <a:pt x="88559" y="3668"/>
                  </a:lnTo>
                  <a:lnTo>
                    <a:pt x="88739" y="4099"/>
                  </a:lnTo>
                  <a:lnTo>
                    <a:pt x="88883" y="4566"/>
                  </a:lnTo>
                  <a:lnTo>
                    <a:pt x="89026" y="5070"/>
                  </a:lnTo>
                  <a:lnTo>
                    <a:pt x="89134" y="5609"/>
                  </a:lnTo>
                  <a:lnTo>
                    <a:pt x="89242" y="6184"/>
                  </a:lnTo>
                  <a:lnTo>
                    <a:pt x="89314" y="6796"/>
                  </a:lnTo>
                  <a:lnTo>
                    <a:pt x="89386" y="7443"/>
                  </a:lnTo>
                  <a:lnTo>
                    <a:pt x="89422" y="8126"/>
                  </a:lnTo>
                  <a:lnTo>
                    <a:pt x="89458" y="96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691775" y="562625"/>
              <a:ext cx="2236450" cy="537550"/>
            </a:xfrm>
            <a:custGeom>
              <a:avLst/>
              <a:gdLst/>
              <a:ahLst/>
              <a:cxnLst/>
              <a:rect l="l" t="t" r="r" b="b"/>
              <a:pathLst>
                <a:path w="89458" h="21502" extrusionOk="0">
                  <a:moveTo>
                    <a:pt x="7551" y="0"/>
                  </a:moveTo>
                  <a:lnTo>
                    <a:pt x="6796" y="36"/>
                  </a:ln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47"/>
                  </a:lnTo>
                  <a:lnTo>
                    <a:pt x="3020" y="791"/>
                  </a:lnTo>
                  <a:lnTo>
                    <a:pt x="2733" y="971"/>
                  </a:lnTo>
                  <a:lnTo>
                    <a:pt x="2481" y="1151"/>
                  </a:lnTo>
                  <a:lnTo>
                    <a:pt x="2193" y="1366"/>
                  </a:lnTo>
                  <a:lnTo>
                    <a:pt x="1942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079" y="2912"/>
                  </a:lnTo>
                  <a:lnTo>
                    <a:pt x="899" y="3344"/>
                  </a:lnTo>
                  <a:lnTo>
                    <a:pt x="719" y="3775"/>
                  </a:lnTo>
                  <a:lnTo>
                    <a:pt x="575" y="4243"/>
                  </a:lnTo>
                  <a:lnTo>
                    <a:pt x="432" y="4782"/>
                  </a:lnTo>
                  <a:lnTo>
                    <a:pt x="324" y="5321"/>
                  </a:lnTo>
                  <a:lnTo>
                    <a:pt x="216" y="5933"/>
                  </a:lnTo>
                  <a:lnTo>
                    <a:pt x="144" y="6580"/>
                  </a:lnTo>
                  <a:lnTo>
                    <a:pt x="72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21502"/>
                  </a:lnTo>
                  <a:lnTo>
                    <a:pt x="89458" y="2150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99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39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78" y="0"/>
                  </a:lnTo>
                  <a:lnTo>
                    <a:pt x="66698" y="36"/>
                  </a:lnTo>
                  <a:lnTo>
                    <a:pt x="66410" y="180"/>
                  </a:lnTo>
                  <a:lnTo>
                    <a:pt x="66159" y="360"/>
                  </a:lnTo>
                  <a:lnTo>
                    <a:pt x="65907" y="647"/>
                  </a:lnTo>
                  <a:lnTo>
                    <a:pt x="65727" y="971"/>
                  </a:lnTo>
                  <a:lnTo>
                    <a:pt x="65583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39" y="3236"/>
                  </a:lnTo>
                  <a:lnTo>
                    <a:pt x="65368" y="3703"/>
                  </a:lnTo>
                  <a:lnTo>
                    <a:pt x="65296" y="4063"/>
                  </a:lnTo>
                  <a:lnTo>
                    <a:pt x="65188" y="4387"/>
                  </a:lnTo>
                  <a:lnTo>
                    <a:pt x="65044" y="4674"/>
                  </a:lnTo>
                  <a:lnTo>
                    <a:pt x="64864" y="4926"/>
                  </a:lnTo>
                  <a:lnTo>
                    <a:pt x="64648" y="5106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929" y="5465"/>
                  </a:lnTo>
                  <a:lnTo>
                    <a:pt x="63642" y="5537"/>
                  </a:lnTo>
                  <a:lnTo>
                    <a:pt x="63318" y="5573"/>
                  </a:lnTo>
                  <a:lnTo>
                    <a:pt x="62671" y="5609"/>
                  </a:lnTo>
                  <a:lnTo>
                    <a:pt x="26823" y="5609"/>
                  </a:lnTo>
                  <a:lnTo>
                    <a:pt x="26140" y="5573"/>
                  </a:lnTo>
                  <a:lnTo>
                    <a:pt x="25852" y="5537"/>
                  </a:lnTo>
                  <a:lnTo>
                    <a:pt x="25565" y="5465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106"/>
                  </a:lnTo>
                  <a:lnTo>
                    <a:pt x="24630" y="4926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703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229"/>
                  </a:lnTo>
                  <a:lnTo>
                    <a:pt x="23983" y="1762"/>
                  </a:lnTo>
                  <a:lnTo>
                    <a:pt x="23911" y="1366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96"/>
                  </a:lnTo>
                  <a:lnTo>
                    <a:pt x="23084" y="180"/>
                  </a:lnTo>
                  <a:lnTo>
                    <a:pt x="22760" y="72"/>
                  </a:lnTo>
                  <a:lnTo>
                    <a:pt x="22616" y="36"/>
                  </a:lnTo>
                  <a:lnTo>
                    <a:pt x="22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838275" y="831375"/>
              <a:ext cx="75550" cy="124075"/>
            </a:xfrm>
            <a:custGeom>
              <a:avLst/>
              <a:gdLst/>
              <a:ahLst/>
              <a:cxnLst/>
              <a:rect l="l" t="t" r="r" b="b"/>
              <a:pathLst>
                <a:path w="3022" h="4963" extrusionOk="0">
                  <a:moveTo>
                    <a:pt x="2626" y="1"/>
                  </a:moveTo>
                  <a:lnTo>
                    <a:pt x="1" y="2482"/>
                  </a:lnTo>
                  <a:lnTo>
                    <a:pt x="2626" y="4963"/>
                  </a:lnTo>
                  <a:lnTo>
                    <a:pt x="3021" y="4531"/>
                  </a:lnTo>
                  <a:lnTo>
                    <a:pt x="864" y="2482"/>
                  </a:lnTo>
                  <a:lnTo>
                    <a:pt x="3021" y="432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635175" y="826900"/>
              <a:ext cx="136650" cy="133050"/>
            </a:xfrm>
            <a:custGeom>
              <a:avLst/>
              <a:gdLst/>
              <a:ahLst/>
              <a:cxnLst/>
              <a:rect l="l" t="t" r="r" b="b"/>
              <a:pathLst>
                <a:path w="5466" h="5322" extrusionOk="0">
                  <a:moveTo>
                    <a:pt x="2733" y="1690"/>
                  </a:moveTo>
                  <a:lnTo>
                    <a:pt x="2913" y="1726"/>
                  </a:lnTo>
                  <a:lnTo>
                    <a:pt x="3093" y="1798"/>
                  </a:lnTo>
                  <a:lnTo>
                    <a:pt x="3272" y="1870"/>
                  </a:lnTo>
                  <a:lnTo>
                    <a:pt x="3416" y="1978"/>
                  </a:lnTo>
                  <a:lnTo>
                    <a:pt x="3524" y="2121"/>
                  </a:lnTo>
                  <a:lnTo>
                    <a:pt x="3632" y="2301"/>
                  </a:lnTo>
                  <a:lnTo>
                    <a:pt x="3668" y="2481"/>
                  </a:lnTo>
                  <a:lnTo>
                    <a:pt x="3704" y="2697"/>
                  </a:lnTo>
                  <a:lnTo>
                    <a:pt x="3668" y="2912"/>
                  </a:lnTo>
                  <a:lnTo>
                    <a:pt x="3596" y="3092"/>
                  </a:lnTo>
                  <a:lnTo>
                    <a:pt x="3524" y="3236"/>
                  </a:lnTo>
                  <a:lnTo>
                    <a:pt x="3380" y="3380"/>
                  </a:lnTo>
                  <a:lnTo>
                    <a:pt x="3236" y="3524"/>
                  </a:lnTo>
                  <a:lnTo>
                    <a:pt x="3057" y="3596"/>
                  </a:lnTo>
                  <a:lnTo>
                    <a:pt x="2877" y="3632"/>
                  </a:lnTo>
                  <a:lnTo>
                    <a:pt x="2697" y="3667"/>
                  </a:lnTo>
                  <a:lnTo>
                    <a:pt x="2481" y="3632"/>
                  </a:lnTo>
                  <a:lnTo>
                    <a:pt x="2302" y="3560"/>
                  </a:lnTo>
                  <a:lnTo>
                    <a:pt x="2122" y="3488"/>
                  </a:lnTo>
                  <a:lnTo>
                    <a:pt x="1978" y="3344"/>
                  </a:lnTo>
                  <a:lnTo>
                    <a:pt x="1870" y="3200"/>
                  </a:lnTo>
                  <a:lnTo>
                    <a:pt x="1798" y="3056"/>
                  </a:lnTo>
                  <a:lnTo>
                    <a:pt x="1726" y="2841"/>
                  </a:lnTo>
                  <a:lnTo>
                    <a:pt x="1726" y="2661"/>
                  </a:lnTo>
                  <a:lnTo>
                    <a:pt x="1762" y="2445"/>
                  </a:lnTo>
                  <a:lnTo>
                    <a:pt x="1798" y="2265"/>
                  </a:lnTo>
                  <a:lnTo>
                    <a:pt x="1906" y="2121"/>
                  </a:lnTo>
                  <a:lnTo>
                    <a:pt x="2014" y="1978"/>
                  </a:lnTo>
                  <a:lnTo>
                    <a:pt x="2194" y="1834"/>
                  </a:lnTo>
                  <a:lnTo>
                    <a:pt x="2337" y="1762"/>
                  </a:lnTo>
                  <a:lnTo>
                    <a:pt x="2517" y="1726"/>
                  </a:lnTo>
                  <a:lnTo>
                    <a:pt x="2733" y="1690"/>
                  </a:lnTo>
                  <a:close/>
                  <a:moveTo>
                    <a:pt x="2733" y="1330"/>
                  </a:moveTo>
                  <a:lnTo>
                    <a:pt x="2445" y="1366"/>
                  </a:lnTo>
                  <a:lnTo>
                    <a:pt x="2194" y="1438"/>
                  </a:lnTo>
                  <a:lnTo>
                    <a:pt x="1978" y="1546"/>
                  </a:lnTo>
                  <a:lnTo>
                    <a:pt x="1798" y="1726"/>
                  </a:lnTo>
                  <a:lnTo>
                    <a:pt x="1618" y="1906"/>
                  </a:lnTo>
                  <a:lnTo>
                    <a:pt x="1510" y="2157"/>
                  </a:lnTo>
                  <a:lnTo>
                    <a:pt x="1439" y="2409"/>
                  </a:lnTo>
                  <a:lnTo>
                    <a:pt x="1403" y="2661"/>
                  </a:lnTo>
                  <a:lnTo>
                    <a:pt x="1439" y="2912"/>
                  </a:lnTo>
                  <a:lnTo>
                    <a:pt x="1510" y="3164"/>
                  </a:lnTo>
                  <a:lnTo>
                    <a:pt x="1618" y="3416"/>
                  </a:lnTo>
                  <a:lnTo>
                    <a:pt x="1798" y="3596"/>
                  </a:lnTo>
                  <a:lnTo>
                    <a:pt x="1978" y="3775"/>
                  </a:lnTo>
                  <a:lnTo>
                    <a:pt x="2230" y="3883"/>
                  </a:lnTo>
                  <a:lnTo>
                    <a:pt x="2481" y="3955"/>
                  </a:lnTo>
                  <a:lnTo>
                    <a:pt x="2733" y="3991"/>
                  </a:lnTo>
                  <a:lnTo>
                    <a:pt x="2985" y="3955"/>
                  </a:lnTo>
                  <a:lnTo>
                    <a:pt x="3236" y="3883"/>
                  </a:lnTo>
                  <a:lnTo>
                    <a:pt x="3488" y="3775"/>
                  </a:lnTo>
                  <a:lnTo>
                    <a:pt x="3668" y="3596"/>
                  </a:lnTo>
                  <a:lnTo>
                    <a:pt x="3848" y="3416"/>
                  </a:lnTo>
                  <a:lnTo>
                    <a:pt x="3955" y="3164"/>
                  </a:lnTo>
                  <a:lnTo>
                    <a:pt x="4027" y="2912"/>
                  </a:lnTo>
                  <a:lnTo>
                    <a:pt x="4063" y="2661"/>
                  </a:lnTo>
                  <a:lnTo>
                    <a:pt x="4027" y="2373"/>
                  </a:lnTo>
                  <a:lnTo>
                    <a:pt x="3955" y="2121"/>
                  </a:lnTo>
                  <a:lnTo>
                    <a:pt x="3848" y="1906"/>
                  </a:lnTo>
                  <a:lnTo>
                    <a:pt x="3668" y="1726"/>
                  </a:lnTo>
                  <a:lnTo>
                    <a:pt x="3452" y="1546"/>
                  </a:lnTo>
                  <a:lnTo>
                    <a:pt x="3236" y="1438"/>
                  </a:lnTo>
                  <a:lnTo>
                    <a:pt x="2985" y="1366"/>
                  </a:lnTo>
                  <a:lnTo>
                    <a:pt x="2733" y="1330"/>
                  </a:lnTo>
                  <a:close/>
                  <a:moveTo>
                    <a:pt x="3236" y="360"/>
                  </a:moveTo>
                  <a:lnTo>
                    <a:pt x="3236" y="611"/>
                  </a:lnTo>
                  <a:lnTo>
                    <a:pt x="3272" y="755"/>
                  </a:lnTo>
                  <a:lnTo>
                    <a:pt x="3344" y="899"/>
                  </a:lnTo>
                  <a:lnTo>
                    <a:pt x="3416" y="1007"/>
                  </a:lnTo>
                  <a:lnTo>
                    <a:pt x="3524" y="1079"/>
                  </a:lnTo>
                  <a:lnTo>
                    <a:pt x="3704" y="1187"/>
                  </a:lnTo>
                  <a:lnTo>
                    <a:pt x="3812" y="1223"/>
                  </a:lnTo>
                  <a:lnTo>
                    <a:pt x="3955" y="1258"/>
                  </a:lnTo>
                  <a:lnTo>
                    <a:pt x="4099" y="1223"/>
                  </a:lnTo>
                  <a:lnTo>
                    <a:pt x="4243" y="1187"/>
                  </a:lnTo>
                  <a:lnTo>
                    <a:pt x="4459" y="1043"/>
                  </a:lnTo>
                  <a:lnTo>
                    <a:pt x="4962" y="1942"/>
                  </a:lnTo>
                  <a:lnTo>
                    <a:pt x="4747" y="2085"/>
                  </a:lnTo>
                  <a:lnTo>
                    <a:pt x="4639" y="2157"/>
                  </a:lnTo>
                  <a:lnTo>
                    <a:pt x="4567" y="2265"/>
                  </a:lnTo>
                  <a:lnTo>
                    <a:pt x="4495" y="2409"/>
                  </a:lnTo>
                  <a:lnTo>
                    <a:pt x="4495" y="2553"/>
                  </a:lnTo>
                  <a:lnTo>
                    <a:pt x="4495" y="2733"/>
                  </a:lnTo>
                  <a:lnTo>
                    <a:pt x="4495" y="2912"/>
                  </a:lnTo>
                  <a:lnTo>
                    <a:pt x="4531" y="3020"/>
                  </a:lnTo>
                  <a:lnTo>
                    <a:pt x="4639" y="3164"/>
                  </a:lnTo>
                  <a:lnTo>
                    <a:pt x="4747" y="3236"/>
                  </a:lnTo>
                  <a:lnTo>
                    <a:pt x="4962" y="3380"/>
                  </a:lnTo>
                  <a:lnTo>
                    <a:pt x="4459" y="4243"/>
                  </a:lnTo>
                  <a:lnTo>
                    <a:pt x="4243" y="4135"/>
                  </a:lnTo>
                  <a:lnTo>
                    <a:pt x="4099" y="4063"/>
                  </a:lnTo>
                  <a:lnTo>
                    <a:pt x="3812" y="4063"/>
                  </a:lnTo>
                  <a:lnTo>
                    <a:pt x="3704" y="4135"/>
                  </a:lnTo>
                  <a:lnTo>
                    <a:pt x="3524" y="4243"/>
                  </a:lnTo>
                  <a:lnTo>
                    <a:pt x="3416" y="4315"/>
                  </a:lnTo>
                  <a:lnTo>
                    <a:pt x="3308" y="4423"/>
                  </a:lnTo>
                  <a:lnTo>
                    <a:pt x="3272" y="4566"/>
                  </a:lnTo>
                  <a:lnTo>
                    <a:pt x="3236" y="4674"/>
                  </a:lnTo>
                  <a:lnTo>
                    <a:pt x="3236" y="4926"/>
                  </a:lnTo>
                  <a:lnTo>
                    <a:pt x="2230" y="4926"/>
                  </a:lnTo>
                  <a:lnTo>
                    <a:pt x="2230" y="4674"/>
                  </a:lnTo>
                  <a:lnTo>
                    <a:pt x="2194" y="4566"/>
                  </a:lnTo>
                  <a:lnTo>
                    <a:pt x="2122" y="4423"/>
                  </a:lnTo>
                  <a:lnTo>
                    <a:pt x="2050" y="4315"/>
                  </a:lnTo>
                  <a:lnTo>
                    <a:pt x="1942" y="4243"/>
                  </a:lnTo>
                  <a:lnTo>
                    <a:pt x="1762" y="4135"/>
                  </a:lnTo>
                  <a:lnTo>
                    <a:pt x="1654" y="4063"/>
                  </a:lnTo>
                  <a:lnTo>
                    <a:pt x="1367" y="4063"/>
                  </a:lnTo>
                  <a:lnTo>
                    <a:pt x="1223" y="4135"/>
                  </a:lnTo>
                  <a:lnTo>
                    <a:pt x="1007" y="4243"/>
                  </a:lnTo>
                  <a:lnTo>
                    <a:pt x="540" y="3380"/>
                  </a:lnTo>
                  <a:lnTo>
                    <a:pt x="719" y="3236"/>
                  </a:lnTo>
                  <a:lnTo>
                    <a:pt x="863" y="3164"/>
                  </a:lnTo>
                  <a:lnTo>
                    <a:pt x="935" y="3020"/>
                  </a:lnTo>
                  <a:lnTo>
                    <a:pt x="971" y="2912"/>
                  </a:lnTo>
                  <a:lnTo>
                    <a:pt x="1007" y="2733"/>
                  </a:lnTo>
                  <a:lnTo>
                    <a:pt x="1007" y="2553"/>
                  </a:lnTo>
                  <a:lnTo>
                    <a:pt x="971" y="2409"/>
                  </a:lnTo>
                  <a:lnTo>
                    <a:pt x="935" y="2265"/>
                  </a:lnTo>
                  <a:lnTo>
                    <a:pt x="863" y="2157"/>
                  </a:lnTo>
                  <a:lnTo>
                    <a:pt x="719" y="2085"/>
                  </a:lnTo>
                  <a:lnTo>
                    <a:pt x="540" y="1942"/>
                  </a:lnTo>
                  <a:lnTo>
                    <a:pt x="1007" y="1043"/>
                  </a:lnTo>
                  <a:lnTo>
                    <a:pt x="1223" y="1187"/>
                  </a:lnTo>
                  <a:lnTo>
                    <a:pt x="1367" y="1223"/>
                  </a:lnTo>
                  <a:lnTo>
                    <a:pt x="1510" y="1258"/>
                  </a:lnTo>
                  <a:lnTo>
                    <a:pt x="1654" y="1223"/>
                  </a:lnTo>
                  <a:lnTo>
                    <a:pt x="1762" y="1187"/>
                  </a:lnTo>
                  <a:lnTo>
                    <a:pt x="1942" y="1079"/>
                  </a:lnTo>
                  <a:lnTo>
                    <a:pt x="2050" y="1007"/>
                  </a:lnTo>
                  <a:lnTo>
                    <a:pt x="2122" y="899"/>
                  </a:lnTo>
                  <a:lnTo>
                    <a:pt x="2194" y="755"/>
                  </a:lnTo>
                  <a:lnTo>
                    <a:pt x="2230" y="611"/>
                  </a:lnTo>
                  <a:lnTo>
                    <a:pt x="2230" y="360"/>
                  </a:lnTo>
                  <a:close/>
                  <a:moveTo>
                    <a:pt x="1834" y="0"/>
                  </a:moveTo>
                  <a:lnTo>
                    <a:pt x="1834" y="647"/>
                  </a:lnTo>
                  <a:lnTo>
                    <a:pt x="1834" y="719"/>
                  </a:lnTo>
                  <a:lnTo>
                    <a:pt x="1762" y="755"/>
                  </a:lnTo>
                  <a:lnTo>
                    <a:pt x="1582" y="863"/>
                  </a:lnTo>
                  <a:lnTo>
                    <a:pt x="1475" y="899"/>
                  </a:lnTo>
                  <a:lnTo>
                    <a:pt x="1403" y="863"/>
                  </a:lnTo>
                  <a:lnTo>
                    <a:pt x="863" y="575"/>
                  </a:lnTo>
                  <a:lnTo>
                    <a:pt x="0" y="2085"/>
                  </a:lnTo>
                  <a:lnTo>
                    <a:pt x="540" y="2409"/>
                  </a:lnTo>
                  <a:lnTo>
                    <a:pt x="576" y="2481"/>
                  </a:lnTo>
                  <a:lnTo>
                    <a:pt x="612" y="2553"/>
                  </a:lnTo>
                  <a:lnTo>
                    <a:pt x="612" y="2661"/>
                  </a:lnTo>
                  <a:lnTo>
                    <a:pt x="612" y="2769"/>
                  </a:lnTo>
                  <a:lnTo>
                    <a:pt x="576" y="2841"/>
                  </a:lnTo>
                  <a:lnTo>
                    <a:pt x="540" y="2912"/>
                  </a:lnTo>
                  <a:lnTo>
                    <a:pt x="0" y="3236"/>
                  </a:lnTo>
                  <a:lnTo>
                    <a:pt x="863" y="4746"/>
                  </a:lnTo>
                  <a:lnTo>
                    <a:pt x="1403" y="4459"/>
                  </a:lnTo>
                  <a:lnTo>
                    <a:pt x="1475" y="4423"/>
                  </a:lnTo>
                  <a:lnTo>
                    <a:pt x="1582" y="4459"/>
                  </a:lnTo>
                  <a:lnTo>
                    <a:pt x="1762" y="4566"/>
                  </a:lnTo>
                  <a:lnTo>
                    <a:pt x="1834" y="4602"/>
                  </a:lnTo>
                  <a:lnTo>
                    <a:pt x="1834" y="4674"/>
                  </a:lnTo>
                  <a:lnTo>
                    <a:pt x="1834" y="5321"/>
                  </a:lnTo>
                  <a:lnTo>
                    <a:pt x="3632" y="5321"/>
                  </a:lnTo>
                  <a:lnTo>
                    <a:pt x="3596" y="4674"/>
                  </a:lnTo>
                  <a:lnTo>
                    <a:pt x="3632" y="4602"/>
                  </a:lnTo>
                  <a:lnTo>
                    <a:pt x="3704" y="4566"/>
                  </a:lnTo>
                  <a:lnTo>
                    <a:pt x="3884" y="4459"/>
                  </a:lnTo>
                  <a:lnTo>
                    <a:pt x="3955" y="4423"/>
                  </a:lnTo>
                  <a:lnTo>
                    <a:pt x="4063" y="4459"/>
                  </a:lnTo>
                  <a:lnTo>
                    <a:pt x="4567" y="4746"/>
                  </a:lnTo>
                  <a:lnTo>
                    <a:pt x="5466" y="3200"/>
                  </a:lnTo>
                  <a:lnTo>
                    <a:pt x="4926" y="2912"/>
                  </a:lnTo>
                  <a:lnTo>
                    <a:pt x="4890" y="2841"/>
                  </a:lnTo>
                  <a:lnTo>
                    <a:pt x="4854" y="2769"/>
                  </a:lnTo>
                  <a:lnTo>
                    <a:pt x="4854" y="2661"/>
                  </a:lnTo>
                  <a:lnTo>
                    <a:pt x="4854" y="2553"/>
                  </a:lnTo>
                  <a:lnTo>
                    <a:pt x="4890" y="2481"/>
                  </a:lnTo>
                  <a:lnTo>
                    <a:pt x="4926" y="2409"/>
                  </a:lnTo>
                  <a:lnTo>
                    <a:pt x="5466" y="2085"/>
                  </a:lnTo>
                  <a:lnTo>
                    <a:pt x="4603" y="575"/>
                  </a:lnTo>
                  <a:lnTo>
                    <a:pt x="4063" y="863"/>
                  </a:lnTo>
                  <a:lnTo>
                    <a:pt x="3991" y="899"/>
                  </a:lnTo>
                  <a:lnTo>
                    <a:pt x="3884" y="863"/>
                  </a:lnTo>
                  <a:lnTo>
                    <a:pt x="3704" y="755"/>
                  </a:lnTo>
                  <a:lnTo>
                    <a:pt x="3632" y="719"/>
                  </a:lnTo>
                  <a:lnTo>
                    <a:pt x="3632" y="61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107950" y="635425"/>
              <a:ext cx="80925" cy="22500"/>
            </a:xfrm>
            <a:custGeom>
              <a:avLst/>
              <a:gdLst/>
              <a:ahLst/>
              <a:cxnLst/>
              <a:rect l="l" t="t" r="r" b="b"/>
              <a:pathLst>
                <a:path w="3237" h="900" extrusionOk="0">
                  <a:moveTo>
                    <a:pt x="1439" y="0"/>
                  </a:moveTo>
                  <a:lnTo>
                    <a:pt x="1331" y="36"/>
                  </a:lnTo>
                  <a:lnTo>
                    <a:pt x="1187" y="36"/>
                  </a:lnTo>
                  <a:lnTo>
                    <a:pt x="899" y="108"/>
                  </a:lnTo>
                  <a:lnTo>
                    <a:pt x="612" y="252"/>
                  </a:lnTo>
                  <a:lnTo>
                    <a:pt x="396" y="360"/>
                  </a:lnTo>
                  <a:lnTo>
                    <a:pt x="180" y="504"/>
                  </a:lnTo>
                  <a:lnTo>
                    <a:pt x="1" y="648"/>
                  </a:lnTo>
                  <a:lnTo>
                    <a:pt x="144" y="791"/>
                  </a:lnTo>
                  <a:lnTo>
                    <a:pt x="252" y="899"/>
                  </a:lnTo>
                  <a:lnTo>
                    <a:pt x="540" y="648"/>
                  </a:lnTo>
                  <a:lnTo>
                    <a:pt x="864" y="468"/>
                  </a:lnTo>
                  <a:lnTo>
                    <a:pt x="1223" y="360"/>
                  </a:lnTo>
                  <a:lnTo>
                    <a:pt x="1619" y="324"/>
                  </a:lnTo>
                  <a:lnTo>
                    <a:pt x="2014" y="360"/>
                  </a:lnTo>
                  <a:lnTo>
                    <a:pt x="2374" y="468"/>
                  </a:lnTo>
                  <a:lnTo>
                    <a:pt x="2697" y="648"/>
                  </a:lnTo>
                  <a:lnTo>
                    <a:pt x="3021" y="899"/>
                  </a:lnTo>
                  <a:lnTo>
                    <a:pt x="3057" y="827"/>
                  </a:lnTo>
                  <a:lnTo>
                    <a:pt x="3093" y="791"/>
                  </a:lnTo>
                  <a:lnTo>
                    <a:pt x="3237" y="648"/>
                  </a:lnTo>
                  <a:lnTo>
                    <a:pt x="3201" y="648"/>
                  </a:lnTo>
                  <a:lnTo>
                    <a:pt x="3057" y="540"/>
                  </a:lnTo>
                  <a:lnTo>
                    <a:pt x="2733" y="288"/>
                  </a:lnTo>
                  <a:lnTo>
                    <a:pt x="2374" y="144"/>
                  </a:lnTo>
                  <a:lnTo>
                    <a:pt x="2122" y="72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119650" y="651600"/>
              <a:ext cx="57550" cy="17100"/>
            </a:xfrm>
            <a:custGeom>
              <a:avLst/>
              <a:gdLst/>
              <a:ahLst/>
              <a:cxnLst/>
              <a:rect l="l" t="t" r="r" b="b"/>
              <a:pathLst>
                <a:path w="2302" h="684" extrusionOk="0">
                  <a:moveTo>
                    <a:pt x="1151" y="1"/>
                  </a:moveTo>
                  <a:lnTo>
                    <a:pt x="827" y="37"/>
                  </a:lnTo>
                  <a:lnTo>
                    <a:pt x="539" y="109"/>
                  </a:lnTo>
                  <a:lnTo>
                    <a:pt x="252" y="252"/>
                  </a:lnTo>
                  <a:lnTo>
                    <a:pt x="0" y="468"/>
                  </a:lnTo>
                  <a:lnTo>
                    <a:pt x="216" y="684"/>
                  </a:lnTo>
                  <a:lnTo>
                    <a:pt x="431" y="540"/>
                  </a:lnTo>
                  <a:lnTo>
                    <a:pt x="647" y="396"/>
                  </a:lnTo>
                  <a:lnTo>
                    <a:pt x="899" y="324"/>
                  </a:lnTo>
                  <a:lnTo>
                    <a:pt x="1402" y="324"/>
                  </a:lnTo>
                  <a:lnTo>
                    <a:pt x="1654" y="396"/>
                  </a:lnTo>
                  <a:lnTo>
                    <a:pt x="1870" y="540"/>
                  </a:lnTo>
                  <a:lnTo>
                    <a:pt x="2085" y="684"/>
                  </a:lnTo>
                  <a:lnTo>
                    <a:pt x="2301" y="468"/>
                  </a:lnTo>
                  <a:lnTo>
                    <a:pt x="2049" y="252"/>
                  </a:lnTo>
                  <a:lnTo>
                    <a:pt x="1762" y="109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130425" y="666875"/>
              <a:ext cx="35975" cy="13525"/>
            </a:xfrm>
            <a:custGeom>
              <a:avLst/>
              <a:gdLst/>
              <a:ahLst/>
              <a:cxnLst/>
              <a:rect l="l" t="t" r="r" b="b"/>
              <a:pathLst>
                <a:path w="1439" h="541" extrusionOk="0">
                  <a:moveTo>
                    <a:pt x="684" y="1"/>
                  </a:moveTo>
                  <a:lnTo>
                    <a:pt x="504" y="37"/>
                  </a:lnTo>
                  <a:lnTo>
                    <a:pt x="324" y="73"/>
                  </a:lnTo>
                  <a:lnTo>
                    <a:pt x="144" y="181"/>
                  </a:lnTo>
                  <a:lnTo>
                    <a:pt x="0" y="324"/>
                  </a:lnTo>
                  <a:lnTo>
                    <a:pt x="216" y="540"/>
                  </a:lnTo>
                  <a:lnTo>
                    <a:pt x="324" y="468"/>
                  </a:lnTo>
                  <a:lnTo>
                    <a:pt x="432" y="396"/>
                  </a:lnTo>
                  <a:lnTo>
                    <a:pt x="576" y="360"/>
                  </a:lnTo>
                  <a:lnTo>
                    <a:pt x="720" y="324"/>
                  </a:lnTo>
                  <a:lnTo>
                    <a:pt x="827" y="360"/>
                  </a:lnTo>
                  <a:lnTo>
                    <a:pt x="971" y="396"/>
                  </a:lnTo>
                  <a:lnTo>
                    <a:pt x="1079" y="468"/>
                  </a:lnTo>
                  <a:lnTo>
                    <a:pt x="1187" y="540"/>
                  </a:lnTo>
                  <a:lnTo>
                    <a:pt x="1439" y="324"/>
                  </a:lnTo>
                  <a:lnTo>
                    <a:pt x="1367" y="253"/>
                  </a:lnTo>
                  <a:lnTo>
                    <a:pt x="1223" y="145"/>
                  </a:lnTo>
                  <a:lnTo>
                    <a:pt x="1043" y="7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143000" y="681275"/>
              <a:ext cx="10825" cy="9900"/>
            </a:xfrm>
            <a:custGeom>
              <a:avLst/>
              <a:gdLst/>
              <a:ahLst/>
              <a:cxnLst/>
              <a:rect l="l" t="t" r="r" b="b"/>
              <a:pathLst>
                <a:path w="433" h="396" extrusionOk="0">
                  <a:moveTo>
                    <a:pt x="73" y="0"/>
                  </a:moveTo>
                  <a:lnTo>
                    <a:pt x="37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288"/>
                  </a:lnTo>
                  <a:lnTo>
                    <a:pt x="73" y="360"/>
                  </a:lnTo>
                  <a:lnTo>
                    <a:pt x="145" y="396"/>
                  </a:lnTo>
                  <a:lnTo>
                    <a:pt x="217" y="396"/>
                  </a:lnTo>
                  <a:lnTo>
                    <a:pt x="289" y="360"/>
                  </a:lnTo>
                  <a:lnTo>
                    <a:pt x="360" y="324"/>
                  </a:lnTo>
                  <a:lnTo>
                    <a:pt x="396" y="252"/>
                  </a:lnTo>
                  <a:lnTo>
                    <a:pt x="432" y="180"/>
                  </a:lnTo>
                  <a:lnTo>
                    <a:pt x="396" y="108"/>
                  </a:lnTo>
                  <a:lnTo>
                    <a:pt x="360" y="3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83737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9" y="109"/>
                  </a:lnTo>
                  <a:lnTo>
                    <a:pt x="181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1" y="1008"/>
                  </a:lnTo>
                  <a:lnTo>
                    <a:pt x="289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44" y="1008"/>
                  </a:lnTo>
                  <a:lnTo>
                    <a:pt x="1116" y="936"/>
                  </a:lnTo>
                  <a:lnTo>
                    <a:pt x="1152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2" y="360"/>
                  </a:lnTo>
                  <a:lnTo>
                    <a:pt x="1116" y="253"/>
                  </a:lnTo>
                  <a:lnTo>
                    <a:pt x="1044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288412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930875" y="648000"/>
              <a:ext cx="30575" cy="29700"/>
            </a:xfrm>
            <a:custGeom>
              <a:avLst/>
              <a:gdLst/>
              <a:ahLst/>
              <a:cxnLst/>
              <a:rect l="l" t="t" r="r" b="b"/>
              <a:pathLst>
                <a:path w="1223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504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977625" y="648000"/>
              <a:ext cx="29675" cy="29700"/>
            </a:xfrm>
            <a:custGeom>
              <a:avLst/>
              <a:gdLst/>
              <a:ahLst/>
              <a:cxnLst/>
              <a:rect l="l" t="t" r="r" b="b"/>
              <a:pathLst>
                <a:path w="1187" h="1188" extrusionOk="0">
                  <a:moveTo>
                    <a:pt x="503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7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024350" y="64800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468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8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07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07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39675" y="639025"/>
              <a:ext cx="121375" cy="56650"/>
            </a:xfrm>
            <a:custGeom>
              <a:avLst/>
              <a:gdLst/>
              <a:ahLst/>
              <a:cxnLst/>
              <a:rect l="l" t="t" r="r" b="b"/>
              <a:pathLst>
                <a:path w="4855" h="2266" extrusionOk="0">
                  <a:moveTo>
                    <a:pt x="4602" y="252"/>
                  </a:moveTo>
                  <a:lnTo>
                    <a:pt x="4602" y="2014"/>
                  </a:lnTo>
                  <a:lnTo>
                    <a:pt x="252" y="2014"/>
                  </a:lnTo>
                  <a:lnTo>
                    <a:pt x="288" y="252"/>
                  </a:lnTo>
                  <a:close/>
                  <a:moveTo>
                    <a:pt x="0" y="0"/>
                  </a:moveTo>
                  <a:lnTo>
                    <a:pt x="0" y="2265"/>
                  </a:lnTo>
                  <a:lnTo>
                    <a:pt x="4854" y="2265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650450" y="648900"/>
              <a:ext cx="77325" cy="36875"/>
            </a:xfrm>
            <a:custGeom>
              <a:avLst/>
              <a:gdLst/>
              <a:ahLst/>
              <a:cxnLst/>
              <a:rect l="l" t="t" r="r" b="b"/>
              <a:pathLst>
                <a:path w="3093" h="1475" extrusionOk="0">
                  <a:moveTo>
                    <a:pt x="1" y="1"/>
                  </a:moveTo>
                  <a:lnTo>
                    <a:pt x="1" y="1475"/>
                  </a:lnTo>
                  <a:lnTo>
                    <a:pt x="3093" y="147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761025" y="652500"/>
              <a:ext cx="10800" cy="29700"/>
            </a:xfrm>
            <a:custGeom>
              <a:avLst/>
              <a:gdLst/>
              <a:ahLst/>
              <a:cxnLst/>
              <a:rect l="l" t="t" r="r" b="b"/>
              <a:pathLst>
                <a:path w="432" h="1188" extrusionOk="0">
                  <a:moveTo>
                    <a:pt x="0" y="1"/>
                  </a:moveTo>
                  <a:lnTo>
                    <a:pt x="0" y="1187"/>
                  </a:lnTo>
                  <a:lnTo>
                    <a:pt x="432" y="118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877825" y="4668750"/>
              <a:ext cx="153750" cy="157350"/>
            </a:xfrm>
            <a:custGeom>
              <a:avLst/>
              <a:gdLst/>
              <a:ahLst/>
              <a:cxnLst/>
              <a:rect l="l" t="t" r="r" b="b"/>
              <a:pathLst>
                <a:path w="6150" h="6294" extrusionOk="0">
                  <a:moveTo>
                    <a:pt x="3093" y="1"/>
                  </a:moveTo>
                  <a:lnTo>
                    <a:pt x="1" y="3165"/>
                  </a:lnTo>
                  <a:lnTo>
                    <a:pt x="684" y="3165"/>
                  </a:lnTo>
                  <a:lnTo>
                    <a:pt x="684" y="6293"/>
                  </a:lnTo>
                  <a:lnTo>
                    <a:pt x="1943" y="6293"/>
                  </a:lnTo>
                  <a:lnTo>
                    <a:pt x="1943" y="4675"/>
                  </a:lnTo>
                  <a:lnTo>
                    <a:pt x="4208" y="4675"/>
                  </a:lnTo>
                  <a:lnTo>
                    <a:pt x="4208" y="6293"/>
                  </a:lnTo>
                  <a:lnTo>
                    <a:pt x="5466" y="6293"/>
                  </a:lnTo>
                  <a:lnTo>
                    <a:pt x="5466" y="3165"/>
                  </a:lnTo>
                  <a:lnTo>
                    <a:pt x="6149" y="316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556975" y="4668750"/>
              <a:ext cx="186100" cy="26100"/>
            </a:xfrm>
            <a:custGeom>
              <a:avLst/>
              <a:gdLst/>
              <a:ahLst/>
              <a:cxnLst/>
              <a:rect l="l" t="t" r="r" b="b"/>
              <a:pathLst>
                <a:path w="7444" h="1044" extrusionOk="0">
                  <a:moveTo>
                    <a:pt x="0" y="1"/>
                  </a:moveTo>
                  <a:lnTo>
                    <a:pt x="0" y="1044"/>
                  </a:lnTo>
                  <a:lnTo>
                    <a:pt x="7443" y="1044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556975" y="4733475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1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556975" y="4799100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44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720"/>
                  </a:lnTo>
                  <a:lnTo>
                    <a:pt x="2014" y="1007"/>
                  </a:lnTo>
                  <a:lnTo>
                    <a:pt x="1655" y="1295"/>
                  </a:lnTo>
                  <a:lnTo>
                    <a:pt x="1295" y="1655"/>
                  </a:lnTo>
                  <a:lnTo>
                    <a:pt x="1008" y="2014"/>
                  </a:lnTo>
                  <a:lnTo>
                    <a:pt x="720" y="2410"/>
                  </a:lnTo>
                  <a:lnTo>
                    <a:pt x="504" y="2841"/>
                  </a:lnTo>
                  <a:lnTo>
                    <a:pt x="325" y="3273"/>
                  </a:lnTo>
                  <a:lnTo>
                    <a:pt x="181" y="3740"/>
                  </a:lnTo>
                  <a:lnTo>
                    <a:pt x="73" y="4207"/>
                  </a:lnTo>
                  <a:lnTo>
                    <a:pt x="1" y="4711"/>
                  </a:lnTo>
                  <a:lnTo>
                    <a:pt x="1" y="5178"/>
                  </a:lnTo>
                  <a:lnTo>
                    <a:pt x="37" y="5682"/>
                  </a:lnTo>
                  <a:lnTo>
                    <a:pt x="145" y="6185"/>
                  </a:lnTo>
                  <a:lnTo>
                    <a:pt x="289" y="6688"/>
                  </a:lnTo>
                  <a:lnTo>
                    <a:pt x="468" y="7156"/>
                  </a:lnTo>
                  <a:lnTo>
                    <a:pt x="720" y="7587"/>
                  </a:lnTo>
                  <a:lnTo>
                    <a:pt x="1008" y="7983"/>
                  </a:lnTo>
                  <a:lnTo>
                    <a:pt x="1295" y="8378"/>
                  </a:lnTo>
                  <a:lnTo>
                    <a:pt x="1655" y="8702"/>
                  </a:lnTo>
                  <a:lnTo>
                    <a:pt x="2014" y="9026"/>
                  </a:lnTo>
                  <a:lnTo>
                    <a:pt x="2410" y="9277"/>
                  </a:lnTo>
                  <a:lnTo>
                    <a:pt x="2841" y="9529"/>
                  </a:lnTo>
                  <a:lnTo>
                    <a:pt x="3273" y="9709"/>
                  </a:lnTo>
                  <a:lnTo>
                    <a:pt x="3740" y="9853"/>
                  </a:lnTo>
                  <a:lnTo>
                    <a:pt x="4208" y="9960"/>
                  </a:lnTo>
                  <a:lnTo>
                    <a:pt x="4711" y="9996"/>
                  </a:lnTo>
                  <a:lnTo>
                    <a:pt x="5179" y="9996"/>
                  </a:lnTo>
                  <a:lnTo>
                    <a:pt x="5682" y="9960"/>
                  </a:lnTo>
                  <a:lnTo>
                    <a:pt x="6185" y="9853"/>
                  </a:lnTo>
                  <a:lnTo>
                    <a:pt x="6581" y="9745"/>
                  </a:lnTo>
                  <a:lnTo>
                    <a:pt x="6940" y="9601"/>
                  </a:lnTo>
                  <a:lnTo>
                    <a:pt x="7300" y="9457"/>
                  </a:lnTo>
                  <a:lnTo>
                    <a:pt x="7624" y="9241"/>
                  </a:lnTo>
                  <a:lnTo>
                    <a:pt x="7983" y="9026"/>
                  </a:lnTo>
                  <a:lnTo>
                    <a:pt x="8271" y="8774"/>
                  </a:lnTo>
                  <a:lnTo>
                    <a:pt x="8558" y="8522"/>
                  </a:lnTo>
                  <a:lnTo>
                    <a:pt x="8846" y="8235"/>
                  </a:lnTo>
                  <a:lnTo>
                    <a:pt x="9062" y="7911"/>
                  </a:lnTo>
                  <a:lnTo>
                    <a:pt x="9278" y="7587"/>
                  </a:lnTo>
                  <a:lnTo>
                    <a:pt x="9457" y="7264"/>
                  </a:lnTo>
                  <a:lnTo>
                    <a:pt x="9637" y="6904"/>
                  </a:lnTo>
                  <a:lnTo>
                    <a:pt x="9781" y="6545"/>
                  </a:lnTo>
                  <a:lnTo>
                    <a:pt x="9853" y="6149"/>
                  </a:lnTo>
                  <a:lnTo>
                    <a:pt x="9961" y="5790"/>
                  </a:lnTo>
                  <a:lnTo>
                    <a:pt x="9997" y="5394"/>
                  </a:lnTo>
                  <a:lnTo>
                    <a:pt x="9997" y="4999"/>
                  </a:lnTo>
                  <a:lnTo>
                    <a:pt x="9997" y="4603"/>
                  </a:lnTo>
                  <a:lnTo>
                    <a:pt x="9925" y="4207"/>
                  </a:lnTo>
                  <a:lnTo>
                    <a:pt x="9853" y="3812"/>
                  </a:lnTo>
                  <a:lnTo>
                    <a:pt x="9709" y="3309"/>
                  </a:lnTo>
                  <a:lnTo>
                    <a:pt x="9529" y="2841"/>
                  </a:lnTo>
                  <a:lnTo>
                    <a:pt x="9278" y="2410"/>
                  </a:lnTo>
                  <a:lnTo>
                    <a:pt x="9026" y="2014"/>
                  </a:lnTo>
                  <a:lnTo>
                    <a:pt x="8702" y="1655"/>
                  </a:lnTo>
                  <a:lnTo>
                    <a:pt x="8379" y="1295"/>
                  </a:lnTo>
                  <a:lnTo>
                    <a:pt x="7983" y="1007"/>
                  </a:lnTo>
                  <a:lnTo>
                    <a:pt x="7588" y="720"/>
                  </a:lnTo>
                  <a:lnTo>
                    <a:pt x="7156" y="504"/>
                  </a:lnTo>
                  <a:lnTo>
                    <a:pt x="6725" y="324"/>
                  </a:lnTo>
                  <a:lnTo>
                    <a:pt x="6257" y="180"/>
                  </a:lnTo>
                  <a:lnTo>
                    <a:pt x="5790" y="73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fill="none" extrusionOk="0">
                  <a:moveTo>
                    <a:pt x="7624" y="9241"/>
                  </a:moveTo>
                  <a:lnTo>
                    <a:pt x="7624" y="9241"/>
                  </a:lnTo>
                  <a:lnTo>
                    <a:pt x="7300" y="9457"/>
                  </a:lnTo>
                  <a:lnTo>
                    <a:pt x="6940" y="9601"/>
                  </a:lnTo>
                  <a:lnTo>
                    <a:pt x="6581" y="9745"/>
                  </a:lnTo>
                  <a:lnTo>
                    <a:pt x="6185" y="9853"/>
                  </a:lnTo>
                  <a:lnTo>
                    <a:pt x="6185" y="9853"/>
                  </a:lnTo>
                  <a:lnTo>
                    <a:pt x="5682" y="9960"/>
                  </a:lnTo>
                  <a:lnTo>
                    <a:pt x="5179" y="9996"/>
                  </a:lnTo>
                  <a:lnTo>
                    <a:pt x="4711" y="9996"/>
                  </a:lnTo>
                  <a:lnTo>
                    <a:pt x="4208" y="9960"/>
                  </a:lnTo>
                  <a:lnTo>
                    <a:pt x="3740" y="9853"/>
                  </a:lnTo>
                  <a:lnTo>
                    <a:pt x="3273" y="9709"/>
                  </a:lnTo>
                  <a:lnTo>
                    <a:pt x="2841" y="9529"/>
                  </a:lnTo>
                  <a:lnTo>
                    <a:pt x="2410" y="9277"/>
                  </a:lnTo>
                  <a:lnTo>
                    <a:pt x="2014" y="9026"/>
                  </a:lnTo>
                  <a:lnTo>
                    <a:pt x="1655" y="8702"/>
                  </a:lnTo>
                  <a:lnTo>
                    <a:pt x="1295" y="8378"/>
                  </a:lnTo>
                  <a:lnTo>
                    <a:pt x="1008" y="7983"/>
                  </a:lnTo>
                  <a:lnTo>
                    <a:pt x="720" y="7587"/>
                  </a:lnTo>
                  <a:lnTo>
                    <a:pt x="468" y="7156"/>
                  </a:lnTo>
                  <a:lnTo>
                    <a:pt x="289" y="6688"/>
                  </a:lnTo>
                  <a:lnTo>
                    <a:pt x="145" y="6185"/>
                  </a:lnTo>
                  <a:lnTo>
                    <a:pt x="145" y="6185"/>
                  </a:lnTo>
                  <a:lnTo>
                    <a:pt x="37" y="5682"/>
                  </a:lnTo>
                  <a:lnTo>
                    <a:pt x="1" y="5178"/>
                  </a:lnTo>
                  <a:lnTo>
                    <a:pt x="1" y="4711"/>
                  </a:lnTo>
                  <a:lnTo>
                    <a:pt x="73" y="4207"/>
                  </a:lnTo>
                  <a:lnTo>
                    <a:pt x="181" y="3740"/>
                  </a:lnTo>
                  <a:lnTo>
                    <a:pt x="325" y="3273"/>
                  </a:lnTo>
                  <a:lnTo>
                    <a:pt x="504" y="2841"/>
                  </a:lnTo>
                  <a:lnTo>
                    <a:pt x="720" y="2410"/>
                  </a:lnTo>
                  <a:lnTo>
                    <a:pt x="1008" y="2014"/>
                  </a:lnTo>
                  <a:lnTo>
                    <a:pt x="1295" y="1655"/>
                  </a:lnTo>
                  <a:lnTo>
                    <a:pt x="1655" y="1295"/>
                  </a:lnTo>
                  <a:lnTo>
                    <a:pt x="2014" y="1007"/>
                  </a:lnTo>
                  <a:lnTo>
                    <a:pt x="2410" y="720"/>
                  </a:lnTo>
                  <a:lnTo>
                    <a:pt x="2841" y="468"/>
                  </a:lnTo>
                  <a:lnTo>
                    <a:pt x="3309" y="288"/>
                  </a:lnTo>
                  <a:lnTo>
                    <a:pt x="3812" y="144"/>
                  </a:lnTo>
                  <a:lnTo>
                    <a:pt x="3812" y="144"/>
                  </a:lnTo>
                  <a:lnTo>
                    <a:pt x="4316" y="37"/>
                  </a:lnTo>
                  <a:lnTo>
                    <a:pt x="4819" y="1"/>
                  </a:lnTo>
                  <a:lnTo>
                    <a:pt x="5322" y="1"/>
                  </a:lnTo>
                  <a:lnTo>
                    <a:pt x="5790" y="73"/>
                  </a:lnTo>
                  <a:lnTo>
                    <a:pt x="6257" y="180"/>
                  </a:lnTo>
                  <a:lnTo>
                    <a:pt x="6725" y="324"/>
                  </a:lnTo>
                  <a:lnTo>
                    <a:pt x="7156" y="504"/>
                  </a:lnTo>
                  <a:lnTo>
                    <a:pt x="7588" y="720"/>
                  </a:lnTo>
                  <a:lnTo>
                    <a:pt x="7983" y="1007"/>
                  </a:lnTo>
                  <a:lnTo>
                    <a:pt x="8379" y="1295"/>
                  </a:lnTo>
                  <a:lnTo>
                    <a:pt x="8702" y="1655"/>
                  </a:lnTo>
                  <a:lnTo>
                    <a:pt x="9026" y="2014"/>
                  </a:lnTo>
                  <a:lnTo>
                    <a:pt x="9278" y="2410"/>
                  </a:lnTo>
                  <a:lnTo>
                    <a:pt x="9529" y="2841"/>
                  </a:lnTo>
                  <a:lnTo>
                    <a:pt x="9709" y="3309"/>
                  </a:lnTo>
                  <a:lnTo>
                    <a:pt x="9853" y="3812"/>
                  </a:lnTo>
                  <a:lnTo>
                    <a:pt x="9853" y="3812"/>
                  </a:lnTo>
                  <a:lnTo>
                    <a:pt x="9925" y="4207"/>
                  </a:lnTo>
                  <a:lnTo>
                    <a:pt x="9997" y="4603"/>
                  </a:lnTo>
                  <a:lnTo>
                    <a:pt x="9997" y="4999"/>
                  </a:lnTo>
                  <a:lnTo>
                    <a:pt x="9997" y="5394"/>
                  </a:lnTo>
                  <a:lnTo>
                    <a:pt x="9961" y="5790"/>
                  </a:lnTo>
                  <a:lnTo>
                    <a:pt x="9853" y="6149"/>
                  </a:lnTo>
                  <a:lnTo>
                    <a:pt x="9781" y="6545"/>
                  </a:lnTo>
                  <a:lnTo>
                    <a:pt x="9637" y="6904"/>
                  </a:lnTo>
                  <a:lnTo>
                    <a:pt x="9457" y="7264"/>
                  </a:lnTo>
                  <a:lnTo>
                    <a:pt x="9278" y="7587"/>
                  </a:lnTo>
                  <a:lnTo>
                    <a:pt x="9062" y="7911"/>
                  </a:lnTo>
                  <a:lnTo>
                    <a:pt x="8846" y="8235"/>
                  </a:lnTo>
                  <a:lnTo>
                    <a:pt x="8558" y="8522"/>
                  </a:lnTo>
                  <a:lnTo>
                    <a:pt x="8271" y="8774"/>
                  </a:lnTo>
                  <a:lnTo>
                    <a:pt x="7983" y="9026"/>
                  </a:lnTo>
                  <a:lnTo>
                    <a:pt x="7624" y="9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924575" y="1332975"/>
              <a:ext cx="76425" cy="76425"/>
            </a:xfrm>
            <a:custGeom>
              <a:avLst/>
              <a:gdLst/>
              <a:ahLst/>
              <a:cxnLst/>
              <a:rect l="l" t="t" r="r" b="b"/>
              <a:pathLst>
                <a:path w="3057" h="3057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44"/>
                  </a:lnTo>
                  <a:lnTo>
                    <a:pt x="684" y="252"/>
                  </a:lnTo>
                  <a:lnTo>
                    <a:pt x="432" y="468"/>
                  </a:lnTo>
                  <a:lnTo>
                    <a:pt x="252" y="683"/>
                  </a:lnTo>
                  <a:lnTo>
                    <a:pt x="108" y="935"/>
                  </a:lnTo>
                  <a:lnTo>
                    <a:pt x="37" y="1223"/>
                  </a:lnTo>
                  <a:lnTo>
                    <a:pt x="1" y="1546"/>
                  </a:lnTo>
                  <a:lnTo>
                    <a:pt x="37" y="1834"/>
                  </a:lnTo>
                  <a:lnTo>
                    <a:pt x="108" y="2121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805"/>
                  </a:lnTo>
                  <a:lnTo>
                    <a:pt x="935" y="2912"/>
                  </a:lnTo>
                  <a:lnTo>
                    <a:pt x="1223" y="3020"/>
                  </a:lnTo>
                  <a:lnTo>
                    <a:pt x="1511" y="3056"/>
                  </a:lnTo>
                  <a:lnTo>
                    <a:pt x="1834" y="3020"/>
                  </a:lnTo>
                  <a:lnTo>
                    <a:pt x="2122" y="2912"/>
                  </a:lnTo>
                  <a:lnTo>
                    <a:pt x="2374" y="2805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121"/>
                  </a:lnTo>
                  <a:lnTo>
                    <a:pt x="3021" y="1834"/>
                  </a:lnTo>
                  <a:lnTo>
                    <a:pt x="3057" y="1546"/>
                  </a:lnTo>
                  <a:lnTo>
                    <a:pt x="3021" y="1223"/>
                  </a:lnTo>
                  <a:lnTo>
                    <a:pt x="2913" y="935"/>
                  </a:lnTo>
                  <a:lnTo>
                    <a:pt x="2769" y="683"/>
                  </a:lnTo>
                  <a:lnTo>
                    <a:pt x="2589" y="468"/>
                  </a:lnTo>
                  <a:lnTo>
                    <a:pt x="2374" y="252"/>
                  </a:lnTo>
                  <a:lnTo>
                    <a:pt x="2122" y="144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517" y="0"/>
                  </a:moveTo>
                  <a:lnTo>
                    <a:pt x="2265" y="36"/>
                  </a:lnTo>
                  <a:lnTo>
                    <a:pt x="2014" y="72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84"/>
                  </a:lnTo>
                  <a:lnTo>
                    <a:pt x="719" y="863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0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81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812"/>
                  </a:lnTo>
                  <a:lnTo>
                    <a:pt x="1366" y="3956"/>
                  </a:lnTo>
                  <a:lnTo>
                    <a:pt x="1870" y="4063"/>
                  </a:lnTo>
                  <a:lnTo>
                    <a:pt x="2337" y="4099"/>
                  </a:lnTo>
                  <a:lnTo>
                    <a:pt x="2841" y="4099"/>
                  </a:lnTo>
                  <a:lnTo>
                    <a:pt x="3344" y="4063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511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3"/>
                  </a:lnTo>
                  <a:lnTo>
                    <a:pt x="4423" y="684"/>
                  </a:lnTo>
                  <a:lnTo>
                    <a:pt x="4207" y="540"/>
                  </a:lnTo>
                  <a:lnTo>
                    <a:pt x="4027" y="396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2"/>
                  </a:lnTo>
                  <a:lnTo>
                    <a:pt x="3056" y="36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fill="none" extrusionOk="0">
                  <a:moveTo>
                    <a:pt x="5250" y="2733"/>
                  </a:moveTo>
                  <a:lnTo>
                    <a:pt x="5250" y="3344"/>
                  </a:lnTo>
                  <a:lnTo>
                    <a:pt x="5250" y="3344"/>
                  </a:lnTo>
                  <a:lnTo>
                    <a:pt x="4926" y="3560"/>
                  </a:lnTo>
                  <a:lnTo>
                    <a:pt x="4566" y="3704"/>
                  </a:lnTo>
                  <a:lnTo>
                    <a:pt x="4207" y="3848"/>
                  </a:lnTo>
                  <a:lnTo>
                    <a:pt x="3811" y="3956"/>
                  </a:lnTo>
                  <a:lnTo>
                    <a:pt x="3811" y="3956"/>
                  </a:lnTo>
                  <a:lnTo>
                    <a:pt x="3344" y="4063"/>
                  </a:lnTo>
                  <a:lnTo>
                    <a:pt x="2841" y="4099"/>
                  </a:lnTo>
                  <a:lnTo>
                    <a:pt x="2337" y="4099"/>
                  </a:lnTo>
                  <a:lnTo>
                    <a:pt x="1870" y="4063"/>
                  </a:lnTo>
                  <a:lnTo>
                    <a:pt x="1366" y="3956"/>
                  </a:lnTo>
                  <a:lnTo>
                    <a:pt x="899" y="3812"/>
                  </a:lnTo>
                  <a:lnTo>
                    <a:pt x="467" y="3596"/>
                  </a:lnTo>
                  <a:lnTo>
                    <a:pt x="0" y="3344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481"/>
                  </a:lnTo>
                  <a:lnTo>
                    <a:pt x="36" y="2194"/>
                  </a:lnTo>
                  <a:lnTo>
                    <a:pt x="108" y="1942"/>
                  </a:lnTo>
                  <a:lnTo>
                    <a:pt x="180" y="1690"/>
                  </a:lnTo>
                  <a:lnTo>
                    <a:pt x="288" y="1475"/>
                  </a:lnTo>
                  <a:lnTo>
                    <a:pt x="396" y="1259"/>
                  </a:lnTo>
                  <a:lnTo>
                    <a:pt x="539" y="1043"/>
                  </a:lnTo>
                  <a:lnTo>
                    <a:pt x="719" y="863"/>
                  </a:lnTo>
                  <a:lnTo>
                    <a:pt x="899" y="684"/>
                  </a:lnTo>
                  <a:lnTo>
                    <a:pt x="1079" y="504"/>
                  </a:lnTo>
                  <a:lnTo>
                    <a:pt x="1294" y="360"/>
                  </a:lnTo>
                  <a:lnTo>
                    <a:pt x="1510" y="252"/>
                  </a:lnTo>
                  <a:lnTo>
                    <a:pt x="1762" y="144"/>
                  </a:lnTo>
                  <a:lnTo>
                    <a:pt x="2014" y="72"/>
                  </a:lnTo>
                  <a:lnTo>
                    <a:pt x="2265" y="36"/>
                  </a:lnTo>
                  <a:lnTo>
                    <a:pt x="2517" y="0"/>
                  </a:lnTo>
                  <a:lnTo>
                    <a:pt x="2517" y="0"/>
                  </a:lnTo>
                  <a:lnTo>
                    <a:pt x="2805" y="0"/>
                  </a:lnTo>
                  <a:lnTo>
                    <a:pt x="3056" y="36"/>
                  </a:lnTo>
                  <a:lnTo>
                    <a:pt x="3308" y="72"/>
                  </a:lnTo>
                  <a:lnTo>
                    <a:pt x="3560" y="144"/>
                  </a:lnTo>
                  <a:lnTo>
                    <a:pt x="3775" y="252"/>
                  </a:lnTo>
                  <a:lnTo>
                    <a:pt x="4027" y="396"/>
                  </a:lnTo>
                  <a:lnTo>
                    <a:pt x="4207" y="540"/>
                  </a:lnTo>
                  <a:lnTo>
                    <a:pt x="4423" y="684"/>
                  </a:lnTo>
                  <a:lnTo>
                    <a:pt x="4602" y="863"/>
                  </a:lnTo>
                  <a:lnTo>
                    <a:pt x="4746" y="1043"/>
                  </a:lnTo>
                  <a:lnTo>
                    <a:pt x="4890" y="1259"/>
                  </a:lnTo>
                  <a:lnTo>
                    <a:pt x="4998" y="1511"/>
                  </a:lnTo>
                  <a:lnTo>
                    <a:pt x="5106" y="1726"/>
                  </a:lnTo>
                  <a:lnTo>
                    <a:pt x="5178" y="1978"/>
                  </a:lnTo>
                  <a:lnTo>
                    <a:pt x="5250" y="2230"/>
                  </a:lnTo>
                  <a:lnTo>
                    <a:pt x="5250" y="2517"/>
                  </a:lnTo>
                  <a:lnTo>
                    <a:pt x="5250" y="2517"/>
                  </a:lnTo>
                  <a:lnTo>
                    <a:pt x="5250" y="27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extrusionOk="0">
                  <a:moveTo>
                    <a:pt x="1" y="0"/>
                  </a:moveTo>
                  <a:lnTo>
                    <a:pt x="1" y="2589"/>
                  </a:lnTo>
                  <a:lnTo>
                    <a:pt x="31750" y="258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fill="none" extrusionOk="0">
                  <a:moveTo>
                    <a:pt x="1" y="0"/>
                  </a:moveTo>
                  <a:lnTo>
                    <a:pt x="31750" y="0"/>
                  </a:lnTo>
                  <a:lnTo>
                    <a:pt x="31750" y="2589"/>
                  </a:lnTo>
                  <a:lnTo>
                    <a:pt x="1" y="258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27687" y="1727"/>
                  </a:lnTo>
                  <a:lnTo>
                    <a:pt x="27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fill="none" extrusionOk="0">
                  <a:moveTo>
                    <a:pt x="1" y="1"/>
                  </a:moveTo>
                  <a:lnTo>
                    <a:pt x="27687" y="1"/>
                  </a:lnTo>
                  <a:lnTo>
                    <a:pt x="27687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45808" y="1727"/>
                  </a:lnTo>
                  <a:lnTo>
                    <a:pt x="45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fill="none" extrusionOk="0">
                  <a:moveTo>
                    <a:pt x="1" y="1"/>
                  </a:moveTo>
                  <a:lnTo>
                    <a:pt x="45808" y="1"/>
                  </a:lnTo>
                  <a:lnTo>
                    <a:pt x="45808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extrusionOk="0">
                  <a:moveTo>
                    <a:pt x="0" y="0"/>
                  </a:moveTo>
                  <a:lnTo>
                    <a:pt x="0" y="62635"/>
                  </a:lnTo>
                  <a:lnTo>
                    <a:pt x="89458" y="62635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fill="none" extrusionOk="0">
                  <a:moveTo>
                    <a:pt x="89458" y="62635"/>
                  </a:moveTo>
                  <a:lnTo>
                    <a:pt x="0" y="62635"/>
                  </a:lnTo>
                  <a:lnTo>
                    <a:pt x="0" y="0"/>
                  </a:lnTo>
                  <a:lnTo>
                    <a:pt x="89458" y="0"/>
                  </a:lnTo>
                  <a:lnTo>
                    <a:pt x="89458" y="626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extrusionOk="0">
                  <a:moveTo>
                    <a:pt x="7407" y="0"/>
                  </a:move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fill="none" extrusionOk="0">
                  <a:moveTo>
                    <a:pt x="0" y="7407"/>
                  </a:move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lnTo>
                    <a:pt x="7407" y="0"/>
                  </a:ln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685050" y="1996350"/>
              <a:ext cx="1243175" cy="842275"/>
            </a:xfrm>
            <a:custGeom>
              <a:avLst/>
              <a:gdLst/>
              <a:ahLst/>
              <a:cxnLst/>
              <a:rect l="l" t="t" r="r" b="b"/>
              <a:pathLst>
                <a:path w="49727" h="33691" extrusionOk="0">
                  <a:moveTo>
                    <a:pt x="24882" y="0"/>
                  </a:moveTo>
                  <a:lnTo>
                    <a:pt x="0" y="33691"/>
                  </a:lnTo>
                  <a:lnTo>
                    <a:pt x="49727" y="33691"/>
                  </a:lnTo>
                  <a:lnTo>
                    <a:pt x="2488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197850" y="2293875"/>
              <a:ext cx="1026550" cy="549250"/>
            </a:xfrm>
            <a:custGeom>
              <a:avLst/>
              <a:gdLst/>
              <a:ahLst/>
              <a:cxnLst/>
              <a:rect l="l" t="t" r="r" b="b"/>
              <a:pathLst>
                <a:path w="41062" h="21970" extrusionOk="0">
                  <a:moveTo>
                    <a:pt x="20531" y="1"/>
                  </a:moveTo>
                  <a:lnTo>
                    <a:pt x="0" y="21970"/>
                  </a:lnTo>
                  <a:lnTo>
                    <a:pt x="41062" y="21970"/>
                  </a:lnTo>
                  <a:lnTo>
                    <a:pt x="205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691775" y="2842200"/>
              <a:ext cx="2236450" cy="337125"/>
            </a:xfrm>
            <a:custGeom>
              <a:avLst/>
              <a:gdLst/>
              <a:ahLst/>
              <a:cxnLst/>
              <a:rect l="l" t="t" r="r" b="b"/>
              <a:pathLst>
                <a:path w="89458" h="13485" extrusionOk="0">
                  <a:moveTo>
                    <a:pt x="0" y="1"/>
                  </a:moveTo>
                  <a:lnTo>
                    <a:pt x="0" y="13484"/>
                  </a:lnTo>
                  <a:lnTo>
                    <a:pt x="89458" y="13484"/>
                  </a:lnTo>
                  <a:lnTo>
                    <a:pt x="8945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838275" y="3775250"/>
              <a:ext cx="249025" cy="249025"/>
            </a:xfrm>
            <a:custGeom>
              <a:avLst/>
              <a:gdLst/>
              <a:ahLst/>
              <a:cxnLst/>
              <a:rect l="l" t="t" r="r" b="b"/>
              <a:pathLst>
                <a:path w="9961" h="9961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09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684"/>
                  </a:lnTo>
                  <a:lnTo>
                    <a:pt x="2014" y="972"/>
                  </a:lnTo>
                  <a:lnTo>
                    <a:pt x="1655" y="1259"/>
                  </a:lnTo>
                  <a:lnTo>
                    <a:pt x="1295" y="1619"/>
                  </a:lnTo>
                  <a:lnTo>
                    <a:pt x="1008" y="1978"/>
                  </a:lnTo>
                  <a:lnTo>
                    <a:pt x="720" y="2374"/>
                  </a:lnTo>
                  <a:lnTo>
                    <a:pt x="504" y="2805"/>
                  </a:lnTo>
                  <a:lnTo>
                    <a:pt x="324" y="3237"/>
                  </a:lnTo>
                  <a:lnTo>
                    <a:pt x="145" y="3704"/>
                  </a:lnTo>
                  <a:lnTo>
                    <a:pt x="73" y="4172"/>
                  </a:lnTo>
                  <a:lnTo>
                    <a:pt x="1" y="4639"/>
                  </a:lnTo>
                  <a:lnTo>
                    <a:pt x="1" y="5142"/>
                  </a:lnTo>
                  <a:lnTo>
                    <a:pt x="37" y="5646"/>
                  </a:lnTo>
                  <a:lnTo>
                    <a:pt x="145" y="6149"/>
                  </a:lnTo>
                  <a:lnTo>
                    <a:pt x="289" y="6653"/>
                  </a:lnTo>
                  <a:lnTo>
                    <a:pt x="468" y="7084"/>
                  </a:lnTo>
                  <a:lnTo>
                    <a:pt x="720" y="7552"/>
                  </a:lnTo>
                  <a:lnTo>
                    <a:pt x="972" y="7947"/>
                  </a:lnTo>
                  <a:lnTo>
                    <a:pt x="1295" y="8307"/>
                  </a:lnTo>
                  <a:lnTo>
                    <a:pt x="1619" y="8666"/>
                  </a:lnTo>
                  <a:lnTo>
                    <a:pt x="1978" y="8954"/>
                  </a:lnTo>
                  <a:lnTo>
                    <a:pt x="2374" y="9241"/>
                  </a:lnTo>
                  <a:lnTo>
                    <a:pt x="2805" y="9457"/>
                  </a:lnTo>
                  <a:lnTo>
                    <a:pt x="3237" y="9637"/>
                  </a:lnTo>
                  <a:lnTo>
                    <a:pt x="3704" y="9781"/>
                  </a:lnTo>
                  <a:lnTo>
                    <a:pt x="4172" y="9889"/>
                  </a:lnTo>
                  <a:lnTo>
                    <a:pt x="4675" y="9961"/>
                  </a:lnTo>
                  <a:lnTo>
                    <a:pt x="5143" y="9961"/>
                  </a:lnTo>
                  <a:lnTo>
                    <a:pt x="5646" y="9925"/>
                  </a:lnTo>
                  <a:lnTo>
                    <a:pt x="6149" y="9817"/>
                  </a:lnTo>
                  <a:lnTo>
                    <a:pt x="6545" y="9709"/>
                  </a:lnTo>
                  <a:lnTo>
                    <a:pt x="6904" y="9565"/>
                  </a:lnTo>
                  <a:lnTo>
                    <a:pt x="7264" y="9421"/>
                  </a:lnTo>
                  <a:lnTo>
                    <a:pt x="7588" y="9205"/>
                  </a:lnTo>
                  <a:lnTo>
                    <a:pt x="7947" y="8990"/>
                  </a:lnTo>
                  <a:lnTo>
                    <a:pt x="8235" y="8738"/>
                  </a:lnTo>
                  <a:lnTo>
                    <a:pt x="8522" y="8486"/>
                  </a:lnTo>
                  <a:lnTo>
                    <a:pt x="8810" y="8199"/>
                  </a:lnTo>
                  <a:lnTo>
                    <a:pt x="9026" y="7875"/>
                  </a:lnTo>
                  <a:lnTo>
                    <a:pt x="9242" y="7552"/>
                  </a:lnTo>
                  <a:lnTo>
                    <a:pt x="9421" y="7228"/>
                  </a:lnTo>
                  <a:lnTo>
                    <a:pt x="9601" y="6868"/>
                  </a:lnTo>
                  <a:lnTo>
                    <a:pt x="9709" y="6509"/>
                  </a:lnTo>
                  <a:lnTo>
                    <a:pt x="9817" y="6113"/>
                  </a:lnTo>
                  <a:lnTo>
                    <a:pt x="9889" y="5754"/>
                  </a:lnTo>
                  <a:lnTo>
                    <a:pt x="9961" y="5358"/>
                  </a:lnTo>
                  <a:lnTo>
                    <a:pt x="9961" y="4963"/>
                  </a:lnTo>
                  <a:lnTo>
                    <a:pt x="9961" y="4567"/>
                  </a:lnTo>
                  <a:lnTo>
                    <a:pt x="9889" y="4172"/>
                  </a:lnTo>
                  <a:lnTo>
                    <a:pt x="9817" y="3776"/>
                  </a:lnTo>
                  <a:lnTo>
                    <a:pt x="9673" y="3309"/>
                  </a:lnTo>
                  <a:lnTo>
                    <a:pt x="9493" y="2841"/>
                  </a:lnTo>
                  <a:lnTo>
                    <a:pt x="9242" y="2410"/>
                  </a:lnTo>
                  <a:lnTo>
                    <a:pt x="8990" y="2014"/>
                  </a:lnTo>
                  <a:lnTo>
                    <a:pt x="8666" y="1619"/>
                  </a:lnTo>
                  <a:lnTo>
                    <a:pt x="8343" y="1295"/>
                  </a:lnTo>
                  <a:lnTo>
                    <a:pt x="7983" y="972"/>
                  </a:lnTo>
                  <a:lnTo>
                    <a:pt x="7588" y="720"/>
                  </a:lnTo>
                  <a:lnTo>
                    <a:pt x="7156" y="468"/>
                  </a:lnTo>
                  <a:lnTo>
                    <a:pt x="6725" y="288"/>
                  </a:lnTo>
                  <a:lnTo>
                    <a:pt x="6257" y="145"/>
                  </a:lnTo>
                  <a:lnTo>
                    <a:pt x="5790" y="37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924575" y="3847175"/>
              <a:ext cx="76425" cy="75525"/>
            </a:xfrm>
            <a:custGeom>
              <a:avLst/>
              <a:gdLst/>
              <a:ahLst/>
              <a:cxnLst/>
              <a:rect l="l" t="t" r="r" b="b"/>
              <a:pathLst>
                <a:path w="3057" h="3021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08"/>
                  </a:lnTo>
                  <a:lnTo>
                    <a:pt x="684" y="252"/>
                  </a:lnTo>
                  <a:lnTo>
                    <a:pt x="432" y="432"/>
                  </a:lnTo>
                  <a:lnTo>
                    <a:pt x="252" y="647"/>
                  </a:lnTo>
                  <a:lnTo>
                    <a:pt x="108" y="899"/>
                  </a:lnTo>
                  <a:lnTo>
                    <a:pt x="37" y="1187"/>
                  </a:lnTo>
                  <a:lnTo>
                    <a:pt x="1" y="1510"/>
                  </a:lnTo>
                  <a:lnTo>
                    <a:pt x="37" y="1798"/>
                  </a:lnTo>
                  <a:lnTo>
                    <a:pt x="108" y="2086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769"/>
                  </a:lnTo>
                  <a:lnTo>
                    <a:pt x="935" y="2913"/>
                  </a:lnTo>
                  <a:lnTo>
                    <a:pt x="1223" y="2985"/>
                  </a:lnTo>
                  <a:lnTo>
                    <a:pt x="1511" y="3021"/>
                  </a:lnTo>
                  <a:lnTo>
                    <a:pt x="1834" y="2985"/>
                  </a:lnTo>
                  <a:lnTo>
                    <a:pt x="2122" y="2913"/>
                  </a:lnTo>
                  <a:lnTo>
                    <a:pt x="2374" y="2769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086"/>
                  </a:lnTo>
                  <a:lnTo>
                    <a:pt x="3021" y="1798"/>
                  </a:lnTo>
                  <a:lnTo>
                    <a:pt x="3057" y="1510"/>
                  </a:lnTo>
                  <a:lnTo>
                    <a:pt x="3021" y="1187"/>
                  </a:lnTo>
                  <a:lnTo>
                    <a:pt x="2913" y="899"/>
                  </a:lnTo>
                  <a:lnTo>
                    <a:pt x="2769" y="647"/>
                  </a:lnTo>
                  <a:lnTo>
                    <a:pt x="2589" y="432"/>
                  </a:lnTo>
                  <a:lnTo>
                    <a:pt x="2374" y="252"/>
                  </a:lnTo>
                  <a:lnTo>
                    <a:pt x="2122" y="108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896725" y="39217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265" y="1"/>
                  </a:moveTo>
                  <a:lnTo>
                    <a:pt x="2014" y="73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48"/>
                  </a:lnTo>
                  <a:lnTo>
                    <a:pt x="719" y="828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1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46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776"/>
                  </a:lnTo>
                  <a:lnTo>
                    <a:pt x="1366" y="3956"/>
                  </a:lnTo>
                  <a:lnTo>
                    <a:pt x="1870" y="4028"/>
                  </a:lnTo>
                  <a:lnTo>
                    <a:pt x="2337" y="4100"/>
                  </a:lnTo>
                  <a:lnTo>
                    <a:pt x="2841" y="4100"/>
                  </a:lnTo>
                  <a:lnTo>
                    <a:pt x="3344" y="4064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475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4"/>
                  </a:lnTo>
                  <a:lnTo>
                    <a:pt x="4423" y="684"/>
                  </a:lnTo>
                  <a:lnTo>
                    <a:pt x="4207" y="504"/>
                  </a:lnTo>
                  <a:lnTo>
                    <a:pt x="4027" y="360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3"/>
                  </a:lnTo>
                  <a:lnTo>
                    <a:pt x="3056" y="37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243675" y="3781550"/>
              <a:ext cx="1020275" cy="65650"/>
            </a:xfrm>
            <a:custGeom>
              <a:avLst/>
              <a:gdLst/>
              <a:ahLst/>
              <a:cxnLst/>
              <a:rect l="l" t="t" r="r" b="b"/>
              <a:pathLst>
                <a:path w="40811" h="2626" extrusionOk="0">
                  <a:moveTo>
                    <a:pt x="1" y="0"/>
                  </a:moveTo>
                  <a:lnTo>
                    <a:pt x="1" y="2625"/>
                  </a:lnTo>
                  <a:lnTo>
                    <a:pt x="40811" y="2625"/>
                  </a:lnTo>
                  <a:lnTo>
                    <a:pt x="40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3243675" y="3890325"/>
              <a:ext cx="1302525" cy="43175"/>
            </a:xfrm>
            <a:custGeom>
              <a:avLst/>
              <a:gdLst/>
              <a:ahLst/>
              <a:cxnLst/>
              <a:rect l="l" t="t" r="r" b="b"/>
              <a:pathLst>
                <a:path w="52101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52101" y="1726"/>
                  </a:lnTo>
                  <a:lnTo>
                    <a:pt x="5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243675" y="3973925"/>
              <a:ext cx="444100" cy="43150"/>
            </a:xfrm>
            <a:custGeom>
              <a:avLst/>
              <a:gdLst/>
              <a:ahLst/>
              <a:cxnLst/>
              <a:rect l="l" t="t" r="r" b="b"/>
              <a:pathLst>
                <a:path w="17764" h="1726" extrusionOk="0">
                  <a:moveTo>
                    <a:pt x="1" y="0"/>
                  </a:moveTo>
                  <a:lnTo>
                    <a:pt x="1" y="1726"/>
                  </a:lnTo>
                  <a:lnTo>
                    <a:pt x="17763" y="1726"/>
                  </a:lnTo>
                  <a:lnTo>
                    <a:pt x="17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691775" y="4127625"/>
              <a:ext cx="2236450" cy="382050"/>
            </a:xfrm>
            <a:custGeom>
              <a:avLst/>
              <a:gdLst/>
              <a:ahLst/>
              <a:cxnLst/>
              <a:rect l="l" t="t" r="r" b="b"/>
              <a:pathLst>
                <a:path w="89458" h="15282" extrusionOk="0">
                  <a:moveTo>
                    <a:pt x="0" y="0"/>
                  </a:moveTo>
                  <a:lnTo>
                    <a:pt x="0" y="15282"/>
                  </a:lnTo>
                  <a:lnTo>
                    <a:pt x="89458" y="15282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964125" y="4387400"/>
              <a:ext cx="348800" cy="122275"/>
            </a:xfrm>
            <a:custGeom>
              <a:avLst/>
              <a:gdLst/>
              <a:ahLst/>
              <a:cxnLst/>
              <a:rect l="l" t="t" r="r" b="b"/>
              <a:pathLst>
                <a:path w="13952" h="4891" extrusionOk="0">
                  <a:moveTo>
                    <a:pt x="6581" y="1"/>
                  </a:moveTo>
                  <a:lnTo>
                    <a:pt x="5861" y="73"/>
                  </a:lnTo>
                  <a:lnTo>
                    <a:pt x="5178" y="216"/>
                  </a:lnTo>
                  <a:lnTo>
                    <a:pt x="4495" y="432"/>
                  </a:lnTo>
                  <a:lnTo>
                    <a:pt x="3812" y="684"/>
                  </a:lnTo>
                  <a:lnTo>
                    <a:pt x="3201" y="1043"/>
                  </a:lnTo>
                  <a:lnTo>
                    <a:pt x="2589" y="1439"/>
                  </a:lnTo>
                  <a:lnTo>
                    <a:pt x="2050" y="1870"/>
                  </a:lnTo>
                  <a:lnTo>
                    <a:pt x="1547" y="2374"/>
                  </a:lnTo>
                  <a:lnTo>
                    <a:pt x="1079" y="2949"/>
                  </a:lnTo>
                  <a:lnTo>
                    <a:pt x="648" y="3560"/>
                  </a:lnTo>
                  <a:lnTo>
                    <a:pt x="288" y="4207"/>
                  </a:lnTo>
                  <a:lnTo>
                    <a:pt x="1" y="4891"/>
                  </a:lnTo>
                  <a:lnTo>
                    <a:pt x="13952" y="4891"/>
                  </a:lnTo>
                  <a:lnTo>
                    <a:pt x="13808" y="4495"/>
                  </a:lnTo>
                  <a:lnTo>
                    <a:pt x="13628" y="4136"/>
                  </a:lnTo>
                  <a:lnTo>
                    <a:pt x="13448" y="3776"/>
                  </a:lnTo>
                  <a:lnTo>
                    <a:pt x="13232" y="3416"/>
                  </a:lnTo>
                  <a:lnTo>
                    <a:pt x="13017" y="3093"/>
                  </a:lnTo>
                  <a:lnTo>
                    <a:pt x="12765" y="2769"/>
                  </a:lnTo>
                  <a:lnTo>
                    <a:pt x="12513" y="2446"/>
                  </a:lnTo>
                  <a:lnTo>
                    <a:pt x="12226" y="2158"/>
                  </a:lnTo>
                  <a:lnTo>
                    <a:pt x="11938" y="1870"/>
                  </a:lnTo>
                  <a:lnTo>
                    <a:pt x="11614" y="1619"/>
                  </a:lnTo>
                  <a:lnTo>
                    <a:pt x="11291" y="1367"/>
                  </a:lnTo>
                  <a:lnTo>
                    <a:pt x="10967" y="1151"/>
                  </a:lnTo>
                  <a:lnTo>
                    <a:pt x="10608" y="936"/>
                  </a:lnTo>
                  <a:lnTo>
                    <a:pt x="10248" y="756"/>
                  </a:lnTo>
                  <a:lnTo>
                    <a:pt x="9889" y="576"/>
                  </a:lnTo>
                  <a:lnTo>
                    <a:pt x="9493" y="432"/>
                  </a:lnTo>
                  <a:lnTo>
                    <a:pt x="8774" y="216"/>
                  </a:lnTo>
                  <a:lnTo>
                    <a:pt x="8019" y="73"/>
                  </a:lnTo>
                  <a:lnTo>
                    <a:pt x="73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40075" y="3271875"/>
              <a:ext cx="148350" cy="147450"/>
            </a:xfrm>
            <a:custGeom>
              <a:avLst/>
              <a:gdLst/>
              <a:ahLst/>
              <a:cxnLst/>
              <a:rect l="l" t="t" r="r" b="b"/>
              <a:pathLst>
                <a:path w="5934" h="5898" extrusionOk="0">
                  <a:moveTo>
                    <a:pt x="2662" y="1"/>
                  </a:moveTo>
                  <a:lnTo>
                    <a:pt x="2374" y="37"/>
                  </a:lnTo>
                  <a:lnTo>
                    <a:pt x="2086" y="108"/>
                  </a:lnTo>
                  <a:lnTo>
                    <a:pt x="1799" y="216"/>
                  </a:lnTo>
                  <a:lnTo>
                    <a:pt x="1547" y="324"/>
                  </a:lnTo>
                  <a:lnTo>
                    <a:pt x="1295" y="504"/>
                  </a:lnTo>
                  <a:lnTo>
                    <a:pt x="1079" y="648"/>
                  </a:lnTo>
                  <a:lnTo>
                    <a:pt x="864" y="864"/>
                  </a:lnTo>
                  <a:lnTo>
                    <a:pt x="684" y="1043"/>
                  </a:lnTo>
                  <a:lnTo>
                    <a:pt x="504" y="1295"/>
                  </a:lnTo>
                  <a:lnTo>
                    <a:pt x="360" y="1547"/>
                  </a:lnTo>
                  <a:lnTo>
                    <a:pt x="252" y="1798"/>
                  </a:lnTo>
                  <a:lnTo>
                    <a:pt x="145" y="2050"/>
                  </a:lnTo>
                  <a:lnTo>
                    <a:pt x="73" y="2338"/>
                  </a:lnTo>
                  <a:lnTo>
                    <a:pt x="1" y="2625"/>
                  </a:lnTo>
                  <a:lnTo>
                    <a:pt x="1" y="2949"/>
                  </a:lnTo>
                  <a:lnTo>
                    <a:pt x="1" y="3237"/>
                  </a:lnTo>
                  <a:lnTo>
                    <a:pt x="73" y="3524"/>
                  </a:lnTo>
                  <a:lnTo>
                    <a:pt x="145" y="3812"/>
                  </a:lnTo>
                  <a:lnTo>
                    <a:pt x="252" y="4100"/>
                  </a:lnTo>
                  <a:lnTo>
                    <a:pt x="360" y="4351"/>
                  </a:lnTo>
                  <a:lnTo>
                    <a:pt x="504" y="4603"/>
                  </a:lnTo>
                  <a:lnTo>
                    <a:pt x="684" y="4819"/>
                  </a:lnTo>
                  <a:lnTo>
                    <a:pt x="864" y="5034"/>
                  </a:lnTo>
                  <a:lnTo>
                    <a:pt x="1079" y="5214"/>
                  </a:lnTo>
                  <a:lnTo>
                    <a:pt x="1295" y="5394"/>
                  </a:lnTo>
                  <a:lnTo>
                    <a:pt x="1547" y="5538"/>
                  </a:lnTo>
                  <a:lnTo>
                    <a:pt x="1799" y="5682"/>
                  </a:lnTo>
                  <a:lnTo>
                    <a:pt x="2086" y="5754"/>
                  </a:lnTo>
                  <a:lnTo>
                    <a:pt x="2374" y="5861"/>
                  </a:lnTo>
                  <a:lnTo>
                    <a:pt x="2662" y="5897"/>
                  </a:lnTo>
                  <a:lnTo>
                    <a:pt x="3273" y="5897"/>
                  </a:lnTo>
                  <a:lnTo>
                    <a:pt x="3560" y="5861"/>
                  </a:lnTo>
                  <a:lnTo>
                    <a:pt x="3848" y="5754"/>
                  </a:lnTo>
                  <a:lnTo>
                    <a:pt x="4100" y="5682"/>
                  </a:lnTo>
                  <a:lnTo>
                    <a:pt x="4387" y="5538"/>
                  </a:lnTo>
                  <a:lnTo>
                    <a:pt x="4603" y="5394"/>
                  </a:lnTo>
                  <a:lnTo>
                    <a:pt x="4855" y="5214"/>
                  </a:lnTo>
                  <a:lnTo>
                    <a:pt x="5071" y="5034"/>
                  </a:lnTo>
                  <a:lnTo>
                    <a:pt x="5250" y="4819"/>
                  </a:lnTo>
                  <a:lnTo>
                    <a:pt x="5430" y="4603"/>
                  </a:lnTo>
                  <a:lnTo>
                    <a:pt x="5574" y="4351"/>
                  </a:lnTo>
                  <a:lnTo>
                    <a:pt x="5682" y="4100"/>
                  </a:lnTo>
                  <a:lnTo>
                    <a:pt x="5790" y="3812"/>
                  </a:lnTo>
                  <a:lnTo>
                    <a:pt x="5862" y="3524"/>
                  </a:lnTo>
                  <a:lnTo>
                    <a:pt x="5898" y="3237"/>
                  </a:lnTo>
                  <a:lnTo>
                    <a:pt x="5933" y="2949"/>
                  </a:lnTo>
                  <a:lnTo>
                    <a:pt x="5898" y="2625"/>
                  </a:lnTo>
                  <a:lnTo>
                    <a:pt x="5862" y="2338"/>
                  </a:lnTo>
                  <a:lnTo>
                    <a:pt x="5790" y="2050"/>
                  </a:lnTo>
                  <a:lnTo>
                    <a:pt x="5682" y="1798"/>
                  </a:lnTo>
                  <a:lnTo>
                    <a:pt x="5574" y="1547"/>
                  </a:lnTo>
                  <a:lnTo>
                    <a:pt x="5430" y="1295"/>
                  </a:lnTo>
                  <a:lnTo>
                    <a:pt x="5250" y="1043"/>
                  </a:lnTo>
                  <a:lnTo>
                    <a:pt x="5071" y="864"/>
                  </a:lnTo>
                  <a:lnTo>
                    <a:pt x="4855" y="648"/>
                  </a:lnTo>
                  <a:lnTo>
                    <a:pt x="4603" y="504"/>
                  </a:lnTo>
                  <a:lnTo>
                    <a:pt x="4387" y="324"/>
                  </a:lnTo>
                  <a:lnTo>
                    <a:pt x="4100" y="216"/>
                  </a:lnTo>
                  <a:lnTo>
                    <a:pt x="3848" y="108"/>
                  </a:lnTo>
                  <a:lnTo>
                    <a:pt x="3560" y="3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96725" y="3296150"/>
              <a:ext cx="64725" cy="80025"/>
            </a:xfrm>
            <a:custGeom>
              <a:avLst/>
              <a:gdLst/>
              <a:ahLst/>
              <a:cxnLst/>
              <a:rect l="l" t="t" r="r" b="b"/>
              <a:pathLst>
                <a:path w="2589" h="3201" extrusionOk="0">
                  <a:moveTo>
                    <a:pt x="1007" y="0"/>
                  </a:moveTo>
                  <a:lnTo>
                    <a:pt x="899" y="36"/>
                  </a:lnTo>
                  <a:lnTo>
                    <a:pt x="899" y="144"/>
                  </a:lnTo>
                  <a:lnTo>
                    <a:pt x="899" y="360"/>
                  </a:lnTo>
                  <a:lnTo>
                    <a:pt x="863" y="612"/>
                  </a:lnTo>
                  <a:lnTo>
                    <a:pt x="791" y="827"/>
                  </a:lnTo>
                  <a:lnTo>
                    <a:pt x="683" y="1043"/>
                  </a:lnTo>
                  <a:lnTo>
                    <a:pt x="396" y="1439"/>
                  </a:lnTo>
                  <a:lnTo>
                    <a:pt x="252" y="1618"/>
                  </a:lnTo>
                  <a:lnTo>
                    <a:pt x="36" y="1726"/>
                  </a:lnTo>
                  <a:lnTo>
                    <a:pt x="36" y="1762"/>
                  </a:lnTo>
                  <a:lnTo>
                    <a:pt x="0" y="1798"/>
                  </a:lnTo>
                  <a:lnTo>
                    <a:pt x="0" y="2985"/>
                  </a:lnTo>
                  <a:lnTo>
                    <a:pt x="0" y="3021"/>
                  </a:lnTo>
                  <a:lnTo>
                    <a:pt x="0" y="3057"/>
                  </a:lnTo>
                  <a:lnTo>
                    <a:pt x="180" y="3057"/>
                  </a:lnTo>
                  <a:lnTo>
                    <a:pt x="288" y="3165"/>
                  </a:lnTo>
                  <a:lnTo>
                    <a:pt x="360" y="3165"/>
                  </a:lnTo>
                  <a:lnTo>
                    <a:pt x="431" y="3200"/>
                  </a:lnTo>
                  <a:lnTo>
                    <a:pt x="2014" y="3200"/>
                  </a:lnTo>
                  <a:lnTo>
                    <a:pt x="2085" y="3165"/>
                  </a:lnTo>
                  <a:lnTo>
                    <a:pt x="2157" y="3129"/>
                  </a:lnTo>
                  <a:lnTo>
                    <a:pt x="2229" y="3129"/>
                  </a:lnTo>
                  <a:lnTo>
                    <a:pt x="2265" y="3093"/>
                  </a:lnTo>
                  <a:lnTo>
                    <a:pt x="2301" y="3021"/>
                  </a:lnTo>
                  <a:lnTo>
                    <a:pt x="2337" y="2949"/>
                  </a:lnTo>
                  <a:lnTo>
                    <a:pt x="2301" y="2877"/>
                  </a:lnTo>
                  <a:lnTo>
                    <a:pt x="2265" y="2805"/>
                  </a:lnTo>
                  <a:lnTo>
                    <a:pt x="2229" y="2769"/>
                  </a:lnTo>
                  <a:lnTo>
                    <a:pt x="2193" y="2733"/>
                  </a:lnTo>
                  <a:lnTo>
                    <a:pt x="2229" y="2733"/>
                  </a:lnTo>
                  <a:lnTo>
                    <a:pt x="2265" y="2697"/>
                  </a:lnTo>
                  <a:lnTo>
                    <a:pt x="2337" y="2661"/>
                  </a:lnTo>
                  <a:lnTo>
                    <a:pt x="2373" y="2589"/>
                  </a:lnTo>
                  <a:lnTo>
                    <a:pt x="2409" y="2517"/>
                  </a:lnTo>
                  <a:lnTo>
                    <a:pt x="2409" y="2409"/>
                  </a:lnTo>
                  <a:lnTo>
                    <a:pt x="2373" y="2338"/>
                  </a:lnTo>
                  <a:lnTo>
                    <a:pt x="2301" y="2338"/>
                  </a:lnTo>
                  <a:lnTo>
                    <a:pt x="2301" y="2302"/>
                  </a:lnTo>
                  <a:lnTo>
                    <a:pt x="2265" y="2266"/>
                  </a:lnTo>
                  <a:lnTo>
                    <a:pt x="2301" y="2230"/>
                  </a:lnTo>
                  <a:lnTo>
                    <a:pt x="2373" y="2230"/>
                  </a:lnTo>
                  <a:lnTo>
                    <a:pt x="2481" y="2122"/>
                  </a:lnTo>
                  <a:lnTo>
                    <a:pt x="2517" y="2014"/>
                  </a:lnTo>
                  <a:lnTo>
                    <a:pt x="2481" y="1942"/>
                  </a:lnTo>
                  <a:lnTo>
                    <a:pt x="2409" y="1870"/>
                  </a:lnTo>
                  <a:lnTo>
                    <a:pt x="2373" y="1834"/>
                  </a:lnTo>
                  <a:lnTo>
                    <a:pt x="2337" y="1798"/>
                  </a:lnTo>
                  <a:lnTo>
                    <a:pt x="2373" y="1762"/>
                  </a:lnTo>
                  <a:lnTo>
                    <a:pt x="2445" y="1762"/>
                  </a:lnTo>
                  <a:lnTo>
                    <a:pt x="2517" y="1726"/>
                  </a:lnTo>
                  <a:lnTo>
                    <a:pt x="2553" y="1654"/>
                  </a:lnTo>
                  <a:lnTo>
                    <a:pt x="2589" y="1582"/>
                  </a:lnTo>
                  <a:lnTo>
                    <a:pt x="2589" y="1475"/>
                  </a:lnTo>
                  <a:lnTo>
                    <a:pt x="2553" y="1439"/>
                  </a:lnTo>
                  <a:lnTo>
                    <a:pt x="2517" y="1367"/>
                  </a:lnTo>
                  <a:lnTo>
                    <a:pt x="2337" y="1331"/>
                  </a:lnTo>
                  <a:lnTo>
                    <a:pt x="1294" y="1331"/>
                  </a:lnTo>
                  <a:lnTo>
                    <a:pt x="1330" y="1187"/>
                  </a:lnTo>
                  <a:lnTo>
                    <a:pt x="1330" y="1007"/>
                  </a:lnTo>
                  <a:lnTo>
                    <a:pt x="1366" y="791"/>
                  </a:lnTo>
                  <a:lnTo>
                    <a:pt x="1402" y="576"/>
                  </a:lnTo>
                  <a:lnTo>
                    <a:pt x="1330" y="324"/>
                  </a:lnTo>
                  <a:lnTo>
                    <a:pt x="1222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67050" y="3336600"/>
              <a:ext cx="26100" cy="42275"/>
            </a:xfrm>
            <a:custGeom>
              <a:avLst/>
              <a:gdLst/>
              <a:ahLst/>
              <a:cxnLst/>
              <a:rect l="l" t="t" r="r" b="b"/>
              <a:pathLst>
                <a:path w="1044" h="1691" extrusionOk="0">
                  <a:moveTo>
                    <a:pt x="72" y="0"/>
                  </a:moveTo>
                  <a:lnTo>
                    <a:pt x="0" y="36"/>
                  </a:lnTo>
                  <a:lnTo>
                    <a:pt x="0" y="72"/>
                  </a:lnTo>
                  <a:lnTo>
                    <a:pt x="0" y="827"/>
                  </a:lnTo>
                  <a:lnTo>
                    <a:pt x="0" y="1582"/>
                  </a:lnTo>
                  <a:lnTo>
                    <a:pt x="0" y="1654"/>
                  </a:lnTo>
                  <a:lnTo>
                    <a:pt x="72" y="1690"/>
                  </a:lnTo>
                  <a:lnTo>
                    <a:pt x="971" y="1690"/>
                  </a:lnTo>
                  <a:lnTo>
                    <a:pt x="1043" y="1654"/>
                  </a:lnTo>
                  <a:lnTo>
                    <a:pt x="1043" y="1582"/>
                  </a:lnTo>
                  <a:lnTo>
                    <a:pt x="1043" y="72"/>
                  </a:lnTo>
                  <a:lnTo>
                    <a:pt x="1043" y="36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995600" y="3271875"/>
              <a:ext cx="147425" cy="147450"/>
            </a:xfrm>
            <a:custGeom>
              <a:avLst/>
              <a:gdLst/>
              <a:ahLst/>
              <a:cxnLst/>
              <a:rect l="l" t="t" r="r" b="b"/>
              <a:pathLst>
                <a:path w="5897" h="5898" extrusionOk="0">
                  <a:moveTo>
                    <a:pt x="2841" y="1"/>
                  </a:moveTo>
                  <a:lnTo>
                    <a:pt x="2553" y="37"/>
                  </a:lnTo>
                  <a:lnTo>
                    <a:pt x="2265" y="73"/>
                  </a:lnTo>
                  <a:lnTo>
                    <a:pt x="1978" y="180"/>
                  </a:lnTo>
                  <a:lnTo>
                    <a:pt x="1690" y="288"/>
                  </a:lnTo>
                  <a:lnTo>
                    <a:pt x="1438" y="432"/>
                  </a:lnTo>
                  <a:lnTo>
                    <a:pt x="1187" y="576"/>
                  </a:lnTo>
                  <a:lnTo>
                    <a:pt x="971" y="756"/>
                  </a:lnTo>
                  <a:lnTo>
                    <a:pt x="791" y="971"/>
                  </a:lnTo>
                  <a:lnTo>
                    <a:pt x="611" y="1187"/>
                  </a:lnTo>
                  <a:lnTo>
                    <a:pt x="432" y="1403"/>
                  </a:lnTo>
                  <a:lnTo>
                    <a:pt x="288" y="1655"/>
                  </a:lnTo>
                  <a:lnTo>
                    <a:pt x="180" y="1942"/>
                  </a:lnTo>
                  <a:lnTo>
                    <a:pt x="108" y="2194"/>
                  </a:lnTo>
                  <a:lnTo>
                    <a:pt x="36" y="2482"/>
                  </a:lnTo>
                  <a:lnTo>
                    <a:pt x="0" y="2769"/>
                  </a:lnTo>
                  <a:lnTo>
                    <a:pt x="0" y="3057"/>
                  </a:lnTo>
                  <a:lnTo>
                    <a:pt x="36" y="3344"/>
                  </a:lnTo>
                  <a:lnTo>
                    <a:pt x="72" y="3632"/>
                  </a:lnTo>
                  <a:lnTo>
                    <a:pt x="108" y="3668"/>
                  </a:lnTo>
                  <a:lnTo>
                    <a:pt x="180" y="3956"/>
                  </a:lnTo>
                  <a:lnTo>
                    <a:pt x="288" y="4243"/>
                  </a:lnTo>
                  <a:lnTo>
                    <a:pt x="432" y="4495"/>
                  </a:lnTo>
                  <a:lnTo>
                    <a:pt x="611" y="4711"/>
                  </a:lnTo>
                  <a:lnTo>
                    <a:pt x="791" y="4962"/>
                  </a:lnTo>
                  <a:lnTo>
                    <a:pt x="971" y="5142"/>
                  </a:lnTo>
                  <a:lnTo>
                    <a:pt x="1187" y="5322"/>
                  </a:lnTo>
                  <a:lnTo>
                    <a:pt x="1438" y="5502"/>
                  </a:lnTo>
                  <a:lnTo>
                    <a:pt x="1690" y="5610"/>
                  </a:lnTo>
                  <a:lnTo>
                    <a:pt x="1942" y="5718"/>
                  </a:lnTo>
                  <a:lnTo>
                    <a:pt x="2229" y="5825"/>
                  </a:lnTo>
                  <a:lnTo>
                    <a:pt x="2481" y="5861"/>
                  </a:lnTo>
                  <a:lnTo>
                    <a:pt x="2769" y="5897"/>
                  </a:lnTo>
                  <a:lnTo>
                    <a:pt x="3092" y="5897"/>
                  </a:lnTo>
                  <a:lnTo>
                    <a:pt x="3380" y="5861"/>
                  </a:lnTo>
                  <a:lnTo>
                    <a:pt x="3668" y="5825"/>
                  </a:lnTo>
                  <a:lnTo>
                    <a:pt x="3955" y="5718"/>
                  </a:lnTo>
                  <a:lnTo>
                    <a:pt x="4243" y="5610"/>
                  </a:lnTo>
                  <a:lnTo>
                    <a:pt x="4495" y="5466"/>
                  </a:lnTo>
                  <a:lnTo>
                    <a:pt x="4710" y="5322"/>
                  </a:lnTo>
                  <a:lnTo>
                    <a:pt x="4926" y="5142"/>
                  </a:lnTo>
                  <a:lnTo>
                    <a:pt x="5142" y="4927"/>
                  </a:lnTo>
                  <a:lnTo>
                    <a:pt x="5322" y="4711"/>
                  </a:lnTo>
                  <a:lnTo>
                    <a:pt x="5465" y="4495"/>
                  </a:lnTo>
                  <a:lnTo>
                    <a:pt x="5609" y="4243"/>
                  </a:lnTo>
                  <a:lnTo>
                    <a:pt x="5717" y="3992"/>
                  </a:lnTo>
                  <a:lnTo>
                    <a:pt x="5825" y="3704"/>
                  </a:lnTo>
                  <a:lnTo>
                    <a:pt x="5861" y="3416"/>
                  </a:lnTo>
                  <a:lnTo>
                    <a:pt x="5897" y="3165"/>
                  </a:lnTo>
                  <a:lnTo>
                    <a:pt x="5897" y="2841"/>
                  </a:lnTo>
                  <a:lnTo>
                    <a:pt x="5897" y="2553"/>
                  </a:lnTo>
                  <a:lnTo>
                    <a:pt x="5825" y="2266"/>
                  </a:lnTo>
                  <a:lnTo>
                    <a:pt x="5753" y="1978"/>
                  </a:lnTo>
                  <a:lnTo>
                    <a:pt x="5645" y="1691"/>
                  </a:lnTo>
                  <a:lnTo>
                    <a:pt x="5501" y="1439"/>
                  </a:lnTo>
                  <a:lnTo>
                    <a:pt x="5322" y="1187"/>
                  </a:lnTo>
                  <a:lnTo>
                    <a:pt x="5142" y="971"/>
                  </a:lnTo>
                  <a:lnTo>
                    <a:pt x="4962" y="792"/>
                  </a:lnTo>
                  <a:lnTo>
                    <a:pt x="4746" y="612"/>
                  </a:lnTo>
                  <a:lnTo>
                    <a:pt x="4495" y="432"/>
                  </a:lnTo>
                  <a:lnTo>
                    <a:pt x="4243" y="288"/>
                  </a:lnTo>
                  <a:lnTo>
                    <a:pt x="3991" y="180"/>
                  </a:lnTo>
                  <a:lnTo>
                    <a:pt x="3704" y="108"/>
                  </a:lnTo>
                  <a:lnTo>
                    <a:pt x="3452" y="3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027050" y="3310525"/>
              <a:ext cx="84525" cy="80025"/>
            </a:xfrm>
            <a:custGeom>
              <a:avLst/>
              <a:gdLst/>
              <a:ahLst/>
              <a:cxnLst/>
              <a:rect l="l" t="t" r="r" b="b"/>
              <a:pathLst>
                <a:path w="3381" h="3201" extrusionOk="0">
                  <a:moveTo>
                    <a:pt x="792" y="1"/>
                  </a:moveTo>
                  <a:lnTo>
                    <a:pt x="648" y="37"/>
                  </a:lnTo>
                  <a:lnTo>
                    <a:pt x="432" y="109"/>
                  </a:lnTo>
                  <a:lnTo>
                    <a:pt x="288" y="252"/>
                  </a:lnTo>
                  <a:lnTo>
                    <a:pt x="144" y="468"/>
                  </a:lnTo>
                  <a:lnTo>
                    <a:pt x="72" y="684"/>
                  </a:lnTo>
                  <a:lnTo>
                    <a:pt x="1" y="936"/>
                  </a:lnTo>
                  <a:lnTo>
                    <a:pt x="37" y="1223"/>
                  </a:lnTo>
                  <a:lnTo>
                    <a:pt x="72" y="1475"/>
                  </a:lnTo>
                  <a:lnTo>
                    <a:pt x="180" y="1763"/>
                  </a:lnTo>
                  <a:lnTo>
                    <a:pt x="504" y="2194"/>
                  </a:lnTo>
                  <a:lnTo>
                    <a:pt x="864" y="2590"/>
                  </a:lnTo>
                  <a:lnTo>
                    <a:pt x="1259" y="2913"/>
                  </a:lnTo>
                  <a:lnTo>
                    <a:pt x="1691" y="3201"/>
                  </a:lnTo>
                  <a:lnTo>
                    <a:pt x="2158" y="2913"/>
                  </a:lnTo>
                  <a:lnTo>
                    <a:pt x="2553" y="2590"/>
                  </a:lnTo>
                  <a:lnTo>
                    <a:pt x="2913" y="2194"/>
                  </a:lnTo>
                  <a:lnTo>
                    <a:pt x="3201" y="1763"/>
                  </a:lnTo>
                  <a:lnTo>
                    <a:pt x="3344" y="1475"/>
                  </a:lnTo>
                  <a:lnTo>
                    <a:pt x="3380" y="1223"/>
                  </a:lnTo>
                  <a:lnTo>
                    <a:pt x="3380" y="936"/>
                  </a:lnTo>
                  <a:lnTo>
                    <a:pt x="3344" y="684"/>
                  </a:lnTo>
                  <a:lnTo>
                    <a:pt x="3273" y="468"/>
                  </a:lnTo>
                  <a:lnTo>
                    <a:pt x="3129" y="252"/>
                  </a:lnTo>
                  <a:lnTo>
                    <a:pt x="2985" y="109"/>
                  </a:lnTo>
                  <a:lnTo>
                    <a:pt x="2769" y="37"/>
                  </a:lnTo>
                  <a:lnTo>
                    <a:pt x="2625" y="1"/>
                  </a:lnTo>
                  <a:lnTo>
                    <a:pt x="2482" y="1"/>
                  </a:lnTo>
                  <a:lnTo>
                    <a:pt x="2338" y="37"/>
                  </a:lnTo>
                  <a:lnTo>
                    <a:pt x="2230" y="109"/>
                  </a:lnTo>
                  <a:lnTo>
                    <a:pt x="2050" y="288"/>
                  </a:lnTo>
                  <a:lnTo>
                    <a:pt x="1906" y="540"/>
                  </a:lnTo>
                  <a:lnTo>
                    <a:pt x="1834" y="792"/>
                  </a:lnTo>
                  <a:lnTo>
                    <a:pt x="1762" y="1007"/>
                  </a:lnTo>
                  <a:lnTo>
                    <a:pt x="1691" y="1223"/>
                  </a:lnTo>
                  <a:lnTo>
                    <a:pt x="1655" y="1007"/>
                  </a:lnTo>
                  <a:lnTo>
                    <a:pt x="1583" y="792"/>
                  </a:lnTo>
                  <a:lnTo>
                    <a:pt x="1475" y="540"/>
                  </a:lnTo>
                  <a:lnTo>
                    <a:pt x="1367" y="288"/>
                  </a:lnTo>
                  <a:lnTo>
                    <a:pt x="1151" y="109"/>
                  </a:lnTo>
                  <a:lnTo>
                    <a:pt x="1043" y="37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56275" y="3335700"/>
              <a:ext cx="1050825" cy="43175"/>
            </a:xfrm>
            <a:custGeom>
              <a:avLst/>
              <a:gdLst/>
              <a:ahLst/>
              <a:cxnLst/>
              <a:rect l="l" t="t" r="r" b="b"/>
              <a:pathLst>
                <a:path w="42033" h="1727" extrusionOk="0">
                  <a:moveTo>
                    <a:pt x="0" y="0"/>
                  </a:moveTo>
                  <a:lnTo>
                    <a:pt x="0" y="1726"/>
                  </a:lnTo>
                  <a:lnTo>
                    <a:pt x="42033" y="1726"/>
                  </a:lnTo>
                  <a:lnTo>
                    <a:pt x="4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691775" y="3586500"/>
              <a:ext cx="2236450" cy="9000"/>
            </a:xfrm>
            <a:custGeom>
              <a:avLst/>
              <a:gdLst/>
              <a:ahLst/>
              <a:cxnLst/>
              <a:rect l="l" t="t" r="r" b="b"/>
              <a:pathLst>
                <a:path w="89458" h="360" extrusionOk="0">
                  <a:moveTo>
                    <a:pt x="44729" y="0"/>
                  </a:moveTo>
                  <a:lnTo>
                    <a:pt x="22365" y="72"/>
                  </a:lnTo>
                  <a:lnTo>
                    <a:pt x="11182" y="108"/>
                  </a:lnTo>
                  <a:lnTo>
                    <a:pt x="0" y="180"/>
                  </a:lnTo>
                  <a:lnTo>
                    <a:pt x="11182" y="252"/>
                  </a:lnTo>
                  <a:lnTo>
                    <a:pt x="22365" y="288"/>
                  </a:lnTo>
                  <a:lnTo>
                    <a:pt x="44729" y="360"/>
                  </a:lnTo>
                  <a:lnTo>
                    <a:pt x="67093" y="288"/>
                  </a:lnTo>
                  <a:lnTo>
                    <a:pt x="78276" y="252"/>
                  </a:lnTo>
                  <a:lnTo>
                    <a:pt x="89458" y="180"/>
                  </a:lnTo>
                  <a:lnTo>
                    <a:pt x="78276" y="108"/>
                  </a:lnTo>
                  <a:lnTo>
                    <a:pt x="67093" y="72"/>
                  </a:lnTo>
                  <a:lnTo>
                    <a:pt x="4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502525" y="2817925"/>
              <a:ext cx="955550" cy="955550"/>
            </a:xfrm>
            <a:custGeom>
              <a:avLst/>
              <a:gdLst/>
              <a:ahLst/>
              <a:cxnLst/>
              <a:rect l="l" t="t" r="r" b="b"/>
              <a:pathLst>
                <a:path w="38222" h="38222" extrusionOk="0">
                  <a:moveTo>
                    <a:pt x="30168" y="1"/>
                  </a:moveTo>
                  <a:lnTo>
                    <a:pt x="1" y="8055"/>
                  </a:lnTo>
                  <a:lnTo>
                    <a:pt x="8019" y="38222"/>
                  </a:lnTo>
                  <a:lnTo>
                    <a:pt x="38222" y="30168"/>
                  </a:lnTo>
                  <a:lnTo>
                    <a:pt x="30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799175" y="2976150"/>
              <a:ext cx="353275" cy="716425"/>
            </a:xfrm>
            <a:custGeom>
              <a:avLst/>
              <a:gdLst/>
              <a:ahLst/>
              <a:cxnLst/>
              <a:rect l="l" t="t" r="r" b="b"/>
              <a:pathLst>
                <a:path w="14131" h="28657" extrusionOk="0">
                  <a:moveTo>
                    <a:pt x="11146" y="0"/>
                  </a:moveTo>
                  <a:lnTo>
                    <a:pt x="9852" y="324"/>
                  </a:lnTo>
                  <a:lnTo>
                    <a:pt x="8594" y="611"/>
                  </a:lnTo>
                  <a:lnTo>
                    <a:pt x="7299" y="935"/>
                  </a:lnTo>
                  <a:lnTo>
                    <a:pt x="6688" y="1151"/>
                  </a:lnTo>
                  <a:lnTo>
                    <a:pt x="6113" y="1402"/>
                  </a:lnTo>
                  <a:lnTo>
                    <a:pt x="5645" y="1618"/>
                  </a:lnTo>
                  <a:lnTo>
                    <a:pt x="5214" y="1834"/>
                  </a:lnTo>
                  <a:lnTo>
                    <a:pt x="4818" y="2122"/>
                  </a:lnTo>
                  <a:lnTo>
                    <a:pt x="4459" y="2409"/>
                  </a:lnTo>
                  <a:lnTo>
                    <a:pt x="4135" y="2733"/>
                  </a:lnTo>
                  <a:lnTo>
                    <a:pt x="3847" y="3056"/>
                  </a:lnTo>
                  <a:lnTo>
                    <a:pt x="3596" y="3452"/>
                  </a:lnTo>
                  <a:lnTo>
                    <a:pt x="3380" y="3811"/>
                  </a:lnTo>
                  <a:lnTo>
                    <a:pt x="3164" y="4207"/>
                  </a:lnTo>
                  <a:lnTo>
                    <a:pt x="3020" y="4638"/>
                  </a:lnTo>
                  <a:lnTo>
                    <a:pt x="2912" y="5106"/>
                  </a:lnTo>
                  <a:lnTo>
                    <a:pt x="2841" y="5537"/>
                  </a:lnTo>
                  <a:lnTo>
                    <a:pt x="2805" y="6005"/>
                  </a:lnTo>
                  <a:lnTo>
                    <a:pt x="2769" y="6508"/>
                  </a:lnTo>
                  <a:lnTo>
                    <a:pt x="2805" y="7012"/>
                  </a:lnTo>
                  <a:lnTo>
                    <a:pt x="2877" y="7515"/>
                  </a:lnTo>
                  <a:lnTo>
                    <a:pt x="3056" y="8414"/>
                  </a:lnTo>
                  <a:lnTo>
                    <a:pt x="3308" y="9349"/>
                  </a:lnTo>
                  <a:lnTo>
                    <a:pt x="3775" y="11182"/>
                  </a:lnTo>
                  <a:lnTo>
                    <a:pt x="3955" y="12117"/>
                  </a:lnTo>
                  <a:lnTo>
                    <a:pt x="0" y="13160"/>
                  </a:lnTo>
                  <a:lnTo>
                    <a:pt x="1223" y="17798"/>
                  </a:lnTo>
                  <a:lnTo>
                    <a:pt x="5286" y="16720"/>
                  </a:lnTo>
                  <a:lnTo>
                    <a:pt x="8450" y="28657"/>
                  </a:lnTo>
                  <a:lnTo>
                    <a:pt x="13376" y="27327"/>
                  </a:lnTo>
                  <a:lnTo>
                    <a:pt x="10176" y="15425"/>
                  </a:lnTo>
                  <a:lnTo>
                    <a:pt x="11973" y="14958"/>
                  </a:lnTo>
                  <a:lnTo>
                    <a:pt x="13627" y="14490"/>
                  </a:lnTo>
                  <a:lnTo>
                    <a:pt x="13807" y="14382"/>
                  </a:lnTo>
                  <a:lnTo>
                    <a:pt x="13951" y="14275"/>
                  </a:lnTo>
                  <a:lnTo>
                    <a:pt x="14095" y="14131"/>
                  </a:lnTo>
                  <a:lnTo>
                    <a:pt x="14131" y="13987"/>
                  </a:lnTo>
                  <a:lnTo>
                    <a:pt x="13843" y="11794"/>
                  </a:lnTo>
                  <a:lnTo>
                    <a:pt x="13555" y="9492"/>
                  </a:lnTo>
                  <a:lnTo>
                    <a:pt x="8953" y="10751"/>
                  </a:lnTo>
                  <a:lnTo>
                    <a:pt x="8414" y="8881"/>
                  </a:lnTo>
                  <a:lnTo>
                    <a:pt x="8162" y="7982"/>
                  </a:lnTo>
                  <a:lnTo>
                    <a:pt x="7946" y="7083"/>
                  </a:lnTo>
                  <a:lnTo>
                    <a:pt x="7910" y="6796"/>
                  </a:lnTo>
                  <a:lnTo>
                    <a:pt x="7910" y="6508"/>
                  </a:lnTo>
                  <a:lnTo>
                    <a:pt x="7982" y="6256"/>
                  </a:lnTo>
                  <a:lnTo>
                    <a:pt x="8054" y="6005"/>
                  </a:lnTo>
                  <a:lnTo>
                    <a:pt x="8198" y="5753"/>
                  </a:lnTo>
                  <a:lnTo>
                    <a:pt x="8378" y="5573"/>
                  </a:lnTo>
                  <a:lnTo>
                    <a:pt x="8594" y="5394"/>
                  </a:lnTo>
                  <a:lnTo>
                    <a:pt x="8845" y="5250"/>
                  </a:lnTo>
                  <a:lnTo>
                    <a:pt x="9636" y="4962"/>
                  </a:lnTo>
                  <a:lnTo>
                    <a:pt x="10463" y="4710"/>
                  </a:lnTo>
                  <a:lnTo>
                    <a:pt x="12297" y="420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125975" y="3634125"/>
              <a:ext cx="856650" cy="855775"/>
            </a:xfrm>
            <a:custGeom>
              <a:avLst/>
              <a:gdLst/>
              <a:ahLst/>
              <a:cxnLst/>
              <a:rect l="l" t="t" r="r" b="b"/>
              <a:pathLst>
                <a:path w="34266" h="34231" extrusionOk="0">
                  <a:moveTo>
                    <a:pt x="3092" y="1"/>
                  </a:moveTo>
                  <a:lnTo>
                    <a:pt x="0" y="31138"/>
                  </a:lnTo>
                  <a:lnTo>
                    <a:pt x="31174" y="34231"/>
                  </a:lnTo>
                  <a:lnTo>
                    <a:pt x="34266" y="3057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251800" y="3758175"/>
              <a:ext cx="605900" cy="607675"/>
            </a:xfrm>
            <a:custGeom>
              <a:avLst/>
              <a:gdLst/>
              <a:ahLst/>
              <a:cxnLst/>
              <a:rect l="l" t="t" r="r" b="b"/>
              <a:pathLst>
                <a:path w="24236" h="24307" extrusionOk="0">
                  <a:moveTo>
                    <a:pt x="6689" y="2014"/>
                  </a:moveTo>
                  <a:lnTo>
                    <a:pt x="13053" y="2625"/>
                  </a:lnTo>
                  <a:lnTo>
                    <a:pt x="19417" y="3273"/>
                  </a:lnTo>
                  <a:lnTo>
                    <a:pt x="19741" y="3309"/>
                  </a:lnTo>
                  <a:lnTo>
                    <a:pt x="20100" y="3380"/>
                  </a:lnTo>
                  <a:lnTo>
                    <a:pt x="20388" y="3488"/>
                  </a:lnTo>
                  <a:lnTo>
                    <a:pt x="20675" y="3596"/>
                  </a:lnTo>
                  <a:lnTo>
                    <a:pt x="20963" y="3740"/>
                  </a:lnTo>
                  <a:lnTo>
                    <a:pt x="21179" y="3920"/>
                  </a:lnTo>
                  <a:lnTo>
                    <a:pt x="21395" y="4100"/>
                  </a:lnTo>
                  <a:lnTo>
                    <a:pt x="21574" y="4315"/>
                  </a:lnTo>
                  <a:lnTo>
                    <a:pt x="21754" y="4531"/>
                  </a:lnTo>
                  <a:lnTo>
                    <a:pt x="21898" y="4783"/>
                  </a:lnTo>
                  <a:lnTo>
                    <a:pt x="22006" y="5034"/>
                  </a:lnTo>
                  <a:lnTo>
                    <a:pt x="22078" y="5322"/>
                  </a:lnTo>
                  <a:lnTo>
                    <a:pt x="22150" y="5646"/>
                  </a:lnTo>
                  <a:lnTo>
                    <a:pt x="22186" y="5969"/>
                  </a:lnTo>
                  <a:lnTo>
                    <a:pt x="22186" y="6293"/>
                  </a:lnTo>
                  <a:lnTo>
                    <a:pt x="22150" y="6652"/>
                  </a:lnTo>
                  <a:lnTo>
                    <a:pt x="21862" y="9853"/>
                  </a:lnTo>
                  <a:lnTo>
                    <a:pt x="21538" y="13053"/>
                  </a:lnTo>
                  <a:lnTo>
                    <a:pt x="21215" y="16253"/>
                  </a:lnTo>
                  <a:lnTo>
                    <a:pt x="20891" y="19453"/>
                  </a:lnTo>
                  <a:lnTo>
                    <a:pt x="20855" y="19812"/>
                  </a:lnTo>
                  <a:lnTo>
                    <a:pt x="20747" y="20172"/>
                  </a:lnTo>
                  <a:lnTo>
                    <a:pt x="20675" y="20459"/>
                  </a:lnTo>
                  <a:lnTo>
                    <a:pt x="20568" y="20747"/>
                  </a:lnTo>
                  <a:lnTo>
                    <a:pt x="20424" y="20999"/>
                  </a:lnTo>
                  <a:lnTo>
                    <a:pt x="20244" y="21250"/>
                  </a:lnTo>
                  <a:lnTo>
                    <a:pt x="20064" y="21466"/>
                  </a:lnTo>
                  <a:lnTo>
                    <a:pt x="19884" y="21646"/>
                  </a:lnTo>
                  <a:lnTo>
                    <a:pt x="19633" y="21826"/>
                  </a:lnTo>
                  <a:lnTo>
                    <a:pt x="19417" y="21970"/>
                  </a:lnTo>
                  <a:lnTo>
                    <a:pt x="19129" y="22077"/>
                  </a:lnTo>
                  <a:lnTo>
                    <a:pt x="18842" y="22149"/>
                  </a:lnTo>
                  <a:lnTo>
                    <a:pt x="18554" y="22221"/>
                  </a:lnTo>
                  <a:lnTo>
                    <a:pt x="18231" y="22257"/>
                  </a:lnTo>
                  <a:lnTo>
                    <a:pt x="17907" y="22257"/>
                  </a:lnTo>
                  <a:lnTo>
                    <a:pt x="17547" y="22221"/>
                  </a:lnTo>
                  <a:lnTo>
                    <a:pt x="11183" y="21610"/>
                  </a:lnTo>
                  <a:lnTo>
                    <a:pt x="4819" y="20963"/>
                  </a:lnTo>
                  <a:lnTo>
                    <a:pt x="4459" y="20927"/>
                  </a:lnTo>
                  <a:lnTo>
                    <a:pt x="4136" y="20855"/>
                  </a:lnTo>
                  <a:lnTo>
                    <a:pt x="3848" y="20747"/>
                  </a:lnTo>
                  <a:lnTo>
                    <a:pt x="3561" y="20639"/>
                  </a:lnTo>
                  <a:lnTo>
                    <a:pt x="3273" y="20495"/>
                  </a:lnTo>
                  <a:lnTo>
                    <a:pt x="3057" y="20352"/>
                  </a:lnTo>
                  <a:lnTo>
                    <a:pt x="2841" y="20172"/>
                  </a:lnTo>
                  <a:lnTo>
                    <a:pt x="2626" y="19956"/>
                  </a:lnTo>
                  <a:lnTo>
                    <a:pt x="2482" y="19740"/>
                  </a:lnTo>
                  <a:lnTo>
                    <a:pt x="2338" y="19489"/>
                  </a:lnTo>
                  <a:lnTo>
                    <a:pt x="2230" y="19237"/>
                  </a:lnTo>
                  <a:lnTo>
                    <a:pt x="2158" y="18949"/>
                  </a:lnTo>
                  <a:lnTo>
                    <a:pt x="2086" y="18626"/>
                  </a:lnTo>
                  <a:lnTo>
                    <a:pt x="2050" y="18302"/>
                  </a:lnTo>
                  <a:lnTo>
                    <a:pt x="2050" y="17979"/>
                  </a:lnTo>
                  <a:lnTo>
                    <a:pt x="2086" y="17619"/>
                  </a:lnTo>
                  <a:lnTo>
                    <a:pt x="2698" y="11219"/>
                  </a:lnTo>
                  <a:lnTo>
                    <a:pt x="3345" y="4819"/>
                  </a:lnTo>
                  <a:lnTo>
                    <a:pt x="3381" y="4459"/>
                  </a:lnTo>
                  <a:lnTo>
                    <a:pt x="3453" y="4100"/>
                  </a:lnTo>
                  <a:lnTo>
                    <a:pt x="3561" y="3812"/>
                  </a:lnTo>
                  <a:lnTo>
                    <a:pt x="3668" y="3524"/>
                  </a:lnTo>
                  <a:lnTo>
                    <a:pt x="3812" y="3237"/>
                  </a:lnTo>
                  <a:lnTo>
                    <a:pt x="3992" y="3021"/>
                  </a:lnTo>
                  <a:lnTo>
                    <a:pt x="4172" y="2805"/>
                  </a:lnTo>
                  <a:lnTo>
                    <a:pt x="4352" y="2625"/>
                  </a:lnTo>
                  <a:lnTo>
                    <a:pt x="4567" y="2446"/>
                  </a:lnTo>
                  <a:lnTo>
                    <a:pt x="4819" y="2302"/>
                  </a:lnTo>
                  <a:lnTo>
                    <a:pt x="5107" y="2194"/>
                  </a:lnTo>
                  <a:lnTo>
                    <a:pt x="5394" y="2122"/>
                  </a:lnTo>
                  <a:lnTo>
                    <a:pt x="5682" y="2050"/>
                  </a:lnTo>
                  <a:lnTo>
                    <a:pt x="6006" y="2014"/>
                  </a:lnTo>
                  <a:close/>
                  <a:moveTo>
                    <a:pt x="5718" y="1"/>
                  </a:moveTo>
                  <a:lnTo>
                    <a:pt x="5215" y="73"/>
                  </a:lnTo>
                  <a:lnTo>
                    <a:pt x="4711" y="180"/>
                  </a:lnTo>
                  <a:lnTo>
                    <a:pt x="4280" y="360"/>
                  </a:lnTo>
                  <a:lnTo>
                    <a:pt x="3812" y="540"/>
                  </a:lnTo>
                  <a:lnTo>
                    <a:pt x="3417" y="792"/>
                  </a:lnTo>
                  <a:lnTo>
                    <a:pt x="3057" y="1043"/>
                  </a:lnTo>
                  <a:lnTo>
                    <a:pt x="2698" y="1367"/>
                  </a:lnTo>
                  <a:lnTo>
                    <a:pt x="2374" y="1727"/>
                  </a:lnTo>
                  <a:lnTo>
                    <a:pt x="2122" y="2122"/>
                  </a:lnTo>
                  <a:lnTo>
                    <a:pt x="1871" y="2554"/>
                  </a:lnTo>
                  <a:lnTo>
                    <a:pt x="1655" y="3021"/>
                  </a:lnTo>
                  <a:lnTo>
                    <a:pt x="1511" y="3488"/>
                  </a:lnTo>
                  <a:lnTo>
                    <a:pt x="1367" y="4028"/>
                  </a:lnTo>
                  <a:lnTo>
                    <a:pt x="1295" y="4567"/>
                  </a:lnTo>
                  <a:lnTo>
                    <a:pt x="972" y="7767"/>
                  </a:lnTo>
                  <a:lnTo>
                    <a:pt x="648" y="10967"/>
                  </a:lnTo>
                  <a:lnTo>
                    <a:pt x="325" y="14095"/>
                  </a:lnTo>
                  <a:lnTo>
                    <a:pt x="37" y="17223"/>
                  </a:lnTo>
                  <a:lnTo>
                    <a:pt x="1" y="17835"/>
                  </a:lnTo>
                  <a:lnTo>
                    <a:pt x="1" y="18374"/>
                  </a:lnTo>
                  <a:lnTo>
                    <a:pt x="73" y="18913"/>
                  </a:lnTo>
                  <a:lnTo>
                    <a:pt x="181" y="19417"/>
                  </a:lnTo>
                  <a:lnTo>
                    <a:pt x="325" y="19920"/>
                  </a:lnTo>
                  <a:lnTo>
                    <a:pt x="540" y="20352"/>
                  </a:lnTo>
                  <a:lnTo>
                    <a:pt x="756" y="20783"/>
                  </a:lnTo>
                  <a:lnTo>
                    <a:pt x="1044" y="21179"/>
                  </a:lnTo>
                  <a:lnTo>
                    <a:pt x="1367" y="21538"/>
                  </a:lnTo>
                  <a:lnTo>
                    <a:pt x="1727" y="21862"/>
                  </a:lnTo>
                  <a:lnTo>
                    <a:pt x="2122" y="22149"/>
                  </a:lnTo>
                  <a:lnTo>
                    <a:pt x="2554" y="22401"/>
                  </a:lnTo>
                  <a:lnTo>
                    <a:pt x="3021" y="22617"/>
                  </a:lnTo>
                  <a:lnTo>
                    <a:pt x="3525" y="22797"/>
                  </a:lnTo>
                  <a:lnTo>
                    <a:pt x="4064" y="22904"/>
                  </a:lnTo>
                  <a:lnTo>
                    <a:pt x="4639" y="23012"/>
                  </a:lnTo>
                  <a:lnTo>
                    <a:pt x="10967" y="23660"/>
                  </a:lnTo>
                  <a:lnTo>
                    <a:pt x="17332" y="24271"/>
                  </a:lnTo>
                  <a:lnTo>
                    <a:pt x="17907" y="24307"/>
                  </a:lnTo>
                  <a:lnTo>
                    <a:pt x="18446" y="24271"/>
                  </a:lnTo>
                  <a:lnTo>
                    <a:pt x="18986" y="24199"/>
                  </a:lnTo>
                  <a:lnTo>
                    <a:pt x="19489" y="24091"/>
                  </a:lnTo>
                  <a:lnTo>
                    <a:pt x="19956" y="23911"/>
                  </a:lnTo>
                  <a:lnTo>
                    <a:pt x="20388" y="23731"/>
                  </a:lnTo>
                  <a:lnTo>
                    <a:pt x="20783" y="23480"/>
                  </a:lnTo>
                  <a:lnTo>
                    <a:pt x="21179" y="23192"/>
                  </a:lnTo>
                  <a:lnTo>
                    <a:pt x="21538" y="22868"/>
                  </a:lnTo>
                  <a:lnTo>
                    <a:pt x="21826" y="22509"/>
                  </a:lnTo>
                  <a:lnTo>
                    <a:pt x="22114" y="22113"/>
                  </a:lnTo>
                  <a:lnTo>
                    <a:pt x="22365" y="21682"/>
                  </a:lnTo>
                  <a:lnTo>
                    <a:pt x="22581" y="21215"/>
                  </a:lnTo>
                  <a:lnTo>
                    <a:pt x="22725" y="20711"/>
                  </a:lnTo>
                  <a:lnTo>
                    <a:pt x="22869" y="20172"/>
                  </a:lnTo>
                  <a:lnTo>
                    <a:pt x="22941" y="19632"/>
                  </a:lnTo>
                  <a:lnTo>
                    <a:pt x="23588" y="13268"/>
                  </a:lnTo>
                  <a:lnTo>
                    <a:pt x="24199" y="6940"/>
                  </a:lnTo>
                  <a:lnTo>
                    <a:pt x="24235" y="6365"/>
                  </a:lnTo>
                  <a:lnTo>
                    <a:pt x="24199" y="5825"/>
                  </a:lnTo>
                  <a:lnTo>
                    <a:pt x="24163" y="5286"/>
                  </a:lnTo>
                  <a:lnTo>
                    <a:pt x="24055" y="4783"/>
                  </a:lnTo>
                  <a:lnTo>
                    <a:pt x="23912" y="4315"/>
                  </a:lnTo>
                  <a:lnTo>
                    <a:pt x="23696" y="3884"/>
                  </a:lnTo>
                  <a:lnTo>
                    <a:pt x="23480" y="3452"/>
                  </a:lnTo>
                  <a:lnTo>
                    <a:pt x="23192" y="3057"/>
                  </a:lnTo>
                  <a:lnTo>
                    <a:pt x="22869" y="2733"/>
                  </a:lnTo>
                  <a:lnTo>
                    <a:pt x="22509" y="2410"/>
                  </a:lnTo>
                  <a:lnTo>
                    <a:pt x="22114" y="2122"/>
                  </a:lnTo>
                  <a:lnTo>
                    <a:pt x="21718" y="1870"/>
                  </a:lnTo>
                  <a:lnTo>
                    <a:pt x="21251" y="1655"/>
                  </a:lnTo>
                  <a:lnTo>
                    <a:pt x="20747" y="1511"/>
                  </a:lnTo>
                  <a:lnTo>
                    <a:pt x="20208" y="1367"/>
                  </a:lnTo>
                  <a:lnTo>
                    <a:pt x="19669" y="1295"/>
                  </a:lnTo>
                  <a:lnTo>
                    <a:pt x="13233" y="612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03725" y="3910100"/>
              <a:ext cx="301150" cy="301150"/>
            </a:xfrm>
            <a:custGeom>
              <a:avLst/>
              <a:gdLst/>
              <a:ahLst/>
              <a:cxnLst/>
              <a:rect l="l" t="t" r="r" b="b"/>
              <a:pathLst>
                <a:path w="12046" h="12046" extrusionOk="0">
                  <a:moveTo>
                    <a:pt x="6041" y="2050"/>
                  </a:moveTo>
                  <a:lnTo>
                    <a:pt x="6437" y="2086"/>
                  </a:lnTo>
                  <a:lnTo>
                    <a:pt x="6832" y="2158"/>
                  </a:lnTo>
                  <a:lnTo>
                    <a:pt x="7228" y="2229"/>
                  </a:lnTo>
                  <a:lnTo>
                    <a:pt x="7623" y="2373"/>
                  </a:lnTo>
                  <a:lnTo>
                    <a:pt x="7947" y="2553"/>
                  </a:lnTo>
                  <a:lnTo>
                    <a:pt x="8306" y="2769"/>
                  </a:lnTo>
                  <a:lnTo>
                    <a:pt x="8594" y="2984"/>
                  </a:lnTo>
                  <a:lnTo>
                    <a:pt x="8882" y="3236"/>
                  </a:lnTo>
                  <a:lnTo>
                    <a:pt x="9133" y="3524"/>
                  </a:lnTo>
                  <a:lnTo>
                    <a:pt x="9385" y="3847"/>
                  </a:lnTo>
                  <a:lnTo>
                    <a:pt x="9565" y="4171"/>
                  </a:lnTo>
                  <a:lnTo>
                    <a:pt x="9744" y="4531"/>
                  </a:lnTo>
                  <a:lnTo>
                    <a:pt x="9888" y="4890"/>
                  </a:lnTo>
                  <a:lnTo>
                    <a:pt x="9960" y="5286"/>
                  </a:lnTo>
                  <a:lnTo>
                    <a:pt x="10032" y="5645"/>
                  </a:lnTo>
                  <a:lnTo>
                    <a:pt x="10068" y="6077"/>
                  </a:lnTo>
                  <a:lnTo>
                    <a:pt x="10032" y="6472"/>
                  </a:lnTo>
                  <a:lnTo>
                    <a:pt x="9960" y="6868"/>
                  </a:lnTo>
                  <a:lnTo>
                    <a:pt x="9852" y="7263"/>
                  </a:lnTo>
                  <a:lnTo>
                    <a:pt x="9709" y="7623"/>
                  </a:lnTo>
                  <a:lnTo>
                    <a:pt x="9529" y="7982"/>
                  </a:lnTo>
                  <a:lnTo>
                    <a:pt x="9313" y="8306"/>
                  </a:lnTo>
                  <a:lnTo>
                    <a:pt x="9097" y="8630"/>
                  </a:lnTo>
                  <a:lnTo>
                    <a:pt x="8810" y="8917"/>
                  </a:lnTo>
                  <a:lnTo>
                    <a:pt x="8522" y="9169"/>
                  </a:lnTo>
                  <a:lnTo>
                    <a:pt x="8234" y="9385"/>
                  </a:lnTo>
                  <a:lnTo>
                    <a:pt x="7875" y="9564"/>
                  </a:lnTo>
                  <a:lnTo>
                    <a:pt x="7551" y="9744"/>
                  </a:lnTo>
                  <a:lnTo>
                    <a:pt x="7156" y="9888"/>
                  </a:lnTo>
                  <a:lnTo>
                    <a:pt x="6796" y="9960"/>
                  </a:lnTo>
                  <a:lnTo>
                    <a:pt x="6401" y="10032"/>
                  </a:lnTo>
                  <a:lnTo>
                    <a:pt x="5574" y="10032"/>
                  </a:lnTo>
                  <a:lnTo>
                    <a:pt x="5178" y="9960"/>
                  </a:lnTo>
                  <a:lnTo>
                    <a:pt x="4819" y="9852"/>
                  </a:lnTo>
                  <a:lnTo>
                    <a:pt x="4459" y="9708"/>
                  </a:lnTo>
                  <a:lnTo>
                    <a:pt x="4099" y="9528"/>
                  </a:lnTo>
                  <a:lnTo>
                    <a:pt x="3776" y="9313"/>
                  </a:lnTo>
                  <a:lnTo>
                    <a:pt x="3488" y="9097"/>
                  </a:lnTo>
                  <a:lnTo>
                    <a:pt x="3201" y="8845"/>
                  </a:lnTo>
                  <a:lnTo>
                    <a:pt x="2949" y="8558"/>
                  </a:lnTo>
                  <a:lnTo>
                    <a:pt x="2733" y="8270"/>
                  </a:lnTo>
                  <a:lnTo>
                    <a:pt x="2517" y="7946"/>
                  </a:lnTo>
                  <a:lnTo>
                    <a:pt x="2374" y="7587"/>
                  </a:lnTo>
                  <a:lnTo>
                    <a:pt x="2230" y="7227"/>
                  </a:lnTo>
                  <a:lnTo>
                    <a:pt x="2122" y="6868"/>
                  </a:lnTo>
                  <a:lnTo>
                    <a:pt x="2050" y="6472"/>
                  </a:lnTo>
                  <a:lnTo>
                    <a:pt x="2014" y="6077"/>
                  </a:lnTo>
                  <a:lnTo>
                    <a:pt x="2050" y="5681"/>
                  </a:lnTo>
                  <a:lnTo>
                    <a:pt x="2086" y="5286"/>
                  </a:lnTo>
                  <a:lnTo>
                    <a:pt x="2194" y="4890"/>
                  </a:lnTo>
                  <a:lnTo>
                    <a:pt x="2338" y="4531"/>
                  </a:lnTo>
                  <a:lnTo>
                    <a:pt x="2517" y="4171"/>
                  </a:lnTo>
                  <a:lnTo>
                    <a:pt x="2697" y="3811"/>
                  </a:lnTo>
                  <a:lnTo>
                    <a:pt x="2949" y="3524"/>
                  </a:lnTo>
                  <a:lnTo>
                    <a:pt x="3201" y="3236"/>
                  </a:lnTo>
                  <a:lnTo>
                    <a:pt x="3488" y="2984"/>
                  </a:lnTo>
                  <a:lnTo>
                    <a:pt x="3812" y="2733"/>
                  </a:lnTo>
                  <a:lnTo>
                    <a:pt x="4135" y="2553"/>
                  </a:lnTo>
                  <a:lnTo>
                    <a:pt x="4495" y="2373"/>
                  </a:lnTo>
                  <a:lnTo>
                    <a:pt x="4854" y="2229"/>
                  </a:lnTo>
                  <a:lnTo>
                    <a:pt x="5214" y="2158"/>
                  </a:lnTo>
                  <a:lnTo>
                    <a:pt x="5610" y="2086"/>
                  </a:lnTo>
                  <a:lnTo>
                    <a:pt x="6041" y="2050"/>
                  </a:lnTo>
                  <a:close/>
                  <a:moveTo>
                    <a:pt x="6041" y="0"/>
                  </a:moveTo>
                  <a:lnTo>
                    <a:pt x="5430" y="36"/>
                  </a:lnTo>
                  <a:lnTo>
                    <a:pt x="4819" y="144"/>
                  </a:lnTo>
                  <a:lnTo>
                    <a:pt x="4279" y="288"/>
                  </a:lnTo>
                  <a:lnTo>
                    <a:pt x="3704" y="468"/>
                  </a:lnTo>
                  <a:lnTo>
                    <a:pt x="3201" y="719"/>
                  </a:lnTo>
                  <a:lnTo>
                    <a:pt x="2697" y="1007"/>
                  </a:lnTo>
                  <a:lnTo>
                    <a:pt x="2230" y="1366"/>
                  </a:lnTo>
                  <a:lnTo>
                    <a:pt x="1798" y="1762"/>
                  </a:lnTo>
                  <a:lnTo>
                    <a:pt x="1403" y="2158"/>
                  </a:lnTo>
                  <a:lnTo>
                    <a:pt x="1043" y="2625"/>
                  </a:lnTo>
                  <a:lnTo>
                    <a:pt x="756" y="3128"/>
                  </a:lnTo>
                  <a:lnTo>
                    <a:pt x="504" y="3668"/>
                  </a:lnTo>
                  <a:lnTo>
                    <a:pt x="288" y="4207"/>
                  </a:lnTo>
                  <a:lnTo>
                    <a:pt x="144" y="4818"/>
                  </a:lnTo>
                  <a:lnTo>
                    <a:pt x="36" y="5429"/>
                  </a:lnTo>
                  <a:lnTo>
                    <a:pt x="0" y="6041"/>
                  </a:lnTo>
                  <a:lnTo>
                    <a:pt x="36" y="6652"/>
                  </a:lnTo>
                  <a:lnTo>
                    <a:pt x="108" y="7227"/>
                  </a:lnTo>
                  <a:lnTo>
                    <a:pt x="252" y="7803"/>
                  </a:lnTo>
                  <a:lnTo>
                    <a:pt x="468" y="8342"/>
                  </a:lnTo>
                  <a:lnTo>
                    <a:pt x="720" y="8881"/>
                  </a:lnTo>
                  <a:lnTo>
                    <a:pt x="1007" y="9349"/>
                  </a:lnTo>
                  <a:lnTo>
                    <a:pt x="1367" y="9816"/>
                  </a:lnTo>
                  <a:lnTo>
                    <a:pt x="1726" y="10248"/>
                  </a:lnTo>
                  <a:lnTo>
                    <a:pt x="2158" y="10643"/>
                  </a:lnTo>
                  <a:lnTo>
                    <a:pt x="2625" y="11003"/>
                  </a:lnTo>
                  <a:lnTo>
                    <a:pt x="3129" y="11326"/>
                  </a:lnTo>
                  <a:lnTo>
                    <a:pt x="3668" y="11578"/>
                  </a:lnTo>
                  <a:lnTo>
                    <a:pt x="4207" y="11794"/>
                  </a:lnTo>
                  <a:lnTo>
                    <a:pt x="4783" y="11937"/>
                  </a:lnTo>
                  <a:lnTo>
                    <a:pt x="5394" y="12009"/>
                  </a:lnTo>
                  <a:lnTo>
                    <a:pt x="6005" y="12045"/>
                  </a:lnTo>
                  <a:lnTo>
                    <a:pt x="6616" y="12045"/>
                  </a:lnTo>
                  <a:lnTo>
                    <a:pt x="7192" y="11937"/>
                  </a:lnTo>
                  <a:lnTo>
                    <a:pt x="7767" y="11794"/>
                  </a:lnTo>
                  <a:lnTo>
                    <a:pt x="8306" y="11614"/>
                  </a:lnTo>
                  <a:lnTo>
                    <a:pt x="8846" y="11362"/>
                  </a:lnTo>
                  <a:lnTo>
                    <a:pt x="9349" y="11075"/>
                  </a:lnTo>
                  <a:lnTo>
                    <a:pt x="9780" y="10715"/>
                  </a:lnTo>
                  <a:lnTo>
                    <a:pt x="10212" y="10355"/>
                  </a:lnTo>
                  <a:lnTo>
                    <a:pt x="10607" y="9924"/>
                  </a:lnTo>
                  <a:lnTo>
                    <a:pt x="10967" y="9457"/>
                  </a:lnTo>
                  <a:lnTo>
                    <a:pt x="11291" y="8989"/>
                  </a:lnTo>
                  <a:lnTo>
                    <a:pt x="11542" y="8450"/>
                  </a:lnTo>
                  <a:lnTo>
                    <a:pt x="11758" y="7910"/>
                  </a:lnTo>
                  <a:lnTo>
                    <a:pt x="11902" y="7335"/>
                  </a:lnTo>
                  <a:lnTo>
                    <a:pt x="12010" y="6724"/>
                  </a:lnTo>
                  <a:lnTo>
                    <a:pt x="12046" y="6113"/>
                  </a:lnTo>
                  <a:lnTo>
                    <a:pt x="12010" y="5501"/>
                  </a:lnTo>
                  <a:lnTo>
                    <a:pt x="11938" y="4926"/>
                  </a:lnTo>
                  <a:lnTo>
                    <a:pt x="11794" y="4351"/>
                  </a:lnTo>
                  <a:lnTo>
                    <a:pt x="11614" y="3776"/>
                  </a:lnTo>
                  <a:lnTo>
                    <a:pt x="11362" y="3272"/>
                  </a:lnTo>
                  <a:lnTo>
                    <a:pt x="11075" y="2769"/>
                  </a:lnTo>
                  <a:lnTo>
                    <a:pt x="10751" y="2301"/>
                  </a:lnTo>
                  <a:lnTo>
                    <a:pt x="10356" y="1870"/>
                  </a:lnTo>
                  <a:lnTo>
                    <a:pt x="9924" y="1474"/>
                  </a:lnTo>
                  <a:lnTo>
                    <a:pt x="9493" y="1115"/>
                  </a:lnTo>
                  <a:lnTo>
                    <a:pt x="8989" y="791"/>
                  </a:lnTo>
                  <a:lnTo>
                    <a:pt x="8450" y="540"/>
                  </a:lnTo>
                  <a:lnTo>
                    <a:pt x="7911" y="324"/>
                  </a:lnTo>
                  <a:lnTo>
                    <a:pt x="7335" y="144"/>
                  </a:lnTo>
                  <a:lnTo>
                    <a:pt x="6724" y="72"/>
                  </a:lnTo>
                  <a:lnTo>
                    <a:pt x="6652" y="36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695875" y="3885825"/>
              <a:ext cx="69225" cy="69225"/>
            </a:xfrm>
            <a:custGeom>
              <a:avLst/>
              <a:gdLst/>
              <a:ahLst/>
              <a:cxnLst/>
              <a:rect l="l" t="t" r="r" b="b"/>
              <a:pathLst>
                <a:path w="2769" h="2769" extrusionOk="0">
                  <a:moveTo>
                    <a:pt x="1294" y="0"/>
                  </a:moveTo>
                  <a:lnTo>
                    <a:pt x="1043" y="36"/>
                  </a:lnTo>
                  <a:lnTo>
                    <a:pt x="791" y="108"/>
                  </a:lnTo>
                  <a:lnTo>
                    <a:pt x="575" y="216"/>
                  </a:lnTo>
                  <a:lnTo>
                    <a:pt x="360" y="396"/>
                  </a:lnTo>
                  <a:lnTo>
                    <a:pt x="216" y="576"/>
                  </a:lnTo>
                  <a:lnTo>
                    <a:pt x="108" y="827"/>
                  </a:lnTo>
                  <a:lnTo>
                    <a:pt x="36" y="1115"/>
                  </a:lnTo>
                  <a:lnTo>
                    <a:pt x="0" y="1439"/>
                  </a:lnTo>
                  <a:lnTo>
                    <a:pt x="0" y="1690"/>
                  </a:lnTo>
                  <a:lnTo>
                    <a:pt x="72" y="1906"/>
                  </a:lnTo>
                  <a:lnTo>
                    <a:pt x="180" y="2158"/>
                  </a:lnTo>
                  <a:lnTo>
                    <a:pt x="324" y="2337"/>
                  </a:lnTo>
                  <a:lnTo>
                    <a:pt x="503" y="2481"/>
                  </a:lnTo>
                  <a:lnTo>
                    <a:pt x="719" y="2625"/>
                  </a:lnTo>
                  <a:lnTo>
                    <a:pt x="935" y="2697"/>
                  </a:lnTo>
                  <a:lnTo>
                    <a:pt x="1187" y="2733"/>
                  </a:lnTo>
                  <a:lnTo>
                    <a:pt x="1366" y="2769"/>
                  </a:lnTo>
                  <a:lnTo>
                    <a:pt x="1618" y="2769"/>
                  </a:lnTo>
                  <a:lnTo>
                    <a:pt x="1870" y="2733"/>
                  </a:lnTo>
                  <a:lnTo>
                    <a:pt x="2086" y="2625"/>
                  </a:lnTo>
                  <a:lnTo>
                    <a:pt x="2301" y="2481"/>
                  </a:lnTo>
                  <a:lnTo>
                    <a:pt x="2481" y="2337"/>
                  </a:lnTo>
                  <a:lnTo>
                    <a:pt x="2589" y="2122"/>
                  </a:lnTo>
                  <a:lnTo>
                    <a:pt x="2697" y="1906"/>
                  </a:lnTo>
                  <a:lnTo>
                    <a:pt x="2733" y="1654"/>
                  </a:lnTo>
                  <a:lnTo>
                    <a:pt x="2769" y="1331"/>
                  </a:lnTo>
                  <a:lnTo>
                    <a:pt x="2733" y="1043"/>
                  </a:lnTo>
                  <a:lnTo>
                    <a:pt x="2661" y="791"/>
                  </a:lnTo>
                  <a:lnTo>
                    <a:pt x="2553" y="576"/>
                  </a:lnTo>
                  <a:lnTo>
                    <a:pt x="2373" y="396"/>
                  </a:lnTo>
                  <a:lnTo>
                    <a:pt x="2157" y="216"/>
                  </a:lnTo>
                  <a:lnTo>
                    <a:pt x="1906" y="108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134950" y="1813875"/>
              <a:ext cx="743425" cy="743400"/>
            </a:xfrm>
            <a:custGeom>
              <a:avLst/>
              <a:gdLst/>
              <a:ahLst/>
              <a:cxnLst/>
              <a:rect l="l" t="t" r="r" b="b"/>
              <a:pathLst>
                <a:path w="29737" h="29736" extrusionOk="0">
                  <a:moveTo>
                    <a:pt x="7803" y="0"/>
                  </a:moveTo>
                  <a:lnTo>
                    <a:pt x="1" y="21933"/>
                  </a:lnTo>
                  <a:lnTo>
                    <a:pt x="21934" y="29736"/>
                  </a:lnTo>
                  <a:lnTo>
                    <a:pt x="29736" y="7803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250025" y="1965775"/>
              <a:ext cx="511475" cy="379375"/>
            </a:xfrm>
            <a:custGeom>
              <a:avLst/>
              <a:gdLst/>
              <a:ahLst/>
              <a:cxnLst/>
              <a:rect l="l" t="t" r="r" b="b"/>
              <a:pathLst>
                <a:path w="20459" h="15175" extrusionOk="0">
                  <a:moveTo>
                    <a:pt x="5070" y="1"/>
                  </a:moveTo>
                  <a:lnTo>
                    <a:pt x="4854" y="217"/>
                  </a:lnTo>
                  <a:lnTo>
                    <a:pt x="4638" y="432"/>
                  </a:lnTo>
                  <a:lnTo>
                    <a:pt x="4459" y="648"/>
                  </a:lnTo>
                  <a:lnTo>
                    <a:pt x="4279" y="864"/>
                  </a:lnTo>
                  <a:lnTo>
                    <a:pt x="4171" y="1116"/>
                  </a:lnTo>
                  <a:lnTo>
                    <a:pt x="4063" y="1403"/>
                  </a:lnTo>
                  <a:lnTo>
                    <a:pt x="3955" y="1691"/>
                  </a:lnTo>
                  <a:lnTo>
                    <a:pt x="3919" y="1978"/>
                  </a:lnTo>
                  <a:lnTo>
                    <a:pt x="3883" y="2266"/>
                  </a:lnTo>
                  <a:lnTo>
                    <a:pt x="3883" y="2590"/>
                  </a:lnTo>
                  <a:lnTo>
                    <a:pt x="3883" y="2949"/>
                  </a:lnTo>
                  <a:lnTo>
                    <a:pt x="3919" y="3309"/>
                  </a:lnTo>
                  <a:lnTo>
                    <a:pt x="4099" y="4064"/>
                  </a:lnTo>
                  <a:lnTo>
                    <a:pt x="4351" y="4927"/>
                  </a:lnTo>
                  <a:lnTo>
                    <a:pt x="3056" y="4064"/>
                  </a:lnTo>
                  <a:lnTo>
                    <a:pt x="2984" y="4388"/>
                  </a:lnTo>
                  <a:lnTo>
                    <a:pt x="2948" y="4711"/>
                  </a:lnTo>
                  <a:lnTo>
                    <a:pt x="2912" y="5035"/>
                  </a:lnTo>
                  <a:lnTo>
                    <a:pt x="2912" y="5322"/>
                  </a:lnTo>
                  <a:lnTo>
                    <a:pt x="2912" y="5646"/>
                  </a:lnTo>
                  <a:lnTo>
                    <a:pt x="2948" y="5934"/>
                  </a:lnTo>
                  <a:lnTo>
                    <a:pt x="3020" y="6221"/>
                  </a:lnTo>
                  <a:lnTo>
                    <a:pt x="3092" y="6473"/>
                  </a:lnTo>
                  <a:lnTo>
                    <a:pt x="3200" y="6761"/>
                  </a:lnTo>
                  <a:lnTo>
                    <a:pt x="3308" y="7012"/>
                  </a:lnTo>
                  <a:lnTo>
                    <a:pt x="3632" y="7516"/>
                  </a:lnTo>
                  <a:lnTo>
                    <a:pt x="4027" y="7983"/>
                  </a:lnTo>
                  <a:lnTo>
                    <a:pt x="4495" y="8415"/>
                  </a:lnTo>
                  <a:lnTo>
                    <a:pt x="4495" y="8415"/>
                  </a:lnTo>
                  <a:lnTo>
                    <a:pt x="3128" y="8019"/>
                  </a:lnTo>
                  <a:lnTo>
                    <a:pt x="3128" y="8486"/>
                  </a:lnTo>
                  <a:lnTo>
                    <a:pt x="3200" y="8918"/>
                  </a:lnTo>
                  <a:lnTo>
                    <a:pt x="3308" y="9313"/>
                  </a:lnTo>
                  <a:lnTo>
                    <a:pt x="3560" y="9745"/>
                  </a:lnTo>
                  <a:lnTo>
                    <a:pt x="3847" y="10140"/>
                  </a:lnTo>
                  <a:lnTo>
                    <a:pt x="4279" y="10572"/>
                  </a:lnTo>
                  <a:lnTo>
                    <a:pt x="4782" y="11003"/>
                  </a:lnTo>
                  <a:lnTo>
                    <a:pt x="5393" y="11507"/>
                  </a:lnTo>
                  <a:lnTo>
                    <a:pt x="4746" y="11687"/>
                  </a:lnTo>
                  <a:lnTo>
                    <a:pt x="4063" y="11794"/>
                  </a:lnTo>
                  <a:lnTo>
                    <a:pt x="3380" y="11866"/>
                  </a:lnTo>
                  <a:lnTo>
                    <a:pt x="2661" y="11866"/>
                  </a:lnTo>
                  <a:lnTo>
                    <a:pt x="1978" y="11794"/>
                  </a:lnTo>
                  <a:lnTo>
                    <a:pt x="1294" y="11687"/>
                  </a:lnTo>
                  <a:lnTo>
                    <a:pt x="647" y="11507"/>
                  </a:lnTo>
                  <a:lnTo>
                    <a:pt x="0" y="11255"/>
                  </a:lnTo>
                  <a:lnTo>
                    <a:pt x="0" y="11255"/>
                  </a:lnTo>
                  <a:lnTo>
                    <a:pt x="252" y="11579"/>
                  </a:lnTo>
                  <a:lnTo>
                    <a:pt x="791" y="12154"/>
                  </a:lnTo>
                  <a:lnTo>
                    <a:pt x="1402" y="12693"/>
                  </a:lnTo>
                  <a:lnTo>
                    <a:pt x="2014" y="13197"/>
                  </a:lnTo>
                  <a:lnTo>
                    <a:pt x="2697" y="13628"/>
                  </a:lnTo>
                  <a:lnTo>
                    <a:pt x="3380" y="13988"/>
                  </a:lnTo>
                  <a:lnTo>
                    <a:pt x="4099" y="14347"/>
                  </a:lnTo>
                  <a:lnTo>
                    <a:pt x="4854" y="14599"/>
                  </a:lnTo>
                  <a:lnTo>
                    <a:pt x="5609" y="14851"/>
                  </a:lnTo>
                  <a:lnTo>
                    <a:pt x="6113" y="14959"/>
                  </a:lnTo>
                  <a:lnTo>
                    <a:pt x="6616" y="15030"/>
                  </a:lnTo>
                  <a:lnTo>
                    <a:pt x="7083" y="15102"/>
                  </a:lnTo>
                  <a:lnTo>
                    <a:pt x="7587" y="15138"/>
                  </a:lnTo>
                  <a:lnTo>
                    <a:pt x="8054" y="15174"/>
                  </a:lnTo>
                  <a:lnTo>
                    <a:pt x="8558" y="15174"/>
                  </a:lnTo>
                  <a:lnTo>
                    <a:pt x="9025" y="15138"/>
                  </a:lnTo>
                  <a:lnTo>
                    <a:pt x="9528" y="15066"/>
                  </a:lnTo>
                  <a:lnTo>
                    <a:pt x="9996" y="14994"/>
                  </a:lnTo>
                  <a:lnTo>
                    <a:pt x="10463" y="14923"/>
                  </a:lnTo>
                  <a:lnTo>
                    <a:pt x="10931" y="14815"/>
                  </a:lnTo>
                  <a:lnTo>
                    <a:pt x="11362" y="14671"/>
                  </a:lnTo>
                  <a:lnTo>
                    <a:pt x="11829" y="14527"/>
                  </a:lnTo>
                  <a:lnTo>
                    <a:pt x="12261" y="14347"/>
                  </a:lnTo>
                  <a:lnTo>
                    <a:pt x="13124" y="13916"/>
                  </a:lnTo>
                  <a:lnTo>
                    <a:pt x="13915" y="13448"/>
                  </a:lnTo>
                  <a:lnTo>
                    <a:pt x="14310" y="13197"/>
                  </a:lnTo>
                  <a:lnTo>
                    <a:pt x="14706" y="12909"/>
                  </a:lnTo>
                  <a:lnTo>
                    <a:pt x="15065" y="12585"/>
                  </a:lnTo>
                  <a:lnTo>
                    <a:pt x="15389" y="12262"/>
                  </a:lnTo>
                  <a:lnTo>
                    <a:pt x="15749" y="11938"/>
                  </a:lnTo>
                  <a:lnTo>
                    <a:pt x="16072" y="11579"/>
                  </a:lnTo>
                  <a:lnTo>
                    <a:pt x="16360" y="11219"/>
                  </a:lnTo>
                  <a:lnTo>
                    <a:pt x="16648" y="10824"/>
                  </a:lnTo>
                  <a:lnTo>
                    <a:pt x="16935" y="10428"/>
                  </a:lnTo>
                  <a:lnTo>
                    <a:pt x="17187" y="9997"/>
                  </a:lnTo>
                  <a:lnTo>
                    <a:pt x="17439" y="9565"/>
                  </a:lnTo>
                  <a:lnTo>
                    <a:pt x="17654" y="9134"/>
                  </a:lnTo>
                  <a:lnTo>
                    <a:pt x="17834" y="8666"/>
                  </a:lnTo>
                  <a:lnTo>
                    <a:pt x="18014" y="8199"/>
                  </a:lnTo>
                  <a:lnTo>
                    <a:pt x="18122" y="7983"/>
                  </a:lnTo>
                  <a:lnTo>
                    <a:pt x="18266" y="7803"/>
                  </a:lnTo>
                  <a:lnTo>
                    <a:pt x="18445" y="7659"/>
                  </a:lnTo>
                  <a:lnTo>
                    <a:pt x="18661" y="7588"/>
                  </a:lnTo>
                  <a:lnTo>
                    <a:pt x="19524" y="7192"/>
                  </a:lnTo>
                  <a:lnTo>
                    <a:pt x="20423" y="6761"/>
                  </a:lnTo>
                  <a:lnTo>
                    <a:pt x="20351" y="6653"/>
                  </a:lnTo>
                  <a:lnTo>
                    <a:pt x="18553" y="6509"/>
                  </a:lnTo>
                  <a:lnTo>
                    <a:pt x="18553" y="6365"/>
                  </a:lnTo>
                  <a:lnTo>
                    <a:pt x="18805" y="6293"/>
                  </a:lnTo>
                  <a:lnTo>
                    <a:pt x="19093" y="6185"/>
                  </a:lnTo>
                  <a:lnTo>
                    <a:pt x="19344" y="6077"/>
                  </a:lnTo>
                  <a:lnTo>
                    <a:pt x="19596" y="5934"/>
                  </a:lnTo>
                  <a:lnTo>
                    <a:pt x="19848" y="5754"/>
                  </a:lnTo>
                  <a:lnTo>
                    <a:pt x="20063" y="5574"/>
                  </a:lnTo>
                  <a:lnTo>
                    <a:pt x="20279" y="5358"/>
                  </a:lnTo>
                  <a:lnTo>
                    <a:pt x="20459" y="5143"/>
                  </a:lnTo>
                  <a:lnTo>
                    <a:pt x="18337" y="5143"/>
                  </a:lnTo>
                  <a:lnTo>
                    <a:pt x="18158" y="5035"/>
                  </a:lnTo>
                  <a:lnTo>
                    <a:pt x="17978" y="4891"/>
                  </a:lnTo>
                  <a:lnTo>
                    <a:pt x="17870" y="4711"/>
                  </a:lnTo>
                  <a:lnTo>
                    <a:pt x="17726" y="4495"/>
                  </a:lnTo>
                  <a:lnTo>
                    <a:pt x="17546" y="4244"/>
                  </a:lnTo>
                  <a:lnTo>
                    <a:pt x="17187" y="3848"/>
                  </a:lnTo>
                  <a:lnTo>
                    <a:pt x="16791" y="3525"/>
                  </a:lnTo>
                  <a:lnTo>
                    <a:pt x="16324" y="3237"/>
                  </a:lnTo>
                  <a:lnTo>
                    <a:pt x="15821" y="3021"/>
                  </a:lnTo>
                  <a:lnTo>
                    <a:pt x="15317" y="2913"/>
                  </a:lnTo>
                  <a:lnTo>
                    <a:pt x="14778" y="2877"/>
                  </a:lnTo>
                  <a:lnTo>
                    <a:pt x="14490" y="2877"/>
                  </a:lnTo>
                  <a:lnTo>
                    <a:pt x="14203" y="2913"/>
                  </a:lnTo>
                  <a:lnTo>
                    <a:pt x="13951" y="2949"/>
                  </a:lnTo>
                  <a:lnTo>
                    <a:pt x="13663" y="2985"/>
                  </a:lnTo>
                  <a:lnTo>
                    <a:pt x="13160" y="3165"/>
                  </a:lnTo>
                  <a:lnTo>
                    <a:pt x="12692" y="3417"/>
                  </a:lnTo>
                  <a:lnTo>
                    <a:pt x="12261" y="3740"/>
                  </a:lnTo>
                  <a:lnTo>
                    <a:pt x="11901" y="4100"/>
                  </a:lnTo>
                  <a:lnTo>
                    <a:pt x="11578" y="4531"/>
                  </a:lnTo>
                  <a:lnTo>
                    <a:pt x="11326" y="5035"/>
                  </a:lnTo>
                  <a:lnTo>
                    <a:pt x="11218" y="5286"/>
                  </a:lnTo>
                  <a:lnTo>
                    <a:pt x="11146" y="5538"/>
                  </a:lnTo>
                  <a:lnTo>
                    <a:pt x="11002" y="6113"/>
                  </a:lnTo>
                  <a:lnTo>
                    <a:pt x="10499" y="5898"/>
                  </a:lnTo>
                  <a:lnTo>
                    <a:pt x="9996" y="5646"/>
                  </a:lnTo>
                  <a:lnTo>
                    <a:pt x="9528" y="5358"/>
                  </a:lnTo>
                  <a:lnTo>
                    <a:pt x="9061" y="5071"/>
                  </a:lnTo>
                  <a:lnTo>
                    <a:pt x="8629" y="4747"/>
                  </a:lnTo>
                  <a:lnTo>
                    <a:pt x="8198" y="4423"/>
                  </a:lnTo>
                  <a:lnTo>
                    <a:pt x="7802" y="4064"/>
                  </a:lnTo>
                  <a:lnTo>
                    <a:pt x="7407" y="3668"/>
                  </a:lnTo>
                  <a:lnTo>
                    <a:pt x="7047" y="3273"/>
                  </a:lnTo>
                  <a:lnTo>
                    <a:pt x="6688" y="2877"/>
                  </a:lnTo>
                  <a:lnTo>
                    <a:pt x="6364" y="2410"/>
                  </a:lnTo>
                  <a:lnTo>
                    <a:pt x="6077" y="1978"/>
                  </a:lnTo>
                  <a:lnTo>
                    <a:pt x="5789" y="1511"/>
                  </a:lnTo>
                  <a:lnTo>
                    <a:pt x="5537" y="1008"/>
                  </a:lnTo>
                  <a:lnTo>
                    <a:pt x="5286" y="504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128675" y="890700"/>
              <a:ext cx="640025" cy="640050"/>
            </a:xfrm>
            <a:custGeom>
              <a:avLst/>
              <a:gdLst/>
              <a:ahLst/>
              <a:cxnLst/>
              <a:rect l="l" t="t" r="r" b="b"/>
              <a:pathLst>
                <a:path w="25601" h="25602" extrusionOk="0">
                  <a:moveTo>
                    <a:pt x="19200" y="1"/>
                  </a:moveTo>
                  <a:lnTo>
                    <a:pt x="0" y="6401"/>
                  </a:lnTo>
                  <a:lnTo>
                    <a:pt x="6400" y="25601"/>
                  </a:lnTo>
                  <a:lnTo>
                    <a:pt x="25600" y="19201"/>
                  </a:lnTo>
                  <a:lnTo>
                    <a:pt x="19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263500" y="1023750"/>
              <a:ext cx="372175" cy="424300"/>
            </a:xfrm>
            <a:custGeom>
              <a:avLst/>
              <a:gdLst/>
              <a:ahLst/>
              <a:cxnLst/>
              <a:rect l="l" t="t" r="r" b="b"/>
              <a:pathLst>
                <a:path w="14887" h="16972" extrusionOk="0">
                  <a:moveTo>
                    <a:pt x="7803" y="1187"/>
                  </a:moveTo>
                  <a:lnTo>
                    <a:pt x="8270" y="1223"/>
                  </a:lnTo>
                  <a:lnTo>
                    <a:pt x="8702" y="1295"/>
                  </a:lnTo>
                  <a:lnTo>
                    <a:pt x="9169" y="1403"/>
                  </a:lnTo>
                  <a:lnTo>
                    <a:pt x="9601" y="1510"/>
                  </a:lnTo>
                  <a:lnTo>
                    <a:pt x="9996" y="1690"/>
                  </a:lnTo>
                  <a:lnTo>
                    <a:pt x="10392" y="1870"/>
                  </a:lnTo>
                  <a:lnTo>
                    <a:pt x="10787" y="2122"/>
                  </a:lnTo>
                  <a:lnTo>
                    <a:pt x="11147" y="2373"/>
                  </a:lnTo>
                  <a:lnTo>
                    <a:pt x="11506" y="2625"/>
                  </a:lnTo>
                  <a:lnTo>
                    <a:pt x="11830" y="2949"/>
                  </a:lnTo>
                  <a:lnTo>
                    <a:pt x="12117" y="3272"/>
                  </a:lnTo>
                  <a:lnTo>
                    <a:pt x="12405" y="3632"/>
                  </a:lnTo>
                  <a:lnTo>
                    <a:pt x="12657" y="4027"/>
                  </a:lnTo>
                  <a:lnTo>
                    <a:pt x="12873" y="4423"/>
                  </a:lnTo>
                  <a:lnTo>
                    <a:pt x="13052" y="4746"/>
                  </a:lnTo>
                  <a:lnTo>
                    <a:pt x="13196" y="5070"/>
                  </a:lnTo>
                  <a:lnTo>
                    <a:pt x="13412" y="5717"/>
                  </a:lnTo>
                  <a:lnTo>
                    <a:pt x="13556" y="6400"/>
                  </a:lnTo>
                  <a:lnTo>
                    <a:pt x="13628" y="7048"/>
                  </a:lnTo>
                  <a:lnTo>
                    <a:pt x="13628" y="7731"/>
                  </a:lnTo>
                  <a:lnTo>
                    <a:pt x="13556" y="8378"/>
                  </a:lnTo>
                  <a:lnTo>
                    <a:pt x="13376" y="9025"/>
                  </a:lnTo>
                  <a:lnTo>
                    <a:pt x="13160" y="9672"/>
                  </a:lnTo>
                  <a:lnTo>
                    <a:pt x="12873" y="10284"/>
                  </a:lnTo>
                  <a:lnTo>
                    <a:pt x="12549" y="10859"/>
                  </a:lnTo>
                  <a:lnTo>
                    <a:pt x="12117" y="11398"/>
                  </a:lnTo>
                  <a:lnTo>
                    <a:pt x="11650" y="11902"/>
                  </a:lnTo>
                  <a:lnTo>
                    <a:pt x="11147" y="12333"/>
                  </a:lnTo>
                  <a:lnTo>
                    <a:pt x="10571" y="12729"/>
                  </a:lnTo>
                  <a:lnTo>
                    <a:pt x="9960" y="13052"/>
                  </a:lnTo>
                  <a:lnTo>
                    <a:pt x="9277" y="13304"/>
                  </a:lnTo>
                  <a:lnTo>
                    <a:pt x="8881" y="13412"/>
                  </a:lnTo>
                  <a:lnTo>
                    <a:pt x="8522" y="13484"/>
                  </a:lnTo>
                  <a:lnTo>
                    <a:pt x="8126" y="13556"/>
                  </a:lnTo>
                  <a:lnTo>
                    <a:pt x="7731" y="13592"/>
                  </a:lnTo>
                  <a:lnTo>
                    <a:pt x="6940" y="13592"/>
                  </a:lnTo>
                  <a:lnTo>
                    <a:pt x="6544" y="13556"/>
                  </a:lnTo>
                  <a:lnTo>
                    <a:pt x="6185" y="13484"/>
                  </a:lnTo>
                  <a:lnTo>
                    <a:pt x="6005" y="13484"/>
                  </a:lnTo>
                  <a:lnTo>
                    <a:pt x="5825" y="13520"/>
                  </a:lnTo>
                  <a:lnTo>
                    <a:pt x="5681" y="13556"/>
                  </a:lnTo>
                  <a:lnTo>
                    <a:pt x="5502" y="13628"/>
                  </a:lnTo>
                  <a:lnTo>
                    <a:pt x="4675" y="14131"/>
                  </a:lnTo>
                  <a:lnTo>
                    <a:pt x="3776" y="14742"/>
                  </a:lnTo>
                  <a:lnTo>
                    <a:pt x="3776" y="14706"/>
                  </a:lnTo>
                  <a:lnTo>
                    <a:pt x="3740" y="13735"/>
                  </a:lnTo>
                  <a:lnTo>
                    <a:pt x="3704" y="13268"/>
                  </a:lnTo>
                  <a:lnTo>
                    <a:pt x="3632" y="12801"/>
                  </a:lnTo>
                  <a:lnTo>
                    <a:pt x="3596" y="12585"/>
                  </a:lnTo>
                  <a:lnTo>
                    <a:pt x="3524" y="12441"/>
                  </a:lnTo>
                  <a:lnTo>
                    <a:pt x="3452" y="12261"/>
                  </a:lnTo>
                  <a:lnTo>
                    <a:pt x="3308" y="12117"/>
                  </a:lnTo>
                  <a:lnTo>
                    <a:pt x="2949" y="11794"/>
                  </a:lnTo>
                  <a:lnTo>
                    <a:pt x="2661" y="11434"/>
                  </a:lnTo>
                  <a:lnTo>
                    <a:pt x="2373" y="11075"/>
                  </a:lnTo>
                  <a:lnTo>
                    <a:pt x="2086" y="10715"/>
                  </a:lnTo>
                  <a:lnTo>
                    <a:pt x="1870" y="10320"/>
                  </a:lnTo>
                  <a:lnTo>
                    <a:pt x="1654" y="9924"/>
                  </a:lnTo>
                  <a:lnTo>
                    <a:pt x="1511" y="9529"/>
                  </a:lnTo>
                  <a:lnTo>
                    <a:pt x="1367" y="9133"/>
                  </a:lnTo>
                  <a:lnTo>
                    <a:pt x="1259" y="8702"/>
                  </a:lnTo>
                  <a:lnTo>
                    <a:pt x="1187" y="8306"/>
                  </a:lnTo>
                  <a:lnTo>
                    <a:pt x="1151" y="7875"/>
                  </a:lnTo>
                  <a:lnTo>
                    <a:pt x="1151" y="7443"/>
                  </a:lnTo>
                  <a:lnTo>
                    <a:pt x="1187" y="6976"/>
                  </a:lnTo>
                  <a:lnTo>
                    <a:pt x="1259" y="6544"/>
                  </a:lnTo>
                  <a:lnTo>
                    <a:pt x="1367" y="6077"/>
                  </a:lnTo>
                  <a:lnTo>
                    <a:pt x="1475" y="5609"/>
                  </a:lnTo>
                  <a:lnTo>
                    <a:pt x="1618" y="5142"/>
                  </a:lnTo>
                  <a:lnTo>
                    <a:pt x="1798" y="4711"/>
                  </a:lnTo>
                  <a:lnTo>
                    <a:pt x="2014" y="4279"/>
                  </a:lnTo>
                  <a:lnTo>
                    <a:pt x="2266" y="3884"/>
                  </a:lnTo>
                  <a:lnTo>
                    <a:pt x="2517" y="3524"/>
                  </a:lnTo>
                  <a:lnTo>
                    <a:pt x="2805" y="3164"/>
                  </a:lnTo>
                  <a:lnTo>
                    <a:pt x="3129" y="2841"/>
                  </a:lnTo>
                  <a:lnTo>
                    <a:pt x="3488" y="2553"/>
                  </a:lnTo>
                  <a:lnTo>
                    <a:pt x="3848" y="2266"/>
                  </a:lnTo>
                  <a:lnTo>
                    <a:pt x="4243" y="2014"/>
                  </a:lnTo>
                  <a:lnTo>
                    <a:pt x="4639" y="1834"/>
                  </a:lnTo>
                  <a:lnTo>
                    <a:pt x="5070" y="1618"/>
                  </a:lnTo>
                  <a:lnTo>
                    <a:pt x="5502" y="1474"/>
                  </a:lnTo>
                  <a:lnTo>
                    <a:pt x="5969" y="1367"/>
                  </a:lnTo>
                  <a:lnTo>
                    <a:pt x="6436" y="1295"/>
                  </a:lnTo>
                  <a:lnTo>
                    <a:pt x="6904" y="1259"/>
                  </a:lnTo>
                  <a:lnTo>
                    <a:pt x="7371" y="1187"/>
                  </a:lnTo>
                  <a:close/>
                  <a:moveTo>
                    <a:pt x="7659" y="0"/>
                  </a:moveTo>
                  <a:lnTo>
                    <a:pt x="6940" y="36"/>
                  </a:lnTo>
                  <a:lnTo>
                    <a:pt x="6221" y="108"/>
                  </a:lnTo>
                  <a:lnTo>
                    <a:pt x="5502" y="252"/>
                  </a:lnTo>
                  <a:lnTo>
                    <a:pt x="4818" y="504"/>
                  </a:lnTo>
                  <a:lnTo>
                    <a:pt x="4171" y="791"/>
                  </a:lnTo>
                  <a:lnTo>
                    <a:pt x="3524" y="1151"/>
                  </a:lnTo>
                  <a:lnTo>
                    <a:pt x="2877" y="1582"/>
                  </a:lnTo>
                  <a:lnTo>
                    <a:pt x="2302" y="2086"/>
                  </a:lnTo>
                  <a:lnTo>
                    <a:pt x="1798" y="2625"/>
                  </a:lnTo>
                  <a:lnTo>
                    <a:pt x="1331" y="3236"/>
                  </a:lnTo>
                  <a:lnTo>
                    <a:pt x="935" y="3848"/>
                  </a:lnTo>
                  <a:lnTo>
                    <a:pt x="612" y="4495"/>
                  </a:lnTo>
                  <a:lnTo>
                    <a:pt x="360" y="5178"/>
                  </a:lnTo>
                  <a:lnTo>
                    <a:pt x="180" y="5897"/>
                  </a:lnTo>
                  <a:lnTo>
                    <a:pt x="36" y="6616"/>
                  </a:lnTo>
                  <a:lnTo>
                    <a:pt x="0" y="7299"/>
                  </a:lnTo>
                  <a:lnTo>
                    <a:pt x="0" y="8018"/>
                  </a:lnTo>
                  <a:lnTo>
                    <a:pt x="108" y="8738"/>
                  </a:lnTo>
                  <a:lnTo>
                    <a:pt x="252" y="9457"/>
                  </a:lnTo>
                  <a:lnTo>
                    <a:pt x="468" y="10140"/>
                  </a:lnTo>
                  <a:lnTo>
                    <a:pt x="755" y="10823"/>
                  </a:lnTo>
                  <a:lnTo>
                    <a:pt x="1115" y="11470"/>
                  </a:lnTo>
                  <a:lnTo>
                    <a:pt x="1546" y="12081"/>
                  </a:lnTo>
                  <a:lnTo>
                    <a:pt x="2050" y="12657"/>
                  </a:lnTo>
                  <a:lnTo>
                    <a:pt x="2230" y="12837"/>
                  </a:lnTo>
                  <a:lnTo>
                    <a:pt x="2338" y="13052"/>
                  </a:lnTo>
                  <a:lnTo>
                    <a:pt x="2409" y="13304"/>
                  </a:lnTo>
                  <a:lnTo>
                    <a:pt x="2445" y="13556"/>
                  </a:lnTo>
                  <a:lnTo>
                    <a:pt x="2517" y="15246"/>
                  </a:lnTo>
                  <a:lnTo>
                    <a:pt x="2625" y="16971"/>
                  </a:lnTo>
                  <a:lnTo>
                    <a:pt x="5717" y="14922"/>
                  </a:lnTo>
                  <a:lnTo>
                    <a:pt x="5897" y="14850"/>
                  </a:lnTo>
                  <a:lnTo>
                    <a:pt x="6077" y="14778"/>
                  </a:lnTo>
                  <a:lnTo>
                    <a:pt x="6257" y="14742"/>
                  </a:lnTo>
                  <a:lnTo>
                    <a:pt x="6436" y="14742"/>
                  </a:lnTo>
                  <a:lnTo>
                    <a:pt x="6904" y="14778"/>
                  </a:lnTo>
                  <a:lnTo>
                    <a:pt x="7839" y="14778"/>
                  </a:lnTo>
                  <a:lnTo>
                    <a:pt x="8342" y="14742"/>
                  </a:lnTo>
                  <a:lnTo>
                    <a:pt x="8810" y="14634"/>
                  </a:lnTo>
                  <a:lnTo>
                    <a:pt x="9277" y="14562"/>
                  </a:lnTo>
                  <a:lnTo>
                    <a:pt x="9708" y="14419"/>
                  </a:lnTo>
                  <a:lnTo>
                    <a:pt x="10176" y="14275"/>
                  </a:lnTo>
                  <a:lnTo>
                    <a:pt x="10823" y="13951"/>
                  </a:lnTo>
                  <a:lnTo>
                    <a:pt x="11434" y="13592"/>
                  </a:lnTo>
                  <a:lnTo>
                    <a:pt x="12010" y="13196"/>
                  </a:lnTo>
                  <a:lnTo>
                    <a:pt x="12513" y="12765"/>
                  </a:lnTo>
                  <a:lnTo>
                    <a:pt x="12980" y="12261"/>
                  </a:lnTo>
                  <a:lnTo>
                    <a:pt x="13412" y="11722"/>
                  </a:lnTo>
                  <a:lnTo>
                    <a:pt x="13807" y="11147"/>
                  </a:lnTo>
                  <a:lnTo>
                    <a:pt x="14131" y="10571"/>
                  </a:lnTo>
                  <a:lnTo>
                    <a:pt x="14383" y="9960"/>
                  </a:lnTo>
                  <a:lnTo>
                    <a:pt x="14598" y="9313"/>
                  </a:lnTo>
                  <a:lnTo>
                    <a:pt x="14778" y="8630"/>
                  </a:lnTo>
                  <a:lnTo>
                    <a:pt x="14850" y="7947"/>
                  </a:lnTo>
                  <a:lnTo>
                    <a:pt x="14886" y="7263"/>
                  </a:lnTo>
                  <a:lnTo>
                    <a:pt x="14850" y="6580"/>
                  </a:lnTo>
                  <a:lnTo>
                    <a:pt x="14742" y="5861"/>
                  </a:lnTo>
                  <a:lnTo>
                    <a:pt x="14598" y="5178"/>
                  </a:lnTo>
                  <a:lnTo>
                    <a:pt x="14455" y="4782"/>
                  </a:lnTo>
                  <a:lnTo>
                    <a:pt x="14275" y="4387"/>
                  </a:lnTo>
                  <a:lnTo>
                    <a:pt x="14095" y="4027"/>
                  </a:lnTo>
                  <a:lnTo>
                    <a:pt x="13915" y="3668"/>
                  </a:lnTo>
                  <a:lnTo>
                    <a:pt x="13664" y="3308"/>
                  </a:lnTo>
                  <a:lnTo>
                    <a:pt x="13448" y="2985"/>
                  </a:lnTo>
                  <a:lnTo>
                    <a:pt x="13160" y="2625"/>
                  </a:lnTo>
                  <a:lnTo>
                    <a:pt x="12908" y="2337"/>
                  </a:lnTo>
                  <a:lnTo>
                    <a:pt x="12333" y="1798"/>
                  </a:lnTo>
                  <a:lnTo>
                    <a:pt x="11758" y="1331"/>
                  </a:lnTo>
                  <a:lnTo>
                    <a:pt x="11111" y="935"/>
                  </a:lnTo>
                  <a:lnTo>
                    <a:pt x="10463" y="612"/>
                  </a:lnTo>
                  <a:lnTo>
                    <a:pt x="9780" y="360"/>
                  </a:lnTo>
                  <a:lnTo>
                    <a:pt x="9097" y="180"/>
                  </a:lnTo>
                  <a:lnTo>
                    <a:pt x="8378" y="72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343500" y="1146000"/>
              <a:ext cx="213950" cy="134850"/>
            </a:xfrm>
            <a:custGeom>
              <a:avLst/>
              <a:gdLst/>
              <a:ahLst/>
              <a:cxnLst/>
              <a:rect l="l" t="t" r="r" b="b"/>
              <a:pathLst>
                <a:path w="8558" h="5394" extrusionOk="0">
                  <a:moveTo>
                    <a:pt x="791" y="0"/>
                  </a:moveTo>
                  <a:lnTo>
                    <a:pt x="612" y="72"/>
                  </a:lnTo>
                  <a:lnTo>
                    <a:pt x="432" y="216"/>
                  </a:lnTo>
                  <a:lnTo>
                    <a:pt x="252" y="432"/>
                  </a:lnTo>
                  <a:lnTo>
                    <a:pt x="144" y="683"/>
                  </a:lnTo>
                  <a:lnTo>
                    <a:pt x="72" y="1043"/>
                  </a:lnTo>
                  <a:lnTo>
                    <a:pt x="0" y="1403"/>
                  </a:lnTo>
                  <a:lnTo>
                    <a:pt x="36" y="1762"/>
                  </a:lnTo>
                  <a:lnTo>
                    <a:pt x="72" y="2122"/>
                  </a:lnTo>
                  <a:lnTo>
                    <a:pt x="252" y="2553"/>
                  </a:lnTo>
                  <a:lnTo>
                    <a:pt x="504" y="2913"/>
                  </a:lnTo>
                  <a:lnTo>
                    <a:pt x="827" y="3272"/>
                  </a:lnTo>
                  <a:lnTo>
                    <a:pt x="1151" y="3560"/>
                  </a:lnTo>
                  <a:lnTo>
                    <a:pt x="1762" y="3991"/>
                  </a:lnTo>
                  <a:lnTo>
                    <a:pt x="2374" y="4387"/>
                  </a:lnTo>
                  <a:lnTo>
                    <a:pt x="3021" y="4710"/>
                  </a:lnTo>
                  <a:lnTo>
                    <a:pt x="3704" y="4998"/>
                  </a:lnTo>
                  <a:lnTo>
                    <a:pt x="4387" y="5178"/>
                  </a:lnTo>
                  <a:lnTo>
                    <a:pt x="5106" y="5322"/>
                  </a:lnTo>
                  <a:lnTo>
                    <a:pt x="5825" y="5394"/>
                  </a:lnTo>
                  <a:lnTo>
                    <a:pt x="6580" y="5394"/>
                  </a:lnTo>
                  <a:lnTo>
                    <a:pt x="6868" y="5358"/>
                  </a:lnTo>
                  <a:lnTo>
                    <a:pt x="7120" y="5286"/>
                  </a:lnTo>
                  <a:lnTo>
                    <a:pt x="7407" y="5214"/>
                  </a:lnTo>
                  <a:lnTo>
                    <a:pt x="7659" y="5070"/>
                  </a:lnTo>
                  <a:lnTo>
                    <a:pt x="7875" y="4890"/>
                  </a:lnTo>
                  <a:lnTo>
                    <a:pt x="8090" y="4710"/>
                  </a:lnTo>
                  <a:lnTo>
                    <a:pt x="8234" y="4495"/>
                  </a:lnTo>
                  <a:lnTo>
                    <a:pt x="8414" y="4243"/>
                  </a:lnTo>
                  <a:lnTo>
                    <a:pt x="8486" y="4099"/>
                  </a:lnTo>
                  <a:lnTo>
                    <a:pt x="8522" y="3991"/>
                  </a:lnTo>
                  <a:lnTo>
                    <a:pt x="8558" y="3848"/>
                  </a:lnTo>
                  <a:lnTo>
                    <a:pt x="8558" y="3704"/>
                  </a:lnTo>
                  <a:lnTo>
                    <a:pt x="8558" y="3524"/>
                  </a:lnTo>
                  <a:lnTo>
                    <a:pt x="8486" y="3344"/>
                  </a:lnTo>
                  <a:lnTo>
                    <a:pt x="8414" y="3200"/>
                  </a:lnTo>
                  <a:lnTo>
                    <a:pt x="8306" y="3092"/>
                  </a:lnTo>
                  <a:lnTo>
                    <a:pt x="8162" y="2985"/>
                  </a:lnTo>
                  <a:lnTo>
                    <a:pt x="8019" y="2913"/>
                  </a:lnTo>
                  <a:lnTo>
                    <a:pt x="7839" y="2877"/>
                  </a:lnTo>
                  <a:lnTo>
                    <a:pt x="7695" y="2841"/>
                  </a:lnTo>
                  <a:lnTo>
                    <a:pt x="7335" y="2805"/>
                  </a:lnTo>
                  <a:lnTo>
                    <a:pt x="6724" y="2733"/>
                  </a:lnTo>
                  <a:lnTo>
                    <a:pt x="6544" y="2769"/>
                  </a:lnTo>
                  <a:lnTo>
                    <a:pt x="6401" y="2805"/>
                  </a:lnTo>
                  <a:lnTo>
                    <a:pt x="6257" y="2913"/>
                  </a:lnTo>
                  <a:lnTo>
                    <a:pt x="6149" y="3092"/>
                  </a:lnTo>
                  <a:lnTo>
                    <a:pt x="5933" y="3632"/>
                  </a:lnTo>
                  <a:lnTo>
                    <a:pt x="5825" y="3812"/>
                  </a:lnTo>
                  <a:lnTo>
                    <a:pt x="5681" y="3955"/>
                  </a:lnTo>
                  <a:lnTo>
                    <a:pt x="5502" y="3991"/>
                  </a:lnTo>
                  <a:lnTo>
                    <a:pt x="5322" y="3991"/>
                  </a:lnTo>
                  <a:lnTo>
                    <a:pt x="4962" y="3955"/>
                  </a:lnTo>
                  <a:lnTo>
                    <a:pt x="4567" y="3884"/>
                  </a:lnTo>
                  <a:lnTo>
                    <a:pt x="4207" y="3776"/>
                  </a:lnTo>
                  <a:lnTo>
                    <a:pt x="3848" y="3632"/>
                  </a:lnTo>
                  <a:lnTo>
                    <a:pt x="3524" y="3488"/>
                  </a:lnTo>
                  <a:lnTo>
                    <a:pt x="3201" y="3308"/>
                  </a:lnTo>
                  <a:lnTo>
                    <a:pt x="2877" y="3128"/>
                  </a:lnTo>
                  <a:lnTo>
                    <a:pt x="2553" y="2877"/>
                  </a:lnTo>
                  <a:lnTo>
                    <a:pt x="2409" y="2733"/>
                  </a:lnTo>
                  <a:lnTo>
                    <a:pt x="2302" y="2589"/>
                  </a:lnTo>
                  <a:lnTo>
                    <a:pt x="2302" y="2481"/>
                  </a:lnTo>
                  <a:lnTo>
                    <a:pt x="2302" y="2409"/>
                  </a:lnTo>
                  <a:lnTo>
                    <a:pt x="2374" y="2194"/>
                  </a:lnTo>
                  <a:lnTo>
                    <a:pt x="2481" y="2050"/>
                  </a:lnTo>
                  <a:lnTo>
                    <a:pt x="2517" y="1870"/>
                  </a:lnTo>
                  <a:lnTo>
                    <a:pt x="2517" y="1726"/>
                  </a:lnTo>
                  <a:lnTo>
                    <a:pt x="2517" y="1546"/>
                  </a:lnTo>
                  <a:lnTo>
                    <a:pt x="2481" y="1403"/>
                  </a:lnTo>
                  <a:lnTo>
                    <a:pt x="2409" y="1259"/>
                  </a:lnTo>
                  <a:lnTo>
                    <a:pt x="2338" y="1115"/>
                  </a:lnTo>
                  <a:lnTo>
                    <a:pt x="2230" y="1007"/>
                  </a:lnTo>
                  <a:lnTo>
                    <a:pt x="1942" y="683"/>
                  </a:lnTo>
                  <a:lnTo>
                    <a:pt x="1690" y="396"/>
                  </a:lnTo>
                  <a:lnTo>
                    <a:pt x="1475" y="216"/>
                  </a:lnTo>
                  <a:lnTo>
                    <a:pt x="1223" y="72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108850" y="3118175"/>
              <a:ext cx="1304325" cy="1873300"/>
            </a:xfrm>
            <a:custGeom>
              <a:avLst/>
              <a:gdLst/>
              <a:ahLst/>
              <a:cxnLst/>
              <a:rect l="l" t="t" r="r" b="b"/>
              <a:pathLst>
                <a:path w="52173" h="74932" extrusionOk="0">
                  <a:moveTo>
                    <a:pt x="22365" y="0"/>
                  </a:moveTo>
                  <a:lnTo>
                    <a:pt x="20064" y="7335"/>
                  </a:lnTo>
                  <a:lnTo>
                    <a:pt x="17583" y="15353"/>
                  </a:lnTo>
                  <a:lnTo>
                    <a:pt x="14491" y="25385"/>
                  </a:lnTo>
                  <a:lnTo>
                    <a:pt x="10679" y="37933"/>
                  </a:lnTo>
                  <a:lnTo>
                    <a:pt x="8702" y="44477"/>
                  </a:lnTo>
                  <a:lnTo>
                    <a:pt x="6760" y="51021"/>
                  </a:lnTo>
                  <a:lnTo>
                    <a:pt x="4891" y="57493"/>
                  </a:lnTo>
                  <a:lnTo>
                    <a:pt x="3093" y="63714"/>
                  </a:lnTo>
                  <a:lnTo>
                    <a:pt x="1439" y="69539"/>
                  </a:lnTo>
                  <a:lnTo>
                    <a:pt x="1" y="74932"/>
                  </a:lnTo>
                  <a:lnTo>
                    <a:pt x="32828" y="74932"/>
                  </a:lnTo>
                  <a:lnTo>
                    <a:pt x="34626" y="67885"/>
                  </a:lnTo>
                  <a:lnTo>
                    <a:pt x="37394" y="57062"/>
                  </a:lnTo>
                  <a:lnTo>
                    <a:pt x="41457" y="41313"/>
                  </a:lnTo>
                  <a:lnTo>
                    <a:pt x="45449" y="25924"/>
                  </a:lnTo>
                  <a:lnTo>
                    <a:pt x="52172" y="36"/>
                  </a:lnTo>
                  <a:lnTo>
                    <a:pt x="22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741675" y="3305125"/>
              <a:ext cx="519575" cy="1686350"/>
            </a:xfrm>
            <a:custGeom>
              <a:avLst/>
              <a:gdLst/>
              <a:ahLst/>
              <a:cxnLst/>
              <a:rect l="l" t="t" r="r" b="b"/>
              <a:pathLst>
                <a:path w="20783" h="67454" extrusionOk="0">
                  <a:moveTo>
                    <a:pt x="20711" y="1"/>
                  </a:moveTo>
                  <a:lnTo>
                    <a:pt x="20675" y="37"/>
                  </a:lnTo>
                  <a:lnTo>
                    <a:pt x="20603" y="217"/>
                  </a:lnTo>
                  <a:lnTo>
                    <a:pt x="20495" y="540"/>
                  </a:lnTo>
                  <a:lnTo>
                    <a:pt x="19920" y="2410"/>
                  </a:lnTo>
                  <a:lnTo>
                    <a:pt x="19345" y="4280"/>
                  </a:lnTo>
                  <a:lnTo>
                    <a:pt x="18697" y="6149"/>
                  </a:lnTo>
                  <a:lnTo>
                    <a:pt x="18122" y="8019"/>
                  </a:lnTo>
                  <a:lnTo>
                    <a:pt x="15749" y="15714"/>
                  </a:lnTo>
                  <a:lnTo>
                    <a:pt x="11111" y="30887"/>
                  </a:lnTo>
                  <a:lnTo>
                    <a:pt x="1870" y="61341"/>
                  </a:lnTo>
                  <a:lnTo>
                    <a:pt x="935" y="64398"/>
                  </a:lnTo>
                  <a:lnTo>
                    <a:pt x="0" y="67454"/>
                  </a:lnTo>
                  <a:lnTo>
                    <a:pt x="971" y="67454"/>
                  </a:lnTo>
                  <a:lnTo>
                    <a:pt x="4495" y="55696"/>
                  </a:lnTo>
                  <a:lnTo>
                    <a:pt x="13735" y="24810"/>
                  </a:lnTo>
                  <a:lnTo>
                    <a:pt x="18302" y="9242"/>
                  </a:lnTo>
                  <a:lnTo>
                    <a:pt x="19452" y="5322"/>
                  </a:lnTo>
                  <a:lnTo>
                    <a:pt x="20567" y="1367"/>
                  </a:lnTo>
                  <a:lnTo>
                    <a:pt x="20675" y="936"/>
                  </a:lnTo>
                  <a:lnTo>
                    <a:pt x="20747" y="540"/>
                  </a:lnTo>
                  <a:lnTo>
                    <a:pt x="20783" y="253"/>
                  </a:lnTo>
                  <a:lnTo>
                    <a:pt x="20783" y="73"/>
                  </a:lnTo>
                  <a:lnTo>
                    <a:pt x="20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752450" y="3118175"/>
              <a:ext cx="660725" cy="1697125"/>
            </a:xfrm>
            <a:custGeom>
              <a:avLst/>
              <a:gdLst/>
              <a:ahLst/>
              <a:cxnLst/>
              <a:rect l="l" t="t" r="r" b="b"/>
              <a:pathLst>
                <a:path w="26429" h="67885" extrusionOk="0">
                  <a:moveTo>
                    <a:pt x="1" y="0"/>
                  </a:moveTo>
                  <a:lnTo>
                    <a:pt x="4136" y="31785"/>
                  </a:lnTo>
                  <a:lnTo>
                    <a:pt x="8882" y="67885"/>
                  </a:lnTo>
                  <a:lnTo>
                    <a:pt x="14491" y="46131"/>
                  </a:lnTo>
                  <a:lnTo>
                    <a:pt x="20208" y="24055"/>
                  </a:lnTo>
                  <a:lnTo>
                    <a:pt x="264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3692225" y="3118175"/>
              <a:ext cx="1117350" cy="1873300"/>
            </a:xfrm>
            <a:custGeom>
              <a:avLst/>
              <a:gdLst/>
              <a:ahLst/>
              <a:cxnLst/>
              <a:rect l="l" t="t" r="r" b="b"/>
              <a:pathLst>
                <a:path w="44694" h="74932" extrusionOk="0">
                  <a:moveTo>
                    <a:pt x="1" y="0"/>
                  </a:moveTo>
                  <a:lnTo>
                    <a:pt x="37" y="647"/>
                  </a:lnTo>
                  <a:lnTo>
                    <a:pt x="145" y="2409"/>
                  </a:lnTo>
                  <a:lnTo>
                    <a:pt x="360" y="5142"/>
                  </a:lnTo>
                  <a:lnTo>
                    <a:pt x="720" y="8558"/>
                  </a:lnTo>
                  <a:lnTo>
                    <a:pt x="972" y="10499"/>
                  </a:lnTo>
                  <a:lnTo>
                    <a:pt x="1259" y="12513"/>
                  </a:lnTo>
                  <a:lnTo>
                    <a:pt x="1583" y="14634"/>
                  </a:lnTo>
                  <a:lnTo>
                    <a:pt x="1942" y="16827"/>
                  </a:lnTo>
                  <a:lnTo>
                    <a:pt x="2338" y="19021"/>
                  </a:lnTo>
                  <a:lnTo>
                    <a:pt x="2805" y="21250"/>
                  </a:lnTo>
                  <a:lnTo>
                    <a:pt x="3345" y="23443"/>
                  </a:lnTo>
                  <a:lnTo>
                    <a:pt x="3920" y="25601"/>
                  </a:lnTo>
                  <a:lnTo>
                    <a:pt x="4315" y="26967"/>
                  </a:lnTo>
                  <a:lnTo>
                    <a:pt x="4783" y="28333"/>
                  </a:lnTo>
                  <a:lnTo>
                    <a:pt x="5898" y="28801"/>
                  </a:lnTo>
                  <a:lnTo>
                    <a:pt x="7012" y="29268"/>
                  </a:lnTo>
                  <a:lnTo>
                    <a:pt x="8091" y="29807"/>
                  </a:lnTo>
                  <a:lnTo>
                    <a:pt x="9170" y="30347"/>
                  </a:lnTo>
                  <a:lnTo>
                    <a:pt x="10248" y="30922"/>
                  </a:lnTo>
                  <a:lnTo>
                    <a:pt x="11291" y="31497"/>
                  </a:lnTo>
                  <a:lnTo>
                    <a:pt x="12334" y="32109"/>
                  </a:lnTo>
                  <a:lnTo>
                    <a:pt x="13376" y="32756"/>
                  </a:lnTo>
                  <a:lnTo>
                    <a:pt x="13592" y="40091"/>
                  </a:lnTo>
                  <a:lnTo>
                    <a:pt x="14059" y="57026"/>
                  </a:lnTo>
                  <a:lnTo>
                    <a:pt x="14527" y="74932"/>
                  </a:lnTo>
                  <a:lnTo>
                    <a:pt x="44694" y="74932"/>
                  </a:lnTo>
                  <a:lnTo>
                    <a:pt x="44190" y="63714"/>
                  </a:lnTo>
                  <a:lnTo>
                    <a:pt x="43543" y="51309"/>
                  </a:lnTo>
                  <a:lnTo>
                    <a:pt x="42824" y="38509"/>
                  </a:lnTo>
                  <a:lnTo>
                    <a:pt x="42141" y="26248"/>
                  </a:lnTo>
                  <a:lnTo>
                    <a:pt x="41062" y="7587"/>
                  </a:lnTo>
                  <a:lnTo>
                    <a:pt x="40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627975" y="3243125"/>
              <a:ext cx="75525" cy="1748350"/>
            </a:xfrm>
            <a:custGeom>
              <a:avLst/>
              <a:gdLst/>
              <a:ahLst/>
              <a:cxnLst/>
              <a:rect l="l" t="t" r="r" b="b"/>
              <a:pathLst>
                <a:path w="3021" h="69934" extrusionOk="0">
                  <a:moveTo>
                    <a:pt x="109" y="0"/>
                  </a:moveTo>
                  <a:lnTo>
                    <a:pt x="37" y="36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468" y="16791"/>
                  </a:lnTo>
                  <a:lnTo>
                    <a:pt x="972" y="33439"/>
                  </a:lnTo>
                  <a:lnTo>
                    <a:pt x="1331" y="42536"/>
                  </a:lnTo>
                  <a:lnTo>
                    <a:pt x="1691" y="51668"/>
                  </a:lnTo>
                  <a:lnTo>
                    <a:pt x="2086" y="60801"/>
                  </a:lnTo>
                  <a:lnTo>
                    <a:pt x="2518" y="69934"/>
                  </a:lnTo>
                  <a:lnTo>
                    <a:pt x="3021" y="69934"/>
                  </a:lnTo>
                  <a:lnTo>
                    <a:pt x="2733" y="64469"/>
                  </a:lnTo>
                  <a:lnTo>
                    <a:pt x="2446" y="59039"/>
                  </a:lnTo>
                  <a:lnTo>
                    <a:pt x="1834" y="44297"/>
                  </a:lnTo>
                  <a:lnTo>
                    <a:pt x="1259" y="29592"/>
                  </a:lnTo>
                  <a:lnTo>
                    <a:pt x="756" y="14850"/>
                  </a:lnTo>
                  <a:lnTo>
                    <a:pt x="252" y="14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767750" y="3804925"/>
              <a:ext cx="260700" cy="137550"/>
            </a:xfrm>
            <a:custGeom>
              <a:avLst/>
              <a:gdLst/>
              <a:ahLst/>
              <a:cxnLst/>
              <a:rect l="l" t="t" r="r" b="b"/>
              <a:pathLst>
                <a:path w="10428" h="550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108"/>
                  </a:lnTo>
                  <a:lnTo>
                    <a:pt x="0" y="180"/>
                  </a:lnTo>
                  <a:lnTo>
                    <a:pt x="0" y="252"/>
                  </a:lnTo>
                  <a:lnTo>
                    <a:pt x="36" y="360"/>
                  </a:lnTo>
                  <a:lnTo>
                    <a:pt x="108" y="432"/>
                  </a:lnTo>
                  <a:lnTo>
                    <a:pt x="1330" y="1079"/>
                  </a:lnTo>
                  <a:lnTo>
                    <a:pt x="2589" y="1762"/>
                  </a:lnTo>
                  <a:lnTo>
                    <a:pt x="5142" y="3021"/>
                  </a:lnTo>
                  <a:lnTo>
                    <a:pt x="10247" y="5502"/>
                  </a:lnTo>
                  <a:lnTo>
                    <a:pt x="10319" y="5502"/>
                  </a:lnTo>
                  <a:lnTo>
                    <a:pt x="10391" y="5430"/>
                  </a:lnTo>
                  <a:lnTo>
                    <a:pt x="10427" y="5358"/>
                  </a:lnTo>
                  <a:lnTo>
                    <a:pt x="10355" y="5286"/>
                  </a:lnTo>
                  <a:lnTo>
                    <a:pt x="9169" y="4531"/>
                  </a:lnTo>
                  <a:lnTo>
                    <a:pt x="7946" y="3812"/>
                  </a:lnTo>
                  <a:lnTo>
                    <a:pt x="6688" y="3093"/>
                  </a:lnTo>
                  <a:lnTo>
                    <a:pt x="5465" y="2409"/>
                  </a:lnTo>
                  <a:lnTo>
                    <a:pt x="4171" y="1762"/>
                  </a:lnTo>
                  <a:lnTo>
                    <a:pt x="2913" y="1151"/>
                  </a:lnTo>
                  <a:lnTo>
                    <a:pt x="1618" y="57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719200" y="3408500"/>
              <a:ext cx="196875" cy="465650"/>
            </a:xfrm>
            <a:custGeom>
              <a:avLst/>
              <a:gdLst/>
              <a:ahLst/>
              <a:cxnLst/>
              <a:rect l="l" t="t" r="r" b="b"/>
              <a:pathLst>
                <a:path w="7875" h="18626" extrusionOk="0">
                  <a:moveTo>
                    <a:pt x="36" y="1"/>
                  </a:moveTo>
                  <a:lnTo>
                    <a:pt x="0" y="37"/>
                  </a:lnTo>
                  <a:lnTo>
                    <a:pt x="0" y="109"/>
                  </a:lnTo>
                  <a:lnTo>
                    <a:pt x="144" y="1367"/>
                  </a:lnTo>
                  <a:lnTo>
                    <a:pt x="288" y="2662"/>
                  </a:lnTo>
                  <a:lnTo>
                    <a:pt x="576" y="5214"/>
                  </a:lnTo>
                  <a:lnTo>
                    <a:pt x="684" y="6293"/>
                  </a:lnTo>
                  <a:lnTo>
                    <a:pt x="827" y="7372"/>
                  </a:lnTo>
                  <a:lnTo>
                    <a:pt x="1007" y="8450"/>
                  </a:lnTo>
                  <a:lnTo>
                    <a:pt x="1259" y="9529"/>
                  </a:lnTo>
                  <a:lnTo>
                    <a:pt x="1439" y="9997"/>
                  </a:lnTo>
                  <a:lnTo>
                    <a:pt x="1618" y="10464"/>
                  </a:lnTo>
                  <a:lnTo>
                    <a:pt x="1834" y="10931"/>
                  </a:lnTo>
                  <a:lnTo>
                    <a:pt x="2086" y="11363"/>
                  </a:lnTo>
                  <a:lnTo>
                    <a:pt x="2374" y="11794"/>
                  </a:lnTo>
                  <a:lnTo>
                    <a:pt x="2697" y="12190"/>
                  </a:lnTo>
                  <a:lnTo>
                    <a:pt x="3057" y="12549"/>
                  </a:lnTo>
                  <a:lnTo>
                    <a:pt x="3416" y="12873"/>
                  </a:lnTo>
                  <a:lnTo>
                    <a:pt x="4315" y="13592"/>
                  </a:lnTo>
                  <a:lnTo>
                    <a:pt x="5178" y="14203"/>
                  </a:lnTo>
                  <a:lnTo>
                    <a:pt x="6005" y="14851"/>
                  </a:lnTo>
                  <a:lnTo>
                    <a:pt x="6437" y="15174"/>
                  </a:lnTo>
                  <a:lnTo>
                    <a:pt x="6868" y="15462"/>
                  </a:lnTo>
                  <a:lnTo>
                    <a:pt x="6940" y="15929"/>
                  </a:lnTo>
                  <a:lnTo>
                    <a:pt x="7084" y="16576"/>
                  </a:lnTo>
                  <a:lnTo>
                    <a:pt x="7228" y="17224"/>
                  </a:lnTo>
                  <a:lnTo>
                    <a:pt x="7371" y="17907"/>
                  </a:lnTo>
                  <a:lnTo>
                    <a:pt x="7623" y="18554"/>
                  </a:lnTo>
                  <a:lnTo>
                    <a:pt x="7659" y="18590"/>
                  </a:lnTo>
                  <a:lnTo>
                    <a:pt x="7731" y="18626"/>
                  </a:lnTo>
                  <a:lnTo>
                    <a:pt x="7803" y="18590"/>
                  </a:lnTo>
                  <a:lnTo>
                    <a:pt x="7839" y="18554"/>
                  </a:lnTo>
                  <a:lnTo>
                    <a:pt x="7875" y="17871"/>
                  </a:lnTo>
                  <a:lnTo>
                    <a:pt x="7839" y="17188"/>
                  </a:lnTo>
                  <a:lnTo>
                    <a:pt x="7731" y="15857"/>
                  </a:lnTo>
                  <a:lnTo>
                    <a:pt x="7192" y="12334"/>
                  </a:lnTo>
                  <a:lnTo>
                    <a:pt x="6760" y="9889"/>
                  </a:lnTo>
                  <a:lnTo>
                    <a:pt x="6473" y="8235"/>
                  </a:lnTo>
                  <a:lnTo>
                    <a:pt x="6041" y="6365"/>
                  </a:lnTo>
                  <a:lnTo>
                    <a:pt x="5574" y="4531"/>
                  </a:lnTo>
                  <a:lnTo>
                    <a:pt x="4603" y="864"/>
                  </a:lnTo>
                  <a:lnTo>
                    <a:pt x="4567" y="828"/>
                  </a:lnTo>
                  <a:lnTo>
                    <a:pt x="4495" y="828"/>
                  </a:lnTo>
                  <a:lnTo>
                    <a:pt x="4459" y="900"/>
                  </a:lnTo>
                  <a:lnTo>
                    <a:pt x="4819" y="2769"/>
                  </a:lnTo>
                  <a:lnTo>
                    <a:pt x="5142" y="4639"/>
                  </a:lnTo>
                  <a:lnTo>
                    <a:pt x="5717" y="8415"/>
                  </a:lnTo>
                  <a:lnTo>
                    <a:pt x="6329" y="12226"/>
                  </a:lnTo>
                  <a:lnTo>
                    <a:pt x="6616" y="13952"/>
                  </a:lnTo>
                  <a:lnTo>
                    <a:pt x="6724" y="14563"/>
                  </a:lnTo>
                  <a:lnTo>
                    <a:pt x="5753" y="13808"/>
                  </a:lnTo>
                  <a:lnTo>
                    <a:pt x="4855" y="13089"/>
                  </a:lnTo>
                  <a:lnTo>
                    <a:pt x="3992" y="12370"/>
                  </a:lnTo>
                  <a:lnTo>
                    <a:pt x="3632" y="11974"/>
                  </a:lnTo>
                  <a:lnTo>
                    <a:pt x="3308" y="11579"/>
                  </a:lnTo>
                  <a:lnTo>
                    <a:pt x="3021" y="11183"/>
                  </a:lnTo>
                  <a:lnTo>
                    <a:pt x="2769" y="10716"/>
                  </a:lnTo>
                  <a:lnTo>
                    <a:pt x="2517" y="10284"/>
                  </a:lnTo>
                  <a:lnTo>
                    <a:pt x="2338" y="9781"/>
                  </a:lnTo>
                  <a:lnTo>
                    <a:pt x="2158" y="9313"/>
                  </a:lnTo>
                  <a:lnTo>
                    <a:pt x="2014" y="8810"/>
                  </a:lnTo>
                  <a:lnTo>
                    <a:pt x="1762" y="7767"/>
                  </a:lnTo>
                  <a:lnTo>
                    <a:pt x="1547" y="6689"/>
                  </a:lnTo>
                  <a:lnTo>
                    <a:pt x="1115" y="4567"/>
                  </a:lnTo>
                  <a:lnTo>
                    <a:pt x="612" y="2338"/>
                  </a:lnTo>
                  <a:lnTo>
                    <a:pt x="360" y="1223"/>
                  </a:lnTo>
                  <a:lnTo>
                    <a:pt x="144" y="73"/>
                  </a:lnTo>
                  <a:lnTo>
                    <a:pt x="108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985700" y="1910050"/>
              <a:ext cx="876450" cy="1357350"/>
            </a:xfrm>
            <a:custGeom>
              <a:avLst/>
              <a:gdLst/>
              <a:ahLst/>
              <a:cxnLst/>
              <a:rect l="l" t="t" r="r" b="b"/>
              <a:pathLst>
                <a:path w="35058" h="54294" extrusionOk="0">
                  <a:moveTo>
                    <a:pt x="32936" y="1"/>
                  </a:moveTo>
                  <a:lnTo>
                    <a:pt x="32648" y="109"/>
                  </a:lnTo>
                  <a:lnTo>
                    <a:pt x="32361" y="252"/>
                  </a:lnTo>
                  <a:lnTo>
                    <a:pt x="32001" y="504"/>
                  </a:lnTo>
                  <a:lnTo>
                    <a:pt x="31642" y="828"/>
                  </a:lnTo>
                  <a:lnTo>
                    <a:pt x="31282" y="1259"/>
                  </a:lnTo>
                  <a:lnTo>
                    <a:pt x="30887" y="1762"/>
                  </a:lnTo>
                  <a:lnTo>
                    <a:pt x="30455" y="2410"/>
                  </a:lnTo>
                  <a:lnTo>
                    <a:pt x="29988" y="3129"/>
                  </a:lnTo>
                  <a:lnTo>
                    <a:pt x="29520" y="3956"/>
                  </a:lnTo>
                  <a:lnTo>
                    <a:pt x="29053" y="4891"/>
                  </a:lnTo>
                  <a:lnTo>
                    <a:pt x="28514" y="5933"/>
                  </a:lnTo>
                  <a:lnTo>
                    <a:pt x="27687" y="7731"/>
                  </a:lnTo>
                  <a:lnTo>
                    <a:pt x="26967" y="9421"/>
                  </a:lnTo>
                  <a:lnTo>
                    <a:pt x="26284" y="11039"/>
                  </a:lnTo>
                  <a:lnTo>
                    <a:pt x="25709" y="12585"/>
                  </a:lnTo>
                  <a:lnTo>
                    <a:pt x="25170" y="14023"/>
                  </a:lnTo>
                  <a:lnTo>
                    <a:pt x="24666" y="15390"/>
                  </a:lnTo>
                  <a:lnTo>
                    <a:pt x="23875" y="17835"/>
                  </a:lnTo>
                  <a:lnTo>
                    <a:pt x="22761" y="21322"/>
                  </a:lnTo>
                  <a:lnTo>
                    <a:pt x="22581" y="21862"/>
                  </a:lnTo>
                  <a:lnTo>
                    <a:pt x="22401" y="22293"/>
                  </a:lnTo>
                  <a:lnTo>
                    <a:pt x="22257" y="22581"/>
                  </a:lnTo>
                  <a:lnTo>
                    <a:pt x="22185" y="22653"/>
                  </a:lnTo>
                  <a:lnTo>
                    <a:pt x="22113" y="22725"/>
                  </a:lnTo>
                  <a:lnTo>
                    <a:pt x="22077" y="22725"/>
                  </a:lnTo>
                  <a:lnTo>
                    <a:pt x="22041" y="22689"/>
                  </a:lnTo>
                  <a:lnTo>
                    <a:pt x="21898" y="22509"/>
                  </a:lnTo>
                  <a:lnTo>
                    <a:pt x="21718" y="22257"/>
                  </a:lnTo>
                  <a:lnTo>
                    <a:pt x="21538" y="21898"/>
                  </a:lnTo>
                  <a:lnTo>
                    <a:pt x="21035" y="20891"/>
                  </a:lnTo>
                  <a:lnTo>
                    <a:pt x="20423" y="19632"/>
                  </a:lnTo>
                  <a:lnTo>
                    <a:pt x="19057" y="16648"/>
                  </a:lnTo>
                  <a:lnTo>
                    <a:pt x="18302" y="15102"/>
                  </a:lnTo>
                  <a:lnTo>
                    <a:pt x="17511" y="13664"/>
                  </a:lnTo>
                  <a:lnTo>
                    <a:pt x="17439" y="13556"/>
                  </a:lnTo>
                  <a:lnTo>
                    <a:pt x="17331" y="13448"/>
                  </a:lnTo>
                  <a:lnTo>
                    <a:pt x="17223" y="13376"/>
                  </a:lnTo>
                  <a:lnTo>
                    <a:pt x="17080" y="13304"/>
                  </a:lnTo>
                  <a:lnTo>
                    <a:pt x="16720" y="13196"/>
                  </a:lnTo>
                  <a:lnTo>
                    <a:pt x="16325" y="13160"/>
                  </a:lnTo>
                  <a:lnTo>
                    <a:pt x="15821" y="13196"/>
                  </a:lnTo>
                  <a:lnTo>
                    <a:pt x="15282" y="13268"/>
                  </a:lnTo>
                  <a:lnTo>
                    <a:pt x="14671" y="13376"/>
                  </a:lnTo>
                  <a:lnTo>
                    <a:pt x="14023" y="13520"/>
                  </a:lnTo>
                  <a:lnTo>
                    <a:pt x="13340" y="13700"/>
                  </a:lnTo>
                  <a:lnTo>
                    <a:pt x="12621" y="13951"/>
                  </a:lnTo>
                  <a:lnTo>
                    <a:pt x="11075" y="14527"/>
                  </a:lnTo>
                  <a:lnTo>
                    <a:pt x="9457" y="15210"/>
                  </a:lnTo>
                  <a:lnTo>
                    <a:pt x="7839" y="15965"/>
                  </a:lnTo>
                  <a:lnTo>
                    <a:pt x="6257" y="16792"/>
                  </a:lnTo>
                  <a:lnTo>
                    <a:pt x="4711" y="17655"/>
                  </a:lnTo>
                  <a:lnTo>
                    <a:pt x="3345" y="18518"/>
                  </a:lnTo>
                  <a:lnTo>
                    <a:pt x="2697" y="18949"/>
                  </a:lnTo>
                  <a:lnTo>
                    <a:pt x="2122" y="19381"/>
                  </a:lnTo>
                  <a:lnTo>
                    <a:pt x="1583" y="19812"/>
                  </a:lnTo>
                  <a:lnTo>
                    <a:pt x="1151" y="20208"/>
                  </a:lnTo>
                  <a:lnTo>
                    <a:pt x="756" y="20603"/>
                  </a:lnTo>
                  <a:lnTo>
                    <a:pt x="432" y="20963"/>
                  </a:lnTo>
                  <a:lnTo>
                    <a:pt x="180" y="21322"/>
                  </a:lnTo>
                  <a:lnTo>
                    <a:pt x="37" y="21646"/>
                  </a:lnTo>
                  <a:lnTo>
                    <a:pt x="1" y="21790"/>
                  </a:lnTo>
                  <a:lnTo>
                    <a:pt x="1" y="21934"/>
                  </a:lnTo>
                  <a:lnTo>
                    <a:pt x="1" y="22077"/>
                  </a:lnTo>
                  <a:lnTo>
                    <a:pt x="37" y="22185"/>
                  </a:lnTo>
                  <a:lnTo>
                    <a:pt x="1187" y="24954"/>
                  </a:lnTo>
                  <a:lnTo>
                    <a:pt x="2769" y="28550"/>
                  </a:lnTo>
                  <a:lnTo>
                    <a:pt x="4711" y="32756"/>
                  </a:lnTo>
                  <a:lnTo>
                    <a:pt x="5754" y="34950"/>
                  </a:lnTo>
                  <a:lnTo>
                    <a:pt x="6868" y="37215"/>
                  </a:lnTo>
                  <a:lnTo>
                    <a:pt x="8019" y="39444"/>
                  </a:lnTo>
                  <a:lnTo>
                    <a:pt x="9169" y="41673"/>
                  </a:lnTo>
                  <a:lnTo>
                    <a:pt x="10320" y="43795"/>
                  </a:lnTo>
                  <a:lnTo>
                    <a:pt x="11435" y="45772"/>
                  </a:lnTo>
                  <a:lnTo>
                    <a:pt x="12549" y="47642"/>
                  </a:lnTo>
                  <a:lnTo>
                    <a:pt x="13628" y="49296"/>
                  </a:lnTo>
                  <a:lnTo>
                    <a:pt x="14131" y="50051"/>
                  </a:lnTo>
                  <a:lnTo>
                    <a:pt x="14635" y="50734"/>
                  </a:lnTo>
                  <a:lnTo>
                    <a:pt x="15102" y="51345"/>
                  </a:lnTo>
                  <a:lnTo>
                    <a:pt x="15569" y="51885"/>
                  </a:lnTo>
                  <a:lnTo>
                    <a:pt x="16145" y="52460"/>
                  </a:lnTo>
                  <a:lnTo>
                    <a:pt x="16720" y="52927"/>
                  </a:lnTo>
                  <a:lnTo>
                    <a:pt x="17295" y="53323"/>
                  </a:lnTo>
                  <a:lnTo>
                    <a:pt x="17907" y="53611"/>
                  </a:lnTo>
                  <a:lnTo>
                    <a:pt x="18518" y="53862"/>
                  </a:lnTo>
                  <a:lnTo>
                    <a:pt x="19129" y="54042"/>
                  </a:lnTo>
                  <a:lnTo>
                    <a:pt x="19740" y="54186"/>
                  </a:lnTo>
                  <a:lnTo>
                    <a:pt x="20316" y="54258"/>
                  </a:lnTo>
                  <a:lnTo>
                    <a:pt x="20855" y="54294"/>
                  </a:lnTo>
                  <a:lnTo>
                    <a:pt x="21394" y="54294"/>
                  </a:lnTo>
                  <a:lnTo>
                    <a:pt x="21898" y="54258"/>
                  </a:lnTo>
                  <a:lnTo>
                    <a:pt x="22365" y="54186"/>
                  </a:lnTo>
                  <a:lnTo>
                    <a:pt x="23120" y="54042"/>
                  </a:lnTo>
                  <a:lnTo>
                    <a:pt x="23624" y="53898"/>
                  </a:lnTo>
                  <a:lnTo>
                    <a:pt x="23911" y="53790"/>
                  </a:lnTo>
                  <a:lnTo>
                    <a:pt x="24163" y="53647"/>
                  </a:lnTo>
                  <a:lnTo>
                    <a:pt x="24415" y="53431"/>
                  </a:lnTo>
                  <a:lnTo>
                    <a:pt x="24666" y="53215"/>
                  </a:lnTo>
                  <a:lnTo>
                    <a:pt x="24918" y="52963"/>
                  </a:lnTo>
                  <a:lnTo>
                    <a:pt x="25170" y="52676"/>
                  </a:lnTo>
                  <a:lnTo>
                    <a:pt x="25673" y="51993"/>
                  </a:lnTo>
                  <a:lnTo>
                    <a:pt x="26140" y="51202"/>
                  </a:lnTo>
                  <a:lnTo>
                    <a:pt x="26608" y="50303"/>
                  </a:lnTo>
                  <a:lnTo>
                    <a:pt x="27075" y="49296"/>
                  </a:lnTo>
                  <a:lnTo>
                    <a:pt x="27507" y="48181"/>
                  </a:lnTo>
                  <a:lnTo>
                    <a:pt x="27938" y="46995"/>
                  </a:lnTo>
                  <a:lnTo>
                    <a:pt x="28370" y="45700"/>
                  </a:lnTo>
                  <a:lnTo>
                    <a:pt x="28765" y="44334"/>
                  </a:lnTo>
                  <a:lnTo>
                    <a:pt x="29161" y="42896"/>
                  </a:lnTo>
                  <a:lnTo>
                    <a:pt x="29556" y="41386"/>
                  </a:lnTo>
                  <a:lnTo>
                    <a:pt x="29916" y="39804"/>
                  </a:lnTo>
                  <a:lnTo>
                    <a:pt x="30635" y="36496"/>
                  </a:lnTo>
                  <a:lnTo>
                    <a:pt x="31282" y="33044"/>
                  </a:lnTo>
                  <a:lnTo>
                    <a:pt x="31929" y="29484"/>
                  </a:lnTo>
                  <a:lnTo>
                    <a:pt x="32505" y="25853"/>
                  </a:lnTo>
                  <a:lnTo>
                    <a:pt x="33044" y="22221"/>
                  </a:lnTo>
                  <a:lnTo>
                    <a:pt x="33583" y="18662"/>
                  </a:lnTo>
                  <a:lnTo>
                    <a:pt x="34051" y="15174"/>
                  </a:lnTo>
                  <a:lnTo>
                    <a:pt x="34878" y="8702"/>
                  </a:lnTo>
                  <a:lnTo>
                    <a:pt x="34986" y="7551"/>
                  </a:lnTo>
                  <a:lnTo>
                    <a:pt x="35057" y="6365"/>
                  </a:lnTo>
                  <a:lnTo>
                    <a:pt x="35057" y="5214"/>
                  </a:lnTo>
                  <a:lnTo>
                    <a:pt x="34986" y="4064"/>
                  </a:lnTo>
                  <a:lnTo>
                    <a:pt x="34878" y="3021"/>
                  </a:lnTo>
                  <a:lnTo>
                    <a:pt x="34770" y="2518"/>
                  </a:lnTo>
                  <a:lnTo>
                    <a:pt x="34698" y="2050"/>
                  </a:lnTo>
                  <a:lnTo>
                    <a:pt x="34554" y="1619"/>
                  </a:lnTo>
                  <a:lnTo>
                    <a:pt x="34446" y="1259"/>
                  </a:lnTo>
                  <a:lnTo>
                    <a:pt x="34266" y="900"/>
                  </a:lnTo>
                  <a:lnTo>
                    <a:pt x="34087" y="612"/>
                  </a:lnTo>
                  <a:lnTo>
                    <a:pt x="33907" y="360"/>
                  </a:lnTo>
                  <a:lnTo>
                    <a:pt x="33691" y="180"/>
                  </a:lnTo>
                  <a:lnTo>
                    <a:pt x="33475" y="37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extrusionOk="0">
                  <a:moveTo>
                    <a:pt x="11471" y="0"/>
                  </a:move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fill="none" extrusionOk="0">
                  <a:moveTo>
                    <a:pt x="181" y="17295"/>
                  </a:move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lnTo>
                    <a:pt x="11651" y="0"/>
                  </a:lnTo>
                  <a:lnTo>
                    <a:pt x="11471" y="0"/>
                  </a:ln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extrusionOk="0">
                  <a:moveTo>
                    <a:pt x="8306" y="0"/>
                  </a:move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fill="none" extrusionOk="0">
                  <a:moveTo>
                    <a:pt x="7156" y="19344"/>
                  </a:move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9062" y="72"/>
                  </a:lnTo>
                  <a:lnTo>
                    <a:pt x="8666" y="0"/>
                  </a:lnTo>
                  <a:lnTo>
                    <a:pt x="8306" y="0"/>
                  </a:ln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6005" y="18410"/>
                  </a:move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  <a:lnTo>
                    <a:pt x="6005" y="184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8882" y="7839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10643" y="1331"/>
                  </a:moveTo>
                  <a:lnTo>
                    <a:pt x="8882" y="7839"/>
                  </a:lnTo>
                  <a:lnTo>
                    <a:pt x="6005" y="18410"/>
                  </a:ln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extrusionOk="0">
                  <a:moveTo>
                    <a:pt x="1259" y="1"/>
                  </a:moveTo>
                  <a:lnTo>
                    <a:pt x="1" y="7156"/>
                  </a:lnTo>
                  <a:lnTo>
                    <a:pt x="9421" y="8810"/>
                  </a:lnTo>
                  <a:lnTo>
                    <a:pt x="10680" y="16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fill="none" extrusionOk="0">
                  <a:moveTo>
                    <a:pt x="1259" y="1"/>
                  </a:moveTo>
                  <a:lnTo>
                    <a:pt x="10680" y="1655"/>
                  </a:lnTo>
                  <a:lnTo>
                    <a:pt x="9421" y="8810"/>
                  </a:lnTo>
                  <a:lnTo>
                    <a:pt x="1" y="7156"/>
                  </a:lnTo>
                  <a:lnTo>
                    <a:pt x="1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extrusionOk="0">
                  <a:moveTo>
                    <a:pt x="2050" y="1"/>
                  </a:moveTo>
                  <a:lnTo>
                    <a:pt x="0" y="11578"/>
                  </a:lnTo>
                  <a:lnTo>
                    <a:pt x="7443" y="12154"/>
                  </a:lnTo>
                  <a:lnTo>
                    <a:pt x="9241" y="2014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fill="none" extrusionOk="0">
                  <a:moveTo>
                    <a:pt x="7443" y="12154"/>
                  </a:moveTo>
                  <a:lnTo>
                    <a:pt x="0" y="11578"/>
                  </a:lnTo>
                  <a:lnTo>
                    <a:pt x="2050" y="1"/>
                  </a:lnTo>
                  <a:lnTo>
                    <a:pt x="9241" y="2014"/>
                  </a:lnTo>
                  <a:lnTo>
                    <a:pt x="7443" y="12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extrusionOk="0">
                  <a:moveTo>
                    <a:pt x="7228" y="1"/>
                  </a:moveTo>
                  <a:lnTo>
                    <a:pt x="1" y="41062"/>
                  </a:lnTo>
                  <a:lnTo>
                    <a:pt x="30419" y="35597"/>
                  </a:lnTo>
                  <a:lnTo>
                    <a:pt x="42968" y="36280"/>
                  </a:lnTo>
                  <a:lnTo>
                    <a:pt x="45952" y="19201"/>
                  </a:lnTo>
                  <a:lnTo>
                    <a:pt x="33943" y="15570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fill="none" extrusionOk="0">
                  <a:moveTo>
                    <a:pt x="45952" y="19201"/>
                  </a:moveTo>
                  <a:lnTo>
                    <a:pt x="42968" y="36280"/>
                  </a:lnTo>
                  <a:lnTo>
                    <a:pt x="30419" y="35597"/>
                  </a:lnTo>
                  <a:lnTo>
                    <a:pt x="1" y="41062"/>
                  </a:lnTo>
                  <a:lnTo>
                    <a:pt x="7228" y="1"/>
                  </a:lnTo>
                  <a:lnTo>
                    <a:pt x="33943" y="15570"/>
                  </a:lnTo>
                  <a:lnTo>
                    <a:pt x="45952" y="19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extrusionOk="0">
                  <a:moveTo>
                    <a:pt x="10499" y="0"/>
                  </a:moveTo>
                  <a:lnTo>
                    <a:pt x="10140" y="72"/>
                  </a:lnTo>
                  <a:lnTo>
                    <a:pt x="9780" y="216"/>
                  </a:lnTo>
                  <a:lnTo>
                    <a:pt x="9421" y="360"/>
                  </a:lnTo>
                  <a:lnTo>
                    <a:pt x="9061" y="611"/>
                  </a:lnTo>
                  <a:lnTo>
                    <a:pt x="8702" y="863"/>
                  </a:lnTo>
                  <a:lnTo>
                    <a:pt x="8306" y="1187"/>
                  </a:lnTo>
                  <a:lnTo>
                    <a:pt x="7947" y="1546"/>
                  </a:lnTo>
                  <a:lnTo>
                    <a:pt x="7587" y="1942"/>
                  </a:lnTo>
                  <a:lnTo>
                    <a:pt x="7227" y="2409"/>
                  </a:lnTo>
                  <a:lnTo>
                    <a:pt x="6868" y="2877"/>
                  </a:lnTo>
                  <a:lnTo>
                    <a:pt x="6508" y="3416"/>
                  </a:lnTo>
                  <a:lnTo>
                    <a:pt x="6149" y="3991"/>
                  </a:lnTo>
                  <a:lnTo>
                    <a:pt x="5789" y="4602"/>
                  </a:lnTo>
                  <a:lnTo>
                    <a:pt x="5430" y="5250"/>
                  </a:lnTo>
                  <a:lnTo>
                    <a:pt x="4747" y="6616"/>
                  </a:lnTo>
                  <a:lnTo>
                    <a:pt x="4099" y="8162"/>
                  </a:lnTo>
                  <a:lnTo>
                    <a:pt x="3452" y="9780"/>
                  </a:lnTo>
                  <a:lnTo>
                    <a:pt x="2841" y="11542"/>
                  </a:lnTo>
                  <a:lnTo>
                    <a:pt x="2302" y="13412"/>
                  </a:lnTo>
                  <a:lnTo>
                    <a:pt x="1798" y="15353"/>
                  </a:lnTo>
                  <a:lnTo>
                    <a:pt x="1331" y="17367"/>
                  </a:lnTo>
                  <a:lnTo>
                    <a:pt x="935" y="19488"/>
                  </a:lnTo>
                  <a:lnTo>
                    <a:pt x="576" y="21609"/>
                  </a:lnTo>
                  <a:lnTo>
                    <a:pt x="324" y="23659"/>
                  </a:lnTo>
                  <a:lnTo>
                    <a:pt x="144" y="25672"/>
                  </a:lnTo>
                  <a:lnTo>
                    <a:pt x="36" y="27614"/>
                  </a:lnTo>
                  <a:lnTo>
                    <a:pt x="0" y="29448"/>
                  </a:lnTo>
                  <a:lnTo>
                    <a:pt x="0" y="31210"/>
                  </a:lnTo>
                  <a:lnTo>
                    <a:pt x="108" y="32864"/>
                  </a:lnTo>
                  <a:lnTo>
                    <a:pt x="288" y="34410"/>
                  </a:lnTo>
                  <a:lnTo>
                    <a:pt x="396" y="35129"/>
                  </a:lnTo>
                  <a:lnTo>
                    <a:pt x="540" y="35812"/>
                  </a:lnTo>
                  <a:lnTo>
                    <a:pt x="684" y="36495"/>
                  </a:lnTo>
                  <a:lnTo>
                    <a:pt x="827" y="37106"/>
                  </a:lnTo>
                  <a:lnTo>
                    <a:pt x="1007" y="37682"/>
                  </a:lnTo>
                  <a:lnTo>
                    <a:pt x="1187" y="38221"/>
                  </a:lnTo>
                  <a:lnTo>
                    <a:pt x="1403" y="38724"/>
                  </a:lnTo>
                  <a:lnTo>
                    <a:pt x="1618" y="39192"/>
                  </a:lnTo>
                  <a:lnTo>
                    <a:pt x="1834" y="39623"/>
                  </a:lnTo>
                  <a:lnTo>
                    <a:pt x="2086" y="40019"/>
                  </a:lnTo>
                  <a:lnTo>
                    <a:pt x="2373" y="40342"/>
                  </a:lnTo>
                  <a:lnTo>
                    <a:pt x="2661" y="40630"/>
                  </a:lnTo>
                  <a:lnTo>
                    <a:pt x="2949" y="40882"/>
                  </a:lnTo>
                  <a:lnTo>
                    <a:pt x="3236" y="41062"/>
                  </a:lnTo>
                  <a:lnTo>
                    <a:pt x="3560" y="41205"/>
                  </a:lnTo>
                  <a:lnTo>
                    <a:pt x="3920" y="41277"/>
                  </a:lnTo>
                  <a:lnTo>
                    <a:pt x="4243" y="41313"/>
                  </a:lnTo>
                  <a:lnTo>
                    <a:pt x="4603" y="41313"/>
                  </a:lnTo>
                  <a:lnTo>
                    <a:pt x="4962" y="41205"/>
                  </a:lnTo>
                  <a:lnTo>
                    <a:pt x="5322" y="41097"/>
                  </a:lnTo>
                  <a:lnTo>
                    <a:pt x="5681" y="40918"/>
                  </a:lnTo>
                  <a:lnTo>
                    <a:pt x="6041" y="40702"/>
                  </a:lnTo>
                  <a:lnTo>
                    <a:pt x="6400" y="40450"/>
                  </a:lnTo>
                  <a:lnTo>
                    <a:pt x="6760" y="40127"/>
                  </a:lnTo>
                  <a:lnTo>
                    <a:pt x="7156" y="39767"/>
                  </a:lnTo>
                  <a:lnTo>
                    <a:pt x="7515" y="39336"/>
                  </a:lnTo>
                  <a:lnTo>
                    <a:pt x="7875" y="38904"/>
                  </a:lnTo>
                  <a:lnTo>
                    <a:pt x="8234" y="38401"/>
                  </a:lnTo>
                  <a:lnTo>
                    <a:pt x="8594" y="37897"/>
                  </a:lnTo>
                  <a:lnTo>
                    <a:pt x="8953" y="37322"/>
                  </a:lnTo>
                  <a:lnTo>
                    <a:pt x="9313" y="36711"/>
                  </a:lnTo>
                  <a:lnTo>
                    <a:pt x="9672" y="36064"/>
                  </a:lnTo>
                  <a:lnTo>
                    <a:pt x="10356" y="34661"/>
                  </a:lnTo>
                  <a:lnTo>
                    <a:pt x="11003" y="33151"/>
                  </a:lnTo>
                  <a:lnTo>
                    <a:pt x="11650" y="31497"/>
                  </a:lnTo>
                  <a:lnTo>
                    <a:pt x="12225" y="29771"/>
                  </a:lnTo>
                  <a:lnTo>
                    <a:pt x="12801" y="27902"/>
                  </a:lnTo>
                  <a:lnTo>
                    <a:pt x="13304" y="25960"/>
                  </a:lnTo>
                  <a:lnTo>
                    <a:pt x="13771" y="23911"/>
                  </a:lnTo>
                  <a:lnTo>
                    <a:pt x="14167" y="21825"/>
                  </a:lnTo>
                  <a:lnTo>
                    <a:pt x="14526" y="19704"/>
                  </a:lnTo>
                  <a:lnTo>
                    <a:pt x="14778" y="17654"/>
                  </a:lnTo>
                  <a:lnTo>
                    <a:pt x="14958" y="15641"/>
                  </a:lnTo>
                  <a:lnTo>
                    <a:pt x="15066" y="13699"/>
                  </a:lnTo>
                  <a:lnTo>
                    <a:pt x="15102" y="11830"/>
                  </a:lnTo>
                  <a:lnTo>
                    <a:pt x="15066" y="10068"/>
                  </a:lnTo>
                  <a:lnTo>
                    <a:pt x="14994" y="8414"/>
                  </a:lnTo>
                  <a:lnTo>
                    <a:pt x="14814" y="6904"/>
                  </a:lnTo>
                  <a:lnTo>
                    <a:pt x="14706" y="6149"/>
                  </a:lnTo>
                  <a:lnTo>
                    <a:pt x="14562" y="5465"/>
                  </a:lnTo>
                  <a:lnTo>
                    <a:pt x="14419" y="4818"/>
                  </a:lnTo>
                  <a:lnTo>
                    <a:pt x="14275" y="4207"/>
                  </a:lnTo>
                  <a:lnTo>
                    <a:pt x="14095" y="3596"/>
                  </a:lnTo>
                  <a:lnTo>
                    <a:pt x="13915" y="3056"/>
                  </a:lnTo>
                  <a:lnTo>
                    <a:pt x="13699" y="2553"/>
                  </a:lnTo>
                  <a:lnTo>
                    <a:pt x="13484" y="2086"/>
                  </a:lnTo>
                  <a:lnTo>
                    <a:pt x="13232" y="1654"/>
                  </a:lnTo>
                  <a:lnTo>
                    <a:pt x="12980" y="1294"/>
                  </a:lnTo>
                  <a:lnTo>
                    <a:pt x="12729" y="971"/>
                  </a:lnTo>
                  <a:lnTo>
                    <a:pt x="12441" y="683"/>
                  </a:lnTo>
                  <a:lnTo>
                    <a:pt x="12153" y="432"/>
                  </a:lnTo>
                  <a:lnTo>
                    <a:pt x="11830" y="252"/>
                  </a:lnTo>
                  <a:lnTo>
                    <a:pt x="11506" y="108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fill="none" extrusionOk="0">
                  <a:moveTo>
                    <a:pt x="935" y="19488"/>
                  </a:moveTo>
                  <a:lnTo>
                    <a:pt x="935" y="19488"/>
                  </a:lnTo>
                  <a:lnTo>
                    <a:pt x="1331" y="17367"/>
                  </a:lnTo>
                  <a:lnTo>
                    <a:pt x="1798" y="15353"/>
                  </a:lnTo>
                  <a:lnTo>
                    <a:pt x="2302" y="13412"/>
                  </a:lnTo>
                  <a:lnTo>
                    <a:pt x="2841" y="11542"/>
                  </a:lnTo>
                  <a:lnTo>
                    <a:pt x="3452" y="9780"/>
                  </a:lnTo>
                  <a:lnTo>
                    <a:pt x="4099" y="8162"/>
                  </a:lnTo>
                  <a:lnTo>
                    <a:pt x="4747" y="6616"/>
                  </a:lnTo>
                  <a:lnTo>
                    <a:pt x="5430" y="5250"/>
                  </a:lnTo>
                  <a:lnTo>
                    <a:pt x="5789" y="4602"/>
                  </a:lnTo>
                  <a:lnTo>
                    <a:pt x="6149" y="3991"/>
                  </a:lnTo>
                  <a:lnTo>
                    <a:pt x="6508" y="3416"/>
                  </a:lnTo>
                  <a:lnTo>
                    <a:pt x="6868" y="2877"/>
                  </a:lnTo>
                  <a:lnTo>
                    <a:pt x="7227" y="2409"/>
                  </a:lnTo>
                  <a:lnTo>
                    <a:pt x="7587" y="1942"/>
                  </a:lnTo>
                  <a:lnTo>
                    <a:pt x="7947" y="1546"/>
                  </a:lnTo>
                  <a:lnTo>
                    <a:pt x="8306" y="1187"/>
                  </a:lnTo>
                  <a:lnTo>
                    <a:pt x="8702" y="863"/>
                  </a:lnTo>
                  <a:lnTo>
                    <a:pt x="9061" y="611"/>
                  </a:lnTo>
                  <a:lnTo>
                    <a:pt x="9421" y="360"/>
                  </a:lnTo>
                  <a:lnTo>
                    <a:pt x="9780" y="216"/>
                  </a:lnTo>
                  <a:lnTo>
                    <a:pt x="10140" y="72"/>
                  </a:lnTo>
                  <a:lnTo>
                    <a:pt x="10499" y="0"/>
                  </a:lnTo>
                  <a:lnTo>
                    <a:pt x="10823" y="0"/>
                  </a:lnTo>
                  <a:lnTo>
                    <a:pt x="11183" y="0"/>
                  </a:lnTo>
                  <a:lnTo>
                    <a:pt x="11183" y="0"/>
                  </a:lnTo>
                  <a:lnTo>
                    <a:pt x="11506" y="108"/>
                  </a:lnTo>
                  <a:lnTo>
                    <a:pt x="11830" y="252"/>
                  </a:lnTo>
                  <a:lnTo>
                    <a:pt x="12153" y="432"/>
                  </a:lnTo>
                  <a:lnTo>
                    <a:pt x="12441" y="683"/>
                  </a:lnTo>
                  <a:lnTo>
                    <a:pt x="12729" y="971"/>
                  </a:lnTo>
                  <a:lnTo>
                    <a:pt x="12980" y="1294"/>
                  </a:lnTo>
                  <a:lnTo>
                    <a:pt x="13232" y="1654"/>
                  </a:lnTo>
                  <a:lnTo>
                    <a:pt x="13484" y="2086"/>
                  </a:lnTo>
                  <a:lnTo>
                    <a:pt x="13699" y="2553"/>
                  </a:lnTo>
                  <a:lnTo>
                    <a:pt x="13915" y="3056"/>
                  </a:lnTo>
                  <a:lnTo>
                    <a:pt x="14095" y="3596"/>
                  </a:lnTo>
                  <a:lnTo>
                    <a:pt x="14275" y="4207"/>
                  </a:lnTo>
                  <a:lnTo>
                    <a:pt x="14419" y="4818"/>
                  </a:lnTo>
                  <a:lnTo>
                    <a:pt x="14562" y="5465"/>
                  </a:lnTo>
                  <a:lnTo>
                    <a:pt x="14706" y="6149"/>
                  </a:lnTo>
                  <a:lnTo>
                    <a:pt x="14814" y="6904"/>
                  </a:lnTo>
                  <a:lnTo>
                    <a:pt x="14994" y="8414"/>
                  </a:lnTo>
                  <a:lnTo>
                    <a:pt x="15066" y="10068"/>
                  </a:lnTo>
                  <a:lnTo>
                    <a:pt x="15102" y="11830"/>
                  </a:lnTo>
                  <a:lnTo>
                    <a:pt x="15066" y="13699"/>
                  </a:lnTo>
                  <a:lnTo>
                    <a:pt x="14958" y="15641"/>
                  </a:lnTo>
                  <a:lnTo>
                    <a:pt x="14778" y="17654"/>
                  </a:lnTo>
                  <a:lnTo>
                    <a:pt x="14526" y="19704"/>
                  </a:lnTo>
                  <a:lnTo>
                    <a:pt x="14167" y="21825"/>
                  </a:lnTo>
                  <a:lnTo>
                    <a:pt x="14167" y="21825"/>
                  </a:lnTo>
                  <a:lnTo>
                    <a:pt x="13771" y="23911"/>
                  </a:lnTo>
                  <a:lnTo>
                    <a:pt x="13304" y="25960"/>
                  </a:lnTo>
                  <a:lnTo>
                    <a:pt x="12801" y="27902"/>
                  </a:lnTo>
                  <a:lnTo>
                    <a:pt x="12225" y="29771"/>
                  </a:lnTo>
                  <a:lnTo>
                    <a:pt x="11650" y="31497"/>
                  </a:lnTo>
                  <a:lnTo>
                    <a:pt x="11003" y="33151"/>
                  </a:lnTo>
                  <a:lnTo>
                    <a:pt x="10356" y="34661"/>
                  </a:lnTo>
                  <a:lnTo>
                    <a:pt x="9672" y="36064"/>
                  </a:lnTo>
                  <a:lnTo>
                    <a:pt x="9313" y="36711"/>
                  </a:lnTo>
                  <a:lnTo>
                    <a:pt x="8953" y="37322"/>
                  </a:lnTo>
                  <a:lnTo>
                    <a:pt x="8594" y="37897"/>
                  </a:lnTo>
                  <a:lnTo>
                    <a:pt x="8234" y="38401"/>
                  </a:lnTo>
                  <a:lnTo>
                    <a:pt x="7875" y="38904"/>
                  </a:lnTo>
                  <a:lnTo>
                    <a:pt x="7515" y="39336"/>
                  </a:lnTo>
                  <a:lnTo>
                    <a:pt x="7156" y="39767"/>
                  </a:lnTo>
                  <a:lnTo>
                    <a:pt x="6760" y="40127"/>
                  </a:lnTo>
                  <a:lnTo>
                    <a:pt x="6400" y="40450"/>
                  </a:lnTo>
                  <a:lnTo>
                    <a:pt x="6041" y="40702"/>
                  </a:lnTo>
                  <a:lnTo>
                    <a:pt x="5681" y="40918"/>
                  </a:lnTo>
                  <a:lnTo>
                    <a:pt x="5322" y="41097"/>
                  </a:lnTo>
                  <a:lnTo>
                    <a:pt x="4962" y="41205"/>
                  </a:lnTo>
                  <a:lnTo>
                    <a:pt x="4603" y="41313"/>
                  </a:lnTo>
                  <a:lnTo>
                    <a:pt x="4243" y="41313"/>
                  </a:lnTo>
                  <a:lnTo>
                    <a:pt x="3920" y="41277"/>
                  </a:lnTo>
                  <a:lnTo>
                    <a:pt x="3920" y="41277"/>
                  </a:lnTo>
                  <a:lnTo>
                    <a:pt x="3560" y="41205"/>
                  </a:lnTo>
                  <a:lnTo>
                    <a:pt x="3236" y="41062"/>
                  </a:lnTo>
                  <a:lnTo>
                    <a:pt x="2949" y="40882"/>
                  </a:lnTo>
                  <a:lnTo>
                    <a:pt x="2661" y="40630"/>
                  </a:lnTo>
                  <a:lnTo>
                    <a:pt x="2373" y="40342"/>
                  </a:lnTo>
                  <a:lnTo>
                    <a:pt x="2086" y="40019"/>
                  </a:lnTo>
                  <a:lnTo>
                    <a:pt x="1834" y="39623"/>
                  </a:lnTo>
                  <a:lnTo>
                    <a:pt x="1618" y="39192"/>
                  </a:lnTo>
                  <a:lnTo>
                    <a:pt x="1403" y="38724"/>
                  </a:lnTo>
                  <a:lnTo>
                    <a:pt x="1187" y="38221"/>
                  </a:lnTo>
                  <a:lnTo>
                    <a:pt x="1007" y="37682"/>
                  </a:lnTo>
                  <a:lnTo>
                    <a:pt x="827" y="37106"/>
                  </a:lnTo>
                  <a:lnTo>
                    <a:pt x="684" y="36495"/>
                  </a:lnTo>
                  <a:lnTo>
                    <a:pt x="540" y="35812"/>
                  </a:lnTo>
                  <a:lnTo>
                    <a:pt x="396" y="35129"/>
                  </a:lnTo>
                  <a:lnTo>
                    <a:pt x="288" y="34410"/>
                  </a:lnTo>
                  <a:lnTo>
                    <a:pt x="108" y="32864"/>
                  </a:lnTo>
                  <a:lnTo>
                    <a:pt x="0" y="31210"/>
                  </a:lnTo>
                  <a:lnTo>
                    <a:pt x="0" y="29448"/>
                  </a:lnTo>
                  <a:lnTo>
                    <a:pt x="36" y="27614"/>
                  </a:lnTo>
                  <a:lnTo>
                    <a:pt x="144" y="25672"/>
                  </a:lnTo>
                  <a:lnTo>
                    <a:pt x="324" y="23659"/>
                  </a:lnTo>
                  <a:lnTo>
                    <a:pt x="576" y="21609"/>
                  </a:lnTo>
                  <a:lnTo>
                    <a:pt x="935" y="194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extrusionOk="0">
                  <a:moveTo>
                    <a:pt x="8953" y="1"/>
                  </a:move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fill="none" extrusionOk="0">
                  <a:moveTo>
                    <a:pt x="9241" y="1"/>
                  </a:moveTo>
                  <a:lnTo>
                    <a:pt x="9241" y="1"/>
                  </a:lnTo>
                  <a:lnTo>
                    <a:pt x="8953" y="1"/>
                  </a:ln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lnTo>
                    <a:pt x="9528" y="1"/>
                  </a:lnTo>
                  <a:lnTo>
                    <a:pt x="9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096700" y="1265550"/>
              <a:ext cx="190600" cy="256200"/>
            </a:xfrm>
            <a:custGeom>
              <a:avLst/>
              <a:gdLst/>
              <a:ahLst/>
              <a:cxnLst/>
              <a:rect l="l" t="t" r="r" b="b"/>
              <a:pathLst>
                <a:path w="7624" h="10248" extrusionOk="0">
                  <a:moveTo>
                    <a:pt x="4351" y="0"/>
                  </a:moveTo>
                  <a:lnTo>
                    <a:pt x="3956" y="36"/>
                  </a:lnTo>
                  <a:lnTo>
                    <a:pt x="3560" y="108"/>
                  </a:lnTo>
                  <a:lnTo>
                    <a:pt x="3165" y="216"/>
                  </a:lnTo>
                  <a:lnTo>
                    <a:pt x="2805" y="360"/>
                  </a:lnTo>
                  <a:lnTo>
                    <a:pt x="2445" y="540"/>
                  </a:lnTo>
                  <a:lnTo>
                    <a:pt x="2086" y="755"/>
                  </a:lnTo>
                  <a:lnTo>
                    <a:pt x="1798" y="1007"/>
                  </a:lnTo>
                  <a:lnTo>
                    <a:pt x="1511" y="1259"/>
                  </a:lnTo>
                  <a:lnTo>
                    <a:pt x="1223" y="1582"/>
                  </a:lnTo>
                  <a:lnTo>
                    <a:pt x="1007" y="1906"/>
                  </a:lnTo>
                  <a:lnTo>
                    <a:pt x="791" y="2266"/>
                  </a:lnTo>
                  <a:lnTo>
                    <a:pt x="612" y="2625"/>
                  </a:lnTo>
                  <a:lnTo>
                    <a:pt x="504" y="3021"/>
                  </a:lnTo>
                  <a:lnTo>
                    <a:pt x="396" y="3452"/>
                  </a:lnTo>
                  <a:lnTo>
                    <a:pt x="72" y="5394"/>
                  </a:lnTo>
                  <a:lnTo>
                    <a:pt x="0" y="5717"/>
                  </a:lnTo>
                  <a:lnTo>
                    <a:pt x="0" y="6077"/>
                  </a:lnTo>
                  <a:lnTo>
                    <a:pt x="0" y="6436"/>
                  </a:lnTo>
                  <a:lnTo>
                    <a:pt x="36" y="6796"/>
                  </a:lnTo>
                  <a:lnTo>
                    <a:pt x="108" y="7120"/>
                  </a:lnTo>
                  <a:lnTo>
                    <a:pt x="216" y="7479"/>
                  </a:lnTo>
                  <a:lnTo>
                    <a:pt x="360" y="7803"/>
                  </a:lnTo>
                  <a:lnTo>
                    <a:pt x="504" y="8126"/>
                  </a:lnTo>
                  <a:lnTo>
                    <a:pt x="755" y="8486"/>
                  </a:lnTo>
                  <a:lnTo>
                    <a:pt x="1007" y="8810"/>
                  </a:lnTo>
                  <a:lnTo>
                    <a:pt x="1295" y="9097"/>
                  </a:lnTo>
                  <a:lnTo>
                    <a:pt x="1582" y="9385"/>
                  </a:lnTo>
                  <a:lnTo>
                    <a:pt x="1906" y="9601"/>
                  </a:lnTo>
                  <a:lnTo>
                    <a:pt x="2266" y="9816"/>
                  </a:lnTo>
                  <a:lnTo>
                    <a:pt x="2625" y="9960"/>
                  </a:lnTo>
                  <a:lnTo>
                    <a:pt x="3021" y="10104"/>
                  </a:lnTo>
                  <a:lnTo>
                    <a:pt x="3416" y="10176"/>
                  </a:lnTo>
                  <a:lnTo>
                    <a:pt x="3812" y="10248"/>
                  </a:lnTo>
                  <a:lnTo>
                    <a:pt x="4603" y="10248"/>
                  </a:lnTo>
                  <a:lnTo>
                    <a:pt x="4998" y="10176"/>
                  </a:lnTo>
                  <a:lnTo>
                    <a:pt x="5394" y="10068"/>
                  </a:lnTo>
                  <a:lnTo>
                    <a:pt x="5789" y="9924"/>
                  </a:lnTo>
                  <a:lnTo>
                    <a:pt x="6185" y="9744"/>
                  </a:lnTo>
                  <a:lnTo>
                    <a:pt x="6401" y="8774"/>
                  </a:lnTo>
                  <a:lnTo>
                    <a:pt x="6616" y="7839"/>
                  </a:lnTo>
                  <a:lnTo>
                    <a:pt x="7012" y="5825"/>
                  </a:lnTo>
                  <a:lnTo>
                    <a:pt x="7192" y="4711"/>
                  </a:lnTo>
                  <a:lnTo>
                    <a:pt x="7335" y="3596"/>
                  </a:lnTo>
                  <a:lnTo>
                    <a:pt x="7479" y="2517"/>
                  </a:lnTo>
                  <a:lnTo>
                    <a:pt x="7623" y="1403"/>
                  </a:lnTo>
                  <a:lnTo>
                    <a:pt x="7371" y="1151"/>
                  </a:lnTo>
                  <a:lnTo>
                    <a:pt x="7120" y="935"/>
                  </a:lnTo>
                  <a:lnTo>
                    <a:pt x="6832" y="720"/>
                  </a:lnTo>
                  <a:lnTo>
                    <a:pt x="6508" y="540"/>
                  </a:lnTo>
                  <a:lnTo>
                    <a:pt x="6221" y="360"/>
                  </a:lnTo>
                  <a:lnTo>
                    <a:pt x="5897" y="252"/>
                  </a:lnTo>
                  <a:lnTo>
                    <a:pt x="5538" y="144"/>
                  </a:lnTo>
                  <a:lnTo>
                    <a:pt x="5214" y="72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14383" y="23480"/>
                  </a:moveTo>
                  <a:lnTo>
                    <a:pt x="1" y="22401"/>
                  </a:lnTo>
                  <a:lnTo>
                    <a:pt x="3920" y="0"/>
                  </a:lnTo>
                  <a:lnTo>
                    <a:pt x="17835" y="3920"/>
                  </a:lnTo>
                  <a:lnTo>
                    <a:pt x="14383" y="234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extrusionOk="0">
                  <a:moveTo>
                    <a:pt x="2266" y="0"/>
                  </a:move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fill="none" extrusionOk="0">
                  <a:moveTo>
                    <a:pt x="2266" y="0"/>
                  </a:moveTo>
                  <a:lnTo>
                    <a:pt x="2266" y="0"/>
                  </a:ln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30" y="2194"/>
                  </a:lnTo>
                  <a:lnTo>
                    <a:pt x="22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152425" y="970700"/>
              <a:ext cx="201375" cy="874650"/>
            </a:xfrm>
            <a:custGeom>
              <a:avLst/>
              <a:gdLst/>
              <a:ahLst/>
              <a:cxnLst/>
              <a:rect l="l" t="t" r="r" b="b"/>
              <a:pathLst>
                <a:path w="8055" h="34986" extrusionOk="0">
                  <a:moveTo>
                    <a:pt x="6221" y="1"/>
                  </a:moveTo>
                  <a:lnTo>
                    <a:pt x="6473" y="540"/>
                  </a:lnTo>
                  <a:lnTo>
                    <a:pt x="6688" y="1080"/>
                  </a:lnTo>
                  <a:lnTo>
                    <a:pt x="6868" y="1619"/>
                  </a:lnTo>
                  <a:lnTo>
                    <a:pt x="7048" y="2194"/>
                  </a:lnTo>
                  <a:lnTo>
                    <a:pt x="7192" y="2770"/>
                  </a:lnTo>
                  <a:lnTo>
                    <a:pt x="7300" y="3345"/>
                  </a:lnTo>
                  <a:lnTo>
                    <a:pt x="7408" y="3920"/>
                  </a:lnTo>
                  <a:lnTo>
                    <a:pt x="7479" y="4495"/>
                  </a:lnTo>
                  <a:lnTo>
                    <a:pt x="7587" y="5646"/>
                  </a:lnTo>
                  <a:lnTo>
                    <a:pt x="7695" y="6833"/>
                  </a:lnTo>
                  <a:lnTo>
                    <a:pt x="7731" y="7983"/>
                  </a:lnTo>
                  <a:lnTo>
                    <a:pt x="7731" y="9170"/>
                  </a:lnTo>
                  <a:lnTo>
                    <a:pt x="7659" y="10320"/>
                  </a:lnTo>
                  <a:lnTo>
                    <a:pt x="7623" y="11507"/>
                  </a:lnTo>
                  <a:lnTo>
                    <a:pt x="7515" y="12657"/>
                  </a:lnTo>
                  <a:lnTo>
                    <a:pt x="7408" y="13808"/>
                  </a:lnTo>
                  <a:lnTo>
                    <a:pt x="7264" y="14994"/>
                  </a:lnTo>
                  <a:lnTo>
                    <a:pt x="7120" y="16145"/>
                  </a:lnTo>
                  <a:lnTo>
                    <a:pt x="6940" y="17296"/>
                  </a:lnTo>
                  <a:lnTo>
                    <a:pt x="6724" y="18446"/>
                  </a:lnTo>
                  <a:lnTo>
                    <a:pt x="6509" y="19597"/>
                  </a:lnTo>
                  <a:lnTo>
                    <a:pt x="6293" y="20747"/>
                  </a:lnTo>
                  <a:lnTo>
                    <a:pt x="6041" y="21898"/>
                  </a:lnTo>
                  <a:lnTo>
                    <a:pt x="5754" y="23013"/>
                  </a:lnTo>
                  <a:lnTo>
                    <a:pt x="5466" y="24163"/>
                  </a:lnTo>
                  <a:lnTo>
                    <a:pt x="5142" y="25278"/>
                  </a:lnTo>
                  <a:lnTo>
                    <a:pt x="4783" y="26392"/>
                  </a:lnTo>
                  <a:lnTo>
                    <a:pt x="4387" y="27507"/>
                  </a:lnTo>
                  <a:lnTo>
                    <a:pt x="3992" y="28586"/>
                  </a:lnTo>
                  <a:lnTo>
                    <a:pt x="3524" y="29664"/>
                  </a:lnTo>
                  <a:lnTo>
                    <a:pt x="3021" y="30743"/>
                  </a:lnTo>
                  <a:lnTo>
                    <a:pt x="2482" y="31750"/>
                  </a:lnTo>
                  <a:lnTo>
                    <a:pt x="2194" y="32289"/>
                  </a:lnTo>
                  <a:lnTo>
                    <a:pt x="1906" y="32757"/>
                  </a:lnTo>
                  <a:lnTo>
                    <a:pt x="1547" y="33260"/>
                  </a:lnTo>
                  <a:lnTo>
                    <a:pt x="1187" y="33727"/>
                  </a:lnTo>
                  <a:lnTo>
                    <a:pt x="828" y="34159"/>
                  </a:lnTo>
                  <a:lnTo>
                    <a:pt x="396" y="34590"/>
                  </a:lnTo>
                  <a:lnTo>
                    <a:pt x="1" y="34986"/>
                  </a:lnTo>
                  <a:lnTo>
                    <a:pt x="468" y="34626"/>
                  </a:lnTo>
                  <a:lnTo>
                    <a:pt x="900" y="34195"/>
                  </a:lnTo>
                  <a:lnTo>
                    <a:pt x="1295" y="33799"/>
                  </a:lnTo>
                  <a:lnTo>
                    <a:pt x="1655" y="33332"/>
                  </a:lnTo>
                  <a:lnTo>
                    <a:pt x="2014" y="32864"/>
                  </a:lnTo>
                  <a:lnTo>
                    <a:pt x="2338" y="32361"/>
                  </a:lnTo>
                  <a:lnTo>
                    <a:pt x="2661" y="31858"/>
                  </a:lnTo>
                  <a:lnTo>
                    <a:pt x="3237" y="30851"/>
                  </a:lnTo>
                  <a:lnTo>
                    <a:pt x="3776" y="29808"/>
                  </a:lnTo>
                  <a:lnTo>
                    <a:pt x="4279" y="28730"/>
                  </a:lnTo>
                  <a:lnTo>
                    <a:pt x="4711" y="27615"/>
                  </a:lnTo>
                  <a:lnTo>
                    <a:pt x="5286" y="25997"/>
                  </a:lnTo>
                  <a:lnTo>
                    <a:pt x="5790" y="24343"/>
                  </a:lnTo>
                  <a:lnTo>
                    <a:pt x="6185" y="22941"/>
                  </a:lnTo>
                  <a:lnTo>
                    <a:pt x="6509" y="21466"/>
                  </a:lnTo>
                  <a:lnTo>
                    <a:pt x="6832" y="19956"/>
                  </a:lnTo>
                  <a:lnTo>
                    <a:pt x="7120" y="18446"/>
                  </a:lnTo>
                  <a:lnTo>
                    <a:pt x="7336" y="17224"/>
                  </a:lnTo>
                  <a:lnTo>
                    <a:pt x="7515" y="16037"/>
                  </a:lnTo>
                  <a:lnTo>
                    <a:pt x="7659" y="14851"/>
                  </a:lnTo>
                  <a:lnTo>
                    <a:pt x="7803" y="13700"/>
                  </a:lnTo>
                  <a:lnTo>
                    <a:pt x="7875" y="12585"/>
                  </a:lnTo>
                  <a:lnTo>
                    <a:pt x="7983" y="11471"/>
                  </a:lnTo>
                  <a:lnTo>
                    <a:pt x="8019" y="10356"/>
                  </a:lnTo>
                  <a:lnTo>
                    <a:pt x="8055" y="9313"/>
                  </a:lnTo>
                  <a:lnTo>
                    <a:pt x="8055" y="9170"/>
                  </a:lnTo>
                  <a:lnTo>
                    <a:pt x="8019" y="7983"/>
                  </a:lnTo>
                  <a:lnTo>
                    <a:pt x="7983" y="6797"/>
                  </a:lnTo>
                  <a:lnTo>
                    <a:pt x="7839" y="5610"/>
                  </a:lnTo>
                  <a:lnTo>
                    <a:pt x="7695" y="4459"/>
                  </a:lnTo>
                  <a:lnTo>
                    <a:pt x="7587" y="3884"/>
                  </a:lnTo>
                  <a:lnTo>
                    <a:pt x="7479" y="3309"/>
                  </a:lnTo>
                  <a:lnTo>
                    <a:pt x="7336" y="2734"/>
                  </a:lnTo>
                  <a:lnTo>
                    <a:pt x="7156" y="2158"/>
                  </a:lnTo>
                  <a:lnTo>
                    <a:pt x="6940" y="1619"/>
                  </a:lnTo>
                  <a:lnTo>
                    <a:pt x="6724" y="1044"/>
                  </a:lnTo>
                  <a:lnTo>
                    <a:pt x="6473" y="504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140750" y="970700"/>
              <a:ext cx="213050" cy="884550"/>
            </a:xfrm>
            <a:custGeom>
              <a:avLst/>
              <a:gdLst/>
              <a:ahLst/>
              <a:cxnLst/>
              <a:rect l="l" t="t" r="r" b="b"/>
              <a:pathLst>
                <a:path w="8522" h="35382" fill="none" extrusionOk="0">
                  <a:moveTo>
                    <a:pt x="6688" y="1"/>
                  </a:moveTo>
                  <a:lnTo>
                    <a:pt x="6688" y="1"/>
                  </a:lnTo>
                  <a:lnTo>
                    <a:pt x="6940" y="540"/>
                  </a:lnTo>
                  <a:lnTo>
                    <a:pt x="7155" y="1080"/>
                  </a:lnTo>
                  <a:lnTo>
                    <a:pt x="7335" y="1619"/>
                  </a:lnTo>
                  <a:lnTo>
                    <a:pt x="7515" y="2194"/>
                  </a:lnTo>
                  <a:lnTo>
                    <a:pt x="7659" y="2770"/>
                  </a:lnTo>
                  <a:lnTo>
                    <a:pt x="7767" y="3345"/>
                  </a:lnTo>
                  <a:lnTo>
                    <a:pt x="7875" y="3920"/>
                  </a:lnTo>
                  <a:lnTo>
                    <a:pt x="7946" y="4495"/>
                  </a:lnTo>
                  <a:lnTo>
                    <a:pt x="7946" y="4495"/>
                  </a:lnTo>
                  <a:lnTo>
                    <a:pt x="8054" y="5646"/>
                  </a:lnTo>
                  <a:lnTo>
                    <a:pt x="8162" y="6833"/>
                  </a:lnTo>
                  <a:lnTo>
                    <a:pt x="8198" y="7983"/>
                  </a:lnTo>
                  <a:lnTo>
                    <a:pt x="8198" y="9170"/>
                  </a:lnTo>
                  <a:lnTo>
                    <a:pt x="8198" y="9170"/>
                  </a:lnTo>
                  <a:lnTo>
                    <a:pt x="8126" y="10320"/>
                  </a:lnTo>
                  <a:lnTo>
                    <a:pt x="8090" y="11507"/>
                  </a:lnTo>
                  <a:lnTo>
                    <a:pt x="7982" y="12657"/>
                  </a:lnTo>
                  <a:lnTo>
                    <a:pt x="7875" y="13808"/>
                  </a:lnTo>
                  <a:lnTo>
                    <a:pt x="7731" y="14994"/>
                  </a:lnTo>
                  <a:lnTo>
                    <a:pt x="7587" y="16145"/>
                  </a:lnTo>
                  <a:lnTo>
                    <a:pt x="7407" y="17296"/>
                  </a:lnTo>
                  <a:lnTo>
                    <a:pt x="7191" y="18446"/>
                  </a:lnTo>
                  <a:lnTo>
                    <a:pt x="7191" y="18446"/>
                  </a:lnTo>
                  <a:lnTo>
                    <a:pt x="6976" y="19597"/>
                  </a:lnTo>
                  <a:lnTo>
                    <a:pt x="6760" y="20747"/>
                  </a:lnTo>
                  <a:lnTo>
                    <a:pt x="6508" y="21898"/>
                  </a:lnTo>
                  <a:lnTo>
                    <a:pt x="6221" y="23013"/>
                  </a:lnTo>
                  <a:lnTo>
                    <a:pt x="5933" y="24163"/>
                  </a:lnTo>
                  <a:lnTo>
                    <a:pt x="5609" y="25278"/>
                  </a:lnTo>
                  <a:lnTo>
                    <a:pt x="5250" y="26392"/>
                  </a:lnTo>
                  <a:lnTo>
                    <a:pt x="4854" y="27507"/>
                  </a:lnTo>
                  <a:lnTo>
                    <a:pt x="4854" y="27507"/>
                  </a:lnTo>
                  <a:lnTo>
                    <a:pt x="4459" y="28586"/>
                  </a:lnTo>
                  <a:lnTo>
                    <a:pt x="3991" y="29664"/>
                  </a:lnTo>
                  <a:lnTo>
                    <a:pt x="3488" y="30743"/>
                  </a:lnTo>
                  <a:lnTo>
                    <a:pt x="2949" y="31750"/>
                  </a:lnTo>
                  <a:lnTo>
                    <a:pt x="2949" y="31750"/>
                  </a:lnTo>
                  <a:lnTo>
                    <a:pt x="2661" y="32289"/>
                  </a:lnTo>
                  <a:lnTo>
                    <a:pt x="2373" y="32757"/>
                  </a:lnTo>
                  <a:lnTo>
                    <a:pt x="2014" y="33260"/>
                  </a:lnTo>
                  <a:lnTo>
                    <a:pt x="1654" y="33727"/>
                  </a:lnTo>
                  <a:lnTo>
                    <a:pt x="1295" y="34159"/>
                  </a:lnTo>
                  <a:lnTo>
                    <a:pt x="863" y="34590"/>
                  </a:lnTo>
                  <a:lnTo>
                    <a:pt x="468" y="34986"/>
                  </a:lnTo>
                  <a:lnTo>
                    <a:pt x="0" y="35381"/>
                  </a:lnTo>
                  <a:lnTo>
                    <a:pt x="0" y="35381"/>
                  </a:lnTo>
                  <a:lnTo>
                    <a:pt x="468" y="34986"/>
                  </a:lnTo>
                  <a:lnTo>
                    <a:pt x="935" y="34626"/>
                  </a:lnTo>
                  <a:lnTo>
                    <a:pt x="1367" y="34195"/>
                  </a:lnTo>
                  <a:lnTo>
                    <a:pt x="1762" y="33799"/>
                  </a:lnTo>
                  <a:lnTo>
                    <a:pt x="2122" y="33332"/>
                  </a:lnTo>
                  <a:lnTo>
                    <a:pt x="2481" y="32864"/>
                  </a:lnTo>
                  <a:lnTo>
                    <a:pt x="2805" y="32361"/>
                  </a:lnTo>
                  <a:lnTo>
                    <a:pt x="3128" y="31858"/>
                  </a:lnTo>
                  <a:lnTo>
                    <a:pt x="3128" y="31858"/>
                  </a:lnTo>
                  <a:lnTo>
                    <a:pt x="3704" y="30851"/>
                  </a:lnTo>
                  <a:lnTo>
                    <a:pt x="4243" y="29808"/>
                  </a:lnTo>
                  <a:lnTo>
                    <a:pt x="4746" y="28730"/>
                  </a:lnTo>
                  <a:lnTo>
                    <a:pt x="5178" y="27615"/>
                  </a:lnTo>
                  <a:lnTo>
                    <a:pt x="5178" y="27615"/>
                  </a:lnTo>
                  <a:lnTo>
                    <a:pt x="5753" y="25997"/>
                  </a:lnTo>
                  <a:lnTo>
                    <a:pt x="6257" y="24343"/>
                  </a:lnTo>
                  <a:lnTo>
                    <a:pt x="6257" y="24343"/>
                  </a:lnTo>
                  <a:lnTo>
                    <a:pt x="6652" y="22941"/>
                  </a:lnTo>
                  <a:lnTo>
                    <a:pt x="6976" y="21466"/>
                  </a:lnTo>
                  <a:lnTo>
                    <a:pt x="7299" y="19956"/>
                  </a:lnTo>
                  <a:lnTo>
                    <a:pt x="7587" y="18446"/>
                  </a:lnTo>
                  <a:lnTo>
                    <a:pt x="7587" y="18446"/>
                  </a:lnTo>
                  <a:lnTo>
                    <a:pt x="7803" y="17224"/>
                  </a:lnTo>
                  <a:lnTo>
                    <a:pt x="7982" y="16037"/>
                  </a:lnTo>
                  <a:lnTo>
                    <a:pt x="8126" y="14851"/>
                  </a:lnTo>
                  <a:lnTo>
                    <a:pt x="8270" y="13700"/>
                  </a:lnTo>
                  <a:lnTo>
                    <a:pt x="8342" y="12585"/>
                  </a:lnTo>
                  <a:lnTo>
                    <a:pt x="8450" y="11471"/>
                  </a:lnTo>
                  <a:lnTo>
                    <a:pt x="8486" y="10356"/>
                  </a:lnTo>
                  <a:lnTo>
                    <a:pt x="8522" y="9313"/>
                  </a:lnTo>
                  <a:lnTo>
                    <a:pt x="8522" y="9313"/>
                  </a:lnTo>
                  <a:lnTo>
                    <a:pt x="8522" y="9170"/>
                  </a:lnTo>
                  <a:lnTo>
                    <a:pt x="8522" y="9170"/>
                  </a:lnTo>
                  <a:lnTo>
                    <a:pt x="8486" y="7983"/>
                  </a:lnTo>
                  <a:lnTo>
                    <a:pt x="8450" y="6797"/>
                  </a:lnTo>
                  <a:lnTo>
                    <a:pt x="8306" y="5610"/>
                  </a:lnTo>
                  <a:lnTo>
                    <a:pt x="8162" y="4459"/>
                  </a:lnTo>
                  <a:lnTo>
                    <a:pt x="8162" y="4459"/>
                  </a:lnTo>
                  <a:lnTo>
                    <a:pt x="8054" y="3884"/>
                  </a:lnTo>
                  <a:lnTo>
                    <a:pt x="7946" y="3309"/>
                  </a:lnTo>
                  <a:lnTo>
                    <a:pt x="7803" y="2734"/>
                  </a:lnTo>
                  <a:lnTo>
                    <a:pt x="7623" y="2158"/>
                  </a:lnTo>
                  <a:lnTo>
                    <a:pt x="7407" y="1619"/>
                  </a:lnTo>
                  <a:lnTo>
                    <a:pt x="7191" y="1044"/>
                  </a:lnTo>
                  <a:lnTo>
                    <a:pt x="6940" y="504"/>
                  </a:lnTo>
                  <a:lnTo>
                    <a:pt x="6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933100" y="881725"/>
              <a:ext cx="234625" cy="223850"/>
            </a:xfrm>
            <a:custGeom>
              <a:avLst/>
              <a:gdLst/>
              <a:ahLst/>
              <a:cxnLst/>
              <a:rect l="l" t="t" r="r" b="b"/>
              <a:pathLst>
                <a:path w="9385" h="8954" extrusionOk="0">
                  <a:moveTo>
                    <a:pt x="0" y="0"/>
                  </a:moveTo>
                  <a:lnTo>
                    <a:pt x="1079" y="1187"/>
                  </a:lnTo>
                  <a:lnTo>
                    <a:pt x="2194" y="2373"/>
                  </a:lnTo>
                  <a:lnTo>
                    <a:pt x="3344" y="3524"/>
                  </a:lnTo>
                  <a:lnTo>
                    <a:pt x="4531" y="4675"/>
                  </a:lnTo>
                  <a:lnTo>
                    <a:pt x="5717" y="5753"/>
                  </a:lnTo>
                  <a:lnTo>
                    <a:pt x="6904" y="6868"/>
                  </a:lnTo>
                  <a:lnTo>
                    <a:pt x="8126" y="7947"/>
                  </a:lnTo>
                  <a:lnTo>
                    <a:pt x="8774" y="8450"/>
                  </a:lnTo>
                  <a:lnTo>
                    <a:pt x="9385" y="8953"/>
                  </a:lnTo>
                  <a:lnTo>
                    <a:pt x="9385" y="8953"/>
                  </a:lnTo>
                  <a:lnTo>
                    <a:pt x="8846" y="8378"/>
                  </a:lnTo>
                  <a:lnTo>
                    <a:pt x="8306" y="7767"/>
                  </a:lnTo>
                  <a:lnTo>
                    <a:pt x="7156" y="6580"/>
                  </a:lnTo>
                  <a:lnTo>
                    <a:pt x="6041" y="5430"/>
                  </a:lnTo>
                  <a:lnTo>
                    <a:pt x="4855" y="4315"/>
                  </a:lnTo>
                  <a:lnTo>
                    <a:pt x="2481" y="2086"/>
                  </a:lnTo>
                  <a:lnTo>
                    <a:pt x="1259" y="1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22750" y="1674550"/>
              <a:ext cx="361400" cy="62950"/>
            </a:xfrm>
            <a:custGeom>
              <a:avLst/>
              <a:gdLst/>
              <a:ahLst/>
              <a:cxnLst/>
              <a:rect l="l" t="t" r="r" b="b"/>
              <a:pathLst>
                <a:path w="14456" h="2518" extrusionOk="0">
                  <a:moveTo>
                    <a:pt x="14455" y="0"/>
                  </a:moveTo>
                  <a:lnTo>
                    <a:pt x="12657" y="216"/>
                  </a:lnTo>
                  <a:lnTo>
                    <a:pt x="10824" y="468"/>
                  </a:lnTo>
                  <a:lnTo>
                    <a:pt x="9026" y="719"/>
                  </a:lnTo>
                  <a:lnTo>
                    <a:pt x="7192" y="1007"/>
                  </a:lnTo>
                  <a:lnTo>
                    <a:pt x="5394" y="1331"/>
                  </a:lnTo>
                  <a:lnTo>
                    <a:pt x="3596" y="1690"/>
                  </a:lnTo>
                  <a:lnTo>
                    <a:pt x="1799" y="2086"/>
                  </a:lnTo>
                  <a:lnTo>
                    <a:pt x="1" y="2517"/>
                  </a:lnTo>
                  <a:lnTo>
                    <a:pt x="936" y="2409"/>
                  </a:lnTo>
                  <a:lnTo>
                    <a:pt x="1835" y="2337"/>
                  </a:lnTo>
                  <a:lnTo>
                    <a:pt x="3668" y="2086"/>
                  </a:lnTo>
                  <a:lnTo>
                    <a:pt x="5466" y="1798"/>
                  </a:lnTo>
                  <a:lnTo>
                    <a:pt x="7300" y="1510"/>
                  </a:lnTo>
                  <a:lnTo>
                    <a:pt x="9098" y="1187"/>
                  </a:lnTo>
                  <a:lnTo>
                    <a:pt x="10895" y="827"/>
                  </a:lnTo>
                  <a:lnTo>
                    <a:pt x="12693" y="432"/>
                  </a:lnTo>
                  <a:lnTo>
                    <a:pt x="14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521400" y="1554100"/>
              <a:ext cx="540275" cy="15300"/>
            </a:xfrm>
            <a:custGeom>
              <a:avLst/>
              <a:gdLst/>
              <a:ahLst/>
              <a:cxnLst/>
              <a:rect l="l" t="t" r="r" b="b"/>
              <a:pathLst>
                <a:path w="21611" h="612" extrusionOk="0">
                  <a:moveTo>
                    <a:pt x="16217" y="0"/>
                  </a:moveTo>
                  <a:lnTo>
                    <a:pt x="13484" y="36"/>
                  </a:lnTo>
                  <a:lnTo>
                    <a:pt x="10787" y="72"/>
                  </a:lnTo>
                  <a:lnTo>
                    <a:pt x="8127" y="144"/>
                  </a:lnTo>
                  <a:lnTo>
                    <a:pt x="5394" y="252"/>
                  </a:lnTo>
                  <a:lnTo>
                    <a:pt x="2697" y="396"/>
                  </a:lnTo>
                  <a:lnTo>
                    <a:pt x="1" y="575"/>
                  </a:lnTo>
                  <a:lnTo>
                    <a:pt x="2697" y="611"/>
                  </a:lnTo>
                  <a:lnTo>
                    <a:pt x="8091" y="611"/>
                  </a:lnTo>
                  <a:lnTo>
                    <a:pt x="10787" y="575"/>
                  </a:lnTo>
                  <a:lnTo>
                    <a:pt x="13520" y="504"/>
                  </a:lnTo>
                  <a:lnTo>
                    <a:pt x="16217" y="396"/>
                  </a:lnTo>
                  <a:lnTo>
                    <a:pt x="18913" y="252"/>
                  </a:lnTo>
                  <a:lnTo>
                    <a:pt x="20244" y="180"/>
                  </a:lnTo>
                  <a:lnTo>
                    <a:pt x="21610" y="72"/>
                  </a:lnTo>
                  <a:lnTo>
                    <a:pt x="20244" y="36"/>
                  </a:lnTo>
                  <a:lnTo>
                    <a:pt x="189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682300" y="890700"/>
              <a:ext cx="443200" cy="320050"/>
            </a:xfrm>
            <a:custGeom>
              <a:avLst/>
              <a:gdLst/>
              <a:ahLst/>
              <a:cxnLst/>
              <a:rect l="l" t="t" r="r" b="b"/>
              <a:pathLst>
                <a:path w="17728" h="12802" extrusionOk="0">
                  <a:moveTo>
                    <a:pt x="1" y="1"/>
                  </a:moveTo>
                  <a:lnTo>
                    <a:pt x="1080" y="864"/>
                  </a:lnTo>
                  <a:lnTo>
                    <a:pt x="2158" y="1691"/>
                  </a:lnTo>
                  <a:lnTo>
                    <a:pt x="4316" y="3345"/>
                  </a:lnTo>
                  <a:lnTo>
                    <a:pt x="6509" y="4999"/>
                  </a:lnTo>
                  <a:lnTo>
                    <a:pt x="8702" y="6617"/>
                  </a:lnTo>
                  <a:lnTo>
                    <a:pt x="10931" y="8199"/>
                  </a:lnTo>
                  <a:lnTo>
                    <a:pt x="13197" y="9745"/>
                  </a:lnTo>
                  <a:lnTo>
                    <a:pt x="15426" y="11291"/>
                  </a:lnTo>
                  <a:lnTo>
                    <a:pt x="16576" y="12082"/>
                  </a:lnTo>
                  <a:lnTo>
                    <a:pt x="17727" y="12801"/>
                  </a:lnTo>
                  <a:lnTo>
                    <a:pt x="15570" y="11111"/>
                  </a:lnTo>
                  <a:lnTo>
                    <a:pt x="13412" y="9457"/>
                  </a:lnTo>
                  <a:lnTo>
                    <a:pt x="11219" y="7803"/>
                  </a:lnTo>
                  <a:lnTo>
                    <a:pt x="8990" y="6185"/>
                  </a:lnTo>
                  <a:lnTo>
                    <a:pt x="6796" y="4603"/>
                  </a:lnTo>
                  <a:lnTo>
                    <a:pt x="4531" y="3057"/>
                  </a:lnTo>
                  <a:lnTo>
                    <a:pt x="2266" y="1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457575" y="1266450"/>
              <a:ext cx="621175" cy="116875"/>
            </a:xfrm>
            <a:custGeom>
              <a:avLst/>
              <a:gdLst/>
              <a:ahLst/>
              <a:cxnLst/>
              <a:rect l="l" t="t" r="r" b="b"/>
              <a:pathLst>
                <a:path w="24847" h="4675" extrusionOk="0">
                  <a:moveTo>
                    <a:pt x="1" y="0"/>
                  </a:moveTo>
                  <a:lnTo>
                    <a:pt x="1547" y="360"/>
                  </a:lnTo>
                  <a:lnTo>
                    <a:pt x="3093" y="719"/>
                  </a:lnTo>
                  <a:lnTo>
                    <a:pt x="6185" y="1367"/>
                  </a:lnTo>
                  <a:lnTo>
                    <a:pt x="9277" y="1978"/>
                  </a:lnTo>
                  <a:lnTo>
                    <a:pt x="12370" y="2589"/>
                  </a:lnTo>
                  <a:lnTo>
                    <a:pt x="18590" y="3668"/>
                  </a:lnTo>
                  <a:lnTo>
                    <a:pt x="21718" y="4207"/>
                  </a:lnTo>
                  <a:lnTo>
                    <a:pt x="24846" y="4675"/>
                  </a:lnTo>
                  <a:lnTo>
                    <a:pt x="21754" y="3955"/>
                  </a:lnTo>
                  <a:lnTo>
                    <a:pt x="18662" y="3272"/>
                  </a:lnTo>
                  <a:lnTo>
                    <a:pt x="15570" y="2661"/>
                  </a:lnTo>
                  <a:lnTo>
                    <a:pt x="12478" y="2050"/>
                  </a:lnTo>
                  <a:lnTo>
                    <a:pt x="9349" y="1510"/>
                  </a:lnTo>
                  <a:lnTo>
                    <a:pt x="6257" y="971"/>
                  </a:lnTo>
                  <a:lnTo>
                    <a:pt x="3129" y="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4125" y="1760850"/>
              <a:ext cx="485425" cy="577100"/>
            </a:xfrm>
            <a:custGeom>
              <a:avLst/>
              <a:gdLst/>
              <a:ahLst/>
              <a:cxnLst/>
              <a:rect l="l" t="t" r="r" b="b"/>
              <a:pathLst>
                <a:path w="19417" h="23084" extrusionOk="0">
                  <a:moveTo>
                    <a:pt x="8918" y="0"/>
                  </a:moveTo>
                  <a:lnTo>
                    <a:pt x="8558" y="36"/>
                  </a:lnTo>
                  <a:lnTo>
                    <a:pt x="8270" y="72"/>
                  </a:lnTo>
                  <a:lnTo>
                    <a:pt x="7983" y="180"/>
                  </a:lnTo>
                  <a:lnTo>
                    <a:pt x="7767" y="324"/>
                  </a:lnTo>
                  <a:lnTo>
                    <a:pt x="7551" y="503"/>
                  </a:lnTo>
                  <a:lnTo>
                    <a:pt x="7371" y="683"/>
                  </a:lnTo>
                  <a:lnTo>
                    <a:pt x="7264" y="899"/>
                  </a:lnTo>
                  <a:lnTo>
                    <a:pt x="7120" y="1115"/>
                  </a:lnTo>
                  <a:lnTo>
                    <a:pt x="6976" y="1582"/>
                  </a:lnTo>
                  <a:lnTo>
                    <a:pt x="6868" y="2014"/>
                  </a:lnTo>
                  <a:lnTo>
                    <a:pt x="6832" y="2445"/>
                  </a:lnTo>
                  <a:lnTo>
                    <a:pt x="6832" y="2769"/>
                  </a:lnTo>
                  <a:lnTo>
                    <a:pt x="6868" y="3056"/>
                  </a:lnTo>
                  <a:lnTo>
                    <a:pt x="6293" y="3056"/>
                  </a:lnTo>
                  <a:lnTo>
                    <a:pt x="5969" y="3092"/>
                  </a:lnTo>
                  <a:lnTo>
                    <a:pt x="5574" y="3164"/>
                  </a:lnTo>
                  <a:lnTo>
                    <a:pt x="5178" y="3308"/>
                  </a:lnTo>
                  <a:lnTo>
                    <a:pt x="4962" y="3416"/>
                  </a:lnTo>
                  <a:lnTo>
                    <a:pt x="4783" y="3560"/>
                  </a:lnTo>
                  <a:lnTo>
                    <a:pt x="4639" y="3739"/>
                  </a:lnTo>
                  <a:lnTo>
                    <a:pt x="4495" y="3919"/>
                  </a:lnTo>
                  <a:lnTo>
                    <a:pt x="4315" y="4171"/>
                  </a:lnTo>
                  <a:lnTo>
                    <a:pt x="4207" y="4423"/>
                  </a:lnTo>
                  <a:lnTo>
                    <a:pt x="4135" y="4674"/>
                  </a:lnTo>
                  <a:lnTo>
                    <a:pt x="4064" y="4926"/>
                  </a:lnTo>
                  <a:lnTo>
                    <a:pt x="4064" y="5178"/>
                  </a:lnTo>
                  <a:lnTo>
                    <a:pt x="4064" y="5429"/>
                  </a:lnTo>
                  <a:lnTo>
                    <a:pt x="4135" y="5861"/>
                  </a:lnTo>
                  <a:lnTo>
                    <a:pt x="4243" y="6220"/>
                  </a:lnTo>
                  <a:lnTo>
                    <a:pt x="4351" y="6508"/>
                  </a:lnTo>
                  <a:lnTo>
                    <a:pt x="4495" y="6796"/>
                  </a:lnTo>
                  <a:lnTo>
                    <a:pt x="3884" y="6796"/>
                  </a:lnTo>
                  <a:lnTo>
                    <a:pt x="3560" y="6832"/>
                  </a:lnTo>
                  <a:lnTo>
                    <a:pt x="3165" y="6939"/>
                  </a:lnTo>
                  <a:lnTo>
                    <a:pt x="2805" y="7047"/>
                  </a:lnTo>
                  <a:lnTo>
                    <a:pt x="2625" y="7155"/>
                  </a:lnTo>
                  <a:lnTo>
                    <a:pt x="2482" y="7263"/>
                  </a:lnTo>
                  <a:lnTo>
                    <a:pt x="2338" y="7371"/>
                  </a:lnTo>
                  <a:lnTo>
                    <a:pt x="2230" y="7515"/>
                  </a:lnTo>
                  <a:lnTo>
                    <a:pt x="2086" y="7838"/>
                  </a:lnTo>
                  <a:lnTo>
                    <a:pt x="1978" y="8126"/>
                  </a:lnTo>
                  <a:lnTo>
                    <a:pt x="1906" y="8450"/>
                  </a:lnTo>
                  <a:lnTo>
                    <a:pt x="1870" y="8737"/>
                  </a:lnTo>
                  <a:lnTo>
                    <a:pt x="1870" y="9025"/>
                  </a:lnTo>
                  <a:lnTo>
                    <a:pt x="1906" y="9313"/>
                  </a:lnTo>
                  <a:lnTo>
                    <a:pt x="2014" y="9852"/>
                  </a:lnTo>
                  <a:lnTo>
                    <a:pt x="2194" y="10283"/>
                  </a:lnTo>
                  <a:lnTo>
                    <a:pt x="2338" y="10643"/>
                  </a:lnTo>
                  <a:lnTo>
                    <a:pt x="2553" y="10967"/>
                  </a:lnTo>
                  <a:lnTo>
                    <a:pt x="2158" y="10967"/>
                  </a:lnTo>
                  <a:lnTo>
                    <a:pt x="1798" y="11038"/>
                  </a:lnTo>
                  <a:lnTo>
                    <a:pt x="1439" y="11146"/>
                  </a:lnTo>
                  <a:lnTo>
                    <a:pt x="1115" y="11326"/>
                  </a:lnTo>
                  <a:lnTo>
                    <a:pt x="828" y="11542"/>
                  </a:lnTo>
                  <a:lnTo>
                    <a:pt x="576" y="11829"/>
                  </a:lnTo>
                  <a:lnTo>
                    <a:pt x="396" y="12117"/>
                  </a:lnTo>
                  <a:lnTo>
                    <a:pt x="252" y="12477"/>
                  </a:lnTo>
                  <a:lnTo>
                    <a:pt x="144" y="12800"/>
                  </a:lnTo>
                  <a:lnTo>
                    <a:pt x="72" y="13124"/>
                  </a:lnTo>
                  <a:lnTo>
                    <a:pt x="37" y="13483"/>
                  </a:lnTo>
                  <a:lnTo>
                    <a:pt x="1" y="13807"/>
                  </a:lnTo>
                  <a:lnTo>
                    <a:pt x="37" y="14562"/>
                  </a:lnTo>
                  <a:lnTo>
                    <a:pt x="108" y="15317"/>
                  </a:lnTo>
                  <a:lnTo>
                    <a:pt x="252" y="16108"/>
                  </a:lnTo>
                  <a:lnTo>
                    <a:pt x="432" y="16863"/>
                  </a:lnTo>
                  <a:lnTo>
                    <a:pt x="648" y="17654"/>
                  </a:lnTo>
                  <a:lnTo>
                    <a:pt x="899" y="18373"/>
                  </a:lnTo>
                  <a:lnTo>
                    <a:pt x="1151" y="19093"/>
                  </a:lnTo>
                  <a:lnTo>
                    <a:pt x="1403" y="19740"/>
                  </a:lnTo>
                  <a:lnTo>
                    <a:pt x="1906" y="20818"/>
                  </a:lnTo>
                  <a:lnTo>
                    <a:pt x="2230" y="21573"/>
                  </a:lnTo>
                  <a:lnTo>
                    <a:pt x="2374" y="21825"/>
                  </a:lnTo>
                  <a:lnTo>
                    <a:pt x="3273" y="19704"/>
                  </a:lnTo>
                  <a:lnTo>
                    <a:pt x="4100" y="17690"/>
                  </a:lnTo>
                  <a:lnTo>
                    <a:pt x="4315" y="17762"/>
                  </a:lnTo>
                  <a:lnTo>
                    <a:pt x="4567" y="17870"/>
                  </a:lnTo>
                  <a:lnTo>
                    <a:pt x="5034" y="18194"/>
                  </a:lnTo>
                  <a:lnTo>
                    <a:pt x="5538" y="18589"/>
                  </a:lnTo>
                  <a:lnTo>
                    <a:pt x="6077" y="19057"/>
                  </a:lnTo>
                  <a:lnTo>
                    <a:pt x="7120" y="20135"/>
                  </a:lnTo>
                  <a:lnTo>
                    <a:pt x="8163" y="21250"/>
                  </a:lnTo>
                  <a:lnTo>
                    <a:pt x="8702" y="21753"/>
                  </a:lnTo>
                  <a:lnTo>
                    <a:pt x="9241" y="22221"/>
                  </a:lnTo>
                  <a:lnTo>
                    <a:pt x="9745" y="22580"/>
                  </a:lnTo>
                  <a:lnTo>
                    <a:pt x="9996" y="22760"/>
                  </a:lnTo>
                  <a:lnTo>
                    <a:pt x="10248" y="22868"/>
                  </a:lnTo>
                  <a:lnTo>
                    <a:pt x="10500" y="22976"/>
                  </a:lnTo>
                  <a:lnTo>
                    <a:pt x="10751" y="23048"/>
                  </a:lnTo>
                  <a:lnTo>
                    <a:pt x="10967" y="23084"/>
                  </a:lnTo>
                  <a:lnTo>
                    <a:pt x="11219" y="23084"/>
                  </a:lnTo>
                  <a:lnTo>
                    <a:pt x="11434" y="23048"/>
                  </a:lnTo>
                  <a:lnTo>
                    <a:pt x="11686" y="22940"/>
                  </a:lnTo>
                  <a:lnTo>
                    <a:pt x="11902" y="22832"/>
                  </a:lnTo>
                  <a:lnTo>
                    <a:pt x="12118" y="22652"/>
                  </a:lnTo>
                  <a:lnTo>
                    <a:pt x="12333" y="22400"/>
                  </a:lnTo>
                  <a:lnTo>
                    <a:pt x="12477" y="22113"/>
                  </a:lnTo>
                  <a:lnTo>
                    <a:pt x="12621" y="21825"/>
                  </a:lnTo>
                  <a:lnTo>
                    <a:pt x="12693" y="21502"/>
                  </a:lnTo>
                  <a:lnTo>
                    <a:pt x="12729" y="21178"/>
                  </a:lnTo>
                  <a:lnTo>
                    <a:pt x="12729" y="20854"/>
                  </a:lnTo>
                  <a:lnTo>
                    <a:pt x="12693" y="20531"/>
                  </a:lnTo>
                  <a:lnTo>
                    <a:pt x="12657" y="20207"/>
                  </a:lnTo>
                  <a:lnTo>
                    <a:pt x="12513" y="19632"/>
                  </a:lnTo>
                  <a:lnTo>
                    <a:pt x="12333" y="19128"/>
                  </a:lnTo>
                  <a:lnTo>
                    <a:pt x="12118" y="18625"/>
                  </a:lnTo>
                  <a:lnTo>
                    <a:pt x="12261" y="18769"/>
                  </a:lnTo>
                  <a:lnTo>
                    <a:pt x="12621" y="19021"/>
                  </a:lnTo>
                  <a:lnTo>
                    <a:pt x="13088" y="19344"/>
                  </a:lnTo>
                  <a:lnTo>
                    <a:pt x="13340" y="19488"/>
                  </a:lnTo>
                  <a:lnTo>
                    <a:pt x="13664" y="19632"/>
                  </a:lnTo>
                  <a:lnTo>
                    <a:pt x="13951" y="19776"/>
                  </a:lnTo>
                  <a:lnTo>
                    <a:pt x="14275" y="19848"/>
                  </a:lnTo>
                  <a:lnTo>
                    <a:pt x="14599" y="19884"/>
                  </a:lnTo>
                  <a:lnTo>
                    <a:pt x="14922" y="19848"/>
                  </a:lnTo>
                  <a:lnTo>
                    <a:pt x="15210" y="19776"/>
                  </a:lnTo>
                  <a:lnTo>
                    <a:pt x="15497" y="19632"/>
                  </a:lnTo>
                  <a:lnTo>
                    <a:pt x="15785" y="19416"/>
                  </a:lnTo>
                  <a:lnTo>
                    <a:pt x="16037" y="19093"/>
                  </a:lnTo>
                  <a:lnTo>
                    <a:pt x="16253" y="18697"/>
                  </a:lnTo>
                  <a:lnTo>
                    <a:pt x="16360" y="18301"/>
                  </a:lnTo>
                  <a:lnTo>
                    <a:pt x="16396" y="17906"/>
                  </a:lnTo>
                  <a:lnTo>
                    <a:pt x="16396" y="17510"/>
                  </a:lnTo>
                  <a:lnTo>
                    <a:pt x="16324" y="17115"/>
                  </a:lnTo>
                  <a:lnTo>
                    <a:pt x="16217" y="16719"/>
                  </a:lnTo>
                  <a:lnTo>
                    <a:pt x="16037" y="16324"/>
                  </a:lnTo>
                  <a:lnTo>
                    <a:pt x="15893" y="15964"/>
                  </a:lnTo>
                  <a:lnTo>
                    <a:pt x="15677" y="15605"/>
                  </a:lnTo>
                  <a:lnTo>
                    <a:pt x="15497" y="15281"/>
                  </a:lnTo>
                  <a:lnTo>
                    <a:pt x="15102" y="14742"/>
                  </a:lnTo>
                  <a:lnTo>
                    <a:pt x="14778" y="14382"/>
                  </a:lnTo>
                  <a:lnTo>
                    <a:pt x="14635" y="14203"/>
                  </a:lnTo>
                  <a:lnTo>
                    <a:pt x="15174" y="14526"/>
                  </a:lnTo>
                  <a:lnTo>
                    <a:pt x="15713" y="14778"/>
                  </a:lnTo>
                  <a:lnTo>
                    <a:pt x="16001" y="14886"/>
                  </a:lnTo>
                  <a:lnTo>
                    <a:pt x="16324" y="14994"/>
                  </a:lnTo>
                  <a:lnTo>
                    <a:pt x="16648" y="15065"/>
                  </a:lnTo>
                  <a:lnTo>
                    <a:pt x="16972" y="15101"/>
                  </a:lnTo>
                  <a:lnTo>
                    <a:pt x="17295" y="15101"/>
                  </a:lnTo>
                  <a:lnTo>
                    <a:pt x="17583" y="15065"/>
                  </a:lnTo>
                  <a:lnTo>
                    <a:pt x="17907" y="14958"/>
                  </a:lnTo>
                  <a:lnTo>
                    <a:pt x="18158" y="14778"/>
                  </a:lnTo>
                  <a:lnTo>
                    <a:pt x="18410" y="14526"/>
                  </a:lnTo>
                  <a:lnTo>
                    <a:pt x="18626" y="14203"/>
                  </a:lnTo>
                  <a:lnTo>
                    <a:pt x="18733" y="13987"/>
                  </a:lnTo>
                  <a:lnTo>
                    <a:pt x="18769" y="13807"/>
                  </a:lnTo>
                  <a:lnTo>
                    <a:pt x="18877" y="13376"/>
                  </a:lnTo>
                  <a:lnTo>
                    <a:pt x="18877" y="12944"/>
                  </a:lnTo>
                  <a:lnTo>
                    <a:pt x="18805" y="12549"/>
                  </a:lnTo>
                  <a:lnTo>
                    <a:pt x="18698" y="12117"/>
                  </a:lnTo>
                  <a:lnTo>
                    <a:pt x="18518" y="11686"/>
                  </a:lnTo>
                  <a:lnTo>
                    <a:pt x="18338" y="11290"/>
                  </a:lnTo>
                  <a:lnTo>
                    <a:pt x="18122" y="10931"/>
                  </a:lnTo>
                  <a:lnTo>
                    <a:pt x="17691" y="10247"/>
                  </a:lnTo>
                  <a:lnTo>
                    <a:pt x="17259" y="9672"/>
                  </a:lnTo>
                  <a:lnTo>
                    <a:pt x="16828" y="9205"/>
                  </a:lnTo>
                  <a:lnTo>
                    <a:pt x="17223" y="9384"/>
                  </a:lnTo>
                  <a:lnTo>
                    <a:pt x="17583" y="9564"/>
                  </a:lnTo>
                  <a:lnTo>
                    <a:pt x="18050" y="9672"/>
                  </a:lnTo>
                  <a:lnTo>
                    <a:pt x="18266" y="9708"/>
                  </a:lnTo>
                  <a:lnTo>
                    <a:pt x="18482" y="9672"/>
                  </a:lnTo>
                  <a:lnTo>
                    <a:pt x="18698" y="9636"/>
                  </a:lnTo>
                  <a:lnTo>
                    <a:pt x="18913" y="9564"/>
                  </a:lnTo>
                  <a:lnTo>
                    <a:pt x="19093" y="9420"/>
                  </a:lnTo>
                  <a:lnTo>
                    <a:pt x="19237" y="9205"/>
                  </a:lnTo>
                  <a:lnTo>
                    <a:pt x="19345" y="8917"/>
                  </a:lnTo>
                  <a:lnTo>
                    <a:pt x="19417" y="8557"/>
                  </a:lnTo>
                  <a:lnTo>
                    <a:pt x="19417" y="8126"/>
                  </a:lnTo>
                  <a:lnTo>
                    <a:pt x="19381" y="7730"/>
                  </a:lnTo>
                  <a:lnTo>
                    <a:pt x="19273" y="7299"/>
                  </a:lnTo>
                  <a:lnTo>
                    <a:pt x="19129" y="6868"/>
                  </a:lnTo>
                  <a:lnTo>
                    <a:pt x="18949" y="6436"/>
                  </a:lnTo>
                  <a:lnTo>
                    <a:pt x="18698" y="6005"/>
                  </a:lnTo>
                  <a:lnTo>
                    <a:pt x="18410" y="5573"/>
                  </a:lnTo>
                  <a:lnTo>
                    <a:pt x="18122" y="5142"/>
                  </a:lnTo>
                  <a:lnTo>
                    <a:pt x="17763" y="4746"/>
                  </a:lnTo>
                  <a:lnTo>
                    <a:pt x="17367" y="4315"/>
                  </a:lnTo>
                  <a:lnTo>
                    <a:pt x="16972" y="3919"/>
                  </a:lnTo>
                  <a:lnTo>
                    <a:pt x="16540" y="3524"/>
                  </a:lnTo>
                  <a:lnTo>
                    <a:pt x="16073" y="3164"/>
                  </a:lnTo>
                  <a:lnTo>
                    <a:pt x="15605" y="2805"/>
                  </a:lnTo>
                  <a:lnTo>
                    <a:pt x="14599" y="2121"/>
                  </a:lnTo>
                  <a:lnTo>
                    <a:pt x="13592" y="1510"/>
                  </a:lnTo>
                  <a:lnTo>
                    <a:pt x="12549" y="1007"/>
                  </a:lnTo>
                  <a:lnTo>
                    <a:pt x="11542" y="575"/>
                  </a:lnTo>
                  <a:lnTo>
                    <a:pt x="11039" y="396"/>
                  </a:lnTo>
                  <a:lnTo>
                    <a:pt x="10572" y="252"/>
                  </a:lnTo>
                  <a:lnTo>
                    <a:pt x="10140" y="144"/>
                  </a:lnTo>
                  <a:lnTo>
                    <a:pt x="9709" y="72"/>
                  </a:lnTo>
                  <a:lnTo>
                    <a:pt x="9277" y="36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981200" y="1836350"/>
              <a:ext cx="247225" cy="160925"/>
            </a:xfrm>
            <a:custGeom>
              <a:avLst/>
              <a:gdLst/>
              <a:ahLst/>
              <a:cxnLst/>
              <a:rect l="l" t="t" r="r" b="b"/>
              <a:pathLst>
                <a:path w="9889" h="6437" extrusionOk="0">
                  <a:moveTo>
                    <a:pt x="1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1331" y="683"/>
                  </a:lnTo>
                  <a:lnTo>
                    <a:pt x="2590" y="1367"/>
                  </a:lnTo>
                  <a:lnTo>
                    <a:pt x="3848" y="2122"/>
                  </a:lnTo>
                  <a:lnTo>
                    <a:pt x="5107" y="2877"/>
                  </a:lnTo>
                  <a:lnTo>
                    <a:pt x="6293" y="3704"/>
                  </a:lnTo>
                  <a:lnTo>
                    <a:pt x="7480" y="4567"/>
                  </a:lnTo>
                  <a:lnTo>
                    <a:pt x="8630" y="5466"/>
                  </a:lnTo>
                  <a:lnTo>
                    <a:pt x="9709" y="6400"/>
                  </a:lnTo>
                  <a:lnTo>
                    <a:pt x="9817" y="6436"/>
                  </a:lnTo>
                  <a:lnTo>
                    <a:pt x="9889" y="6400"/>
                  </a:lnTo>
                  <a:lnTo>
                    <a:pt x="9889" y="6329"/>
                  </a:lnTo>
                  <a:lnTo>
                    <a:pt x="9889" y="6257"/>
                  </a:lnTo>
                  <a:lnTo>
                    <a:pt x="9421" y="5681"/>
                  </a:lnTo>
                  <a:lnTo>
                    <a:pt x="8918" y="5142"/>
                  </a:lnTo>
                  <a:lnTo>
                    <a:pt x="8379" y="4639"/>
                  </a:lnTo>
                  <a:lnTo>
                    <a:pt x="7839" y="4135"/>
                  </a:lnTo>
                  <a:lnTo>
                    <a:pt x="7264" y="3668"/>
                  </a:lnTo>
                  <a:lnTo>
                    <a:pt x="6653" y="3200"/>
                  </a:lnTo>
                  <a:lnTo>
                    <a:pt x="6041" y="2769"/>
                  </a:lnTo>
                  <a:lnTo>
                    <a:pt x="5430" y="2373"/>
                  </a:lnTo>
                  <a:lnTo>
                    <a:pt x="4783" y="1978"/>
                  </a:lnTo>
                  <a:lnTo>
                    <a:pt x="4136" y="1618"/>
                  </a:lnTo>
                  <a:lnTo>
                    <a:pt x="3453" y="1295"/>
                  </a:lnTo>
                  <a:lnTo>
                    <a:pt x="2769" y="971"/>
                  </a:lnTo>
                  <a:lnTo>
                    <a:pt x="2086" y="683"/>
                  </a:lnTo>
                  <a:lnTo>
                    <a:pt x="1403" y="432"/>
                  </a:lnTo>
                  <a:lnTo>
                    <a:pt x="720" y="2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913800" y="1928025"/>
              <a:ext cx="260700" cy="192400"/>
            </a:xfrm>
            <a:custGeom>
              <a:avLst/>
              <a:gdLst/>
              <a:ahLst/>
              <a:cxnLst/>
              <a:rect l="l" t="t" r="r" b="b"/>
              <a:pathLst>
                <a:path w="10428" h="7696" extrusionOk="0">
                  <a:moveTo>
                    <a:pt x="0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683" y="360"/>
                  </a:lnTo>
                  <a:lnTo>
                    <a:pt x="1366" y="720"/>
                  </a:lnTo>
                  <a:lnTo>
                    <a:pt x="2050" y="1115"/>
                  </a:lnTo>
                  <a:lnTo>
                    <a:pt x="2805" y="1547"/>
                  </a:lnTo>
                  <a:lnTo>
                    <a:pt x="4279" y="2482"/>
                  </a:lnTo>
                  <a:lnTo>
                    <a:pt x="5753" y="3524"/>
                  </a:lnTo>
                  <a:lnTo>
                    <a:pt x="7155" y="4567"/>
                  </a:lnTo>
                  <a:lnTo>
                    <a:pt x="7803" y="5106"/>
                  </a:lnTo>
                  <a:lnTo>
                    <a:pt x="8414" y="5646"/>
                  </a:lnTo>
                  <a:lnTo>
                    <a:pt x="8989" y="6185"/>
                  </a:lnTo>
                  <a:lnTo>
                    <a:pt x="9492" y="6689"/>
                  </a:lnTo>
                  <a:lnTo>
                    <a:pt x="9924" y="7192"/>
                  </a:lnTo>
                  <a:lnTo>
                    <a:pt x="10319" y="7659"/>
                  </a:lnTo>
                  <a:lnTo>
                    <a:pt x="10355" y="7695"/>
                  </a:lnTo>
                  <a:lnTo>
                    <a:pt x="10427" y="7659"/>
                  </a:lnTo>
                  <a:lnTo>
                    <a:pt x="10427" y="7551"/>
                  </a:lnTo>
                  <a:lnTo>
                    <a:pt x="10391" y="7444"/>
                  </a:lnTo>
                  <a:lnTo>
                    <a:pt x="9924" y="6760"/>
                  </a:lnTo>
                  <a:lnTo>
                    <a:pt x="9421" y="6077"/>
                  </a:lnTo>
                  <a:lnTo>
                    <a:pt x="8881" y="5466"/>
                  </a:lnTo>
                  <a:lnTo>
                    <a:pt x="8306" y="4855"/>
                  </a:lnTo>
                  <a:lnTo>
                    <a:pt x="7695" y="4244"/>
                  </a:lnTo>
                  <a:lnTo>
                    <a:pt x="7083" y="3704"/>
                  </a:lnTo>
                  <a:lnTo>
                    <a:pt x="6436" y="3201"/>
                  </a:lnTo>
                  <a:lnTo>
                    <a:pt x="5753" y="2697"/>
                  </a:lnTo>
                  <a:lnTo>
                    <a:pt x="5070" y="2230"/>
                  </a:lnTo>
                  <a:lnTo>
                    <a:pt x="4387" y="1799"/>
                  </a:lnTo>
                  <a:lnTo>
                    <a:pt x="3668" y="1439"/>
                  </a:lnTo>
                  <a:lnTo>
                    <a:pt x="2949" y="1079"/>
                  </a:lnTo>
                  <a:lnTo>
                    <a:pt x="2229" y="756"/>
                  </a:lnTo>
                  <a:lnTo>
                    <a:pt x="1510" y="468"/>
                  </a:lnTo>
                  <a:lnTo>
                    <a:pt x="791" y="2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70650" y="2033200"/>
              <a:ext cx="240925" cy="201375"/>
            </a:xfrm>
            <a:custGeom>
              <a:avLst/>
              <a:gdLst/>
              <a:ahLst/>
              <a:cxnLst/>
              <a:rect l="l" t="t" r="r" b="b"/>
              <a:pathLst>
                <a:path w="9637" h="8055" extrusionOk="0">
                  <a:moveTo>
                    <a:pt x="36" y="1"/>
                  </a:moveTo>
                  <a:lnTo>
                    <a:pt x="36" y="37"/>
                  </a:lnTo>
                  <a:lnTo>
                    <a:pt x="0" y="37"/>
                  </a:lnTo>
                  <a:lnTo>
                    <a:pt x="0" y="73"/>
                  </a:lnTo>
                  <a:lnTo>
                    <a:pt x="0" y="108"/>
                  </a:lnTo>
                  <a:lnTo>
                    <a:pt x="1403" y="864"/>
                  </a:lnTo>
                  <a:lnTo>
                    <a:pt x="2733" y="1655"/>
                  </a:lnTo>
                  <a:lnTo>
                    <a:pt x="4027" y="2553"/>
                  </a:lnTo>
                  <a:lnTo>
                    <a:pt x="4639" y="2985"/>
                  </a:lnTo>
                  <a:lnTo>
                    <a:pt x="5250" y="3488"/>
                  </a:lnTo>
                  <a:lnTo>
                    <a:pt x="5861" y="3956"/>
                  </a:lnTo>
                  <a:lnTo>
                    <a:pt x="6436" y="4495"/>
                  </a:lnTo>
                  <a:lnTo>
                    <a:pt x="6976" y="4998"/>
                  </a:lnTo>
                  <a:lnTo>
                    <a:pt x="7515" y="5574"/>
                  </a:lnTo>
                  <a:lnTo>
                    <a:pt x="8054" y="6149"/>
                  </a:lnTo>
                  <a:lnTo>
                    <a:pt x="8558" y="6760"/>
                  </a:lnTo>
                  <a:lnTo>
                    <a:pt x="9025" y="7372"/>
                  </a:lnTo>
                  <a:lnTo>
                    <a:pt x="9493" y="8019"/>
                  </a:lnTo>
                  <a:lnTo>
                    <a:pt x="9565" y="8055"/>
                  </a:lnTo>
                  <a:lnTo>
                    <a:pt x="9600" y="8019"/>
                  </a:lnTo>
                  <a:lnTo>
                    <a:pt x="9636" y="7983"/>
                  </a:lnTo>
                  <a:lnTo>
                    <a:pt x="9636" y="7947"/>
                  </a:lnTo>
                  <a:lnTo>
                    <a:pt x="9313" y="7264"/>
                  </a:lnTo>
                  <a:lnTo>
                    <a:pt x="8989" y="6616"/>
                  </a:lnTo>
                  <a:lnTo>
                    <a:pt x="8594" y="6005"/>
                  </a:lnTo>
                  <a:lnTo>
                    <a:pt x="8162" y="5394"/>
                  </a:lnTo>
                  <a:lnTo>
                    <a:pt x="7695" y="4819"/>
                  </a:lnTo>
                  <a:lnTo>
                    <a:pt x="7191" y="4279"/>
                  </a:lnTo>
                  <a:lnTo>
                    <a:pt x="6652" y="3776"/>
                  </a:lnTo>
                  <a:lnTo>
                    <a:pt x="6077" y="3309"/>
                  </a:lnTo>
                  <a:lnTo>
                    <a:pt x="5430" y="2805"/>
                  </a:lnTo>
                  <a:lnTo>
                    <a:pt x="4746" y="2302"/>
                  </a:lnTo>
                  <a:lnTo>
                    <a:pt x="3991" y="1834"/>
                  </a:lnTo>
                  <a:lnTo>
                    <a:pt x="3236" y="1367"/>
                  </a:lnTo>
                  <a:lnTo>
                    <a:pt x="2445" y="935"/>
                  </a:lnTo>
                  <a:lnTo>
                    <a:pt x="1654" y="540"/>
                  </a:lnTo>
                  <a:lnTo>
                    <a:pt x="827" y="25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905700" y="1991850"/>
              <a:ext cx="380250" cy="351500"/>
            </a:xfrm>
            <a:custGeom>
              <a:avLst/>
              <a:gdLst/>
              <a:ahLst/>
              <a:cxnLst/>
              <a:rect l="l" t="t" r="r" b="b"/>
              <a:pathLst>
                <a:path w="15210" h="14060" extrusionOk="0">
                  <a:moveTo>
                    <a:pt x="12873" y="1"/>
                  </a:moveTo>
                  <a:lnTo>
                    <a:pt x="12873" y="37"/>
                  </a:lnTo>
                  <a:lnTo>
                    <a:pt x="12801" y="73"/>
                  </a:lnTo>
                  <a:lnTo>
                    <a:pt x="12765" y="109"/>
                  </a:lnTo>
                  <a:lnTo>
                    <a:pt x="12729" y="144"/>
                  </a:lnTo>
                  <a:lnTo>
                    <a:pt x="12765" y="180"/>
                  </a:lnTo>
                  <a:lnTo>
                    <a:pt x="12981" y="504"/>
                  </a:lnTo>
                  <a:lnTo>
                    <a:pt x="13304" y="1007"/>
                  </a:lnTo>
                  <a:lnTo>
                    <a:pt x="13664" y="1655"/>
                  </a:lnTo>
                  <a:lnTo>
                    <a:pt x="14023" y="2410"/>
                  </a:lnTo>
                  <a:lnTo>
                    <a:pt x="14311" y="3165"/>
                  </a:lnTo>
                  <a:lnTo>
                    <a:pt x="14419" y="3524"/>
                  </a:lnTo>
                  <a:lnTo>
                    <a:pt x="14491" y="3884"/>
                  </a:lnTo>
                  <a:lnTo>
                    <a:pt x="14527" y="4243"/>
                  </a:lnTo>
                  <a:lnTo>
                    <a:pt x="14491" y="4531"/>
                  </a:lnTo>
                  <a:lnTo>
                    <a:pt x="14419" y="4783"/>
                  </a:lnTo>
                  <a:lnTo>
                    <a:pt x="14311" y="5034"/>
                  </a:lnTo>
                  <a:lnTo>
                    <a:pt x="14167" y="5178"/>
                  </a:lnTo>
                  <a:lnTo>
                    <a:pt x="13987" y="5286"/>
                  </a:lnTo>
                  <a:lnTo>
                    <a:pt x="13808" y="5358"/>
                  </a:lnTo>
                  <a:lnTo>
                    <a:pt x="13628" y="5430"/>
                  </a:lnTo>
                  <a:lnTo>
                    <a:pt x="13196" y="5502"/>
                  </a:lnTo>
                  <a:lnTo>
                    <a:pt x="12801" y="5502"/>
                  </a:lnTo>
                  <a:lnTo>
                    <a:pt x="12369" y="5466"/>
                  </a:lnTo>
                  <a:lnTo>
                    <a:pt x="11974" y="5358"/>
                  </a:lnTo>
                  <a:lnTo>
                    <a:pt x="11650" y="5214"/>
                  </a:lnTo>
                  <a:lnTo>
                    <a:pt x="11399" y="5070"/>
                  </a:lnTo>
                  <a:lnTo>
                    <a:pt x="9960" y="4100"/>
                  </a:lnTo>
                  <a:lnTo>
                    <a:pt x="10967" y="5502"/>
                  </a:lnTo>
                  <a:lnTo>
                    <a:pt x="11255" y="6005"/>
                  </a:lnTo>
                  <a:lnTo>
                    <a:pt x="11542" y="6509"/>
                  </a:lnTo>
                  <a:lnTo>
                    <a:pt x="11758" y="7012"/>
                  </a:lnTo>
                  <a:lnTo>
                    <a:pt x="11938" y="7587"/>
                  </a:lnTo>
                  <a:lnTo>
                    <a:pt x="12010" y="7839"/>
                  </a:lnTo>
                  <a:lnTo>
                    <a:pt x="12082" y="8091"/>
                  </a:lnTo>
                  <a:lnTo>
                    <a:pt x="12082" y="8342"/>
                  </a:lnTo>
                  <a:lnTo>
                    <a:pt x="12082" y="8630"/>
                  </a:lnTo>
                  <a:lnTo>
                    <a:pt x="12046" y="8882"/>
                  </a:lnTo>
                  <a:lnTo>
                    <a:pt x="11974" y="9133"/>
                  </a:lnTo>
                  <a:lnTo>
                    <a:pt x="11902" y="9385"/>
                  </a:lnTo>
                  <a:lnTo>
                    <a:pt x="11794" y="9637"/>
                  </a:lnTo>
                  <a:lnTo>
                    <a:pt x="11650" y="9853"/>
                  </a:lnTo>
                  <a:lnTo>
                    <a:pt x="11470" y="10032"/>
                  </a:lnTo>
                  <a:lnTo>
                    <a:pt x="11291" y="10176"/>
                  </a:lnTo>
                  <a:lnTo>
                    <a:pt x="11075" y="10284"/>
                  </a:lnTo>
                  <a:lnTo>
                    <a:pt x="10823" y="10356"/>
                  </a:lnTo>
                  <a:lnTo>
                    <a:pt x="10607" y="10392"/>
                  </a:lnTo>
                  <a:lnTo>
                    <a:pt x="10356" y="10356"/>
                  </a:lnTo>
                  <a:lnTo>
                    <a:pt x="10104" y="10320"/>
                  </a:lnTo>
                  <a:lnTo>
                    <a:pt x="9601" y="10104"/>
                  </a:lnTo>
                  <a:lnTo>
                    <a:pt x="9097" y="9853"/>
                  </a:lnTo>
                  <a:lnTo>
                    <a:pt x="8666" y="9529"/>
                  </a:lnTo>
                  <a:lnTo>
                    <a:pt x="8270" y="9133"/>
                  </a:lnTo>
                  <a:lnTo>
                    <a:pt x="6832" y="7659"/>
                  </a:lnTo>
                  <a:lnTo>
                    <a:pt x="7695" y="9493"/>
                  </a:lnTo>
                  <a:lnTo>
                    <a:pt x="7875" y="9888"/>
                  </a:lnTo>
                  <a:lnTo>
                    <a:pt x="8019" y="10284"/>
                  </a:lnTo>
                  <a:lnTo>
                    <a:pt x="8127" y="10679"/>
                  </a:lnTo>
                  <a:lnTo>
                    <a:pt x="8234" y="11111"/>
                  </a:lnTo>
                  <a:lnTo>
                    <a:pt x="8306" y="11506"/>
                  </a:lnTo>
                  <a:lnTo>
                    <a:pt x="8306" y="11902"/>
                  </a:lnTo>
                  <a:lnTo>
                    <a:pt x="8270" y="12297"/>
                  </a:lnTo>
                  <a:lnTo>
                    <a:pt x="8163" y="12693"/>
                  </a:lnTo>
                  <a:lnTo>
                    <a:pt x="8055" y="12837"/>
                  </a:lnTo>
                  <a:lnTo>
                    <a:pt x="7983" y="12981"/>
                  </a:lnTo>
                  <a:lnTo>
                    <a:pt x="7839" y="13124"/>
                  </a:lnTo>
                  <a:lnTo>
                    <a:pt x="7695" y="13232"/>
                  </a:lnTo>
                  <a:lnTo>
                    <a:pt x="7551" y="13340"/>
                  </a:lnTo>
                  <a:lnTo>
                    <a:pt x="7371" y="13412"/>
                  </a:lnTo>
                  <a:lnTo>
                    <a:pt x="7228" y="13448"/>
                  </a:lnTo>
                  <a:lnTo>
                    <a:pt x="7048" y="13484"/>
                  </a:lnTo>
                  <a:lnTo>
                    <a:pt x="6616" y="13412"/>
                  </a:lnTo>
                  <a:lnTo>
                    <a:pt x="6257" y="13304"/>
                  </a:lnTo>
                  <a:lnTo>
                    <a:pt x="5861" y="13124"/>
                  </a:lnTo>
                  <a:lnTo>
                    <a:pt x="5538" y="12909"/>
                  </a:lnTo>
                  <a:lnTo>
                    <a:pt x="4819" y="12369"/>
                  </a:lnTo>
                  <a:lnTo>
                    <a:pt x="4135" y="11794"/>
                  </a:lnTo>
                  <a:lnTo>
                    <a:pt x="3488" y="11183"/>
                  </a:lnTo>
                  <a:lnTo>
                    <a:pt x="2841" y="10572"/>
                  </a:lnTo>
                  <a:lnTo>
                    <a:pt x="2194" y="9960"/>
                  </a:lnTo>
                  <a:lnTo>
                    <a:pt x="1511" y="9349"/>
                  </a:lnTo>
                  <a:lnTo>
                    <a:pt x="1187" y="9061"/>
                  </a:lnTo>
                  <a:lnTo>
                    <a:pt x="792" y="8810"/>
                  </a:lnTo>
                  <a:lnTo>
                    <a:pt x="396" y="8594"/>
                  </a:lnTo>
                  <a:lnTo>
                    <a:pt x="1" y="8414"/>
                  </a:lnTo>
                  <a:lnTo>
                    <a:pt x="360" y="8630"/>
                  </a:lnTo>
                  <a:lnTo>
                    <a:pt x="756" y="8882"/>
                  </a:lnTo>
                  <a:lnTo>
                    <a:pt x="1079" y="9169"/>
                  </a:lnTo>
                  <a:lnTo>
                    <a:pt x="1403" y="9493"/>
                  </a:lnTo>
                  <a:lnTo>
                    <a:pt x="2014" y="10140"/>
                  </a:lnTo>
                  <a:lnTo>
                    <a:pt x="2625" y="10787"/>
                  </a:lnTo>
                  <a:lnTo>
                    <a:pt x="3237" y="11471"/>
                  </a:lnTo>
                  <a:lnTo>
                    <a:pt x="3884" y="12118"/>
                  </a:lnTo>
                  <a:lnTo>
                    <a:pt x="4531" y="12729"/>
                  </a:lnTo>
                  <a:lnTo>
                    <a:pt x="5250" y="13304"/>
                  </a:lnTo>
                  <a:lnTo>
                    <a:pt x="5646" y="13592"/>
                  </a:lnTo>
                  <a:lnTo>
                    <a:pt x="6077" y="13808"/>
                  </a:lnTo>
                  <a:lnTo>
                    <a:pt x="6545" y="13987"/>
                  </a:lnTo>
                  <a:lnTo>
                    <a:pt x="7048" y="14059"/>
                  </a:lnTo>
                  <a:lnTo>
                    <a:pt x="7300" y="14023"/>
                  </a:lnTo>
                  <a:lnTo>
                    <a:pt x="7551" y="13987"/>
                  </a:lnTo>
                  <a:lnTo>
                    <a:pt x="7803" y="13880"/>
                  </a:lnTo>
                  <a:lnTo>
                    <a:pt x="8055" y="13772"/>
                  </a:lnTo>
                  <a:lnTo>
                    <a:pt x="8270" y="13592"/>
                  </a:lnTo>
                  <a:lnTo>
                    <a:pt x="8450" y="13412"/>
                  </a:lnTo>
                  <a:lnTo>
                    <a:pt x="8594" y="13196"/>
                  </a:lnTo>
                  <a:lnTo>
                    <a:pt x="8738" y="12945"/>
                  </a:lnTo>
                  <a:lnTo>
                    <a:pt x="8882" y="12477"/>
                  </a:lnTo>
                  <a:lnTo>
                    <a:pt x="8954" y="11974"/>
                  </a:lnTo>
                  <a:lnTo>
                    <a:pt x="8954" y="11471"/>
                  </a:lnTo>
                  <a:lnTo>
                    <a:pt x="8882" y="10967"/>
                  </a:lnTo>
                  <a:lnTo>
                    <a:pt x="8810" y="10500"/>
                  </a:lnTo>
                  <a:lnTo>
                    <a:pt x="8795" y="10457"/>
                  </a:lnTo>
                  <a:lnTo>
                    <a:pt x="8795" y="10457"/>
                  </a:lnTo>
                  <a:lnTo>
                    <a:pt x="9313" y="10715"/>
                  </a:lnTo>
                  <a:lnTo>
                    <a:pt x="9924" y="10967"/>
                  </a:lnTo>
                  <a:lnTo>
                    <a:pt x="10284" y="11039"/>
                  </a:lnTo>
                  <a:lnTo>
                    <a:pt x="10643" y="11075"/>
                  </a:lnTo>
                  <a:lnTo>
                    <a:pt x="11003" y="11003"/>
                  </a:lnTo>
                  <a:lnTo>
                    <a:pt x="11363" y="10895"/>
                  </a:lnTo>
                  <a:lnTo>
                    <a:pt x="11650" y="10715"/>
                  </a:lnTo>
                  <a:lnTo>
                    <a:pt x="11938" y="10500"/>
                  </a:lnTo>
                  <a:lnTo>
                    <a:pt x="12190" y="10248"/>
                  </a:lnTo>
                  <a:lnTo>
                    <a:pt x="12405" y="9960"/>
                  </a:lnTo>
                  <a:lnTo>
                    <a:pt x="12549" y="9673"/>
                  </a:lnTo>
                  <a:lnTo>
                    <a:pt x="12657" y="9349"/>
                  </a:lnTo>
                  <a:lnTo>
                    <a:pt x="12729" y="9026"/>
                  </a:lnTo>
                  <a:lnTo>
                    <a:pt x="12765" y="8666"/>
                  </a:lnTo>
                  <a:lnTo>
                    <a:pt x="12765" y="8342"/>
                  </a:lnTo>
                  <a:lnTo>
                    <a:pt x="12729" y="8019"/>
                  </a:lnTo>
                  <a:lnTo>
                    <a:pt x="12693" y="7695"/>
                  </a:lnTo>
                  <a:lnTo>
                    <a:pt x="12585" y="7372"/>
                  </a:lnTo>
                  <a:lnTo>
                    <a:pt x="12369" y="6760"/>
                  </a:lnTo>
                  <a:lnTo>
                    <a:pt x="12118" y="6185"/>
                  </a:lnTo>
                  <a:lnTo>
                    <a:pt x="11996" y="5981"/>
                  </a:lnTo>
                  <a:lnTo>
                    <a:pt x="11996" y="5981"/>
                  </a:lnTo>
                  <a:lnTo>
                    <a:pt x="12190" y="6041"/>
                  </a:lnTo>
                  <a:lnTo>
                    <a:pt x="12693" y="6149"/>
                  </a:lnTo>
                  <a:lnTo>
                    <a:pt x="13232" y="6149"/>
                  </a:lnTo>
                  <a:lnTo>
                    <a:pt x="13484" y="6113"/>
                  </a:lnTo>
                  <a:lnTo>
                    <a:pt x="13772" y="6041"/>
                  </a:lnTo>
                  <a:lnTo>
                    <a:pt x="14023" y="5969"/>
                  </a:lnTo>
                  <a:lnTo>
                    <a:pt x="14275" y="5861"/>
                  </a:lnTo>
                  <a:lnTo>
                    <a:pt x="14527" y="5682"/>
                  </a:lnTo>
                  <a:lnTo>
                    <a:pt x="14778" y="5502"/>
                  </a:lnTo>
                  <a:lnTo>
                    <a:pt x="14922" y="5322"/>
                  </a:lnTo>
                  <a:lnTo>
                    <a:pt x="15030" y="5142"/>
                  </a:lnTo>
                  <a:lnTo>
                    <a:pt x="15102" y="4963"/>
                  </a:lnTo>
                  <a:lnTo>
                    <a:pt x="15138" y="4783"/>
                  </a:lnTo>
                  <a:lnTo>
                    <a:pt x="15210" y="4387"/>
                  </a:lnTo>
                  <a:lnTo>
                    <a:pt x="15174" y="3992"/>
                  </a:lnTo>
                  <a:lnTo>
                    <a:pt x="15102" y="3560"/>
                  </a:lnTo>
                  <a:lnTo>
                    <a:pt x="14958" y="3129"/>
                  </a:lnTo>
                  <a:lnTo>
                    <a:pt x="14778" y="2697"/>
                  </a:lnTo>
                  <a:lnTo>
                    <a:pt x="14563" y="2302"/>
                  </a:lnTo>
                  <a:lnTo>
                    <a:pt x="14347" y="1870"/>
                  </a:lnTo>
                  <a:lnTo>
                    <a:pt x="14095" y="1511"/>
                  </a:lnTo>
                  <a:lnTo>
                    <a:pt x="13592" y="828"/>
                  </a:lnTo>
                  <a:lnTo>
                    <a:pt x="13160" y="288"/>
                  </a:lnTo>
                  <a:lnTo>
                    <a:pt x="12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24800" y="1926225"/>
              <a:ext cx="71950" cy="83625"/>
            </a:xfrm>
            <a:custGeom>
              <a:avLst/>
              <a:gdLst/>
              <a:ahLst/>
              <a:cxnLst/>
              <a:rect l="l" t="t" r="r" b="b"/>
              <a:pathLst>
                <a:path w="2878" h="3345" extrusionOk="0">
                  <a:moveTo>
                    <a:pt x="2194" y="1"/>
                  </a:moveTo>
                  <a:lnTo>
                    <a:pt x="2302" y="648"/>
                  </a:lnTo>
                  <a:lnTo>
                    <a:pt x="2374" y="1295"/>
                  </a:lnTo>
                  <a:lnTo>
                    <a:pt x="2374" y="1583"/>
                  </a:lnTo>
                  <a:lnTo>
                    <a:pt x="2338" y="1871"/>
                  </a:lnTo>
                  <a:lnTo>
                    <a:pt x="2266" y="2158"/>
                  </a:lnTo>
                  <a:lnTo>
                    <a:pt x="2194" y="2410"/>
                  </a:lnTo>
                  <a:lnTo>
                    <a:pt x="2014" y="2626"/>
                  </a:lnTo>
                  <a:lnTo>
                    <a:pt x="1799" y="2769"/>
                  </a:lnTo>
                  <a:lnTo>
                    <a:pt x="1547" y="2841"/>
                  </a:lnTo>
                  <a:lnTo>
                    <a:pt x="1295" y="2841"/>
                  </a:lnTo>
                  <a:lnTo>
                    <a:pt x="972" y="2805"/>
                  </a:lnTo>
                  <a:lnTo>
                    <a:pt x="648" y="2769"/>
                  </a:lnTo>
                  <a:lnTo>
                    <a:pt x="324" y="2698"/>
                  </a:lnTo>
                  <a:lnTo>
                    <a:pt x="1" y="2590"/>
                  </a:lnTo>
                  <a:lnTo>
                    <a:pt x="253" y="2841"/>
                  </a:lnTo>
                  <a:lnTo>
                    <a:pt x="576" y="3057"/>
                  </a:lnTo>
                  <a:lnTo>
                    <a:pt x="900" y="3201"/>
                  </a:lnTo>
                  <a:lnTo>
                    <a:pt x="1223" y="3309"/>
                  </a:lnTo>
                  <a:lnTo>
                    <a:pt x="1439" y="3345"/>
                  </a:lnTo>
                  <a:lnTo>
                    <a:pt x="1619" y="3345"/>
                  </a:lnTo>
                  <a:lnTo>
                    <a:pt x="1835" y="3309"/>
                  </a:lnTo>
                  <a:lnTo>
                    <a:pt x="2014" y="3273"/>
                  </a:lnTo>
                  <a:lnTo>
                    <a:pt x="2230" y="3165"/>
                  </a:lnTo>
                  <a:lnTo>
                    <a:pt x="2374" y="3057"/>
                  </a:lnTo>
                  <a:lnTo>
                    <a:pt x="2554" y="2913"/>
                  </a:lnTo>
                  <a:lnTo>
                    <a:pt x="2662" y="2734"/>
                  </a:lnTo>
                  <a:lnTo>
                    <a:pt x="2805" y="2374"/>
                  </a:lnTo>
                  <a:lnTo>
                    <a:pt x="2877" y="2014"/>
                  </a:lnTo>
                  <a:lnTo>
                    <a:pt x="2877" y="1619"/>
                  </a:lnTo>
                  <a:lnTo>
                    <a:pt x="2805" y="1223"/>
                  </a:lnTo>
                  <a:lnTo>
                    <a:pt x="2698" y="900"/>
                  </a:lnTo>
                  <a:lnTo>
                    <a:pt x="2590" y="576"/>
                  </a:lnTo>
                  <a:lnTo>
                    <a:pt x="2410" y="289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953350" y="1886675"/>
              <a:ext cx="924075" cy="1406800"/>
            </a:xfrm>
            <a:custGeom>
              <a:avLst/>
              <a:gdLst/>
              <a:ahLst/>
              <a:cxnLst/>
              <a:rect l="l" t="t" r="r" b="b"/>
              <a:pathLst>
                <a:path w="36963" h="56272" extrusionOk="0">
                  <a:moveTo>
                    <a:pt x="34877" y="1"/>
                  </a:moveTo>
                  <a:lnTo>
                    <a:pt x="34590" y="37"/>
                  </a:lnTo>
                  <a:lnTo>
                    <a:pt x="34266" y="145"/>
                  </a:lnTo>
                  <a:lnTo>
                    <a:pt x="33942" y="324"/>
                  </a:lnTo>
                  <a:lnTo>
                    <a:pt x="33619" y="576"/>
                  </a:lnTo>
                  <a:lnTo>
                    <a:pt x="33259" y="900"/>
                  </a:lnTo>
                  <a:lnTo>
                    <a:pt x="32864" y="1331"/>
                  </a:lnTo>
                  <a:lnTo>
                    <a:pt x="32468" y="1835"/>
                  </a:lnTo>
                  <a:lnTo>
                    <a:pt x="32037" y="2410"/>
                  </a:lnTo>
                  <a:lnTo>
                    <a:pt x="31569" y="3093"/>
                  </a:lnTo>
                  <a:lnTo>
                    <a:pt x="31138" y="3812"/>
                  </a:lnTo>
                  <a:lnTo>
                    <a:pt x="30670" y="4567"/>
                  </a:lnTo>
                  <a:lnTo>
                    <a:pt x="29843" y="6149"/>
                  </a:lnTo>
                  <a:lnTo>
                    <a:pt x="29016" y="7803"/>
                  </a:lnTo>
                  <a:lnTo>
                    <a:pt x="28261" y="9493"/>
                  </a:lnTo>
                  <a:lnTo>
                    <a:pt x="27578" y="11183"/>
                  </a:lnTo>
                  <a:lnTo>
                    <a:pt x="26931" y="12837"/>
                  </a:lnTo>
                  <a:lnTo>
                    <a:pt x="26320" y="14491"/>
                  </a:lnTo>
                  <a:lnTo>
                    <a:pt x="25780" y="16037"/>
                  </a:lnTo>
                  <a:lnTo>
                    <a:pt x="24846" y="18878"/>
                  </a:lnTo>
                  <a:lnTo>
                    <a:pt x="24126" y="21179"/>
                  </a:lnTo>
                  <a:lnTo>
                    <a:pt x="23659" y="22689"/>
                  </a:lnTo>
                  <a:lnTo>
                    <a:pt x="23515" y="23084"/>
                  </a:lnTo>
                  <a:lnTo>
                    <a:pt x="23443" y="23264"/>
                  </a:lnTo>
                  <a:lnTo>
                    <a:pt x="23335" y="23156"/>
                  </a:lnTo>
                  <a:lnTo>
                    <a:pt x="23156" y="22869"/>
                  </a:lnTo>
                  <a:lnTo>
                    <a:pt x="22580" y="21826"/>
                  </a:lnTo>
                  <a:lnTo>
                    <a:pt x="21825" y="20316"/>
                  </a:lnTo>
                  <a:lnTo>
                    <a:pt x="20962" y="18626"/>
                  </a:lnTo>
                  <a:lnTo>
                    <a:pt x="19380" y="15390"/>
                  </a:lnTo>
                  <a:lnTo>
                    <a:pt x="18661" y="13952"/>
                  </a:lnTo>
                  <a:lnTo>
                    <a:pt x="0" y="28909"/>
                  </a:lnTo>
                  <a:lnTo>
                    <a:pt x="2158" y="32253"/>
                  </a:lnTo>
                  <a:lnTo>
                    <a:pt x="4387" y="35741"/>
                  </a:lnTo>
                  <a:lnTo>
                    <a:pt x="7048" y="39804"/>
                  </a:lnTo>
                  <a:lnTo>
                    <a:pt x="9816" y="44011"/>
                  </a:lnTo>
                  <a:lnTo>
                    <a:pt x="12405" y="47822"/>
                  </a:lnTo>
                  <a:lnTo>
                    <a:pt x="13556" y="49440"/>
                  </a:lnTo>
                  <a:lnTo>
                    <a:pt x="14526" y="50806"/>
                  </a:lnTo>
                  <a:lnTo>
                    <a:pt x="15353" y="51849"/>
                  </a:lnTo>
                  <a:lnTo>
                    <a:pt x="15677" y="52244"/>
                  </a:lnTo>
                  <a:lnTo>
                    <a:pt x="15929" y="52532"/>
                  </a:lnTo>
                  <a:lnTo>
                    <a:pt x="16720" y="53251"/>
                  </a:lnTo>
                  <a:lnTo>
                    <a:pt x="17151" y="53683"/>
                  </a:lnTo>
                  <a:lnTo>
                    <a:pt x="17654" y="54078"/>
                  </a:lnTo>
                  <a:lnTo>
                    <a:pt x="18230" y="54510"/>
                  </a:lnTo>
                  <a:lnTo>
                    <a:pt x="18805" y="54941"/>
                  </a:lnTo>
                  <a:lnTo>
                    <a:pt x="19452" y="55301"/>
                  </a:lnTo>
                  <a:lnTo>
                    <a:pt x="20099" y="55660"/>
                  </a:lnTo>
                  <a:lnTo>
                    <a:pt x="20783" y="55912"/>
                  </a:lnTo>
                  <a:lnTo>
                    <a:pt x="21502" y="56128"/>
                  </a:lnTo>
                  <a:lnTo>
                    <a:pt x="21897" y="56200"/>
                  </a:lnTo>
                  <a:lnTo>
                    <a:pt x="22257" y="56236"/>
                  </a:lnTo>
                  <a:lnTo>
                    <a:pt x="22652" y="56272"/>
                  </a:lnTo>
                  <a:lnTo>
                    <a:pt x="23048" y="56272"/>
                  </a:lnTo>
                  <a:lnTo>
                    <a:pt x="23407" y="56236"/>
                  </a:lnTo>
                  <a:lnTo>
                    <a:pt x="23803" y="56164"/>
                  </a:lnTo>
                  <a:lnTo>
                    <a:pt x="24234" y="56056"/>
                  </a:lnTo>
                  <a:lnTo>
                    <a:pt x="24630" y="55948"/>
                  </a:lnTo>
                  <a:lnTo>
                    <a:pt x="25025" y="55768"/>
                  </a:lnTo>
                  <a:lnTo>
                    <a:pt x="25421" y="55588"/>
                  </a:lnTo>
                  <a:lnTo>
                    <a:pt x="25852" y="55337"/>
                  </a:lnTo>
                  <a:lnTo>
                    <a:pt x="26248" y="55049"/>
                  </a:lnTo>
                  <a:lnTo>
                    <a:pt x="26464" y="54869"/>
                  </a:lnTo>
                  <a:lnTo>
                    <a:pt x="26679" y="54654"/>
                  </a:lnTo>
                  <a:lnTo>
                    <a:pt x="26895" y="54402"/>
                  </a:lnTo>
                  <a:lnTo>
                    <a:pt x="27075" y="54078"/>
                  </a:lnTo>
                  <a:lnTo>
                    <a:pt x="27506" y="53359"/>
                  </a:lnTo>
                  <a:lnTo>
                    <a:pt x="27938" y="52460"/>
                  </a:lnTo>
                  <a:lnTo>
                    <a:pt x="28333" y="51418"/>
                  </a:lnTo>
                  <a:lnTo>
                    <a:pt x="28765" y="50267"/>
                  </a:lnTo>
                  <a:lnTo>
                    <a:pt x="29196" y="48973"/>
                  </a:lnTo>
                  <a:lnTo>
                    <a:pt x="29592" y="47570"/>
                  </a:lnTo>
                  <a:lnTo>
                    <a:pt x="29987" y="46060"/>
                  </a:lnTo>
                  <a:lnTo>
                    <a:pt x="30419" y="44478"/>
                  </a:lnTo>
                  <a:lnTo>
                    <a:pt x="31210" y="41098"/>
                  </a:lnTo>
                  <a:lnTo>
                    <a:pt x="31965" y="37503"/>
                  </a:lnTo>
                  <a:lnTo>
                    <a:pt x="32720" y="33763"/>
                  </a:lnTo>
                  <a:lnTo>
                    <a:pt x="33403" y="29988"/>
                  </a:lnTo>
                  <a:lnTo>
                    <a:pt x="34050" y="26284"/>
                  </a:lnTo>
                  <a:lnTo>
                    <a:pt x="34662" y="22725"/>
                  </a:lnTo>
                  <a:lnTo>
                    <a:pt x="35201" y="19381"/>
                  </a:lnTo>
                  <a:lnTo>
                    <a:pt x="36639" y="10104"/>
                  </a:lnTo>
                  <a:lnTo>
                    <a:pt x="36783" y="8918"/>
                  </a:lnTo>
                  <a:lnTo>
                    <a:pt x="36891" y="7659"/>
                  </a:lnTo>
                  <a:lnTo>
                    <a:pt x="36963" y="6437"/>
                  </a:lnTo>
                  <a:lnTo>
                    <a:pt x="36963" y="5250"/>
                  </a:lnTo>
                  <a:lnTo>
                    <a:pt x="36891" y="4100"/>
                  </a:lnTo>
                  <a:lnTo>
                    <a:pt x="36783" y="3057"/>
                  </a:lnTo>
                  <a:lnTo>
                    <a:pt x="36675" y="2554"/>
                  </a:lnTo>
                  <a:lnTo>
                    <a:pt x="36603" y="2122"/>
                  </a:lnTo>
                  <a:lnTo>
                    <a:pt x="36459" y="1691"/>
                  </a:lnTo>
                  <a:lnTo>
                    <a:pt x="36315" y="1295"/>
                  </a:lnTo>
                  <a:lnTo>
                    <a:pt x="36172" y="972"/>
                  </a:lnTo>
                  <a:lnTo>
                    <a:pt x="35992" y="684"/>
                  </a:lnTo>
                  <a:lnTo>
                    <a:pt x="35812" y="432"/>
                  </a:lnTo>
                  <a:lnTo>
                    <a:pt x="35596" y="217"/>
                  </a:lnTo>
                  <a:lnTo>
                    <a:pt x="35381" y="73"/>
                  </a:lnTo>
                  <a:lnTo>
                    <a:pt x="35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42325" y="2352300"/>
              <a:ext cx="396450" cy="302075"/>
            </a:xfrm>
            <a:custGeom>
              <a:avLst/>
              <a:gdLst/>
              <a:ahLst/>
              <a:cxnLst/>
              <a:rect l="l" t="t" r="r" b="b"/>
              <a:pathLst>
                <a:path w="15858" h="12083" extrusionOk="0">
                  <a:moveTo>
                    <a:pt x="15749" y="1"/>
                  </a:moveTo>
                  <a:lnTo>
                    <a:pt x="14707" y="684"/>
                  </a:lnTo>
                  <a:lnTo>
                    <a:pt x="13664" y="1439"/>
                  </a:lnTo>
                  <a:lnTo>
                    <a:pt x="11686" y="2949"/>
                  </a:lnTo>
                  <a:lnTo>
                    <a:pt x="7767" y="5826"/>
                  </a:lnTo>
                  <a:lnTo>
                    <a:pt x="6113" y="7120"/>
                  </a:lnTo>
                  <a:lnTo>
                    <a:pt x="3632" y="9062"/>
                  </a:lnTo>
                  <a:lnTo>
                    <a:pt x="1295" y="10895"/>
                  </a:lnTo>
                  <a:lnTo>
                    <a:pt x="468" y="11579"/>
                  </a:lnTo>
                  <a:lnTo>
                    <a:pt x="37" y="11974"/>
                  </a:lnTo>
                  <a:lnTo>
                    <a:pt x="1" y="12010"/>
                  </a:lnTo>
                  <a:lnTo>
                    <a:pt x="37" y="12046"/>
                  </a:lnTo>
                  <a:lnTo>
                    <a:pt x="37" y="12082"/>
                  </a:lnTo>
                  <a:lnTo>
                    <a:pt x="73" y="12082"/>
                  </a:lnTo>
                  <a:lnTo>
                    <a:pt x="576" y="11758"/>
                  </a:lnTo>
                  <a:lnTo>
                    <a:pt x="1439" y="11147"/>
                  </a:lnTo>
                  <a:lnTo>
                    <a:pt x="3812" y="9421"/>
                  </a:lnTo>
                  <a:lnTo>
                    <a:pt x="6329" y="7552"/>
                  </a:lnTo>
                  <a:lnTo>
                    <a:pt x="7983" y="6293"/>
                  </a:lnTo>
                  <a:lnTo>
                    <a:pt x="11902" y="3237"/>
                  </a:lnTo>
                  <a:lnTo>
                    <a:pt x="13880" y="1691"/>
                  </a:lnTo>
                  <a:lnTo>
                    <a:pt x="14886" y="900"/>
                  </a:lnTo>
                  <a:lnTo>
                    <a:pt x="15821" y="109"/>
                  </a:lnTo>
                  <a:lnTo>
                    <a:pt x="15857" y="37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39425" y="2467375"/>
              <a:ext cx="107000" cy="347900"/>
            </a:xfrm>
            <a:custGeom>
              <a:avLst/>
              <a:gdLst/>
              <a:ahLst/>
              <a:cxnLst/>
              <a:rect l="l" t="t" r="r" b="b"/>
              <a:pathLst>
                <a:path w="4280" h="13916" extrusionOk="0">
                  <a:moveTo>
                    <a:pt x="0" y="0"/>
                  </a:moveTo>
                  <a:lnTo>
                    <a:pt x="252" y="863"/>
                  </a:lnTo>
                  <a:lnTo>
                    <a:pt x="504" y="1762"/>
                  </a:lnTo>
                  <a:lnTo>
                    <a:pt x="1079" y="3524"/>
                  </a:lnTo>
                  <a:lnTo>
                    <a:pt x="2158" y="6976"/>
                  </a:lnTo>
                  <a:lnTo>
                    <a:pt x="3236" y="10427"/>
                  </a:lnTo>
                  <a:lnTo>
                    <a:pt x="3776" y="12153"/>
                  </a:lnTo>
                  <a:lnTo>
                    <a:pt x="4027" y="13016"/>
                  </a:lnTo>
                  <a:lnTo>
                    <a:pt x="4279" y="13915"/>
                  </a:lnTo>
                  <a:lnTo>
                    <a:pt x="4135" y="12980"/>
                  </a:lnTo>
                  <a:lnTo>
                    <a:pt x="3991" y="12081"/>
                  </a:lnTo>
                  <a:lnTo>
                    <a:pt x="3812" y="11218"/>
                  </a:lnTo>
                  <a:lnTo>
                    <a:pt x="3596" y="10320"/>
                  </a:lnTo>
                  <a:lnTo>
                    <a:pt x="3128" y="8558"/>
                  </a:lnTo>
                  <a:lnTo>
                    <a:pt x="2625" y="6796"/>
                  </a:lnTo>
                  <a:lnTo>
                    <a:pt x="2014" y="5070"/>
                  </a:lnTo>
                  <a:lnTo>
                    <a:pt x="1403" y="3344"/>
                  </a:lnTo>
                  <a:lnTo>
                    <a:pt x="1079" y="2517"/>
                  </a:lnTo>
                  <a:lnTo>
                    <a:pt x="755" y="1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539425" y="1809375"/>
              <a:ext cx="1269250" cy="1623425"/>
            </a:xfrm>
            <a:custGeom>
              <a:avLst/>
              <a:gdLst/>
              <a:ahLst/>
              <a:cxnLst/>
              <a:rect l="l" t="t" r="r" b="b"/>
              <a:pathLst>
                <a:path w="50770" h="64937" extrusionOk="0">
                  <a:moveTo>
                    <a:pt x="19524" y="1"/>
                  </a:moveTo>
                  <a:lnTo>
                    <a:pt x="18733" y="37"/>
                  </a:lnTo>
                  <a:lnTo>
                    <a:pt x="17942" y="144"/>
                  </a:lnTo>
                  <a:lnTo>
                    <a:pt x="17115" y="288"/>
                  </a:lnTo>
                  <a:lnTo>
                    <a:pt x="16288" y="468"/>
                  </a:lnTo>
                  <a:lnTo>
                    <a:pt x="15461" y="720"/>
                  </a:lnTo>
                  <a:lnTo>
                    <a:pt x="14634" y="1007"/>
                  </a:lnTo>
                  <a:lnTo>
                    <a:pt x="13879" y="1295"/>
                  </a:lnTo>
                  <a:lnTo>
                    <a:pt x="13160" y="1619"/>
                  </a:lnTo>
                  <a:lnTo>
                    <a:pt x="12513" y="1978"/>
                  </a:lnTo>
                  <a:lnTo>
                    <a:pt x="11938" y="2302"/>
                  </a:lnTo>
                  <a:lnTo>
                    <a:pt x="11470" y="2661"/>
                  </a:lnTo>
                  <a:lnTo>
                    <a:pt x="11075" y="2985"/>
                  </a:lnTo>
                  <a:lnTo>
                    <a:pt x="10859" y="3237"/>
                  </a:lnTo>
                  <a:lnTo>
                    <a:pt x="10643" y="3632"/>
                  </a:lnTo>
                  <a:lnTo>
                    <a:pt x="10356" y="4136"/>
                  </a:lnTo>
                  <a:lnTo>
                    <a:pt x="10068" y="4783"/>
                  </a:lnTo>
                  <a:lnTo>
                    <a:pt x="9457" y="6257"/>
                  </a:lnTo>
                  <a:lnTo>
                    <a:pt x="8774" y="8055"/>
                  </a:lnTo>
                  <a:lnTo>
                    <a:pt x="8090" y="10068"/>
                  </a:lnTo>
                  <a:lnTo>
                    <a:pt x="7371" y="12226"/>
                  </a:lnTo>
                  <a:lnTo>
                    <a:pt x="6724" y="14419"/>
                  </a:lnTo>
                  <a:lnTo>
                    <a:pt x="6113" y="16612"/>
                  </a:lnTo>
                  <a:lnTo>
                    <a:pt x="5825" y="17727"/>
                  </a:lnTo>
                  <a:lnTo>
                    <a:pt x="5538" y="18985"/>
                  </a:lnTo>
                  <a:lnTo>
                    <a:pt x="5214" y="20388"/>
                  </a:lnTo>
                  <a:lnTo>
                    <a:pt x="4926" y="21898"/>
                  </a:lnTo>
                  <a:lnTo>
                    <a:pt x="4351" y="25206"/>
                  </a:lnTo>
                  <a:lnTo>
                    <a:pt x="3776" y="28837"/>
                  </a:lnTo>
                  <a:lnTo>
                    <a:pt x="3200" y="32684"/>
                  </a:lnTo>
                  <a:lnTo>
                    <a:pt x="2661" y="36640"/>
                  </a:lnTo>
                  <a:lnTo>
                    <a:pt x="2158" y="40703"/>
                  </a:lnTo>
                  <a:lnTo>
                    <a:pt x="1690" y="44694"/>
                  </a:lnTo>
                  <a:lnTo>
                    <a:pt x="1259" y="48577"/>
                  </a:lnTo>
                  <a:lnTo>
                    <a:pt x="863" y="52244"/>
                  </a:lnTo>
                  <a:lnTo>
                    <a:pt x="540" y="55588"/>
                  </a:lnTo>
                  <a:lnTo>
                    <a:pt x="288" y="58573"/>
                  </a:lnTo>
                  <a:lnTo>
                    <a:pt x="108" y="61053"/>
                  </a:lnTo>
                  <a:lnTo>
                    <a:pt x="0" y="62995"/>
                  </a:lnTo>
                  <a:lnTo>
                    <a:pt x="0" y="64254"/>
                  </a:lnTo>
                  <a:lnTo>
                    <a:pt x="36" y="64613"/>
                  </a:lnTo>
                  <a:lnTo>
                    <a:pt x="72" y="64793"/>
                  </a:lnTo>
                  <a:lnTo>
                    <a:pt x="144" y="64829"/>
                  </a:lnTo>
                  <a:lnTo>
                    <a:pt x="288" y="64865"/>
                  </a:lnTo>
                  <a:lnTo>
                    <a:pt x="791" y="64901"/>
                  </a:lnTo>
                  <a:lnTo>
                    <a:pt x="1510" y="64937"/>
                  </a:lnTo>
                  <a:lnTo>
                    <a:pt x="5034" y="64937"/>
                  </a:lnTo>
                  <a:lnTo>
                    <a:pt x="8306" y="64829"/>
                  </a:lnTo>
                  <a:lnTo>
                    <a:pt x="12153" y="64721"/>
                  </a:lnTo>
                  <a:lnTo>
                    <a:pt x="16396" y="64541"/>
                  </a:lnTo>
                  <a:lnTo>
                    <a:pt x="25637" y="64146"/>
                  </a:lnTo>
                  <a:lnTo>
                    <a:pt x="34805" y="63678"/>
                  </a:lnTo>
                  <a:lnTo>
                    <a:pt x="42824" y="63247"/>
                  </a:lnTo>
                  <a:lnTo>
                    <a:pt x="48541" y="62851"/>
                  </a:lnTo>
                  <a:lnTo>
                    <a:pt x="50159" y="62743"/>
                  </a:lnTo>
                  <a:lnTo>
                    <a:pt x="50590" y="62671"/>
                  </a:lnTo>
                  <a:lnTo>
                    <a:pt x="50734" y="62636"/>
                  </a:lnTo>
                  <a:lnTo>
                    <a:pt x="50770" y="62564"/>
                  </a:lnTo>
                  <a:lnTo>
                    <a:pt x="50734" y="62420"/>
                  </a:lnTo>
                  <a:lnTo>
                    <a:pt x="50662" y="61916"/>
                  </a:lnTo>
                  <a:lnTo>
                    <a:pt x="50446" y="61125"/>
                  </a:lnTo>
                  <a:lnTo>
                    <a:pt x="50159" y="60083"/>
                  </a:lnTo>
                  <a:lnTo>
                    <a:pt x="49332" y="57314"/>
                  </a:lnTo>
                  <a:lnTo>
                    <a:pt x="48181" y="53754"/>
                  </a:lnTo>
                  <a:lnTo>
                    <a:pt x="46707" y="49548"/>
                  </a:lnTo>
                  <a:lnTo>
                    <a:pt x="45017" y="44837"/>
                  </a:lnTo>
                  <a:lnTo>
                    <a:pt x="43075" y="39768"/>
                  </a:lnTo>
                  <a:lnTo>
                    <a:pt x="42069" y="37107"/>
                  </a:lnTo>
                  <a:lnTo>
                    <a:pt x="40990" y="34446"/>
                  </a:lnTo>
                  <a:lnTo>
                    <a:pt x="39875" y="31750"/>
                  </a:lnTo>
                  <a:lnTo>
                    <a:pt x="38761" y="29053"/>
                  </a:lnTo>
                  <a:lnTo>
                    <a:pt x="37574" y="26356"/>
                  </a:lnTo>
                  <a:lnTo>
                    <a:pt x="36388" y="23695"/>
                  </a:lnTo>
                  <a:lnTo>
                    <a:pt x="35201" y="21071"/>
                  </a:lnTo>
                  <a:lnTo>
                    <a:pt x="33978" y="18554"/>
                  </a:lnTo>
                  <a:lnTo>
                    <a:pt x="32756" y="16073"/>
                  </a:lnTo>
                  <a:lnTo>
                    <a:pt x="31498" y="13736"/>
                  </a:lnTo>
                  <a:lnTo>
                    <a:pt x="30275" y="11470"/>
                  </a:lnTo>
                  <a:lnTo>
                    <a:pt x="29053" y="9385"/>
                  </a:lnTo>
                  <a:lnTo>
                    <a:pt x="27830" y="7443"/>
                  </a:lnTo>
                  <a:lnTo>
                    <a:pt x="27219" y="6545"/>
                  </a:lnTo>
                  <a:lnTo>
                    <a:pt x="26644" y="5646"/>
                  </a:lnTo>
                  <a:lnTo>
                    <a:pt x="26032" y="4855"/>
                  </a:lnTo>
                  <a:lnTo>
                    <a:pt x="25457" y="4064"/>
                  </a:lnTo>
                  <a:lnTo>
                    <a:pt x="24846" y="3345"/>
                  </a:lnTo>
                  <a:lnTo>
                    <a:pt x="24270" y="2697"/>
                  </a:lnTo>
                  <a:lnTo>
                    <a:pt x="23695" y="2086"/>
                  </a:lnTo>
                  <a:lnTo>
                    <a:pt x="23156" y="1547"/>
                  </a:lnTo>
                  <a:lnTo>
                    <a:pt x="22581" y="1043"/>
                  </a:lnTo>
                  <a:lnTo>
                    <a:pt x="22041" y="648"/>
                  </a:lnTo>
                  <a:lnTo>
                    <a:pt x="21789" y="468"/>
                  </a:lnTo>
                  <a:lnTo>
                    <a:pt x="21502" y="360"/>
                  </a:lnTo>
                  <a:lnTo>
                    <a:pt x="21214" y="252"/>
                  </a:lnTo>
                  <a:lnTo>
                    <a:pt x="20927" y="144"/>
                  </a:lnTo>
                  <a:lnTo>
                    <a:pt x="20603" y="73"/>
                  </a:lnTo>
                  <a:lnTo>
                    <a:pt x="20243" y="37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793800" y="1791400"/>
              <a:ext cx="306550" cy="289475"/>
            </a:xfrm>
            <a:custGeom>
              <a:avLst/>
              <a:gdLst/>
              <a:ahLst/>
              <a:cxnLst/>
              <a:rect l="l" t="t" r="r" b="b"/>
              <a:pathLst>
                <a:path w="12262" h="11579" extrusionOk="0">
                  <a:moveTo>
                    <a:pt x="6329" y="1"/>
                  </a:moveTo>
                  <a:lnTo>
                    <a:pt x="5862" y="36"/>
                  </a:lnTo>
                  <a:lnTo>
                    <a:pt x="5430" y="72"/>
                  </a:lnTo>
                  <a:lnTo>
                    <a:pt x="4963" y="144"/>
                  </a:lnTo>
                  <a:lnTo>
                    <a:pt x="4495" y="252"/>
                  </a:lnTo>
                  <a:lnTo>
                    <a:pt x="4064" y="396"/>
                  </a:lnTo>
                  <a:lnTo>
                    <a:pt x="3596" y="540"/>
                  </a:lnTo>
                  <a:lnTo>
                    <a:pt x="3165" y="720"/>
                  </a:lnTo>
                  <a:lnTo>
                    <a:pt x="2733" y="935"/>
                  </a:lnTo>
                  <a:lnTo>
                    <a:pt x="2338" y="1187"/>
                  </a:lnTo>
                  <a:lnTo>
                    <a:pt x="1906" y="1475"/>
                  </a:lnTo>
                  <a:lnTo>
                    <a:pt x="1727" y="1619"/>
                  </a:lnTo>
                  <a:lnTo>
                    <a:pt x="1547" y="1798"/>
                  </a:lnTo>
                  <a:lnTo>
                    <a:pt x="1403" y="2050"/>
                  </a:lnTo>
                  <a:lnTo>
                    <a:pt x="1223" y="2266"/>
                  </a:lnTo>
                  <a:lnTo>
                    <a:pt x="900" y="2841"/>
                  </a:lnTo>
                  <a:lnTo>
                    <a:pt x="612" y="3524"/>
                  </a:lnTo>
                  <a:lnTo>
                    <a:pt x="396" y="4243"/>
                  </a:lnTo>
                  <a:lnTo>
                    <a:pt x="181" y="5034"/>
                  </a:lnTo>
                  <a:lnTo>
                    <a:pt x="73" y="5825"/>
                  </a:lnTo>
                  <a:lnTo>
                    <a:pt x="1" y="6652"/>
                  </a:lnTo>
                  <a:lnTo>
                    <a:pt x="37" y="7479"/>
                  </a:lnTo>
                  <a:lnTo>
                    <a:pt x="73" y="7875"/>
                  </a:lnTo>
                  <a:lnTo>
                    <a:pt x="145" y="8270"/>
                  </a:lnTo>
                  <a:lnTo>
                    <a:pt x="217" y="8630"/>
                  </a:lnTo>
                  <a:lnTo>
                    <a:pt x="324" y="9025"/>
                  </a:lnTo>
                  <a:lnTo>
                    <a:pt x="468" y="9349"/>
                  </a:lnTo>
                  <a:lnTo>
                    <a:pt x="612" y="9709"/>
                  </a:lnTo>
                  <a:lnTo>
                    <a:pt x="792" y="10032"/>
                  </a:lnTo>
                  <a:lnTo>
                    <a:pt x="1008" y="10320"/>
                  </a:lnTo>
                  <a:lnTo>
                    <a:pt x="1259" y="10571"/>
                  </a:lnTo>
                  <a:lnTo>
                    <a:pt x="1547" y="10823"/>
                  </a:lnTo>
                  <a:lnTo>
                    <a:pt x="1835" y="11039"/>
                  </a:lnTo>
                  <a:lnTo>
                    <a:pt x="2158" y="11219"/>
                  </a:lnTo>
                  <a:lnTo>
                    <a:pt x="2554" y="11363"/>
                  </a:lnTo>
                  <a:lnTo>
                    <a:pt x="2949" y="11506"/>
                  </a:lnTo>
                  <a:lnTo>
                    <a:pt x="3381" y="11578"/>
                  </a:lnTo>
                  <a:lnTo>
                    <a:pt x="4208" y="11578"/>
                  </a:lnTo>
                  <a:lnTo>
                    <a:pt x="4603" y="11506"/>
                  </a:lnTo>
                  <a:lnTo>
                    <a:pt x="4999" y="11434"/>
                  </a:lnTo>
                  <a:lnTo>
                    <a:pt x="5430" y="11291"/>
                  </a:lnTo>
                  <a:lnTo>
                    <a:pt x="5826" y="11147"/>
                  </a:lnTo>
                  <a:lnTo>
                    <a:pt x="6221" y="10931"/>
                  </a:lnTo>
                  <a:lnTo>
                    <a:pt x="6581" y="10715"/>
                  </a:lnTo>
                  <a:lnTo>
                    <a:pt x="6976" y="10464"/>
                  </a:lnTo>
                  <a:lnTo>
                    <a:pt x="7336" y="10176"/>
                  </a:lnTo>
                  <a:lnTo>
                    <a:pt x="7695" y="9888"/>
                  </a:lnTo>
                  <a:lnTo>
                    <a:pt x="8378" y="9241"/>
                  </a:lnTo>
                  <a:lnTo>
                    <a:pt x="9026" y="8558"/>
                  </a:lnTo>
                  <a:lnTo>
                    <a:pt x="9637" y="7803"/>
                  </a:lnTo>
                  <a:lnTo>
                    <a:pt x="10212" y="7048"/>
                  </a:lnTo>
                  <a:lnTo>
                    <a:pt x="10716" y="6293"/>
                  </a:lnTo>
                  <a:lnTo>
                    <a:pt x="11147" y="5538"/>
                  </a:lnTo>
                  <a:lnTo>
                    <a:pt x="11543" y="4855"/>
                  </a:lnTo>
                  <a:lnTo>
                    <a:pt x="11830" y="4171"/>
                  </a:lnTo>
                  <a:lnTo>
                    <a:pt x="12082" y="3596"/>
                  </a:lnTo>
                  <a:lnTo>
                    <a:pt x="12226" y="3129"/>
                  </a:lnTo>
                  <a:lnTo>
                    <a:pt x="12262" y="2913"/>
                  </a:lnTo>
                  <a:lnTo>
                    <a:pt x="12262" y="2697"/>
                  </a:lnTo>
                  <a:lnTo>
                    <a:pt x="12226" y="2481"/>
                  </a:lnTo>
                  <a:lnTo>
                    <a:pt x="12118" y="2266"/>
                  </a:lnTo>
                  <a:lnTo>
                    <a:pt x="12010" y="2050"/>
                  </a:lnTo>
                  <a:lnTo>
                    <a:pt x="11866" y="1870"/>
                  </a:lnTo>
                  <a:lnTo>
                    <a:pt x="11686" y="1654"/>
                  </a:lnTo>
                  <a:lnTo>
                    <a:pt x="11471" y="1475"/>
                  </a:lnTo>
                  <a:lnTo>
                    <a:pt x="11219" y="1259"/>
                  </a:lnTo>
                  <a:lnTo>
                    <a:pt x="10967" y="1115"/>
                  </a:lnTo>
                  <a:lnTo>
                    <a:pt x="10356" y="756"/>
                  </a:lnTo>
                  <a:lnTo>
                    <a:pt x="9673" y="504"/>
                  </a:lnTo>
                  <a:lnTo>
                    <a:pt x="8882" y="252"/>
                  </a:lnTo>
                  <a:lnTo>
                    <a:pt x="8091" y="108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755150" y="1574775"/>
              <a:ext cx="333525" cy="478225"/>
            </a:xfrm>
            <a:custGeom>
              <a:avLst/>
              <a:gdLst/>
              <a:ahLst/>
              <a:cxnLst/>
              <a:rect l="l" t="t" r="r" b="b"/>
              <a:pathLst>
                <a:path w="13341" h="19129" extrusionOk="0">
                  <a:moveTo>
                    <a:pt x="11291" y="0"/>
                  </a:moveTo>
                  <a:lnTo>
                    <a:pt x="1" y="4063"/>
                  </a:lnTo>
                  <a:lnTo>
                    <a:pt x="252" y="4710"/>
                  </a:lnTo>
                  <a:lnTo>
                    <a:pt x="504" y="5429"/>
                  </a:lnTo>
                  <a:lnTo>
                    <a:pt x="828" y="6328"/>
                  </a:lnTo>
                  <a:lnTo>
                    <a:pt x="1115" y="7407"/>
                  </a:lnTo>
                  <a:lnTo>
                    <a:pt x="1439" y="8594"/>
                  </a:lnTo>
                  <a:lnTo>
                    <a:pt x="1691" y="9816"/>
                  </a:lnTo>
                  <a:lnTo>
                    <a:pt x="1798" y="10427"/>
                  </a:lnTo>
                  <a:lnTo>
                    <a:pt x="1870" y="11039"/>
                  </a:lnTo>
                  <a:lnTo>
                    <a:pt x="1870" y="11434"/>
                  </a:lnTo>
                  <a:lnTo>
                    <a:pt x="1870" y="11830"/>
                  </a:lnTo>
                  <a:lnTo>
                    <a:pt x="1870" y="11937"/>
                  </a:lnTo>
                  <a:lnTo>
                    <a:pt x="1870" y="12657"/>
                  </a:lnTo>
                  <a:lnTo>
                    <a:pt x="1906" y="13627"/>
                  </a:lnTo>
                  <a:lnTo>
                    <a:pt x="1978" y="14203"/>
                  </a:lnTo>
                  <a:lnTo>
                    <a:pt x="2050" y="14778"/>
                  </a:lnTo>
                  <a:lnTo>
                    <a:pt x="2158" y="15353"/>
                  </a:lnTo>
                  <a:lnTo>
                    <a:pt x="2302" y="15965"/>
                  </a:lnTo>
                  <a:lnTo>
                    <a:pt x="2482" y="16540"/>
                  </a:lnTo>
                  <a:lnTo>
                    <a:pt x="2661" y="17079"/>
                  </a:lnTo>
                  <a:lnTo>
                    <a:pt x="2913" y="17618"/>
                  </a:lnTo>
                  <a:lnTo>
                    <a:pt x="3201" y="18050"/>
                  </a:lnTo>
                  <a:lnTo>
                    <a:pt x="3524" y="18445"/>
                  </a:lnTo>
                  <a:lnTo>
                    <a:pt x="3704" y="18625"/>
                  </a:lnTo>
                  <a:lnTo>
                    <a:pt x="3920" y="18769"/>
                  </a:lnTo>
                  <a:lnTo>
                    <a:pt x="4100" y="18913"/>
                  </a:lnTo>
                  <a:lnTo>
                    <a:pt x="4351" y="18985"/>
                  </a:lnTo>
                  <a:lnTo>
                    <a:pt x="4567" y="19093"/>
                  </a:lnTo>
                  <a:lnTo>
                    <a:pt x="4819" y="19129"/>
                  </a:lnTo>
                  <a:lnTo>
                    <a:pt x="5358" y="19129"/>
                  </a:lnTo>
                  <a:lnTo>
                    <a:pt x="5646" y="19093"/>
                  </a:lnTo>
                  <a:lnTo>
                    <a:pt x="5933" y="19021"/>
                  </a:lnTo>
                  <a:lnTo>
                    <a:pt x="6509" y="18841"/>
                  </a:lnTo>
                  <a:lnTo>
                    <a:pt x="7120" y="18553"/>
                  </a:lnTo>
                  <a:lnTo>
                    <a:pt x="7731" y="18194"/>
                  </a:lnTo>
                  <a:lnTo>
                    <a:pt x="8342" y="17726"/>
                  </a:lnTo>
                  <a:lnTo>
                    <a:pt x="8954" y="17223"/>
                  </a:lnTo>
                  <a:lnTo>
                    <a:pt x="9565" y="16684"/>
                  </a:lnTo>
                  <a:lnTo>
                    <a:pt x="10140" y="16072"/>
                  </a:lnTo>
                  <a:lnTo>
                    <a:pt x="10716" y="15425"/>
                  </a:lnTo>
                  <a:lnTo>
                    <a:pt x="11255" y="14742"/>
                  </a:lnTo>
                  <a:lnTo>
                    <a:pt x="11758" y="14059"/>
                  </a:lnTo>
                  <a:lnTo>
                    <a:pt x="12226" y="13340"/>
                  </a:lnTo>
                  <a:lnTo>
                    <a:pt x="12657" y="12621"/>
                  </a:lnTo>
                  <a:lnTo>
                    <a:pt x="13017" y="11937"/>
                  </a:lnTo>
                  <a:lnTo>
                    <a:pt x="13340" y="11254"/>
                  </a:lnTo>
                  <a:lnTo>
                    <a:pt x="13340" y="11075"/>
                  </a:lnTo>
                  <a:lnTo>
                    <a:pt x="13268" y="10679"/>
                  </a:lnTo>
                  <a:lnTo>
                    <a:pt x="13053" y="9457"/>
                  </a:lnTo>
                  <a:lnTo>
                    <a:pt x="12226" y="5645"/>
                  </a:lnTo>
                  <a:lnTo>
                    <a:pt x="11938" y="4279"/>
                  </a:lnTo>
                  <a:lnTo>
                    <a:pt x="11686" y="2877"/>
                  </a:lnTo>
                  <a:lnTo>
                    <a:pt x="11471" y="1438"/>
                  </a:lnTo>
                  <a:lnTo>
                    <a:pt x="1129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54250" y="1580150"/>
              <a:ext cx="270600" cy="293975"/>
            </a:xfrm>
            <a:custGeom>
              <a:avLst/>
              <a:gdLst/>
              <a:ahLst/>
              <a:cxnLst/>
              <a:rect l="l" t="t" r="r" b="b"/>
              <a:pathLst>
                <a:path w="10824" h="11759" extrusionOk="0">
                  <a:moveTo>
                    <a:pt x="10823" y="1"/>
                  </a:moveTo>
                  <a:lnTo>
                    <a:pt x="1" y="3848"/>
                  </a:lnTo>
                  <a:lnTo>
                    <a:pt x="252" y="4495"/>
                  </a:lnTo>
                  <a:lnTo>
                    <a:pt x="540" y="5214"/>
                  </a:lnTo>
                  <a:lnTo>
                    <a:pt x="828" y="6149"/>
                  </a:lnTo>
                  <a:lnTo>
                    <a:pt x="1151" y="7228"/>
                  </a:lnTo>
                  <a:lnTo>
                    <a:pt x="1475" y="8379"/>
                  </a:lnTo>
                  <a:lnTo>
                    <a:pt x="1727" y="9637"/>
                  </a:lnTo>
                  <a:lnTo>
                    <a:pt x="1799" y="10248"/>
                  </a:lnTo>
                  <a:lnTo>
                    <a:pt x="1906" y="10860"/>
                  </a:lnTo>
                  <a:lnTo>
                    <a:pt x="1906" y="11219"/>
                  </a:lnTo>
                  <a:lnTo>
                    <a:pt x="1906" y="11615"/>
                  </a:lnTo>
                  <a:lnTo>
                    <a:pt x="1906" y="11758"/>
                  </a:lnTo>
                  <a:lnTo>
                    <a:pt x="2482" y="11722"/>
                  </a:lnTo>
                  <a:lnTo>
                    <a:pt x="3093" y="11687"/>
                  </a:lnTo>
                  <a:lnTo>
                    <a:pt x="3704" y="11579"/>
                  </a:lnTo>
                  <a:lnTo>
                    <a:pt x="4279" y="11435"/>
                  </a:lnTo>
                  <a:lnTo>
                    <a:pt x="4819" y="11255"/>
                  </a:lnTo>
                  <a:lnTo>
                    <a:pt x="5358" y="11039"/>
                  </a:lnTo>
                  <a:lnTo>
                    <a:pt x="5826" y="10788"/>
                  </a:lnTo>
                  <a:lnTo>
                    <a:pt x="6293" y="10500"/>
                  </a:lnTo>
                  <a:lnTo>
                    <a:pt x="6724" y="10176"/>
                  </a:lnTo>
                  <a:lnTo>
                    <a:pt x="7120" y="9817"/>
                  </a:lnTo>
                  <a:lnTo>
                    <a:pt x="7480" y="9457"/>
                  </a:lnTo>
                  <a:lnTo>
                    <a:pt x="7839" y="9062"/>
                  </a:lnTo>
                  <a:lnTo>
                    <a:pt x="8163" y="8666"/>
                  </a:lnTo>
                  <a:lnTo>
                    <a:pt x="8450" y="8235"/>
                  </a:lnTo>
                  <a:lnTo>
                    <a:pt x="8738" y="7803"/>
                  </a:lnTo>
                  <a:lnTo>
                    <a:pt x="8990" y="7336"/>
                  </a:lnTo>
                  <a:lnTo>
                    <a:pt x="9205" y="6868"/>
                  </a:lnTo>
                  <a:lnTo>
                    <a:pt x="9421" y="6401"/>
                  </a:lnTo>
                  <a:lnTo>
                    <a:pt x="9781" y="5466"/>
                  </a:lnTo>
                  <a:lnTo>
                    <a:pt x="10068" y="4495"/>
                  </a:lnTo>
                  <a:lnTo>
                    <a:pt x="10320" y="3596"/>
                  </a:lnTo>
                  <a:lnTo>
                    <a:pt x="10500" y="2698"/>
                  </a:lnTo>
                  <a:lnTo>
                    <a:pt x="10644" y="1871"/>
                  </a:lnTo>
                  <a:lnTo>
                    <a:pt x="10716" y="1151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74475" y="1083975"/>
              <a:ext cx="488125" cy="712850"/>
            </a:xfrm>
            <a:custGeom>
              <a:avLst/>
              <a:gdLst/>
              <a:ahLst/>
              <a:cxnLst/>
              <a:rect l="l" t="t" r="r" b="b"/>
              <a:pathLst>
                <a:path w="19525" h="28514" extrusionOk="0">
                  <a:moveTo>
                    <a:pt x="9385" y="0"/>
                  </a:moveTo>
                  <a:lnTo>
                    <a:pt x="8810" y="36"/>
                  </a:lnTo>
                  <a:lnTo>
                    <a:pt x="8234" y="72"/>
                  </a:lnTo>
                  <a:lnTo>
                    <a:pt x="7695" y="144"/>
                  </a:lnTo>
                  <a:lnTo>
                    <a:pt x="7120" y="252"/>
                  </a:lnTo>
                  <a:lnTo>
                    <a:pt x="6581" y="360"/>
                  </a:lnTo>
                  <a:lnTo>
                    <a:pt x="6041" y="540"/>
                  </a:lnTo>
                  <a:lnTo>
                    <a:pt x="5502" y="719"/>
                  </a:lnTo>
                  <a:lnTo>
                    <a:pt x="4998" y="971"/>
                  </a:lnTo>
                  <a:lnTo>
                    <a:pt x="4495" y="1223"/>
                  </a:lnTo>
                  <a:lnTo>
                    <a:pt x="4028" y="1510"/>
                  </a:lnTo>
                  <a:lnTo>
                    <a:pt x="3560" y="1870"/>
                  </a:lnTo>
                  <a:lnTo>
                    <a:pt x="3129" y="2230"/>
                  </a:lnTo>
                  <a:lnTo>
                    <a:pt x="2841" y="2517"/>
                  </a:lnTo>
                  <a:lnTo>
                    <a:pt x="2589" y="2877"/>
                  </a:lnTo>
                  <a:lnTo>
                    <a:pt x="2302" y="3308"/>
                  </a:lnTo>
                  <a:lnTo>
                    <a:pt x="2050" y="3776"/>
                  </a:lnTo>
                  <a:lnTo>
                    <a:pt x="1834" y="4351"/>
                  </a:lnTo>
                  <a:lnTo>
                    <a:pt x="1583" y="4962"/>
                  </a:lnTo>
                  <a:lnTo>
                    <a:pt x="1367" y="5609"/>
                  </a:lnTo>
                  <a:lnTo>
                    <a:pt x="1187" y="6329"/>
                  </a:lnTo>
                  <a:lnTo>
                    <a:pt x="971" y="7048"/>
                  </a:lnTo>
                  <a:lnTo>
                    <a:pt x="828" y="7839"/>
                  </a:lnTo>
                  <a:lnTo>
                    <a:pt x="504" y="9493"/>
                  </a:lnTo>
                  <a:lnTo>
                    <a:pt x="288" y="11254"/>
                  </a:lnTo>
                  <a:lnTo>
                    <a:pt x="108" y="13052"/>
                  </a:lnTo>
                  <a:lnTo>
                    <a:pt x="37" y="14886"/>
                  </a:lnTo>
                  <a:lnTo>
                    <a:pt x="1" y="15785"/>
                  </a:lnTo>
                  <a:lnTo>
                    <a:pt x="37" y="16684"/>
                  </a:lnTo>
                  <a:lnTo>
                    <a:pt x="37" y="17583"/>
                  </a:lnTo>
                  <a:lnTo>
                    <a:pt x="108" y="18446"/>
                  </a:lnTo>
                  <a:lnTo>
                    <a:pt x="180" y="19309"/>
                  </a:lnTo>
                  <a:lnTo>
                    <a:pt x="288" y="20136"/>
                  </a:lnTo>
                  <a:lnTo>
                    <a:pt x="432" y="20927"/>
                  </a:lnTo>
                  <a:lnTo>
                    <a:pt x="576" y="21718"/>
                  </a:lnTo>
                  <a:lnTo>
                    <a:pt x="756" y="22437"/>
                  </a:lnTo>
                  <a:lnTo>
                    <a:pt x="971" y="23120"/>
                  </a:lnTo>
                  <a:lnTo>
                    <a:pt x="1223" y="23731"/>
                  </a:lnTo>
                  <a:lnTo>
                    <a:pt x="1475" y="24342"/>
                  </a:lnTo>
                  <a:lnTo>
                    <a:pt x="1762" y="24846"/>
                  </a:lnTo>
                  <a:lnTo>
                    <a:pt x="2086" y="25313"/>
                  </a:lnTo>
                  <a:lnTo>
                    <a:pt x="2446" y="25745"/>
                  </a:lnTo>
                  <a:lnTo>
                    <a:pt x="2841" y="26176"/>
                  </a:lnTo>
                  <a:lnTo>
                    <a:pt x="3237" y="26536"/>
                  </a:lnTo>
                  <a:lnTo>
                    <a:pt x="3632" y="26859"/>
                  </a:lnTo>
                  <a:lnTo>
                    <a:pt x="4064" y="27147"/>
                  </a:lnTo>
                  <a:lnTo>
                    <a:pt x="4495" y="27435"/>
                  </a:lnTo>
                  <a:lnTo>
                    <a:pt x="4927" y="27650"/>
                  </a:lnTo>
                  <a:lnTo>
                    <a:pt x="5394" y="27866"/>
                  </a:lnTo>
                  <a:lnTo>
                    <a:pt x="5861" y="28046"/>
                  </a:lnTo>
                  <a:lnTo>
                    <a:pt x="6329" y="28190"/>
                  </a:lnTo>
                  <a:lnTo>
                    <a:pt x="6832" y="28298"/>
                  </a:lnTo>
                  <a:lnTo>
                    <a:pt x="7336" y="28405"/>
                  </a:lnTo>
                  <a:lnTo>
                    <a:pt x="7803" y="28477"/>
                  </a:lnTo>
                  <a:lnTo>
                    <a:pt x="8306" y="28477"/>
                  </a:lnTo>
                  <a:lnTo>
                    <a:pt x="8810" y="28513"/>
                  </a:lnTo>
                  <a:lnTo>
                    <a:pt x="9313" y="28477"/>
                  </a:lnTo>
                  <a:lnTo>
                    <a:pt x="9817" y="28441"/>
                  </a:lnTo>
                  <a:lnTo>
                    <a:pt x="10320" y="28333"/>
                  </a:lnTo>
                  <a:lnTo>
                    <a:pt x="10823" y="28262"/>
                  </a:lnTo>
                  <a:lnTo>
                    <a:pt x="11327" y="28118"/>
                  </a:lnTo>
                  <a:lnTo>
                    <a:pt x="11830" y="27974"/>
                  </a:lnTo>
                  <a:lnTo>
                    <a:pt x="12297" y="27794"/>
                  </a:lnTo>
                  <a:lnTo>
                    <a:pt x="12801" y="27614"/>
                  </a:lnTo>
                  <a:lnTo>
                    <a:pt x="13268" y="27399"/>
                  </a:lnTo>
                  <a:lnTo>
                    <a:pt x="13736" y="27147"/>
                  </a:lnTo>
                  <a:lnTo>
                    <a:pt x="14203" y="26859"/>
                  </a:lnTo>
                  <a:lnTo>
                    <a:pt x="14635" y="26572"/>
                  </a:lnTo>
                  <a:lnTo>
                    <a:pt x="15066" y="26284"/>
                  </a:lnTo>
                  <a:lnTo>
                    <a:pt x="15498" y="25960"/>
                  </a:lnTo>
                  <a:lnTo>
                    <a:pt x="15893" y="25601"/>
                  </a:lnTo>
                  <a:lnTo>
                    <a:pt x="16289" y="25241"/>
                  </a:lnTo>
                  <a:lnTo>
                    <a:pt x="16648" y="24846"/>
                  </a:lnTo>
                  <a:lnTo>
                    <a:pt x="16900" y="24522"/>
                  </a:lnTo>
                  <a:lnTo>
                    <a:pt x="17151" y="24199"/>
                  </a:lnTo>
                  <a:lnTo>
                    <a:pt x="17367" y="23767"/>
                  </a:lnTo>
                  <a:lnTo>
                    <a:pt x="17583" y="23336"/>
                  </a:lnTo>
                  <a:lnTo>
                    <a:pt x="17799" y="22868"/>
                  </a:lnTo>
                  <a:lnTo>
                    <a:pt x="17978" y="22329"/>
                  </a:lnTo>
                  <a:lnTo>
                    <a:pt x="18338" y="21178"/>
                  </a:lnTo>
                  <a:lnTo>
                    <a:pt x="18662" y="19920"/>
                  </a:lnTo>
                  <a:lnTo>
                    <a:pt x="18913" y="18589"/>
                  </a:lnTo>
                  <a:lnTo>
                    <a:pt x="19129" y="17151"/>
                  </a:lnTo>
                  <a:lnTo>
                    <a:pt x="19309" y="15713"/>
                  </a:lnTo>
                  <a:lnTo>
                    <a:pt x="19417" y="14239"/>
                  </a:lnTo>
                  <a:lnTo>
                    <a:pt x="19489" y="12801"/>
                  </a:lnTo>
                  <a:lnTo>
                    <a:pt x="19525" y="11398"/>
                  </a:lnTo>
                  <a:lnTo>
                    <a:pt x="19489" y="10032"/>
                  </a:lnTo>
                  <a:lnTo>
                    <a:pt x="19381" y="8774"/>
                  </a:lnTo>
                  <a:lnTo>
                    <a:pt x="19237" y="7623"/>
                  </a:lnTo>
                  <a:lnTo>
                    <a:pt x="19129" y="7120"/>
                  </a:lnTo>
                  <a:lnTo>
                    <a:pt x="19021" y="6616"/>
                  </a:lnTo>
                  <a:lnTo>
                    <a:pt x="18877" y="6185"/>
                  </a:lnTo>
                  <a:lnTo>
                    <a:pt x="18734" y="5789"/>
                  </a:lnTo>
                  <a:lnTo>
                    <a:pt x="18482" y="5250"/>
                  </a:lnTo>
                  <a:lnTo>
                    <a:pt x="18194" y="4747"/>
                  </a:lnTo>
                  <a:lnTo>
                    <a:pt x="17871" y="4243"/>
                  </a:lnTo>
                  <a:lnTo>
                    <a:pt x="17547" y="3776"/>
                  </a:lnTo>
                  <a:lnTo>
                    <a:pt x="17151" y="3344"/>
                  </a:lnTo>
                  <a:lnTo>
                    <a:pt x="16756" y="2913"/>
                  </a:lnTo>
                  <a:lnTo>
                    <a:pt x="16325" y="2517"/>
                  </a:lnTo>
                  <a:lnTo>
                    <a:pt x="15893" y="2158"/>
                  </a:lnTo>
                  <a:lnTo>
                    <a:pt x="15426" y="1834"/>
                  </a:lnTo>
                  <a:lnTo>
                    <a:pt x="14922" y="1510"/>
                  </a:lnTo>
                  <a:lnTo>
                    <a:pt x="14419" y="1259"/>
                  </a:lnTo>
                  <a:lnTo>
                    <a:pt x="13915" y="1007"/>
                  </a:lnTo>
                  <a:lnTo>
                    <a:pt x="13376" y="755"/>
                  </a:lnTo>
                  <a:lnTo>
                    <a:pt x="12837" y="576"/>
                  </a:lnTo>
                  <a:lnTo>
                    <a:pt x="12262" y="396"/>
                  </a:lnTo>
                  <a:lnTo>
                    <a:pt x="11686" y="288"/>
                  </a:lnTo>
                  <a:lnTo>
                    <a:pt x="11111" y="144"/>
                  </a:lnTo>
                  <a:lnTo>
                    <a:pt x="10536" y="72"/>
                  </a:lnTo>
                  <a:lnTo>
                    <a:pt x="9960" y="36"/>
                  </a:lnTo>
                  <a:lnTo>
                    <a:pt x="938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72225" y="1438125"/>
              <a:ext cx="20700" cy="54875"/>
            </a:xfrm>
            <a:custGeom>
              <a:avLst/>
              <a:gdLst/>
              <a:ahLst/>
              <a:cxnLst/>
              <a:rect l="l" t="t" r="r" b="b"/>
              <a:pathLst>
                <a:path w="828" h="2195" extrusionOk="0">
                  <a:moveTo>
                    <a:pt x="109" y="1"/>
                  </a:moveTo>
                  <a:lnTo>
                    <a:pt x="37" y="289"/>
                  </a:lnTo>
                  <a:lnTo>
                    <a:pt x="1" y="612"/>
                  </a:lnTo>
                  <a:lnTo>
                    <a:pt x="1" y="972"/>
                  </a:lnTo>
                  <a:lnTo>
                    <a:pt x="73" y="1295"/>
                  </a:lnTo>
                  <a:lnTo>
                    <a:pt x="145" y="1619"/>
                  </a:lnTo>
                  <a:lnTo>
                    <a:pt x="324" y="1871"/>
                  </a:lnTo>
                  <a:lnTo>
                    <a:pt x="396" y="1978"/>
                  </a:lnTo>
                  <a:lnTo>
                    <a:pt x="540" y="2086"/>
                  </a:lnTo>
                  <a:lnTo>
                    <a:pt x="684" y="2158"/>
                  </a:lnTo>
                  <a:lnTo>
                    <a:pt x="828" y="2194"/>
                  </a:lnTo>
                  <a:lnTo>
                    <a:pt x="828" y="2158"/>
                  </a:lnTo>
                  <a:lnTo>
                    <a:pt x="612" y="2014"/>
                  </a:lnTo>
                  <a:lnTo>
                    <a:pt x="432" y="1799"/>
                  </a:lnTo>
                  <a:lnTo>
                    <a:pt x="289" y="1583"/>
                  </a:lnTo>
                  <a:lnTo>
                    <a:pt x="217" y="1295"/>
                  </a:lnTo>
                  <a:lnTo>
                    <a:pt x="145" y="1008"/>
                  </a:lnTo>
                  <a:lnTo>
                    <a:pt x="145" y="684"/>
                  </a:lnTo>
                  <a:lnTo>
                    <a:pt x="181" y="7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773125" y="1418350"/>
              <a:ext cx="45875" cy="65650"/>
            </a:xfrm>
            <a:custGeom>
              <a:avLst/>
              <a:gdLst/>
              <a:ahLst/>
              <a:cxnLst/>
              <a:rect l="l" t="t" r="r" b="b"/>
              <a:pathLst>
                <a:path w="1835" h="2626" extrusionOk="0">
                  <a:moveTo>
                    <a:pt x="684" y="1"/>
                  </a:moveTo>
                  <a:lnTo>
                    <a:pt x="504" y="109"/>
                  </a:lnTo>
                  <a:lnTo>
                    <a:pt x="360" y="217"/>
                  </a:lnTo>
                  <a:lnTo>
                    <a:pt x="253" y="396"/>
                  </a:lnTo>
                  <a:lnTo>
                    <a:pt x="145" y="612"/>
                  </a:lnTo>
                  <a:lnTo>
                    <a:pt x="73" y="828"/>
                  </a:lnTo>
                  <a:lnTo>
                    <a:pt x="37" y="1044"/>
                  </a:lnTo>
                  <a:lnTo>
                    <a:pt x="1" y="1295"/>
                  </a:lnTo>
                  <a:lnTo>
                    <a:pt x="37" y="1547"/>
                  </a:lnTo>
                  <a:lnTo>
                    <a:pt x="73" y="1799"/>
                  </a:lnTo>
                  <a:lnTo>
                    <a:pt x="109" y="2014"/>
                  </a:lnTo>
                  <a:lnTo>
                    <a:pt x="217" y="2230"/>
                  </a:lnTo>
                  <a:lnTo>
                    <a:pt x="324" y="2374"/>
                  </a:lnTo>
                  <a:lnTo>
                    <a:pt x="504" y="2518"/>
                  </a:lnTo>
                  <a:lnTo>
                    <a:pt x="684" y="2590"/>
                  </a:lnTo>
                  <a:lnTo>
                    <a:pt x="900" y="2626"/>
                  </a:lnTo>
                  <a:lnTo>
                    <a:pt x="1115" y="2590"/>
                  </a:lnTo>
                  <a:lnTo>
                    <a:pt x="1295" y="2518"/>
                  </a:lnTo>
                  <a:lnTo>
                    <a:pt x="1439" y="2374"/>
                  </a:lnTo>
                  <a:lnTo>
                    <a:pt x="1583" y="2230"/>
                  </a:lnTo>
                  <a:lnTo>
                    <a:pt x="1691" y="2014"/>
                  </a:lnTo>
                  <a:lnTo>
                    <a:pt x="1763" y="1799"/>
                  </a:lnTo>
                  <a:lnTo>
                    <a:pt x="1799" y="1547"/>
                  </a:lnTo>
                  <a:lnTo>
                    <a:pt x="1835" y="1295"/>
                  </a:lnTo>
                  <a:lnTo>
                    <a:pt x="1835" y="1080"/>
                  </a:lnTo>
                  <a:lnTo>
                    <a:pt x="1799" y="828"/>
                  </a:lnTo>
                  <a:lnTo>
                    <a:pt x="1727" y="612"/>
                  </a:lnTo>
                  <a:lnTo>
                    <a:pt x="1619" y="396"/>
                  </a:lnTo>
                  <a:lnTo>
                    <a:pt x="1475" y="217"/>
                  </a:lnTo>
                  <a:lnTo>
                    <a:pt x="1295" y="10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636500" y="1433650"/>
              <a:ext cx="25200" cy="53050"/>
            </a:xfrm>
            <a:custGeom>
              <a:avLst/>
              <a:gdLst/>
              <a:ahLst/>
              <a:cxnLst/>
              <a:rect l="l" t="t" r="r" b="b"/>
              <a:pathLst>
                <a:path w="1008" h="2122" extrusionOk="0">
                  <a:moveTo>
                    <a:pt x="935" y="0"/>
                  </a:moveTo>
                  <a:lnTo>
                    <a:pt x="899" y="72"/>
                  </a:lnTo>
                  <a:lnTo>
                    <a:pt x="899" y="396"/>
                  </a:lnTo>
                  <a:lnTo>
                    <a:pt x="863" y="683"/>
                  </a:lnTo>
                  <a:lnTo>
                    <a:pt x="828" y="1007"/>
                  </a:lnTo>
                  <a:lnTo>
                    <a:pt x="720" y="1295"/>
                  </a:lnTo>
                  <a:lnTo>
                    <a:pt x="612" y="1546"/>
                  </a:lnTo>
                  <a:lnTo>
                    <a:pt x="468" y="1762"/>
                  </a:lnTo>
                  <a:lnTo>
                    <a:pt x="252" y="1942"/>
                  </a:lnTo>
                  <a:lnTo>
                    <a:pt x="1" y="2050"/>
                  </a:lnTo>
                  <a:lnTo>
                    <a:pt x="1" y="2122"/>
                  </a:lnTo>
                  <a:lnTo>
                    <a:pt x="144" y="2086"/>
                  </a:lnTo>
                  <a:lnTo>
                    <a:pt x="288" y="2014"/>
                  </a:lnTo>
                  <a:lnTo>
                    <a:pt x="432" y="1942"/>
                  </a:lnTo>
                  <a:lnTo>
                    <a:pt x="540" y="1870"/>
                  </a:lnTo>
                  <a:lnTo>
                    <a:pt x="756" y="1618"/>
                  </a:lnTo>
                  <a:lnTo>
                    <a:pt x="863" y="1330"/>
                  </a:lnTo>
                  <a:lnTo>
                    <a:pt x="971" y="971"/>
                  </a:lnTo>
                  <a:lnTo>
                    <a:pt x="1007" y="647"/>
                  </a:lnTo>
                  <a:lnTo>
                    <a:pt x="1007" y="32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15825" y="1411175"/>
              <a:ext cx="45875" cy="65625"/>
            </a:xfrm>
            <a:custGeom>
              <a:avLst/>
              <a:gdLst/>
              <a:ahLst/>
              <a:cxnLst/>
              <a:rect l="l" t="t" r="r" b="b"/>
              <a:pathLst>
                <a:path w="1835" h="2625" extrusionOk="0">
                  <a:moveTo>
                    <a:pt x="864" y="0"/>
                  </a:moveTo>
                  <a:lnTo>
                    <a:pt x="648" y="72"/>
                  </a:lnTo>
                  <a:lnTo>
                    <a:pt x="468" y="180"/>
                  </a:lnTo>
                  <a:lnTo>
                    <a:pt x="324" y="324"/>
                  </a:lnTo>
                  <a:lnTo>
                    <a:pt x="216" y="504"/>
                  </a:lnTo>
                  <a:lnTo>
                    <a:pt x="108" y="719"/>
                  </a:lnTo>
                  <a:lnTo>
                    <a:pt x="37" y="971"/>
                  </a:lnTo>
                  <a:lnTo>
                    <a:pt x="1" y="1187"/>
                  </a:lnTo>
                  <a:lnTo>
                    <a:pt x="1" y="1438"/>
                  </a:lnTo>
                  <a:lnTo>
                    <a:pt x="1" y="1690"/>
                  </a:lnTo>
                  <a:lnTo>
                    <a:pt x="72" y="1906"/>
                  </a:lnTo>
                  <a:lnTo>
                    <a:pt x="144" y="2122"/>
                  </a:lnTo>
                  <a:lnTo>
                    <a:pt x="252" y="2301"/>
                  </a:lnTo>
                  <a:lnTo>
                    <a:pt x="396" y="2481"/>
                  </a:lnTo>
                  <a:lnTo>
                    <a:pt x="576" y="2589"/>
                  </a:lnTo>
                  <a:lnTo>
                    <a:pt x="792" y="2625"/>
                  </a:lnTo>
                  <a:lnTo>
                    <a:pt x="1007" y="2625"/>
                  </a:lnTo>
                  <a:lnTo>
                    <a:pt x="1187" y="2589"/>
                  </a:lnTo>
                  <a:lnTo>
                    <a:pt x="1367" y="2481"/>
                  </a:lnTo>
                  <a:lnTo>
                    <a:pt x="1511" y="2301"/>
                  </a:lnTo>
                  <a:lnTo>
                    <a:pt x="1619" y="2122"/>
                  </a:lnTo>
                  <a:lnTo>
                    <a:pt x="1726" y="1906"/>
                  </a:lnTo>
                  <a:lnTo>
                    <a:pt x="1762" y="1690"/>
                  </a:lnTo>
                  <a:lnTo>
                    <a:pt x="1798" y="1438"/>
                  </a:lnTo>
                  <a:lnTo>
                    <a:pt x="1834" y="1187"/>
                  </a:lnTo>
                  <a:lnTo>
                    <a:pt x="1798" y="935"/>
                  </a:lnTo>
                  <a:lnTo>
                    <a:pt x="1762" y="719"/>
                  </a:lnTo>
                  <a:lnTo>
                    <a:pt x="1690" y="504"/>
                  </a:lnTo>
                  <a:lnTo>
                    <a:pt x="1583" y="324"/>
                  </a:lnTo>
                  <a:lnTo>
                    <a:pt x="1439" y="180"/>
                  </a:lnTo>
                  <a:lnTo>
                    <a:pt x="1295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72225" y="1341050"/>
              <a:ext cx="69250" cy="48575"/>
            </a:xfrm>
            <a:custGeom>
              <a:avLst/>
              <a:gdLst/>
              <a:ahLst/>
              <a:cxnLst/>
              <a:rect l="l" t="t" r="r" b="b"/>
              <a:pathLst>
                <a:path w="2770" h="1943" extrusionOk="0">
                  <a:moveTo>
                    <a:pt x="864" y="1"/>
                  </a:moveTo>
                  <a:lnTo>
                    <a:pt x="684" y="37"/>
                  </a:lnTo>
                  <a:lnTo>
                    <a:pt x="504" y="73"/>
                  </a:lnTo>
                  <a:lnTo>
                    <a:pt x="324" y="145"/>
                  </a:lnTo>
                  <a:lnTo>
                    <a:pt x="181" y="216"/>
                  </a:lnTo>
                  <a:lnTo>
                    <a:pt x="73" y="396"/>
                  </a:lnTo>
                  <a:lnTo>
                    <a:pt x="1" y="540"/>
                  </a:lnTo>
                  <a:lnTo>
                    <a:pt x="1" y="720"/>
                  </a:lnTo>
                  <a:lnTo>
                    <a:pt x="73" y="900"/>
                  </a:lnTo>
                  <a:lnTo>
                    <a:pt x="253" y="1115"/>
                  </a:lnTo>
                  <a:lnTo>
                    <a:pt x="468" y="1295"/>
                  </a:lnTo>
                  <a:lnTo>
                    <a:pt x="720" y="1403"/>
                  </a:lnTo>
                  <a:lnTo>
                    <a:pt x="1008" y="1511"/>
                  </a:lnTo>
                  <a:lnTo>
                    <a:pt x="1511" y="1727"/>
                  </a:lnTo>
                  <a:lnTo>
                    <a:pt x="2014" y="1906"/>
                  </a:lnTo>
                  <a:lnTo>
                    <a:pt x="2230" y="1942"/>
                  </a:lnTo>
                  <a:lnTo>
                    <a:pt x="2446" y="1870"/>
                  </a:lnTo>
                  <a:lnTo>
                    <a:pt x="2554" y="1798"/>
                  </a:lnTo>
                  <a:lnTo>
                    <a:pt x="2626" y="1727"/>
                  </a:lnTo>
                  <a:lnTo>
                    <a:pt x="2698" y="1655"/>
                  </a:lnTo>
                  <a:lnTo>
                    <a:pt x="2734" y="1547"/>
                  </a:lnTo>
                  <a:lnTo>
                    <a:pt x="2769" y="1439"/>
                  </a:lnTo>
                  <a:lnTo>
                    <a:pt x="2769" y="1295"/>
                  </a:lnTo>
                  <a:lnTo>
                    <a:pt x="2769" y="1187"/>
                  </a:lnTo>
                  <a:lnTo>
                    <a:pt x="2734" y="1079"/>
                  </a:lnTo>
                  <a:lnTo>
                    <a:pt x="2518" y="756"/>
                  </a:lnTo>
                  <a:lnTo>
                    <a:pt x="2230" y="504"/>
                  </a:lnTo>
                  <a:lnTo>
                    <a:pt x="1942" y="288"/>
                  </a:lnTo>
                  <a:lnTo>
                    <a:pt x="1583" y="145"/>
                  </a:lnTo>
                  <a:lnTo>
                    <a:pt x="1403" y="73"/>
                  </a:lnTo>
                  <a:lnTo>
                    <a:pt x="1223" y="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602350" y="1333875"/>
              <a:ext cx="71925" cy="43150"/>
            </a:xfrm>
            <a:custGeom>
              <a:avLst/>
              <a:gdLst/>
              <a:ahLst/>
              <a:cxnLst/>
              <a:rect l="l" t="t" r="r" b="b"/>
              <a:pathLst>
                <a:path w="2877" h="1726" extrusionOk="0">
                  <a:moveTo>
                    <a:pt x="1762" y="0"/>
                  </a:moveTo>
                  <a:lnTo>
                    <a:pt x="1582" y="36"/>
                  </a:lnTo>
                  <a:lnTo>
                    <a:pt x="1403" y="72"/>
                  </a:lnTo>
                  <a:lnTo>
                    <a:pt x="1043" y="144"/>
                  </a:lnTo>
                  <a:lnTo>
                    <a:pt x="683" y="324"/>
                  </a:lnTo>
                  <a:lnTo>
                    <a:pt x="396" y="539"/>
                  </a:lnTo>
                  <a:lnTo>
                    <a:pt x="144" y="791"/>
                  </a:lnTo>
                  <a:lnTo>
                    <a:pt x="72" y="899"/>
                  </a:lnTo>
                  <a:lnTo>
                    <a:pt x="36" y="1007"/>
                  </a:lnTo>
                  <a:lnTo>
                    <a:pt x="0" y="1115"/>
                  </a:lnTo>
                  <a:lnTo>
                    <a:pt x="36" y="1223"/>
                  </a:lnTo>
                  <a:lnTo>
                    <a:pt x="72" y="1366"/>
                  </a:lnTo>
                  <a:lnTo>
                    <a:pt x="108" y="1438"/>
                  </a:lnTo>
                  <a:lnTo>
                    <a:pt x="180" y="1546"/>
                  </a:lnTo>
                  <a:lnTo>
                    <a:pt x="252" y="1618"/>
                  </a:lnTo>
                  <a:lnTo>
                    <a:pt x="468" y="1726"/>
                  </a:lnTo>
                  <a:lnTo>
                    <a:pt x="683" y="1726"/>
                  </a:lnTo>
                  <a:lnTo>
                    <a:pt x="1223" y="1618"/>
                  </a:lnTo>
                  <a:lnTo>
                    <a:pt x="1726" y="1510"/>
                  </a:lnTo>
                  <a:lnTo>
                    <a:pt x="2014" y="1474"/>
                  </a:lnTo>
                  <a:lnTo>
                    <a:pt x="2301" y="1366"/>
                  </a:lnTo>
                  <a:lnTo>
                    <a:pt x="2553" y="1223"/>
                  </a:lnTo>
                  <a:lnTo>
                    <a:pt x="2769" y="1079"/>
                  </a:lnTo>
                  <a:lnTo>
                    <a:pt x="2877" y="899"/>
                  </a:lnTo>
                  <a:lnTo>
                    <a:pt x="2877" y="719"/>
                  </a:lnTo>
                  <a:lnTo>
                    <a:pt x="2877" y="539"/>
                  </a:lnTo>
                  <a:lnTo>
                    <a:pt x="2769" y="396"/>
                  </a:lnTo>
                  <a:lnTo>
                    <a:pt x="2625" y="252"/>
                  </a:lnTo>
                  <a:lnTo>
                    <a:pt x="2481" y="180"/>
                  </a:lnTo>
                  <a:lnTo>
                    <a:pt x="2301" y="108"/>
                  </a:lnTo>
                  <a:lnTo>
                    <a:pt x="2122" y="36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761450" y="1629600"/>
              <a:ext cx="42275" cy="18000"/>
            </a:xfrm>
            <a:custGeom>
              <a:avLst/>
              <a:gdLst/>
              <a:ahLst/>
              <a:cxnLst/>
              <a:rect l="l" t="t" r="r" b="b"/>
              <a:pathLst>
                <a:path w="1691" h="720" extrusionOk="0">
                  <a:moveTo>
                    <a:pt x="1582" y="0"/>
                  </a:moveTo>
                  <a:lnTo>
                    <a:pt x="1295" y="288"/>
                  </a:lnTo>
                  <a:lnTo>
                    <a:pt x="1115" y="396"/>
                  </a:lnTo>
                  <a:lnTo>
                    <a:pt x="1007" y="432"/>
                  </a:lnTo>
                  <a:lnTo>
                    <a:pt x="648" y="432"/>
                  </a:lnTo>
                  <a:lnTo>
                    <a:pt x="432" y="360"/>
                  </a:lnTo>
                  <a:lnTo>
                    <a:pt x="216" y="288"/>
                  </a:lnTo>
                  <a:lnTo>
                    <a:pt x="36" y="216"/>
                  </a:lnTo>
                  <a:lnTo>
                    <a:pt x="0" y="216"/>
                  </a:lnTo>
                  <a:lnTo>
                    <a:pt x="0" y="252"/>
                  </a:lnTo>
                  <a:lnTo>
                    <a:pt x="180" y="468"/>
                  </a:lnTo>
                  <a:lnTo>
                    <a:pt x="432" y="612"/>
                  </a:lnTo>
                  <a:lnTo>
                    <a:pt x="720" y="720"/>
                  </a:lnTo>
                  <a:lnTo>
                    <a:pt x="1007" y="720"/>
                  </a:lnTo>
                  <a:lnTo>
                    <a:pt x="1259" y="648"/>
                  </a:lnTo>
                  <a:lnTo>
                    <a:pt x="1439" y="504"/>
                  </a:lnTo>
                  <a:lnTo>
                    <a:pt x="1582" y="288"/>
                  </a:lnTo>
                  <a:lnTo>
                    <a:pt x="1690" y="36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664375" y="1341950"/>
              <a:ext cx="118675" cy="255325"/>
            </a:xfrm>
            <a:custGeom>
              <a:avLst/>
              <a:gdLst/>
              <a:ahLst/>
              <a:cxnLst/>
              <a:rect l="l" t="t" r="r" b="b"/>
              <a:pathLst>
                <a:path w="4747" h="10213" extrusionOk="0">
                  <a:moveTo>
                    <a:pt x="1546" y="1"/>
                  </a:moveTo>
                  <a:lnTo>
                    <a:pt x="1474" y="37"/>
                  </a:lnTo>
                  <a:lnTo>
                    <a:pt x="1438" y="73"/>
                  </a:lnTo>
                  <a:lnTo>
                    <a:pt x="1151" y="1079"/>
                  </a:lnTo>
                  <a:lnTo>
                    <a:pt x="899" y="2086"/>
                  </a:lnTo>
                  <a:lnTo>
                    <a:pt x="683" y="3165"/>
                  </a:lnTo>
                  <a:lnTo>
                    <a:pt x="504" y="4207"/>
                  </a:lnTo>
                  <a:lnTo>
                    <a:pt x="360" y="5286"/>
                  </a:lnTo>
                  <a:lnTo>
                    <a:pt x="252" y="6329"/>
                  </a:lnTo>
                  <a:lnTo>
                    <a:pt x="0" y="8414"/>
                  </a:lnTo>
                  <a:lnTo>
                    <a:pt x="36" y="8486"/>
                  </a:lnTo>
                  <a:lnTo>
                    <a:pt x="72" y="8522"/>
                  </a:lnTo>
                  <a:lnTo>
                    <a:pt x="180" y="8558"/>
                  </a:lnTo>
                  <a:lnTo>
                    <a:pt x="396" y="8522"/>
                  </a:lnTo>
                  <a:lnTo>
                    <a:pt x="611" y="8450"/>
                  </a:lnTo>
                  <a:lnTo>
                    <a:pt x="1079" y="8306"/>
                  </a:lnTo>
                  <a:lnTo>
                    <a:pt x="1402" y="8163"/>
                  </a:lnTo>
                  <a:lnTo>
                    <a:pt x="1402" y="8163"/>
                  </a:lnTo>
                  <a:lnTo>
                    <a:pt x="1367" y="8738"/>
                  </a:lnTo>
                  <a:lnTo>
                    <a:pt x="1331" y="9241"/>
                  </a:lnTo>
                  <a:lnTo>
                    <a:pt x="1295" y="9745"/>
                  </a:lnTo>
                  <a:lnTo>
                    <a:pt x="1295" y="9817"/>
                  </a:lnTo>
                  <a:lnTo>
                    <a:pt x="1295" y="9924"/>
                  </a:lnTo>
                  <a:lnTo>
                    <a:pt x="1331" y="9996"/>
                  </a:lnTo>
                  <a:lnTo>
                    <a:pt x="1367" y="10032"/>
                  </a:lnTo>
                  <a:lnTo>
                    <a:pt x="1402" y="10068"/>
                  </a:lnTo>
                  <a:lnTo>
                    <a:pt x="1474" y="10104"/>
                  </a:lnTo>
                  <a:lnTo>
                    <a:pt x="1654" y="10140"/>
                  </a:lnTo>
                  <a:lnTo>
                    <a:pt x="1834" y="10176"/>
                  </a:lnTo>
                  <a:lnTo>
                    <a:pt x="2337" y="10212"/>
                  </a:lnTo>
                  <a:lnTo>
                    <a:pt x="2805" y="10176"/>
                  </a:lnTo>
                  <a:lnTo>
                    <a:pt x="3092" y="10104"/>
                  </a:lnTo>
                  <a:lnTo>
                    <a:pt x="3380" y="10032"/>
                  </a:lnTo>
                  <a:lnTo>
                    <a:pt x="3632" y="9924"/>
                  </a:lnTo>
                  <a:lnTo>
                    <a:pt x="3883" y="9781"/>
                  </a:lnTo>
                  <a:lnTo>
                    <a:pt x="4135" y="9637"/>
                  </a:lnTo>
                  <a:lnTo>
                    <a:pt x="4351" y="9457"/>
                  </a:lnTo>
                  <a:lnTo>
                    <a:pt x="4531" y="9241"/>
                  </a:lnTo>
                  <a:lnTo>
                    <a:pt x="4710" y="9026"/>
                  </a:lnTo>
                  <a:lnTo>
                    <a:pt x="4746" y="8954"/>
                  </a:lnTo>
                  <a:lnTo>
                    <a:pt x="4746" y="8918"/>
                  </a:lnTo>
                  <a:lnTo>
                    <a:pt x="4710" y="8918"/>
                  </a:lnTo>
                  <a:lnTo>
                    <a:pt x="4638" y="8954"/>
                  </a:lnTo>
                  <a:lnTo>
                    <a:pt x="4279" y="9169"/>
                  </a:lnTo>
                  <a:lnTo>
                    <a:pt x="3919" y="9385"/>
                  </a:lnTo>
                  <a:lnTo>
                    <a:pt x="3560" y="9529"/>
                  </a:lnTo>
                  <a:lnTo>
                    <a:pt x="3200" y="9637"/>
                  </a:lnTo>
                  <a:lnTo>
                    <a:pt x="2841" y="9709"/>
                  </a:lnTo>
                  <a:lnTo>
                    <a:pt x="2481" y="9781"/>
                  </a:lnTo>
                  <a:lnTo>
                    <a:pt x="2122" y="9745"/>
                  </a:lnTo>
                  <a:lnTo>
                    <a:pt x="1726" y="9709"/>
                  </a:lnTo>
                  <a:lnTo>
                    <a:pt x="1726" y="9673"/>
                  </a:lnTo>
                  <a:lnTo>
                    <a:pt x="1762" y="9241"/>
                  </a:lnTo>
                  <a:lnTo>
                    <a:pt x="1870" y="8522"/>
                  </a:lnTo>
                  <a:lnTo>
                    <a:pt x="1942" y="7875"/>
                  </a:lnTo>
                  <a:lnTo>
                    <a:pt x="1978" y="7659"/>
                  </a:lnTo>
                  <a:lnTo>
                    <a:pt x="1942" y="7551"/>
                  </a:lnTo>
                  <a:lnTo>
                    <a:pt x="1618" y="7623"/>
                  </a:lnTo>
                  <a:lnTo>
                    <a:pt x="1259" y="7695"/>
                  </a:lnTo>
                  <a:lnTo>
                    <a:pt x="935" y="7767"/>
                  </a:lnTo>
                  <a:lnTo>
                    <a:pt x="611" y="7911"/>
                  </a:lnTo>
                  <a:lnTo>
                    <a:pt x="719" y="6904"/>
                  </a:lnTo>
                  <a:lnTo>
                    <a:pt x="827" y="5933"/>
                  </a:lnTo>
                  <a:lnTo>
                    <a:pt x="1115" y="3992"/>
                  </a:lnTo>
                  <a:lnTo>
                    <a:pt x="1402" y="2014"/>
                  </a:lnTo>
                  <a:lnTo>
                    <a:pt x="1510" y="1043"/>
                  </a:lnTo>
                  <a:lnTo>
                    <a:pt x="1618" y="73"/>
                  </a:lnTo>
                  <a:lnTo>
                    <a:pt x="1582" y="37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721000" y="1564875"/>
              <a:ext cx="71025" cy="53075"/>
            </a:xfrm>
            <a:custGeom>
              <a:avLst/>
              <a:gdLst/>
              <a:ahLst/>
              <a:cxnLst/>
              <a:rect l="l" t="t" r="r" b="b"/>
              <a:pathLst>
                <a:path w="2841" h="2123" extrusionOk="0">
                  <a:moveTo>
                    <a:pt x="2445" y="1"/>
                  </a:moveTo>
                  <a:lnTo>
                    <a:pt x="2158" y="216"/>
                  </a:lnTo>
                  <a:lnTo>
                    <a:pt x="1906" y="432"/>
                  </a:lnTo>
                  <a:lnTo>
                    <a:pt x="1618" y="576"/>
                  </a:lnTo>
                  <a:lnTo>
                    <a:pt x="1331" y="756"/>
                  </a:lnTo>
                  <a:lnTo>
                    <a:pt x="1007" y="864"/>
                  </a:lnTo>
                  <a:lnTo>
                    <a:pt x="684" y="971"/>
                  </a:lnTo>
                  <a:lnTo>
                    <a:pt x="360" y="1043"/>
                  </a:lnTo>
                  <a:lnTo>
                    <a:pt x="0" y="1115"/>
                  </a:lnTo>
                  <a:lnTo>
                    <a:pt x="288" y="1403"/>
                  </a:lnTo>
                  <a:lnTo>
                    <a:pt x="648" y="1655"/>
                  </a:lnTo>
                  <a:lnTo>
                    <a:pt x="971" y="1870"/>
                  </a:lnTo>
                  <a:lnTo>
                    <a:pt x="1367" y="2050"/>
                  </a:lnTo>
                  <a:lnTo>
                    <a:pt x="1582" y="2122"/>
                  </a:lnTo>
                  <a:lnTo>
                    <a:pt x="2050" y="2122"/>
                  </a:lnTo>
                  <a:lnTo>
                    <a:pt x="2266" y="2050"/>
                  </a:lnTo>
                  <a:lnTo>
                    <a:pt x="2481" y="1978"/>
                  </a:lnTo>
                  <a:lnTo>
                    <a:pt x="2625" y="1834"/>
                  </a:lnTo>
                  <a:lnTo>
                    <a:pt x="2733" y="1691"/>
                  </a:lnTo>
                  <a:lnTo>
                    <a:pt x="2805" y="1511"/>
                  </a:lnTo>
                  <a:lnTo>
                    <a:pt x="2841" y="1331"/>
                  </a:lnTo>
                  <a:lnTo>
                    <a:pt x="2841" y="1151"/>
                  </a:lnTo>
                  <a:lnTo>
                    <a:pt x="2769" y="756"/>
                  </a:lnTo>
                  <a:lnTo>
                    <a:pt x="2625" y="360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755150" y="1583750"/>
              <a:ext cx="36875" cy="34200"/>
            </a:xfrm>
            <a:custGeom>
              <a:avLst/>
              <a:gdLst/>
              <a:ahLst/>
              <a:cxnLst/>
              <a:rect l="l" t="t" r="r" b="b"/>
              <a:pathLst>
                <a:path w="1475" h="1368" extrusionOk="0">
                  <a:moveTo>
                    <a:pt x="1403" y="1"/>
                  </a:moveTo>
                  <a:lnTo>
                    <a:pt x="1151" y="37"/>
                  </a:lnTo>
                  <a:lnTo>
                    <a:pt x="900" y="145"/>
                  </a:lnTo>
                  <a:lnTo>
                    <a:pt x="684" y="252"/>
                  </a:lnTo>
                  <a:lnTo>
                    <a:pt x="468" y="396"/>
                  </a:lnTo>
                  <a:lnTo>
                    <a:pt x="288" y="612"/>
                  </a:lnTo>
                  <a:lnTo>
                    <a:pt x="180" y="828"/>
                  </a:lnTo>
                  <a:lnTo>
                    <a:pt x="73" y="1043"/>
                  </a:lnTo>
                  <a:lnTo>
                    <a:pt x="1" y="1295"/>
                  </a:lnTo>
                  <a:lnTo>
                    <a:pt x="216" y="1367"/>
                  </a:lnTo>
                  <a:lnTo>
                    <a:pt x="684" y="1367"/>
                  </a:lnTo>
                  <a:lnTo>
                    <a:pt x="900" y="1295"/>
                  </a:lnTo>
                  <a:lnTo>
                    <a:pt x="1115" y="1223"/>
                  </a:lnTo>
                  <a:lnTo>
                    <a:pt x="1259" y="1079"/>
                  </a:lnTo>
                  <a:lnTo>
                    <a:pt x="1367" y="936"/>
                  </a:lnTo>
                  <a:lnTo>
                    <a:pt x="1439" y="756"/>
                  </a:lnTo>
                  <a:lnTo>
                    <a:pt x="1475" y="576"/>
                  </a:lnTo>
                  <a:lnTo>
                    <a:pt x="1475" y="396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39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600550" y="993175"/>
              <a:ext cx="516875" cy="508800"/>
            </a:xfrm>
            <a:custGeom>
              <a:avLst/>
              <a:gdLst/>
              <a:ahLst/>
              <a:cxnLst/>
              <a:rect l="l" t="t" r="r" b="b"/>
              <a:pathLst>
                <a:path w="20675" h="20352" extrusionOk="0">
                  <a:moveTo>
                    <a:pt x="6185" y="1"/>
                  </a:moveTo>
                  <a:lnTo>
                    <a:pt x="6041" y="37"/>
                  </a:lnTo>
                  <a:lnTo>
                    <a:pt x="5789" y="145"/>
                  </a:lnTo>
                  <a:lnTo>
                    <a:pt x="5609" y="288"/>
                  </a:lnTo>
                  <a:lnTo>
                    <a:pt x="5466" y="468"/>
                  </a:lnTo>
                  <a:lnTo>
                    <a:pt x="5358" y="648"/>
                  </a:lnTo>
                  <a:lnTo>
                    <a:pt x="5286" y="828"/>
                  </a:lnTo>
                  <a:lnTo>
                    <a:pt x="5250" y="972"/>
                  </a:lnTo>
                  <a:lnTo>
                    <a:pt x="5178" y="828"/>
                  </a:lnTo>
                  <a:lnTo>
                    <a:pt x="5106" y="684"/>
                  </a:lnTo>
                  <a:lnTo>
                    <a:pt x="4962" y="540"/>
                  </a:lnTo>
                  <a:lnTo>
                    <a:pt x="4818" y="360"/>
                  </a:lnTo>
                  <a:lnTo>
                    <a:pt x="4639" y="253"/>
                  </a:lnTo>
                  <a:lnTo>
                    <a:pt x="4387" y="145"/>
                  </a:lnTo>
                  <a:lnTo>
                    <a:pt x="3991" y="145"/>
                  </a:lnTo>
                  <a:lnTo>
                    <a:pt x="3884" y="217"/>
                  </a:lnTo>
                  <a:lnTo>
                    <a:pt x="3668" y="324"/>
                  </a:lnTo>
                  <a:lnTo>
                    <a:pt x="3488" y="504"/>
                  </a:lnTo>
                  <a:lnTo>
                    <a:pt x="3380" y="720"/>
                  </a:lnTo>
                  <a:lnTo>
                    <a:pt x="3272" y="936"/>
                  </a:lnTo>
                  <a:lnTo>
                    <a:pt x="3236" y="1115"/>
                  </a:lnTo>
                  <a:lnTo>
                    <a:pt x="3200" y="1259"/>
                  </a:lnTo>
                  <a:lnTo>
                    <a:pt x="3093" y="1115"/>
                  </a:lnTo>
                  <a:lnTo>
                    <a:pt x="3021" y="972"/>
                  </a:lnTo>
                  <a:lnTo>
                    <a:pt x="2877" y="828"/>
                  </a:lnTo>
                  <a:lnTo>
                    <a:pt x="2661" y="648"/>
                  </a:lnTo>
                  <a:lnTo>
                    <a:pt x="2445" y="540"/>
                  </a:lnTo>
                  <a:lnTo>
                    <a:pt x="2301" y="540"/>
                  </a:lnTo>
                  <a:lnTo>
                    <a:pt x="2158" y="504"/>
                  </a:lnTo>
                  <a:lnTo>
                    <a:pt x="2014" y="540"/>
                  </a:lnTo>
                  <a:lnTo>
                    <a:pt x="1870" y="576"/>
                  </a:lnTo>
                  <a:lnTo>
                    <a:pt x="1726" y="612"/>
                  </a:lnTo>
                  <a:lnTo>
                    <a:pt x="1618" y="720"/>
                  </a:lnTo>
                  <a:lnTo>
                    <a:pt x="1510" y="828"/>
                  </a:lnTo>
                  <a:lnTo>
                    <a:pt x="1403" y="1008"/>
                  </a:lnTo>
                  <a:lnTo>
                    <a:pt x="1187" y="1403"/>
                  </a:lnTo>
                  <a:lnTo>
                    <a:pt x="1043" y="1906"/>
                  </a:lnTo>
                  <a:lnTo>
                    <a:pt x="863" y="2482"/>
                  </a:lnTo>
                  <a:lnTo>
                    <a:pt x="755" y="3129"/>
                  </a:lnTo>
                  <a:lnTo>
                    <a:pt x="612" y="3848"/>
                  </a:lnTo>
                  <a:lnTo>
                    <a:pt x="540" y="4603"/>
                  </a:lnTo>
                  <a:lnTo>
                    <a:pt x="360" y="6221"/>
                  </a:lnTo>
                  <a:lnTo>
                    <a:pt x="216" y="7803"/>
                  </a:lnTo>
                  <a:lnTo>
                    <a:pt x="108" y="9277"/>
                  </a:lnTo>
                  <a:lnTo>
                    <a:pt x="0" y="10500"/>
                  </a:lnTo>
                  <a:lnTo>
                    <a:pt x="72" y="10284"/>
                  </a:lnTo>
                  <a:lnTo>
                    <a:pt x="252" y="9817"/>
                  </a:lnTo>
                  <a:lnTo>
                    <a:pt x="396" y="9529"/>
                  </a:lnTo>
                  <a:lnTo>
                    <a:pt x="576" y="9313"/>
                  </a:lnTo>
                  <a:lnTo>
                    <a:pt x="755" y="9134"/>
                  </a:lnTo>
                  <a:lnTo>
                    <a:pt x="863" y="9098"/>
                  </a:lnTo>
                  <a:lnTo>
                    <a:pt x="971" y="9062"/>
                  </a:lnTo>
                  <a:lnTo>
                    <a:pt x="1187" y="9098"/>
                  </a:lnTo>
                  <a:lnTo>
                    <a:pt x="1403" y="9205"/>
                  </a:lnTo>
                  <a:lnTo>
                    <a:pt x="1618" y="9349"/>
                  </a:lnTo>
                  <a:lnTo>
                    <a:pt x="1834" y="9529"/>
                  </a:lnTo>
                  <a:lnTo>
                    <a:pt x="2086" y="9709"/>
                  </a:lnTo>
                  <a:lnTo>
                    <a:pt x="2373" y="9925"/>
                  </a:lnTo>
                  <a:lnTo>
                    <a:pt x="2697" y="10068"/>
                  </a:lnTo>
                  <a:lnTo>
                    <a:pt x="3093" y="10212"/>
                  </a:lnTo>
                  <a:lnTo>
                    <a:pt x="3380" y="10248"/>
                  </a:lnTo>
                  <a:lnTo>
                    <a:pt x="3704" y="10248"/>
                  </a:lnTo>
                  <a:lnTo>
                    <a:pt x="4063" y="10176"/>
                  </a:lnTo>
                  <a:lnTo>
                    <a:pt x="4423" y="10104"/>
                  </a:lnTo>
                  <a:lnTo>
                    <a:pt x="5214" y="9889"/>
                  </a:lnTo>
                  <a:lnTo>
                    <a:pt x="6005" y="9637"/>
                  </a:lnTo>
                  <a:lnTo>
                    <a:pt x="6868" y="9385"/>
                  </a:lnTo>
                  <a:lnTo>
                    <a:pt x="7299" y="9277"/>
                  </a:lnTo>
                  <a:lnTo>
                    <a:pt x="7731" y="9205"/>
                  </a:lnTo>
                  <a:lnTo>
                    <a:pt x="8162" y="9134"/>
                  </a:lnTo>
                  <a:lnTo>
                    <a:pt x="8558" y="9098"/>
                  </a:lnTo>
                  <a:lnTo>
                    <a:pt x="8989" y="9098"/>
                  </a:lnTo>
                  <a:lnTo>
                    <a:pt x="9385" y="9170"/>
                  </a:lnTo>
                  <a:lnTo>
                    <a:pt x="9780" y="9277"/>
                  </a:lnTo>
                  <a:lnTo>
                    <a:pt x="10176" y="9421"/>
                  </a:lnTo>
                  <a:lnTo>
                    <a:pt x="10535" y="9601"/>
                  </a:lnTo>
                  <a:lnTo>
                    <a:pt x="10895" y="9817"/>
                  </a:lnTo>
                  <a:lnTo>
                    <a:pt x="11219" y="10068"/>
                  </a:lnTo>
                  <a:lnTo>
                    <a:pt x="11542" y="10392"/>
                  </a:lnTo>
                  <a:lnTo>
                    <a:pt x="11830" y="10716"/>
                  </a:lnTo>
                  <a:lnTo>
                    <a:pt x="12117" y="11075"/>
                  </a:lnTo>
                  <a:lnTo>
                    <a:pt x="12369" y="11471"/>
                  </a:lnTo>
                  <a:lnTo>
                    <a:pt x="12621" y="11902"/>
                  </a:lnTo>
                  <a:lnTo>
                    <a:pt x="12872" y="12334"/>
                  </a:lnTo>
                  <a:lnTo>
                    <a:pt x="13088" y="12837"/>
                  </a:lnTo>
                  <a:lnTo>
                    <a:pt x="13268" y="13340"/>
                  </a:lnTo>
                  <a:lnTo>
                    <a:pt x="13484" y="13916"/>
                  </a:lnTo>
                  <a:lnTo>
                    <a:pt x="13628" y="14491"/>
                  </a:lnTo>
                  <a:lnTo>
                    <a:pt x="13771" y="15066"/>
                  </a:lnTo>
                  <a:lnTo>
                    <a:pt x="13951" y="15785"/>
                  </a:lnTo>
                  <a:lnTo>
                    <a:pt x="14167" y="16433"/>
                  </a:lnTo>
                  <a:lnTo>
                    <a:pt x="14419" y="17080"/>
                  </a:lnTo>
                  <a:lnTo>
                    <a:pt x="14670" y="17691"/>
                  </a:lnTo>
                  <a:lnTo>
                    <a:pt x="14958" y="18266"/>
                  </a:lnTo>
                  <a:lnTo>
                    <a:pt x="15282" y="18770"/>
                  </a:lnTo>
                  <a:lnTo>
                    <a:pt x="15605" y="19237"/>
                  </a:lnTo>
                  <a:lnTo>
                    <a:pt x="15893" y="19633"/>
                  </a:lnTo>
                  <a:lnTo>
                    <a:pt x="16216" y="19956"/>
                  </a:lnTo>
                  <a:lnTo>
                    <a:pt x="16540" y="20172"/>
                  </a:lnTo>
                  <a:lnTo>
                    <a:pt x="16828" y="20316"/>
                  </a:lnTo>
                  <a:lnTo>
                    <a:pt x="16971" y="20352"/>
                  </a:lnTo>
                  <a:lnTo>
                    <a:pt x="17259" y="20352"/>
                  </a:lnTo>
                  <a:lnTo>
                    <a:pt x="17367" y="20316"/>
                  </a:lnTo>
                  <a:lnTo>
                    <a:pt x="17475" y="20244"/>
                  </a:lnTo>
                  <a:lnTo>
                    <a:pt x="17583" y="20136"/>
                  </a:lnTo>
                  <a:lnTo>
                    <a:pt x="17691" y="20028"/>
                  </a:lnTo>
                  <a:lnTo>
                    <a:pt x="17798" y="19884"/>
                  </a:lnTo>
                  <a:lnTo>
                    <a:pt x="17870" y="19669"/>
                  </a:lnTo>
                  <a:lnTo>
                    <a:pt x="17942" y="19453"/>
                  </a:lnTo>
                  <a:lnTo>
                    <a:pt x="18553" y="17044"/>
                  </a:lnTo>
                  <a:lnTo>
                    <a:pt x="19021" y="14994"/>
                  </a:lnTo>
                  <a:lnTo>
                    <a:pt x="19524" y="12693"/>
                  </a:lnTo>
                  <a:lnTo>
                    <a:pt x="20028" y="10356"/>
                  </a:lnTo>
                  <a:lnTo>
                    <a:pt x="20423" y="8271"/>
                  </a:lnTo>
                  <a:lnTo>
                    <a:pt x="20567" y="7408"/>
                  </a:lnTo>
                  <a:lnTo>
                    <a:pt x="20639" y="6653"/>
                  </a:lnTo>
                  <a:lnTo>
                    <a:pt x="20675" y="6113"/>
                  </a:lnTo>
                  <a:lnTo>
                    <a:pt x="20675" y="5754"/>
                  </a:lnTo>
                  <a:lnTo>
                    <a:pt x="20603" y="5574"/>
                  </a:lnTo>
                  <a:lnTo>
                    <a:pt x="20531" y="5394"/>
                  </a:lnTo>
                  <a:lnTo>
                    <a:pt x="20423" y="5286"/>
                  </a:lnTo>
                  <a:lnTo>
                    <a:pt x="20315" y="5178"/>
                  </a:lnTo>
                  <a:lnTo>
                    <a:pt x="20207" y="5107"/>
                  </a:lnTo>
                  <a:lnTo>
                    <a:pt x="20064" y="5035"/>
                  </a:lnTo>
                  <a:lnTo>
                    <a:pt x="19812" y="4999"/>
                  </a:lnTo>
                  <a:lnTo>
                    <a:pt x="19344" y="4999"/>
                  </a:lnTo>
                  <a:lnTo>
                    <a:pt x="19201" y="5035"/>
                  </a:lnTo>
                  <a:lnTo>
                    <a:pt x="19129" y="5035"/>
                  </a:lnTo>
                  <a:lnTo>
                    <a:pt x="19129" y="4819"/>
                  </a:lnTo>
                  <a:lnTo>
                    <a:pt x="19021" y="4423"/>
                  </a:lnTo>
                  <a:lnTo>
                    <a:pt x="18949" y="4172"/>
                  </a:lnTo>
                  <a:lnTo>
                    <a:pt x="18805" y="3920"/>
                  </a:lnTo>
                  <a:lnTo>
                    <a:pt x="18661" y="3740"/>
                  </a:lnTo>
                  <a:lnTo>
                    <a:pt x="18446" y="3560"/>
                  </a:lnTo>
                  <a:lnTo>
                    <a:pt x="18086" y="3453"/>
                  </a:lnTo>
                  <a:lnTo>
                    <a:pt x="17762" y="3417"/>
                  </a:lnTo>
                  <a:lnTo>
                    <a:pt x="17403" y="3453"/>
                  </a:lnTo>
                  <a:lnTo>
                    <a:pt x="17043" y="3560"/>
                  </a:lnTo>
                  <a:lnTo>
                    <a:pt x="17007" y="3381"/>
                  </a:lnTo>
                  <a:lnTo>
                    <a:pt x="16864" y="2985"/>
                  </a:lnTo>
                  <a:lnTo>
                    <a:pt x="16756" y="2733"/>
                  </a:lnTo>
                  <a:lnTo>
                    <a:pt x="16612" y="2518"/>
                  </a:lnTo>
                  <a:lnTo>
                    <a:pt x="16432" y="2302"/>
                  </a:lnTo>
                  <a:lnTo>
                    <a:pt x="16180" y="2158"/>
                  </a:lnTo>
                  <a:lnTo>
                    <a:pt x="16001" y="2122"/>
                  </a:lnTo>
                  <a:lnTo>
                    <a:pt x="15461" y="2122"/>
                  </a:lnTo>
                  <a:lnTo>
                    <a:pt x="15317" y="2194"/>
                  </a:lnTo>
                  <a:lnTo>
                    <a:pt x="15138" y="2266"/>
                  </a:lnTo>
                  <a:lnTo>
                    <a:pt x="14994" y="2338"/>
                  </a:lnTo>
                  <a:lnTo>
                    <a:pt x="14850" y="2446"/>
                  </a:lnTo>
                  <a:lnTo>
                    <a:pt x="14778" y="2230"/>
                  </a:lnTo>
                  <a:lnTo>
                    <a:pt x="14706" y="2050"/>
                  </a:lnTo>
                  <a:lnTo>
                    <a:pt x="14598" y="1871"/>
                  </a:lnTo>
                  <a:lnTo>
                    <a:pt x="14455" y="1691"/>
                  </a:lnTo>
                  <a:lnTo>
                    <a:pt x="14311" y="1511"/>
                  </a:lnTo>
                  <a:lnTo>
                    <a:pt x="14131" y="1367"/>
                  </a:lnTo>
                  <a:lnTo>
                    <a:pt x="13951" y="1259"/>
                  </a:lnTo>
                  <a:lnTo>
                    <a:pt x="13771" y="1151"/>
                  </a:lnTo>
                  <a:lnTo>
                    <a:pt x="13556" y="1115"/>
                  </a:lnTo>
                  <a:lnTo>
                    <a:pt x="13376" y="1115"/>
                  </a:lnTo>
                  <a:lnTo>
                    <a:pt x="13196" y="1151"/>
                  </a:lnTo>
                  <a:lnTo>
                    <a:pt x="13016" y="1187"/>
                  </a:lnTo>
                  <a:lnTo>
                    <a:pt x="12837" y="1259"/>
                  </a:lnTo>
                  <a:lnTo>
                    <a:pt x="12693" y="1367"/>
                  </a:lnTo>
                  <a:lnTo>
                    <a:pt x="12549" y="1511"/>
                  </a:lnTo>
                  <a:lnTo>
                    <a:pt x="12441" y="1655"/>
                  </a:lnTo>
                  <a:lnTo>
                    <a:pt x="12369" y="1475"/>
                  </a:lnTo>
                  <a:lnTo>
                    <a:pt x="12189" y="1115"/>
                  </a:lnTo>
                  <a:lnTo>
                    <a:pt x="12045" y="900"/>
                  </a:lnTo>
                  <a:lnTo>
                    <a:pt x="11902" y="684"/>
                  </a:lnTo>
                  <a:lnTo>
                    <a:pt x="11686" y="540"/>
                  </a:lnTo>
                  <a:lnTo>
                    <a:pt x="11434" y="432"/>
                  </a:lnTo>
                  <a:lnTo>
                    <a:pt x="11183" y="396"/>
                  </a:lnTo>
                  <a:lnTo>
                    <a:pt x="10931" y="432"/>
                  </a:lnTo>
                  <a:lnTo>
                    <a:pt x="10715" y="504"/>
                  </a:lnTo>
                  <a:lnTo>
                    <a:pt x="10535" y="612"/>
                  </a:lnTo>
                  <a:lnTo>
                    <a:pt x="10212" y="864"/>
                  </a:lnTo>
                  <a:lnTo>
                    <a:pt x="10104" y="972"/>
                  </a:lnTo>
                  <a:lnTo>
                    <a:pt x="10032" y="792"/>
                  </a:lnTo>
                  <a:lnTo>
                    <a:pt x="9924" y="612"/>
                  </a:lnTo>
                  <a:lnTo>
                    <a:pt x="9780" y="468"/>
                  </a:lnTo>
                  <a:lnTo>
                    <a:pt x="9636" y="324"/>
                  </a:lnTo>
                  <a:lnTo>
                    <a:pt x="9457" y="217"/>
                  </a:lnTo>
                  <a:lnTo>
                    <a:pt x="9277" y="109"/>
                  </a:lnTo>
                  <a:lnTo>
                    <a:pt x="9061" y="37"/>
                  </a:lnTo>
                  <a:lnTo>
                    <a:pt x="8845" y="1"/>
                  </a:lnTo>
                  <a:lnTo>
                    <a:pt x="8666" y="37"/>
                  </a:lnTo>
                  <a:lnTo>
                    <a:pt x="8450" y="109"/>
                  </a:lnTo>
                  <a:lnTo>
                    <a:pt x="8270" y="181"/>
                  </a:lnTo>
                  <a:lnTo>
                    <a:pt x="8126" y="288"/>
                  </a:lnTo>
                  <a:lnTo>
                    <a:pt x="7982" y="432"/>
                  </a:lnTo>
                  <a:lnTo>
                    <a:pt x="7839" y="576"/>
                  </a:lnTo>
                  <a:lnTo>
                    <a:pt x="7731" y="756"/>
                  </a:lnTo>
                  <a:lnTo>
                    <a:pt x="7659" y="936"/>
                  </a:lnTo>
                  <a:lnTo>
                    <a:pt x="7551" y="792"/>
                  </a:lnTo>
                  <a:lnTo>
                    <a:pt x="7299" y="468"/>
                  </a:lnTo>
                  <a:lnTo>
                    <a:pt x="7120" y="288"/>
                  </a:lnTo>
                  <a:lnTo>
                    <a:pt x="6904" y="145"/>
                  </a:lnTo>
                  <a:lnTo>
                    <a:pt x="6616" y="37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718300" y="1371625"/>
              <a:ext cx="169025" cy="168100"/>
            </a:xfrm>
            <a:custGeom>
              <a:avLst/>
              <a:gdLst/>
              <a:ahLst/>
              <a:cxnLst/>
              <a:rect l="l" t="t" r="r" b="b"/>
              <a:pathLst>
                <a:path w="6761" h="6724" extrusionOk="0">
                  <a:moveTo>
                    <a:pt x="3560" y="468"/>
                  </a:moveTo>
                  <a:lnTo>
                    <a:pt x="3920" y="504"/>
                  </a:lnTo>
                  <a:lnTo>
                    <a:pt x="4207" y="575"/>
                  </a:lnTo>
                  <a:lnTo>
                    <a:pt x="4459" y="683"/>
                  </a:lnTo>
                  <a:lnTo>
                    <a:pt x="4747" y="791"/>
                  </a:lnTo>
                  <a:lnTo>
                    <a:pt x="4998" y="935"/>
                  </a:lnTo>
                  <a:lnTo>
                    <a:pt x="5214" y="1115"/>
                  </a:lnTo>
                  <a:lnTo>
                    <a:pt x="5430" y="1295"/>
                  </a:lnTo>
                  <a:lnTo>
                    <a:pt x="5610" y="1474"/>
                  </a:lnTo>
                  <a:lnTo>
                    <a:pt x="5789" y="1726"/>
                  </a:lnTo>
                  <a:lnTo>
                    <a:pt x="5933" y="1942"/>
                  </a:lnTo>
                  <a:lnTo>
                    <a:pt x="6077" y="2193"/>
                  </a:lnTo>
                  <a:lnTo>
                    <a:pt x="6149" y="2481"/>
                  </a:lnTo>
                  <a:lnTo>
                    <a:pt x="6221" y="2733"/>
                  </a:lnTo>
                  <a:lnTo>
                    <a:pt x="6293" y="3020"/>
                  </a:lnTo>
                  <a:lnTo>
                    <a:pt x="6293" y="3308"/>
                  </a:lnTo>
                  <a:lnTo>
                    <a:pt x="6293" y="3596"/>
                  </a:lnTo>
                  <a:lnTo>
                    <a:pt x="6257" y="3883"/>
                  </a:lnTo>
                  <a:lnTo>
                    <a:pt x="6185" y="4207"/>
                  </a:lnTo>
                  <a:lnTo>
                    <a:pt x="6113" y="4459"/>
                  </a:lnTo>
                  <a:lnTo>
                    <a:pt x="5969" y="4746"/>
                  </a:lnTo>
                  <a:lnTo>
                    <a:pt x="5825" y="4962"/>
                  </a:lnTo>
                  <a:lnTo>
                    <a:pt x="5682" y="5214"/>
                  </a:lnTo>
                  <a:lnTo>
                    <a:pt x="5466" y="5429"/>
                  </a:lnTo>
                  <a:lnTo>
                    <a:pt x="5286" y="5609"/>
                  </a:lnTo>
                  <a:lnTo>
                    <a:pt x="5034" y="5789"/>
                  </a:lnTo>
                  <a:lnTo>
                    <a:pt x="4819" y="5933"/>
                  </a:lnTo>
                  <a:lnTo>
                    <a:pt x="4567" y="6041"/>
                  </a:lnTo>
                  <a:lnTo>
                    <a:pt x="4315" y="6149"/>
                  </a:lnTo>
                  <a:lnTo>
                    <a:pt x="4028" y="6221"/>
                  </a:lnTo>
                  <a:lnTo>
                    <a:pt x="3740" y="6292"/>
                  </a:lnTo>
                  <a:lnTo>
                    <a:pt x="3165" y="6292"/>
                  </a:lnTo>
                  <a:lnTo>
                    <a:pt x="2877" y="6256"/>
                  </a:lnTo>
                  <a:lnTo>
                    <a:pt x="2589" y="6185"/>
                  </a:lnTo>
                  <a:lnTo>
                    <a:pt x="2302" y="6077"/>
                  </a:lnTo>
                  <a:lnTo>
                    <a:pt x="2050" y="5969"/>
                  </a:lnTo>
                  <a:lnTo>
                    <a:pt x="1798" y="5825"/>
                  </a:lnTo>
                  <a:lnTo>
                    <a:pt x="1547" y="5645"/>
                  </a:lnTo>
                  <a:lnTo>
                    <a:pt x="1331" y="5465"/>
                  </a:lnTo>
                  <a:lnTo>
                    <a:pt x="1151" y="5286"/>
                  </a:lnTo>
                  <a:lnTo>
                    <a:pt x="971" y="5034"/>
                  </a:lnTo>
                  <a:lnTo>
                    <a:pt x="828" y="4818"/>
                  </a:lnTo>
                  <a:lnTo>
                    <a:pt x="720" y="4567"/>
                  </a:lnTo>
                  <a:lnTo>
                    <a:pt x="612" y="4279"/>
                  </a:lnTo>
                  <a:lnTo>
                    <a:pt x="540" y="4027"/>
                  </a:lnTo>
                  <a:lnTo>
                    <a:pt x="468" y="3740"/>
                  </a:lnTo>
                  <a:lnTo>
                    <a:pt x="468" y="3452"/>
                  </a:lnTo>
                  <a:lnTo>
                    <a:pt x="468" y="3164"/>
                  </a:lnTo>
                  <a:lnTo>
                    <a:pt x="504" y="2877"/>
                  </a:lnTo>
                  <a:lnTo>
                    <a:pt x="648" y="2373"/>
                  </a:lnTo>
                  <a:lnTo>
                    <a:pt x="828" y="1942"/>
                  </a:lnTo>
                  <a:lnTo>
                    <a:pt x="1115" y="1546"/>
                  </a:lnTo>
                  <a:lnTo>
                    <a:pt x="1439" y="1187"/>
                  </a:lnTo>
                  <a:lnTo>
                    <a:pt x="1798" y="899"/>
                  </a:lnTo>
                  <a:lnTo>
                    <a:pt x="2230" y="683"/>
                  </a:lnTo>
                  <a:lnTo>
                    <a:pt x="2697" y="540"/>
                  </a:lnTo>
                  <a:lnTo>
                    <a:pt x="3165" y="468"/>
                  </a:lnTo>
                  <a:close/>
                  <a:moveTo>
                    <a:pt x="3308" y="0"/>
                  </a:moveTo>
                  <a:lnTo>
                    <a:pt x="2985" y="36"/>
                  </a:lnTo>
                  <a:lnTo>
                    <a:pt x="2661" y="72"/>
                  </a:lnTo>
                  <a:lnTo>
                    <a:pt x="2338" y="180"/>
                  </a:lnTo>
                  <a:lnTo>
                    <a:pt x="2014" y="288"/>
                  </a:lnTo>
                  <a:lnTo>
                    <a:pt x="1726" y="432"/>
                  </a:lnTo>
                  <a:lnTo>
                    <a:pt x="1475" y="611"/>
                  </a:lnTo>
                  <a:lnTo>
                    <a:pt x="1223" y="791"/>
                  </a:lnTo>
                  <a:lnTo>
                    <a:pt x="971" y="1007"/>
                  </a:lnTo>
                  <a:lnTo>
                    <a:pt x="756" y="1259"/>
                  </a:lnTo>
                  <a:lnTo>
                    <a:pt x="576" y="1510"/>
                  </a:lnTo>
                  <a:lnTo>
                    <a:pt x="396" y="1798"/>
                  </a:lnTo>
                  <a:lnTo>
                    <a:pt x="252" y="2122"/>
                  </a:lnTo>
                  <a:lnTo>
                    <a:pt x="144" y="2409"/>
                  </a:lnTo>
                  <a:lnTo>
                    <a:pt x="72" y="2769"/>
                  </a:lnTo>
                  <a:lnTo>
                    <a:pt x="36" y="3092"/>
                  </a:lnTo>
                  <a:lnTo>
                    <a:pt x="1" y="3452"/>
                  </a:lnTo>
                  <a:lnTo>
                    <a:pt x="36" y="3776"/>
                  </a:lnTo>
                  <a:lnTo>
                    <a:pt x="108" y="4099"/>
                  </a:lnTo>
                  <a:lnTo>
                    <a:pt x="180" y="4423"/>
                  </a:lnTo>
                  <a:lnTo>
                    <a:pt x="288" y="4710"/>
                  </a:lnTo>
                  <a:lnTo>
                    <a:pt x="432" y="5034"/>
                  </a:lnTo>
                  <a:lnTo>
                    <a:pt x="612" y="5286"/>
                  </a:lnTo>
                  <a:lnTo>
                    <a:pt x="828" y="5537"/>
                  </a:lnTo>
                  <a:lnTo>
                    <a:pt x="1043" y="5789"/>
                  </a:lnTo>
                  <a:lnTo>
                    <a:pt x="1259" y="6005"/>
                  </a:lnTo>
                  <a:lnTo>
                    <a:pt x="1547" y="6185"/>
                  </a:lnTo>
                  <a:lnTo>
                    <a:pt x="1834" y="6364"/>
                  </a:lnTo>
                  <a:lnTo>
                    <a:pt x="2122" y="6508"/>
                  </a:lnTo>
                  <a:lnTo>
                    <a:pt x="2446" y="6616"/>
                  </a:lnTo>
                  <a:lnTo>
                    <a:pt x="2805" y="6688"/>
                  </a:lnTo>
                  <a:lnTo>
                    <a:pt x="3201" y="6724"/>
                  </a:lnTo>
                  <a:lnTo>
                    <a:pt x="3632" y="6724"/>
                  </a:lnTo>
                  <a:lnTo>
                    <a:pt x="3920" y="6688"/>
                  </a:lnTo>
                  <a:lnTo>
                    <a:pt x="4171" y="6652"/>
                  </a:lnTo>
                  <a:lnTo>
                    <a:pt x="4459" y="6544"/>
                  </a:lnTo>
                  <a:lnTo>
                    <a:pt x="4711" y="6472"/>
                  </a:lnTo>
                  <a:lnTo>
                    <a:pt x="4962" y="6328"/>
                  </a:lnTo>
                  <a:lnTo>
                    <a:pt x="5214" y="6221"/>
                  </a:lnTo>
                  <a:lnTo>
                    <a:pt x="5430" y="6041"/>
                  </a:lnTo>
                  <a:lnTo>
                    <a:pt x="5646" y="5861"/>
                  </a:lnTo>
                  <a:lnTo>
                    <a:pt x="5825" y="5681"/>
                  </a:lnTo>
                  <a:lnTo>
                    <a:pt x="6005" y="5465"/>
                  </a:lnTo>
                  <a:lnTo>
                    <a:pt x="6185" y="5250"/>
                  </a:lnTo>
                  <a:lnTo>
                    <a:pt x="6329" y="5034"/>
                  </a:lnTo>
                  <a:lnTo>
                    <a:pt x="6437" y="4782"/>
                  </a:lnTo>
                  <a:lnTo>
                    <a:pt x="6544" y="4531"/>
                  </a:lnTo>
                  <a:lnTo>
                    <a:pt x="6616" y="4243"/>
                  </a:lnTo>
                  <a:lnTo>
                    <a:pt x="6688" y="3955"/>
                  </a:lnTo>
                  <a:lnTo>
                    <a:pt x="6724" y="3632"/>
                  </a:lnTo>
                  <a:lnTo>
                    <a:pt x="6760" y="3272"/>
                  </a:lnTo>
                  <a:lnTo>
                    <a:pt x="6724" y="2949"/>
                  </a:lnTo>
                  <a:lnTo>
                    <a:pt x="6688" y="2625"/>
                  </a:lnTo>
                  <a:lnTo>
                    <a:pt x="6580" y="2301"/>
                  </a:lnTo>
                  <a:lnTo>
                    <a:pt x="6473" y="2014"/>
                  </a:lnTo>
                  <a:lnTo>
                    <a:pt x="6329" y="1726"/>
                  </a:lnTo>
                  <a:lnTo>
                    <a:pt x="6149" y="1438"/>
                  </a:lnTo>
                  <a:lnTo>
                    <a:pt x="5969" y="1187"/>
                  </a:lnTo>
                  <a:lnTo>
                    <a:pt x="5753" y="971"/>
                  </a:lnTo>
                  <a:lnTo>
                    <a:pt x="5502" y="755"/>
                  </a:lnTo>
                  <a:lnTo>
                    <a:pt x="5214" y="540"/>
                  </a:lnTo>
                  <a:lnTo>
                    <a:pt x="4962" y="396"/>
                  </a:lnTo>
                  <a:lnTo>
                    <a:pt x="4639" y="252"/>
                  </a:lnTo>
                  <a:lnTo>
                    <a:pt x="4315" y="144"/>
                  </a:lnTo>
                  <a:lnTo>
                    <a:pt x="3992" y="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551100" y="1361725"/>
              <a:ext cx="125875" cy="168125"/>
            </a:xfrm>
            <a:custGeom>
              <a:avLst/>
              <a:gdLst/>
              <a:ahLst/>
              <a:cxnLst/>
              <a:rect l="l" t="t" r="r" b="b"/>
              <a:pathLst>
                <a:path w="5035" h="6725" extrusionOk="0">
                  <a:moveTo>
                    <a:pt x="2661" y="468"/>
                  </a:moveTo>
                  <a:lnTo>
                    <a:pt x="2877" y="504"/>
                  </a:lnTo>
                  <a:lnTo>
                    <a:pt x="3093" y="540"/>
                  </a:lnTo>
                  <a:lnTo>
                    <a:pt x="3273" y="612"/>
                  </a:lnTo>
                  <a:lnTo>
                    <a:pt x="3453" y="720"/>
                  </a:lnTo>
                  <a:lnTo>
                    <a:pt x="3632" y="864"/>
                  </a:lnTo>
                  <a:lnTo>
                    <a:pt x="3776" y="1007"/>
                  </a:lnTo>
                  <a:lnTo>
                    <a:pt x="3920" y="1151"/>
                  </a:lnTo>
                  <a:lnTo>
                    <a:pt x="4064" y="1331"/>
                  </a:lnTo>
                  <a:lnTo>
                    <a:pt x="4315" y="1834"/>
                  </a:lnTo>
                  <a:lnTo>
                    <a:pt x="4495" y="2374"/>
                  </a:lnTo>
                  <a:lnTo>
                    <a:pt x="4567" y="2913"/>
                  </a:lnTo>
                  <a:lnTo>
                    <a:pt x="4567" y="3452"/>
                  </a:lnTo>
                  <a:lnTo>
                    <a:pt x="4495" y="4064"/>
                  </a:lnTo>
                  <a:lnTo>
                    <a:pt x="4351" y="4603"/>
                  </a:lnTo>
                  <a:lnTo>
                    <a:pt x="4136" y="5070"/>
                  </a:lnTo>
                  <a:lnTo>
                    <a:pt x="3884" y="5502"/>
                  </a:lnTo>
                  <a:lnTo>
                    <a:pt x="3704" y="5682"/>
                  </a:lnTo>
                  <a:lnTo>
                    <a:pt x="3560" y="5861"/>
                  </a:lnTo>
                  <a:lnTo>
                    <a:pt x="3381" y="6005"/>
                  </a:lnTo>
                  <a:lnTo>
                    <a:pt x="3201" y="6113"/>
                  </a:lnTo>
                  <a:lnTo>
                    <a:pt x="2985" y="6185"/>
                  </a:lnTo>
                  <a:lnTo>
                    <a:pt x="2805" y="6257"/>
                  </a:lnTo>
                  <a:lnTo>
                    <a:pt x="2590" y="6293"/>
                  </a:lnTo>
                  <a:lnTo>
                    <a:pt x="2374" y="6293"/>
                  </a:lnTo>
                  <a:lnTo>
                    <a:pt x="2158" y="6257"/>
                  </a:lnTo>
                  <a:lnTo>
                    <a:pt x="1978" y="6221"/>
                  </a:lnTo>
                  <a:lnTo>
                    <a:pt x="1763" y="6113"/>
                  </a:lnTo>
                  <a:lnTo>
                    <a:pt x="1583" y="6005"/>
                  </a:lnTo>
                  <a:lnTo>
                    <a:pt x="1439" y="5897"/>
                  </a:lnTo>
                  <a:lnTo>
                    <a:pt x="1259" y="5718"/>
                  </a:lnTo>
                  <a:lnTo>
                    <a:pt x="1115" y="5574"/>
                  </a:lnTo>
                  <a:lnTo>
                    <a:pt x="972" y="5358"/>
                  </a:lnTo>
                  <a:lnTo>
                    <a:pt x="756" y="4927"/>
                  </a:lnTo>
                  <a:lnTo>
                    <a:pt x="576" y="4423"/>
                  </a:lnTo>
                  <a:lnTo>
                    <a:pt x="468" y="3848"/>
                  </a:lnTo>
                  <a:lnTo>
                    <a:pt x="468" y="3273"/>
                  </a:lnTo>
                  <a:lnTo>
                    <a:pt x="468" y="2985"/>
                  </a:lnTo>
                  <a:lnTo>
                    <a:pt x="540" y="2733"/>
                  </a:lnTo>
                  <a:lnTo>
                    <a:pt x="648" y="2194"/>
                  </a:lnTo>
                  <a:lnTo>
                    <a:pt x="900" y="1691"/>
                  </a:lnTo>
                  <a:lnTo>
                    <a:pt x="1008" y="1439"/>
                  </a:lnTo>
                  <a:lnTo>
                    <a:pt x="1187" y="1223"/>
                  </a:lnTo>
                  <a:lnTo>
                    <a:pt x="1439" y="936"/>
                  </a:lnTo>
                  <a:lnTo>
                    <a:pt x="1763" y="684"/>
                  </a:lnTo>
                  <a:lnTo>
                    <a:pt x="2122" y="540"/>
                  </a:lnTo>
                  <a:lnTo>
                    <a:pt x="2518" y="468"/>
                  </a:lnTo>
                  <a:close/>
                  <a:moveTo>
                    <a:pt x="2590" y="1"/>
                  </a:moveTo>
                  <a:lnTo>
                    <a:pt x="2158" y="37"/>
                  </a:lnTo>
                  <a:lnTo>
                    <a:pt x="1799" y="144"/>
                  </a:lnTo>
                  <a:lnTo>
                    <a:pt x="1439" y="360"/>
                  </a:lnTo>
                  <a:lnTo>
                    <a:pt x="1115" y="612"/>
                  </a:lnTo>
                  <a:lnTo>
                    <a:pt x="972" y="756"/>
                  </a:lnTo>
                  <a:lnTo>
                    <a:pt x="828" y="936"/>
                  </a:lnTo>
                  <a:lnTo>
                    <a:pt x="648" y="1187"/>
                  </a:lnTo>
                  <a:lnTo>
                    <a:pt x="504" y="1475"/>
                  </a:lnTo>
                  <a:lnTo>
                    <a:pt x="360" y="1727"/>
                  </a:lnTo>
                  <a:lnTo>
                    <a:pt x="252" y="2014"/>
                  </a:lnTo>
                  <a:lnTo>
                    <a:pt x="145" y="2338"/>
                  </a:lnTo>
                  <a:lnTo>
                    <a:pt x="73" y="2625"/>
                  </a:lnTo>
                  <a:lnTo>
                    <a:pt x="37" y="2949"/>
                  </a:lnTo>
                  <a:lnTo>
                    <a:pt x="1" y="3273"/>
                  </a:lnTo>
                  <a:lnTo>
                    <a:pt x="1" y="3596"/>
                  </a:lnTo>
                  <a:lnTo>
                    <a:pt x="37" y="3920"/>
                  </a:lnTo>
                  <a:lnTo>
                    <a:pt x="73" y="4243"/>
                  </a:lnTo>
                  <a:lnTo>
                    <a:pt x="145" y="4567"/>
                  </a:lnTo>
                  <a:lnTo>
                    <a:pt x="252" y="4891"/>
                  </a:lnTo>
                  <a:lnTo>
                    <a:pt x="360" y="5142"/>
                  </a:lnTo>
                  <a:lnTo>
                    <a:pt x="504" y="5430"/>
                  </a:lnTo>
                  <a:lnTo>
                    <a:pt x="648" y="5682"/>
                  </a:lnTo>
                  <a:lnTo>
                    <a:pt x="792" y="5897"/>
                  </a:lnTo>
                  <a:lnTo>
                    <a:pt x="1008" y="6113"/>
                  </a:lnTo>
                  <a:lnTo>
                    <a:pt x="1187" y="6293"/>
                  </a:lnTo>
                  <a:lnTo>
                    <a:pt x="1403" y="6437"/>
                  </a:lnTo>
                  <a:lnTo>
                    <a:pt x="1619" y="6545"/>
                  </a:lnTo>
                  <a:lnTo>
                    <a:pt x="1870" y="6652"/>
                  </a:lnTo>
                  <a:lnTo>
                    <a:pt x="2122" y="6724"/>
                  </a:lnTo>
                  <a:lnTo>
                    <a:pt x="2554" y="6724"/>
                  </a:lnTo>
                  <a:lnTo>
                    <a:pt x="2805" y="6688"/>
                  </a:lnTo>
                  <a:lnTo>
                    <a:pt x="3057" y="6652"/>
                  </a:lnTo>
                  <a:lnTo>
                    <a:pt x="3273" y="6545"/>
                  </a:lnTo>
                  <a:lnTo>
                    <a:pt x="3488" y="6437"/>
                  </a:lnTo>
                  <a:lnTo>
                    <a:pt x="3704" y="6293"/>
                  </a:lnTo>
                  <a:lnTo>
                    <a:pt x="3884" y="6149"/>
                  </a:lnTo>
                  <a:lnTo>
                    <a:pt x="4064" y="5933"/>
                  </a:lnTo>
                  <a:lnTo>
                    <a:pt x="4244" y="5754"/>
                  </a:lnTo>
                  <a:lnTo>
                    <a:pt x="4423" y="5502"/>
                  </a:lnTo>
                  <a:lnTo>
                    <a:pt x="4567" y="5250"/>
                  </a:lnTo>
                  <a:lnTo>
                    <a:pt x="4675" y="4999"/>
                  </a:lnTo>
                  <a:lnTo>
                    <a:pt x="4783" y="4711"/>
                  </a:lnTo>
                  <a:lnTo>
                    <a:pt x="4891" y="4423"/>
                  </a:lnTo>
                  <a:lnTo>
                    <a:pt x="4963" y="4136"/>
                  </a:lnTo>
                  <a:lnTo>
                    <a:pt x="4999" y="3812"/>
                  </a:lnTo>
                  <a:lnTo>
                    <a:pt x="5035" y="3488"/>
                  </a:lnTo>
                  <a:lnTo>
                    <a:pt x="5035" y="3165"/>
                  </a:lnTo>
                  <a:lnTo>
                    <a:pt x="4999" y="2877"/>
                  </a:lnTo>
                  <a:lnTo>
                    <a:pt x="4963" y="2554"/>
                  </a:lnTo>
                  <a:lnTo>
                    <a:pt x="4927" y="2266"/>
                  </a:lnTo>
                  <a:lnTo>
                    <a:pt x="4819" y="1942"/>
                  </a:lnTo>
                  <a:lnTo>
                    <a:pt x="4711" y="1655"/>
                  </a:lnTo>
                  <a:lnTo>
                    <a:pt x="4567" y="1367"/>
                  </a:lnTo>
                  <a:lnTo>
                    <a:pt x="4423" y="1115"/>
                  </a:lnTo>
                  <a:lnTo>
                    <a:pt x="4279" y="900"/>
                  </a:lnTo>
                  <a:lnTo>
                    <a:pt x="4136" y="684"/>
                  </a:lnTo>
                  <a:lnTo>
                    <a:pt x="3956" y="504"/>
                  </a:lnTo>
                  <a:lnTo>
                    <a:pt x="3740" y="360"/>
                  </a:lnTo>
                  <a:lnTo>
                    <a:pt x="3560" y="252"/>
                  </a:lnTo>
                  <a:lnTo>
                    <a:pt x="3381" y="144"/>
                  </a:lnTo>
                  <a:lnTo>
                    <a:pt x="2985" y="3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67075" y="1426450"/>
              <a:ext cx="62925" cy="24300"/>
            </a:xfrm>
            <a:custGeom>
              <a:avLst/>
              <a:gdLst/>
              <a:ahLst/>
              <a:cxnLst/>
              <a:rect l="l" t="t" r="r" b="b"/>
              <a:pathLst>
                <a:path w="2517" h="972" extrusionOk="0">
                  <a:moveTo>
                    <a:pt x="863" y="0"/>
                  </a:moveTo>
                  <a:lnTo>
                    <a:pt x="683" y="36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180" y="252"/>
                  </a:lnTo>
                  <a:lnTo>
                    <a:pt x="0" y="396"/>
                  </a:lnTo>
                  <a:lnTo>
                    <a:pt x="324" y="720"/>
                  </a:lnTo>
                  <a:lnTo>
                    <a:pt x="467" y="612"/>
                  </a:lnTo>
                  <a:lnTo>
                    <a:pt x="611" y="504"/>
                  </a:lnTo>
                  <a:lnTo>
                    <a:pt x="791" y="468"/>
                  </a:lnTo>
                  <a:lnTo>
                    <a:pt x="935" y="432"/>
                  </a:lnTo>
                  <a:lnTo>
                    <a:pt x="1079" y="432"/>
                  </a:lnTo>
                  <a:lnTo>
                    <a:pt x="1259" y="468"/>
                  </a:lnTo>
                  <a:lnTo>
                    <a:pt x="1546" y="540"/>
                  </a:lnTo>
                  <a:lnTo>
                    <a:pt x="1798" y="684"/>
                  </a:lnTo>
                  <a:lnTo>
                    <a:pt x="2014" y="827"/>
                  </a:lnTo>
                  <a:lnTo>
                    <a:pt x="2193" y="971"/>
                  </a:lnTo>
                  <a:lnTo>
                    <a:pt x="2517" y="648"/>
                  </a:lnTo>
                  <a:lnTo>
                    <a:pt x="2301" y="468"/>
                  </a:lnTo>
                  <a:lnTo>
                    <a:pt x="2050" y="288"/>
                  </a:lnTo>
                  <a:lnTo>
                    <a:pt x="1726" y="144"/>
                  </a:lnTo>
                  <a:lnTo>
                    <a:pt x="1402" y="3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878300" y="1431850"/>
              <a:ext cx="228350" cy="58450"/>
            </a:xfrm>
            <a:custGeom>
              <a:avLst/>
              <a:gdLst/>
              <a:ahLst/>
              <a:cxnLst/>
              <a:rect l="l" t="t" r="r" b="b"/>
              <a:pathLst>
                <a:path w="9134" h="2338" extrusionOk="0">
                  <a:moveTo>
                    <a:pt x="5754" y="0"/>
                  </a:moveTo>
                  <a:lnTo>
                    <a:pt x="3345" y="36"/>
                  </a:lnTo>
                  <a:lnTo>
                    <a:pt x="1115" y="108"/>
                  </a:lnTo>
                  <a:lnTo>
                    <a:pt x="1" y="144"/>
                  </a:lnTo>
                  <a:lnTo>
                    <a:pt x="1" y="611"/>
                  </a:lnTo>
                  <a:lnTo>
                    <a:pt x="1727" y="540"/>
                  </a:lnTo>
                  <a:lnTo>
                    <a:pt x="3956" y="468"/>
                  </a:lnTo>
                  <a:lnTo>
                    <a:pt x="5933" y="432"/>
                  </a:lnTo>
                  <a:lnTo>
                    <a:pt x="6688" y="468"/>
                  </a:lnTo>
                  <a:lnTo>
                    <a:pt x="7120" y="504"/>
                  </a:lnTo>
                  <a:lnTo>
                    <a:pt x="7264" y="540"/>
                  </a:lnTo>
                  <a:lnTo>
                    <a:pt x="7408" y="611"/>
                  </a:lnTo>
                  <a:lnTo>
                    <a:pt x="7659" y="791"/>
                  </a:lnTo>
                  <a:lnTo>
                    <a:pt x="7911" y="1007"/>
                  </a:lnTo>
                  <a:lnTo>
                    <a:pt x="8127" y="1295"/>
                  </a:lnTo>
                  <a:lnTo>
                    <a:pt x="8306" y="1582"/>
                  </a:lnTo>
                  <a:lnTo>
                    <a:pt x="8486" y="1870"/>
                  </a:lnTo>
                  <a:lnTo>
                    <a:pt x="8738" y="2337"/>
                  </a:lnTo>
                  <a:lnTo>
                    <a:pt x="9133" y="2122"/>
                  </a:lnTo>
                  <a:lnTo>
                    <a:pt x="8954" y="1762"/>
                  </a:lnTo>
                  <a:lnTo>
                    <a:pt x="8774" y="1438"/>
                  </a:lnTo>
                  <a:lnTo>
                    <a:pt x="8522" y="1115"/>
                  </a:lnTo>
                  <a:lnTo>
                    <a:pt x="8270" y="755"/>
                  </a:lnTo>
                  <a:lnTo>
                    <a:pt x="7947" y="432"/>
                  </a:lnTo>
                  <a:lnTo>
                    <a:pt x="7803" y="324"/>
                  </a:lnTo>
                  <a:lnTo>
                    <a:pt x="7623" y="216"/>
                  </a:lnTo>
                  <a:lnTo>
                    <a:pt x="7443" y="108"/>
                  </a:lnTo>
                  <a:lnTo>
                    <a:pt x="7264" y="72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71800" y="1386000"/>
              <a:ext cx="136650" cy="195975"/>
            </a:xfrm>
            <a:custGeom>
              <a:avLst/>
              <a:gdLst/>
              <a:ahLst/>
              <a:cxnLst/>
              <a:rect l="l" t="t" r="r" b="b"/>
              <a:pathLst>
                <a:path w="5466" h="7839" extrusionOk="0">
                  <a:moveTo>
                    <a:pt x="3955" y="0"/>
                  </a:moveTo>
                  <a:lnTo>
                    <a:pt x="3596" y="108"/>
                  </a:lnTo>
                  <a:lnTo>
                    <a:pt x="3236" y="252"/>
                  </a:lnTo>
                  <a:lnTo>
                    <a:pt x="2876" y="504"/>
                  </a:lnTo>
                  <a:lnTo>
                    <a:pt x="2517" y="756"/>
                  </a:lnTo>
                  <a:lnTo>
                    <a:pt x="2193" y="1079"/>
                  </a:lnTo>
                  <a:lnTo>
                    <a:pt x="1870" y="1403"/>
                  </a:lnTo>
                  <a:lnTo>
                    <a:pt x="1294" y="2086"/>
                  </a:lnTo>
                  <a:lnTo>
                    <a:pt x="827" y="2697"/>
                  </a:lnTo>
                  <a:lnTo>
                    <a:pt x="432" y="3344"/>
                  </a:lnTo>
                  <a:lnTo>
                    <a:pt x="0" y="6688"/>
                  </a:lnTo>
                  <a:lnTo>
                    <a:pt x="36" y="6760"/>
                  </a:lnTo>
                  <a:lnTo>
                    <a:pt x="144" y="6940"/>
                  </a:lnTo>
                  <a:lnTo>
                    <a:pt x="288" y="7120"/>
                  </a:lnTo>
                  <a:lnTo>
                    <a:pt x="575" y="7407"/>
                  </a:lnTo>
                  <a:lnTo>
                    <a:pt x="899" y="7623"/>
                  </a:lnTo>
                  <a:lnTo>
                    <a:pt x="1294" y="7767"/>
                  </a:lnTo>
                  <a:lnTo>
                    <a:pt x="1690" y="7839"/>
                  </a:lnTo>
                  <a:lnTo>
                    <a:pt x="2085" y="7839"/>
                  </a:lnTo>
                  <a:lnTo>
                    <a:pt x="2481" y="7767"/>
                  </a:lnTo>
                  <a:lnTo>
                    <a:pt x="2697" y="7695"/>
                  </a:lnTo>
                  <a:lnTo>
                    <a:pt x="2876" y="7587"/>
                  </a:lnTo>
                  <a:lnTo>
                    <a:pt x="3056" y="7479"/>
                  </a:lnTo>
                  <a:lnTo>
                    <a:pt x="3236" y="7371"/>
                  </a:lnTo>
                  <a:lnTo>
                    <a:pt x="3596" y="7048"/>
                  </a:lnTo>
                  <a:lnTo>
                    <a:pt x="3919" y="6652"/>
                  </a:lnTo>
                  <a:lnTo>
                    <a:pt x="4243" y="6149"/>
                  </a:lnTo>
                  <a:lnTo>
                    <a:pt x="4530" y="5610"/>
                  </a:lnTo>
                  <a:lnTo>
                    <a:pt x="4782" y="5034"/>
                  </a:lnTo>
                  <a:lnTo>
                    <a:pt x="4998" y="4423"/>
                  </a:lnTo>
                  <a:lnTo>
                    <a:pt x="5214" y="3812"/>
                  </a:lnTo>
                  <a:lnTo>
                    <a:pt x="5321" y="3201"/>
                  </a:lnTo>
                  <a:lnTo>
                    <a:pt x="5429" y="2589"/>
                  </a:lnTo>
                  <a:lnTo>
                    <a:pt x="5465" y="2014"/>
                  </a:lnTo>
                  <a:lnTo>
                    <a:pt x="5429" y="1511"/>
                  </a:lnTo>
                  <a:lnTo>
                    <a:pt x="5357" y="1043"/>
                  </a:lnTo>
                  <a:lnTo>
                    <a:pt x="5286" y="827"/>
                  </a:lnTo>
                  <a:lnTo>
                    <a:pt x="5178" y="612"/>
                  </a:lnTo>
                  <a:lnTo>
                    <a:pt x="5070" y="468"/>
                  </a:lnTo>
                  <a:lnTo>
                    <a:pt x="4962" y="324"/>
                  </a:lnTo>
                  <a:lnTo>
                    <a:pt x="4818" y="216"/>
                  </a:lnTo>
                  <a:lnTo>
                    <a:pt x="4674" y="108"/>
                  </a:lnTo>
                  <a:lnTo>
                    <a:pt x="4494" y="36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8750" y="1429150"/>
              <a:ext cx="76425" cy="125875"/>
            </a:xfrm>
            <a:custGeom>
              <a:avLst/>
              <a:gdLst/>
              <a:ahLst/>
              <a:cxnLst/>
              <a:rect l="l" t="t" r="r" b="b"/>
              <a:pathLst>
                <a:path w="3057" h="5035" extrusionOk="0">
                  <a:moveTo>
                    <a:pt x="3057" y="0"/>
                  </a:moveTo>
                  <a:lnTo>
                    <a:pt x="2697" y="108"/>
                  </a:lnTo>
                  <a:lnTo>
                    <a:pt x="2374" y="252"/>
                  </a:lnTo>
                  <a:lnTo>
                    <a:pt x="2050" y="432"/>
                  </a:lnTo>
                  <a:lnTo>
                    <a:pt x="1727" y="648"/>
                  </a:lnTo>
                  <a:lnTo>
                    <a:pt x="1439" y="899"/>
                  </a:lnTo>
                  <a:lnTo>
                    <a:pt x="1187" y="1223"/>
                  </a:lnTo>
                  <a:lnTo>
                    <a:pt x="972" y="1546"/>
                  </a:lnTo>
                  <a:lnTo>
                    <a:pt x="756" y="1870"/>
                  </a:lnTo>
                  <a:lnTo>
                    <a:pt x="576" y="2230"/>
                  </a:lnTo>
                  <a:lnTo>
                    <a:pt x="396" y="2625"/>
                  </a:lnTo>
                  <a:lnTo>
                    <a:pt x="252" y="2985"/>
                  </a:lnTo>
                  <a:lnTo>
                    <a:pt x="145" y="3380"/>
                  </a:lnTo>
                  <a:lnTo>
                    <a:pt x="73" y="3776"/>
                  </a:lnTo>
                  <a:lnTo>
                    <a:pt x="37" y="4135"/>
                  </a:lnTo>
                  <a:lnTo>
                    <a:pt x="1" y="4495"/>
                  </a:lnTo>
                  <a:lnTo>
                    <a:pt x="1" y="4854"/>
                  </a:lnTo>
                  <a:lnTo>
                    <a:pt x="1" y="4890"/>
                  </a:lnTo>
                  <a:lnTo>
                    <a:pt x="1" y="4962"/>
                  </a:lnTo>
                  <a:lnTo>
                    <a:pt x="37" y="4998"/>
                  </a:lnTo>
                  <a:lnTo>
                    <a:pt x="109" y="5034"/>
                  </a:lnTo>
                  <a:lnTo>
                    <a:pt x="216" y="5034"/>
                  </a:lnTo>
                  <a:lnTo>
                    <a:pt x="288" y="4962"/>
                  </a:lnTo>
                  <a:lnTo>
                    <a:pt x="540" y="4351"/>
                  </a:lnTo>
                  <a:lnTo>
                    <a:pt x="864" y="3776"/>
                  </a:lnTo>
                  <a:lnTo>
                    <a:pt x="972" y="3596"/>
                  </a:lnTo>
                  <a:lnTo>
                    <a:pt x="1115" y="3452"/>
                  </a:lnTo>
                  <a:lnTo>
                    <a:pt x="1295" y="3344"/>
                  </a:lnTo>
                  <a:lnTo>
                    <a:pt x="1475" y="3272"/>
                  </a:lnTo>
                  <a:lnTo>
                    <a:pt x="1655" y="3200"/>
                  </a:lnTo>
                  <a:lnTo>
                    <a:pt x="1834" y="3164"/>
                  </a:lnTo>
                  <a:lnTo>
                    <a:pt x="2050" y="3164"/>
                  </a:lnTo>
                  <a:lnTo>
                    <a:pt x="2230" y="3200"/>
                  </a:lnTo>
                  <a:lnTo>
                    <a:pt x="2266" y="3200"/>
                  </a:lnTo>
                  <a:lnTo>
                    <a:pt x="2302" y="3164"/>
                  </a:lnTo>
                  <a:lnTo>
                    <a:pt x="2266" y="3128"/>
                  </a:lnTo>
                  <a:lnTo>
                    <a:pt x="2014" y="2985"/>
                  </a:lnTo>
                  <a:lnTo>
                    <a:pt x="1763" y="2913"/>
                  </a:lnTo>
                  <a:lnTo>
                    <a:pt x="1511" y="2913"/>
                  </a:lnTo>
                  <a:lnTo>
                    <a:pt x="1295" y="2985"/>
                  </a:lnTo>
                  <a:lnTo>
                    <a:pt x="1079" y="3057"/>
                  </a:lnTo>
                  <a:lnTo>
                    <a:pt x="900" y="3200"/>
                  </a:lnTo>
                  <a:lnTo>
                    <a:pt x="720" y="3380"/>
                  </a:lnTo>
                  <a:lnTo>
                    <a:pt x="576" y="3596"/>
                  </a:lnTo>
                  <a:lnTo>
                    <a:pt x="756" y="3057"/>
                  </a:lnTo>
                  <a:lnTo>
                    <a:pt x="936" y="2517"/>
                  </a:lnTo>
                  <a:lnTo>
                    <a:pt x="1187" y="2014"/>
                  </a:lnTo>
                  <a:lnTo>
                    <a:pt x="1439" y="1546"/>
                  </a:lnTo>
                  <a:lnTo>
                    <a:pt x="1763" y="1115"/>
                  </a:lnTo>
                  <a:lnTo>
                    <a:pt x="2158" y="719"/>
                  </a:lnTo>
                  <a:lnTo>
                    <a:pt x="2554" y="360"/>
                  </a:lnTo>
                  <a:lnTo>
                    <a:pt x="2805" y="216"/>
                  </a:lnTo>
                  <a:lnTo>
                    <a:pt x="3057" y="72"/>
                  </a:lnTo>
                  <a:lnTo>
                    <a:pt x="3057" y="36"/>
                  </a:lnTo>
                  <a:lnTo>
                    <a:pt x="30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135375" y="1872300"/>
              <a:ext cx="1031975" cy="1667475"/>
            </a:xfrm>
            <a:custGeom>
              <a:avLst/>
              <a:gdLst/>
              <a:ahLst/>
              <a:cxnLst/>
              <a:rect l="l" t="t" r="r" b="b"/>
              <a:pathLst>
                <a:path w="41279" h="66699" extrusionOk="0">
                  <a:moveTo>
                    <a:pt x="1367" y="1"/>
                  </a:moveTo>
                  <a:lnTo>
                    <a:pt x="1080" y="72"/>
                  </a:lnTo>
                  <a:lnTo>
                    <a:pt x="792" y="180"/>
                  </a:lnTo>
                  <a:lnTo>
                    <a:pt x="576" y="324"/>
                  </a:lnTo>
                  <a:lnTo>
                    <a:pt x="396" y="540"/>
                  </a:lnTo>
                  <a:lnTo>
                    <a:pt x="217" y="828"/>
                  </a:lnTo>
                  <a:lnTo>
                    <a:pt x="109" y="1115"/>
                  </a:lnTo>
                  <a:lnTo>
                    <a:pt x="37" y="1475"/>
                  </a:lnTo>
                  <a:lnTo>
                    <a:pt x="1" y="1870"/>
                  </a:lnTo>
                  <a:lnTo>
                    <a:pt x="1" y="2338"/>
                  </a:lnTo>
                  <a:lnTo>
                    <a:pt x="1" y="2841"/>
                  </a:lnTo>
                  <a:lnTo>
                    <a:pt x="73" y="3380"/>
                  </a:lnTo>
                  <a:lnTo>
                    <a:pt x="181" y="3956"/>
                  </a:lnTo>
                  <a:lnTo>
                    <a:pt x="325" y="4567"/>
                  </a:lnTo>
                  <a:lnTo>
                    <a:pt x="504" y="5214"/>
                  </a:lnTo>
                  <a:lnTo>
                    <a:pt x="720" y="5897"/>
                  </a:lnTo>
                  <a:lnTo>
                    <a:pt x="972" y="6652"/>
                  </a:lnTo>
                  <a:lnTo>
                    <a:pt x="1583" y="8234"/>
                  </a:lnTo>
                  <a:lnTo>
                    <a:pt x="2338" y="9924"/>
                  </a:lnTo>
                  <a:lnTo>
                    <a:pt x="3201" y="11758"/>
                  </a:lnTo>
                  <a:lnTo>
                    <a:pt x="4244" y="13736"/>
                  </a:lnTo>
                  <a:lnTo>
                    <a:pt x="8487" y="21502"/>
                  </a:lnTo>
                  <a:lnTo>
                    <a:pt x="12226" y="28298"/>
                  </a:lnTo>
                  <a:lnTo>
                    <a:pt x="13772" y="31174"/>
                  </a:lnTo>
                  <a:lnTo>
                    <a:pt x="15030" y="33547"/>
                  </a:lnTo>
                  <a:lnTo>
                    <a:pt x="15498" y="34518"/>
                  </a:lnTo>
                  <a:lnTo>
                    <a:pt x="15893" y="35381"/>
                  </a:lnTo>
                  <a:lnTo>
                    <a:pt x="16181" y="36064"/>
                  </a:lnTo>
                  <a:lnTo>
                    <a:pt x="16397" y="36568"/>
                  </a:lnTo>
                  <a:lnTo>
                    <a:pt x="17044" y="39839"/>
                  </a:lnTo>
                  <a:lnTo>
                    <a:pt x="17691" y="43219"/>
                  </a:lnTo>
                  <a:lnTo>
                    <a:pt x="18446" y="47318"/>
                  </a:lnTo>
                  <a:lnTo>
                    <a:pt x="19273" y="51849"/>
                  </a:lnTo>
                  <a:lnTo>
                    <a:pt x="20064" y="56379"/>
                  </a:lnTo>
                  <a:lnTo>
                    <a:pt x="20711" y="60658"/>
                  </a:lnTo>
                  <a:lnTo>
                    <a:pt x="20999" y="62599"/>
                  </a:lnTo>
                  <a:lnTo>
                    <a:pt x="21215" y="64325"/>
                  </a:lnTo>
                  <a:lnTo>
                    <a:pt x="21251" y="64469"/>
                  </a:lnTo>
                  <a:lnTo>
                    <a:pt x="21323" y="64577"/>
                  </a:lnTo>
                  <a:lnTo>
                    <a:pt x="21395" y="64721"/>
                  </a:lnTo>
                  <a:lnTo>
                    <a:pt x="21502" y="64829"/>
                  </a:lnTo>
                  <a:lnTo>
                    <a:pt x="21826" y="65044"/>
                  </a:lnTo>
                  <a:lnTo>
                    <a:pt x="22186" y="65260"/>
                  </a:lnTo>
                  <a:lnTo>
                    <a:pt x="22689" y="65476"/>
                  </a:lnTo>
                  <a:lnTo>
                    <a:pt x="23228" y="65656"/>
                  </a:lnTo>
                  <a:lnTo>
                    <a:pt x="23840" y="65800"/>
                  </a:lnTo>
                  <a:lnTo>
                    <a:pt x="24523" y="65979"/>
                  </a:lnTo>
                  <a:lnTo>
                    <a:pt x="25278" y="66123"/>
                  </a:lnTo>
                  <a:lnTo>
                    <a:pt x="26069" y="66231"/>
                  </a:lnTo>
                  <a:lnTo>
                    <a:pt x="27795" y="66447"/>
                  </a:lnTo>
                  <a:lnTo>
                    <a:pt x="29593" y="66591"/>
                  </a:lnTo>
                  <a:lnTo>
                    <a:pt x="31462" y="66662"/>
                  </a:lnTo>
                  <a:lnTo>
                    <a:pt x="33332" y="66698"/>
                  </a:lnTo>
                  <a:lnTo>
                    <a:pt x="35130" y="66662"/>
                  </a:lnTo>
                  <a:lnTo>
                    <a:pt x="36820" y="66555"/>
                  </a:lnTo>
                  <a:lnTo>
                    <a:pt x="37575" y="66447"/>
                  </a:lnTo>
                  <a:lnTo>
                    <a:pt x="38294" y="66375"/>
                  </a:lnTo>
                  <a:lnTo>
                    <a:pt x="38977" y="66267"/>
                  </a:lnTo>
                  <a:lnTo>
                    <a:pt x="39552" y="66123"/>
                  </a:lnTo>
                  <a:lnTo>
                    <a:pt x="40056" y="65979"/>
                  </a:lnTo>
                  <a:lnTo>
                    <a:pt x="40523" y="65800"/>
                  </a:lnTo>
                  <a:lnTo>
                    <a:pt x="40847" y="65620"/>
                  </a:lnTo>
                  <a:lnTo>
                    <a:pt x="41098" y="65440"/>
                  </a:lnTo>
                  <a:lnTo>
                    <a:pt x="41206" y="65332"/>
                  </a:lnTo>
                  <a:lnTo>
                    <a:pt x="41242" y="65224"/>
                  </a:lnTo>
                  <a:lnTo>
                    <a:pt x="41278" y="65116"/>
                  </a:lnTo>
                  <a:lnTo>
                    <a:pt x="41278" y="64973"/>
                  </a:lnTo>
                  <a:lnTo>
                    <a:pt x="41134" y="63570"/>
                  </a:lnTo>
                  <a:lnTo>
                    <a:pt x="40919" y="61988"/>
                  </a:lnTo>
                  <a:lnTo>
                    <a:pt x="40631" y="60226"/>
                  </a:lnTo>
                  <a:lnTo>
                    <a:pt x="40271" y="58357"/>
                  </a:lnTo>
                  <a:lnTo>
                    <a:pt x="39840" y="56379"/>
                  </a:lnTo>
                  <a:lnTo>
                    <a:pt x="39408" y="54294"/>
                  </a:lnTo>
                  <a:lnTo>
                    <a:pt x="38402" y="49943"/>
                  </a:lnTo>
                  <a:lnTo>
                    <a:pt x="37287" y="45520"/>
                  </a:lnTo>
                  <a:lnTo>
                    <a:pt x="36136" y="41206"/>
                  </a:lnTo>
                  <a:lnTo>
                    <a:pt x="35022" y="37143"/>
                  </a:lnTo>
                  <a:lnTo>
                    <a:pt x="33943" y="33547"/>
                  </a:lnTo>
                  <a:lnTo>
                    <a:pt x="33799" y="33152"/>
                  </a:lnTo>
                  <a:lnTo>
                    <a:pt x="33620" y="32720"/>
                  </a:lnTo>
                  <a:lnTo>
                    <a:pt x="33044" y="31570"/>
                  </a:lnTo>
                  <a:lnTo>
                    <a:pt x="32253" y="30203"/>
                  </a:lnTo>
                  <a:lnTo>
                    <a:pt x="31246" y="28549"/>
                  </a:lnTo>
                  <a:lnTo>
                    <a:pt x="30024" y="26752"/>
                  </a:lnTo>
                  <a:lnTo>
                    <a:pt x="28586" y="24738"/>
                  </a:lnTo>
                  <a:lnTo>
                    <a:pt x="26968" y="22581"/>
                  </a:lnTo>
                  <a:lnTo>
                    <a:pt x="25170" y="20316"/>
                  </a:lnTo>
                  <a:lnTo>
                    <a:pt x="23192" y="17978"/>
                  </a:lnTo>
                  <a:lnTo>
                    <a:pt x="22150" y="16792"/>
                  </a:lnTo>
                  <a:lnTo>
                    <a:pt x="21035" y="15569"/>
                  </a:lnTo>
                  <a:lnTo>
                    <a:pt x="19920" y="14347"/>
                  </a:lnTo>
                  <a:lnTo>
                    <a:pt x="18734" y="13160"/>
                  </a:lnTo>
                  <a:lnTo>
                    <a:pt x="17547" y="11938"/>
                  </a:lnTo>
                  <a:lnTo>
                    <a:pt x="16289" y="10715"/>
                  </a:lnTo>
                  <a:lnTo>
                    <a:pt x="15030" y="9493"/>
                  </a:lnTo>
                  <a:lnTo>
                    <a:pt x="13700" y="8306"/>
                  </a:lnTo>
                  <a:lnTo>
                    <a:pt x="12370" y="7120"/>
                  </a:lnTo>
                  <a:lnTo>
                    <a:pt x="11003" y="5969"/>
                  </a:lnTo>
                  <a:lnTo>
                    <a:pt x="9601" y="4819"/>
                  </a:lnTo>
                  <a:lnTo>
                    <a:pt x="8163" y="3704"/>
                  </a:lnTo>
                  <a:lnTo>
                    <a:pt x="6689" y="2625"/>
                  </a:lnTo>
                  <a:lnTo>
                    <a:pt x="5215" y="1583"/>
                  </a:lnTo>
                  <a:lnTo>
                    <a:pt x="4567" y="1151"/>
                  </a:lnTo>
                  <a:lnTo>
                    <a:pt x="3992" y="828"/>
                  </a:lnTo>
                  <a:lnTo>
                    <a:pt x="3453" y="540"/>
                  </a:lnTo>
                  <a:lnTo>
                    <a:pt x="2985" y="324"/>
                  </a:lnTo>
                  <a:lnTo>
                    <a:pt x="2518" y="144"/>
                  </a:lnTo>
                  <a:lnTo>
                    <a:pt x="2086" y="36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583025" y="3480425"/>
              <a:ext cx="665225" cy="695775"/>
            </a:xfrm>
            <a:custGeom>
              <a:avLst/>
              <a:gdLst/>
              <a:ahLst/>
              <a:cxnLst/>
              <a:rect l="l" t="t" r="r" b="b"/>
              <a:pathLst>
                <a:path w="26609" h="27831" extrusionOk="0">
                  <a:moveTo>
                    <a:pt x="3309" y="0"/>
                  </a:moveTo>
                  <a:lnTo>
                    <a:pt x="2734" y="2266"/>
                  </a:lnTo>
                  <a:lnTo>
                    <a:pt x="2122" y="4603"/>
                  </a:lnTo>
                  <a:lnTo>
                    <a:pt x="1475" y="7443"/>
                  </a:lnTo>
                  <a:lnTo>
                    <a:pt x="828" y="10427"/>
                  </a:lnTo>
                  <a:lnTo>
                    <a:pt x="576" y="11902"/>
                  </a:lnTo>
                  <a:lnTo>
                    <a:pt x="325" y="13304"/>
                  </a:lnTo>
                  <a:lnTo>
                    <a:pt x="145" y="14598"/>
                  </a:lnTo>
                  <a:lnTo>
                    <a:pt x="37" y="15785"/>
                  </a:lnTo>
                  <a:lnTo>
                    <a:pt x="1" y="16792"/>
                  </a:lnTo>
                  <a:lnTo>
                    <a:pt x="1" y="17223"/>
                  </a:lnTo>
                  <a:lnTo>
                    <a:pt x="37" y="17583"/>
                  </a:lnTo>
                  <a:lnTo>
                    <a:pt x="145" y="18194"/>
                  </a:lnTo>
                  <a:lnTo>
                    <a:pt x="289" y="18841"/>
                  </a:lnTo>
                  <a:lnTo>
                    <a:pt x="468" y="19560"/>
                  </a:lnTo>
                  <a:lnTo>
                    <a:pt x="684" y="20279"/>
                  </a:lnTo>
                  <a:lnTo>
                    <a:pt x="936" y="21034"/>
                  </a:lnTo>
                  <a:lnTo>
                    <a:pt x="1187" y="21825"/>
                  </a:lnTo>
                  <a:lnTo>
                    <a:pt x="1475" y="22581"/>
                  </a:lnTo>
                  <a:lnTo>
                    <a:pt x="1799" y="23300"/>
                  </a:lnTo>
                  <a:lnTo>
                    <a:pt x="2122" y="24019"/>
                  </a:lnTo>
                  <a:lnTo>
                    <a:pt x="2482" y="24702"/>
                  </a:lnTo>
                  <a:lnTo>
                    <a:pt x="2877" y="25349"/>
                  </a:lnTo>
                  <a:lnTo>
                    <a:pt x="3237" y="25924"/>
                  </a:lnTo>
                  <a:lnTo>
                    <a:pt x="3632" y="26392"/>
                  </a:lnTo>
                  <a:lnTo>
                    <a:pt x="4064" y="26823"/>
                  </a:lnTo>
                  <a:lnTo>
                    <a:pt x="4280" y="26967"/>
                  </a:lnTo>
                  <a:lnTo>
                    <a:pt x="4495" y="27111"/>
                  </a:lnTo>
                  <a:lnTo>
                    <a:pt x="4711" y="27255"/>
                  </a:lnTo>
                  <a:lnTo>
                    <a:pt x="4891" y="27327"/>
                  </a:lnTo>
                  <a:lnTo>
                    <a:pt x="5286" y="27435"/>
                  </a:lnTo>
                  <a:lnTo>
                    <a:pt x="5646" y="27471"/>
                  </a:lnTo>
                  <a:lnTo>
                    <a:pt x="5970" y="27471"/>
                  </a:lnTo>
                  <a:lnTo>
                    <a:pt x="6293" y="27435"/>
                  </a:lnTo>
                  <a:lnTo>
                    <a:pt x="6581" y="27399"/>
                  </a:lnTo>
                  <a:lnTo>
                    <a:pt x="6868" y="27291"/>
                  </a:lnTo>
                  <a:lnTo>
                    <a:pt x="7120" y="27183"/>
                  </a:lnTo>
                  <a:lnTo>
                    <a:pt x="7336" y="27039"/>
                  </a:lnTo>
                  <a:lnTo>
                    <a:pt x="7731" y="26751"/>
                  </a:lnTo>
                  <a:lnTo>
                    <a:pt x="8019" y="26500"/>
                  </a:lnTo>
                  <a:lnTo>
                    <a:pt x="8271" y="26212"/>
                  </a:lnTo>
                  <a:lnTo>
                    <a:pt x="8522" y="26536"/>
                  </a:lnTo>
                  <a:lnTo>
                    <a:pt x="8810" y="26787"/>
                  </a:lnTo>
                  <a:lnTo>
                    <a:pt x="9134" y="27039"/>
                  </a:lnTo>
                  <a:lnTo>
                    <a:pt x="9457" y="27255"/>
                  </a:lnTo>
                  <a:lnTo>
                    <a:pt x="9817" y="27435"/>
                  </a:lnTo>
                  <a:lnTo>
                    <a:pt x="10176" y="27614"/>
                  </a:lnTo>
                  <a:lnTo>
                    <a:pt x="10572" y="27722"/>
                  </a:lnTo>
                  <a:lnTo>
                    <a:pt x="10931" y="27830"/>
                  </a:lnTo>
                  <a:lnTo>
                    <a:pt x="11291" y="27830"/>
                  </a:lnTo>
                  <a:lnTo>
                    <a:pt x="11615" y="27794"/>
                  </a:lnTo>
                  <a:lnTo>
                    <a:pt x="11938" y="27686"/>
                  </a:lnTo>
                  <a:lnTo>
                    <a:pt x="12226" y="27542"/>
                  </a:lnTo>
                  <a:lnTo>
                    <a:pt x="12514" y="27363"/>
                  </a:lnTo>
                  <a:lnTo>
                    <a:pt x="12765" y="27147"/>
                  </a:lnTo>
                  <a:lnTo>
                    <a:pt x="12981" y="26895"/>
                  </a:lnTo>
                  <a:lnTo>
                    <a:pt x="13197" y="26644"/>
                  </a:lnTo>
                  <a:lnTo>
                    <a:pt x="13592" y="26176"/>
                  </a:lnTo>
                  <a:lnTo>
                    <a:pt x="13844" y="25709"/>
                  </a:lnTo>
                  <a:lnTo>
                    <a:pt x="14060" y="25277"/>
                  </a:lnTo>
                  <a:lnTo>
                    <a:pt x="14419" y="25529"/>
                  </a:lnTo>
                  <a:lnTo>
                    <a:pt x="14779" y="25781"/>
                  </a:lnTo>
                  <a:lnTo>
                    <a:pt x="15138" y="25960"/>
                  </a:lnTo>
                  <a:lnTo>
                    <a:pt x="15534" y="26140"/>
                  </a:lnTo>
                  <a:lnTo>
                    <a:pt x="15929" y="26284"/>
                  </a:lnTo>
                  <a:lnTo>
                    <a:pt x="16325" y="26392"/>
                  </a:lnTo>
                  <a:lnTo>
                    <a:pt x="16756" y="26464"/>
                  </a:lnTo>
                  <a:lnTo>
                    <a:pt x="17152" y="26536"/>
                  </a:lnTo>
                  <a:lnTo>
                    <a:pt x="17511" y="26500"/>
                  </a:lnTo>
                  <a:lnTo>
                    <a:pt x="17835" y="26428"/>
                  </a:lnTo>
                  <a:lnTo>
                    <a:pt x="18159" y="26320"/>
                  </a:lnTo>
                  <a:lnTo>
                    <a:pt x="18482" y="26140"/>
                  </a:lnTo>
                  <a:lnTo>
                    <a:pt x="18770" y="25960"/>
                  </a:lnTo>
                  <a:lnTo>
                    <a:pt x="19057" y="25745"/>
                  </a:lnTo>
                  <a:lnTo>
                    <a:pt x="19597" y="25277"/>
                  </a:lnTo>
                  <a:lnTo>
                    <a:pt x="20028" y="24774"/>
                  </a:lnTo>
                  <a:lnTo>
                    <a:pt x="20352" y="24342"/>
                  </a:lnTo>
                  <a:lnTo>
                    <a:pt x="20639" y="23947"/>
                  </a:lnTo>
                  <a:lnTo>
                    <a:pt x="21107" y="23983"/>
                  </a:lnTo>
                  <a:lnTo>
                    <a:pt x="21538" y="24019"/>
                  </a:lnTo>
                  <a:lnTo>
                    <a:pt x="21970" y="23983"/>
                  </a:lnTo>
                  <a:lnTo>
                    <a:pt x="22401" y="23947"/>
                  </a:lnTo>
                  <a:lnTo>
                    <a:pt x="22833" y="23839"/>
                  </a:lnTo>
                  <a:lnTo>
                    <a:pt x="23264" y="23695"/>
                  </a:lnTo>
                  <a:lnTo>
                    <a:pt x="23660" y="23515"/>
                  </a:lnTo>
                  <a:lnTo>
                    <a:pt x="24055" y="23300"/>
                  </a:lnTo>
                  <a:lnTo>
                    <a:pt x="24235" y="23192"/>
                  </a:lnTo>
                  <a:lnTo>
                    <a:pt x="24379" y="23048"/>
                  </a:lnTo>
                  <a:lnTo>
                    <a:pt x="24667" y="22688"/>
                  </a:lnTo>
                  <a:lnTo>
                    <a:pt x="24954" y="22257"/>
                  </a:lnTo>
                  <a:lnTo>
                    <a:pt x="25206" y="21754"/>
                  </a:lnTo>
                  <a:lnTo>
                    <a:pt x="25422" y="21178"/>
                  </a:lnTo>
                  <a:lnTo>
                    <a:pt x="25637" y="20567"/>
                  </a:lnTo>
                  <a:lnTo>
                    <a:pt x="25817" y="19920"/>
                  </a:lnTo>
                  <a:lnTo>
                    <a:pt x="25997" y="19201"/>
                  </a:lnTo>
                  <a:lnTo>
                    <a:pt x="26141" y="18482"/>
                  </a:lnTo>
                  <a:lnTo>
                    <a:pt x="26285" y="17727"/>
                  </a:lnTo>
                  <a:lnTo>
                    <a:pt x="26464" y="16252"/>
                  </a:lnTo>
                  <a:lnTo>
                    <a:pt x="26572" y="14850"/>
                  </a:lnTo>
                  <a:lnTo>
                    <a:pt x="26608" y="13592"/>
                  </a:lnTo>
                  <a:lnTo>
                    <a:pt x="26572" y="12944"/>
                  </a:lnTo>
                  <a:lnTo>
                    <a:pt x="26464" y="12189"/>
                  </a:lnTo>
                  <a:lnTo>
                    <a:pt x="26320" y="11362"/>
                  </a:lnTo>
                  <a:lnTo>
                    <a:pt x="26105" y="10427"/>
                  </a:lnTo>
                  <a:lnTo>
                    <a:pt x="25637" y="8414"/>
                  </a:lnTo>
                  <a:lnTo>
                    <a:pt x="25026" y="6293"/>
                  </a:lnTo>
                  <a:lnTo>
                    <a:pt x="23911" y="2445"/>
                  </a:lnTo>
                  <a:lnTo>
                    <a:pt x="23444" y="971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731350" y="3885825"/>
              <a:ext cx="53950" cy="248125"/>
            </a:xfrm>
            <a:custGeom>
              <a:avLst/>
              <a:gdLst/>
              <a:ahLst/>
              <a:cxnLst/>
              <a:rect l="l" t="t" r="r" b="b"/>
              <a:pathLst>
                <a:path w="2158" h="9925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24" y="2553"/>
                  </a:lnTo>
                  <a:lnTo>
                    <a:pt x="504" y="3812"/>
                  </a:lnTo>
                  <a:lnTo>
                    <a:pt x="684" y="5034"/>
                  </a:lnTo>
                  <a:lnTo>
                    <a:pt x="935" y="6257"/>
                  </a:lnTo>
                  <a:lnTo>
                    <a:pt x="1223" y="7479"/>
                  </a:lnTo>
                  <a:lnTo>
                    <a:pt x="1583" y="8702"/>
                  </a:lnTo>
                  <a:lnTo>
                    <a:pt x="1798" y="9277"/>
                  </a:lnTo>
                  <a:lnTo>
                    <a:pt x="2014" y="9888"/>
                  </a:lnTo>
                  <a:lnTo>
                    <a:pt x="2086" y="9924"/>
                  </a:lnTo>
                  <a:lnTo>
                    <a:pt x="2158" y="9888"/>
                  </a:lnTo>
                  <a:lnTo>
                    <a:pt x="2158" y="9852"/>
                  </a:lnTo>
                  <a:lnTo>
                    <a:pt x="1942" y="8630"/>
                  </a:lnTo>
                  <a:lnTo>
                    <a:pt x="1655" y="7407"/>
                  </a:lnTo>
                  <a:lnTo>
                    <a:pt x="1079" y="4962"/>
                  </a:lnTo>
                  <a:lnTo>
                    <a:pt x="792" y="3740"/>
                  </a:lnTo>
                  <a:lnTo>
                    <a:pt x="540" y="2517"/>
                  </a:lnTo>
                  <a:lnTo>
                    <a:pt x="288" y="1295"/>
                  </a:lnTo>
                  <a:lnTo>
                    <a:pt x="108" y="72"/>
                  </a:lnTo>
                  <a:lnTo>
                    <a:pt x="108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911125" y="3867850"/>
              <a:ext cx="22500" cy="244525"/>
            </a:xfrm>
            <a:custGeom>
              <a:avLst/>
              <a:gdLst/>
              <a:ahLst/>
              <a:cxnLst/>
              <a:rect l="l" t="t" r="r" b="b"/>
              <a:pathLst>
                <a:path w="900" h="9781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7" y="2517"/>
                  </a:lnTo>
                  <a:lnTo>
                    <a:pt x="145" y="4998"/>
                  </a:lnTo>
                  <a:lnTo>
                    <a:pt x="216" y="6221"/>
                  </a:lnTo>
                  <a:lnTo>
                    <a:pt x="324" y="7443"/>
                  </a:lnTo>
                  <a:lnTo>
                    <a:pt x="360" y="8018"/>
                  </a:lnTo>
                  <a:lnTo>
                    <a:pt x="432" y="8594"/>
                  </a:lnTo>
                  <a:lnTo>
                    <a:pt x="540" y="9169"/>
                  </a:lnTo>
                  <a:lnTo>
                    <a:pt x="684" y="9708"/>
                  </a:lnTo>
                  <a:lnTo>
                    <a:pt x="720" y="9780"/>
                  </a:lnTo>
                  <a:lnTo>
                    <a:pt x="864" y="9780"/>
                  </a:lnTo>
                  <a:lnTo>
                    <a:pt x="900" y="9708"/>
                  </a:lnTo>
                  <a:lnTo>
                    <a:pt x="900" y="9133"/>
                  </a:lnTo>
                  <a:lnTo>
                    <a:pt x="900" y="8558"/>
                  </a:lnTo>
                  <a:lnTo>
                    <a:pt x="828" y="7982"/>
                  </a:lnTo>
                  <a:lnTo>
                    <a:pt x="756" y="7407"/>
                  </a:lnTo>
                  <a:lnTo>
                    <a:pt x="468" y="4962"/>
                  </a:lnTo>
                  <a:lnTo>
                    <a:pt x="252" y="2517"/>
                  </a:lnTo>
                  <a:lnTo>
                    <a:pt x="109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084625" y="3856150"/>
              <a:ext cx="18900" cy="222050"/>
            </a:xfrm>
            <a:custGeom>
              <a:avLst/>
              <a:gdLst/>
              <a:ahLst/>
              <a:cxnLst/>
              <a:rect l="l" t="t" r="r" b="b"/>
              <a:pathLst>
                <a:path w="756" h="8882" extrusionOk="0">
                  <a:moveTo>
                    <a:pt x="72" y="1"/>
                  </a:moveTo>
                  <a:lnTo>
                    <a:pt x="36" y="37"/>
                  </a:lnTo>
                  <a:lnTo>
                    <a:pt x="0" y="73"/>
                  </a:lnTo>
                  <a:lnTo>
                    <a:pt x="144" y="2302"/>
                  </a:lnTo>
                  <a:lnTo>
                    <a:pt x="288" y="4531"/>
                  </a:lnTo>
                  <a:lnTo>
                    <a:pt x="360" y="6761"/>
                  </a:lnTo>
                  <a:lnTo>
                    <a:pt x="360" y="7300"/>
                  </a:lnTo>
                  <a:lnTo>
                    <a:pt x="396" y="7803"/>
                  </a:lnTo>
                  <a:lnTo>
                    <a:pt x="468" y="8343"/>
                  </a:lnTo>
                  <a:lnTo>
                    <a:pt x="575" y="8846"/>
                  </a:lnTo>
                  <a:lnTo>
                    <a:pt x="611" y="8882"/>
                  </a:lnTo>
                  <a:lnTo>
                    <a:pt x="647" y="8882"/>
                  </a:lnTo>
                  <a:lnTo>
                    <a:pt x="647" y="8846"/>
                  </a:lnTo>
                  <a:lnTo>
                    <a:pt x="719" y="8343"/>
                  </a:lnTo>
                  <a:lnTo>
                    <a:pt x="755" y="7839"/>
                  </a:lnTo>
                  <a:lnTo>
                    <a:pt x="755" y="7336"/>
                  </a:lnTo>
                  <a:lnTo>
                    <a:pt x="683" y="6832"/>
                  </a:lnTo>
                  <a:lnTo>
                    <a:pt x="540" y="4603"/>
                  </a:lnTo>
                  <a:lnTo>
                    <a:pt x="108" y="73"/>
                  </a:lnTo>
                  <a:lnTo>
                    <a:pt x="108" y="3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90450" y="1845325"/>
              <a:ext cx="1096675" cy="1641425"/>
            </a:xfrm>
            <a:custGeom>
              <a:avLst/>
              <a:gdLst/>
              <a:ahLst/>
              <a:cxnLst/>
              <a:rect l="l" t="t" r="r" b="b"/>
              <a:pathLst>
                <a:path w="43867" h="65657" extrusionOk="0">
                  <a:moveTo>
                    <a:pt x="1402" y="1"/>
                  </a:moveTo>
                  <a:lnTo>
                    <a:pt x="1079" y="37"/>
                  </a:lnTo>
                  <a:lnTo>
                    <a:pt x="791" y="145"/>
                  </a:lnTo>
                  <a:lnTo>
                    <a:pt x="575" y="253"/>
                  </a:lnTo>
                  <a:lnTo>
                    <a:pt x="360" y="468"/>
                  </a:lnTo>
                  <a:lnTo>
                    <a:pt x="216" y="684"/>
                  </a:lnTo>
                  <a:lnTo>
                    <a:pt x="108" y="972"/>
                  </a:lnTo>
                  <a:lnTo>
                    <a:pt x="36" y="1295"/>
                  </a:lnTo>
                  <a:lnTo>
                    <a:pt x="0" y="1655"/>
                  </a:lnTo>
                  <a:lnTo>
                    <a:pt x="0" y="2050"/>
                  </a:lnTo>
                  <a:lnTo>
                    <a:pt x="72" y="2482"/>
                  </a:lnTo>
                  <a:lnTo>
                    <a:pt x="144" y="2985"/>
                  </a:lnTo>
                  <a:lnTo>
                    <a:pt x="252" y="3489"/>
                  </a:lnTo>
                  <a:lnTo>
                    <a:pt x="396" y="4028"/>
                  </a:lnTo>
                  <a:lnTo>
                    <a:pt x="575" y="4603"/>
                  </a:lnTo>
                  <a:lnTo>
                    <a:pt x="1007" y="5862"/>
                  </a:lnTo>
                  <a:lnTo>
                    <a:pt x="1546" y="7192"/>
                  </a:lnTo>
                  <a:lnTo>
                    <a:pt x="2229" y="8666"/>
                  </a:lnTo>
                  <a:lnTo>
                    <a:pt x="2949" y="10176"/>
                  </a:lnTo>
                  <a:lnTo>
                    <a:pt x="7012" y="18051"/>
                  </a:lnTo>
                  <a:lnTo>
                    <a:pt x="11758" y="27255"/>
                  </a:lnTo>
                  <a:lnTo>
                    <a:pt x="13951" y="31570"/>
                  </a:lnTo>
                  <a:lnTo>
                    <a:pt x="15821" y="35202"/>
                  </a:lnTo>
                  <a:lnTo>
                    <a:pt x="17115" y="37862"/>
                  </a:lnTo>
                  <a:lnTo>
                    <a:pt x="17511" y="38725"/>
                  </a:lnTo>
                  <a:lnTo>
                    <a:pt x="17726" y="39193"/>
                  </a:lnTo>
                  <a:lnTo>
                    <a:pt x="17834" y="39732"/>
                  </a:lnTo>
                  <a:lnTo>
                    <a:pt x="18050" y="40775"/>
                  </a:lnTo>
                  <a:lnTo>
                    <a:pt x="18589" y="43975"/>
                  </a:lnTo>
                  <a:lnTo>
                    <a:pt x="20063" y="53000"/>
                  </a:lnTo>
                  <a:lnTo>
                    <a:pt x="21466" y="61737"/>
                  </a:lnTo>
                  <a:lnTo>
                    <a:pt x="22077" y="65656"/>
                  </a:lnTo>
                  <a:lnTo>
                    <a:pt x="43866" y="63894"/>
                  </a:lnTo>
                  <a:lnTo>
                    <a:pt x="43075" y="60119"/>
                  </a:lnTo>
                  <a:lnTo>
                    <a:pt x="42212" y="56128"/>
                  </a:lnTo>
                  <a:lnTo>
                    <a:pt x="41134" y="51346"/>
                  </a:lnTo>
                  <a:lnTo>
                    <a:pt x="39947" y="46276"/>
                  </a:lnTo>
                  <a:lnTo>
                    <a:pt x="39336" y="43795"/>
                  </a:lnTo>
                  <a:lnTo>
                    <a:pt x="38724" y="41386"/>
                  </a:lnTo>
                  <a:lnTo>
                    <a:pt x="38113" y="39157"/>
                  </a:lnTo>
                  <a:lnTo>
                    <a:pt x="37538" y="37143"/>
                  </a:lnTo>
                  <a:lnTo>
                    <a:pt x="36999" y="35417"/>
                  </a:lnTo>
                  <a:lnTo>
                    <a:pt x="36711" y="34698"/>
                  </a:lnTo>
                  <a:lnTo>
                    <a:pt x="36459" y="34051"/>
                  </a:lnTo>
                  <a:lnTo>
                    <a:pt x="36208" y="33440"/>
                  </a:lnTo>
                  <a:lnTo>
                    <a:pt x="35848" y="32757"/>
                  </a:lnTo>
                  <a:lnTo>
                    <a:pt x="35453" y="32037"/>
                  </a:lnTo>
                  <a:lnTo>
                    <a:pt x="35021" y="31282"/>
                  </a:lnTo>
                  <a:lnTo>
                    <a:pt x="34518" y="30455"/>
                  </a:lnTo>
                  <a:lnTo>
                    <a:pt x="33978" y="29592"/>
                  </a:lnTo>
                  <a:lnTo>
                    <a:pt x="32720" y="27795"/>
                  </a:lnTo>
                  <a:lnTo>
                    <a:pt x="31282" y="25853"/>
                  </a:lnTo>
                  <a:lnTo>
                    <a:pt x="29664" y="23804"/>
                  </a:lnTo>
                  <a:lnTo>
                    <a:pt x="27902" y="21682"/>
                  </a:lnTo>
                  <a:lnTo>
                    <a:pt x="25996" y="19489"/>
                  </a:lnTo>
                  <a:lnTo>
                    <a:pt x="23983" y="17296"/>
                  </a:lnTo>
                  <a:lnTo>
                    <a:pt x="21825" y="15066"/>
                  </a:lnTo>
                  <a:lnTo>
                    <a:pt x="19560" y="12837"/>
                  </a:lnTo>
                  <a:lnTo>
                    <a:pt x="18410" y="11758"/>
                  </a:lnTo>
                  <a:lnTo>
                    <a:pt x="17259" y="10680"/>
                  </a:lnTo>
                  <a:lnTo>
                    <a:pt x="16036" y="9601"/>
                  </a:lnTo>
                  <a:lnTo>
                    <a:pt x="14850" y="8558"/>
                  </a:lnTo>
                  <a:lnTo>
                    <a:pt x="13627" y="7516"/>
                  </a:lnTo>
                  <a:lnTo>
                    <a:pt x="12369" y="6509"/>
                  </a:lnTo>
                  <a:lnTo>
                    <a:pt x="11146" y="5538"/>
                  </a:lnTo>
                  <a:lnTo>
                    <a:pt x="9888" y="4567"/>
                  </a:lnTo>
                  <a:lnTo>
                    <a:pt x="8630" y="3632"/>
                  </a:lnTo>
                  <a:lnTo>
                    <a:pt x="7335" y="2769"/>
                  </a:lnTo>
                  <a:lnTo>
                    <a:pt x="6508" y="2194"/>
                  </a:lnTo>
                  <a:lnTo>
                    <a:pt x="5717" y="1691"/>
                  </a:lnTo>
                  <a:lnTo>
                    <a:pt x="4998" y="1295"/>
                  </a:lnTo>
                  <a:lnTo>
                    <a:pt x="4351" y="936"/>
                  </a:lnTo>
                  <a:lnTo>
                    <a:pt x="3740" y="612"/>
                  </a:lnTo>
                  <a:lnTo>
                    <a:pt x="3164" y="396"/>
                  </a:lnTo>
                  <a:lnTo>
                    <a:pt x="2661" y="217"/>
                  </a:lnTo>
                  <a:lnTo>
                    <a:pt x="2193" y="7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650450" y="3333900"/>
              <a:ext cx="495325" cy="43175"/>
            </a:xfrm>
            <a:custGeom>
              <a:avLst/>
              <a:gdLst/>
              <a:ahLst/>
              <a:cxnLst/>
              <a:rect l="l" t="t" r="r" b="b"/>
              <a:pathLst>
                <a:path w="19813" h="1727" extrusionOk="0">
                  <a:moveTo>
                    <a:pt x="19740" y="1"/>
                  </a:moveTo>
                  <a:lnTo>
                    <a:pt x="18482" y="37"/>
                  </a:lnTo>
                  <a:lnTo>
                    <a:pt x="17223" y="108"/>
                  </a:lnTo>
                  <a:lnTo>
                    <a:pt x="14706" y="288"/>
                  </a:lnTo>
                  <a:lnTo>
                    <a:pt x="9888" y="648"/>
                  </a:lnTo>
                  <a:lnTo>
                    <a:pt x="7767" y="792"/>
                  </a:lnTo>
                  <a:lnTo>
                    <a:pt x="4675" y="1079"/>
                  </a:lnTo>
                  <a:lnTo>
                    <a:pt x="1691" y="1403"/>
                  </a:lnTo>
                  <a:lnTo>
                    <a:pt x="648" y="1511"/>
                  </a:lnTo>
                  <a:lnTo>
                    <a:pt x="37" y="1619"/>
                  </a:lnTo>
                  <a:lnTo>
                    <a:pt x="1" y="1655"/>
                  </a:lnTo>
                  <a:lnTo>
                    <a:pt x="1" y="1690"/>
                  </a:lnTo>
                  <a:lnTo>
                    <a:pt x="37" y="1726"/>
                  </a:lnTo>
                  <a:lnTo>
                    <a:pt x="648" y="1726"/>
                  </a:lnTo>
                  <a:lnTo>
                    <a:pt x="1691" y="1655"/>
                  </a:lnTo>
                  <a:lnTo>
                    <a:pt x="4639" y="1511"/>
                  </a:lnTo>
                  <a:lnTo>
                    <a:pt x="7731" y="1295"/>
                  </a:lnTo>
                  <a:lnTo>
                    <a:pt x="9817" y="1115"/>
                  </a:lnTo>
                  <a:lnTo>
                    <a:pt x="14742" y="648"/>
                  </a:lnTo>
                  <a:lnTo>
                    <a:pt x="17259" y="432"/>
                  </a:lnTo>
                  <a:lnTo>
                    <a:pt x="18518" y="324"/>
                  </a:lnTo>
                  <a:lnTo>
                    <a:pt x="19740" y="108"/>
                  </a:lnTo>
                  <a:lnTo>
                    <a:pt x="19812" y="108"/>
                  </a:lnTo>
                  <a:lnTo>
                    <a:pt x="19812" y="37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90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subTitle" idx="1"/>
          </p:nvPr>
        </p:nvSpPr>
        <p:spPr>
          <a:xfrm>
            <a:off x="5198995" y="966000"/>
            <a:ext cx="3353400" cy="3173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Social campaign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 case of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</a:rPr>
              <a:t>Pringles and chipsy</a:t>
            </a:r>
            <a:endParaRPr sz="2000" dirty="0">
              <a:solidFill>
                <a:srgbClr val="00B0F0"/>
              </a:solidFill>
            </a:endParaRPr>
          </a:p>
        </p:txBody>
      </p:sp>
      <p:grpSp>
        <p:nvGrpSpPr>
          <p:cNvPr id="351" name="Google Shape;351;p33"/>
          <p:cNvGrpSpPr/>
          <p:nvPr/>
        </p:nvGrpSpPr>
        <p:grpSpPr>
          <a:xfrm>
            <a:off x="928234" y="820859"/>
            <a:ext cx="3643769" cy="3775567"/>
            <a:chOff x="1282050" y="238125"/>
            <a:chExt cx="5055875" cy="5238750"/>
          </a:xfrm>
        </p:grpSpPr>
        <p:sp>
          <p:nvSpPr>
            <p:cNvPr id="352" name="Google Shape;352;p33"/>
            <p:cNvSpPr/>
            <p:nvPr/>
          </p:nvSpPr>
          <p:spPr>
            <a:xfrm>
              <a:off x="1611850" y="2728900"/>
              <a:ext cx="698125" cy="698125"/>
            </a:xfrm>
            <a:custGeom>
              <a:avLst/>
              <a:gdLst/>
              <a:ahLst/>
              <a:cxnLst/>
              <a:rect l="l" t="t" r="r" b="b"/>
              <a:pathLst>
                <a:path w="27925" h="27925" extrusionOk="0">
                  <a:moveTo>
                    <a:pt x="13228" y="0"/>
                  </a:moveTo>
                  <a:lnTo>
                    <a:pt x="12579" y="68"/>
                  </a:lnTo>
                  <a:lnTo>
                    <a:pt x="11895" y="137"/>
                  </a:lnTo>
                  <a:lnTo>
                    <a:pt x="11246" y="239"/>
                  </a:lnTo>
                  <a:lnTo>
                    <a:pt x="10596" y="410"/>
                  </a:lnTo>
                  <a:lnTo>
                    <a:pt x="9947" y="581"/>
                  </a:lnTo>
                  <a:lnTo>
                    <a:pt x="9298" y="786"/>
                  </a:lnTo>
                  <a:lnTo>
                    <a:pt x="8682" y="1025"/>
                  </a:lnTo>
                  <a:lnTo>
                    <a:pt x="8067" y="1299"/>
                  </a:lnTo>
                  <a:lnTo>
                    <a:pt x="7452" y="1572"/>
                  </a:lnTo>
                  <a:lnTo>
                    <a:pt x="6871" y="1914"/>
                  </a:lnTo>
                  <a:lnTo>
                    <a:pt x="6290" y="2256"/>
                  </a:lnTo>
                  <a:lnTo>
                    <a:pt x="5743" y="2666"/>
                  </a:lnTo>
                  <a:lnTo>
                    <a:pt x="5196" y="3076"/>
                  </a:lnTo>
                  <a:lnTo>
                    <a:pt x="4683" y="3521"/>
                  </a:lnTo>
                  <a:lnTo>
                    <a:pt x="4171" y="3999"/>
                  </a:lnTo>
                  <a:lnTo>
                    <a:pt x="3692" y="4478"/>
                  </a:lnTo>
                  <a:lnTo>
                    <a:pt x="3214" y="5024"/>
                  </a:lnTo>
                  <a:lnTo>
                    <a:pt x="2804" y="5571"/>
                  </a:lnTo>
                  <a:lnTo>
                    <a:pt x="2393" y="6152"/>
                  </a:lnTo>
                  <a:lnTo>
                    <a:pt x="1983" y="6733"/>
                  </a:lnTo>
                  <a:lnTo>
                    <a:pt x="1710" y="7212"/>
                  </a:lnTo>
                  <a:lnTo>
                    <a:pt x="1471" y="7725"/>
                  </a:lnTo>
                  <a:lnTo>
                    <a:pt x="1231" y="8203"/>
                  </a:lnTo>
                  <a:lnTo>
                    <a:pt x="1026" y="8716"/>
                  </a:lnTo>
                  <a:lnTo>
                    <a:pt x="821" y="9228"/>
                  </a:lnTo>
                  <a:lnTo>
                    <a:pt x="650" y="9741"/>
                  </a:lnTo>
                  <a:lnTo>
                    <a:pt x="479" y="10288"/>
                  </a:lnTo>
                  <a:lnTo>
                    <a:pt x="343" y="10801"/>
                  </a:lnTo>
                  <a:lnTo>
                    <a:pt x="240" y="11347"/>
                  </a:lnTo>
                  <a:lnTo>
                    <a:pt x="138" y="11894"/>
                  </a:lnTo>
                  <a:lnTo>
                    <a:pt x="69" y="12475"/>
                  </a:lnTo>
                  <a:lnTo>
                    <a:pt x="35" y="13022"/>
                  </a:lnTo>
                  <a:lnTo>
                    <a:pt x="1" y="13569"/>
                  </a:lnTo>
                  <a:lnTo>
                    <a:pt x="1" y="14116"/>
                  </a:lnTo>
                  <a:lnTo>
                    <a:pt x="1" y="14663"/>
                  </a:lnTo>
                  <a:lnTo>
                    <a:pt x="35" y="15210"/>
                  </a:lnTo>
                  <a:lnTo>
                    <a:pt x="103" y="15757"/>
                  </a:lnTo>
                  <a:lnTo>
                    <a:pt x="172" y="16303"/>
                  </a:lnTo>
                  <a:lnTo>
                    <a:pt x="274" y="16816"/>
                  </a:lnTo>
                  <a:lnTo>
                    <a:pt x="411" y="17363"/>
                  </a:lnTo>
                  <a:lnTo>
                    <a:pt x="548" y="17876"/>
                  </a:lnTo>
                  <a:lnTo>
                    <a:pt x="719" y="18388"/>
                  </a:lnTo>
                  <a:lnTo>
                    <a:pt x="890" y="18901"/>
                  </a:lnTo>
                  <a:lnTo>
                    <a:pt x="1095" y="19414"/>
                  </a:lnTo>
                  <a:lnTo>
                    <a:pt x="1300" y="19892"/>
                  </a:lnTo>
                  <a:lnTo>
                    <a:pt x="1539" y="20371"/>
                  </a:lnTo>
                  <a:lnTo>
                    <a:pt x="1812" y="20849"/>
                  </a:lnTo>
                  <a:lnTo>
                    <a:pt x="2086" y="21328"/>
                  </a:lnTo>
                  <a:lnTo>
                    <a:pt x="2393" y="21772"/>
                  </a:lnTo>
                  <a:lnTo>
                    <a:pt x="2701" y="22216"/>
                  </a:lnTo>
                  <a:lnTo>
                    <a:pt x="3043" y="22661"/>
                  </a:lnTo>
                  <a:lnTo>
                    <a:pt x="3385" y="23071"/>
                  </a:lnTo>
                  <a:lnTo>
                    <a:pt x="3726" y="23481"/>
                  </a:lnTo>
                  <a:lnTo>
                    <a:pt x="4137" y="23857"/>
                  </a:lnTo>
                  <a:lnTo>
                    <a:pt x="4513" y="24233"/>
                  </a:lnTo>
                  <a:lnTo>
                    <a:pt x="4923" y="24609"/>
                  </a:lnTo>
                  <a:lnTo>
                    <a:pt x="5367" y="24951"/>
                  </a:lnTo>
                  <a:lnTo>
                    <a:pt x="5811" y="25292"/>
                  </a:lnTo>
                  <a:lnTo>
                    <a:pt x="6290" y="25600"/>
                  </a:lnTo>
                  <a:lnTo>
                    <a:pt x="6768" y="25908"/>
                  </a:lnTo>
                  <a:lnTo>
                    <a:pt x="7384" y="26284"/>
                  </a:lnTo>
                  <a:lnTo>
                    <a:pt x="8033" y="26591"/>
                  </a:lnTo>
                  <a:lnTo>
                    <a:pt x="8648" y="26865"/>
                  </a:lnTo>
                  <a:lnTo>
                    <a:pt x="9298" y="27138"/>
                  </a:lnTo>
                  <a:lnTo>
                    <a:pt x="9981" y="27343"/>
                  </a:lnTo>
                  <a:lnTo>
                    <a:pt x="10631" y="27514"/>
                  </a:lnTo>
                  <a:lnTo>
                    <a:pt x="11314" y="27651"/>
                  </a:lnTo>
                  <a:lnTo>
                    <a:pt x="11963" y="27787"/>
                  </a:lnTo>
                  <a:lnTo>
                    <a:pt x="12647" y="27856"/>
                  </a:lnTo>
                  <a:lnTo>
                    <a:pt x="13331" y="27890"/>
                  </a:lnTo>
                  <a:lnTo>
                    <a:pt x="14014" y="27924"/>
                  </a:lnTo>
                  <a:lnTo>
                    <a:pt x="14664" y="27890"/>
                  </a:lnTo>
                  <a:lnTo>
                    <a:pt x="15347" y="27856"/>
                  </a:lnTo>
                  <a:lnTo>
                    <a:pt x="15997" y="27753"/>
                  </a:lnTo>
                  <a:lnTo>
                    <a:pt x="16680" y="27651"/>
                  </a:lnTo>
                  <a:lnTo>
                    <a:pt x="17330" y="27514"/>
                  </a:lnTo>
                  <a:lnTo>
                    <a:pt x="17979" y="27309"/>
                  </a:lnTo>
                  <a:lnTo>
                    <a:pt x="18594" y="27104"/>
                  </a:lnTo>
                  <a:lnTo>
                    <a:pt x="19244" y="26865"/>
                  </a:lnTo>
                  <a:lnTo>
                    <a:pt x="19859" y="26625"/>
                  </a:lnTo>
                  <a:lnTo>
                    <a:pt x="20440" y="26318"/>
                  </a:lnTo>
                  <a:lnTo>
                    <a:pt x="21055" y="25976"/>
                  </a:lnTo>
                  <a:lnTo>
                    <a:pt x="21636" y="25634"/>
                  </a:lnTo>
                  <a:lnTo>
                    <a:pt x="22183" y="25258"/>
                  </a:lnTo>
                  <a:lnTo>
                    <a:pt x="22730" y="24814"/>
                  </a:lnTo>
                  <a:lnTo>
                    <a:pt x="23242" y="24370"/>
                  </a:lnTo>
                  <a:lnTo>
                    <a:pt x="23755" y="23925"/>
                  </a:lnTo>
                  <a:lnTo>
                    <a:pt x="24234" y="23413"/>
                  </a:lnTo>
                  <a:lnTo>
                    <a:pt x="24678" y="22900"/>
                  </a:lnTo>
                  <a:lnTo>
                    <a:pt x="25122" y="22353"/>
                  </a:lnTo>
                  <a:lnTo>
                    <a:pt x="25532" y="21772"/>
                  </a:lnTo>
                  <a:lnTo>
                    <a:pt x="25908" y="21157"/>
                  </a:lnTo>
                  <a:lnTo>
                    <a:pt x="26284" y="20542"/>
                  </a:lnTo>
                  <a:lnTo>
                    <a:pt x="26592" y="19892"/>
                  </a:lnTo>
                  <a:lnTo>
                    <a:pt x="26865" y="19243"/>
                  </a:lnTo>
                  <a:lnTo>
                    <a:pt x="27139" y="18593"/>
                  </a:lnTo>
                  <a:lnTo>
                    <a:pt x="27344" y="17944"/>
                  </a:lnTo>
                  <a:lnTo>
                    <a:pt x="27515" y="17260"/>
                  </a:lnTo>
                  <a:lnTo>
                    <a:pt x="27686" y="16611"/>
                  </a:lnTo>
                  <a:lnTo>
                    <a:pt x="27788" y="15927"/>
                  </a:lnTo>
                  <a:lnTo>
                    <a:pt x="27857" y="15244"/>
                  </a:lnTo>
                  <a:lnTo>
                    <a:pt x="27925" y="14594"/>
                  </a:lnTo>
                  <a:lnTo>
                    <a:pt x="27925" y="13911"/>
                  </a:lnTo>
                  <a:lnTo>
                    <a:pt x="27891" y="13227"/>
                  </a:lnTo>
                  <a:lnTo>
                    <a:pt x="27857" y="12578"/>
                  </a:lnTo>
                  <a:lnTo>
                    <a:pt x="27754" y="11894"/>
                  </a:lnTo>
                  <a:lnTo>
                    <a:pt x="27651" y="11245"/>
                  </a:lnTo>
                  <a:lnTo>
                    <a:pt x="27515" y="10596"/>
                  </a:lnTo>
                  <a:lnTo>
                    <a:pt x="27344" y="9946"/>
                  </a:lnTo>
                  <a:lnTo>
                    <a:pt x="27139" y="9297"/>
                  </a:lnTo>
                  <a:lnTo>
                    <a:pt x="26900" y="8682"/>
                  </a:lnTo>
                  <a:lnTo>
                    <a:pt x="26626" y="8066"/>
                  </a:lnTo>
                  <a:lnTo>
                    <a:pt x="26319" y="7451"/>
                  </a:lnTo>
                  <a:lnTo>
                    <a:pt x="25977" y="6870"/>
                  </a:lnTo>
                  <a:lnTo>
                    <a:pt x="25635" y="6289"/>
                  </a:lnTo>
                  <a:lnTo>
                    <a:pt x="25259" y="5742"/>
                  </a:lnTo>
                  <a:lnTo>
                    <a:pt x="24849" y="5195"/>
                  </a:lnTo>
                  <a:lnTo>
                    <a:pt x="24405" y="4648"/>
                  </a:lnTo>
                  <a:lnTo>
                    <a:pt x="23926" y="4170"/>
                  </a:lnTo>
                  <a:lnTo>
                    <a:pt x="23413" y="3691"/>
                  </a:lnTo>
                  <a:lnTo>
                    <a:pt x="22901" y="3213"/>
                  </a:lnTo>
                  <a:lnTo>
                    <a:pt x="22354" y="2769"/>
                  </a:lnTo>
                  <a:lnTo>
                    <a:pt x="21773" y="2358"/>
                  </a:lnTo>
                  <a:lnTo>
                    <a:pt x="21158" y="1982"/>
                  </a:lnTo>
                  <a:lnTo>
                    <a:pt x="20542" y="1641"/>
                  </a:lnTo>
                  <a:lnTo>
                    <a:pt x="19893" y="1299"/>
                  </a:lnTo>
                  <a:lnTo>
                    <a:pt x="19244" y="1025"/>
                  </a:lnTo>
                  <a:lnTo>
                    <a:pt x="18594" y="786"/>
                  </a:lnTo>
                  <a:lnTo>
                    <a:pt x="17945" y="547"/>
                  </a:lnTo>
                  <a:lnTo>
                    <a:pt x="17261" y="376"/>
                  </a:lnTo>
                  <a:lnTo>
                    <a:pt x="16612" y="239"/>
                  </a:lnTo>
                  <a:lnTo>
                    <a:pt x="15928" y="137"/>
                  </a:lnTo>
                  <a:lnTo>
                    <a:pt x="15245" y="34"/>
                  </a:lnTo>
                  <a:lnTo>
                    <a:pt x="145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853675" y="2931400"/>
              <a:ext cx="212775" cy="212775"/>
            </a:xfrm>
            <a:custGeom>
              <a:avLst/>
              <a:gdLst/>
              <a:ahLst/>
              <a:cxnLst/>
              <a:rect l="l" t="t" r="r" b="b"/>
              <a:pathLst>
                <a:path w="8511" h="8511" extrusionOk="0">
                  <a:moveTo>
                    <a:pt x="4204" y="0"/>
                  </a:moveTo>
                  <a:lnTo>
                    <a:pt x="3794" y="35"/>
                  </a:lnTo>
                  <a:lnTo>
                    <a:pt x="3350" y="103"/>
                  </a:lnTo>
                  <a:lnTo>
                    <a:pt x="2940" y="206"/>
                  </a:lnTo>
                  <a:lnTo>
                    <a:pt x="2564" y="376"/>
                  </a:lnTo>
                  <a:lnTo>
                    <a:pt x="2188" y="547"/>
                  </a:lnTo>
                  <a:lnTo>
                    <a:pt x="1846" y="752"/>
                  </a:lnTo>
                  <a:lnTo>
                    <a:pt x="1539" y="992"/>
                  </a:lnTo>
                  <a:lnTo>
                    <a:pt x="1231" y="1299"/>
                  </a:lnTo>
                  <a:lnTo>
                    <a:pt x="958" y="1607"/>
                  </a:lnTo>
                  <a:lnTo>
                    <a:pt x="718" y="1914"/>
                  </a:lnTo>
                  <a:lnTo>
                    <a:pt x="513" y="2256"/>
                  </a:lnTo>
                  <a:lnTo>
                    <a:pt x="342" y="2632"/>
                  </a:lnTo>
                  <a:lnTo>
                    <a:pt x="206" y="3042"/>
                  </a:lnTo>
                  <a:lnTo>
                    <a:pt x="103" y="3453"/>
                  </a:lnTo>
                  <a:lnTo>
                    <a:pt x="35" y="3863"/>
                  </a:lnTo>
                  <a:lnTo>
                    <a:pt x="1" y="4307"/>
                  </a:lnTo>
                  <a:lnTo>
                    <a:pt x="35" y="4751"/>
                  </a:lnTo>
                  <a:lnTo>
                    <a:pt x="103" y="5161"/>
                  </a:lnTo>
                  <a:lnTo>
                    <a:pt x="206" y="5572"/>
                  </a:lnTo>
                  <a:lnTo>
                    <a:pt x="376" y="5948"/>
                  </a:lnTo>
                  <a:lnTo>
                    <a:pt x="547" y="6324"/>
                  </a:lnTo>
                  <a:lnTo>
                    <a:pt x="752" y="6665"/>
                  </a:lnTo>
                  <a:lnTo>
                    <a:pt x="1026" y="7007"/>
                  </a:lnTo>
                  <a:lnTo>
                    <a:pt x="1299" y="7315"/>
                  </a:lnTo>
                  <a:lnTo>
                    <a:pt x="1607" y="7554"/>
                  </a:lnTo>
                  <a:lnTo>
                    <a:pt x="1915" y="7827"/>
                  </a:lnTo>
                  <a:lnTo>
                    <a:pt x="2290" y="8032"/>
                  </a:lnTo>
                  <a:lnTo>
                    <a:pt x="2666" y="8203"/>
                  </a:lnTo>
                  <a:lnTo>
                    <a:pt x="3042" y="8340"/>
                  </a:lnTo>
                  <a:lnTo>
                    <a:pt x="3453" y="8443"/>
                  </a:lnTo>
                  <a:lnTo>
                    <a:pt x="3897" y="8477"/>
                  </a:lnTo>
                  <a:lnTo>
                    <a:pt x="4307" y="8511"/>
                  </a:lnTo>
                  <a:lnTo>
                    <a:pt x="4751" y="8477"/>
                  </a:lnTo>
                  <a:lnTo>
                    <a:pt x="5161" y="8408"/>
                  </a:lnTo>
                  <a:lnTo>
                    <a:pt x="5572" y="8306"/>
                  </a:lnTo>
                  <a:lnTo>
                    <a:pt x="5982" y="8169"/>
                  </a:lnTo>
                  <a:lnTo>
                    <a:pt x="6324" y="7964"/>
                  </a:lnTo>
                  <a:lnTo>
                    <a:pt x="6700" y="7759"/>
                  </a:lnTo>
                  <a:lnTo>
                    <a:pt x="7007" y="7520"/>
                  </a:lnTo>
                  <a:lnTo>
                    <a:pt x="7315" y="7246"/>
                  </a:lnTo>
                  <a:lnTo>
                    <a:pt x="7588" y="6939"/>
                  </a:lnTo>
                  <a:lnTo>
                    <a:pt x="7827" y="6597"/>
                  </a:lnTo>
                  <a:lnTo>
                    <a:pt x="8032" y="6255"/>
                  </a:lnTo>
                  <a:lnTo>
                    <a:pt x="8203" y="5879"/>
                  </a:lnTo>
                  <a:lnTo>
                    <a:pt x="8340" y="5469"/>
                  </a:lnTo>
                  <a:lnTo>
                    <a:pt x="8443" y="5059"/>
                  </a:lnTo>
                  <a:lnTo>
                    <a:pt x="8511" y="4649"/>
                  </a:lnTo>
                  <a:lnTo>
                    <a:pt x="8511" y="4204"/>
                  </a:lnTo>
                  <a:lnTo>
                    <a:pt x="8477" y="3760"/>
                  </a:lnTo>
                  <a:lnTo>
                    <a:pt x="8408" y="3350"/>
                  </a:lnTo>
                  <a:lnTo>
                    <a:pt x="8306" y="2940"/>
                  </a:lnTo>
                  <a:lnTo>
                    <a:pt x="8169" y="2564"/>
                  </a:lnTo>
                  <a:lnTo>
                    <a:pt x="7998" y="2188"/>
                  </a:lnTo>
                  <a:lnTo>
                    <a:pt x="7759" y="1846"/>
                  </a:lnTo>
                  <a:lnTo>
                    <a:pt x="7520" y="1504"/>
                  </a:lnTo>
                  <a:lnTo>
                    <a:pt x="7246" y="1231"/>
                  </a:lnTo>
                  <a:lnTo>
                    <a:pt x="6939" y="957"/>
                  </a:lnTo>
                  <a:lnTo>
                    <a:pt x="6597" y="718"/>
                  </a:lnTo>
                  <a:lnTo>
                    <a:pt x="6255" y="513"/>
                  </a:lnTo>
                  <a:lnTo>
                    <a:pt x="5879" y="308"/>
                  </a:lnTo>
                  <a:lnTo>
                    <a:pt x="5469" y="171"/>
                  </a:lnTo>
                  <a:lnTo>
                    <a:pt x="5093" y="69"/>
                  </a:lnTo>
                  <a:lnTo>
                    <a:pt x="4649" y="3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780200" y="3143300"/>
              <a:ext cx="367425" cy="283725"/>
            </a:xfrm>
            <a:custGeom>
              <a:avLst/>
              <a:gdLst/>
              <a:ahLst/>
              <a:cxnLst/>
              <a:rect l="l" t="t" r="r" b="b"/>
              <a:pathLst>
                <a:path w="14697" h="11349" extrusionOk="0">
                  <a:moveTo>
                    <a:pt x="6665" y="1"/>
                  </a:moveTo>
                  <a:lnTo>
                    <a:pt x="5947" y="138"/>
                  </a:lnTo>
                  <a:lnTo>
                    <a:pt x="5229" y="308"/>
                  </a:lnTo>
                  <a:lnTo>
                    <a:pt x="4546" y="548"/>
                  </a:lnTo>
                  <a:lnTo>
                    <a:pt x="3897" y="821"/>
                  </a:lnTo>
                  <a:lnTo>
                    <a:pt x="3315" y="1197"/>
                  </a:lnTo>
                  <a:lnTo>
                    <a:pt x="2734" y="1607"/>
                  </a:lnTo>
                  <a:lnTo>
                    <a:pt x="2188" y="2086"/>
                  </a:lnTo>
                  <a:lnTo>
                    <a:pt x="1709" y="2598"/>
                  </a:lnTo>
                  <a:lnTo>
                    <a:pt x="1299" y="3145"/>
                  </a:lnTo>
                  <a:lnTo>
                    <a:pt x="923" y="3760"/>
                  </a:lnTo>
                  <a:lnTo>
                    <a:pt x="615" y="4410"/>
                  </a:lnTo>
                  <a:lnTo>
                    <a:pt x="342" y="5059"/>
                  </a:lnTo>
                  <a:lnTo>
                    <a:pt x="171" y="5777"/>
                  </a:lnTo>
                  <a:lnTo>
                    <a:pt x="34" y="6495"/>
                  </a:lnTo>
                  <a:lnTo>
                    <a:pt x="0" y="7247"/>
                  </a:lnTo>
                  <a:lnTo>
                    <a:pt x="0" y="7588"/>
                  </a:lnTo>
                  <a:lnTo>
                    <a:pt x="0" y="9332"/>
                  </a:lnTo>
                  <a:lnTo>
                    <a:pt x="855" y="9810"/>
                  </a:lnTo>
                  <a:lnTo>
                    <a:pt x="1743" y="10220"/>
                  </a:lnTo>
                  <a:lnTo>
                    <a:pt x="2666" y="10562"/>
                  </a:lnTo>
                  <a:lnTo>
                    <a:pt x="3589" y="10870"/>
                  </a:lnTo>
                  <a:lnTo>
                    <a:pt x="4512" y="11075"/>
                  </a:lnTo>
                  <a:lnTo>
                    <a:pt x="5469" y="11211"/>
                  </a:lnTo>
                  <a:lnTo>
                    <a:pt x="6426" y="11314"/>
                  </a:lnTo>
                  <a:lnTo>
                    <a:pt x="7383" y="11348"/>
                  </a:lnTo>
                  <a:lnTo>
                    <a:pt x="8340" y="11280"/>
                  </a:lnTo>
                  <a:lnTo>
                    <a:pt x="9263" y="11177"/>
                  </a:lnTo>
                  <a:lnTo>
                    <a:pt x="10220" y="11006"/>
                  </a:lnTo>
                  <a:lnTo>
                    <a:pt x="11142" y="10767"/>
                  </a:lnTo>
                  <a:lnTo>
                    <a:pt x="12065" y="10460"/>
                  </a:lnTo>
                  <a:lnTo>
                    <a:pt x="12954" y="10084"/>
                  </a:lnTo>
                  <a:lnTo>
                    <a:pt x="13842" y="9639"/>
                  </a:lnTo>
                  <a:lnTo>
                    <a:pt x="14697" y="9161"/>
                  </a:lnTo>
                  <a:lnTo>
                    <a:pt x="14697" y="7418"/>
                  </a:lnTo>
                  <a:lnTo>
                    <a:pt x="14663" y="6666"/>
                  </a:lnTo>
                  <a:lnTo>
                    <a:pt x="14560" y="5914"/>
                  </a:lnTo>
                  <a:lnTo>
                    <a:pt x="14389" y="5230"/>
                  </a:lnTo>
                  <a:lnTo>
                    <a:pt x="14150" y="4547"/>
                  </a:lnTo>
                  <a:lnTo>
                    <a:pt x="13842" y="3897"/>
                  </a:lnTo>
                  <a:lnTo>
                    <a:pt x="13467" y="3282"/>
                  </a:lnTo>
                  <a:lnTo>
                    <a:pt x="13056" y="2735"/>
                  </a:lnTo>
                  <a:lnTo>
                    <a:pt x="12578" y="2188"/>
                  </a:lnTo>
                  <a:lnTo>
                    <a:pt x="12065" y="1710"/>
                  </a:lnTo>
                  <a:lnTo>
                    <a:pt x="11518" y="1300"/>
                  </a:lnTo>
                  <a:lnTo>
                    <a:pt x="10903" y="924"/>
                  </a:lnTo>
                  <a:lnTo>
                    <a:pt x="10254" y="582"/>
                  </a:lnTo>
                  <a:lnTo>
                    <a:pt x="9604" y="343"/>
                  </a:lnTo>
                  <a:lnTo>
                    <a:pt x="8887" y="138"/>
                  </a:lnTo>
                  <a:lnTo>
                    <a:pt x="8169" y="35"/>
                  </a:lnTo>
                  <a:lnTo>
                    <a:pt x="7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5550950" y="1536900"/>
              <a:ext cx="457175" cy="458025"/>
            </a:xfrm>
            <a:custGeom>
              <a:avLst/>
              <a:gdLst/>
              <a:ahLst/>
              <a:cxnLst/>
              <a:rect l="l" t="t" r="r" b="b"/>
              <a:pathLst>
                <a:path w="18287" h="18321" extrusionOk="0">
                  <a:moveTo>
                    <a:pt x="9126" y="1"/>
                  </a:moveTo>
                  <a:lnTo>
                    <a:pt x="8682" y="35"/>
                  </a:lnTo>
                  <a:lnTo>
                    <a:pt x="8238" y="69"/>
                  </a:lnTo>
                  <a:lnTo>
                    <a:pt x="7793" y="103"/>
                  </a:lnTo>
                  <a:lnTo>
                    <a:pt x="7383" y="206"/>
                  </a:lnTo>
                  <a:lnTo>
                    <a:pt x="6939" y="274"/>
                  </a:lnTo>
                  <a:lnTo>
                    <a:pt x="6529" y="411"/>
                  </a:lnTo>
                  <a:lnTo>
                    <a:pt x="6118" y="548"/>
                  </a:lnTo>
                  <a:lnTo>
                    <a:pt x="5708" y="684"/>
                  </a:lnTo>
                  <a:lnTo>
                    <a:pt x="5298" y="855"/>
                  </a:lnTo>
                  <a:lnTo>
                    <a:pt x="4888" y="1060"/>
                  </a:lnTo>
                  <a:lnTo>
                    <a:pt x="4512" y="1265"/>
                  </a:lnTo>
                  <a:lnTo>
                    <a:pt x="4136" y="1505"/>
                  </a:lnTo>
                  <a:lnTo>
                    <a:pt x="3760" y="1778"/>
                  </a:lnTo>
                  <a:lnTo>
                    <a:pt x="3418" y="2051"/>
                  </a:lnTo>
                  <a:lnTo>
                    <a:pt x="3077" y="2325"/>
                  </a:lnTo>
                  <a:lnTo>
                    <a:pt x="2735" y="2632"/>
                  </a:lnTo>
                  <a:lnTo>
                    <a:pt x="2427" y="2974"/>
                  </a:lnTo>
                  <a:lnTo>
                    <a:pt x="2120" y="3316"/>
                  </a:lnTo>
                  <a:lnTo>
                    <a:pt x="1846" y="3658"/>
                  </a:lnTo>
                  <a:lnTo>
                    <a:pt x="1573" y="4034"/>
                  </a:lnTo>
                  <a:lnTo>
                    <a:pt x="1299" y="4444"/>
                  </a:lnTo>
                  <a:lnTo>
                    <a:pt x="957" y="5093"/>
                  </a:lnTo>
                  <a:lnTo>
                    <a:pt x="684" y="5743"/>
                  </a:lnTo>
                  <a:lnTo>
                    <a:pt x="445" y="6426"/>
                  </a:lnTo>
                  <a:lnTo>
                    <a:pt x="240" y="7110"/>
                  </a:lnTo>
                  <a:lnTo>
                    <a:pt x="103" y="7828"/>
                  </a:lnTo>
                  <a:lnTo>
                    <a:pt x="0" y="8545"/>
                  </a:lnTo>
                  <a:lnTo>
                    <a:pt x="0" y="9297"/>
                  </a:lnTo>
                  <a:lnTo>
                    <a:pt x="35" y="10015"/>
                  </a:lnTo>
                  <a:lnTo>
                    <a:pt x="103" y="10699"/>
                  </a:lnTo>
                  <a:lnTo>
                    <a:pt x="274" y="11416"/>
                  </a:lnTo>
                  <a:lnTo>
                    <a:pt x="445" y="12066"/>
                  </a:lnTo>
                  <a:lnTo>
                    <a:pt x="718" y="12749"/>
                  </a:lnTo>
                  <a:lnTo>
                    <a:pt x="1026" y="13399"/>
                  </a:lnTo>
                  <a:lnTo>
                    <a:pt x="1368" y="14014"/>
                  </a:lnTo>
                  <a:lnTo>
                    <a:pt x="1744" y="14595"/>
                  </a:lnTo>
                  <a:lnTo>
                    <a:pt x="2222" y="15142"/>
                  </a:lnTo>
                  <a:lnTo>
                    <a:pt x="2701" y="15655"/>
                  </a:lnTo>
                  <a:lnTo>
                    <a:pt x="3247" y="16167"/>
                  </a:lnTo>
                  <a:lnTo>
                    <a:pt x="3828" y="16612"/>
                  </a:lnTo>
                  <a:lnTo>
                    <a:pt x="4444" y="16988"/>
                  </a:lnTo>
                  <a:lnTo>
                    <a:pt x="4854" y="17227"/>
                  </a:lnTo>
                  <a:lnTo>
                    <a:pt x="5264" y="17432"/>
                  </a:lnTo>
                  <a:lnTo>
                    <a:pt x="5674" y="17637"/>
                  </a:lnTo>
                  <a:lnTo>
                    <a:pt x="6118" y="17808"/>
                  </a:lnTo>
                  <a:lnTo>
                    <a:pt x="6529" y="17945"/>
                  </a:lnTo>
                  <a:lnTo>
                    <a:pt x="6973" y="18047"/>
                  </a:lnTo>
                  <a:lnTo>
                    <a:pt x="7417" y="18150"/>
                  </a:lnTo>
                  <a:lnTo>
                    <a:pt x="7862" y="18218"/>
                  </a:lnTo>
                  <a:lnTo>
                    <a:pt x="8306" y="18286"/>
                  </a:lnTo>
                  <a:lnTo>
                    <a:pt x="8750" y="18321"/>
                  </a:lnTo>
                  <a:lnTo>
                    <a:pt x="9195" y="18321"/>
                  </a:lnTo>
                  <a:lnTo>
                    <a:pt x="9605" y="18286"/>
                  </a:lnTo>
                  <a:lnTo>
                    <a:pt x="10049" y="18286"/>
                  </a:lnTo>
                  <a:lnTo>
                    <a:pt x="10493" y="18218"/>
                  </a:lnTo>
                  <a:lnTo>
                    <a:pt x="10938" y="18150"/>
                  </a:lnTo>
                  <a:lnTo>
                    <a:pt x="11348" y="18047"/>
                  </a:lnTo>
                  <a:lnTo>
                    <a:pt x="11792" y="17945"/>
                  </a:lnTo>
                  <a:lnTo>
                    <a:pt x="12202" y="17808"/>
                  </a:lnTo>
                  <a:lnTo>
                    <a:pt x="12612" y="17637"/>
                  </a:lnTo>
                  <a:lnTo>
                    <a:pt x="13023" y="17466"/>
                  </a:lnTo>
                  <a:lnTo>
                    <a:pt x="13399" y="17261"/>
                  </a:lnTo>
                  <a:lnTo>
                    <a:pt x="13809" y="17056"/>
                  </a:lnTo>
                  <a:lnTo>
                    <a:pt x="14185" y="16817"/>
                  </a:lnTo>
                  <a:lnTo>
                    <a:pt x="14526" y="16577"/>
                  </a:lnTo>
                  <a:lnTo>
                    <a:pt x="14902" y="16304"/>
                  </a:lnTo>
                  <a:lnTo>
                    <a:pt x="15244" y="15996"/>
                  </a:lnTo>
                  <a:lnTo>
                    <a:pt x="15552" y="15689"/>
                  </a:lnTo>
                  <a:lnTo>
                    <a:pt x="15894" y="15381"/>
                  </a:lnTo>
                  <a:lnTo>
                    <a:pt x="16167" y="15039"/>
                  </a:lnTo>
                  <a:lnTo>
                    <a:pt x="16475" y="14663"/>
                  </a:lnTo>
                  <a:lnTo>
                    <a:pt x="16748" y="14287"/>
                  </a:lnTo>
                  <a:lnTo>
                    <a:pt x="16987" y="13877"/>
                  </a:lnTo>
                  <a:lnTo>
                    <a:pt x="17227" y="13467"/>
                  </a:lnTo>
                  <a:lnTo>
                    <a:pt x="17432" y="13057"/>
                  </a:lnTo>
                  <a:lnTo>
                    <a:pt x="17602" y="12647"/>
                  </a:lnTo>
                  <a:lnTo>
                    <a:pt x="17773" y="12203"/>
                  </a:lnTo>
                  <a:lnTo>
                    <a:pt x="17910" y="11792"/>
                  </a:lnTo>
                  <a:lnTo>
                    <a:pt x="18047" y="11348"/>
                  </a:lnTo>
                  <a:lnTo>
                    <a:pt x="18149" y="10904"/>
                  </a:lnTo>
                  <a:lnTo>
                    <a:pt x="18218" y="10459"/>
                  </a:lnTo>
                  <a:lnTo>
                    <a:pt x="18252" y="10015"/>
                  </a:lnTo>
                  <a:lnTo>
                    <a:pt x="18286" y="9571"/>
                  </a:lnTo>
                  <a:lnTo>
                    <a:pt x="18286" y="9126"/>
                  </a:lnTo>
                  <a:lnTo>
                    <a:pt x="18286" y="8682"/>
                  </a:lnTo>
                  <a:lnTo>
                    <a:pt x="18252" y="8272"/>
                  </a:lnTo>
                  <a:lnTo>
                    <a:pt x="18218" y="7828"/>
                  </a:lnTo>
                  <a:lnTo>
                    <a:pt x="18115" y="7383"/>
                  </a:lnTo>
                  <a:lnTo>
                    <a:pt x="18047" y="6973"/>
                  </a:lnTo>
                  <a:lnTo>
                    <a:pt x="17910" y="6529"/>
                  </a:lnTo>
                  <a:lnTo>
                    <a:pt x="17773" y="6119"/>
                  </a:lnTo>
                  <a:lnTo>
                    <a:pt x="17637" y="5709"/>
                  </a:lnTo>
                  <a:lnTo>
                    <a:pt x="17432" y="5298"/>
                  </a:lnTo>
                  <a:lnTo>
                    <a:pt x="17261" y="4922"/>
                  </a:lnTo>
                  <a:lnTo>
                    <a:pt x="17056" y="4512"/>
                  </a:lnTo>
                  <a:lnTo>
                    <a:pt x="16816" y="4136"/>
                  </a:lnTo>
                  <a:lnTo>
                    <a:pt x="16543" y="3795"/>
                  </a:lnTo>
                  <a:lnTo>
                    <a:pt x="16270" y="3419"/>
                  </a:lnTo>
                  <a:lnTo>
                    <a:pt x="15996" y="3077"/>
                  </a:lnTo>
                  <a:lnTo>
                    <a:pt x="15688" y="2769"/>
                  </a:lnTo>
                  <a:lnTo>
                    <a:pt x="15347" y="2427"/>
                  </a:lnTo>
                  <a:lnTo>
                    <a:pt x="15005" y="2154"/>
                  </a:lnTo>
                  <a:lnTo>
                    <a:pt x="14663" y="1846"/>
                  </a:lnTo>
                  <a:lnTo>
                    <a:pt x="14253" y="1573"/>
                  </a:lnTo>
                  <a:lnTo>
                    <a:pt x="13877" y="1334"/>
                  </a:lnTo>
                  <a:lnTo>
                    <a:pt x="13467" y="1094"/>
                  </a:lnTo>
                  <a:lnTo>
                    <a:pt x="13057" y="889"/>
                  </a:lnTo>
                  <a:lnTo>
                    <a:pt x="12612" y="684"/>
                  </a:lnTo>
                  <a:lnTo>
                    <a:pt x="12202" y="548"/>
                  </a:lnTo>
                  <a:lnTo>
                    <a:pt x="11758" y="411"/>
                  </a:lnTo>
                  <a:lnTo>
                    <a:pt x="11314" y="274"/>
                  </a:lnTo>
                  <a:lnTo>
                    <a:pt x="10903" y="172"/>
                  </a:lnTo>
                  <a:lnTo>
                    <a:pt x="10459" y="103"/>
                  </a:lnTo>
                  <a:lnTo>
                    <a:pt x="10015" y="69"/>
                  </a:lnTo>
                  <a:lnTo>
                    <a:pt x="9571" y="35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5709875" y="1670200"/>
              <a:ext cx="139300" cy="139300"/>
            </a:xfrm>
            <a:custGeom>
              <a:avLst/>
              <a:gdLst/>
              <a:ahLst/>
              <a:cxnLst/>
              <a:rect l="l" t="t" r="r" b="b"/>
              <a:pathLst>
                <a:path w="5572" h="5572" extrusionOk="0">
                  <a:moveTo>
                    <a:pt x="2735" y="1"/>
                  </a:moveTo>
                  <a:lnTo>
                    <a:pt x="2462" y="35"/>
                  </a:lnTo>
                  <a:lnTo>
                    <a:pt x="2188" y="69"/>
                  </a:lnTo>
                  <a:lnTo>
                    <a:pt x="1915" y="137"/>
                  </a:lnTo>
                  <a:lnTo>
                    <a:pt x="1675" y="240"/>
                  </a:lnTo>
                  <a:lnTo>
                    <a:pt x="1436" y="377"/>
                  </a:lnTo>
                  <a:lnTo>
                    <a:pt x="1197" y="513"/>
                  </a:lnTo>
                  <a:lnTo>
                    <a:pt x="992" y="650"/>
                  </a:lnTo>
                  <a:lnTo>
                    <a:pt x="787" y="855"/>
                  </a:lnTo>
                  <a:lnTo>
                    <a:pt x="616" y="1060"/>
                  </a:lnTo>
                  <a:lnTo>
                    <a:pt x="445" y="1265"/>
                  </a:lnTo>
                  <a:lnTo>
                    <a:pt x="308" y="1504"/>
                  </a:lnTo>
                  <a:lnTo>
                    <a:pt x="206" y="1744"/>
                  </a:lnTo>
                  <a:lnTo>
                    <a:pt x="103" y="1983"/>
                  </a:lnTo>
                  <a:lnTo>
                    <a:pt x="35" y="2256"/>
                  </a:lnTo>
                  <a:lnTo>
                    <a:pt x="1" y="2530"/>
                  </a:lnTo>
                  <a:lnTo>
                    <a:pt x="1" y="2837"/>
                  </a:lnTo>
                  <a:lnTo>
                    <a:pt x="1" y="3111"/>
                  </a:lnTo>
                  <a:lnTo>
                    <a:pt x="69" y="3384"/>
                  </a:lnTo>
                  <a:lnTo>
                    <a:pt x="137" y="3658"/>
                  </a:lnTo>
                  <a:lnTo>
                    <a:pt x="240" y="3897"/>
                  </a:lnTo>
                  <a:lnTo>
                    <a:pt x="342" y="4136"/>
                  </a:lnTo>
                  <a:lnTo>
                    <a:pt x="479" y="4375"/>
                  </a:lnTo>
                  <a:lnTo>
                    <a:pt x="650" y="4581"/>
                  </a:lnTo>
                  <a:lnTo>
                    <a:pt x="821" y="4786"/>
                  </a:lnTo>
                  <a:lnTo>
                    <a:pt x="1026" y="4957"/>
                  </a:lnTo>
                  <a:lnTo>
                    <a:pt x="1265" y="5127"/>
                  </a:lnTo>
                  <a:lnTo>
                    <a:pt x="1470" y="5264"/>
                  </a:lnTo>
                  <a:lnTo>
                    <a:pt x="1744" y="5367"/>
                  </a:lnTo>
                  <a:lnTo>
                    <a:pt x="1983" y="5469"/>
                  </a:lnTo>
                  <a:lnTo>
                    <a:pt x="2256" y="5538"/>
                  </a:lnTo>
                  <a:lnTo>
                    <a:pt x="2530" y="5572"/>
                  </a:lnTo>
                  <a:lnTo>
                    <a:pt x="3111" y="5572"/>
                  </a:lnTo>
                  <a:lnTo>
                    <a:pt x="3384" y="5503"/>
                  </a:lnTo>
                  <a:lnTo>
                    <a:pt x="3624" y="5435"/>
                  </a:lnTo>
                  <a:lnTo>
                    <a:pt x="3897" y="5332"/>
                  </a:lnTo>
                  <a:lnTo>
                    <a:pt x="4136" y="5230"/>
                  </a:lnTo>
                  <a:lnTo>
                    <a:pt x="4376" y="5093"/>
                  </a:lnTo>
                  <a:lnTo>
                    <a:pt x="4581" y="4922"/>
                  </a:lnTo>
                  <a:lnTo>
                    <a:pt x="4786" y="4751"/>
                  </a:lnTo>
                  <a:lnTo>
                    <a:pt x="4957" y="4546"/>
                  </a:lnTo>
                  <a:lnTo>
                    <a:pt x="5093" y="4307"/>
                  </a:lnTo>
                  <a:lnTo>
                    <a:pt x="5230" y="4102"/>
                  </a:lnTo>
                  <a:lnTo>
                    <a:pt x="5367" y="3829"/>
                  </a:lnTo>
                  <a:lnTo>
                    <a:pt x="5435" y="3589"/>
                  </a:lnTo>
                  <a:lnTo>
                    <a:pt x="5503" y="3316"/>
                  </a:lnTo>
                  <a:lnTo>
                    <a:pt x="5538" y="3043"/>
                  </a:lnTo>
                  <a:lnTo>
                    <a:pt x="5572" y="2769"/>
                  </a:lnTo>
                  <a:lnTo>
                    <a:pt x="5538" y="2461"/>
                  </a:lnTo>
                  <a:lnTo>
                    <a:pt x="5503" y="2188"/>
                  </a:lnTo>
                  <a:lnTo>
                    <a:pt x="5435" y="1949"/>
                  </a:lnTo>
                  <a:lnTo>
                    <a:pt x="5333" y="1675"/>
                  </a:lnTo>
                  <a:lnTo>
                    <a:pt x="5196" y="1436"/>
                  </a:lnTo>
                  <a:lnTo>
                    <a:pt x="5059" y="1197"/>
                  </a:lnTo>
                  <a:lnTo>
                    <a:pt x="4922" y="992"/>
                  </a:lnTo>
                  <a:lnTo>
                    <a:pt x="4717" y="787"/>
                  </a:lnTo>
                  <a:lnTo>
                    <a:pt x="4512" y="616"/>
                  </a:lnTo>
                  <a:lnTo>
                    <a:pt x="4307" y="479"/>
                  </a:lnTo>
                  <a:lnTo>
                    <a:pt x="4068" y="342"/>
                  </a:lnTo>
                  <a:lnTo>
                    <a:pt x="3829" y="206"/>
                  </a:lnTo>
                  <a:lnTo>
                    <a:pt x="3589" y="137"/>
                  </a:lnTo>
                  <a:lnTo>
                    <a:pt x="3316" y="69"/>
                  </a:lnTo>
                  <a:lnTo>
                    <a:pt x="3043" y="35"/>
                  </a:lnTo>
                  <a:lnTo>
                    <a:pt x="2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5661175" y="1811200"/>
              <a:ext cx="240975" cy="183725"/>
            </a:xfrm>
            <a:custGeom>
              <a:avLst/>
              <a:gdLst/>
              <a:ahLst/>
              <a:cxnLst/>
              <a:rect l="l" t="t" r="r" b="b"/>
              <a:pathLst>
                <a:path w="9639" h="7349" extrusionOk="0">
                  <a:moveTo>
                    <a:pt x="4751" y="0"/>
                  </a:moveTo>
                  <a:lnTo>
                    <a:pt x="4273" y="34"/>
                  </a:lnTo>
                  <a:lnTo>
                    <a:pt x="3794" y="137"/>
                  </a:lnTo>
                  <a:lnTo>
                    <a:pt x="3350" y="239"/>
                  </a:lnTo>
                  <a:lnTo>
                    <a:pt x="2906" y="410"/>
                  </a:lnTo>
                  <a:lnTo>
                    <a:pt x="2461" y="615"/>
                  </a:lnTo>
                  <a:lnTo>
                    <a:pt x="2085" y="855"/>
                  </a:lnTo>
                  <a:lnTo>
                    <a:pt x="1709" y="1162"/>
                  </a:lnTo>
                  <a:lnTo>
                    <a:pt x="1368" y="1470"/>
                  </a:lnTo>
                  <a:lnTo>
                    <a:pt x="1060" y="1812"/>
                  </a:lnTo>
                  <a:lnTo>
                    <a:pt x="787" y="2188"/>
                  </a:lnTo>
                  <a:lnTo>
                    <a:pt x="547" y="2598"/>
                  </a:lnTo>
                  <a:lnTo>
                    <a:pt x="376" y="3008"/>
                  </a:lnTo>
                  <a:lnTo>
                    <a:pt x="206" y="3452"/>
                  </a:lnTo>
                  <a:lnTo>
                    <a:pt x="103" y="3896"/>
                  </a:lnTo>
                  <a:lnTo>
                    <a:pt x="35" y="4409"/>
                  </a:lnTo>
                  <a:lnTo>
                    <a:pt x="1" y="4888"/>
                  </a:lnTo>
                  <a:lnTo>
                    <a:pt x="1" y="6016"/>
                  </a:lnTo>
                  <a:lnTo>
                    <a:pt x="582" y="6357"/>
                  </a:lnTo>
                  <a:lnTo>
                    <a:pt x="1163" y="6631"/>
                  </a:lnTo>
                  <a:lnTo>
                    <a:pt x="1744" y="6836"/>
                  </a:lnTo>
                  <a:lnTo>
                    <a:pt x="2359" y="7041"/>
                  </a:lnTo>
                  <a:lnTo>
                    <a:pt x="2974" y="7178"/>
                  </a:lnTo>
                  <a:lnTo>
                    <a:pt x="3589" y="7280"/>
                  </a:lnTo>
                  <a:lnTo>
                    <a:pt x="4204" y="7314"/>
                  </a:lnTo>
                  <a:lnTo>
                    <a:pt x="4854" y="7349"/>
                  </a:lnTo>
                  <a:lnTo>
                    <a:pt x="5469" y="7314"/>
                  </a:lnTo>
                  <a:lnTo>
                    <a:pt x="6084" y="7246"/>
                  </a:lnTo>
                  <a:lnTo>
                    <a:pt x="6700" y="7109"/>
                  </a:lnTo>
                  <a:lnTo>
                    <a:pt x="7315" y="6973"/>
                  </a:lnTo>
                  <a:lnTo>
                    <a:pt x="7930" y="6768"/>
                  </a:lnTo>
                  <a:lnTo>
                    <a:pt x="8511" y="6528"/>
                  </a:lnTo>
                  <a:lnTo>
                    <a:pt x="9092" y="6255"/>
                  </a:lnTo>
                  <a:lnTo>
                    <a:pt x="9639" y="5913"/>
                  </a:lnTo>
                  <a:lnTo>
                    <a:pt x="9639" y="4785"/>
                  </a:lnTo>
                  <a:lnTo>
                    <a:pt x="9605" y="4272"/>
                  </a:lnTo>
                  <a:lnTo>
                    <a:pt x="9536" y="3794"/>
                  </a:lnTo>
                  <a:lnTo>
                    <a:pt x="9400" y="3350"/>
                  </a:lnTo>
                  <a:lnTo>
                    <a:pt x="9229" y="2905"/>
                  </a:lnTo>
                  <a:lnTo>
                    <a:pt x="9024" y="2495"/>
                  </a:lnTo>
                  <a:lnTo>
                    <a:pt x="8784" y="2085"/>
                  </a:lnTo>
                  <a:lnTo>
                    <a:pt x="8511" y="1709"/>
                  </a:lnTo>
                  <a:lnTo>
                    <a:pt x="8203" y="1367"/>
                  </a:lnTo>
                  <a:lnTo>
                    <a:pt x="7827" y="1060"/>
                  </a:lnTo>
                  <a:lnTo>
                    <a:pt x="7451" y="786"/>
                  </a:lnTo>
                  <a:lnTo>
                    <a:pt x="7076" y="581"/>
                  </a:lnTo>
                  <a:lnTo>
                    <a:pt x="6631" y="376"/>
                  </a:lnTo>
                  <a:lnTo>
                    <a:pt x="6187" y="205"/>
                  </a:lnTo>
                  <a:lnTo>
                    <a:pt x="5743" y="103"/>
                  </a:lnTo>
                  <a:lnTo>
                    <a:pt x="5264" y="34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1863075" y="341500"/>
              <a:ext cx="1524400" cy="1042475"/>
            </a:xfrm>
            <a:custGeom>
              <a:avLst/>
              <a:gdLst/>
              <a:ahLst/>
              <a:cxnLst/>
              <a:rect l="l" t="t" r="r" b="b"/>
              <a:pathLst>
                <a:path w="60976" h="41699" extrusionOk="0">
                  <a:moveTo>
                    <a:pt x="60497" y="479"/>
                  </a:moveTo>
                  <a:lnTo>
                    <a:pt x="60497" y="41220"/>
                  </a:lnTo>
                  <a:lnTo>
                    <a:pt x="479" y="41220"/>
                  </a:lnTo>
                  <a:lnTo>
                    <a:pt x="479" y="479"/>
                  </a:lnTo>
                  <a:close/>
                  <a:moveTo>
                    <a:pt x="0" y="1"/>
                  </a:moveTo>
                  <a:lnTo>
                    <a:pt x="0" y="41699"/>
                  </a:lnTo>
                  <a:lnTo>
                    <a:pt x="60975" y="41699"/>
                  </a:lnTo>
                  <a:lnTo>
                    <a:pt x="609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1921175" y="378250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992" y="0"/>
                  </a:moveTo>
                  <a:lnTo>
                    <a:pt x="753" y="69"/>
                  </a:lnTo>
                  <a:lnTo>
                    <a:pt x="547" y="205"/>
                  </a:lnTo>
                  <a:lnTo>
                    <a:pt x="377" y="342"/>
                  </a:lnTo>
                  <a:lnTo>
                    <a:pt x="240" y="513"/>
                  </a:lnTo>
                  <a:lnTo>
                    <a:pt x="103" y="718"/>
                  </a:lnTo>
                  <a:lnTo>
                    <a:pt x="35" y="957"/>
                  </a:lnTo>
                  <a:lnTo>
                    <a:pt x="1" y="1197"/>
                  </a:lnTo>
                  <a:lnTo>
                    <a:pt x="35" y="1436"/>
                  </a:lnTo>
                  <a:lnTo>
                    <a:pt x="103" y="1675"/>
                  </a:lnTo>
                  <a:lnTo>
                    <a:pt x="206" y="1880"/>
                  </a:lnTo>
                  <a:lnTo>
                    <a:pt x="377" y="2051"/>
                  </a:lnTo>
                  <a:lnTo>
                    <a:pt x="547" y="2222"/>
                  </a:lnTo>
                  <a:lnTo>
                    <a:pt x="753" y="2324"/>
                  </a:lnTo>
                  <a:lnTo>
                    <a:pt x="992" y="2393"/>
                  </a:lnTo>
                  <a:lnTo>
                    <a:pt x="1231" y="2427"/>
                  </a:lnTo>
                  <a:lnTo>
                    <a:pt x="1470" y="2393"/>
                  </a:lnTo>
                  <a:lnTo>
                    <a:pt x="1710" y="2324"/>
                  </a:lnTo>
                  <a:lnTo>
                    <a:pt x="1915" y="2222"/>
                  </a:lnTo>
                  <a:lnTo>
                    <a:pt x="2086" y="2051"/>
                  </a:lnTo>
                  <a:lnTo>
                    <a:pt x="2222" y="1880"/>
                  </a:lnTo>
                  <a:lnTo>
                    <a:pt x="2359" y="1675"/>
                  </a:lnTo>
                  <a:lnTo>
                    <a:pt x="2427" y="1436"/>
                  </a:lnTo>
                  <a:lnTo>
                    <a:pt x="2427" y="1197"/>
                  </a:lnTo>
                  <a:lnTo>
                    <a:pt x="2427" y="957"/>
                  </a:lnTo>
                  <a:lnTo>
                    <a:pt x="2359" y="718"/>
                  </a:lnTo>
                  <a:lnTo>
                    <a:pt x="2222" y="513"/>
                  </a:lnTo>
                  <a:lnTo>
                    <a:pt x="2086" y="342"/>
                  </a:lnTo>
                  <a:lnTo>
                    <a:pt x="1915" y="205"/>
                  </a:lnTo>
                  <a:lnTo>
                    <a:pt x="1710" y="69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045075" y="378250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992" y="0"/>
                  </a:moveTo>
                  <a:lnTo>
                    <a:pt x="752" y="69"/>
                  </a:lnTo>
                  <a:lnTo>
                    <a:pt x="547" y="205"/>
                  </a:lnTo>
                  <a:lnTo>
                    <a:pt x="376" y="342"/>
                  </a:lnTo>
                  <a:lnTo>
                    <a:pt x="240" y="513"/>
                  </a:lnTo>
                  <a:lnTo>
                    <a:pt x="103" y="718"/>
                  </a:lnTo>
                  <a:lnTo>
                    <a:pt x="35" y="957"/>
                  </a:lnTo>
                  <a:lnTo>
                    <a:pt x="1" y="1197"/>
                  </a:lnTo>
                  <a:lnTo>
                    <a:pt x="35" y="1436"/>
                  </a:lnTo>
                  <a:lnTo>
                    <a:pt x="103" y="1675"/>
                  </a:lnTo>
                  <a:lnTo>
                    <a:pt x="206" y="1880"/>
                  </a:lnTo>
                  <a:lnTo>
                    <a:pt x="376" y="2051"/>
                  </a:lnTo>
                  <a:lnTo>
                    <a:pt x="547" y="2222"/>
                  </a:lnTo>
                  <a:lnTo>
                    <a:pt x="752" y="2324"/>
                  </a:lnTo>
                  <a:lnTo>
                    <a:pt x="992" y="2393"/>
                  </a:lnTo>
                  <a:lnTo>
                    <a:pt x="1231" y="2427"/>
                  </a:lnTo>
                  <a:lnTo>
                    <a:pt x="1470" y="2393"/>
                  </a:lnTo>
                  <a:lnTo>
                    <a:pt x="1709" y="2324"/>
                  </a:lnTo>
                  <a:lnTo>
                    <a:pt x="1915" y="2222"/>
                  </a:lnTo>
                  <a:lnTo>
                    <a:pt x="2085" y="2051"/>
                  </a:lnTo>
                  <a:lnTo>
                    <a:pt x="2222" y="1880"/>
                  </a:lnTo>
                  <a:lnTo>
                    <a:pt x="2359" y="1675"/>
                  </a:lnTo>
                  <a:lnTo>
                    <a:pt x="2427" y="1436"/>
                  </a:lnTo>
                  <a:lnTo>
                    <a:pt x="2427" y="1197"/>
                  </a:lnTo>
                  <a:lnTo>
                    <a:pt x="2427" y="957"/>
                  </a:lnTo>
                  <a:lnTo>
                    <a:pt x="2359" y="718"/>
                  </a:lnTo>
                  <a:lnTo>
                    <a:pt x="2222" y="513"/>
                  </a:lnTo>
                  <a:lnTo>
                    <a:pt x="2085" y="342"/>
                  </a:lnTo>
                  <a:lnTo>
                    <a:pt x="1915" y="205"/>
                  </a:lnTo>
                  <a:lnTo>
                    <a:pt x="1709" y="69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2168975" y="378250"/>
              <a:ext cx="60700" cy="60700"/>
            </a:xfrm>
            <a:custGeom>
              <a:avLst/>
              <a:gdLst/>
              <a:ahLst/>
              <a:cxnLst/>
              <a:rect l="l" t="t" r="r" b="b"/>
              <a:pathLst>
                <a:path w="2428" h="2428" extrusionOk="0">
                  <a:moveTo>
                    <a:pt x="992" y="0"/>
                  </a:moveTo>
                  <a:lnTo>
                    <a:pt x="752" y="69"/>
                  </a:lnTo>
                  <a:lnTo>
                    <a:pt x="547" y="205"/>
                  </a:lnTo>
                  <a:lnTo>
                    <a:pt x="376" y="342"/>
                  </a:lnTo>
                  <a:lnTo>
                    <a:pt x="240" y="513"/>
                  </a:lnTo>
                  <a:lnTo>
                    <a:pt x="103" y="718"/>
                  </a:lnTo>
                  <a:lnTo>
                    <a:pt x="35" y="957"/>
                  </a:lnTo>
                  <a:lnTo>
                    <a:pt x="0" y="1197"/>
                  </a:lnTo>
                  <a:lnTo>
                    <a:pt x="35" y="1436"/>
                  </a:lnTo>
                  <a:lnTo>
                    <a:pt x="103" y="1675"/>
                  </a:lnTo>
                  <a:lnTo>
                    <a:pt x="206" y="1880"/>
                  </a:lnTo>
                  <a:lnTo>
                    <a:pt x="376" y="2051"/>
                  </a:lnTo>
                  <a:lnTo>
                    <a:pt x="547" y="2222"/>
                  </a:lnTo>
                  <a:lnTo>
                    <a:pt x="752" y="2324"/>
                  </a:lnTo>
                  <a:lnTo>
                    <a:pt x="992" y="2393"/>
                  </a:lnTo>
                  <a:lnTo>
                    <a:pt x="1231" y="2427"/>
                  </a:lnTo>
                  <a:lnTo>
                    <a:pt x="1470" y="2393"/>
                  </a:lnTo>
                  <a:lnTo>
                    <a:pt x="1709" y="2324"/>
                  </a:lnTo>
                  <a:lnTo>
                    <a:pt x="1914" y="2222"/>
                  </a:lnTo>
                  <a:lnTo>
                    <a:pt x="2085" y="2051"/>
                  </a:lnTo>
                  <a:lnTo>
                    <a:pt x="2222" y="1880"/>
                  </a:lnTo>
                  <a:lnTo>
                    <a:pt x="2359" y="1675"/>
                  </a:lnTo>
                  <a:lnTo>
                    <a:pt x="2427" y="1436"/>
                  </a:lnTo>
                  <a:lnTo>
                    <a:pt x="2427" y="1197"/>
                  </a:lnTo>
                  <a:lnTo>
                    <a:pt x="2427" y="957"/>
                  </a:lnTo>
                  <a:lnTo>
                    <a:pt x="2359" y="718"/>
                  </a:lnTo>
                  <a:lnTo>
                    <a:pt x="2222" y="513"/>
                  </a:lnTo>
                  <a:lnTo>
                    <a:pt x="2085" y="342"/>
                  </a:lnTo>
                  <a:lnTo>
                    <a:pt x="1914" y="205"/>
                  </a:lnTo>
                  <a:lnTo>
                    <a:pt x="1709" y="69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1869050" y="461975"/>
              <a:ext cx="1512425" cy="12000"/>
            </a:xfrm>
            <a:custGeom>
              <a:avLst/>
              <a:gdLst/>
              <a:ahLst/>
              <a:cxnLst/>
              <a:rect l="l" t="t" r="r" b="b"/>
              <a:pathLst>
                <a:path w="60497" h="480" extrusionOk="0">
                  <a:moveTo>
                    <a:pt x="1" y="1"/>
                  </a:moveTo>
                  <a:lnTo>
                    <a:pt x="1" y="479"/>
                  </a:lnTo>
                  <a:lnTo>
                    <a:pt x="60497" y="479"/>
                  </a:lnTo>
                  <a:lnTo>
                    <a:pt x="604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1534950" y="1589025"/>
              <a:ext cx="863050" cy="611825"/>
            </a:xfrm>
            <a:custGeom>
              <a:avLst/>
              <a:gdLst/>
              <a:ahLst/>
              <a:cxnLst/>
              <a:rect l="l" t="t" r="r" b="b"/>
              <a:pathLst>
                <a:path w="34522" h="24473" extrusionOk="0">
                  <a:moveTo>
                    <a:pt x="31753" y="1"/>
                  </a:moveTo>
                  <a:lnTo>
                    <a:pt x="1" y="4341"/>
                  </a:lnTo>
                  <a:lnTo>
                    <a:pt x="2735" y="24473"/>
                  </a:lnTo>
                  <a:lnTo>
                    <a:pt x="34521" y="20132"/>
                  </a:lnTo>
                  <a:lnTo>
                    <a:pt x="31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1534950" y="1589025"/>
              <a:ext cx="794700" cy="410175"/>
            </a:xfrm>
            <a:custGeom>
              <a:avLst/>
              <a:gdLst/>
              <a:ahLst/>
              <a:cxnLst/>
              <a:rect l="l" t="t" r="r" b="b"/>
              <a:pathLst>
                <a:path w="31788" h="16407" extrusionOk="0">
                  <a:moveTo>
                    <a:pt x="31787" y="1"/>
                  </a:moveTo>
                  <a:lnTo>
                    <a:pt x="30864" y="958"/>
                  </a:lnTo>
                  <a:lnTo>
                    <a:pt x="29941" y="1915"/>
                  </a:lnTo>
                  <a:lnTo>
                    <a:pt x="28130" y="3829"/>
                  </a:lnTo>
                  <a:lnTo>
                    <a:pt x="24541" y="7691"/>
                  </a:lnTo>
                  <a:lnTo>
                    <a:pt x="20611" y="12032"/>
                  </a:lnTo>
                  <a:lnTo>
                    <a:pt x="17637" y="15347"/>
                  </a:lnTo>
                  <a:lnTo>
                    <a:pt x="13946" y="12920"/>
                  </a:lnTo>
                  <a:lnTo>
                    <a:pt x="11451" y="11348"/>
                  </a:lnTo>
                  <a:lnTo>
                    <a:pt x="8956" y="9776"/>
                  </a:lnTo>
                  <a:lnTo>
                    <a:pt x="6734" y="8374"/>
                  </a:lnTo>
                  <a:lnTo>
                    <a:pt x="4478" y="7007"/>
                  </a:lnTo>
                  <a:lnTo>
                    <a:pt x="2222" y="5674"/>
                  </a:lnTo>
                  <a:lnTo>
                    <a:pt x="1" y="4341"/>
                  </a:lnTo>
                  <a:lnTo>
                    <a:pt x="2188" y="5879"/>
                  </a:lnTo>
                  <a:lnTo>
                    <a:pt x="4376" y="7417"/>
                  </a:lnTo>
                  <a:lnTo>
                    <a:pt x="8751" y="10425"/>
                  </a:lnTo>
                  <a:lnTo>
                    <a:pt x="13399" y="13501"/>
                  </a:lnTo>
                  <a:lnTo>
                    <a:pt x="13570" y="13570"/>
                  </a:lnTo>
                  <a:lnTo>
                    <a:pt x="17637" y="16270"/>
                  </a:lnTo>
                  <a:lnTo>
                    <a:pt x="17842" y="16406"/>
                  </a:lnTo>
                  <a:lnTo>
                    <a:pt x="18013" y="16201"/>
                  </a:lnTo>
                  <a:lnTo>
                    <a:pt x="21226" y="12544"/>
                  </a:lnTo>
                  <a:lnTo>
                    <a:pt x="21328" y="12408"/>
                  </a:lnTo>
                  <a:lnTo>
                    <a:pt x="24951" y="8204"/>
                  </a:lnTo>
                  <a:lnTo>
                    <a:pt x="26694" y="6187"/>
                  </a:lnTo>
                  <a:lnTo>
                    <a:pt x="27549" y="5196"/>
                  </a:lnTo>
                  <a:lnTo>
                    <a:pt x="28403" y="4136"/>
                  </a:lnTo>
                  <a:lnTo>
                    <a:pt x="30078" y="2086"/>
                  </a:lnTo>
                  <a:lnTo>
                    <a:pt x="31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1602450" y="1923975"/>
              <a:ext cx="283725" cy="260650"/>
            </a:xfrm>
            <a:custGeom>
              <a:avLst/>
              <a:gdLst/>
              <a:ahLst/>
              <a:cxnLst/>
              <a:rect l="l" t="t" r="r" b="b"/>
              <a:pathLst>
                <a:path w="11349" h="10426" extrusionOk="0">
                  <a:moveTo>
                    <a:pt x="11314" y="1"/>
                  </a:moveTo>
                  <a:lnTo>
                    <a:pt x="10733" y="445"/>
                  </a:lnTo>
                  <a:lnTo>
                    <a:pt x="9503" y="1402"/>
                  </a:lnTo>
                  <a:lnTo>
                    <a:pt x="8341" y="2393"/>
                  </a:lnTo>
                  <a:lnTo>
                    <a:pt x="6871" y="3658"/>
                  </a:lnTo>
                  <a:lnTo>
                    <a:pt x="5435" y="4957"/>
                  </a:lnTo>
                  <a:lnTo>
                    <a:pt x="4034" y="6290"/>
                  </a:lnTo>
                  <a:lnTo>
                    <a:pt x="2667" y="7623"/>
                  </a:lnTo>
                  <a:lnTo>
                    <a:pt x="1983" y="8306"/>
                  </a:lnTo>
                  <a:lnTo>
                    <a:pt x="1300" y="8990"/>
                  </a:lnTo>
                  <a:lnTo>
                    <a:pt x="1" y="10425"/>
                  </a:lnTo>
                  <a:lnTo>
                    <a:pt x="787" y="9844"/>
                  </a:lnTo>
                  <a:lnTo>
                    <a:pt x="1539" y="9263"/>
                  </a:lnTo>
                  <a:lnTo>
                    <a:pt x="3009" y="8033"/>
                  </a:lnTo>
                  <a:lnTo>
                    <a:pt x="4478" y="6768"/>
                  </a:lnTo>
                  <a:lnTo>
                    <a:pt x="5914" y="5469"/>
                  </a:lnTo>
                  <a:lnTo>
                    <a:pt x="7315" y="4136"/>
                  </a:lnTo>
                  <a:lnTo>
                    <a:pt x="8682" y="2803"/>
                  </a:lnTo>
                  <a:lnTo>
                    <a:pt x="9776" y="1675"/>
                  </a:lnTo>
                  <a:lnTo>
                    <a:pt x="10870" y="513"/>
                  </a:lnTo>
                  <a:lnTo>
                    <a:pt x="11314" y="35"/>
                  </a:lnTo>
                  <a:lnTo>
                    <a:pt x="113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051050" y="1900900"/>
              <a:ext cx="342675" cy="176050"/>
            </a:xfrm>
            <a:custGeom>
              <a:avLst/>
              <a:gdLst/>
              <a:ahLst/>
              <a:cxnLst/>
              <a:rect l="l" t="t" r="r" b="b"/>
              <a:pathLst>
                <a:path w="13707" h="7042" extrusionOk="0">
                  <a:moveTo>
                    <a:pt x="1" y="1"/>
                  </a:moveTo>
                  <a:lnTo>
                    <a:pt x="35" y="35"/>
                  </a:lnTo>
                  <a:lnTo>
                    <a:pt x="69" y="35"/>
                  </a:lnTo>
                  <a:lnTo>
                    <a:pt x="616" y="411"/>
                  </a:lnTo>
                  <a:lnTo>
                    <a:pt x="1949" y="1231"/>
                  </a:lnTo>
                  <a:lnTo>
                    <a:pt x="3316" y="1983"/>
                  </a:lnTo>
                  <a:lnTo>
                    <a:pt x="4991" y="2940"/>
                  </a:lnTo>
                  <a:lnTo>
                    <a:pt x="6700" y="3829"/>
                  </a:lnTo>
                  <a:lnTo>
                    <a:pt x="8409" y="4683"/>
                  </a:lnTo>
                  <a:lnTo>
                    <a:pt x="10152" y="5504"/>
                  </a:lnTo>
                  <a:lnTo>
                    <a:pt x="11895" y="6290"/>
                  </a:lnTo>
                  <a:lnTo>
                    <a:pt x="13706" y="7042"/>
                  </a:lnTo>
                  <a:lnTo>
                    <a:pt x="12886" y="6529"/>
                  </a:lnTo>
                  <a:lnTo>
                    <a:pt x="12032" y="6016"/>
                  </a:lnTo>
                  <a:lnTo>
                    <a:pt x="10391" y="5025"/>
                  </a:lnTo>
                  <a:lnTo>
                    <a:pt x="8716" y="4102"/>
                  </a:lnTo>
                  <a:lnTo>
                    <a:pt x="7007" y="3214"/>
                  </a:lnTo>
                  <a:lnTo>
                    <a:pt x="5298" y="2359"/>
                  </a:lnTo>
                  <a:lnTo>
                    <a:pt x="3555" y="1505"/>
                  </a:lnTo>
                  <a:lnTo>
                    <a:pt x="2154" y="890"/>
                  </a:lnTo>
                  <a:lnTo>
                    <a:pt x="719" y="27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664025" y="2764775"/>
              <a:ext cx="1421850" cy="1076650"/>
            </a:xfrm>
            <a:custGeom>
              <a:avLst/>
              <a:gdLst/>
              <a:ahLst/>
              <a:cxnLst/>
              <a:rect l="l" t="t" r="r" b="b"/>
              <a:pathLst>
                <a:path w="56874" h="43066" extrusionOk="0">
                  <a:moveTo>
                    <a:pt x="7417" y="1"/>
                  </a:moveTo>
                  <a:lnTo>
                    <a:pt x="0" y="31377"/>
                  </a:lnTo>
                  <a:lnTo>
                    <a:pt x="49422" y="43066"/>
                  </a:lnTo>
                  <a:lnTo>
                    <a:pt x="56873" y="11724"/>
                  </a:lnTo>
                  <a:lnTo>
                    <a:pt x="7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664025" y="2764775"/>
              <a:ext cx="1421850" cy="1076650"/>
            </a:xfrm>
            <a:custGeom>
              <a:avLst/>
              <a:gdLst/>
              <a:ahLst/>
              <a:cxnLst/>
              <a:rect l="l" t="t" r="r" b="b"/>
              <a:pathLst>
                <a:path w="56874" h="43066" fill="none" extrusionOk="0">
                  <a:moveTo>
                    <a:pt x="0" y="31377"/>
                  </a:moveTo>
                  <a:lnTo>
                    <a:pt x="7417" y="1"/>
                  </a:lnTo>
                  <a:lnTo>
                    <a:pt x="56873" y="11724"/>
                  </a:lnTo>
                  <a:lnTo>
                    <a:pt x="49422" y="43066"/>
                  </a:lnTo>
                  <a:lnTo>
                    <a:pt x="0" y="313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848575" y="2764775"/>
              <a:ext cx="1236450" cy="698975"/>
            </a:xfrm>
            <a:custGeom>
              <a:avLst/>
              <a:gdLst/>
              <a:ahLst/>
              <a:cxnLst/>
              <a:rect l="l" t="t" r="r" b="b"/>
              <a:pathLst>
                <a:path w="49458" h="27959" extrusionOk="0">
                  <a:moveTo>
                    <a:pt x="1" y="1"/>
                  </a:moveTo>
                  <a:lnTo>
                    <a:pt x="2325" y="3555"/>
                  </a:lnTo>
                  <a:lnTo>
                    <a:pt x="3521" y="5298"/>
                  </a:lnTo>
                  <a:lnTo>
                    <a:pt x="4717" y="7041"/>
                  </a:lnTo>
                  <a:lnTo>
                    <a:pt x="9536" y="13980"/>
                  </a:lnTo>
                  <a:lnTo>
                    <a:pt x="12066" y="17568"/>
                  </a:lnTo>
                  <a:lnTo>
                    <a:pt x="14595" y="21157"/>
                  </a:lnTo>
                  <a:lnTo>
                    <a:pt x="14766" y="21362"/>
                  </a:lnTo>
                  <a:lnTo>
                    <a:pt x="19277" y="27685"/>
                  </a:lnTo>
                  <a:lnTo>
                    <a:pt x="19517" y="27959"/>
                  </a:lnTo>
                  <a:lnTo>
                    <a:pt x="19858" y="27822"/>
                  </a:lnTo>
                  <a:lnTo>
                    <a:pt x="26694" y="24199"/>
                  </a:lnTo>
                  <a:lnTo>
                    <a:pt x="26933" y="24062"/>
                  </a:lnTo>
                  <a:lnTo>
                    <a:pt x="30830" y="22012"/>
                  </a:lnTo>
                  <a:lnTo>
                    <a:pt x="34692" y="19927"/>
                  </a:lnTo>
                  <a:lnTo>
                    <a:pt x="38383" y="17944"/>
                  </a:lnTo>
                  <a:lnTo>
                    <a:pt x="40229" y="16919"/>
                  </a:lnTo>
                  <a:lnTo>
                    <a:pt x="42075" y="15894"/>
                  </a:lnTo>
                  <a:lnTo>
                    <a:pt x="45766" y="13809"/>
                  </a:lnTo>
                  <a:lnTo>
                    <a:pt x="47611" y="12783"/>
                  </a:lnTo>
                  <a:lnTo>
                    <a:pt x="49457" y="11724"/>
                  </a:lnTo>
                  <a:lnTo>
                    <a:pt x="47577" y="12578"/>
                  </a:lnTo>
                  <a:lnTo>
                    <a:pt x="45697" y="13467"/>
                  </a:lnTo>
                  <a:lnTo>
                    <a:pt x="41904" y="15244"/>
                  </a:lnTo>
                  <a:lnTo>
                    <a:pt x="38144" y="17056"/>
                  </a:lnTo>
                  <a:lnTo>
                    <a:pt x="34419" y="18901"/>
                  </a:lnTo>
                  <a:lnTo>
                    <a:pt x="30249" y="20986"/>
                  </a:lnTo>
                  <a:lnTo>
                    <a:pt x="26113" y="23105"/>
                  </a:lnTo>
                  <a:lnTo>
                    <a:pt x="22969" y="24678"/>
                  </a:lnTo>
                  <a:lnTo>
                    <a:pt x="19858" y="26284"/>
                  </a:lnTo>
                  <a:lnTo>
                    <a:pt x="15723" y="20645"/>
                  </a:lnTo>
                  <a:lnTo>
                    <a:pt x="12954" y="16885"/>
                  </a:lnTo>
                  <a:lnTo>
                    <a:pt x="10186" y="13159"/>
                  </a:lnTo>
                  <a:lnTo>
                    <a:pt x="7657" y="9844"/>
                  </a:lnTo>
                  <a:lnTo>
                    <a:pt x="5127" y="6529"/>
                  </a:lnTo>
                  <a:lnTo>
                    <a:pt x="2598" y="3248"/>
                  </a:lnTo>
                  <a:lnTo>
                    <a:pt x="1299" y="16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848575" y="2764775"/>
              <a:ext cx="1236450" cy="698975"/>
            </a:xfrm>
            <a:custGeom>
              <a:avLst/>
              <a:gdLst/>
              <a:ahLst/>
              <a:cxnLst/>
              <a:rect l="l" t="t" r="r" b="b"/>
              <a:pathLst>
                <a:path w="49458" h="27959" fill="none" extrusionOk="0">
                  <a:moveTo>
                    <a:pt x="49457" y="11724"/>
                  </a:moveTo>
                  <a:lnTo>
                    <a:pt x="49457" y="11724"/>
                  </a:lnTo>
                  <a:lnTo>
                    <a:pt x="47611" y="12783"/>
                  </a:lnTo>
                  <a:lnTo>
                    <a:pt x="45766" y="13809"/>
                  </a:lnTo>
                  <a:lnTo>
                    <a:pt x="42075" y="15894"/>
                  </a:lnTo>
                  <a:lnTo>
                    <a:pt x="42075" y="15894"/>
                  </a:lnTo>
                  <a:lnTo>
                    <a:pt x="40229" y="16919"/>
                  </a:lnTo>
                  <a:lnTo>
                    <a:pt x="38383" y="17944"/>
                  </a:lnTo>
                  <a:lnTo>
                    <a:pt x="34692" y="19927"/>
                  </a:lnTo>
                  <a:lnTo>
                    <a:pt x="34692" y="19927"/>
                  </a:lnTo>
                  <a:lnTo>
                    <a:pt x="30830" y="22012"/>
                  </a:lnTo>
                  <a:lnTo>
                    <a:pt x="26933" y="24062"/>
                  </a:lnTo>
                  <a:lnTo>
                    <a:pt x="26694" y="24199"/>
                  </a:lnTo>
                  <a:lnTo>
                    <a:pt x="19858" y="27822"/>
                  </a:lnTo>
                  <a:lnTo>
                    <a:pt x="19517" y="27959"/>
                  </a:lnTo>
                  <a:lnTo>
                    <a:pt x="19277" y="27685"/>
                  </a:lnTo>
                  <a:lnTo>
                    <a:pt x="19277" y="27685"/>
                  </a:lnTo>
                  <a:lnTo>
                    <a:pt x="14766" y="21362"/>
                  </a:lnTo>
                  <a:lnTo>
                    <a:pt x="14766" y="21362"/>
                  </a:lnTo>
                  <a:lnTo>
                    <a:pt x="14595" y="21157"/>
                  </a:lnTo>
                  <a:lnTo>
                    <a:pt x="14595" y="21157"/>
                  </a:lnTo>
                  <a:lnTo>
                    <a:pt x="12066" y="17568"/>
                  </a:lnTo>
                  <a:lnTo>
                    <a:pt x="9536" y="13980"/>
                  </a:lnTo>
                  <a:lnTo>
                    <a:pt x="9536" y="13980"/>
                  </a:lnTo>
                  <a:lnTo>
                    <a:pt x="4717" y="7041"/>
                  </a:lnTo>
                  <a:lnTo>
                    <a:pt x="4717" y="7041"/>
                  </a:lnTo>
                  <a:lnTo>
                    <a:pt x="3521" y="5298"/>
                  </a:lnTo>
                  <a:lnTo>
                    <a:pt x="2325" y="35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9" y="1607"/>
                  </a:lnTo>
                  <a:lnTo>
                    <a:pt x="2598" y="3248"/>
                  </a:lnTo>
                  <a:lnTo>
                    <a:pt x="5127" y="6529"/>
                  </a:lnTo>
                  <a:lnTo>
                    <a:pt x="5127" y="6529"/>
                  </a:lnTo>
                  <a:lnTo>
                    <a:pt x="7657" y="9844"/>
                  </a:lnTo>
                  <a:lnTo>
                    <a:pt x="10186" y="13159"/>
                  </a:lnTo>
                  <a:lnTo>
                    <a:pt x="10186" y="13159"/>
                  </a:lnTo>
                  <a:lnTo>
                    <a:pt x="12954" y="16885"/>
                  </a:lnTo>
                  <a:lnTo>
                    <a:pt x="15723" y="20645"/>
                  </a:lnTo>
                  <a:lnTo>
                    <a:pt x="15723" y="20645"/>
                  </a:lnTo>
                  <a:lnTo>
                    <a:pt x="16782" y="22080"/>
                  </a:lnTo>
                  <a:lnTo>
                    <a:pt x="15723" y="20645"/>
                  </a:lnTo>
                  <a:lnTo>
                    <a:pt x="15723" y="20645"/>
                  </a:lnTo>
                  <a:lnTo>
                    <a:pt x="19858" y="26284"/>
                  </a:lnTo>
                  <a:lnTo>
                    <a:pt x="19858" y="26284"/>
                  </a:lnTo>
                  <a:lnTo>
                    <a:pt x="22969" y="24678"/>
                  </a:lnTo>
                  <a:lnTo>
                    <a:pt x="26113" y="23105"/>
                  </a:lnTo>
                  <a:lnTo>
                    <a:pt x="26113" y="23105"/>
                  </a:lnTo>
                  <a:lnTo>
                    <a:pt x="30249" y="20986"/>
                  </a:lnTo>
                  <a:lnTo>
                    <a:pt x="34419" y="18901"/>
                  </a:lnTo>
                  <a:lnTo>
                    <a:pt x="34419" y="18901"/>
                  </a:lnTo>
                  <a:lnTo>
                    <a:pt x="38144" y="17056"/>
                  </a:lnTo>
                  <a:lnTo>
                    <a:pt x="41904" y="15244"/>
                  </a:lnTo>
                  <a:lnTo>
                    <a:pt x="41904" y="15244"/>
                  </a:lnTo>
                  <a:lnTo>
                    <a:pt x="45697" y="13467"/>
                  </a:lnTo>
                  <a:lnTo>
                    <a:pt x="47577" y="12578"/>
                  </a:lnTo>
                  <a:lnTo>
                    <a:pt x="49457" y="117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673425" y="3298825"/>
              <a:ext cx="566525" cy="225600"/>
            </a:xfrm>
            <a:custGeom>
              <a:avLst/>
              <a:gdLst/>
              <a:ahLst/>
              <a:cxnLst/>
              <a:rect l="l" t="t" r="r" b="b"/>
              <a:pathLst>
                <a:path w="22661" h="9024" extrusionOk="0">
                  <a:moveTo>
                    <a:pt x="22660" y="0"/>
                  </a:moveTo>
                  <a:lnTo>
                    <a:pt x="22592" y="35"/>
                  </a:lnTo>
                  <a:lnTo>
                    <a:pt x="21498" y="376"/>
                  </a:lnTo>
                  <a:lnTo>
                    <a:pt x="19174" y="1094"/>
                  </a:lnTo>
                  <a:lnTo>
                    <a:pt x="16850" y="1880"/>
                  </a:lnTo>
                  <a:lnTo>
                    <a:pt x="13979" y="2906"/>
                  </a:lnTo>
                  <a:lnTo>
                    <a:pt x="12544" y="3452"/>
                  </a:lnTo>
                  <a:lnTo>
                    <a:pt x="11142" y="4033"/>
                  </a:lnTo>
                  <a:lnTo>
                    <a:pt x="8305" y="5196"/>
                  </a:lnTo>
                  <a:lnTo>
                    <a:pt x="5503" y="6392"/>
                  </a:lnTo>
                  <a:lnTo>
                    <a:pt x="4101" y="7007"/>
                  </a:lnTo>
                  <a:lnTo>
                    <a:pt x="2734" y="7656"/>
                  </a:lnTo>
                  <a:lnTo>
                    <a:pt x="1333" y="8306"/>
                  </a:lnTo>
                  <a:lnTo>
                    <a:pt x="0" y="9024"/>
                  </a:lnTo>
                  <a:lnTo>
                    <a:pt x="0" y="9024"/>
                  </a:lnTo>
                  <a:lnTo>
                    <a:pt x="1470" y="8613"/>
                  </a:lnTo>
                  <a:lnTo>
                    <a:pt x="2905" y="8135"/>
                  </a:lnTo>
                  <a:lnTo>
                    <a:pt x="4375" y="7656"/>
                  </a:lnTo>
                  <a:lnTo>
                    <a:pt x="5810" y="7144"/>
                  </a:lnTo>
                  <a:lnTo>
                    <a:pt x="8681" y="6118"/>
                  </a:lnTo>
                  <a:lnTo>
                    <a:pt x="10117" y="5571"/>
                  </a:lnTo>
                  <a:lnTo>
                    <a:pt x="11518" y="5025"/>
                  </a:lnTo>
                  <a:lnTo>
                    <a:pt x="14355" y="3863"/>
                  </a:lnTo>
                  <a:lnTo>
                    <a:pt x="17158" y="2666"/>
                  </a:lnTo>
                  <a:lnTo>
                    <a:pt x="19413" y="1641"/>
                  </a:lnTo>
                  <a:lnTo>
                    <a:pt x="20541" y="1094"/>
                  </a:lnTo>
                  <a:lnTo>
                    <a:pt x="21669" y="547"/>
                  </a:lnTo>
                  <a:lnTo>
                    <a:pt x="22592" y="69"/>
                  </a:lnTo>
                  <a:lnTo>
                    <a:pt x="226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497975" y="3361200"/>
              <a:ext cx="405050" cy="453750"/>
            </a:xfrm>
            <a:custGeom>
              <a:avLst/>
              <a:gdLst/>
              <a:ahLst/>
              <a:cxnLst/>
              <a:rect l="l" t="t" r="r" b="b"/>
              <a:pathLst>
                <a:path w="16202" h="18150" extrusionOk="0">
                  <a:moveTo>
                    <a:pt x="0" y="0"/>
                  </a:moveTo>
                  <a:lnTo>
                    <a:pt x="616" y="855"/>
                  </a:lnTo>
                  <a:lnTo>
                    <a:pt x="1368" y="1880"/>
                  </a:lnTo>
                  <a:lnTo>
                    <a:pt x="2119" y="2837"/>
                  </a:lnTo>
                  <a:lnTo>
                    <a:pt x="3692" y="4785"/>
                  </a:lnTo>
                  <a:lnTo>
                    <a:pt x="5640" y="7110"/>
                  </a:lnTo>
                  <a:lnTo>
                    <a:pt x="6631" y="8272"/>
                  </a:lnTo>
                  <a:lnTo>
                    <a:pt x="7656" y="9400"/>
                  </a:lnTo>
                  <a:lnTo>
                    <a:pt x="9741" y="11655"/>
                  </a:lnTo>
                  <a:lnTo>
                    <a:pt x="11826" y="13877"/>
                  </a:lnTo>
                  <a:lnTo>
                    <a:pt x="12886" y="14971"/>
                  </a:lnTo>
                  <a:lnTo>
                    <a:pt x="13979" y="16064"/>
                  </a:lnTo>
                  <a:lnTo>
                    <a:pt x="15073" y="17124"/>
                  </a:lnTo>
                  <a:lnTo>
                    <a:pt x="16201" y="18149"/>
                  </a:lnTo>
                  <a:lnTo>
                    <a:pt x="15278" y="16919"/>
                  </a:lnTo>
                  <a:lnTo>
                    <a:pt x="14355" y="15723"/>
                  </a:lnTo>
                  <a:lnTo>
                    <a:pt x="13398" y="14526"/>
                  </a:lnTo>
                  <a:lnTo>
                    <a:pt x="12441" y="13330"/>
                  </a:lnTo>
                  <a:lnTo>
                    <a:pt x="10493" y="10972"/>
                  </a:lnTo>
                  <a:lnTo>
                    <a:pt x="8477" y="8682"/>
                  </a:lnTo>
                  <a:lnTo>
                    <a:pt x="6426" y="6426"/>
                  </a:lnTo>
                  <a:lnTo>
                    <a:pt x="5366" y="5298"/>
                  </a:lnTo>
                  <a:lnTo>
                    <a:pt x="4341" y="4204"/>
                  </a:lnTo>
                  <a:lnTo>
                    <a:pt x="2598" y="2461"/>
                  </a:lnTo>
                  <a:lnTo>
                    <a:pt x="855" y="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085275" y="238125"/>
              <a:ext cx="729725" cy="463125"/>
            </a:xfrm>
            <a:custGeom>
              <a:avLst/>
              <a:gdLst/>
              <a:ahLst/>
              <a:cxnLst/>
              <a:rect l="l" t="t" r="r" b="b"/>
              <a:pathLst>
                <a:path w="29189" h="18525" extrusionOk="0">
                  <a:moveTo>
                    <a:pt x="0" y="0"/>
                  </a:moveTo>
                  <a:lnTo>
                    <a:pt x="0" y="18525"/>
                  </a:lnTo>
                  <a:lnTo>
                    <a:pt x="29189" y="18525"/>
                  </a:lnTo>
                  <a:lnTo>
                    <a:pt x="29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5085275" y="238975"/>
              <a:ext cx="729725" cy="326425"/>
            </a:xfrm>
            <a:custGeom>
              <a:avLst/>
              <a:gdLst/>
              <a:ahLst/>
              <a:cxnLst/>
              <a:rect l="l" t="t" r="r" b="b"/>
              <a:pathLst>
                <a:path w="29189" h="13057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43" y="1675"/>
                  </a:lnTo>
                  <a:lnTo>
                    <a:pt x="3555" y="3316"/>
                  </a:lnTo>
                  <a:lnTo>
                    <a:pt x="7143" y="6528"/>
                  </a:lnTo>
                  <a:lnTo>
                    <a:pt x="10937" y="9878"/>
                  </a:lnTo>
                  <a:lnTo>
                    <a:pt x="11040" y="9980"/>
                  </a:lnTo>
                  <a:lnTo>
                    <a:pt x="14424" y="12920"/>
                  </a:lnTo>
                  <a:lnTo>
                    <a:pt x="14594" y="13056"/>
                  </a:lnTo>
                  <a:lnTo>
                    <a:pt x="14765" y="12920"/>
                  </a:lnTo>
                  <a:lnTo>
                    <a:pt x="18115" y="9980"/>
                  </a:lnTo>
                  <a:lnTo>
                    <a:pt x="18252" y="9878"/>
                  </a:lnTo>
                  <a:lnTo>
                    <a:pt x="22011" y="6563"/>
                  </a:lnTo>
                  <a:lnTo>
                    <a:pt x="23823" y="4956"/>
                  </a:lnTo>
                  <a:lnTo>
                    <a:pt x="25634" y="3316"/>
                  </a:lnTo>
                  <a:lnTo>
                    <a:pt x="27411" y="1641"/>
                  </a:lnTo>
                  <a:lnTo>
                    <a:pt x="29189" y="0"/>
                  </a:lnTo>
                  <a:lnTo>
                    <a:pt x="25429" y="2974"/>
                  </a:lnTo>
                  <a:lnTo>
                    <a:pt x="21738" y="5981"/>
                  </a:lnTo>
                  <a:lnTo>
                    <a:pt x="17636" y="9434"/>
                  </a:lnTo>
                  <a:lnTo>
                    <a:pt x="14560" y="12065"/>
                  </a:lnTo>
                  <a:lnTo>
                    <a:pt x="11518" y="9434"/>
                  </a:lnTo>
                  <a:lnTo>
                    <a:pt x="9468" y="7725"/>
                  </a:lnTo>
                  <a:lnTo>
                    <a:pt x="7417" y="6016"/>
                  </a:lnTo>
                  <a:lnTo>
                    <a:pt x="5571" y="4478"/>
                  </a:lnTo>
                  <a:lnTo>
                    <a:pt x="3726" y="2974"/>
                  </a:lnTo>
                  <a:lnTo>
                    <a:pt x="1846" y="1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087825" y="485900"/>
              <a:ext cx="286275" cy="199975"/>
            </a:xfrm>
            <a:custGeom>
              <a:avLst/>
              <a:gdLst/>
              <a:ahLst/>
              <a:cxnLst/>
              <a:rect l="l" t="t" r="r" b="b"/>
              <a:pathLst>
                <a:path w="11451" h="7999" extrusionOk="0">
                  <a:moveTo>
                    <a:pt x="11451" y="1"/>
                  </a:moveTo>
                  <a:lnTo>
                    <a:pt x="10869" y="343"/>
                  </a:lnTo>
                  <a:lnTo>
                    <a:pt x="9673" y="1026"/>
                  </a:lnTo>
                  <a:lnTo>
                    <a:pt x="8477" y="1778"/>
                  </a:lnTo>
                  <a:lnTo>
                    <a:pt x="7007" y="2735"/>
                  </a:lnTo>
                  <a:lnTo>
                    <a:pt x="5538" y="3726"/>
                  </a:lnTo>
                  <a:lnTo>
                    <a:pt x="4136" y="4752"/>
                  </a:lnTo>
                  <a:lnTo>
                    <a:pt x="2735" y="5811"/>
                  </a:lnTo>
                  <a:lnTo>
                    <a:pt x="1334" y="6871"/>
                  </a:lnTo>
                  <a:lnTo>
                    <a:pt x="650" y="7418"/>
                  </a:lnTo>
                  <a:lnTo>
                    <a:pt x="1" y="7999"/>
                  </a:lnTo>
                  <a:lnTo>
                    <a:pt x="1505" y="7110"/>
                  </a:lnTo>
                  <a:lnTo>
                    <a:pt x="3008" y="6187"/>
                  </a:lnTo>
                  <a:lnTo>
                    <a:pt x="4444" y="5230"/>
                  </a:lnTo>
                  <a:lnTo>
                    <a:pt x="5879" y="4239"/>
                  </a:lnTo>
                  <a:lnTo>
                    <a:pt x="7315" y="3214"/>
                  </a:lnTo>
                  <a:lnTo>
                    <a:pt x="8716" y="2188"/>
                  </a:lnTo>
                  <a:lnTo>
                    <a:pt x="9844" y="1300"/>
                  </a:lnTo>
                  <a:lnTo>
                    <a:pt x="10972" y="377"/>
                  </a:lnTo>
                  <a:lnTo>
                    <a:pt x="114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5525325" y="485050"/>
              <a:ext cx="287975" cy="200825"/>
            </a:xfrm>
            <a:custGeom>
              <a:avLst/>
              <a:gdLst/>
              <a:ahLst/>
              <a:cxnLst/>
              <a:rect l="l" t="t" r="r" b="b"/>
              <a:pathLst>
                <a:path w="11519" h="8033" extrusionOk="0">
                  <a:moveTo>
                    <a:pt x="0" y="1"/>
                  </a:moveTo>
                  <a:lnTo>
                    <a:pt x="34" y="35"/>
                  </a:lnTo>
                  <a:lnTo>
                    <a:pt x="513" y="445"/>
                  </a:lnTo>
                  <a:lnTo>
                    <a:pt x="1641" y="1334"/>
                  </a:lnTo>
                  <a:lnTo>
                    <a:pt x="2769" y="2222"/>
                  </a:lnTo>
                  <a:lnTo>
                    <a:pt x="4170" y="3248"/>
                  </a:lnTo>
                  <a:lnTo>
                    <a:pt x="5605" y="4273"/>
                  </a:lnTo>
                  <a:lnTo>
                    <a:pt x="7041" y="5264"/>
                  </a:lnTo>
                  <a:lnTo>
                    <a:pt x="8511" y="6221"/>
                  </a:lnTo>
                  <a:lnTo>
                    <a:pt x="9980" y="7144"/>
                  </a:lnTo>
                  <a:lnTo>
                    <a:pt x="10766" y="7623"/>
                  </a:lnTo>
                  <a:lnTo>
                    <a:pt x="11518" y="8033"/>
                  </a:lnTo>
                  <a:lnTo>
                    <a:pt x="10151" y="6905"/>
                  </a:lnTo>
                  <a:lnTo>
                    <a:pt x="8784" y="5811"/>
                  </a:lnTo>
                  <a:lnTo>
                    <a:pt x="7383" y="4752"/>
                  </a:lnTo>
                  <a:lnTo>
                    <a:pt x="5947" y="3760"/>
                  </a:lnTo>
                  <a:lnTo>
                    <a:pt x="4512" y="2769"/>
                  </a:lnTo>
                  <a:lnTo>
                    <a:pt x="3042" y="1812"/>
                  </a:lnTo>
                  <a:lnTo>
                    <a:pt x="615" y="342"/>
                  </a:lnTo>
                  <a:lnTo>
                    <a:pt x="68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1419600" y="4468600"/>
              <a:ext cx="4774775" cy="1008275"/>
            </a:xfrm>
            <a:custGeom>
              <a:avLst/>
              <a:gdLst/>
              <a:ahLst/>
              <a:cxnLst/>
              <a:rect l="l" t="t" r="r" b="b"/>
              <a:pathLst>
                <a:path w="190991" h="40331" extrusionOk="0">
                  <a:moveTo>
                    <a:pt x="95496" y="0"/>
                  </a:moveTo>
                  <a:lnTo>
                    <a:pt x="90608" y="34"/>
                  </a:lnTo>
                  <a:lnTo>
                    <a:pt x="85755" y="103"/>
                  </a:lnTo>
                  <a:lnTo>
                    <a:pt x="80970" y="239"/>
                  </a:lnTo>
                  <a:lnTo>
                    <a:pt x="76253" y="410"/>
                  </a:lnTo>
                  <a:lnTo>
                    <a:pt x="71639" y="649"/>
                  </a:lnTo>
                  <a:lnTo>
                    <a:pt x="67128" y="923"/>
                  </a:lnTo>
                  <a:lnTo>
                    <a:pt x="62684" y="1231"/>
                  </a:lnTo>
                  <a:lnTo>
                    <a:pt x="58344" y="1606"/>
                  </a:lnTo>
                  <a:lnTo>
                    <a:pt x="54106" y="1982"/>
                  </a:lnTo>
                  <a:lnTo>
                    <a:pt x="50004" y="2427"/>
                  </a:lnTo>
                  <a:lnTo>
                    <a:pt x="46005" y="2939"/>
                  </a:lnTo>
                  <a:lnTo>
                    <a:pt x="42109" y="3452"/>
                  </a:lnTo>
                  <a:lnTo>
                    <a:pt x="38383" y="3999"/>
                  </a:lnTo>
                  <a:lnTo>
                    <a:pt x="34760" y="4614"/>
                  </a:lnTo>
                  <a:lnTo>
                    <a:pt x="31308" y="5229"/>
                  </a:lnTo>
                  <a:lnTo>
                    <a:pt x="27993" y="5913"/>
                  </a:lnTo>
                  <a:lnTo>
                    <a:pt x="24814" y="6597"/>
                  </a:lnTo>
                  <a:lnTo>
                    <a:pt x="21807" y="7349"/>
                  </a:lnTo>
                  <a:lnTo>
                    <a:pt x="19004" y="8100"/>
                  </a:lnTo>
                  <a:lnTo>
                    <a:pt x="16338" y="8887"/>
                  </a:lnTo>
                  <a:lnTo>
                    <a:pt x="15074" y="9297"/>
                  </a:lnTo>
                  <a:lnTo>
                    <a:pt x="13843" y="9707"/>
                  </a:lnTo>
                  <a:lnTo>
                    <a:pt x="12681" y="10117"/>
                  </a:lnTo>
                  <a:lnTo>
                    <a:pt x="11553" y="10561"/>
                  </a:lnTo>
                  <a:lnTo>
                    <a:pt x="10459" y="10971"/>
                  </a:lnTo>
                  <a:lnTo>
                    <a:pt x="9434" y="11416"/>
                  </a:lnTo>
                  <a:lnTo>
                    <a:pt x="8443" y="11860"/>
                  </a:lnTo>
                  <a:lnTo>
                    <a:pt x="7520" y="12304"/>
                  </a:lnTo>
                  <a:lnTo>
                    <a:pt x="6631" y="12783"/>
                  </a:lnTo>
                  <a:lnTo>
                    <a:pt x="5811" y="13227"/>
                  </a:lnTo>
                  <a:lnTo>
                    <a:pt x="5025" y="13706"/>
                  </a:lnTo>
                  <a:lnTo>
                    <a:pt x="4307" y="14184"/>
                  </a:lnTo>
                  <a:lnTo>
                    <a:pt x="3624" y="14629"/>
                  </a:lnTo>
                  <a:lnTo>
                    <a:pt x="3008" y="15141"/>
                  </a:lnTo>
                  <a:lnTo>
                    <a:pt x="2462" y="15620"/>
                  </a:lnTo>
                  <a:lnTo>
                    <a:pt x="1949" y="16098"/>
                  </a:lnTo>
                  <a:lnTo>
                    <a:pt x="1505" y="16611"/>
                  </a:lnTo>
                  <a:lnTo>
                    <a:pt x="1129" y="17089"/>
                  </a:lnTo>
                  <a:lnTo>
                    <a:pt x="787" y="17602"/>
                  </a:lnTo>
                  <a:lnTo>
                    <a:pt x="513" y="18115"/>
                  </a:lnTo>
                  <a:lnTo>
                    <a:pt x="308" y="18627"/>
                  </a:lnTo>
                  <a:lnTo>
                    <a:pt x="137" y="19140"/>
                  </a:lnTo>
                  <a:lnTo>
                    <a:pt x="35" y="19653"/>
                  </a:lnTo>
                  <a:lnTo>
                    <a:pt x="1" y="20166"/>
                  </a:lnTo>
                  <a:lnTo>
                    <a:pt x="35" y="20678"/>
                  </a:lnTo>
                  <a:lnTo>
                    <a:pt x="137" y="21191"/>
                  </a:lnTo>
                  <a:lnTo>
                    <a:pt x="308" y="21704"/>
                  </a:lnTo>
                  <a:lnTo>
                    <a:pt x="513" y="22216"/>
                  </a:lnTo>
                  <a:lnTo>
                    <a:pt x="787" y="22729"/>
                  </a:lnTo>
                  <a:lnTo>
                    <a:pt x="1129" y="23242"/>
                  </a:lnTo>
                  <a:lnTo>
                    <a:pt x="1505" y="23720"/>
                  </a:lnTo>
                  <a:lnTo>
                    <a:pt x="1949" y="24233"/>
                  </a:lnTo>
                  <a:lnTo>
                    <a:pt x="2462" y="24711"/>
                  </a:lnTo>
                  <a:lnTo>
                    <a:pt x="3008" y="25190"/>
                  </a:lnTo>
                  <a:lnTo>
                    <a:pt x="3624" y="25668"/>
                  </a:lnTo>
                  <a:lnTo>
                    <a:pt x="4307" y="26147"/>
                  </a:lnTo>
                  <a:lnTo>
                    <a:pt x="5025" y="26625"/>
                  </a:lnTo>
                  <a:lnTo>
                    <a:pt x="5811" y="27104"/>
                  </a:lnTo>
                  <a:lnTo>
                    <a:pt x="6631" y="27548"/>
                  </a:lnTo>
                  <a:lnTo>
                    <a:pt x="7520" y="27992"/>
                  </a:lnTo>
                  <a:lnTo>
                    <a:pt x="8443" y="28471"/>
                  </a:lnTo>
                  <a:lnTo>
                    <a:pt x="9434" y="28915"/>
                  </a:lnTo>
                  <a:lnTo>
                    <a:pt x="10459" y="29325"/>
                  </a:lnTo>
                  <a:lnTo>
                    <a:pt x="11553" y="29770"/>
                  </a:lnTo>
                  <a:lnTo>
                    <a:pt x="12681" y="30180"/>
                  </a:lnTo>
                  <a:lnTo>
                    <a:pt x="13843" y="30624"/>
                  </a:lnTo>
                  <a:lnTo>
                    <a:pt x="15074" y="31034"/>
                  </a:lnTo>
                  <a:lnTo>
                    <a:pt x="16338" y="31445"/>
                  </a:lnTo>
                  <a:lnTo>
                    <a:pt x="19004" y="32231"/>
                  </a:lnTo>
                  <a:lnTo>
                    <a:pt x="21807" y="32983"/>
                  </a:lnTo>
                  <a:lnTo>
                    <a:pt x="24814" y="33700"/>
                  </a:lnTo>
                  <a:lnTo>
                    <a:pt x="27993" y="34418"/>
                  </a:lnTo>
                  <a:lnTo>
                    <a:pt x="31308" y="35067"/>
                  </a:lnTo>
                  <a:lnTo>
                    <a:pt x="34760" y="35717"/>
                  </a:lnTo>
                  <a:lnTo>
                    <a:pt x="38383" y="36298"/>
                  </a:lnTo>
                  <a:lnTo>
                    <a:pt x="42109" y="36879"/>
                  </a:lnTo>
                  <a:lnTo>
                    <a:pt x="46005" y="37392"/>
                  </a:lnTo>
                  <a:lnTo>
                    <a:pt x="50004" y="37870"/>
                  </a:lnTo>
                  <a:lnTo>
                    <a:pt x="54106" y="38314"/>
                  </a:lnTo>
                  <a:lnTo>
                    <a:pt x="58344" y="38725"/>
                  </a:lnTo>
                  <a:lnTo>
                    <a:pt x="62684" y="39101"/>
                  </a:lnTo>
                  <a:lnTo>
                    <a:pt x="67128" y="39408"/>
                  </a:lnTo>
                  <a:lnTo>
                    <a:pt x="71639" y="39682"/>
                  </a:lnTo>
                  <a:lnTo>
                    <a:pt x="76253" y="39921"/>
                  </a:lnTo>
                  <a:lnTo>
                    <a:pt x="80970" y="40092"/>
                  </a:lnTo>
                  <a:lnTo>
                    <a:pt x="85755" y="40228"/>
                  </a:lnTo>
                  <a:lnTo>
                    <a:pt x="90608" y="40297"/>
                  </a:lnTo>
                  <a:lnTo>
                    <a:pt x="95496" y="40331"/>
                  </a:lnTo>
                  <a:lnTo>
                    <a:pt x="100418" y="40297"/>
                  </a:lnTo>
                  <a:lnTo>
                    <a:pt x="105271" y="40228"/>
                  </a:lnTo>
                  <a:lnTo>
                    <a:pt x="110056" y="40092"/>
                  </a:lnTo>
                  <a:lnTo>
                    <a:pt x="114773" y="39921"/>
                  </a:lnTo>
                  <a:lnTo>
                    <a:pt x="119387" y="39682"/>
                  </a:lnTo>
                  <a:lnTo>
                    <a:pt x="123898" y="39408"/>
                  </a:lnTo>
                  <a:lnTo>
                    <a:pt x="128342" y="39101"/>
                  </a:lnTo>
                  <a:lnTo>
                    <a:pt x="132682" y="38725"/>
                  </a:lnTo>
                  <a:lnTo>
                    <a:pt x="136920" y="38314"/>
                  </a:lnTo>
                  <a:lnTo>
                    <a:pt x="141022" y="37870"/>
                  </a:lnTo>
                  <a:lnTo>
                    <a:pt x="145021" y="37392"/>
                  </a:lnTo>
                  <a:lnTo>
                    <a:pt x="148917" y="36879"/>
                  </a:lnTo>
                  <a:lnTo>
                    <a:pt x="152643" y="36298"/>
                  </a:lnTo>
                  <a:lnTo>
                    <a:pt x="156266" y="35717"/>
                  </a:lnTo>
                  <a:lnTo>
                    <a:pt x="159718" y="35067"/>
                  </a:lnTo>
                  <a:lnTo>
                    <a:pt x="163033" y="34418"/>
                  </a:lnTo>
                  <a:lnTo>
                    <a:pt x="166211" y="33700"/>
                  </a:lnTo>
                  <a:lnTo>
                    <a:pt x="169185" y="32983"/>
                  </a:lnTo>
                  <a:lnTo>
                    <a:pt x="172022" y="32231"/>
                  </a:lnTo>
                  <a:lnTo>
                    <a:pt x="174688" y="31445"/>
                  </a:lnTo>
                  <a:lnTo>
                    <a:pt x="175952" y="31034"/>
                  </a:lnTo>
                  <a:lnTo>
                    <a:pt x="177183" y="30624"/>
                  </a:lnTo>
                  <a:lnTo>
                    <a:pt x="178345" y="30180"/>
                  </a:lnTo>
                  <a:lnTo>
                    <a:pt x="179473" y="29770"/>
                  </a:lnTo>
                  <a:lnTo>
                    <a:pt x="180567" y="29325"/>
                  </a:lnTo>
                  <a:lnTo>
                    <a:pt x="181592" y="28915"/>
                  </a:lnTo>
                  <a:lnTo>
                    <a:pt x="182583" y="28471"/>
                  </a:lnTo>
                  <a:lnTo>
                    <a:pt x="183506" y="27992"/>
                  </a:lnTo>
                  <a:lnTo>
                    <a:pt x="184395" y="27548"/>
                  </a:lnTo>
                  <a:lnTo>
                    <a:pt x="185215" y="27104"/>
                  </a:lnTo>
                  <a:lnTo>
                    <a:pt x="186001" y="26625"/>
                  </a:lnTo>
                  <a:lnTo>
                    <a:pt x="186719" y="26147"/>
                  </a:lnTo>
                  <a:lnTo>
                    <a:pt x="187368" y="25668"/>
                  </a:lnTo>
                  <a:lnTo>
                    <a:pt x="188017" y="25190"/>
                  </a:lnTo>
                  <a:lnTo>
                    <a:pt x="188564" y="24711"/>
                  </a:lnTo>
                  <a:lnTo>
                    <a:pt x="189077" y="24233"/>
                  </a:lnTo>
                  <a:lnTo>
                    <a:pt x="189521" y="23720"/>
                  </a:lnTo>
                  <a:lnTo>
                    <a:pt x="189897" y="23242"/>
                  </a:lnTo>
                  <a:lnTo>
                    <a:pt x="190239" y="22729"/>
                  </a:lnTo>
                  <a:lnTo>
                    <a:pt x="190512" y="22216"/>
                  </a:lnTo>
                  <a:lnTo>
                    <a:pt x="190718" y="21704"/>
                  </a:lnTo>
                  <a:lnTo>
                    <a:pt x="190888" y="21191"/>
                  </a:lnTo>
                  <a:lnTo>
                    <a:pt x="190991" y="20678"/>
                  </a:lnTo>
                  <a:lnTo>
                    <a:pt x="190991" y="20166"/>
                  </a:lnTo>
                  <a:lnTo>
                    <a:pt x="190991" y="19653"/>
                  </a:lnTo>
                  <a:lnTo>
                    <a:pt x="190888" y="19140"/>
                  </a:lnTo>
                  <a:lnTo>
                    <a:pt x="190718" y="18627"/>
                  </a:lnTo>
                  <a:lnTo>
                    <a:pt x="190512" y="18115"/>
                  </a:lnTo>
                  <a:lnTo>
                    <a:pt x="190239" y="17602"/>
                  </a:lnTo>
                  <a:lnTo>
                    <a:pt x="189897" y="17089"/>
                  </a:lnTo>
                  <a:lnTo>
                    <a:pt x="189521" y="16611"/>
                  </a:lnTo>
                  <a:lnTo>
                    <a:pt x="189077" y="16098"/>
                  </a:lnTo>
                  <a:lnTo>
                    <a:pt x="188564" y="15620"/>
                  </a:lnTo>
                  <a:lnTo>
                    <a:pt x="188017" y="15141"/>
                  </a:lnTo>
                  <a:lnTo>
                    <a:pt x="187368" y="14629"/>
                  </a:lnTo>
                  <a:lnTo>
                    <a:pt x="186719" y="14184"/>
                  </a:lnTo>
                  <a:lnTo>
                    <a:pt x="186001" y="13706"/>
                  </a:lnTo>
                  <a:lnTo>
                    <a:pt x="185215" y="13227"/>
                  </a:lnTo>
                  <a:lnTo>
                    <a:pt x="184395" y="12783"/>
                  </a:lnTo>
                  <a:lnTo>
                    <a:pt x="183506" y="12304"/>
                  </a:lnTo>
                  <a:lnTo>
                    <a:pt x="182583" y="11860"/>
                  </a:lnTo>
                  <a:lnTo>
                    <a:pt x="181592" y="11416"/>
                  </a:lnTo>
                  <a:lnTo>
                    <a:pt x="180567" y="10971"/>
                  </a:lnTo>
                  <a:lnTo>
                    <a:pt x="179473" y="10561"/>
                  </a:lnTo>
                  <a:lnTo>
                    <a:pt x="178345" y="10117"/>
                  </a:lnTo>
                  <a:lnTo>
                    <a:pt x="177183" y="9707"/>
                  </a:lnTo>
                  <a:lnTo>
                    <a:pt x="175952" y="9297"/>
                  </a:lnTo>
                  <a:lnTo>
                    <a:pt x="174688" y="8887"/>
                  </a:lnTo>
                  <a:lnTo>
                    <a:pt x="172022" y="8100"/>
                  </a:lnTo>
                  <a:lnTo>
                    <a:pt x="169185" y="7349"/>
                  </a:lnTo>
                  <a:lnTo>
                    <a:pt x="166211" y="6597"/>
                  </a:lnTo>
                  <a:lnTo>
                    <a:pt x="163033" y="5913"/>
                  </a:lnTo>
                  <a:lnTo>
                    <a:pt x="159718" y="5229"/>
                  </a:lnTo>
                  <a:lnTo>
                    <a:pt x="156266" y="4614"/>
                  </a:lnTo>
                  <a:lnTo>
                    <a:pt x="152643" y="3999"/>
                  </a:lnTo>
                  <a:lnTo>
                    <a:pt x="148917" y="3452"/>
                  </a:lnTo>
                  <a:lnTo>
                    <a:pt x="145021" y="2939"/>
                  </a:lnTo>
                  <a:lnTo>
                    <a:pt x="141022" y="2427"/>
                  </a:lnTo>
                  <a:lnTo>
                    <a:pt x="136920" y="1982"/>
                  </a:lnTo>
                  <a:lnTo>
                    <a:pt x="132682" y="1606"/>
                  </a:lnTo>
                  <a:lnTo>
                    <a:pt x="128342" y="1231"/>
                  </a:lnTo>
                  <a:lnTo>
                    <a:pt x="123898" y="923"/>
                  </a:lnTo>
                  <a:lnTo>
                    <a:pt x="119387" y="649"/>
                  </a:lnTo>
                  <a:lnTo>
                    <a:pt x="114773" y="410"/>
                  </a:lnTo>
                  <a:lnTo>
                    <a:pt x="110056" y="239"/>
                  </a:lnTo>
                  <a:lnTo>
                    <a:pt x="105271" y="103"/>
                  </a:lnTo>
                  <a:lnTo>
                    <a:pt x="100418" y="34"/>
                  </a:lnTo>
                  <a:lnTo>
                    <a:pt x="95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419600" y="4468600"/>
              <a:ext cx="4774775" cy="1008275"/>
            </a:xfrm>
            <a:custGeom>
              <a:avLst/>
              <a:gdLst/>
              <a:ahLst/>
              <a:cxnLst/>
              <a:rect l="l" t="t" r="r" b="b"/>
              <a:pathLst>
                <a:path w="190991" h="40331" fill="none" extrusionOk="0">
                  <a:moveTo>
                    <a:pt x="95496" y="0"/>
                  </a:moveTo>
                  <a:lnTo>
                    <a:pt x="95496" y="0"/>
                  </a:lnTo>
                  <a:lnTo>
                    <a:pt x="100418" y="34"/>
                  </a:lnTo>
                  <a:lnTo>
                    <a:pt x="105271" y="103"/>
                  </a:lnTo>
                  <a:lnTo>
                    <a:pt x="110056" y="239"/>
                  </a:lnTo>
                  <a:lnTo>
                    <a:pt x="114773" y="410"/>
                  </a:lnTo>
                  <a:lnTo>
                    <a:pt x="119387" y="649"/>
                  </a:lnTo>
                  <a:lnTo>
                    <a:pt x="123898" y="923"/>
                  </a:lnTo>
                  <a:lnTo>
                    <a:pt x="128342" y="1231"/>
                  </a:lnTo>
                  <a:lnTo>
                    <a:pt x="132682" y="1606"/>
                  </a:lnTo>
                  <a:lnTo>
                    <a:pt x="136920" y="1982"/>
                  </a:lnTo>
                  <a:lnTo>
                    <a:pt x="141022" y="2427"/>
                  </a:lnTo>
                  <a:lnTo>
                    <a:pt x="145021" y="2939"/>
                  </a:lnTo>
                  <a:lnTo>
                    <a:pt x="148917" y="3452"/>
                  </a:lnTo>
                  <a:lnTo>
                    <a:pt x="152643" y="3999"/>
                  </a:lnTo>
                  <a:lnTo>
                    <a:pt x="156266" y="4614"/>
                  </a:lnTo>
                  <a:lnTo>
                    <a:pt x="159718" y="5229"/>
                  </a:lnTo>
                  <a:lnTo>
                    <a:pt x="163033" y="5913"/>
                  </a:lnTo>
                  <a:lnTo>
                    <a:pt x="166211" y="6597"/>
                  </a:lnTo>
                  <a:lnTo>
                    <a:pt x="169185" y="7349"/>
                  </a:lnTo>
                  <a:lnTo>
                    <a:pt x="172022" y="8100"/>
                  </a:lnTo>
                  <a:lnTo>
                    <a:pt x="174688" y="8887"/>
                  </a:lnTo>
                  <a:lnTo>
                    <a:pt x="175952" y="9297"/>
                  </a:lnTo>
                  <a:lnTo>
                    <a:pt x="177183" y="9707"/>
                  </a:lnTo>
                  <a:lnTo>
                    <a:pt x="178345" y="10117"/>
                  </a:lnTo>
                  <a:lnTo>
                    <a:pt x="179473" y="10561"/>
                  </a:lnTo>
                  <a:lnTo>
                    <a:pt x="180567" y="10971"/>
                  </a:lnTo>
                  <a:lnTo>
                    <a:pt x="181592" y="11416"/>
                  </a:lnTo>
                  <a:lnTo>
                    <a:pt x="182583" y="11860"/>
                  </a:lnTo>
                  <a:lnTo>
                    <a:pt x="183506" y="12304"/>
                  </a:lnTo>
                  <a:lnTo>
                    <a:pt x="184395" y="12783"/>
                  </a:lnTo>
                  <a:lnTo>
                    <a:pt x="185215" y="13227"/>
                  </a:lnTo>
                  <a:lnTo>
                    <a:pt x="186001" y="13706"/>
                  </a:lnTo>
                  <a:lnTo>
                    <a:pt x="186719" y="14184"/>
                  </a:lnTo>
                  <a:lnTo>
                    <a:pt x="187368" y="14629"/>
                  </a:lnTo>
                  <a:lnTo>
                    <a:pt x="188017" y="15141"/>
                  </a:lnTo>
                  <a:lnTo>
                    <a:pt x="188564" y="15620"/>
                  </a:lnTo>
                  <a:lnTo>
                    <a:pt x="189077" y="16098"/>
                  </a:lnTo>
                  <a:lnTo>
                    <a:pt x="189521" y="16611"/>
                  </a:lnTo>
                  <a:lnTo>
                    <a:pt x="189897" y="17089"/>
                  </a:lnTo>
                  <a:lnTo>
                    <a:pt x="190239" y="17602"/>
                  </a:lnTo>
                  <a:lnTo>
                    <a:pt x="190512" y="18115"/>
                  </a:lnTo>
                  <a:lnTo>
                    <a:pt x="190718" y="18627"/>
                  </a:lnTo>
                  <a:lnTo>
                    <a:pt x="190888" y="19140"/>
                  </a:lnTo>
                  <a:lnTo>
                    <a:pt x="190991" y="19653"/>
                  </a:lnTo>
                  <a:lnTo>
                    <a:pt x="190991" y="20166"/>
                  </a:lnTo>
                  <a:lnTo>
                    <a:pt x="190991" y="20166"/>
                  </a:lnTo>
                  <a:lnTo>
                    <a:pt x="190991" y="20678"/>
                  </a:lnTo>
                  <a:lnTo>
                    <a:pt x="190888" y="21191"/>
                  </a:lnTo>
                  <a:lnTo>
                    <a:pt x="190718" y="21704"/>
                  </a:lnTo>
                  <a:lnTo>
                    <a:pt x="190512" y="22216"/>
                  </a:lnTo>
                  <a:lnTo>
                    <a:pt x="190239" y="22729"/>
                  </a:lnTo>
                  <a:lnTo>
                    <a:pt x="189897" y="23242"/>
                  </a:lnTo>
                  <a:lnTo>
                    <a:pt x="189521" y="23720"/>
                  </a:lnTo>
                  <a:lnTo>
                    <a:pt x="189077" y="24233"/>
                  </a:lnTo>
                  <a:lnTo>
                    <a:pt x="188564" y="24711"/>
                  </a:lnTo>
                  <a:lnTo>
                    <a:pt x="188017" y="25190"/>
                  </a:lnTo>
                  <a:lnTo>
                    <a:pt x="187368" y="25668"/>
                  </a:lnTo>
                  <a:lnTo>
                    <a:pt x="186719" y="26147"/>
                  </a:lnTo>
                  <a:lnTo>
                    <a:pt x="186001" y="26625"/>
                  </a:lnTo>
                  <a:lnTo>
                    <a:pt x="185215" y="27104"/>
                  </a:lnTo>
                  <a:lnTo>
                    <a:pt x="184395" y="27548"/>
                  </a:lnTo>
                  <a:lnTo>
                    <a:pt x="183506" y="27992"/>
                  </a:lnTo>
                  <a:lnTo>
                    <a:pt x="182583" y="28471"/>
                  </a:lnTo>
                  <a:lnTo>
                    <a:pt x="181592" y="28915"/>
                  </a:lnTo>
                  <a:lnTo>
                    <a:pt x="180567" y="29325"/>
                  </a:lnTo>
                  <a:lnTo>
                    <a:pt x="179473" y="29770"/>
                  </a:lnTo>
                  <a:lnTo>
                    <a:pt x="178345" y="30180"/>
                  </a:lnTo>
                  <a:lnTo>
                    <a:pt x="177183" y="30624"/>
                  </a:lnTo>
                  <a:lnTo>
                    <a:pt x="175952" y="31034"/>
                  </a:lnTo>
                  <a:lnTo>
                    <a:pt x="174688" y="31445"/>
                  </a:lnTo>
                  <a:lnTo>
                    <a:pt x="172022" y="32231"/>
                  </a:lnTo>
                  <a:lnTo>
                    <a:pt x="169185" y="32983"/>
                  </a:lnTo>
                  <a:lnTo>
                    <a:pt x="166211" y="33700"/>
                  </a:lnTo>
                  <a:lnTo>
                    <a:pt x="163033" y="34418"/>
                  </a:lnTo>
                  <a:lnTo>
                    <a:pt x="159718" y="35067"/>
                  </a:lnTo>
                  <a:lnTo>
                    <a:pt x="156266" y="35717"/>
                  </a:lnTo>
                  <a:lnTo>
                    <a:pt x="152643" y="36298"/>
                  </a:lnTo>
                  <a:lnTo>
                    <a:pt x="148917" y="36879"/>
                  </a:lnTo>
                  <a:lnTo>
                    <a:pt x="145021" y="37392"/>
                  </a:lnTo>
                  <a:lnTo>
                    <a:pt x="141022" y="37870"/>
                  </a:lnTo>
                  <a:lnTo>
                    <a:pt x="136920" y="38314"/>
                  </a:lnTo>
                  <a:lnTo>
                    <a:pt x="132682" y="38725"/>
                  </a:lnTo>
                  <a:lnTo>
                    <a:pt x="128342" y="39101"/>
                  </a:lnTo>
                  <a:lnTo>
                    <a:pt x="123898" y="39408"/>
                  </a:lnTo>
                  <a:lnTo>
                    <a:pt x="119387" y="39682"/>
                  </a:lnTo>
                  <a:lnTo>
                    <a:pt x="114773" y="39921"/>
                  </a:lnTo>
                  <a:lnTo>
                    <a:pt x="110056" y="40092"/>
                  </a:lnTo>
                  <a:lnTo>
                    <a:pt x="105271" y="40228"/>
                  </a:lnTo>
                  <a:lnTo>
                    <a:pt x="100418" y="40297"/>
                  </a:lnTo>
                  <a:lnTo>
                    <a:pt x="95496" y="40331"/>
                  </a:lnTo>
                  <a:lnTo>
                    <a:pt x="95496" y="40331"/>
                  </a:lnTo>
                  <a:lnTo>
                    <a:pt x="90608" y="40297"/>
                  </a:lnTo>
                  <a:lnTo>
                    <a:pt x="85755" y="40228"/>
                  </a:lnTo>
                  <a:lnTo>
                    <a:pt x="80970" y="40092"/>
                  </a:lnTo>
                  <a:lnTo>
                    <a:pt x="76253" y="39921"/>
                  </a:lnTo>
                  <a:lnTo>
                    <a:pt x="71639" y="39682"/>
                  </a:lnTo>
                  <a:lnTo>
                    <a:pt x="67128" y="39408"/>
                  </a:lnTo>
                  <a:lnTo>
                    <a:pt x="62684" y="39101"/>
                  </a:lnTo>
                  <a:lnTo>
                    <a:pt x="58344" y="38725"/>
                  </a:lnTo>
                  <a:lnTo>
                    <a:pt x="54106" y="38314"/>
                  </a:lnTo>
                  <a:lnTo>
                    <a:pt x="50004" y="37870"/>
                  </a:lnTo>
                  <a:lnTo>
                    <a:pt x="46005" y="37392"/>
                  </a:lnTo>
                  <a:lnTo>
                    <a:pt x="42109" y="36879"/>
                  </a:lnTo>
                  <a:lnTo>
                    <a:pt x="38383" y="36298"/>
                  </a:lnTo>
                  <a:lnTo>
                    <a:pt x="34760" y="35717"/>
                  </a:lnTo>
                  <a:lnTo>
                    <a:pt x="31308" y="35067"/>
                  </a:lnTo>
                  <a:lnTo>
                    <a:pt x="27993" y="34418"/>
                  </a:lnTo>
                  <a:lnTo>
                    <a:pt x="24814" y="33700"/>
                  </a:lnTo>
                  <a:lnTo>
                    <a:pt x="21807" y="32983"/>
                  </a:lnTo>
                  <a:lnTo>
                    <a:pt x="19004" y="32231"/>
                  </a:lnTo>
                  <a:lnTo>
                    <a:pt x="16338" y="31445"/>
                  </a:lnTo>
                  <a:lnTo>
                    <a:pt x="15074" y="31034"/>
                  </a:lnTo>
                  <a:lnTo>
                    <a:pt x="13843" y="30624"/>
                  </a:lnTo>
                  <a:lnTo>
                    <a:pt x="12681" y="30180"/>
                  </a:lnTo>
                  <a:lnTo>
                    <a:pt x="11553" y="29770"/>
                  </a:lnTo>
                  <a:lnTo>
                    <a:pt x="10459" y="29325"/>
                  </a:lnTo>
                  <a:lnTo>
                    <a:pt x="9434" y="28915"/>
                  </a:lnTo>
                  <a:lnTo>
                    <a:pt x="8443" y="28471"/>
                  </a:lnTo>
                  <a:lnTo>
                    <a:pt x="7520" y="27992"/>
                  </a:lnTo>
                  <a:lnTo>
                    <a:pt x="6631" y="27548"/>
                  </a:lnTo>
                  <a:lnTo>
                    <a:pt x="5811" y="27104"/>
                  </a:lnTo>
                  <a:lnTo>
                    <a:pt x="5025" y="26625"/>
                  </a:lnTo>
                  <a:lnTo>
                    <a:pt x="4307" y="26147"/>
                  </a:lnTo>
                  <a:lnTo>
                    <a:pt x="3624" y="25668"/>
                  </a:lnTo>
                  <a:lnTo>
                    <a:pt x="3008" y="25190"/>
                  </a:lnTo>
                  <a:lnTo>
                    <a:pt x="2462" y="24711"/>
                  </a:lnTo>
                  <a:lnTo>
                    <a:pt x="1949" y="24233"/>
                  </a:lnTo>
                  <a:lnTo>
                    <a:pt x="1505" y="23720"/>
                  </a:lnTo>
                  <a:lnTo>
                    <a:pt x="1129" y="23242"/>
                  </a:lnTo>
                  <a:lnTo>
                    <a:pt x="787" y="22729"/>
                  </a:lnTo>
                  <a:lnTo>
                    <a:pt x="513" y="22216"/>
                  </a:lnTo>
                  <a:lnTo>
                    <a:pt x="308" y="21704"/>
                  </a:lnTo>
                  <a:lnTo>
                    <a:pt x="137" y="21191"/>
                  </a:lnTo>
                  <a:lnTo>
                    <a:pt x="35" y="20678"/>
                  </a:lnTo>
                  <a:lnTo>
                    <a:pt x="1" y="20166"/>
                  </a:lnTo>
                  <a:lnTo>
                    <a:pt x="1" y="20166"/>
                  </a:lnTo>
                  <a:lnTo>
                    <a:pt x="35" y="19653"/>
                  </a:lnTo>
                  <a:lnTo>
                    <a:pt x="137" y="19140"/>
                  </a:lnTo>
                  <a:lnTo>
                    <a:pt x="308" y="18627"/>
                  </a:lnTo>
                  <a:lnTo>
                    <a:pt x="513" y="18115"/>
                  </a:lnTo>
                  <a:lnTo>
                    <a:pt x="787" y="17602"/>
                  </a:lnTo>
                  <a:lnTo>
                    <a:pt x="1129" y="17089"/>
                  </a:lnTo>
                  <a:lnTo>
                    <a:pt x="1505" y="16611"/>
                  </a:lnTo>
                  <a:lnTo>
                    <a:pt x="1949" y="16098"/>
                  </a:lnTo>
                  <a:lnTo>
                    <a:pt x="2462" y="15620"/>
                  </a:lnTo>
                  <a:lnTo>
                    <a:pt x="3008" y="15141"/>
                  </a:lnTo>
                  <a:lnTo>
                    <a:pt x="3624" y="14629"/>
                  </a:lnTo>
                  <a:lnTo>
                    <a:pt x="4307" y="14184"/>
                  </a:lnTo>
                  <a:lnTo>
                    <a:pt x="5025" y="13706"/>
                  </a:lnTo>
                  <a:lnTo>
                    <a:pt x="5811" y="13227"/>
                  </a:lnTo>
                  <a:lnTo>
                    <a:pt x="6631" y="12783"/>
                  </a:lnTo>
                  <a:lnTo>
                    <a:pt x="7520" y="12304"/>
                  </a:lnTo>
                  <a:lnTo>
                    <a:pt x="8443" y="11860"/>
                  </a:lnTo>
                  <a:lnTo>
                    <a:pt x="9434" y="11416"/>
                  </a:lnTo>
                  <a:lnTo>
                    <a:pt x="10459" y="10971"/>
                  </a:lnTo>
                  <a:lnTo>
                    <a:pt x="11553" y="10561"/>
                  </a:lnTo>
                  <a:lnTo>
                    <a:pt x="12681" y="10117"/>
                  </a:lnTo>
                  <a:lnTo>
                    <a:pt x="13843" y="9707"/>
                  </a:lnTo>
                  <a:lnTo>
                    <a:pt x="15074" y="9297"/>
                  </a:lnTo>
                  <a:lnTo>
                    <a:pt x="16338" y="8887"/>
                  </a:lnTo>
                  <a:lnTo>
                    <a:pt x="19004" y="8100"/>
                  </a:lnTo>
                  <a:lnTo>
                    <a:pt x="21807" y="7349"/>
                  </a:lnTo>
                  <a:lnTo>
                    <a:pt x="24814" y="6597"/>
                  </a:lnTo>
                  <a:lnTo>
                    <a:pt x="27993" y="5913"/>
                  </a:lnTo>
                  <a:lnTo>
                    <a:pt x="31308" y="5229"/>
                  </a:lnTo>
                  <a:lnTo>
                    <a:pt x="34760" y="4614"/>
                  </a:lnTo>
                  <a:lnTo>
                    <a:pt x="38383" y="3999"/>
                  </a:lnTo>
                  <a:lnTo>
                    <a:pt x="42109" y="3452"/>
                  </a:lnTo>
                  <a:lnTo>
                    <a:pt x="46005" y="2939"/>
                  </a:lnTo>
                  <a:lnTo>
                    <a:pt x="50004" y="2427"/>
                  </a:lnTo>
                  <a:lnTo>
                    <a:pt x="54106" y="1982"/>
                  </a:lnTo>
                  <a:lnTo>
                    <a:pt x="58344" y="1606"/>
                  </a:lnTo>
                  <a:lnTo>
                    <a:pt x="62684" y="1231"/>
                  </a:lnTo>
                  <a:lnTo>
                    <a:pt x="67128" y="923"/>
                  </a:lnTo>
                  <a:lnTo>
                    <a:pt x="71639" y="649"/>
                  </a:lnTo>
                  <a:lnTo>
                    <a:pt x="76253" y="410"/>
                  </a:lnTo>
                  <a:lnTo>
                    <a:pt x="80970" y="239"/>
                  </a:lnTo>
                  <a:lnTo>
                    <a:pt x="85755" y="103"/>
                  </a:lnTo>
                  <a:lnTo>
                    <a:pt x="90608" y="34"/>
                  </a:lnTo>
                  <a:lnTo>
                    <a:pt x="954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282050" y="4227625"/>
              <a:ext cx="5055875" cy="12000"/>
            </a:xfrm>
            <a:custGeom>
              <a:avLst/>
              <a:gdLst/>
              <a:ahLst/>
              <a:cxnLst/>
              <a:rect l="l" t="t" r="r" b="b"/>
              <a:pathLst>
                <a:path w="202235" h="480" extrusionOk="0">
                  <a:moveTo>
                    <a:pt x="101100" y="1"/>
                  </a:moveTo>
                  <a:lnTo>
                    <a:pt x="50550" y="103"/>
                  </a:lnTo>
                  <a:lnTo>
                    <a:pt x="25258" y="137"/>
                  </a:lnTo>
                  <a:lnTo>
                    <a:pt x="0" y="240"/>
                  </a:lnTo>
                  <a:lnTo>
                    <a:pt x="25258" y="377"/>
                  </a:lnTo>
                  <a:lnTo>
                    <a:pt x="50550" y="411"/>
                  </a:lnTo>
                  <a:lnTo>
                    <a:pt x="101100" y="479"/>
                  </a:lnTo>
                  <a:lnTo>
                    <a:pt x="151685" y="411"/>
                  </a:lnTo>
                  <a:lnTo>
                    <a:pt x="176977" y="377"/>
                  </a:lnTo>
                  <a:lnTo>
                    <a:pt x="202235" y="240"/>
                  </a:lnTo>
                  <a:lnTo>
                    <a:pt x="176977" y="137"/>
                  </a:lnTo>
                  <a:lnTo>
                    <a:pt x="151685" y="103"/>
                  </a:lnTo>
                  <a:lnTo>
                    <a:pt x="101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282050" y="4227625"/>
              <a:ext cx="5055875" cy="12000"/>
            </a:xfrm>
            <a:custGeom>
              <a:avLst/>
              <a:gdLst/>
              <a:ahLst/>
              <a:cxnLst/>
              <a:rect l="l" t="t" r="r" b="b"/>
              <a:pathLst>
                <a:path w="202235" h="480" fill="none" extrusionOk="0">
                  <a:moveTo>
                    <a:pt x="0" y="240"/>
                  </a:moveTo>
                  <a:lnTo>
                    <a:pt x="25258" y="137"/>
                  </a:lnTo>
                  <a:lnTo>
                    <a:pt x="50550" y="103"/>
                  </a:lnTo>
                  <a:lnTo>
                    <a:pt x="101100" y="1"/>
                  </a:lnTo>
                  <a:lnTo>
                    <a:pt x="151685" y="103"/>
                  </a:lnTo>
                  <a:lnTo>
                    <a:pt x="176977" y="137"/>
                  </a:lnTo>
                  <a:lnTo>
                    <a:pt x="202235" y="240"/>
                  </a:lnTo>
                  <a:lnTo>
                    <a:pt x="176977" y="377"/>
                  </a:lnTo>
                  <a:lnTo>
                    <a:pt x="151685" y="411"/>
                  </a:lnTo>
                  <a:lnTo>
                    <a:pt x="101100" y="479"/>
                  </a:lnTo>
                  <a:lnTo>
                    <a:pt x="50550" y="411"/>
                  </a:lnTo>
                  <a:lnTo>
                    <a:pt x="25258" y="377"/>
                  </a:lnTo>
                  <a:lnTo>
                    <a:pt x="0" y="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99825" y="3072375"/>
              <a:ext cx="480225" cy="428125"/>
            </a:xfrm>
            <a:custGeom>
              <a:avLst/>
              <a:gdLst/>
              <a:ahLst/>
              <a:cxnLst/>
              <a:rect l="l" t="t" r="r" b="b"/>
              <a:pathLst>
                <a:path w="19209" h="17125" extrusionOk="0">
                  <a:moveTo>
                    <a:pt x="0" y="1"/>
                  </a:moveTo>
                  <a:lnTo>
                    <a:pt x="103" y="309"/>
                  </a:lnTo>
                  <a:lnTo>
                    <a:pt x="445" y="1197"/>
                  </a:lnTo>
                  <a:lnTo>
                    <a:pt x="991" y="2496"/>
                  </a:lnTo>
                  <a:lnTo>
                    <a:pt x="1333" y="3282"/>
                  </a:lnTo>
                  <a:lnTo>
                    <a:pt x="1743" y="4137"/>
                  </a:lnTo>
                  <a:lnTo>
                    <a:pt x="2222" y="4991"/>
                  </a:lnTo>
                  <a:lnTo>
                    <a:pt x="2735" y="5914"/>
                  </a:lnTo>
                  <a:lnTo>
                    <a:pt x="3281" y="6871"/>
                  </a:lnTo>
                  <a:lnTo>
                    <a:pt x="3897" y="7794"/>
                  </a:lnTo>
                  <a:lnTo>
                    <a:pt x="4546" y="8717"/>
                  </a:lnTo>
                  <a:lnTo>
                    <a:pt x="5264" y="9605"/>
                  </a:lnTo>
                  <a:lnTo>
                    <a:pt x="6016" y="10460"/>
                  </a:lnTo>
                  <a:lnTo>
                    <a:pt x="6392" y="10870"/>
                  </a:lnTo>
                  <a:lnTo>
                    <a:pt x="6802" y="11280"/>
                  </a:lnTo>
                  <a:lnTo>
                    <a:pt x="7246" y="11622"/>
                  </a:lnTo>
                  <a:lnTo>
                    <a:pt x="7690" y="11998"/>
                  </a:lnTo>
                  <a:lnTo>
                    <a:pt x="8613" y="12681"/>
                  </a:lnTo>
                  <a:lnTo>
                    <a:pt x="9570" y="13297"/>
                  </a:lnTo>
                  <a:lnTo>
                    <a:pt x="10596" y="13878"/>
                  </a:lnTo>
                  <a:lnTo>
                    <a:pt x="11621" y="14424"/>
                  </a:lnTo>
                  <a:lnTo>
                    <a:pt x="12646" y="14903"/>
                  </a:lnTo>
                  <a:lnTo>
                    <a:pt x="13672" y="15313"/>
                  </a:lnTo>
                  <a:lnTo>
                    <a:pt x="14663" y="15689"/>
                  </a:lnTo>
                  <a:lnTo>
                    <a:pt x="15586" y="16031"/>
                  </a:lnTo>
                  <a:lnTo>
                    <a:pt x="16440" y="16338"/>
                  </a:lnTo>
                  <a:lnTo>
                    <a:pt x="17876" y="16749"/>
                  </a:lnTo>
                  <a:lnTo>
                    <a:pt x="18833" y="17022"/>
                  </a:lnTo>
                  <a:lnTo>
                    <a:pt x="19209" y="17125"/>
                  </a:lnTo>
                  <a:lnTo>
                    <a:pt x="19140" y="16714"/>
                  </a:lnTo>
                  <a:lnTo>
                    <a:pt x="18969" y="15689"/>
                  </a:lnTo>
                  <a:lnTo>
                    <a:pt x="18662" y="14185"/>
                  </a:lnTo>
                  <a:lnTo>
                    <a:pt x="18457" y="13297"/>
                  </a:lnTo>
                  <a:lnTo>
                    <a:pt x="18217" y="12340"/>
                  </a:lnTo>
                  <a:lnTo>
                    <a:pt x="17944" y="11348"/>
                  </a:lnTo>
                  <a:lnTo>
                    <a:pt x="17602" y="10357"/>
                  </a:lnTo>
                  <a:lnTo>
                    <a:pt x="17226" y="9366"/>
                  </a:lnTo>
                  <a:lnTo>
                    <a:pt x="16782" y="8375"/>
                  </a:lnTo>
                  <a:lnTo>
                    <a:pt x="16303" y="7452"/>
                  </a:lnTo>
                  <a:lnTo>
                    <a:pt x="16064" y="7042"/>
                  </a:lnTo>
                  <a:lnTo>
                    <a:pt x="15757" y="6632"/>
                  </a:lnTo>
                  <a:lnTo>
                    <a:pt x="15483" y="6221"/>
                  </a:lnTo>
                  <a:lnTo>
                    <a:pt x="15176" y="5846"/>
                  </a:lnTo>
                  <a:lnTo>
                    <a:pt x="14868" y="5504"/>
                  </a:lnTo>
                  <a:lnTo>
                    <a:pt x="14526" y="5196"/>
                  </a:lnTo>
                  <a:lnTo>
                    <a:pt x="13877" y="4683"/>
                  </a:lnTo>
                  <a:lnTo>
                    <a:pt x="13159" y="4239"/>
                  </a:lnTo>
                  <a:lnTo>
                    <a:pt x="12441" y="3829"/>
                  </a:lnTo>
                  <a:lnTo>
                    <a:pt x="11689" y="3453"/>
                  </a:lnTo>
                  <a:lnTo>
                    <a:pt x="11689" y="3453"/>
                  </a:lnTo>
                  <a:lnTo>
                    <a:pt x="11724" y="4171"/>
                  </a:lnTo>
                  <a:lnTo>
                    <a:pt x="11724" y="4854"/>
                  </a:lnTo>
                  <a:lnTo>
                    <a:pt x="11689" y="5538"/>
                  </a:lnTo>
                  <a:lnTo>
                    <a:pt x="11655" y="6221"/>
                  </a:lnTo>
                  <a:lnTo>
                    <a:pt x="11382" y="5675"/>
                  </a:lnTo>
                  <a:lnTo>
                    <a:pt x="11108" y="5162"/>
                  </a:lnTo>
                  <a:lnTo>
                    <a:pt x="10801" y="4649"/>
                  </a:lnTo>
                  <a:lnTo>
                    <a:pt x="10459" y="4171"/>
                  </a:lnTo>
                  <a:lnTo>
                    <a:pt x="10117" y="3692"/>
                  </a:lnTo>
                  <a:lnTo>
                    <a:pt x="9741" y="3248"/>
                  </a:lnTo>
                  <a:lnTo>
                    <a:pt x="9365" y="2804"/>
                  </a:lnTo>
                  <a:lnTo>
                    <a:pt x="8955" y="2359"/>
                  </a:lnTo>
                  <a:lnTo>
                    <a:pt x="6733" y="1642"/>
                  </a:lnTo>
                  <a:lnTo>
                    <a:pt x="4512" y="1026"/>
                  </a:lnTo>
                  <a:lnTo>
                    <a:pt x="2256" y="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041700" y="3101450"/>
              <a:ext cx="556275" cy="710075"/>
            </a:xfrm>
            <a:custGeom>
              <a:avLst/>
              <a:gdLst/>
              <a:ahLst/>
              <a:cxnLst/>
              <a:rect l="l" t="t" r="r" b="b"/>
              <a:pathLst>
                <a:path w="22251" h="28403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03"/>
                  </a:lnTo>
                  <a:lnTo>
                    <a:pt x="1675" y="1230"/>
                  </a:lnTo>
                  <a:lnTo>
                    <a:pt x="3315" y="2358"/>
                  </a:lnTo>
                  <a:lnTo>
                    <a:pt x="4922" y="3486"/>
                  </a:lnTo>
                  <a:lnTo>
                    <a:pt x="6528" y="4683"/>
                  </a:lnTo>
                  <a:lnTo>
                    <a:pt x="8237" y="5981"/>
                  </a:lnTo>
                  <a:lnTo>
                    <a:pt x="9878" y="7383"/>
                  </a:lnTo>
                  <a:lnTo>
                    <a:pt x="9707" y="7280"/>
                  </a:lnTo>
                  <a:lnTo>
                    <a:pt x="8818" y="6802"/>
                  </a:lnTo>
                  <a:lnTo>
                    <a:pt x="7895" y="6357"/>
                  </a:lnTo>
                  <a:lnTo>
                    <a:pt x="6015" y="5469"/>
                  </a:lnTo>
                  <a:lnTo>
                    <a:pt x="4033" y="4580"/>
                  </a:lnTo>
                  <a:lnTo>
                    <a:pt x="2051" y="3623"/>
                  </a:lnTo>
                  <a:lnTo>
                    <a:pt x="2017" y="3657"/>
                  </a:lnTo>
                  <a:lnTo>
                    <a:pt x="2017" y="3691"/>
                  </a:lnTo>
                  <a:lnTo>
                    <a:pt x="3110" y="4238"/>
                  </a:lnTo>
                  <a:lnTo>
                    <a:pt x="4204" y="4785"/>
                  </a:lnTo>
                  <a:lnTo>
                    <a:pt x="6152" y="5776"/>
                  </a:lnTo>
                  <a:lnTo>
                    <a:pt x="8100" y="6767"/>
                  </a:lnTo>
                  <a:lnTo>
                    <a:pt x="8852" y="7143"/>
                  </a:lnTo>
                  <a:lnTo>
                    <a:pt x="9604" y="7519"/>
                  </a:lnTo>
                  <a:lnTo>
                    <a:pt x="10356" y="7964"/>
                  </a:lnTo>
                  <a:lnTo>
                    <a:pt x="11040" y="8442"/>
                  </a:lnTo>
                  <a:lnTo>
                    <a:pt x="11894" y="9228"/>
                  </a:lnTo>
                  <a:lnTo>
                    <a:pt x="12509" y="9878"/>
                  </a:lnTo>
                  <a:lnTo>
                    <a:pt x="13090" y="10527"/>
                  </a:lnTo>
                  <a:lnTo>
                    <a:pt x="13671" y="11177"/>
                  </a:lnTo>
                  <a:lnTo>
                    <a:pt x="14253" y="11860"/>
                  </a:lnTo>
                  <a:lnTo>
                    <a:pt x="13364" y="11723"/>
                  </a:lnTo>
                  <a:lnTo>
                    <a:pt x="12475" y="11552"/>
                  </a:lnTo>
                  <a:lnTo>
                    <a:pt x="11416" y="11313"/>
                  </a:lnTo>
                  <a:lnTo>
                    <a:pt x="10424" y="11006"/>
                  </a:lnTo>
                  <a:lnTo>
                    <a:pt x="9399" y="10630"/>
                  </a:lnTo>
                  <a:lnTo>
                    <a:pt x="8442" y="10219"/>
                  </a:lnTo>
                  <a:lnTo>
                    <a:pt x="7451" y="9741"/>
                  </a:lnTo>
                  <a:lnTo>
                    <a:pt x="6528" y="9228"/>
                  </a:lnTo>
                  <a:lnTo>
                    <a:pt x="5639" y="8647"/>
                  </a:lnTo>
                  <a:lnTo>
                    <a:pt x="4785" y="7998"/>
                  </a:lnTo>
                  <a:lnTo>
                    <a:pt x="4717" y="7998"/>
                  </a:lnTo>
                  <a:lnTo>
                    <a:pt x="4751" y="8032"/>
                  </a:lnTo>
                  <a:lnTo>
                    <a:pt x="5708" y="8818"/>
                  </a:lnTo>
                  <a:lnTo>
                    <a:pt x="6221" y="9194"/>
                  </a:lnTo>
                  <a:lnTo>
                    <a:pt x="6733" y="9536"/>
                  </a:lnTo>
                  <a:lnTo>
                    <a:pt x="7656" y="10117"/>
                  </a:lnTo>
                  <a:lnTo>
                    <a:pt x="8613" y="10595"/>
                  </a:lnTo>
                  <a:lnTo>
                    <a:pt x="9604" y="11040"/>
                  </a:lnTo>
                  <a:lnTo>
                    <a:pt x="10630" y="11416"/>
                  </a:lnTo>
                  <a:lnTo>
                    <a:pt x="11587" y="11723"/>
                  </a:lnTo>
                  <a:lnTo>
                    <a:pt x="12544" y="11928"/>
                  </a:lnTo>
                  <a:lnTo>
                    <a:pt x="13535" y="12099"/>
                  </a:lnTo>
                  <a:lnTo>
                    <a:pt x="14526" y="12202"/>
                  </a:lnTo>
                  <a:lnTo>
                    <a:pt x="15449" y="13432"/>
                  </a:lnTo>
                  <a:lnTo>
                    <a:pt x="16337" y="14731"/>
                  </a:lnTo>
                  <a:lnTo>
                    <a:pt x="16816" y="15551"/>
                  </a:lnTo>
                  <a:lnTo>
                    <a:pt x="17294" y="16337"/>
                  </a:lnTo>
                  <a:lnTo>
                    <a:pt x="17739" y="17158"/>
                  </a:lnTo>
                  <a:lnTo>
                    <a:pt x="18149" y="17978"/>
                  </a:lnTo>
                  <a:lnTo>
                    <a:pt x="18935" y="19653"/>
                  </a:lnTo>
                  <a:lnTo>
                    <a:pt x="19653" y="21362"/>
                  </a:lnTo>
                  <a:lnTo>
                    <a:pt x="20336" y="23105"/>
                  </a:lnTo>
                  <a:lnTo>
                    <a:pt x="20986" y="24848"/>
                  </a:lnTo>
                  <a:lnTo>
                    <a:pt x="22182" y="28334"/>
                  </a:lnTo>
                  <a:lnTo>
                    <a:pt x="22182" y="28368"/>
                  </a:lnTo>
                  <a:lnTo>
                    <a:pt x="22216" y="28403"/>
                  </a:lnTo>
                  <a:lnTo>
                    <a:pt x="22250" y="28368"/>
                  </a:lnTo>
                  <a:lnTo>
                    <a:pt x="22250" y="28334"/>
                  </a:lnTo>
                  <a:lnTo>
                    <a:pt x="21703" y="26318"/>
                  </a:lnTo>
                  <a:lnTo>
                    <a:pt x="21088" y="24301"/>
                  </a:lnTo>
                  <a:lnTo>
                    <a:pt x="20405" y="22319"/>
                  </a:lnTo>
                  <a:lnTo>
                    <a:pt x="19687" y="20371"/>
                  </a:lnTo>
                  <a:lnTo>
                    <a:pt x="19345" y="19482"/>
                  </a:lnTo>
                  <a:lnTo>
                    <a:pt x="18969" y="18627"/>
                  </a:lnTo>
                  <a:lnTo>
                    <a:pt x="18593" y="17807"/>
                  </a:lnTo>
                  <a:lnTo>
                    <a:pt x="18183" y="16953"/>
                  </a:lnTo>
                  <a:lnTo>
                    <a:pt x="17739" y="16132"/>
                  </a:lnTo>
                  <a:lnTo>
                    <a:pt x="17294" y="15312"/>
                  </a:lnTo>
                  <a:lnTo>
                    <a:pt x="16816" y="14526"/>
                  </a:lnTo>
                  <a:lnTo>
                    <a:pt x="16303" y="13740"/>
                  </a:lnTo>
                  <a:lnTo>
                    <a:pt x="15620" y="12749"/>
                  </a:lnTo>
                  <a:lnTo>
                    <a:pt x="15483" y="12202"/>
                  </a:lnTo>
                  <a:lnTo>
                    <a:pt x="15244" y="11177"/>
                  </a:lnTo>
                  <a:lnTo>
                    <a:pt x="15039" y="10288"/>
                  </a:lnTo>
                  <a:lnTo>
                    <a:pt x="14765" y="9433"/>
                  </a:lnTo>
                  <a:lnTo>
                    <a:pt x="14458" y="8613"/>
                  </a:lnTo>
                  <a:lnTo>
                    <a:pt x="14082" y="7793"/>
                  </a:lnTo>
                  <a:lnTo>
                    <a:pt x="13706" y="6973"/>
                  </a:lnTo>
                  <a:lnTo>
                    <a:pt x="13227" y="6221"/>
                  </a:lnTo>
                  <a:lnTo>
                    <a:pt x="12749" y="5469"/>
                  </a:lnTo>
                  <a:lnTo>
                    <a:pt x="12202" y="4751"/>
                  </a:lnTo>
                  <a:lnTo>
                    <a:pt x="12168" y="4751"/>
                  </a:lnTo>
                  <a:lnTo>
                    <a:pt x="12168" y="4785"/>
                  </a:lnTo>
                  <a:lnTo>
                    <a:pt x="12509" y="5264"/>
                  </a:lnTo>
                  <a:lnTo>
                    <a:pt x="12851" y="5742"/>
                  </a:lnTo>
                  <a:lnTo>
                    <a:pt x="13159" y="6221"/>
                  </a:lnTo>
                  <a:lnTo>
                    <a:pt x="13432" y="6733"/>
                  </a:lnTo>
                  <a:lnTo>
                    <a:pt x="13671" y="7246"/>
                  </a:lnTo>
                  <a:lnTo>
                    <a:pt x="13911" y="7759"/>
                  </a:lnTo>
                  <a:lnTo>
                    <a:pt x="14116" y="8305"/>
                  </a:lnTo>
                  <a:lnTo>
                    <a:pt x="14321" y="8852"/>
                  </a:lnTo>
                  <a:lnTo>
                    <a:pt x="14663" y="9912"/>
                  </a:lnTo>
                  <a:lnTo>
                    <a:pt x="14970" y="11006"/>
                  </a:lnTo>
                  <a:lnTo>
                    <a:pt x="15244" y="12134"/>
                  </a:lnTo>
                  <a:lnTo>
                    <a:pt x="15244" y="12270"/>
                  </a:lnTo>
                  <a:lnTo>
                    <a:pt x="14389" y="11211"/>
                  </a:lnTo>
                  <a:lnTo>
                    <a:pt x="13501" y="10219"/>
                  </a:lnTo>
                  <a:lnTo>
                    <a:pt x="13296" y="9433"/>
                  </a:lnTo>
                  <a:lnTo>
                    <a:pt x="13022" y="8681"/>
                  </a:lnTo>
                  <a:lnTo>
                    <a:pt x="12509" y="7178"/>
                  </a:lnTo>
                  <a:lnTo>
                    <a:pt x="12475" y="7143"/>
                  </a:lnTo>
                  <a:lnTo>
                    <a:pt x="12441" y="7178"/>
                  </a:lnTo>
                  <a:lnTo>
                    <a:pt x="12714" y="7895"/>
                  </a:lnTo>
                  <a:lnTo>
                    <a:pt x="12954" y="8613"/>
                  </a:lnTo>
                  <a:lnTo>
                    <a:pt x="13398" y="10083"/>
                  </a:lnTo>
                  <a:lnTo>
                    <a:pt x="13398" y="10083"/>
                  </a:lnTo>
                  <a:lnTo>
                    <a:pt x="12544" y="9194"/>
                  </a:lnTo>
                  <a:lnTo>
                    <a:pt x="11689" y="8374"/>
                  </a:lnTo>
                  <a:lnTo>
                    <a:pt x="10937" y="7690"/>
                  </a:lnTo>
                  <a:lnTo>
                    <a:pt x="10219" y="7041"/>
                  </a:lnTo>
                  <a:lnTo>
                    <a:pt x="8681" y="5810"/>
                  </a:lnTo>
                  <a:lnTo>
                    <a:pt x="8545" y="5605"/>
                  </a:lnTo>
                  <a:lnTo>
                    <a:pt x="8203" y="4990"/>
                  </a:lnTo>
                  <a:lnTo>
                    <a:pt x="7827" y="4443"/>
                  </a:lnTo>
                  <a:lnTo>
                    <a:pt x="7451" y="3862"/>
                  </a:lnTo>
                  <a:lnTo>
                    <a:pt x="6562" y="2769"/>
                  </a:lnTo>
                  <a:lnTo>
                    <a:pt x="5639" y="1675"/>
                  </a:lnTo>
                  <a:lnTo>
                    <a:pt x="5605" y="1675"/>
                  </a:lnTo>
                  <a:lnTo>
                    <a:pt x="5571" y="1743"/>
                  </a:lnTo>
                  <a:lnTo>
                    <a:pt x="6050" y="2256"/>
                  </a:lnTo>
                  <a:lnTo>
                    <a:pt x="6494" y="2837"/>
                  </a:lnTo>
                  <a:lnTo>
                    <a:pt x="6904" y="3384"/>
                  </a:lnTo>
                  <a:lnTo>
                    <a:pt x="7280" y="3999"/>
                  </a:lnTo>
                  <a:lnTo>
                    <a:pt x="8032" y="5161"/>
                  </a:lnTo>
                  <a:lnTo>
                    <a:pt x="8169" y="5400"/>
                  </a:lnTo>
                  <a:lnTo>
                    <a:pt x="7178" y="4648"/>
                  </a:lnTo>
                  <a:lnTo>
                    <a:pt x="6152" y="3931"/>
                  </a:lnTo>
                  <a:lnTo>
                    <a:pt x="4648" y="2905"/>
                  </a:lnTo>
                  <a:lnTo>
                    <a:pt x="3144" y="1914"/>
                  </a:lnTo>
                  <a:lnTo>
                    <a:pt x="1641" y="95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134825" y="3262925"/>
              <a:ext cx="98300" cy="48750"/>
            </a:xfrm>
            <a:custGeom>
              <a:avLst/>
              <a:gdLst/>
              <a:ahLst/>
              <a:cxnLst/>
              <a:rect l="l" t="t" r="r" b="b"/>
              <a:pathLst>
                <a:path w="3932" h="1950" extrusionOk="0">
                  <a:moveTo>
                    <a:pt x="35" y="1"/>
                  </a:moveTo>
                  <a:lnTo>
                    <a:pt x="0" y="35"/>
                  </a:lnTo>
                  <a:lnTo>
                    <a:pt x="35" y="69"/>
                  </a:lnTo>
                  <a:lnTo>
                    <a:pt x="992" y="548"/>
                  </a:lnTo>
                  <a:lnTo>
                    <a:pt x="1983" y="1026"/>
                  </a:lnTo>
                  <a:lnTo>
                    <a:pt x="3897" y="1949"/>
                  </a:lnTo>
                  <a:lnTo>
                    <a:pt x="3931" y="1915"/>
                  </a:lnTo>
                  <a:lnTo>
                    <a:pt x="3931" y="1881"/>
                  </a:lnTo>
                  <a:lnTo>
                    <a:pt x="2974" y="1334"/>
                  </a:lnTo>
                  <a:lnTo>
                    <a:pt x="2496" y="1095"/>
                  </a:lnTo>
                  <a:lnTo>
                    <a:pt x="1983" y="855"/>
                  </a:lnTo>
                  <a:lnTo>
                    <a:pt x="1026" y="41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610750" y="2493900"/>
              <a:ext cx="517850" cy="688750"/>
            </a:xfrm>
            <a:custGeom>
              <a:avLst/>
              <a:gdLst/>
              <a:ahLst/>
              <a:cxnLst/>
              <a:rect l="l" t="t" r="r" b="b"/>
              <a:pathLst>
                <a:path w="20714" h="27550" extrusionOk="0">
                  <a:moveTo>
                    <a:pt x="20713" y="1"/>
                  </a:moveTo>
                  <a:lnTo>
                    <a:pt x="20064" y="172"/>
                  </a:lnTo>
                  <a:lnTo>
                    <a:pt x="18389" y="753"/>
                  </a:lnTo>
                  <a:lnTo>
                    <a:pt x="17227" y="1163"/>
                  </a:lnTo>
                  <a:lnTo>
                    <a:pt x="15928" y="1676"/>
                  </a:lnTo>
                  <a:lnTo>
                    <a:pt x="14493" y="2291"/>
                  </a:lnTo>
                  <a:lnTo>
                    <a:pt x="12989" y="2940"/>
                  </a:lnTo>
                  <a:lnTo>
                    <a:pt x="11451" y="3726"/>
                  </a:lnTo>
                  <a:lnTo>
                    <a:pt x="9879" y="4547"/>
                  </a:lnTo>
                  <a:lnTo>
                    <a:pt x="9127" y="4991"/>
                  </a:lnTo>
                  <a:lnTo>
                    <a:pt x="8375" y="5470"/>
                  </a:lnTo>
                  <a:lnTo>
                    <a:pt x="7657" y="5948"/>
                  </a:lnTo>
                  <a:lnTo>
                    <a:pt x="6939" y="6461"/>
                  </a:lnTo>
                  <a:lnTo>
                    <a:pt x="6256" y="6973"/>
                  </a:lnTo>
                  <a:lnTo>
                    <a:pt x="5606" y="7520"/>
                  </a:lnTo>
                  <a:lnTo>
                    <a:pt x="4991" y="8067"/>
                  </a:lnTo>
                  <a:lnTo>
                    <a:pt x="4410" y="8648"/>
                  </a:lnTo>
                  <a:lnTo>
                    <a:pt x="3897" y="9229"/>
                  </a:lnTo>
                  <a:lnTo>
                    <a:pt x="3419" y="9844"/>
                  </a:lnTo>
                  <a:lnTo>
                    <a:pt x="3009" y="10460"/>
                  </a:lnTo>
                  <a:lnTo>
                    <a:pt x="2633" y="11109"/>
                  </a:lnTo>
                  <a:lnTo>
                    <a:pt x="2188" y="12066"/>
                  </a:lnTo>
                  <a:lnTo>
                    <a:pt x="1778" y="13023"/>
                  </a:lnTo>
                  <a:lnTo>
                    <a:pt x="1402" y="14014"/>
                  </a:lnTo>
                  <a:lnTo>
                    <a:pt x="1061" y="15040"/>
                  </a:lnTo>
                  <a:lnTo>
                    <a:pt x="787" y="16065"/>
                  </a:lnTo>
                  <a:lnTo>
                    <a:pt x="514" y="17090"/>
                  </a:lnTo>
                  <a:lnTo>
                    <a:pt x="343" y="18116"/>
                  </a:lnTo>
                  <a:lnTo>
                    <a:pt x="172" y="19141"/>
                  </a:lnTo>
                  <a:lnTo>
                    <a:pt x="69" y="20201"/>
                  </a:lnTo>
                  <a:lnTo>
                    <a:pt x="1" y="21260"/>
                  </a:lnTo>
                  <a:lnTo>
                    <a:pt x="1" y="22285"/>
                  </a:lnTo>
                  <a:lnTo>
                    <a:pt x="1" y="23345"/>
                  </a:lnTo>
                  <a:lnTo>
                    <a:pt x="69" y="24405"/>
                  </a:lnTo>
                  <a:lnTo>
                    <a:pt x="206" y="25464"/>
                  </a:lnTo>
                  <a:lnTo>
                    <a:pt x="377" y="26524"/>
                  </a:lnTo>
                  <a:lnTo>
                    <a:pt x="582" y="27549"/>
                  </a:lnTo>
                  <a:lnTo>
                    <a:pt x="1642" y="27344"/>
                  </a:lnTo>
                  <a:lnTo>
                    <a:pt x="2667" y="27139"/>
                  </a:lnTo>
                  <a:lnTo>
                    <a:pt x="3658" y="26934"/>
                  </a:lnTo>
                  <a:lnTo>
                    <a:pt x="4615" y="26695"/>
                  </a:lnTo>
                  <a:lnTo>
                    <a:pt x="5504" y="26455"/>
                  </a:lnTo>
                  <a:lnTo>
                    <a:pt x="6392" y="26182"/>
                  </a:lnTo>
                  <a:lnTo>
                    <a:pt x="7213" y="25908"/>
                  </a:lnTo>
                  <a:lnTo>
                    <a:pt x="7999" y="25601"/>
                  </a:lnTo>
                  <a:lnTo>
                    <a:pt x="8751" y="25327"/>
                  </a:lnTo>
                  <a:lnTo>
                    <a:pt x="9468" y="24986"/>
                  </a:lnTo>
                  <a:lnTo>
                    <a:pt x="10152" y="24678"/>
                  </a:lnTo>
                  <a:lnTo>
                    <a:pt x="10801" y="24336"/>
                  </a:lnTo>
                  <a:lnTo>
                    <a:pt x="11417" y="23994"/>
                  </a:lnTo>
                  <a:lnTo>
                    <a:pt x="11998" y="23653"/>
                  </a:lnTo>
                  <a:lnTo>
                    <a:pt x="12545" y="23311"/>
                  </a:lnTo>
                  <a:lnTo>
                    <a:pt x="13091" y="22935"/>
                  </a:lnTo>
                  <a:lnTo>
                    <a:pt x="13570" y="22559"/>
                  </a:lnTo>
                  <a:lnTo>
                    <a:pt x="14014" y="22183"/>
                  </a:lnTo>
                  <a:lnTo>
                    <a:pt x="14459" y="21773"/>
                  </a:lnTo>
                  <a:lnTo>
                    <a:pt x="14869" y="21397"/>
                  </a:lnTo>
                  <a:lnTo>
                    <a:pt x="15245" y="20987"/>
                  </a:lnTo>
                  <a:lnTo>
                    <a:pt x="15586" y="20577"/>
                  </a:lnTo>
                  <a:lnTo>
                    <a:pt x="15928" y="20166"/>
                  </a:lnTo>
                  <a:lnTo>
                    <a:pt x="16236" y="19756"/>
                  </a:lnTo>
                  <a:lnTo>
                    <a:pt x="16509" y="19346"/>
                  </a:lnTo>
                  <a:lnTo>
                    <a:pt x="16783" y="18936"/>
                  </a:lnTo>
                  <a:lnTo>
                    <a:pt x="17227" y="18082"/>
                  </a:lnTo>
                  <a:lnTo>
                    <a:pt x="17603" y="17227"/>
                  </a:lnTo>
                  <a:lnTo>
                    <a:pt x="17911" y="16407"/>
                  </a:lnTo>
                  <a:lnTo>
                    <a:pt x="17159" y="16133"/>
                  </a:lnTo>
                  <a:lnTo>
                    <a:pt x="16407" y="15928"/>
                  </a:lnTo>
                  <a:lnTo>
                    <a:pt x="15621" y="15826"/>
                  </a:lnTo>
                  <a:lnTo>
                    <a:pt x="14835" y="15792"/>
                  </a:lnTo>
                  <a:lnTo>
                    <a:pt x="15245" y="15621"/>
                  </a:lnTo>
                  <a:lnTo>
                    <a:pt x="15655" y="15484"/>
                  </a:lnTo>
                  <a:lnTo>
                    <a:pt x="16065" y="15381"/>
                  </a:lnTo>
                  <a:lnTo>
                    <a:pt x="16509" y="15279"/>
                  </a:lnTo>
                  <a:lnTo>
                    <a:pt x="16919" y="15210"/>
                  </a:lnTo>
                  <a:lnTo>
                    <a:pt x="17364" y="15176"/>
                  </a:lnTo>
                  <a:lnTo>
                    <a:pt x="17774" y="15142"/>
                  </a:lnTo>
                  <a:lnTo>
                    <a:pt x="18218" y="15108"/>
                  </a:lnTo>
                  <a:lnTo>
                    <a:pt x="18321" y="14527"/>
                  </a:lnTo>
                  <a:lnTo>
                    <a:pt x="18423" y="13912"/>
                  </a:lnTo>
                  <a:lnTo>
                    <a:pt x="18492" y="13296"/>
                  </a:lnTo>
                  <a:lnTo>
                    <a:pt x="18526" y="12715"/>
                  </a:lnTo>
                  <a:lnTo>
                    <a:pt x="17842" y="12681"/>
                  </a:lnTo>
                  <a:lnTo>
                    <a:pt x="17159" y="12715"/>
                  </a:lnTo>
                  <a:lnTo>
                    <a:pt x="16475" y="12818"/>
                  </a:lnTo>
                  <a:lnTo>
                    <a:pt x="15792" y="12955"/>
                  </a:lnTo>
                  <a:lnTo>
                    <a:pt x="15142" y="13126"/>
                  </a:lnTo>
                  <a:lnTo>
                    <a:pt x="14493" y="13365"/>
                  </a:lnTo>
                  <a:lnTo>
                    <a:pt x="13878" y="13638"/>
                  </a:lnTo>
                  <a:lnTo>
                    <a:pt x="13262" y="13980"/>
                  </a:lnTo>
                  <a:lnTo>
                    <a:pt x="13809" y="13296"/>
                  </a:lnTo>
                  <a:lnTo>
                    <a:pt x="14390" y="12681"/>
                  </a:lnTo>
                  <a:lnTo>
                    <a:pt x="15005" y="12066"/>
                  </a:lnTo>
                  <a:lnTo>
                    <a:pt x="15655" y="11519"/>
                  </a:lnTo>
                  <a:lnTo>
                    <a:pt x="16338" y="10972"/>
                  </a:lnTo>
                  <a:lnTo>
                    <a:pt x="17022" y="10460"/>
                  </a:lnTo>
                  <a:lnTo>
                    <a:pt x="17740" y="9981"/>
                  </a:lnTo>
                  <a:lnTo>
                    <a:pt x="18457" y="9503"/>
                  </a:lnTo>
                  <a:lnTo>
                    <a:pt x="18355" y="7896"/>
                  </a:lnTo>
                  <a:lnTo>
                    <a:pt x="18287" y="7213"/>
                  </a:lnTo>
                  <a:lnTo>
                    <a:pt x="18287" y="6632"/>
                  </a:lnTo>
                  <a:lnTo>
                    <a:pt x="18355" y="5743"/>
                  </a:lnTo>
                  <a:lnTo>
                    <a:pt x="18492" y="4854"/>
                  </a:lnTo>
                  <a:lnTo>
                    <a:pt x="18697" y="3966"/>
                  </a:lnTo>
                  <a:lnTo>
                    <a:pt x="18970" y="3111"/>
                  </a:lnTo>
                  <a:lnTo>
                    <a:pt x="19312" y="2291"/>
                  </a:lnTo>
                  <a:lnTo>
                    <a:pt x="19722" y="1505"/>
                  </a:lnTo>
                  <a:lnTo>
                    <a:pt x="20166" y="719"/>
                  </a:lnTo>
                  <a:lnTo>
                    <a:pt x="20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5512500" y="2570825"/>
              <a:ext cx="537475" cy="1246675"/>
            </a:xfrm>
            <a:custGeom>
              <a:avLst/>
              <a:gdLst/>
              <a:ahLst/>
              <a:cxnLst/>
              <a:rect l="l" t="t" r="r" b="b"/>
              <a:pathLst>
                <a:path w="21499" h="49867" extrusionOk="0">
                  <a:moveTo>
                    <a:pt x="21465" y="0"/>
                  </a:moveTo>
                  <a:lnTo>
                    <a:pt x="20542" y="889"/>
                  </a:lnTo>
                  <a:lnTo>
                    <a:pt x="18696" y="2700"/>
                  </a:lnTo>
                  <a:lnTo>
                    <a:pt x="16885" y="4512"/>
                  </a:lnTo>
                  <a:lnTo>
                    <a:pt x="15107" y="6391"/>
                  </a:lnTo>
                  <a:lnTo>
                    <a:pt x="14253" y="7348"/>
                  </a:lnTo>
                  <a:lnTo>
                    <a:pt x="13398" y="8305"/>
                  </a:lnTo>
                  <a:lnTo>
                    <a:pt x="11963" y="10083"/>
                  </a:lnTo>
                  <a:lnTo>
                    <a:pt x="11963" y="10014"/>
                  </a:lnTo>
                  <a:lnTo>
                    <a:pt x="12134" y="9228"/>
                  </a:lnTo>
                  <a:lnTo>
                    <a:pt x="12476" y="7656"/>
                  </a:lnTo>
                  <a:lnTo>
                    <a:pt x="12817" y="6084"/>
                  </a:lnTo>
                  <a:lnTo>
                    <a:pt x="13023" y="5298"/>
                  </a:lnTo>
                  <a:lnTo>
                    <a:pt x="13228" y="4512"/>
                  </a:lnTo>
                  <a:lnTo>
                    <a:pt x="13159" y="4512"/>
                  </a:lnTo>
                  <a:lnTo>
                    <a:pt x="12647" y="6084"/>
                  </a:lnTo>
                  <a:lnTo>
                    <a:pt x="12407" y="6836"/>
                  </a:lnTo>
                  <a:lnTo>
                    <a:pt x="12168" y="7656"/>
                  </a:lnTo>
                  <a:lnTo>
                    <a:pt x="11758" y="9228"/>
                  </a:lnTo>
                  <a:lnTo>
                    <a:pt x="11587" y="10014"/>
                  </a:lnTo>
                  <a:lnTo>
                    <a:pt x="11519" y="10356"/>
                  </a:lnTo>
                  <a:lnTo>
                    <a:pt x="11484" y="10664"/>
                  </a:lnTo>
                  <a:lnTo>
                    <a:pt x="10425" y="12099"/>
                  </a:lnTo>
                  <a:lnTo>
                    <a:pt x="9400" y="13603"/>
                  </a:lnTo>
                  <a:lnTo>
                    <a:pt x="8408" y="15107"/>
                  </a:lnTo>
                  <a:lnTo>
                    <a:pt x="7486" y="16645"/>
                  </a:lnTo>
                  <a:lnTo>
                    <a:pt x="6973" y="17636"/>
                  </a:lnTo>
                  <a:lnTo>
                    <a:pt x="6460" y="18662"/>
                  </a:lnTo>
                  <a:lnTo>
                    <a:pt x="5982" y="19687"/>
                  </a:lnTo>
                  <a:lnTo>
                    <a:pt x="5537" y="20747"/>
                  </a:lnTo>
                  <a:lnTo>
                    <a:pt x="5537" y="20234"/>
                  </a:lnTo>
                  <a:lnTo>
                    <a:pt x="5537" y="19003"/>
                  </a:lnTo>
                  <a:lnTo>
                    <a:pt x="5572" y="17910"/>
                  </a:lnTo>
                  <a:lnTo>
                    <a:pt x="5674" y="16816"/>
                  </a:lnTo>
                  <a:lnTo>
                    <a:pt x="5777" y="15722"/>
                  </a:lnTo>
                  <a:lnTo>
                    <a:pt x="5913" y="14629"/>
                  </a:lnTo>
                  <a:lnTo>
                    <a:pt x="6084" y="13535"/>
                  </a:lnTo>
                  <a:lnTo>
                    <a:pt x="6289" y="12407"/>
                  </a:lnTo>
                  <a:lnTo>
                    <a:pt x="6529" y="11347"/>
                  </a:lnTo>
                  <a:lnTo>
                    <a:pt x="6768" y="10254"/>
                  </a:lnTo>
                  <a:lnTo>
                    <a:pt x="6734" y="10254"/>
                  </a:lnTo>
                  <a:lnTo>
                    <a:pt x="6392" y="11484"/>
                  </a:lnTo>
                  <a:lnTo>
                    <a:pt x="6016" y="12715"/>
                  </a:lnTo>
                  <a:lnTo>
                    <a:pt x="5777" y="13808"/>
                  </a:lnTo>
                  <a:lnTo>
                    <a:pt x="5572" y="14902"/>
                  </a:lnTo>
                  <a:lnTo>
                    <a:pt x="5435" y="15996"/>
                  </a:lnTo>
                  <a:lnTo>
                    <a:pt x="5298" y="17124"/>
                  </a:lnTo>
                  <a:lnTo>
                    <a:pt x="5230" y="18217"/>
                  </a:lnTo>
                  <a:lnTo>
                    <a:pt x="5196" y="19345"/>
                  </a:lnTo>
                  <a:lnTo>
                    <a:pt x="5196" y="20473"/>
                  </a:lnTo>
                  <a:lnTo>
                    <a:pt x="5196" y="20952"/>
                  </a:lnTo>
                  <a:lnTo>
                    <a:pt x="5230" y="21396"/>
                  </a:lnTo>
                  <a:lnTo>
                    <a:pt x="4751" y="22695"/>
                  </a:lnTo>
                  <a:lnTo>
                    <a:pt x="4307" y="23994"/>
                  </a:lnTo>
                  <a:lnTo>
                    <a:pt x="3931" y="25292"/>
                  </a:lnTo>
                  <a:lnTo>
                    <a:pt x="3555" y="26625"/>
                  </a:lnTo>
                  <a:lnTo>
                    <a:pt x="2871" y="29462"/>
                  </a:lnTo>
                  <a:lnTo>
                    <a:pt x="2222" y="32333"/>
                  </a:lnTo>
                  <a:lnTo>
                    <a:pt x="1675" y="35170"/>
                  </a:lnTo>
                  <a:lnTo>
                    <a:pt x="1197" y="38075"/>
                  </a:lnTo>
                  <a:lnTo>
                    <a:pt x="787" y="40946"/>
                  </a:lnTo>
                  <a:lnTo>
                    <a:pt x="445" y="43851"/>
                  </a:lnTo>
                  <a:lnTo>
                    <a:pt x="308" y="45321"/>
                  </a:lnTo>
                  <a:lnTo>
                    <a:pt x="171" y="46791"/>
                  </a:lnTo>
                  <a:lnTo>
                    <a:pt x="69" y="48260"/>
                  </a:lnTo>
                  <a:lnTo>
                    <a:pt x="0" y="49730"/>
                  </a:lnTo>
                  <a:lnTo>
                    <a:pt x="35" y="49764"/>
                  </a:lnTo>
                  <a:lnTo>
                    <a:pt x="69" y="49833"/>
                  </a:lnTo>
                  <a:lnTo>
                    <a:pt x="103" y="49867"/>
                  </a:lnTo>
                  <a:lnTo>
                    <a:pt x="240" y="49867"/>
                  </a:lnTo>
                  <a:lnTo>
                    <a:pt x="274" y="49833"/>
                  </a:lnTo>
                  <a:lnTo>
                    <a:pt x="308" y="49764"/>
                  </a:lnTo>
                  <a:lnTo>
                    <a:pt x="308" y="49730"/>
                  </a:lnTo>
                  <a:lnTo>
                    <a:pt x="479" y="48260"/>
                  </a:lnTo>
                  <a:lnTo>
                    <a:pt x="752" y="45389"/>
                  </a:lnTo>
                  <a:lnTo>
                    <a:pt x="1094" y="42484"/>
                  </a:lnTo>
                  <a:lnTo>
                    <a:pt x="1470" y="39613"/>
                  </a:lnTo>
                  <a:lnTo>
                    <a:pt x="1709" y="38178"/>
                  </a:lnTo>
                  <a:lnTo>
                    <a:pt x="1949" y="36708"/>
                  </a:lnTo>
                  <a:lnTo>
                    <a:pt x="2495" y="33871"/>
                  </a:lnTo>
                  <a:lnTo>
                    <a:pt x="3077" y="31034"/>
                  </a:lnTo>
                  <a:lnTo>
                    <a:pt x="3760" y="28232"/>
                  </a:lnTo>
                  <a:lnTo>
                    <a:pt x="4512" y="25429"/>
                  </a:lnTo>
                  <a:lnTo>
                    <a:pt x="4922" y="24028"/>
                  </a:lnTo>
                  <a:lnTo>
                    <a:pt x="5401" y="22661"/>
                  </a:lnTo>
                  <a:lnTo>
                    <a:pt x="5913" y="21328"/>
                  </a:lnTo>
                  <a:lnTo>
                    <a:pt x="6494" y="19995"/>
                  </a:lnTo>
                  <a:lnTo>
                    <a:pt x="6973" y="19790"/>
                  </a:lnTo>
                  <a:lnTo>
                    <a:pt x="7451" y="19584"/>
                  </a:lnTo>
                  <a:lnTo>
                    <a:pt x="8613" y="19072"/>
                  </a:lnTo>
                  <a:lnTo>
                    <a:pt x="10596" y="18183"/>
                  </a:lnTo>
                  <a:lnTo>
                    <a:pt x="11587" y="17739"/>
                  </a:lnTo>
                  <a:lnTo>
                    <a:pt x="12544" y="17260"/>
                  </a:lnTo>
                  <a:lnTo>
                    <a:pt x="13535" y="16748"/>
                  </a:lnTo>
                  <a:lnTo>
                    <a:pt x="14492" y="16235"/>
                  </a:lnTo>
                  <a:lnTo>
                    <a:pt x="15415" y="15688"/>
                  </a:lnTo>
                  <a:lnTo>
                    <a:pt x="16338" y="15073"/>
                  </a:lnTo>
                  <a:lnTo>
                    <a:pt x="16338" y="15039"/>
                  </a:lnTo>
                  <a:lnTo>
                    <a:pt x="16304" y="15039"/>
                  </a:lnTo>
                  <a:lnTo>
                    <a:pt x="15278" y="15654"/>
                  </a:lnTo>
                  <a:lnTo>
                    <a:pt x="14219" y="16201"/>
                  </a:lnTo>
                  <a:lnTo>
                    <a:pt x="13228" y="16645"/>
                  </a:lnTo>
                  <a:lnTo>
                    <a:pt x="12271" y="17089"/>
                  </a:lnTo>
                  <a:lnTo>
                    <a:pt x="10288" y="17910"/>
                  </a:lnTo>
                  <a:lnTo>
                    <a:pt x="8203" y="18833"/>
                  </a:lnTo>
                  <a:lnTo>
                    <a:pt x="7144" y="19311"/>
                  </a:lnTo>
                  <a:lnTo>
                    <a:pt x="6734" y="19482"/>
                  </a:lnTo>
                  <a:lnTo>
                    <a:pt x="7178" y="18559"/>
                  </a:lnTo>
                  <a:lnTo>
                    <a:pt x="7656" y="17636"/>
                  </a:lnTo>
                  <a:lnTo>
                    <a:pt x="8135" y="16713"/>
                  </a:lnTo>
                  <a:lnTo>
                    <a:pt x="8648" y="15825"/>
                  </a:lnTo>
                  <a:lnTo>
                    <a:pt x="9536" y="14423"/>
                  </a:lnTo>
                  <a:lnTo>
                    <a:pt x="10425" y="13022"/>
                  </a:lnTo>
                  <a:lnTo>
                    <a:pt x="11382" y="11689"/>
                  </a:lnTo>
                  <a:lnTo>
                    <a:pt x="12407" y="10356"/>
                  </a:lnTo>
                  <a:lnTo>
                    <a:pt x="13262" y="9809"/>
                  </a:lnTo>
                  <a:lnTo>
                    <a:pt x="14116" y="9262"/>
                  </a:lnTo>
                  <a:lnTo>
                    <a:pt x="16167" y="7930"/>
                  </a:lnTo>
                  <a:lnTo>
                    <a:pt x="17226" y="7280"/>
                  </a:lnTo>
                  <a:lnTo>
                    <a:pt x="18286" y="6665"/>
                  </a:lnTo>
                  <a:lnTo>
                    <a:pt x="18799" y="6323"/>
                  </a:lnTo>
                  <a:lnTo>
                    <a:pt x="19346" y="6015"/>
                  </a:lnTo>
                  <a:lnTo>
                    <a:pt x="19892" y="5742"/>
                  </a:lnTo>
                  <a:lnTo>
                    <a:pt x="20439" y="5469"/>
                  </a:lnTo>
                  <a:lnTo>
                    <a:pt x="20439" y="5434"/>
                  </a:lnTo>
                  <a:lnTo>
                    <a:pt x="20405" y="5434"/>
                  </a:lnTo>
                  <a:lnTo>
                    <a:pt x="19858" y="5708"/>
                  </a:lnTo>
                  <a:lnTo>
                    <a:pt x="19277" y="5981"/>
                  </a:lnTo>
                  <a:lnTo>
                    <a:pt x="18115" y="6528"/>
                  </a:lnTo>
                  <a:lnTo>
                    <a:pt x="17056" y="7075"/>
                  </a:lnTo>
                  <a:lnTo>
                    <a:pt x="15962" y="7656"/>
                  </a:lnTo>
                  <a:lnTo>
                    <a:pt x="14937" y="8271"/>
                  </a:lnTo>
                  <a:lnTo>
                    <a:pt x="13911" y="8955"/>
                  </a:lnTo>
                  <a:lnTo>
                    <a:pt x="13091" y="9468"/>
                  </a:lnTo>
                  <a:lnTo>
                    <a:pt x="13091" y="9468"/>
                  </a:lnTo>
                  <a:lnTo>
                    <a:pt x="14629" y="7588"/>
                  </a:lnTo>
                  <a:lnTo>
                    <a:pt x="16304" y="5674"/>
                  </a:lnTo>
                  <a:lnTo>
                    <a:pt x="18013" y="3760"/>
                  </a:lnTo>
                  <a:lnTo>
                    <a:pt x="19756" y="1914"/>
                  </a:lnTo>
                  <a:lnTo>
                    <a:pt x="21499" y="68"/>
                  </a:lnTo>
                  <a:lnTo>
                    <a:pt x="21499" y="34"/>
                  </a:lnTo>
                  <a:lnTo>
                    <a:pt x="214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690225" y="2771625"/>
              <a:ext cx="34200" cy="176025"/>
            </a:xfrm>
            <a:custGeom>
              <a:avLst/>
              <a:gdLst/>
              <a:ahLst/>
              <a:cxnLst/>
              <a:rect l="l" t="t" r="r" b="b"/>
              <a:pathLst>
                <a:path w="1368" h="7041" extrusionOk="0">
                  <a:moveTo>
                    <a:pt x="1299" y="0"/>
                  </a:moveTo>
                  <a:lnTo>
                    <a:pt x="1299" y="34"/>
                  </a:lnTo>
                  <a:lnTo>
                    <a:pt x="821" y="1777"/>
                  </a:lnTo>
                  <a:lnTo>
                    <a:pt x="616" y="2632"/>
                  </a:lnTo>
                  <a:lnTo>
                    <a:pt x="445" y="3520"/>
                  </a:lnTo>
                  <a:lnTo>
                    <a:pt x="308" y="4409"/>
                  </a:lnTo>
                  <a:lnTo>
                    <a:pt x="171" y="5298"/>
                  </a:lnTo>
                  <a:lnTo>
                    <a:pt x="103" y="6152"/>
                  </a:lnTo>
                  <a:lnTo>
                    <a:pt x="1" y="7041"/>
                  </a:lnTo>
                  <a:lnTo>
                    <a:pt x="35" y="7041"/>
                  </a:lnTo>
                  <a:lnTo>
                    <a:pt x="308" y="5264"/>
                  </a:lnTo>
                  <a:lnTo>
                    <a:pt x="616" y="3486"/>
                  </a:lnTo>
                  <a:lnTo>
                    <a:pt x="958" y="1743"/>
                  </a:lnTo>
                  <a:lnTo>
                    <a:pt x="1128" y="889"/>
                  </a:lnTo>
                  <a:lnTo>
                    <a:pt x="1368" y="34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5826950" y="2873300"/>
              <a:ext cx="130750" cy="70075"/>
            </a:xfrm>
            <a:custGeom>
              <a:avLst/>
              <a:gdLst/>
              <a:ahLst/>
              <a:cxnLst/>
              <a:rect l="l" t="t" r="r" b="b"/>
              <a:pathLst>
                <a:path w="5230" h="2803" extrusionOk="0">
                  <a:moveTo>
                    <a:pt x="5195" y="0"/>
                  </a:moveTo>
                  <a:lnTo>
                    <a:pt x="4512" y="308"/>
                  </a:lnTo>
                  <a:lnTo>
                    <a:pt x="3862" y="616"/>
                  </a:lnTo>
                  <a:lnTo>
                    <a:pt x="2564" y="1231"/>
                  </a:lnTo>
                  <a:lnTo>
                    <a:pt x="1914" y="1573"/>
                  </a:lnTo>
                  <a:lnTo>
                    <a:pt x="1265" y="1914"/>
                  </a:lnTo>
                  <a:lnTo>
                    <a:pt x="615" y="2290"/>
                  </a:lnTo>
                  <a:lnTo>
                    <a:pt x="0" y="2700"/>
                  </a:lnTo>
                  <a:lnTo>
                    <a:pt x="0" y="2769"/>
                  </a:lnTo>
                  <a:lnTo>
                    <a:pt x="69" y="2803"/>
                  </a:lnTo>
                  <a:lnTo>
                    <a:pt x="718" y="2495"/>
                  </a:lnTo>
                  <a:lnTo>
                    <a:pt x="1367" y="2154"/>
                  </a:lnTo>
                  <a:lnTo>
                    <a:pt x="2632" y="1436"/>
                  </a:lnTo>
                  <a:lnTo>
                    <a:pt x="3931" y="752"/>
                  </a:lnTo>
                  <a:lnTo>
                    <a:pt x="4580" y="376"/>
                  </a:lnTo>
                  <a:lnTo>
                    <a:pt x="5195" y="34"/>
                  </a:lnTo>
                  <a:lnTo>
                    <a:pt x="5230" y="34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097225" y="2647725"/>
              <a:ext cx="86325" cy="196550"/>
            </a:xfrm>
            <a:custGeom>
              <a:avLst/>
              <a:gdLst/>
              <a:ahLst/>
              <a:cxnLst/>
              <a:rect l="l" t="t" r="r" b="b"/>
              <a:pathLst>
                <a:path w="3453" h="7862" extrusionOk="0">
                  <a:moveTo>
                    <a:pt x="1" y="0"/>
                  </a:moveTo>
                  <a:lnTo>
                    <a:pt x="103" y="820"/>
                  </a:lnTo>
                  <a:lnTo>
                    <a:pt x="377" y="2529"/>
                  </a:lnTo>
                  <a:lnTo>
                    <a:pt x="616" y="3589"/>
                  </a:lnTo>
                  <a:lnTo>
                    <a:pt x="889" y="4785"/>
                  </a:lnTo>
                  <a:lnTo>
                    <a:pt x="1197" y="6084"/>
                  </a:lnTo>
                  <a:lnTo>
                    <a:pt x="1607" y="7417"/>
                  </a:lnTo>
                  <a:lnTo>
                    <a:pt x="3453" y="7861"/>
                  </a:lnTo>
                  <a:lnTo>
                    <a:pt x="3008" y="7212"/>
                  </a:lnTo>
                  <a:lnTo>
                    <a:pt x="2598" y="6562"/>
                  </a:lnTo>
                  <a:lnTo>
                    <a:pt x="2222" y="5913"/>
                  </a:lnTo>
                  <a:lnTo>
                    <a:pt x="1880" y="5264"/>
                  </a:lnTo>
                  <a:lnTo>
                    <a:pt x="1573" y="4648"/>
                  </a:lnTo>
                  <a:lnTo>
                    <a:pt x="1299" y="3999"/>
                  </a:lnTo>
                  <a:lnTo>
                    <a:pt x="821" y="2837"/>
                  </a:lnTo>
                  <a:lnTo>
                    <a:pt x="479" y="1812"/>
                  </a:lnTo>
                  <a:lnTo>
                    <a:pt x="206" y="9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097225" y="2647725"/>
              <a:ext cx="86325" cy="196550"/>
            </a:xfrm>
            <a:custGeom>
              <a:avLst/>
              <a:gdLst/>
              <a:ahLst/>
              <a:cxnLst/>
              <a:rect l="l" t="t" r="r" b="b"/>
              <a:pathLst>
                <a:path w="3453" h="786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03" y="820"/>
                  </a:lnTo>
                  <a:lnTo>
                    <a:pt x="377" y="2529"/>
                  </a:lnTo>
                  <a:lnTo>
                    <a:pt x="616" y="3589"/>
                  </a:lnTo>
                  <a:lnTo>
                    <a:pt x="889" y="4785"/>
                  </a:lnTo>
                  <a:lnTo>
                    <a:pt x="1197" y="6084"/>
                  </a:lnTo>
                  <a:lnTo>
                    <a:pt x="1607" y="7417"/>
                  </a:lnTo>
                  <a:lnTo>
                    <a:pt x="3453" y="7861"/>
                  </a:lnTo>
                  <a:lnTo>
                    <a:pt x="3453" y="7861"/>
                  </a:lnTo>
                  <a:lnTo>
                    <a:pt x="3008" y="7212"/>
                  </a:lnTo>
                  <a:lnTo>
                    <a:pt x="2598" y="6562"/>
                  </a:lnTo>
                  <a:lnTo>
                    <a:pt x="2222" y="5913"/>
                  </a:lnTo>
                  <a:lnTo>
                    <a:pt x="1880" y="5264"/>
                  </a:lnTo>
                  <a:lnTo>
                    <a:pt x="1573" y="4648"/>
                  </a:lnTo>
                  <a:lnTo>
                    <a:pt x="1299" y="3999"/>
                  </a:lnTo>
                  <a:lnTo>
                    <a:pt x="821" y="2837"/>
                  </a:lnTo>
                  <a:lnTo>
                    <a:pt x="479" y="1812"/>
                  </a:lnTo>
                  <a:lnTo>
                    <a:pt x="206" y="95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137400" y="2833125"/>
              <a:ext cx="338375" cy="321325"/>
            </a:xfrm>
            <a:custGeom>
              <a:avLst/>
              <a:gdLst/>
              <a:ahLst/>
              <a:cxnLst/>
              <a:rect l="l" t="t" r="r" b="b"/>
              <a:pathLst>
                <a:path w="13535" h="12853" extrusionOk="0">
                  <a:moveTo>
                    <a:pt x="0" y="1"/>
                  </a:moveTo>
                  <a:lnTo>
                    <a:pt x="239" y="821"/>
                  </a:lnTo>
                  <a:lnTo>
                    <a:pt x="547" y="1607"/>
                  </a:lnTo>
                  <a:lnTo>
                    <a:pt x="854" y="2393"/>
                  </a:lnTo>
                  <a:lnTo>
                    <a:pt x="1162" y="3180"/>
                  </a:lnTo>
                  <a:lnTo>
                    <a:pt x="1538" y="3966"/>
                  </a:lnTo>
                  <a:lnTo>
                    <a:pt x="1914" y="4718"/>
                  </a:lnTo>
                  <a:lnTo>
                    <a:pt x="2324" y="5435"/>
                  </a:lnTo>
                  <a:lnTo>
                    <a:pt x="2768" y="6085"/>
                  </a:lnTo>
                  <a:lnTo>
                    <a:pt x="3076" y="6563"/>
                  </a:lnTo>
                  <a:lnTo>
                    <a:pt x="3452" y="7008"/>
                  </a:lnTo>
                  <a:lnTo>
                    <a:pt x="3794" y="7418"/>
                  </a:lnTo>
                  <a:lnTo>
                    <a:pt x="4204" y="7828"/>
                  </a:lnTo>
                  <a:lnTo>
                    <a:pt x="4580" y="8204"/>
                  </a:lnTo>
                  <a:lnTo>
                    <a:pt x="5024" y="8580"/>
                  </a:lnTo>
                  <a:lnTo>
                    <a:pt x="5879" y="9263"/>
                  </a:lnTo>
                  <a:lnTo>
                    <a:pt x="6767" y="9879"/>
                  </a:lnTo>
                  <a:lnTo>
                    <a:pt x="7656" y="10425"/>
                  </a:lnTo>
                  <a:lnTo>
                    <a:pt x="8545" y="10904"/>
                  </a:lnTo>
                  <a:lnTo>
                    <a:pt x="9433" y="11348"/>
                  </a:lnTo>
                  <a:lnTo>
                    <a:pt x="10254" y="11724"/>
                  </a:lnTo>
                  <a:lnTo>
                    <a:pt x="11040" y="12032"/>
                  </a:lnTo>
                  <a:lnTo>
                    <a:pt x="11723" y="12271"/>
                  </a:lnTo>
                  <a:lnTo>
                    <a:pt x="12339" y="12476"/>
                  </a:lnTo>
                  <a:lnTo>
                    <a:pt x="13227" y="12750"/>
                  </a:lnTo>
                  <a:lnTo>
                    <a:pt x="13535" y="12852"/>
                  </a:lnTo>
                  <a:lnTo>
                    <a:pt x="13330" y="11998"/>
                  </a:lnTo>
                  <a:lnTo>
                    <a:pt x="13090" y="11212"/>
                  </a:lnTo>
                  <a:lnTo>
                    <a:pt x="12749" y="10460"/>
                  </a:lnTo>
                  <a:lnTo>
                    <a:pt x="12373" y="9776"/>
                  </a:lnTo>
                  <a:lnTo>
                    <a:pt x="11963" y="9127"/>
                  </a:lnTo>
                  <a:lnTo>
                    <a:pt x="11484" y="8546"/>
                  </a:lnTo>
                  <a:lnTo>
                    <a:pt x="10971" y="7965"/>
                  </a:lnTo>
                  <a:lnTo>
                    <a:pt x="10425" y="7418"/>
                  </a:lnTo>
                  <a:lnTo>
                    <a:pt x="9843" y="6905"/>
                  </a:lnTo>
                  <a:lnTo>
                    <a:pt x="9228" y="6392"/>
                  </a:lnTo>
                  <a:lnTo>
                    <a:pt x="8579" y="5914"/>
                  </a:lnTo>
                  <a:lnTo>
                    <a:pt x="7895" y="5435"/>
                  </a:lnTo>
                  <a:lnTo>
                    <a:pt x="6494" y="4513"/>
                  </a:lnTo>
                  <a:lnTo>
                    <a:pt x="5093" y="3556"/>
                  </a:lnTo>
                  <a:lnTo>
                    <a:pt x="4614" y="3248"/>
                  </a:lnTo>
                  <a:lnTo>
                    <a:pt x="4136" y="2906"/>
                  </a:lnTo>
                  <a:lnTo>
                    <a:pt x="3691" y="2530"/>
                  </a:lnTo>
                  <a:lnTo>
                    <a:pt x="3281" y="2120"/>
                  </a:lnTo>
                  <a:lnTo>
                    <a:pt x="2905" y="1710"/>
                  </a:lnTo>
                  <a:lnTo>
                    <a:pt x="2529" y="1300"/>
                  </a:lnTo>
                  <a:lnTo>
                    <a:pt x="2187" y="890"/>
                  </a:lnTo>
                  <a:lnTo>
                    <a:pt x="1846" y="4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D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137400" y="2833125"/>
              <a:ext cx="338375" cy="321325"/>
            </a:xfrm>
            <a:custGeom>
              <a:avLst/>
              <a:gdLst/>
              <a:ahLst/>
              <a:cxnLst/>
              <a:rect l="l" t="t" r="r" b="b"/>
              <a:pathLst>
                <a:path w="13535" h="1285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9" y="821"/>
                  </a:lnTo>
                  <a:lnTo>
                    <a:pt x="547" y="1607"/>
                  </a:lnTo>
                  <a:lnTo>
                    <a:pt x="854" y="2393"/>
                  </a:lnTo>
                  <a:lnTo>
                    <a:pt x="1162" y="3180"/>
                  </a:lnTo>
                  <a:lnTo>
                    <a:pt x="1538" y="3966"/>
                  </a:lnTo>
                  <a:lnTo>
                    <a:pt x="1914" y="4718"/>
                  </a:lnTo>
                  <a:lnTo>
                    <a:pt x="2324" y="5435"/>
                  </a:lnTo>
                  <a:lnTo>
                    <a:pt x="2768" y="6085"/>
                  </a:lnTo>
                  <a:lnTo>
                    <a:pt x="2768" y="6085"/>
                  </a:lnTo>
                  <a:lnTo>
                    <a:pt x="3076" y="6563"/>
                  </a:lnTo>
                  <a:lnTo>
                    <a:pt x="3452" y="7008"/>
                  </a:lnTo>
                  <a:lnTo>
                    <a:pt x="3794" y="7418"/>
                  </a:lnTo>
                  <a:lnTo>
                    <a:pt x="4204" y="7828"/>
                  </a:lnTo>
                  <a:lnTo>
                    <a:pt x="4580" y="8204"/>
                  </a:lnTo>
                  <a:lnTo>
                    <a:pt x="5024" y="8580"/>
                  </a:lnTo>
                  <a:lnTo>
                    <a:pt x="5879" y="9263"/>
                  </a:lnTo>
                  <a:lnTo>
                    <a:pt x="6767" y="9879"/>
                  </a:lnTo>
                  <a:lnTo>
                    <a:pt x="7656" y="10425"/>
                  </a:lnTo>
                  <a:lnTo>
                    <a:pt x="8545" y="10904"/>
                  </a:lnTo>
                  <a:lnTo>
                    <a:pt x="9433" y="11348"/>
                  </a:lnTo>
                  <a:lnTo>
                    <a:pt x="10254" y="11724"/>
                  </a:lnTo>
                  <a:lnTo>
                    <a:pt x="11040" y="12032"/>
                  </a:lnTo>
                  <a:lnTo>
                    <a:pt x="11723" y="12271"/>
                  </a:lnTo>
                  <a:lnTo>
                    <a:pt x="12339" y="12476"/>
                  </a:lnTo>
                  <a:lnTo>
                    <a:pt x="13227" y="12750"/>
                  </a:lnTo>
                  <a:lnTo>
                    <a:pt x="13535" y="12852"/>
                  </a:lnTo>
                  <a:lnTo>
                    <a:pt x="13535" y="12852"/>
                  </a:lnTo>
                  <a:lnTo>
                    <a:pt x="13330" y="11998"/>
                  </a:lnTo>
                  <a:lnTo>
                    <a:pt x="13090" y="11212"/>
                  </a:lnTo>
                  <a:lnTo>
                    <a:pt x="12749" y="10460"/>
                  </a:lnTo>
                  <a:lnTo>
                    <a:pt x="12373" y="9776"/>
                  </a:lnTo>
                  <a:lnTo>
                    <a:pt x="11963" y="9127"/>
                  </a:lnTo>
                  <a:lnTo>
                    <a:pt x="11484" y="8546"/>
                  </a:lnTo>
                  <a:lnTo>
                    <a:pt x="10971" y="7965"/>
                  </a:lnTo>
                  <a:lnTo>
                    <a:pt x="10425" y="7418"/>
                  </a:lnTo>
                  <a:lnTo>
                    <a:pt x="9843" y="6905"/>
                  </a:lnTo>
                  <a:lnTo>
                    <a:pt x="9228" y="6392"/>
                  </a:lnTo>
                  <a:lnTo>
                    <a:pt x="8579" y="5914"/>
                  </a:lnTo>
                  <a:lnTo>
                    <a:pt x="7895" y="5435"/>
                  </a:lnTo>
                  <a:lnTo>
                    <a:pt x="6494" y="4513"/>
                  </a:lnTo>
                  <a:lnTo>
                    <a:pt x="5093" y="3556"/>
                  </a:lnTo>
                  <a:lnTo>
                    <a:pt x="5093" y="3556"/>
                  </a:lnTo>
                  <a:lnTo>
                    <a:pt x="4614" y="3248"/>
                  </a:lnTo>
                  <a:lnTo>
                    <a:pt x="4136" y="2906"/>
                  </a:lnTo>
                  <a:lnTo>
                    <a:pt x="3691" y="2530"/>
                  </a:lnTo>
                  <a:lnTo>
                    <a:pt x="3281" y="2120"/>
                  </a:lnTo>
                  <a:lnTo>
                    <a:pt x="2905" y="1710"/>
                  </a:lnTo>
                  <a:lnTo>
                    <a:pt x="2529" y="1300"/>
                  </a:lnTo>
                  <a:lnTo>
                    <a:pt x="2187" y="890"/>
                  </a:lnTo>
                  <a:lnTo>
                    <a:pt x="1846" y="44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304875" y="2834850"/>
              <a:ext cx="68375" cy="111950"/>
            </a:xfrm>
            <a:custGeom>
              <a:avLst/>
              <a:gdLst/>
              <a:ahLst/>
              <a:cxnLst/>
              <a:rect l="l" t="t" r="r" b="b"/>
              <a:pathLst>
                <a:path w="2735" h="4478" extrusionOk="0">
                  <a:moveTo>
                    <a:pt x="34" y="0"/>
                  </a:moveTo>
                  <a:lnTo>
                    <a:pt x="0" y="34"/>
                  </a:lnTo>
                  <a:lnTo>
                    <a:pt x="479" y="513"/>
                  </a:lnTo>
                  <a:lnTo>
                    <a:pt x="889" y="1026"/>
                  </a:lnTo>
                  <a:lnTo>
                    <a:pt x="1299" y="1538"/>
                  </a:lnTo>
                  <a:lnTo>
                    <a:pt x="1641" y="2085"/>
                  </a:lnTo>
                  <a:lnTo>
                    <a:pt x="1982" y="2666"/>
                  </a:lnTo>
                  <a:lnTo>
                    <a:pt x="2256" y="3247"/>
                  </a:lnTo>
                  <a:lnTo>
                    <a:pt x="2529" y="3862"/>
                  </a:lnTo>
                  <a:lnTo>
                    <a:pt x="2734" y="4478"/>
                  </a:lnTo>
                  <a:lnTo>
                    <a:pt x="2563" y="3862"/>
                  </a:lnTo>
                  <a:lnTo>
                    <a:pt x="2324" y="3247"/>
                  </a:lnTo>
                  <a:lnTo>
                    <a:pt x="2017" y="2632"/>
                  </a:lnTo>
                  <a:lnTo>
                    <a:pt x="1709" y="2051"/>
                  </a:lnTo>
                  <a:lnTo>
                    <a:pt x="1333" y="1504"/>
                  </a:lnTo>
                  <a:lnTo>
                    <a:pt x="923" y="957"/>
                  </a:lnTo>
                  <a:lnTo>
                    <a:pt x="513" y="47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5097225" y="2646000"/>
              <a:ext cx="381975" cy="508450"/>
            </a:xfrm>
            <a:custGeom>
              <a:avLst/>
              <a:gdLst/>
              <a:ahLst/>
              <a:cxnLst/>
              <a:rect l="l" t="t" r="r" b="b"/>
              <a:pathLst>
                <a:path w="15279" h="20338" extrusionOk="0">
                  <a:moveTo>
                    <a:pt x="1" y="1"/>
                  </a:moveTo>
                  <a:lnTo>
                    <a:pt x="1" y="69"/>
                  </a:lnTo>
                  <a:lnTo>
                    <a:pt x="69" y="650"/>
                  </a:lnTo>
                  <a:lnTo>
                    <a:pt x="240" y="1812"/>
                  </a:lnTo>
                  <a:lnTo>
                    <a:pt x="547" y="3419"/>
                  </a:lnTo>
                  <a:lnTo>
                    <a:pt x="753" y="4341"/>
                  </a:lnTo>
                  <a:lnTo>
                    <a:pt x="992" y="5298"/>
                  </a:lnTo>
                  <a:lnTo>
                    <a:pt x="1265" y="6358"/>
                  </a:lnTo>
                  <a:lnTo>
                    <a:pt x="1573" y="7418"/>
                  </a:lnTo>
                  <a:lnTo>
                    <a:pt x="1915" y="8477"/>
                  </a:lnTo>
                  <a:lnTo>
                    <a:pt x="2325" y="9571"/>
                  </a:lnTo>
                  <a:lnTo>
                    <a:pt x="2769" y="10630"/>
                  </a:lnTo>
                  <a:lnTo>
                    <a:pt x="3248" y="11690"/>
                  </a:lnTo>
                  <a:lnTo>
                    <a:pt x="3794" y="12647"/>
                  </a:lnTo>
                  <a:lnTo>
                    <a:pt x="4375" y="13570"/>
                  </a:lnTo>
                  <a:lnTo>
                    <a:pt x="4683" y="14048"/>
                  </a:lnTo>
                  <a:lnTo>
                    <a:pt x="5059" y="14493"/>
                  </a:lnTo>
                  <a:lnTo>
                    <a:pt x="5401" y="14903"/>
                  </a:lnTo>
                  <a:lnTo>
                    <a:pt x="5811" y="15313"/>
                  </a:lnTo>
                  <a:lnTo>
                    <a:pt x="6187" y="15689"/>
                  </a:lnTo>
                  <a:lnTo>
                    <a:pt x="6631" y="16065"/>
                  </a:lnTo>
                  <a:lnTo>
                    <a:pt x="7486" y="16748"/>
                  </a:lnTo>
                  <a:lnTo>
                    <a:pt x="8374" y="17364"/>
                  </a:lnTo>
                  <a:lnTo>
                    <a:pt x="9263" y="17910"/>
                  </a:lnTo>
                  <a:lnTo>
                    <a:pt x="10152" y="18389"/>
                  </a:lnTo>
                  <a:lnTo>
                    <a:pt x="11040" y="18833"/>
                  </a:lnTo>
                  <a:lnTo>
                    <a:pt x="11861" y="19209"/>
                  </a:lnTo>
                  <a:lnTo>
                    <a:pt x="12647" y="19517"/>
                  </a:lnTo>
                  <a:lnTo>
                    <a:pt x="13330" y="19756"/>
                  </a:lnTo>
                  <a:lnTo>
                    <a:pt x="13946" y="19961"/>
                  </a:lnTo>
                  <a:lnTo>
                    <a:pt x="14834" y="20235"/>
                  </a:lnTo>
                  <a:lnTo>
                    <a:pt x="15142" y="20337"/>
                  </a:lnTo>
                  <a:lnTo>
                    <a:pt x="15244" y="19551"/>
                  </a:lnTo>
                  <a:lnTo>
                    <a:pt x="15278" y="18833"/>
                  </a:lnTo>
                  <a:lnTo>
                    <a:pt x="15278" y="18116"/>
                  </a:lnTo>
                  <a:lnTo>
                    <a:pt x="15278" y="17398"/>
                  </a:lnTo>
                  <a:lnTo>
                    <a:pt x="15210" y="16748"/>
                  </a:lnTo>
                  <a:lnTo>
                    <a:pt x="15142" y="16099"/>
                  </a:lnTo>
                  <a:lnTo>
                    <a:pt x="15039" y="15450"/>
                  </a:lnTo>
                  <a:lnTo>
                    <a:pt x="14903" y="14834"/>
                  </a:lnTo>
                  <a:lnTo>
                    <a:pt x="14732" y="14253"/>
                  </a:lnTo>
                  <a:lnTo>
                    <a:pt x="14561" y="13706"/>
                  </a:lnTo>
                  <a:lnTo>
                    <a:pt x="14321" y="13160"/>
                  </a:lnTo>
                  <a:lnTo>
                    <a:pt x="14116" y="12613"/>
                  </a:lnTo>
                  <a:lnTo>
                    <a:pt x="13843" y="12100"/>
                  </a:lnTo>
                  <a:lnTo>
                    <a:pt x="13604" y="11622"/>
                  </a:lnTo>
                  <a:lnTo>
                    <a:pt x="13296" y="11177"/>
                  </a:lnTo>
                  <a:lnTo>
                    <a:pt x="12989" y="10733"/>
                  </a:lnTo>
                  <a:lnTo>
                    <a:pt x="12681" y="10289"/>
                  </a:lnTo>
                  <a:lnTo>
                    <a:pt x="12373" y="9913"/>
                  </a:lnTo>
                  <a:lnTo>
                    <a:pt x="12032" y="9502"/>
                  </a:lnTo>
                  <a:lnTo>
                    <a:pt x="11690" y="9161"/>
                  </a:lnTo>
                  <a:lnTo>
                    <a:pt x="10972" y="8477"/>
                  </a:lnTo>
                  <a:lnTo>
                    <a:pt x="10220" y="7896"/>
                  </a:lnTo>
                  <a:lnTo>
                    <a:pt x="9468" y="7418"/>
                  </a:lnTo>
                  <a:lnTo>
                    <a:pt x="8716" y="6973"/>
                  </a:lnTo>
                  <a:lnTo>
                    <a:pt x="7964" y="6631"/>
                  </a:lnTo>
                  <a:lnTo>
                    <a:pt x="7281" y="6324"/>
                  </a:lnTo>
                  <a:lnTo>
                    <a:pt x="6563" y="6050"/>
                  </a:lnTo>
                  <a:lnTo>
                    <a:pt x="5879" y="5709"/>
                  </a:lnTo>
                  <a:lnTo>
                    <a:pt x="5196" y="5264"/>
                  </a:lnTo>
                  <a:lnTo>
                    <a:pt x="4546" y="4820"/>
                  </a:lnTo>
                  <a:lnTo>
                    <a:pt x="3931" y="4307"/>
                  </a:lnTo>
                  <a:lnTo>
                    <a:pt x="3316" y="3760"/>
                  </a:lnTo>
                  <a:lnTo>
                    <a:pt x="2769" y="3248"/>
                  </a:lnTo>
                  <a:lnTo>
                    <a:pt x="2222" y="2701"/>
                  </a:lnTo>
                  <a:lnTo>
                    <a:pt x="1299" y="1676"/>
                  </a:lnTo>
                  <a:lnTo>
                    <a:pt x="616" y="821"/>
                  </a:lnTo>
                  <a:lnTo>
                    <a:pt x="137" y="2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5128850" y="2716075"/>
              <a:ext cx="426400" cy="1019400"/>
            </a:xfrm>
            <a:custGeom>
              <a:avLst/>
              <a:gdLst/>
              <a:ahLst/>
              <a:cxnLst/>
              <a:rect l="l" t="t" r="r" b="b"/>
              <a:pathLst>
                <a:path w="17056" h="40776" extrusionOk="0">
                  <a:moveTo>
                    <a:pt x="0" y="0"/>
                  </a:moveTo>
                  <a:lnTo>
                    <a:pt x="365" y="661"/>
                  </a:lnTo>
                  <a:lnTo>
                    <a:pt x="34" y="0"/>
                  </a:lnTo>
                  <a:close/>
                  <a:moveTo>
                    <a:pt x="365" y="661"/>
                  </a:moveTo>
                  <a:lnTo>
                    <a:pt x="547" y="1026"/>
                  </a:lnTo>
                  <a:lnTo>
                    <a:pt x="830" y="1538"/>
                  </a:lnTo>
                  <a:lnTo>
                    <a:pt x="547" y="992"/>
                  </a:lnTo>
                  <a:lnTo>
                    <a:pt x="365" y="661"/>
                  </a:lnTo>
                  <a:close/>
                  <a:moveTo>
                    <a:pt x="830" y="1538"/>
                  </a:moveTo>
                  <a:lnTo>
                    <a:pt x="1060" y="1983"/>
                  </a:lnTo>
                  <a:lnTo>
                    <a:pt x="1641" y="2974"/>
                  </a:lnTo>
                  <a:lnTo>
                    <a:pt x="2256" y="3897"/>
                  </a:lnTo>
                  <a:lnTo>
                    <a:pt x="2905" y="4820"/>
                  </a:lnTo>
                  <a:lnTo>
                    <a:pt x="3589" y="5606"/>
                  </a:lnTo>
                  <a:lnTo>
                    <a:pt x="4307" y="6358"/>
                  </a:lnTo>
                  <a:lnTo>
                    <a:pt x="5093" y="7041"/>
                  </a:lnTo>
                  <a:lnTo>
                    <a:pt x="5879" y="7691"/>
                  </a:lnTo>
                  <a:lnTo>
                    <a:pt x="7554" y="8989"/>
                  </a:lnTo>
                  <a:lnTo>
                    <a:pt x="8374" y="9639"/>
                  </a:lnTo>
                  <a:lnTo>
                    <a:pt x="9160" y="10322"/>
                  </a:lnTo>
                  <a:lnTo>
                    <a:pt x="9912" y="11040"/>
                  </a:lnTo>
                  <a:lnTo>
                    <a:pt x="10596" y="11792"/>
                  </a:lnTo>
                  <a:lnTo>
                    <a:pt x="11245" y="12612"/>
                  </a:lnTo>
                  <a:lnTo>
                    <a:pt x="11826" y="13501"/>
                  </a:lnTo>
                  <a:lnTo>
                    <a:pt x="12339" y="14390"/>
                  </a:lnTo>
                  <a:lnTo>
                    <a:pt x="12817" y="15313"/>
                  </a:lnTo>
                  <a:lnTo>
                    <a:pt x="13227" y="16270"/>
                  </a:lnTo>
                  <a:lnTo>
                    <a:pt x="13569" y="17261"/>
                  </a:lnTo>
                  <a:lnTo>
                    <a:pt x="13911" y="18252"/>
                  </a:lnTo>
                  <a:lnTo>
                    <a:pt x="14184" y="19243"/>
                  </a:lnTo>
                  <a:lnTo>
                    <a:pt x="14424" y="20268"/>
                  </a:lnTo>
                  <a:lnTo>
                    <a:pt x="14663" y="21294"/>
                  </a:lnTo>
                  <a:lnTo>
                    <a:pt x="15141" y="23652"/>
                  </a:lnTo>
                  <a:lnTo>
                    <a:pt x="15586" y="26045"/>
                  </a:lnTo>
                  <a:lnTo>
                    <a:pt x="15927" y="28437"/>
                  </a:lnTo>
                  <a:lnTo>
                    <a:pt x="16201" y="30830"/>
                  </a:lnTo>
                  <a:lnTo>
                    <a:pt x="16440" y="33291"/>
                  </a:lnTo>
                  <a:lnTo>
                    <a:pt x="16611" y="35751"/>
                  </a:lnTo>
                  <a:lnTo>
                    <a:pt x="16748" y="38212"/>
                  </a:lnTo>
                  <a:lnTo>
                    <a:pt x="16850" y="40673"/>
                  </a:lnTo>
                  <a:lnTo>
                    <a:pt x="16850" y="40707"/>
                  </a:lnTo>
                  <a:lnTo>
                    <a:pt x="16884" y="40742"/>
                  </a:lnTo>
                  <a:lnTo>
                    <a:pt x="16953" y="40776"/>
                  </a:lnTo>
                  <a:lnTo>
                    <a:pt x="16987" y="40742"/>
                  </a:lnTo>
                  <a:lnTo>
                    <a:pt x="17021" y="40673"/>
                  </a:lnTo>
                  <a:lnTo>
                    <a:pt x="17055" y="40058"/>
                  </a:lnTo>
                  <a:lnTo>
                    <a:pt x="17055" y="39409"/>
                  </a:lnTo>
                  <a:lnTo>
                    <a:pt x="17055" y="36948"/>
                  </a:lnTo>
                  <a:lnTo>
                    <a:pt x="16953" y="34453"/>
                  </a:lnTo>
                  <a:lnTo>
                    <a:pt x="16816" y="31958"/>
                  </a:lnTo>
                  <a:lnTo>
                    <a:pt x="16543" y="29497"/>
                  </a:lnTo>
                  <a:lnTo>
                    <a:pt x="16269" y="27138"/>
                  </a:lnTo>
                  <a:lnTo>
                    <a:pt x="15927" y="24780"/>
                  </a:lnTo>
                  <a:lnTo>
                    <a:pt x="15483" y="22456"/>
                  </a:lnTo>
                  <a:lnTo>
                    <a:pt x="14970" y="20132"/>
                  </a:lnTo>
                  <a:lnTo>
                    <a:pt x="14663" y="18867"/>
                  </a:lnTo>
                  <a:lnTo>
                    <a:pt x="14253" y="17602"/>
                  </a:lnTo>
                  <a:lnTo>
                    <a:pt x="13808" y="16372"/>
                  </a:lnTo>
                  <a:lnTo>
                    <a:pt x="13262" y="15142"/>
                  </a:lnTo>
                  <a:lnTo>
                    <a:pt x="13159" y="14561"/>
                  </a:lnTo>
                  <a:lnTo>
                    <a:pt x="12954" y="13467"/>
                  </a:lnTo>
                  <a:lnTo>
                    <a:pt x="12681" y="12339"/>
                  </a:lnTo>
                  <a:lnTo>
                    <a:pt x="12373" y="11245"/>
                  </a:lnTo>
                  <a:lnTo>
                    <a:pt x="11963" y="10186"/>
                  </a:lnTo>
                  <a:lnTo>
                    <a:pt x="11518" y="9160"/>
                  </a:lnTo>
                  <a:lnTo>
                    <a:pt x="10972" y="8135"/>
                  </a:lnTo>
                  <a:lnTo>
                    <a:pt x="10391" y="7178"/>
                  </a:lnTo>
                  <a:lnTo>
                    <a:pt x="10356" y="7178"/>
                  </a:lnTo>
                  <a:lnTo>
                    <a:pt x="10322" y="7212"/>
                  </a:lnTo>
                  <a:lnTo>
                    <a:pt x="10630" y="7691"/>
                  </a:lnTo>
                  <a:lnTo>
                    <a:pt x="10903" y="8203"/>
                  </a:lnTo>
                  <a:lnTo>
                    <a:pt x="11177" y="8716"/>
                  </a:lnTo>
                  <a:lnTo>
                    <a:pt x="11416" y="9229"/>
                  </a:lnTo>
                  <a:lnTo>
                    <a:pt x="11621" y="9741"/>
                  </a:lnTo>
                  <a:lnTo>
                    <a:pt x="11792" y="10288"/>
                  </a:lnTo>
                  <a:lnTo>
                    <a:pt x="11963" y="10835"/>
                  </a:lnTo>
                  <a:lnTo>
                    <a:pt x="12099" y="11382"/>
                  </a:lnTo>
                  <a:lnTo>
                    <a:pt x="12373" y="12476"/>
                  </a:lnTo>
                  <a:lnTo>
                    <a:pt x="12612" y="13569"/>
                  </a:lnTo>
                  <a:lnTo>
                    <a:pt x="12681" y="14048"/>
                  </a:lnTo>
                  <a:lnTo>
                    <a:pt x="12202" y="13262"/>
                  </a:lnTo>
                  <a:lnTo>
                    <a:pt x="11689" y="12510"/>
                  </a:lnTo>
                  <a:lnTo>
                    <a:pt x="11655" y="12100"/>
                  </a:lnTo>
                  <a:lnTo>
                    <a:pt x="11621" y="11690"/>
                  </a:lnTo>
                  <a:lnTo>
                    <a:pt x="11518" y="11314"/>
                  </a:lnTo>
                  <a:lnTo>
                    <a:pt x="11416" y="10903"/>
                  </a:lnTo>
                  <a:lnTo>
                    <a:pt x="11245" y="10425"/>
                  </a:lnTo>
                  <a:lnTo>
                    <a:pt x="11040" y="9946"/>
                  </a:lnTo>
                  <a:lnTo>
                    <a:pt x="10801" y="9502"/>
                  </a:lnTo>
                  <a:lnTo>
                    <a:pt x="10561" y="9058"/>
                  </a:lnTo>
                  <a:lnTo>
                    <a:pt x="10527" y="9058"/>
                  </a:lnTo>
                  <a:lnTo>
                    <a:pt x="10527" y="9092"/>
                  </a:lnTo>
                  <a:lnTo>
                    <a:pt x="10767" y="9536"/>
                  </a:lnTo>
                  <a:lnTo>
                    <a:pt x="10972" y="9981"/>
                  </a:lnTo>
                  <a:lnTo>
                    <a:pt x="11142" y="10459"/>
                  </a:lnTo>
                  <a:lnTo>
                    <a:pt x="11313" y="10938"/>
                  </a:lnTo>
                  <a:lnTo>
                    <a:pt x="11484" y="11655"/>
                  </a:lnTo>
                  <a:lnTo>
                    <a:pt x="11587" y="12407"/>
                  </a:lnTo>
                  <a:lnTo>
                    <a:pt x="11006" y="11690"/>
                  </a:lnTo>
                  <a:lnTo>
                    <a:pt x="10425" y="11040"/>
                  </a:lnTo>
                  <a:lnTo>
                    <a:pt x="9741" y="10425"/>
                  </a:lnTo>
                  <a:lnTo>
                    <a:pt x="9058" y="9844"/>
                  </a:lnTo>
                  <a:lnTo>
                    <a:pt x="8887" y="9468"/>
                  </a:lnTo>
                  <a:lnTo>
                    <a:pt x="8647" y="9092"/>
                  </a:lnTo>
                  <a:lnTo>
                    <a:pt x="8306" y="8613"/>
                  </a:lnTo>
                  <a:lnTo>
                    <a:pt x="7964" y="8169"/>
                  </a:lnTo>
                  <a:lnTo>
                    <a:pt x="7280" y="7383"/>
                  </a:lnTo>
                  <a:lnTo>
                    <a:pt x="6597" y="6665"/>
                  </a:lnTo>
                  <a:lnTo>
                    <a:pt x="5127" y="5196"/>
                  </a:lnTo>
                  <a:lnTo>
                    <a:pt x="4409" y="4444"/>
                  </a:lnTo>
                  <a:lnTo>
                    <a:pt x="3760" y="3692"/>
                  </a:lnTo>
                  <a:lnTo>
                    <a:pt x="3452" y="3282"/>
                  </a:lnTo>
                  <a:lnTo>
                    <a:pt x="3179" y="2837"/>
                  </a:lnTo>
                  <a:lnTo>
                    <a:pt x="2905" y="2427"/>
                  </a:lnTo>
                  <a:lnTo>
                    <a:pt x="2666" y="1949"/>
                  </a:lnTo>
                  <a:lnTo>
                    <a:pt x="2632" y="1914"/>
                  </a:lnTo>
                  <a:lnTo>
                    <a:pt x="2632" y="1949"/>
                  </a:lnTo>
                  <a:lnTo>
                    <a:pt x="2871" y="2461"/>
                  </a:lnTo>
                  <a:lnTo>
                    <a:pt x="3145" y="2940"/>
                  </a:lnTo>
                  <a:lnTo>
                    <a:pt x="3452" y="3418"/>
                  </a:lnTo>
                  <a:lnTo>
                    <a:pt x="3794" y="3863"/>
                  </a:lnTo>
                  <a:lnTo>
                    <a:pt x="4443" y="4683"/>
                  </a:lnTo>
                  <a:lnTo>
                    <a:pt x="5093" y="5435"/>
                  </a:lnTo>
                  <a:lnTo>
                    <a:pt x="6494" y="6939"/>
                  </a:lnTo>
                  <a:lnTo>
                    <a:pt x="7178" y="7691"/>
                  </a:lnTo>
                  <a:lnTo>
                    <a:pt x="7827" y="8477"/>
                  </a:lnTo>
                  <a:lnTo>
                    <a:pt x="8442" y="9297"/>
                  </a:lnTo>
                  <a:lnTo>
                    <a:pt x="8442" y="9331"/>
                  </a:lnTo>
                  <a:lnTo>
                    <a:pt x="6904" y="8203"/>
                  </a:lnTo>
                  <a:lnTo>
                    <a:pt x="6118" y="7622"/>
                  </a:lnTo>
                  <a:lnTo>
                    <a:pt x="5366" y="7041"/>
                  </a:lnTo>
                  <a:lnTo>
                    <a:pt x="4512" y="6358"/>
                  </a:lnTo>
                  <a:lnTo>
                    <a:pt x="3726" y="5606"/>
                  </a:lnTo>
                  <a:lnTo>
                    <a:pt x="2974" y="4785"/>
                  </a:lnTo>
                  <a:lnTo>
                    <a:pt x="2324" y="3931"/>
                  </a:lnTo>
                  <a:lnTo>
                    <a:pt x="1675" y="2974"/>
                  </a:lnTo>
                  <a:lnTo>
                    <a:pt x="1094" y="2017"/>
                  </a:lnTo>
                  <a:lnTo>
                    <a:pt x="830" y="15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160450" y="2742550"/>
              <a:ext cx="30800" cy="55575"/>
            </a:xfrm>
            <a:custGeom>
              <a:avLst/>
              <a:gdLst/>
              <a:ahLst/>
              <a:cxnLst/>
              <a:rect l="l" t="t" r="r" b="b"/>
              <a:pathLst>
                <a:path w="1232" h="2223" extrusionOk="0">
                  <a:moveTo>
                    <a:pt x="1" y="1"/>
                  </a:moveTo>
                  <a:lnTo>
                    <a:pt x="1" y="35"/>
                  </a:lnTo>
                  <a:lnTo>
                    <a:pt x="35" y="35"/>
                  </a:lnTo>
                  <a:lnTo>
                    <a:pt x="1" y="1"/>
                  </a:lnTo>
                  <a:close/>
                  <a:moveTo>
                    <a:pt x="35" y="35"/>
                  </a:moveTo>
                  <a:lnTo>
                    <a:pt x="377" y="787"/>
                  </a:lnTo>
                  <a:lnTo>
                    <a:pt x="787" y="1505"/>
                  </a:lnTo>
                  <a:lnTo>
                    <a:pt x="1231" y="2223"/>
                  </a:lnTo>
                  <a:lnTo>
                    <a:pt x="821" y="1505"/>
                  </a:lnTo>
                  <a:lnTo>
                    <a:pt x="411" y="787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651775" y="3072375"/>
              <a:ext cx="502450" cy="377700"/>
            </a:xfrm>
            <a:custGeom>
              <a:avLst/>
              <a:gdLst/>
              <a:ahLst/>
              <a:cxnLst/>
              <a:rect l="l" t="t" r="r" b="b"/>
              <a:pathLst>
                <a:path w="20098" h="15108" extrusionOk="0">
                  <a:moveTo>
                    <a:pt x="20098" y="1"/>
                  </a:moveTo>
                  <a:lnTo>
                    <a:pt x="19961" y="411"/>
                  </a:lnTo>
                  <a:lnTo>
                    <a:pt x="19756" y="821"/>
                  </a:lnTo>
                  <a:lnTo>
                    <a:pt x="19585" y="1197"/>
                  </a:lnTo>
                  <a:lnTo>
                    <a:pt x="19346" y="1607"/>
                  </a:lnTo>
                  <a:lnTo>
                    <a:pt x="18867" y="2359"/>
                  </a:lnTo>
                  <a:lnTo>
                    <a:pt x="18286" y="3111"/>
                  </a:lnTo>
                  <a:lnTo>
                    <a:pt x="17637" y="3829"/>
                  </a:lnTo>
                  <a:lnTo>
                    <a:pt x="16953" y="4513"/>
                  </a:lnTo>
                  <a:lnTo>
                    <a:pt x="16201" y="5162"/>
                  </a:lnTo>
                  <a:lnTo>
                    <a:pt x="15381" y="5777"/>
                  </a:lnTo>
                  <a:lnTo>
                    <a:pt x="14561" y="6358"/>
                  </a:lnTo>
                  <a:lnTo>
                    <a:pt x="13672" y="6905"/>
                  </a:lnTo>
                  <a:lnTo>
                    <a:pt x="12783" y="7418"/>
                  </a:lnTo>
                  <a:lnTo>
                    <a:pt x="11861" y="7896"/>
                  </a:lnTo>
                  <a:lnTo>
                    <a:pt x="10904" y="8306"/>
                  </a:lnTo>
                  <a:lnTo>
                    <a:pt x="9947" y="8648"/>
                  </a:lnTo>
                  <a:lnTo>
                    <a:pt x="9024" y="8956"/>
                  </a:lnTo>
                  <a:lnTo>
                    <a:pt x="8067" y="9229"/>
                  </a:lnTo>
                  <a:lnTo>
                    <a:pt x="7178" y="9503"/>
                  </a:lnTo>
                  <a:lnTo>
                    <a:pt x="6358" y="9810"/>
                  </a:lnTo>
                  <a:lnTo>
                    <a:pt x="5538" y="10186"/>
                  </a:lnTo>
                  <a:lnTo>
                    <a:pt x="4786" y="10631"/>
                  </a:lnTo>
                  <a:lnTo>
                    <a:pt x="4102" y="11075"/>
                  </a:lnTo>
                  <a:lnTo>
                    <a:pt x="3453" y="11553"/>
                  </a:lnTo>
                  <a:lnTo>
                    <a:pt x="2837" y="12032"/>
                  </a:lnTo>
                  <a:lnTo>
                    <a:pt x="2291" y="12510"/>
                  </a:lnTo>
                  <a:lnTo>
                    <a:pt x="1812" y="12989"/>
                  </a:lnTo>
                  <a:lnTo>
                    <a:pt x="1368" y="13433"/>
                  </a:lnTo>
                  <a:lnTo>
                    <a:pt x="650" y="14219"/>
                  </a:lnTo>
                  <a:lnTo>
                    <a:pt x="206" y="14800"/>
                  </a:lnTo>
                  <a:lnTo>
                    <a:pt x="1" y="15074"/>
                  </a:lnTo>
                  <a:lnTo>
                    <a:pt x="650" y="14937"/>
                  </a:lnTo>
                  <a:lnTo>
                    <a:pt x="1231" y="14869"/>
                  </a:lnTo>
                  <a:lnTo>
                    <a:pt x="1846" y="14800"/>
                  </a:lnTo>
                  <a:lnTo>
                    <a:pt x="2427" y="14800"/>
                  </a:lnTo>
                  <a:lnTo>
                    <a:pt x="3042" y="14835"/>
                  </a:lnTo>
                  <a:lnTo>
                    <a:pt x="3623" y="14869"/>
                  </a:lnTo>
                  <a:lnTo>
                    <a:pt x="4820" y="14937"/>
                  </a:lnTo>
                  <a:lnTo>
                    <a:pt x="5777" y="15040"/>
                  </a:lnTo>
                  <a:lnTo>
                    <a:pt x="6768" y="15074"/>
                  </a:lnTo>
                  <a:lnTo>
                    <a:pt x="7793" y="15108"/>
                  </a:lnTo>
                  <a:lnTo>
                    <a:pt x="8340" y="15074"/>
                  </a:lnTo>
                  <a:lnTo>
                    <a:pt x="8887" y="15040"/>
                  </a:lnTo>
                  <a:lnTo>
                    <a:pt x="9434" y="14971"/>
                  </a:lnTo>
                  <a:lnTo>
                    <a:pt x="10015" y="14869"/>
                  </a:lnTo>
                  <a:lnTo>
                    <a:pt x="10630" y="14732"/>
                  </a:lnTo>
                  <a:lnTo>
                    <a:pt x="11245" y="14561"/>
                  </a:lnTo>
                  <a:lnTo>
                    <a:pt x="11895" y="14390"/>
                  </a:lnTo>
                  <a:lnTo>
                    <a:pt x="12544" y="14151"/>
                  </a:lnTo>
                  <a:lnTo>
                    <a:pt x="13228" y="13878"/>
                  </a:lnTo>
                  <a:lnTo>
                    <a:pt x="13945" y="13536"/>
                  </a:lnTo>
                  <a:lnTo>
                    <a:pt x="14492" y="13228"/>
                  </a:lnTo>
                  <a:lnTo>
                    <a:pt x="15039" y="12886"/>
                  </a:lnTo>
                  <a:lnTo>
                    <a:pt x="15518" y="12510"/>
                  </a:lnTo>
                  <a:lnTo>
                    <a:pt x="15996" y="12100"/>
                  </a:lnTo>
                  <a:lnTo>
                    <a:pt x="16440" y="11656"/>
                  </a:lnTo>
                  <a:lnTo>
                    <a:pt x="16816" y="11177"/>
                  </a:lnTo>
                  <a:lnTo>
                    <a:pt x="17192" y="10665"/>
                  </a:lnTo>
                  <a:lnTo>
                    <a:pt x="17534" y="10152"/>
                  </a:lnTo>
                  <a:lnTo>
                    <a:pt x="17842" y="9605"/>
                  </a:lnTo>
                  <a:lnTo>
                    <a:pt x="18149" y="9058"/>
                  </a:lnTo>
                  <a:lnTo>
                    <a:pt x="18423" y="8511"/>
                  </a:lnTo>
                  <a:lnTo>
                    <a:pt x="18628" y="7930"/>
                  </a:lnTo>
                  <a:lnTo>
                    <a:pt x="18867" y="7349"/>
                  </a:lnTo>
                  <a:lnTo>
                    <a:pt x="19038" y="6768"/>
                  </a:lnTo>
                  <a:lnTo>
                    <a:pt x="19380" y="5640"/>
                  </a:lnTo>
                  <a:lnTo>
                    <a:pt x="19619" y="4513"/>
                  </a:lnTo>
                  <a:lnTo>
                    <a:pt x="19790" y="3487"/>
                  </a:lnTo>
                  <a:lnTo>
                    <a:pt x="19927" y="2530"/>
                  </a:lnTo>
                  <a:lnTo>
                    <a:pt x="20029" y="1676"/>
                  </a:lnTo>
                  <a:lnTo>
                    <a:pt x="20098" y="445"/>
                  </a:lnTo>
                  <a:lnTo>
                    <a:pt x="200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651775" y="3072375"/>
              <a:ext cx="502450" cy="377700"/>
            </a:xfrm>
            <a:custGeom>
              <a:avLst/>
              <a:gdLst/>
              <a:ahLst/>
              <a:cxnLst/>
              <a:rect l="l" t="t" r="r" b="b"/>
              <a:pathLst>
                <a:path w="20098" h="15108" fill="none" extrusionOk="0">
                  <a:moveTo>
                    <a:pt x="20098" y="1"/>
                  </a:moveTo>
                  <a:lnTo>
                    <a:pt x="20098" y="1"/>
                  </a:lnTo>
                  <a:lnTo>
                    <a:pt x="20098" y="445"/>
                  </a:lnTo>
                  <a:lnTo>
                    <a:pt x="20029" y="1676"/>
                  </a:lnTo>
                  <a:lnTo>
                    <a:pt x="19927" y="2530"/>
                  </a:lnTo>
                  <a:lnTo>
                    <a:pt x="19790" y="3487"/>
                  </a:lnTo>
                  <a:lnTo>
                    <a:pt x="19619" y="4513"/>
                  </a:lnTo>
                  <a:lnTo>
                    <a:pt x="19380" y="5640"/>
                  </a:lnTo>
                  <a:lnTo>
                    <a:pt x="19038" y="6768"/>
                  </a:lnTo>
                  <a:lnTo>
                    <a:pt x="18867" y="7349"/>
                  </a:lnTo>
                  <a:lnTo>
                    <a:pt x="18628" y="7930"/>
                  </a:lnTo>
                  <a:lnTo>
                    <a:pt x="18423" y="8511"/>
                  </a:lnTo>
                  <a:lnTo>
                    <a:pt x="18149" y="9058"/>
                  </a:lnTo>
                  <a:lnTo>
                    <a:pt x="17842" y="9605"/>
                  </a:lnTo>
                  <a:lnTo>
                    <a:pt x="17534" y="10152"/>
                  </a:lnTo>
                  <a:lnTo>
                    <a:pt x="17192" y="10665"/>
                  </a:lnTo>
                  <a:lnTo>
                    <a:pt x="16816" y="11177"/>
                  </a:lnTo>
                  <a:lnTo>
                    <a:pt x="16440" y="11656"/>
                  </a:lnTo>
                  <a:lnTo>
                    <a:pt x="15996" y="12100"/>
                  </a:lnTo>
                  <a:lnTo>
                    <a:pt x="15518" y="12510"/>
                  </a:lnTo>
                  <a:lnTo>
                    <a:pt x="15039" y="12886"/>
                  </a:lnTo>
                  <a:lnTo>
                    <a:pt x="14492" y="13228"/>
                  </a:lnTo>
                  <a:lnTo>
                    <a:pt x="13945" y="13536"/>
                  </a:lnTo>
                  <a:lnTo>
                    <a:pt x="13945" y="13536"/>
                  </a:lnTo>
                  <a:lnTo>
                    <a:pt x="13228" y="13878"/>
                  </a:lnTo>
                  <a:lnTo>
                    <a:pt x="12544" y="14151"/>
                  </a:lnTo>
                  <a:lnTo>
                    <a:pt x="11895" y="14390"/>
                  </a:lnTo>
                  <a:lnTo>
                    <a:pt x="11245" y="14561"/>
                  </a:lnTo>
                  <a:lnTo>
                    <a:pt x="10630" y="14732"/>
                  </a:lnTo>
                  <a:lnTo>
                    <a:pt x="10015" y="14869"/>
                  </a:lnTo>
                  <a:lnTo>
                    <a:pt x="9434" y="14971"/>
                  </a:lnTo>
                  <a:lnTo>
                    <a:pt x="8887" y="15040"/>
                  </a:lnTo>
                  <a:lnTo>
                    <a:pt x="8340" y="15074"/>
                  </a:lnTo>
                  <a:lnTo>
                    <a:pt x="7793" y="15108"/>
                  </a:lnTo>
                  <a:lnTo>
                    <a:pt x="6768" y="15074"/>
                  </a:lnTo>
                  <a:lnTo>
                    <a:pt x="5777" y="15040"/>
                  </a:lnTo>
                  <a:lnTo>
                    <a:pt x="4820" y="14937"/>
                  </a:lnTo>
                  <a:lnTo>
                    <a:pt x="4820" y="14937"/>
                  </a:lnTo>
                  <a:lnTo>
                    <a:pt x="3623" y="14869"/>
                  </a:lnTo>
                  <a:lnTo>
                    <a:pt x="3042" y="14835"/>
                  </a:lnTo>
                  <a:lnTo>
                    <a:pt x="2427" y="14800"/>
                  </a:lnTo>
                  <a:lnTo>
                    <a:pt x="1846" y="14800"/>
                  </a:lnTo>
                  <a:lnTo>
                    <a:pt x="1231" y="14869"/>
                  </a:lnTo>
                  <a:lnTo>
                    <a:pt x="650" y="14937"/>
                  </a:lnTo>
                  <a:lnTo>
                    <a:pt x="1" y="15074"/>
                  </a:lnTo>
                  <a:lnTo>
                    <a:pt x="1" y="15074"/>
                  </a:lnTo>
                  <a:lnTo>
                    <a:pt x="206" y="14800"/>
                  </a:lnTo>
                  <a:lnTo>
                    <a:pt x="650" y="14219"/>
                  </a:lnTo>
                  <a:lnTo>
                    <a:pt x="1368" y="13433"/>
                  </a:lnTo>
                  <a:lnTo>
                    <a:pt x="1812" y="12989"/>
                  </a:lnTo>
                  <a:lnTo>
                    <a:pt x="2291" y="12510"/>
                  </a:lnTo>
                  <a:lnTo>
                    <a:pt x="2837" y="12032"/>
                  </a:lnTo>
                  <a:lnTo>
                    <a:pt x="3453" y="11553"/>
                  </a:lnTo>
                  <a:lnTo>
                    <a:pt x="4102" y="11075"/>
                  </a:lnTo>
                  <a:lnTo>
                    <a:pt x="4786" y="10631"/>
                  </a:lnTo>
                  <a:lnTo>
                    <a:pt x="5538" y="10186"/>
                  </a:lnTo>
                  <a:lnTo>
                    <a:pt x="6358" y="9810"/>
                  </a:lnTo>
                  <a:lnTo>
                    <a:pt x="7178" y="9503"/>
                  </a:lnTo>
                  <a:lnTo>
                    <a:pt x="8067" y="9229"/>
                  </a:lnTo>
                  <a:lnTo>
                    <a:pt x="8067" y="9229"/>
                  </a:lnTo>
                  <a:lnTo>
                    <a:pt x="9024" y="8956"/>
                  </a:lnTo>
                  <a:lnTo>
                    <a:pt x="9947" y="8648"/>
                  </a:lnTo>
                  <a:lnTo>
                    <a:pt x="10904" y="8306"/>
                  </a:lnTo>
                  <a:lnTo>
                    <a:pt x="11861" y="7896"/>
                  </a:lnTo>
                  <a:lnTo>
                    <a:pt x="12783" y="7418"/>
                  </a:lnTo>
                  <a:lnTo>
                    <a:pt x="13672" y="6905"/>
                  </a:lnTo>
                  <a:lnTo>
                    <a:pt x="14561" y="6358"/>
                  </a:lnTo>
                  <a:lnTo>
                    <a:pt x="15381" y="5777"/>
                  </a:lnTo>
                  <a:lnTo>
                    <a:pt x="16201" y="5162"/>
                  </a:lnTo>
                  <a:lnTo>
                    <a:pt x="16953" y="4513"/>
                  </a:lnTo>
                  <a:lnTo>
                    <a:pt x="17637" y="3829"/>
                  </a:lnTo>
                  <a:lnTo>
                    <a:pt x="18286" y="3111"/>
                  </a:lnTo>
                  <a:lnTo>
                    <a:pt x="18867" y="2359"/>
                  </a:lnTo>
                  <a:lnTo>
                    <a:pt x="19346" y="1607"/>
                  </a:lnTo>
                  <a:lnTo>
                    <a:pt x="19585" y="1197"/>
                  </a:lnTo>
                  <a:lnTo>
                    <a:pt x="19756" y="821"/>
                  </a:lnTo>
                  <a:lnTo>
                    <a:pt x="19961" y="411"/>
                  </a:lnTo>
                  <a:lnTo>
                    <a:pt x="20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5651775" y="3072375"/>
              <a:ext cx="502450" cy="377700"/>
            </a:xfrm>
            <a:custGeom>
              <a:avLst/>
              <a:gdLst/>
              <a:ahLst/>
              <a:cxnLst/>
              <a:rect l="l" t="t" r="r" b="b"/>
              <a:pathLst>
                <a:path w="20098" h="15108" extrusionOk="0">
                  <a:moveTo>
                    <a:pt x="20098" y="1"/>
                  </a:moveTo>
                  <a:lnTo>
                    <a:pt x="19961" y="924"/>
                  </a:lnTo>
                  <a:lnTo>
                    <a:pt x="19756" y="1778"/>
                  </a:lnTo>
                  <a:lnTo>
                    <a:pt x="19551" y="2599"/>
                  </a:lnTo>
                  <a:lnTo>
                    <a:pt x="19311" y="3385"/>
                  </a:lnTo>
                  <a:lnTo>
                    <a:pt x="19038" y="4137"/>
                  </a:lnTo>
                  <a:lnTo>
                    <a:pt x="18730" y="4854"/>
                  </a:lnTo>
                  <a:lnTo>
                    <a:pt x="18389" y="5504"/>
                  </a:lnTo>
                  <a:lnTo>
                    <a:pt x="18047" y="6153"/>
                  </a:lnTo>
                  <a:lnTo>
                    <a:pt x="17671" y="6734"/>
                  </a:lnTo>
                  <a:lnTo>
                    <a:pt x="17261" y="7315"/>
                  </a:lnTo>
                  <a:lnTo>
                    <a:pt x="16851" y="7828"/>
                  </a:lnTo>
                  <a:lnTo>
                    <a:pt x="16440" y="8341"/>
                  </a:lnTo>
                  <a:lnTo>
                    <a:pt x="15996" y="8785"/>
                  </a:lnTo>
                  <a:lnTo>
                    <a:pt x="15518" y="9229"/>
                  </a:lnTo>
                  <a:lnTo>
                    <a:pt x="15073" y="9639"/>
                  </a:lnTo>
                  <a:lnTo>
                    <a:pt x="14595" y="10015"/>
                  </a:lnTo>
                  <a:lnTo>
                    <a:pt x="14116" y="10357"/>
                  </a:lnTo>
                  <a:lnTo>
                    <a:pt x="13604" y="10699"/>
                  </a:lnTo>
                  <a:lnTo>
                    <a:pt x="13125" y="10972"/>
                  </a:lnTo>
                  <a:lnTo>
                    <a:pt x="12612" y="11246"/>
                  </a:lnTo>
                  <a:lnTo>
                    <a:pt x="11621" y="11724"/>
                  </a:lnTo>
                  <a:lnTo>
                    <a:pt x="10664" y="12134"/>
                  </a:lnTo>
                  <a:lnTo>
                    <a:pt x="9707" y="12442"/>
                  </a:lnTo>
                  <a:lnTo>
                    <a:pt x="8784" y="12681"/>
                  </a:lnTo>
                  <a:lnTo>
                    <a:pt x="7930" y="12852"/>
                  </a:lnTo>
                  <a:lnTo>
                    <a:pt x="7144" y="12955"/>
                  </a:lnTo>
                  <a:lnTo>
                    <a:pt x="6221" y="13091"/>
                  </a:lnTo>
                  <a:lnTo>
                    <a:pt x="5298" y="13262"/>
                  </a:lnTo>
                  <a:lnTo>
                    <a:pt x="4410" y="13467"/>
                  </a:lnTo>
                  <a:lnTo>
                    <a:pt x="3521" y="13741"/>
                  </a:lnTo>
                  <a:lnTo>
                    <a:pt x="2598" y="14014"/>
                  </a:lnTo>
                  <a:lnTo>
                    <a:pt x="1744" y="14322"/>
                  </a:lnTo>
                  <a:lnTo>
                    <a:pt x="855" y="14664"/>
                  </a:lnTo>
                  <a:lnTo>
                    <a:pt x="1" y="15074"/>
                  </a:lnTo>
                  <a:lnTo>
                    <a:pt x="616" y="14937"/>
                  </a:lnTo>
                  <a:lnTo>
                    <a:pt x="1197" y="14869"/>
                  </a:lnTo>
                  <a:lnTo>
                    <a:pt x="1812" y="14835"/>
                  </a:lnTo>
                  <a:lnTo>
                    <a:pt x="2359" y="14800"/>
                  </a:lnTo>
                  <a:lnTo>
                    <a:pt x="2974" y="14835"/>
                  </a:lnTo>
                  <a:lnTo>
                    <a:pt x="3589" y="14835"/>
                  </a:lnTo>
                  <a:lnTo>
                    <a:pt x="4820" y="14937"/>
                  </a:lnTo>
                  <a:lnTo>
                    <a:pt x="6084" y="15040"/>
                  </a:lnTo>
                  <a:lnTo>
                    <a:pt x="6734" y="15074"/>
                  </a:lnTo>
                  <a:lnTo>
                    <a:pt x="7417" y="15108"/>
                  </a:lnTo>
                  <a:lnTo>
                    <a:pt x="8101" y="15074"/>
                  </a:lnTo>
                  <a:lnTo>
                    <a:pt x="8853" y="15040"/>
                  </a:lnTo>
                  <a:lnTo>
                    <a:pt x="9605" y="14937"/>
                  </a:lnTo>
                  <a:lnTo>
                    <a:pt x="10391" y="14800"/>
                  </a:lnTo>
                  <a:lnTo>
                    <a:pt x="11211" y="14595"/>
                  </a:lnTo>
                  <a:lnTo>
                    <a:pt x="12066" y="14322"/>
                  </a:lnTo>
                  <a:lnTo>
                    <a:pt x="12988" y="13980"/>
                  </a:lnTo>
                  <a:lnTo>
                    <a:pt x="13945" y="13536"/>
                  </a:lnTo>
                  <a:lnTo>
                    <a:pt x="14492" y="13262"/>
                  </a:lnTo>
                  <a:lnTo>
                    <a:pt x="15005" y="12921"/>
                  </a:lnTo>
                  <a:lnTo>
                    <a:pt x="15483" y="12545"/>
                  </a:lnTo>
                  <a:lnTo>
                    <a:pt x="15928" y="12134"/>
                  </a:lnTo>
                  <a:lnTo>
                    <a:pt x="16372" y="11724"/>
                  </a:lnTo>
                  <a:lnTo>
                    <a:pt x="16748" y="11280"/>
                  </a:lnTo>
                  <a:lnTo>
                    <a:pt x="17124" y="10801"/>
                  </a:lnTo>
                  <a:lnTo>
                    <a:pt x="17432" y="10289"/>
                  </a:lnTo>
                  <a:lnTo>
                    <a:pt x="17773" y="9776"/>
                  </a:lnTo>
                  <a:lnTo>
                    <a:pt x="18047" y="9263"/>
                  </a:lnTo>
                  <a:lnTo>
                    <a:pt x="18320" y="8717"/>
                  </a:lnTo>
                  <a:lnTo>
                    <a:pt x="18560" y="8170"/>
                  </a:lnTo>
                  <a:lnTo>
                    <a:pt x="18765" y="7623"/>
                  </a:lnTo>
                  <a:lnTo>
                    <a:pt x="18970" y="7076"/>
                  </a:lnTo>
                  <a:lnTo>
                    <a:pt x="19277" y="5948"/>
                  </a:lnTo>
                  <a:lnTo>
                    <a:pt x="19551" y="4889"/>
                  </a:lnTo>
                  <a:lnTo>
                    <a:pt x="19756" y="3863"/>
                  </a:lnTo>
                  <a:lnTo>
                    <a:pt x="19893" y="2906"/>
                  </a:lnTo>
                  <a:lnTo>
                    <a:pt x="19995" y="2052"/>
                  </a:lnTo>
                  <a:lnTo>
                    <a:pt x="20063" y="1300"/>
                  </a:lnTo>
                  <a:lnTo>
                    <a:pt x="20098" y="719"/>
                  </a:lnTo>
                  <a:lnTo>
                    <a:pt x="20098" y="35"/>
                  </a:lnTo>
                  <a:lnTo>
                    <a:pt x="20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651775" y="3072375"/>
              <a:ext cx="502450" cy="377700"/>
            </a:xfrm>
            <a:custGeom>
              <a:avLst/>
              <a:gdLst/>
              <a:ahLst/>
              <a:cxnLst/>
              <a:rect l="l" t="t" r="r" b="b"/>
              <a:pathLst>
                <a:path w="20098" h="15108" fill="none" extrusionOk="0">
                  <a:moveTo>
                    <a:pt x="20098" y="1"/>
                  </a:moveTo>
                  <a:lnTo>
                    <a:pt x="20098" y="1"/>
                  </a:lnTo>
                  <a:lnTo>
                    <a:pt x="20098" y="1"/>
                  </a:lnTo>
                  <a:lnTo>
                    <a:pt x="19961" y="924"/>
                  </a:lnTo>
                  <a:lnTo>
                    <a:pt x="19756" y="1778"/>
                  </a:lnTo>
                  <a:lnTo>
                    <a:pt x="19551" y="2599"/>
                  </a:lnTo>
                  <a:lnTo>
                    <a:pt x="19311" y="3385"/>
                  </a:lnTo>
                  <a:lnTo>
                    <a:pt x="19038" y="4137"/>
                  </a:lnTo>
                  <a:lnTo>
                    <a:pt x="18730" y="4854"/>
                  </a:lnTo>
                  <a:lnTo>
                    <a:pt x="18389" y="5504"/>
                  </a:lnTo>
                  <a:lnTo>
                    <a:pt x="18047" y="6153"/>
                  </a:lnTo>
                  <a:lnTo>
                    <a:pt x="17671" y="6734"/>
                  </a:lnTo>
                  <a:lnTo>
                    <a:pt x="17261" y="7315"/>
                  </a:lnTo>
                  <a:lnTo>
                    <a:pt x="16851" y="7828"/>
                  </a:lnTo>
                  <a:lnTo>
                    <a:pt x="16440" y="8341"/>
                  </a:lnTo>
                  <a:lnTo>
                    <a:pt x="15996" y="8785"/>
                  </a:lnTo>
                  <a:lnTo>
                    <a:pt x="15518" y="9229"/>
                  </a:lnTo>
                  <a:lnTo>
                    <a:pt x="15073" y="9639"/>
                  </a:lnTo>
                  <a:lnTo>
                    <a:pt x="14595" y="10015"/>
                  </a:lnTo>
                  <a:lnTo>
                    <a:pt x="14116" y="10357"/>
                  </a:lnTo>
                  <a:lnTo>
                    <a:pt x="13604" y="10699"/>
                  </a:lnTo>
                  <a:lnTo>
                    <a:pt x="13125" y="10972"/>
                  </a:lnTo>
                  <a:lnTo>
                    <a:pt x="12612" y="11246"/>
                  </a:lnTo>
                  <a:lnTo>
                    <a:pt x="11621" y="11724"/>
                  </a:lnTo>
                  <a:lnTo>
                    <a:pt x="10664" y="12134"/>
                  </a:lnTo>
                  <a:lnTo>
                    <a:pt x="9707" y="12442"/>
                  </a:lnTo>
                  <a:lnTo>
                    <a:pt x="8784" y="12681"/>
                  </a:lnTo>
                  <a:lnTo>
                    <a:pt x="7930" y="12852"/>
                  </a:lnTo>
                  <a:lnTo>
                    <a:pt x="7144" y="12955"/>
                  </a:lnTo>
                  <a:lnTo>
                    <a:pt x="7144" y="12955"/>
                  </a:lnTo>
                  <a:lnTo>
                    <a:pt x="6221" y="13091"/>
                  </a:lnTo>
                  <a:lnTo>
                    <a:pt x="5298" y="13262"/>
                  </a:lnTo>
                  <a:lnTo>
                    <a:pt x="4410" y="13467"/>
                  </a:lnTo>
                  <a:lnTo>
                    <a:pt x="3521" y="13741"/>
                  </a:lnTo>
                  <a:lnTo>
                    <a:pt x="2598" y="14014"/>
                  </a:lnTo>
                  <a:lnTo>
                    <a:pt x="1744" y="14322"/>
                  </a:lnTo>
                  <a:lnTo>
                    <a:pt x="855" y="14664"/>
                  </a:lnTo>
                  <a:lnTo>
                    <a:pt x="1" y="15074"/>
                  </a:lnTo>
                  <a:lnTo>
                    <a:pt x="1" y="15074"/>
                  </a:lnTo>
                  <a:lnTo>
                    <a:pt x="1" y="15074"/>
                  </a:lnTo>
                  <a:lnTo>
                    <a:pt x="616" y="14937"/>
                  </a:lnTo>
                  <a:lnTo>
                    <a:pt x="1197" y="14869"/>
                  </a:lnTo>
                  <a:lnTo>
                    <a:pt x="1812" y="14835"/>
                  </a:lnTo>
                  <a:lnTo>
                    <a:pt x="2359" y="14800"/>
                  </a:lnTo>
                  <a:lnTo>
                    <a:pt x="2359" y="14800"/>
                  </a:lnTo>
                  <a:lnTo>
                    <a:pt x="2974" y="14835"/>
                  </a:lnTo>
                  <a:lnTo>
                    <a:pt x="3589" y="14835"/>
                  </a:lnTo>
                  <a:lnTo>
                    <a:pt x="4820" y="14937"/>
                  </a:lnTo>
                  <a:lnTo>
                    <a:pt x="4820" y="14937"/>
                  </a:lnTo>
                  <a:lnTo>
                    <a:pt x="6084" y="15040"/>
                  </a:lnTo>
                  <a:lnTo>
                    <a:pt x="6734" y="15074"/>
                  </a:lnTo>
                  <a:lnTo>
                    <a:pt x="7417" y="15108"/>
                  </a:lnTo>
                  <a:lnTo>
                    <a:pt x="7417" y="15108"/>
                  </a:lnTo>
                  <a:lnTo>
                    <a:pt x="8101" y="15074"/>
                  </a:lnTo>
                  <a:lnTo>
                    <a:pt x="8853" y="15040"/>
                  </a:lnTo>
                  <a:lnTo>
                    <a:pt x="9605" y="14937"/>
                  </a:lnTo>
                  <a:lnTo>
                    <a:pt x="10391" y="14800"/>
                  </a:lnTo>
                  <a:lnTo>
                    <a:pt x="11211" y="14595"/>
                  </a:lnTo>
                  <a:lnTo>
                    <a:pt x="12066" y="14322"/>
                  </a:lnTo>
                  <a:lnTo>
                    <a:pt x="12988" y="13980"/>
                  </a:lnTo>
                  <a:lnTo>
                    <a:pt x="13945" y="13536"/>
                  </a:lnTo>
                  <a:lnTo>
                    <a:pt x="13945" y="13536"/>
                  </a:lnTo>
                  <a:lnTo>
                    <a:pt x="14492" y="13262"/>
                  </a:lnTo>
                  <a:lnTo>
                    <a:pt x="15005" y="12921"/>
                  </a:lnTo>
                  <a:lnTo>
                    <a:pt x="15483" y="12545"/>
                  </a:lnTo>
                  <a:lnTo>
                    <a:pt x="15928" y="12134"/>
                  </a:lnTo>
                  <a:lnTo>
                    <a:pt x="16372" y="11724"/>
                  </a:lnTo>
                  <a:lnTo>
                    <a:pt x="16748" y="11280"/>
                  </a:lnTo>
                  <a:lnTo>
                    <a:pt x="17124" y="10801"/>
                  </a:lnTo>
                  <a:lnTo>
                    <a:pt x="17432" y="10289"/>
                  </a:lnTo>
                  <a:lnTo>
                    <a:pt x="17773" y="9776"/>
                  </a:lnTo>
                  <a:lnTo>
                    <a:pt x="18047" y="9263"/>
                  </a:lnTo>
                  <a:lnTo>
                    <a:pt x="18320" y="8717"/>
                  </a:lnTo>
                  <a:lnTo>
                    <a:pt x="18560" y="8170"/>
                  </a:lnTo>
                  <a:lnTo>
                    <a:pt x="18765" y="7623"/>
                  </a:lnTo>
                  <a:lnTo>
                    <a:pt x="18970" y="7076"/>
                  </a:lnTo>
                  <a:lnTo>
                    <a:pt x="19277" y="5948"/>
                  </a:lnTo>
                  <a:lnTo>
                    <a:pt x="19551" y="4889"/>
                  </a:lnTo>
                  <a:lnTo>
                    <a:pt x="19756" y="3863"/>
                  </a:lnTo>
                  <a:lnTo>
                    <a:pt x="19893" y="2906"/>
                  </a:lnTo>
                  <a:lnTo>
                    <a:pt x="19995" y="2052"/>
                  </a:lnTo>
                  <a:lnTo>
                    <a:pt x="20063" y="1300"/>
                  </a:lnTo>
                  <a:lnTo>
                    <a:pt x="20098" y="719"/>
                  </a:lnTo>
                  <a:lnTo>
                    <a:pt x="20098" y="35"/>
                  </a:lnTo>
                  <a:lnTo>
                    <a:pt x="20098" y="35"/>
                  </a:lnTo>
                  <a:lnTo>
                    <a:pt x="20098" y="35"/>
                  </a:lnTo>
                  <a:lnTo>
                    <a:pt x="20098" y="35"/>
                  </a:lnTo>
                  <a:lnTo>
                    <a:pt x="20098" y="35"/>
                  </a:lnTo>
                  <a:lnTo>
                    <a:pt x="20098" y="35"/>
                  </a:lnTo>
                  <a:lnTo>
                    <a:pt x="20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519325" y="3232175"/>
              <a:ext cx="565700" cy="524675"/>
            </a:xfrm>
            <a:custGeom>
              <a:avLst/>
              <a:gdLst/>
              <a:ahLst/>
              <a:cxnLst/>
              <a:rect l="l" t="t" r="r" b="b"/>
              <a:pathLst>
                <a:path w="22628" h="20987" extrusionOk="0">
                  <a:moveTo>
                    <a:pt x="22593" y="0"/>
                  </a:moveTo>
                  <a:lnTo>
                    <a:pt x="22559" y="35"/>
                  </a:lnTo>
                  <a:lnTo>
                    <a:pt x="22046" y="752"/>
                  </a:lnTo>
                  <a:lnTo>
                    <a:pt x="21465" y="1402"/>
                  </a:lnTo>
                  <a:lnTo>
                    <a:pt x="20850" y="2051"/>
                  </a:lnTo>
                  <a:lnTo>
                    <a:pt x="20200" y="2632"/>
                  </a:lnTo>
                  <a:lnTo>
                    <a:pt x="19517" y="3145"/>
                  </a:lnTo>
                  <a:lnTo>
                    <a:pt x="18765" y="3658"/>
                  </a:lnTo>
                  <a:lnTo>
                    <a:pt x="18013" y="4102"/>
                  </a:lnTo>
                  <a:lnTo>
                    <a:pt x="17227" y="4478"/>
                  </a:lnTo>
                  <a:lnTo>
                    <a:pt x="16407" y="4820"/>
                  </a:lnTo>
                  <a:lnTo>
                    <a:pt x="16407" y="4820"/>
                  </a:lnTo>
                  <a:lnTo>
                    <a:pt x="17124" y="4170"/>
                  </a:lnTo>
                  <a:lnTo>
                    <a:pt x="17774" y="3452"/>
                  </a:lnTo>
                  <a:lnTo>
                    <a:pt x="18423" y="2735"/>
                  </a:lnTo>
                  <a:lnTo>
                    <a:pt x="19004" y="1983"/>
                  </a:lnTo>
                  <a:lnTo>
                    <a:pt x="19004" y="1949"/>
                  </a:lnTo>
                  <a:lnTo>
                    <a:pt x="18936" y="1949"/>
                  </a:lnTo>
                  <a:lnTo>
                    <a:pt x="18560" y="2427"/>
                  </a:lnTo>
                  <a:lnTo>
                    <a:pt x="18184" y="2871"/>
                  </a:lnTo>
                  <a:lnTo>
                    <a:pt x="17774" y="3316"/>
                  </a:lnTo>
                  <a:lnTo>
                    <a:pt x="17329" y="3760"/>
                  </a:lnTo>
                  <a:lnTo>
                    <a:pt x="16578" y="4409"/>
                  </a:lnTo>
                  <a:lnTo>
                    <a:pt x="15791" y="5025"/>
                  </a:lnTo>
                  <a:lnTo>
                    <a:pt x="14971" y="5298"/>
                  </a:lnTo>
                  <a:lnTo>
                    <a:pt x="14117" y="5469"/>
                  </a:lnTo>
                  <a:lnTo>
                    <a:pt x="13262" y="5640"/>
                  </a:lnTo>
                  <a:lnTo>
                    <a:pt x="12408" y="5811"/>
                  </a:lnTo>
                  <a:lnTo>
                    <a:pt x="10665" y="6118"/>
                  </a:lnTo>
                  <a:lnTo>
                    <a:pt x="9605" y="6392"/>
                  </a:lnTo>
                  <a:lnTo>
                    <a:pt x="8546" y="6699"/>
                  </a:lnTo>
                  <a:lnTo>
                    <a:pt x="8853" y="6392"/>
                  </a:lnTo>
                  <a:lnTo>
                    <a:pt x="9468" y="5879"/>
                  </a:lnTo>
                  <a:lnTo>
                    <a:pt x="10118" y="5435"/>
                  </a:lnTo>
                  <a:lnTo>
                    <a:pt x="11587" y="4580"/>
                  </a:lnTo>
                  <a:lnTo>
                    <a:pt x="12374" y="4136"/>
                  </a:lnTo>
                  <a:lnTo>
                    <a:pt x="13160" y="3726"/>
                  </a:lnTo>
                  <a:lnTo>
                    <a:pt x="13160" y="3692"/>
                  </a:lnTo>
                  <a:lnTo>
                    <a:pt x="13125" y="3658"/>
                  </a:lnTo>
                  <a:lnTo>
                    <a:pt x="12305" y="4068"/>
                  </a:lnTo>
                  <a:lnTo>
                    <a:pt x="11485" y="4444"/>
                  </a:lnTo>
                  <a:lnTo>
                    <a:pt x="10665" y="4854"/>
                  </a:lnTo>
                  <a:lnTo>
                    <a:pt x="9878" y="5264"/>
                  </a:lnTo>
                  <a:lnTo>
                    <a:pt x="9229" y="5708"/>
                  </a:lnTo>
                  <a:lnTo>
                    <a:pt x="8614" y="6187"/>
                  </a:lnTo>
                  <a:lnTo>
                    <a:pt x="8306" y="6460"/>
                  </a:lnTo>
                  <a:lnTo>
                    <a:pt x="8033" y="6734"/>
                  </a:lnTo>
                  <a:lnTo>
                    <a:pt x="7930" y="6870"/>
                  </a:lnTo>
                  <a:lnTo>
                    <a:pt x="7896" y="6939"/>
                  </a:lnTo>
                  <a:lnTo>
                    <a:pt x="7794" y="7007"/>
                  </a:lnTo>
                  <a:lnTo>
                    <a:pt x="7383" y="7178"/>
                  </a:lnTo>
                  <a:lnTo>
                    <a:pt x="6734" y="7520"/>
                  </a:lnTo>
                  <a:lnTo>
                    <a:pt x="6085" y="7930"/>
                  </a:lnTo>
                  <a:lnTo>
                    <a:pt x="5469" y="8374"/>
                  </a:lnTo>
                  <a:lnTo>
                    <a:pt x="4888" y="8853"/>
                  </a:lnTo>
                  <a:lnTo>
                    <a:pt x="4273" y="9468"/>
                  </a:lnTo>
                  <a:lnTo>
                    <a:pt x="3726" y="10083"/>
                  </a:lnTo>
                  <a:lnTo>
                    <a:pt x="3214" y="10733"/>
                  </a:lnTo>
                  <a:lnTo>
                    <a:pt x="2735" y="11416"/>
                  </a:lnTo>
                  <a:lnTo>
                    <a:pt x="2325" y="12134"/>
                  </a:lnTo>
                  <a:lnTo>
                    <a:pt x="1949" y="12852"/>
                  </a:lnTo>
                  <a:lnTo>
                    <a:pt x="1607" y="13604"/>
                  </a:lnTo>
                  <a:lnTo>
                    <a:pt x="1300" y="14390"/>
                  </a:lnTo>
                  <a:lnTo>
                    <a:pt x="1026" y="15176"/>
                  </a:lnTo>
                  <a:lnTo>
                    <a:pt x="787" y="15962"/>
                  </a:lnTo>
                  <a:lnTo>
                    <a:pt x="582" y="16782"/>
                  </a:lnTo>
                  <a:lnTo>
                    <a:pt x="411" y="17602"/>
                  </a:lnTo>
                  <a:lnTo>
                    <a:pt x="274" y="18423"/>
                  </a:lnTo>
                  <a:lnTo>
                    <a:pt x="172" y="19243"/>
                  </a:lnTo>
                  <a:lnTo>
                    <a:pt x="69" y="20063"/>
                  </a:lnTo>
                  <a:lnTo>
                    <a:pt x="1" y="20884"/>
                  </a:lnTo>
                  <a:lnTo>
                    <a:pt x="35" y="20952"/>
                  </a:lnTo>
                  <a:lnTo>
                    <a:pt x="103" y="20986"/>
                  </a:lnTo>
                  <a:lnTo>
                    <a:pt x="172" y="20952"/>
                  </a:lnTo>
                  <a:lnTo>
                    <a:pt x="206" y="20884"/>
                  </a:lnTo>
                  <a:lnTo>
                    <a:pt x="308" y="19892"/>
                  </a:lnTo>
                  <a:lnTo>
                    <a:pt x="479" y="18901"/>
                  </a:lnTo>
                  <a:lnTo>
                    <a:pt x="650" y="17944"/>
                  </a:lnTo>
                  <a:lnTo>
                    <a:pt x="890" y="16953"/>
                  </a:lnTo>
                  <a:lnTo>
                    <a:pt x="1197" y="15996"/>
                  </a:lnTo>
                  <a:lnTo>
                    <a:pt x="1505" y="15073"/>
                  </a:lnTo>
                  <a:lnTo>
                    <a:pt x="1847" y="14150"/>
                  </a:lnTo>
                  <a:lnTo>
                    <a:pt x="2257" y="13228"/>
                  </a:lnTo>
                  <a:lnTo>
                    <a:pt x="2598" y="12544"/>
                  </a:lnTo>
                  <a:lnTo>
                    <a:pt x="3009" y="11895"/>
                  </a:lnTo>
                  <a:lnTo>
                    <a:pt x="3419" y="11279"/>
                  </a:lnTo>
                  <a:lnTo>
                    <a:pt x="3863" y="10664"/>
                  </a:lnTo>
                  <a:lnTo>
                    <a:pt x="4376" y="10083"/>
                  </a:lnTo>
                  <a:lnTo>
                    <a:pt x="4888" y="9536"/>
                  </a:lnTo>
                  <a:lnTo>
                    <a:pt x="5435" y="9024"/>
                  </a:lnTo>
                  <a:lnTo>
                    <a:pt x="6016" y="8545"/>
                  </a:lnTo>
                  <a:lnTo>
                    <a:pt x="6700" y="8101"/>
                  </a:lnTo>
                  <a:lnTo>
                    <a:pt x="7383" y="7725"/>
                  </a:lnTo>
                  <a:lnTo>
                    <a:pt x="8067" y="7383"/>
                  </a:lnTo>
                  <a:lnTo>
                    <a:pt x="8819" y="7110"/>
                  </a:lnTo>
                  <a:lnTo>
                    <a:pt x="9639" y="6870"/>
                  </a:lnTo>
                  <a:lnTo>
                    <a:pt x="10460" y="6665"/>
                  </a:lnTo>
                  <a:lnTo>
                    <a:pt x="11314" y="6460"/>
                  </a:lnTo>
                  <a:lnTo>
                    <a:pt x="12134" y="6323"/>
                  </a:lnTo>
                  <a:lnTo>
                    <a:pt x="13023" y="6153"/>
                  </a:lnTo>
                  <a:lnTo>
                    <a:pt x="13877" y="5982"/>
                  </a:lnTo>
                  <a:lnTo>
                    <a:pt x="14698" y="5742"/>
                  </a:lnTo>
                  <a:lnTo>
                    <a:pt x="15552" y="5503"/>
                  </a:lnTo>
                  <a:lnTo>
                    <a:pt x="16270" y="5230"/>
                  </a:lnTo>
                  <a:lnTo>
                    <a:pt x="16953" y="4922"/>
                  </a:lnTo>
                  <a:lnTo>
                    <a:pt x="17637" y="4580"/>
                  </a:lnTo>
                  <a:lnTo>
                    <a:pt x="18286" y="4204"/>
                  </a:lnTo>
                  <a:lnTo>
                    <a:pt x="18936" y="3794"/>
                  </a:lnTo>
                  <a:lnTo>
                    <a:pt x="19517" y="3350"/>
                  </a:lnTo>
                  <a:lnTo>
                    <a:pt x="20098" y="2871"/>
                  </a:lnTo>
                  <a:lnTo>
                    <a:pt x="20679" y="2359"/>
                  </a:lnTo>
                  <a:lnTo>
                    <a:pt x="21192" y="1812"/>
                  </a:lnTo>
                  <a:lnTo>
                    <a:pt x="21704" y="1265"/>
                  </a:lnTo>
                  <a:lnTo>
                    <a:pt x="22183" y="684"/>
                  </a:lnTo>
                  <a:lnTo>
                    <a:pt x="22627" y="69"/>
                  </a:lnTo>
                  <a:lnTo>
                    <a:pt x="22627" y="35"/>
                  </a:lnTo>
                  <a:lnTo>
                    <a:pt x="22593" y="35"/>
                  </a:lnTo>
                  <a:lnTo>
                    <a:pt x="225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824375" y="3307375"/>
              <a:ext cx="71800" cy="61525"/>
            </a:xfrm>
            <a:custGeom>
              <a:avLst/>
              <a:gdLst/>
              <a:ahLst/>
              <a:cxnLst/>
              <a:rect l="l" t="t" r="r" b="b"/>
              <a:pathLst>
                <a:path w="2872" h="2461" extrusionOk="0">
                  <a:moveTo>
                    <a:pt x="2803" y="0"/>
                  </a:moveTo>
                  <a:lnTo>
                    <a:pt x="2496" y="376"/>
                  </a:lnTo>
                  <a:lnTo>
                    <a:pt x="2120" y="718"/>
                  </a:lnTo>
                  <a:lnTo>
                    <a:pt x="1710" y="1025"/>
                  </a:lnTo>
                  <a:lnTo>
                    <a:pt x="1265" y="1265"/>
                  </a:lnTo>
                  <a:lnTo>
                    <a:pt x="889" y="1504"/>
                  </a:lnTo>
                  <a:lnTo>
                    <a:pt x="548" y="1777"/>
                  </a:lnTo>
                  <a:lnTo>
                    <a:pt x="240" y="2085"/>
                  </a:lnTo>
                  <a:lnTo>
                    <a:pt x="1" y="2427"/>
                  </a:lnTo>
                  <a:lnTo>
                    <a:pt x="1" y="2461"/>
                  </a:lnTo>
                  <a:lnTo>
                    <a:pt x="35" y="2427"/>
                  </a:lnTo>
                  <a:lnTo>
                    <a:pt x="342" y="2085"/>
                  </a:lnTo>
                  <a:lnTo>
                    <a:pt x="718" y="1777"/>
                  </a:lnTo>
                  <a:lnTo>
                    <a:pt x="1094" y="1470"/>
                  </a:lnTo>
                  <a:lnTo>
                    <a:pt x="1505" y="1231"/>
                  </a:lnTo>
                  <a:lnTo>
                    <a:pt x="1880" y="991"/>
                  </a:lnTo>
                  <a:lnTo>
                    <a:pt x="2222" y="684"/>
                  </a:lnTo>
                  <a:lnTo>
                    <a:pt x="2564" y="376"/>
                  </a:lnTo>
                  <a:lnTo>
                    <a:pt x="2872" y="34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352725" y="3647450"/>
              <a:ext cx="387950" cy="586175"/>
            </a:xfrm>
            <a:custGeom>
              <a:avLst/>
              <a:gdLst/>
              <a:ahLst/>
              <a:cxnLst/>
              <a:rect l="l" t="t" r="r" b="b"/>
              <a:pathLst>
                <a:path w="15518" h="23447" extrusionOk="0">
                  <a:moveTo>
                    <a:pt x="0" y="0"/>
                  </a:moveTo>
                  <a:lnTo>
                    <a:pt x="308" y="5776"/>
                  </a:lnTo>
                  <a:lnTo>
                    <a:pt x="1196" y="23447"/>
                  </a:lnTo>
                  <a:lnTo>
                    <a:pt x="14355" y="23447"/>
                  </a:lnTo>
                  <a:lnTo>
                    <a:pt x="15244" y="5776"/>
                  </a:lnTo>
                  <a:lnTo>
                    <a:pt x="155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352725" y="3647450"/>
              <a:ext cx="387950" cy="144425"/>
            </a:xfrm>
            <a:custGeom>
              <a:avLst/>
              <a:gdLst/>
              <a:ahLst/>
              <a:cxnLst/>
              <a:rect l="l" t="t" r="r" b="b"/>
              <a:pathLst>
                <a:path w="15518" h="5777" extrusionOk="0">
                  <a:moveTo>
                    <a:pt x="0" y="0"/>
                  </a:moveTo>
                  <a:lnTo>
                    <a:pt x="308" y="5776"/>
                  </a:lnTo>
                  <a:lnTo>
                    <a:pt x="15244" y="5776"/>
                  </a:lnTo>
                  <a:lnTo>
                    <a:pt x="155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330500" y="3586775"/>
              <a:ext cx="433225" cy="138450"/>
            </a:xfrm>
            <a:custGeom>
              <a:avLst/>
              <a:gdLst/>
              <a:ahLst/>
              <a:cxnLst/>
              <a:rect l="l" t="t" r="r" b="b"/>
              <a:pathLst>
                <a:path w="17329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17329" y="5538"/>
                  </a:lnTo>
                  <a:lnTo>
                    <a:pt x="173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626125" y="426100"/>
              <a:ext cx="2361750" cy="4447525"/>
            </a:xfrm>
            <a:custGeom>
              <a:avLst/>
              <a:gdLst/>
              <a:ahLst/>
              <a:cxnLst/>
              <a:rect l="l" t="t" r="r" b="b"/>
              <a:pathLst>
                <a:path w="94470" h="177901" extrusionOk="0">
                  <a:moveTo>
                    <a:pt x="83122" y="5127"/>
                  </a:moveTo>
                  <a:lnTo>
                    <a:pt x="83806" y="5196"/>
                  </a:lnTo>
                  <a:lnTo>
                    <a:pt x="84490" y="5264"/>
                  </a:lnTo>
                  <a:lnTo>
                    <a:pt x="85139" y="5435"/>
                  </a:lnTo>
                  <a:lnTo>
                    <a:pt x="85788" y="5640"/>
                  </a:lnTo>
                  <a:lnTo>
                    <a:pt x="86062" y="5742"/>
                  </a:lnTo>
                  <a:lnTo>
                    <a:pt x="86369" y="5913"/>
                  </a:lnTo>
                  <a:lnTo>
                    <a:pt x="86643" y="6050"/>
                  </a:lnTo>
                  <a:lnTo>
                    <a:pt x="86916" y="6255"/>
                  </a:lnTo>
                  <a:lnTo>
                    <a:pt x="87156" y="6460"/>
                  </a:lnTo>
                  <a:lnTo>
                    <a:pt x="87429" y="6699"/>
                  </a:lnTo>
                  <a:lnTo>
                    <a:pt x="87668" y="6939"/>
                  </a:lnTo>
                  <a:lnTo>
                    <a:pt x="87873" y="7212"/>
                  </a:lnTo>
                  <a:lnTo>
                    <a:pt x="88078" y="7520"/>
                  </a:lnTo>
                  <a:lnTo>
                    <a:pt x="88283" y="7861"/>
                  </a:lnTo>
                  <a:lnTo>
                    <a:pt x="88488" y="8203"/>
                  </a:lnTo>
                  <a:lnTo>
                    <a:pt x="88659" y="8579"/>
                  </a:lnTo>
                  <a:lnTo>
                    <a:pt x="88796" y="8989"/>
                  </a:lnTo>
                  <a:lnTo>
                    <a:pt x="88933" y="9434"/>
                  </a:lnTo>
                  <a:lnTo>
                    <a:pt x="89070" y="9912"/>
                  </a:lnTo>
                  <a:lnTo>
                    <a:pt x="89172" y="10425"/>
                  </a:lnTo>
                  <a:lnTo>
                    <a:pt x="89275" y="10972"/>
                  </a:lnTo>
                  <a:lnTo>
                    <a:pt x="89343" y="11553"/>
                  </a:lnTo>
                  <a:lnTo>
                    <a:pt x="89411" y="12168"/>
                  </a:lnTo>
                  <a:lnTo>
                    <a:pt x="89480" y="12817"/>
                  </a:lnTo>
                  <a:lnTo>
                    <a:pt x="89514" y="14219"/>
                  </a:lnTo>
                  <a:lnTo>
                    <a:pt x="89514" y="164810"/>
                  </a:lnTo>
                  <a:lnTo>
                    <a:pt x="89480" y="165596"/>
                  </a:lnTo>
                  <a:lnTo>
                    <a:pt x="89377" y="166383"/>
                  </a:lnTo>
                  <a:lnTo>
                    <a:pt x="89206" y="167100"/>
                  </a:lnTo>
                  <a:lnTo>
                    <a:pt x="88967" y="167818"/>
                  </a:lnTo>
                  <a:lnTo>
                    <a:pt x="88659" y="168502"/>
                  </a:lnTo>
                  <a:lnTo>
                    <a:pt x="88283" y="169117"/>
                  </a:lnTo>
                  <a:lnTo>
                    <a:pt x="87873" y="169698"/>
                  </a:lnTo>
                  <a:lnTo>
                    <a:pt x="87429" y="170245"/>
                  </a:lnTo>
                  <a:lnTo>
                    <a:pt x="86916" y="170757"/>
                  </a:lnTo>
                  <a:lnTo>
                    <a:pt x="86369" y="171202"/>
                  </a:lnTo>
                  <a:lnTo>
                    <a:pt x="85788" y="171578"/>
                  </a:lnTo>
                  <a:lnTo>
                    <a:pt x="85173" y="171920"/>
                  </a:lnTo>
                  <a:lnTo>
                    <a:pt x="84524" y="172159"/>
                  </a:lnTo>
                  <a:lnTo>
                    <a:pt x="83840" y="172364"/>
                  </a:lnTo>
                  <a:lnTo>
                    <a:pt x="83122" y="172466"/>
                  </a:lnTo>
                  <a:lnTo>
                    <a:pt x="82405" y="172501"/>
                  </a:lnTo>
                  <a:lnTo>
                    <a:pt x="12099" y="172501"/>
                  </a:lnTo>
                  <a:lnTo>
                    <a:pt x="11381" y="172466"/>
                  </a:lnTo>
                  <a:lnTo>
                    <a:pt x="10664" y="172364"/>
                  </a:lnTo>
                  <a:lnTo>
                    <a:pt x="9980" y="172159"/>
                  </a:lnTo>
                  <a:lnTo>
                    <a:pt x="9331" y="171920"/>
                  </a:lnTo>
                  <a:lnTo>
                    <a:pt x="8716" y="171578"/>
                  </a:lnTo>
                  <a:lnTo>
                    <a:pt x="8100" y="171202"/>
                  </a:lnTo>
                  <a:lnTo>
                    <a:pt x="7553" y="170757"/>
                  </a:lnTo>
                  <a:lnTo>
                    <a:pt x="7041" y="170245"/>
                  </a:lnTo>
                  <a:lnTo>
                    <a:pt x="6596" y="169698"/>
                  </a:lnTo>
                  <a:lnTo>
                    <a:pt x="6186" y="169117"/>
                  </a:lnTo>
                  <a:lnTo>
                    <a:pt x="5845" y="168502"/>
                  </a:lnTo>
                  <a:lnTo>
                    <a:pt x="5537" y="167818"/>
                  </a:lnTo>
                  <a:lnTo>
                    <a:pt x="5298" y="167100"/>
                  </a:lnTo>
                  <a:lnTo>
                    <a:pt x="5127" y="166383"/>
                  </a:lnTo>
                  <a:lnTo>
                    <a:pt x="5024" y="165596"/>
                  </a:lnTo>
                  <a:lnTo>
                    <a:pt x="4956" y="164810"/>
                  </a:lnTo>
                  <a:lnTo>
                    <a:pt x="4956" y="14219"/>
                  </a:lnTo>
                  <a:lnTo>
                    <a:pt x="5024" y="12681"/>
                  </a:lnTo>
                  <a:lnTo>
                    <a:pt x="5058" y="11997"/>
                  </a:lnTo>
                  <a:lnTo>
                    <a:pt x="5127" y="11348"/>
                  </a:lnTo>
                  <a:lnTo>
                    <a:pt x="5195" y="10732"/>
                  </a:lnTo>
                  <a:lnTo>
                    <a:pt x="5298" y="10151"/>
                  </a:lnTo>
                  <a:lnTo>
                    <a:pt x="5400" y="9639"/>
                  </a:lnTo>
                  <a:lnTo>
                    <a:pt x="5537" y="9126"/>
                  </a:lnTo>
                  <a:lnTo>
                    <a:pt x="5674" y="8682"/>
                  </a:lnTo>
                  <a:lnTo>
                    <a:pt x="5845" y="8272"/>
                  </a:lnTo>
                  <a:lnTo>
                    <a:pt x="6015" y="7896"/>
                  </a:lnTo>
                  <a:lnTo>
                    <a:pt x="6186" y="7520"/>
                  </a:lnTo>
                  <a:lnTo>
                    <a:pt x="6391" y="7212"/>
                  </a:lnTo>
                  <a:lnTo>
                    <a:pt x="6596" y="6904"/>
                  </a:lnTo>
                  <a:lnTo>
                    <a:pt x="6836" y="6665"/>
                  </a:lnTo>
                  <a:lnTo>
                    <a:pt x="7041" y="6426"/>
                  </a:lnTo>
                  <a:lnTo>
                    <a:pt x="7314" y="6221"/>
                  </a:lnTo>
                  <a:lnTo>
                    <a:pt x="7553" y="6016"/>
                  </a:lnTo>
                  <a:lnTo>
                    <a:pt x="7827" y="5845"/>
                  </a:lnTo>
                  <a:lnTo>
                    <a:pt x="8100" y="5708"/>
                  </a:lnTo>
                  <a:lnTo>
                    <a:pt x="8408" y="5571"/>
                  </a:lnTo>
                  <a:lnTo>
                    <a:pt x="8716" y="5469"/>
                  </a:lnTo>
                  <a:lnTo>
                    <a:pt x="9331" y="5332"/>
                  </a:lnTo>
                  <a:lnTo>
                    <a:pt x="9980" y="5230"/>
                  </a:lnTo>
                  <a:lnTo>
                    <a:pt x="10664" y="5161"/>
                  </a:lnTo>
                  <a:lnTo>
                    <a:pt x="11381" y="5127"/>
                  </a:lnTo>
                  <a:lnTo>
                    <a:pt x="26318" y="5127"/>
                  </a:lnTo>
                  <a:lnTo>
                    <a:pt x="26488" y="5161"/>
                  </a:lnTo>
                  <a:lnTo>
                    <a:pt x="26762" y="5298"/>
                  </a:lnTo>
                  <a:lnTo>
                    <a:pt x="27001" y="5469"/>
                  </a:lnTo>
                  <a:lnTo>
                    <a:pt x="27240" y="5742"/>
                  </a:lnTo>
                  <a:lnTo>
                    <a:pt x="27411" y="6050"/>
                  </a:lnTo>
                  <a:lnTo>
                    <a:pt x="27548" y="6392"/>
                  </a:lnTo>
                  <a:lnTo>
                    <a:pt x="27651" y="6768"/>
                  </a:lnTo>
                  <a:lnTo>
                    <a:pt x="27685" y="7212"/>
                  </a:lnTo>
                  <a:lnTo>
                    <a:pt x="27685" y="7691"/>
                  </a:lnTo>
                  <a:lnTo>
                    <a:pt x="27685" y="8169"/>
                  </a:lnTo>
                  <a:lnTo>
                    <a:pt x="27719" y="8579"/>
                  </a:lnTo>
                  <a:lnTo>
                    <a:pt x="27821" y="8921"/>
                  </a:lnTo>
                  <a:lnTo>
                    <a:pt x="27924" y="9229"/>
                  </a:lnTo>
                  <a:lnTo>
                    <a:pt x="28061" y="9502"/>
                  </a:lnTo>
                  <a:lnTo>
                    <a:pt x="28232" y="9707"/>
                  </a:lnTo>
                  <a:lnTo>
                    <a:pt x="28437" y="9912"/>
                  </a:lnTo>
                  <a:lnTo>
                    <a:pt x="28642" y="10049"/>
                  </a:lnTo>
                  <a:lnTo>
                    <a:pt x="28881" y="10151"/>
                  </a:lnTo>
                  <a:lnTo>
                    <a:pt x="29120" y="10254"/>
                  </a:lnTo>
                  <a:lnTo>
                    <a:pt x="29394" y="10288"/>
                  </a:lnTo>
                  <a:lnTo>
                    <a:pt x="29667" y="10356"/>
                  </a:lnTo>
                  <a:lnTo>
                    <a:pt x="30282" y="10391"/>
                  </a:lnTo>
                  <a:lnTo>
                    <a:pt x="64187" y="10391"/>
                  </a:lnTo>
                  <a:lnTo>
                    <a:pt x="64803" y="10356"/>
                  </a:lnTo>
                  <a:lnTo>
                    <a:pt x="65076" y="10288"/>
                  </a:lnTo>
                  <a:lnTo>
                    <a:pt x="65350" y="10254"/>
                  </a:lnTo>
                  <a:lnTo>
                    <a:pt x="65623" y="10151"/>
                  </a:lnTo>
                  <a:lnTo>
                    <a:pt x="65862" y="10049"/>
                  </a:lnTo>
                  <a:lnTo>
                    <a:pt x="66067" y="9912"/>
                  </a:lnTo>
                  <a:lnTo>
                    <a:pt x="66238" y="9741"/>
                  </a:lnTo>
                  <a:lnTo>
                    <a:pt x="66409" y="9502"/>
                  </a:lnTo>
                  <a:lnTo>
                    <a:pt x="66546" y="9229"/>
                  </a:lnTo>
                  <a:lnTo>
                    <a:pt x="66683" y="8921"/>
                  </a:lnTo>
                  <a:lnTo>
                    <a:pt x="66751" y="8579"/>
                  </a:lnTo>
                  <a:lnTo>
                    <a:pt x="66785" y="8169"/>
                  </a:lnTo>
                  <a:lnTo>
                    <a:pt x="66819" y="7691"/>
                  </a:lnTo>
                  <a:lnTo>
                    <a:pt x="66819" y="7212"/>
                  </a:lnTo>
                  <a:lnTo>
                    <a:pt x="66853" y="6768"/>
                  </a:lnTo>
                  <a:lnTo>
                    <a:pt x="66922" y="6392"/>
                  </a:lnTo>
                  <a:lnTo>
                    <a:pt x="67058" y="6050"/>
                  </a:lnTo>
                  <a:lnTo>
                    <a:pt x="67264" y="5742"/>
                  </a:lnTo>
                  <a:lnTo>
                    <a:pt x="67469" y="5469"/>
                  </a:lnTo>
                  <a:lnTo>
                    <a:pt x="67708" y="5298"/>
                  </a:lnTo>
                  <a:lnTo>
                    <a:pt x="68015" y="5161"/>
                  </a:lnTo>
                  <a:lnTo>
                    <a:pt x="68152" y="5127"/>
                  </a:lnTo>
                  <a:close/>
                  <a:moveTo>
                    <a:pt x="7553" y="0"/>
                  </a:moveTo>
                  <a:lnTo>
                    <a:pt x="7143" y="35"/>
                  </a:lnTo>
                  <a:lnTo>
                    <a:pt x="6357" y="171"/>
                  </a:lnTo>
                  <a:lnTo>
                    <a:pt x="5571" y="376"/>
                  </a:lnTo>
                  <a:lnTo>
                    <a:pt x="4853" y="650"/>
                  </a:lnTo>
                  <a:lnTo>
                    <a:pt x="4136" y="992"/>
                  </a:lnTo>
                  <a:lnTo>
                    <a:pt x="3486" y="1402"/>
                  </a:lnTo>
                  <a:lnTo>
                    <a:pt x="2871" y="1880"/>
                  </a:lnTo>
                  <a:lnTo>
                    <a:pt x="2324" y="2393"/>
                  </a:lnTo>
                  <a:lnTo>
                    <a:pt x="1811" y="2974"/>
                  </a:lnTo>
                  <a:lnTo>
                    <a:pt x="1333" y="3589"/>
                  </a:lnTo>
                  <a:lnTo>
                    <a:pt x="957" y="4238"/>
                  </a:lnTo>
                  <a:lnTo>
                    <a:pt x="615" y="4956"/>
                  </a:lnTo>
                  <a:lnTo>
                    <a:pt x="342" y="5674"/>
                  </a:lnTo>
                  <a:lnTo>
                    <a:pt x="171" y="6460"/>
                  </a:lnTo>
                  <a:lnTo>
                    <a:pt x="34" y="7246"/>
                  </a:lnTo>
                  <a:lnTo>
                    <a:pt x="34" y="7656"/>
                  </a:lnTo>
                  <a:lnTo>
                    <a:pt x="0" y="8067"/>
                  </a:lnTo>
                  <a:lnTo>
                    <a:pt x="0" y="8101"/>
                  </a:lnTo>
                  <a:lnTo>
                    <a:pt x="0" y="169800"/>
                  </a:lnTo>
                  <a:lnTo>
                    <a:pt x="34" y="170245"/>
                  </a:lnTo>
                  <a:lnTo>
                    <a:pt x="34" y="170621"/>
                  </a:lnTo>
                  <a:lnTo>
                    <a:pt x="171" y="171441"/>
                  </a:lnTo>
                  <a:lnTo>
                    <a:pt x="342" y="172193"/>
                  </a:lnTo>
                  <a:lnTo>
                    <a:pt x="615" y="172945"/>
                  </a:lnTo>
                  <a:lnTo>
                    <a:pt x="957" y="173663"/>
                  </a:lnTo>
                  <a:lnTo>
                    <a:pt x="1333" y="174312"/>
                  </a:lnTo>
                  <a:lnTo>
                    <a:pt x="1811" y="174927"/>
                  </a:lnTo>
                  <a:lnTo>
                    <a:pt x="2324" y="175508"/>
                  </a:lnTo>
                  <a:lnTo>
                    <a:pt x="2871" y="176021"/>
                  </a:lnTo>
                  <a:lnTo>
                    <a:pt x="3486" y="176499"/>
                  </a:lnTo>
                  <a:lnTo>
                    <a:pt x="4136" y="176910"/>
                  </a:lnTo>
                  <a:lnTo>
                    <a:pt x="4853" y="177251"/>
                  </a:lnTo>
                  <a:lnTo>
                    <a:pt x="5571" y="177525"/>
                  </a:lnTo>
                  <a:lnTo>
                    <a:pt x="6357" y="177730"/>
                  </a:lnTo>
                  <a:lnTo>
                    <a:pt x="7143" y="177867"/>
                  </a:lnTo>
                  <a:lnTo>
                    <a:pt x="7553" y="177901"/>
                  </a:lnTo>
                  <a:lnTo>
                    <a:pt x="86950" y="177901"/>
                  </a:lnTo>
                  <a:lnTo>
                    <a:pt x="87361" y="177867"/>
                  </a:lnTo>
                  <a:lnTo>
                    <a:pt x="88147" y="177730"/>
                  </a:lnTo>
                  <a:lnTo>
                    <a:pt x="88899" y="177525"/>
                  </a:lnTo>
                  <a:lnTo>
                    <a:pt x="89651" y="177251"/>
                  </a:lnTo>
                  <a:lnTo>
                    <a:pt x="90334" y="176910"/>
                  </a:lnTo>
                  <a:lnTo>
                    <a:pt x="91018" y="176499"/>
                  </a:lnTo>
                  <a:lnTo>
                    <a:pt x="91633" y="176021"/>
                  </a:lnTo>
                  <a:lnTo>
                    <a:pt x="92180" y="175508"/>
                  </a:lnTo>
                  <a:lnTo>
                    <a:pt x="92692" y="174927"/>
                  </a:lnTo>
                  <a:lnTo>
                    <a:pt x="93137" y="174312"/>
                  </a:lnTo>
                  <a:lnTo>
                    <a:pt x="93547" y="173663"/>
                  </a:lnTo>
                  <a:lnTo>
                    <a:pt x="93889" y="172945"/>
                  </a:lnTo>
                  <a:lnTo>
                    <a:pt x="94128" y="172193"/>
                  </a:lnTo>
                  <a:lnTo>
                    <a:pt x="94333" y="171441"/>
                  </a:lnTo>
                  <a:lnTo>
                    <a:pt x="94436" y="170621"/>
                  </a:lnTo>
                  <a:lnTo>
                    <a:pt x="94470" y="170245"/>
                  </a:lnTo>
                  <a:lnTo>
                    <a:pt x="94470" y="169800"/>
                  </a:lnTo>
                  <a:lnTo>
                    <a:pt x="94470" y="8101"/>
                  </a:lnTo>
                  <a:lnTo>
                    <a:pt x="94470" y="7656"/>
                  </a:lnTo>
                  <a:lnTo>
                    <a:pt x="94436" y="7280"/>
                  </a:lnTo>
                  <a:lnTo>
                    <a:pt x="94333" y="6460"/>
                  </a:lnTo>
                  <a:lnTo>
                    <a:pt x="94162" y="5708"/>
                  </a:lnTo>
                  <a:lnTo>
                    <a:pt x="93889" y="4956"/>
                  </a:lnTo>
                  <a:lnTo>
                    <a:pt x="93547" y="4238"/>
                  </a:lnTo>
                  <a:lnTo>
                    <a:pt x="93137" y="3589"/>
                  </a:lnTo>
                  <a:lnTo>
                    <a:pt x="92692" y="2974"/>
                  </a:lnTo>
                  <a:lnTo>
                    <a:pt x="92180" y="2393"/>
                  </a:lnTo>
                  <a:lnTo>
                    <a:pt x="91633" y="1880"/>
                  </a:lnTo>
                  <a:lnTo>
                    <a:pt x="91018" y="1402"/>
                  </a:lnTo>
                  <a:lnTo>
                    <a:pt x="90334" y="992"/>
                  </a:lnTo>
                  <a:lnTo>
                    <a:pt x="89651" y="650"/>
                  </a:lnTo>
                  <a:lnTo>
                    <a:pt x="88899" y="376"/>
                  </a:lnTo>
                  <a:lnTo>
                    <a:pt x="88147" y="171"/>
                  </a:lnTo>
                  <a:lnTo>
                    <a:pt x="87361" y="35"/>
                  </a:lnTo>
                  <a:lnTo>
                    <a:pt x="86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2626125" y="426100"/>
              <a:ext cx="2361750" cy="4447525"/>
            </a:xfrm>
            <a:custGeom>
              <a:avLst/>
              <a:gdLst/>
              <a:ahLst/>
              <a:cxnLst/>
              <a:rect l="l" t="t" r="r" b="b"/>
              <a:pathLst>
                <a:path w="94470" h="177901" fill="none" extrusionOk="0">
                  <a:moveTo>
                    <a:pt x="86540" y="0"/>
                  </a:moveTo>
                  <a:lnTo>
                    <a:pt x="7964" y="0"/>
                  </a:lnTo>
                  <a:lnTo>
                    <a:pt x="7964" y="0"/>
                  </a:lnTo>
                  <a:lnTo>
                    <a:pt x="7553" y="0"/>
                  </a:lnTo>
                  <a:lnTo>
                    <a:pt x="7143" y="35"/>
                  </a:lnTo>
                  <a:lnTo>
                    <a:pt x="6357" y="171"/>
                  </a:lnTo>
                  <a:lnTo>
                    <a:pt x="5571" y="376"/>
                  </a:lnTo>
                  <a:lnTo>
                    <a:pt x="4853" y="650"/>
                  </a:lnTo>
                  <a:lnTo>
                    <a:pt x="4136" y="992"/>
                  </a:lnTo>
                  <a:lnTo>
                    <a:pt x="3486" y="1402"/>
                  </a:lnTo>
                  <a:lnTo>
                    <a:pt x="2871" y="1880"/>
                  </a:lnTo>
                  <a:lnTo>
                    <a:pt x="2324" y="2393"/>
                  </a:lnTo>
                  <a:lnTo>
                    <a:pt x="1811" y="2974"/>
                  </a:lnTo>
                  <a:lnTo>
                    <a:pt x="1333" y="3589"/>
                  </a:lnTo>
                  <a:lnTo>
                    <a:pt x="957" y="4238"/>
                  </a:lnTo>
                  <a:lnTo>
                    <a:pt x="615" y="4956"/>
                  </a:lnTo>
                  <a:lnTo>
                    <a:pt x="342" y="5674"/>
                  </a:lnTo>
                  <a:lnTo>
                    <a:pt x="171" y="6460"/>
                  </a:lnTo>
                  <a:lnTo>
                    <a:pt x="34" y="7246"/>
                  </a:lnTo>
                  <a:lnTo>
                    <a:pt x="34" y="7656"/>
                  </a:lnTo>
                  <a:lnTo>
                    <a:pt x="0" y="8067"/>
                  </a:lnTo>
                  <a:lnTo>
                    <a:pt x="0" y="8101"/>
                  </a:lnTo>
                  <a:lnTo>
                    <a:pt x="0" y="169800"/>
                  </a:lnTo>
                  <a:lnTo>
                    <a:pt x="0" y="169800"/>
                  </a:lnTo>
                  <a:lnTo>
                    <a:pt x="34" y="170245"/>
                  </a:lnTo>
                  <a:lnTo>
                    <a:pt x="34" y="170621"/>
                  </a:lnTo>
                  <a:lnTo>
                    <a:pt x="171" y="171441"/>
                  </a:lnTo>
                  <a:lnTo>
                    <a:pt x="342" y="172193"/>
                  </a:lnTo>
                  <a:lnTo>
                    <a:pt x="615" y="172945"/>
                  </a:lnTo>
                  <a:lnTo>
                    <a:pt x="957" y="173663"/>
                  </a:lnTo>
                  <a:lnTo>
                    <a:pt x="1333" y="174312"/>
                  </a:lnTo>
                  <a:lnTo>
                    <a:pt x="1811" y="174927"/>
                  </a:lnTo>
                  <a:lnTo>
                    <a:pt x="2324" y="175508"/>
                  </a:lnTo>
                  <a:lnTo>
                    <a:pt x="2871" y="176021"/>
                  </a:lnTo>
                  <a:lnTo>
                    <a:pt x="3486" y="176499"/>
                  </a:lnTo>
                  <a:lnTo>
                    <a:pt x="4136" y="176910"/>
                  </a:lnTo>
                  <a:lnTo>
                    <a:pt x="4853" y="177251"/>
                  </a:lnTo>
                  <a:lnTo>
                    <a:pt x="5571" y="177525"/>
                  </a:lnTo>
                  <a:lnTo>
                    <a:pt x="6357" y="177730"/>
                  </a:lnTo>
                  <a:lnTo>
                    <a:pt x="7143" y="177867"/>
                  </a:lnTo>
                  <a:lnTo>
                    <a:pt x="7553" y="177901"/>
                  </a:lnTo>
                  <a:lnTo>
                    <a:pt x="7964" y="177901"/>
                  </a:lnTo>
                  <a:lnTo>
                    <a:pt x="86540" y="177901"/>
                  </a:lnTo>
                  <a:lnTo>
                    <a:pt x="86540" y="177901"/>
                  </a:lnTo>
                  <a:lnTo>
                    <a:pt x="86950" y="177901"/>
                  </a:lnTo>
                  <a:lnTo>
                    <a:pt x="87361" y="177867"/>
                  </a:lnTo>
                  <a:lnTo>
                    <a:pt x="88147" y="177730"/>
                  </a:lnTo>
                  <a:lnTo>
                    <a:pt x="88899" y="177525"/>
                  </a:lnTo>
                  <a:lnTo>
                    <a:pt x="89651" y="177251"/>
                  </a:lnTo>
                  <a:lnTo>
                    <a:pt x="90334" y="176910"/>
                  </a:lnTo>
                  <a:lnTo>
                    <a:pt x="91018" y="176499"/>
                  </a:lnTo>
                  <a:lnTo>
                    <a:pt x="91633" y="176021"/>
                  </a:lnTo>
                  <a:lnTo>
                    <a:pt x="92180" y="175508"/>
                  </a:lnTo>
                  <a:lnTo>
                    <a:pt x="92692" y="174927"/>
                  </a:lnTo>
                  <a:lnTo>
                    <a:pt x="93137" y="174312"/>
                  </a:lnTo>
                  <a:lnTo>
                    <a:pt x="93547" y="173663"/>
                  </a:lnTo>
                  <a:lnTo>
                    <a:pt x="93889" y="172945"/>
                  </a:lnTo>
                  <a:lnTo>
                    <a:pt x="94128" y="172193"/>
                  </a:lnTo>
                  <a:lnTo>
                    <a:pt x="94333" y="171441"/>
                  </a:lnTo>
                  <a:lnTo>
                    <a:pt x="94436" y="170621"/>
                  </a:lnTo>
                  <a:lnTo>
                    <a:pt x="94470" y="170245"/>
                  </a:lnTo>
                  <a:lnTo>
                    <a:pt x="94470" y="169800"/>
                  </a:lnTo>
                  <a:lnTo>
                    <a:pt x="94470" y="8101"/>
                  </a:lnTo>
                  <a:lnTo>
                    <a:pt x="94470" y="8101"/>
                  </a:lnTo>
                  <a:lnTo>
                    <a:pt x="94470" y="7656"/>
                  </a:lnTo>
                  <a:lnTo>
                    <a:pt x="94436" y="7280"/>
                  </a:lnTo>
                  <a:lnTo>
                    <a:pt x="94333" y="6460"/>
                  </a:lnTo>
                  <a:lnTo>
                    <a:pt x="94162" y="5708"/>
                  </a:lnTo>
                  <a:lnTo>
                    <a:pt x="93889" y="4956"/>
                  </a:lnTo>
                  <a:lnTo>
                    <a:pt x="93547" y="4238"/>
                  </a:lnTo>
                  <a:lnTo>
                    <a:pt x="93137" y="3589"/>
                  </a:lnTo>
                  <a:lnTo>
                    <a:pt x="92692" y="2974"/>
                  </a:lnTo>
                  <a:lnTo>
                    <a:pt x="92180" y="2393"/>
                  </a:lnTo>
                  <a:lnTo>
                    <a:pt x="91633" y="1880"/>
                  </a:lnTo>
                  <a:lnTo>
                    <a:pt x="91018" y="1402"/>
                  </a:lnTo>
                  <a:lnTo>
                    <a:pt x="90334" y="992"/>
                  </a:lnTo>
                  <a:lnTo>
                    <a:pt x="89651" y="650"/>
                  </a:lnTo>
                  <a:lnTo>
                    <a:pt x="88899" y="376"/>
                  </a:lnTo>
                  <a:lnTo>
                    <a:pt x="88147" y="171"/>
                  </a:lnTo>
                  <a:lnTo>
                    <a:pt x="87361" y="35"/>
                  </a:lnTo>
                  <a:lnTo>
                    <a:pt x="86950" y="0"/>
                  </a:lnTo>
                  <a:lnTo>
                    <a:pt x="865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2750000" y="554275"/>
              <a:ext cx="2113975" cy="4184350"/>
            </a:xfrm>
            <a:custGeom>
              <a:avLst/>
              <a:gdLst/>
              <a:ahLst/>
              <a:cxnLst/>
              <a:rect l="l" t="t" r="r" b="b"/>
              <a:pathLst>
                <a:path w="84559" h="167374" fill="none" extrusionOk="0">
                  <a:moveTo>
                    <a:pt x="84559" y="159683"/>
                  </a:moveTo>
                  <a:lnTo>
                    <a:pt x="84559" y="159683"/>
                  </a:lnTo>
                  <a:lnTo>
                    <a:pt x="84525" y="160469"/>
                  </a:lnTo>
                  <a:lnTo>
                    <a:pt x="84422" y="161256"/>
                  </a:lnTo>
                  <a:lnTo>
                    <a:pt x="84251" y="161973"/>
                  </a:lnTo>
                  <a:lnTo>
                    <a:pt x="84012" y="162691"/>
                  </a:lnTo>
                  <a:lnTo>
                    <a:pt x="83704" y="163375"/>
                  </a:lnTo>
                  <a:lnTo>
                    <a:pt x="83328" y="163990"/>
                  </a:lnTo>
                  <a:lnTo>
                    <a:pt x="82918" y="164571"/>
                  </a:lnTo>
                  <a:lnTo>
                    <a:pt x="82474" y="165118"/>
                  </a:lnTo>
                  <a:lnTo>
                    <a:pt x="81961" y="165630"/>
                  </a:lnTo>
                  <a:lnTo>
                    <a:pt x="81414" y="166075"/>
                  </a:lnTo>
                  <a:lnTo>
                    <a:pt x="80833" y="166451"/>
                  </a:lnTo>
                  <a:lnTo>
                    <a:pt x="80218" y="166793"/>
                  </a:lnTo>
                  <a:lnTo>
                    <a:pt x="79569" y="167032"/>
                  </a:lnTo>
                  <a:lnTo>
                    <a:pt x="78885" y="167237"/>
                  </a:lnTo>
                  <a:lnTo>
                    <a:pt x="78167" y="167339"/>
                  </a:lnTo>
                  <a:lnTo>
                    <a:pt x="77450" y="167374"/>
                  </a:lnTo>
                  <a:lnTo>
                    <a:pt x="7144" y="167374"/>
                  </a:lnTo>
                  <a:lnTo>
                    <a:pt x="7144" y="167374"/>
                  </a:lnTo>
                  <a:lnTo>
                    <a:pt x="6426" y="167339"/>
                  </a:lnTo>
                  <a:lnTo>
                    <a:pt x="5709" y="167237"/>
                  </a:lnTo>
                  <a:lnTo>
                    <a:pt x="5025" y="167032"/>
                  </a:lnTo>
                  <a:lnTo>
                    <a:pt x="4376" y="166793"/>
                  </a:lnTo>
                  <a:lnTo>
                    <a:pt x="3761" y="166451"/>
                  </a:lnTo>
                  <a:lnTo>
                    <a:pt x="3145" y="166075"/>
                  </a:lnTo>
                  <a:lnTo>
                    <a:pt x="2598" y="165630"/>
                  </a:lnTo>
                  <a:lnTo>
                    <a:pt x="2086" y="165118"/>
                  </a:lnTo>
                  <a:lnTo>
                    <a:pt x="1641" y="164571"/>
                  </a:lnTo>
                  <a:lnTo>
                    <a:pt x="1231" y="163990"/>
                  </a:lnTo>
                  <a:lnTo>
                    <a:pt x="890" y="163375"/>
                  </a:lnTo>
                  <a:lnTo>
                    <a:pt x="582" y="162691"/>
                  </a:lnTo>
                  <a:lnTo>
                    <a:pt x="343" y="161973"/>
                  </a:lnTo>
                  <a:lnTo>
                    <a:pt x="172" y="161256"/>
                  </a:lnTo>
                  <a:lnTo>
                    <a:pt x="69" y="160469"/>
                  </a:lnTo>
                  <a:lnTo>
                    <a:pt x="1" y="159683"/>
                  </a:lnTo>
                  <a:lnTo>
                    <a:pt x="1" y="9092"/>
                  </a:lnTo>
                  <a:lnTo>
                    <a:pt x="1" y="9092"/>
                  </a:lnTo>
                  <a:lnTo>
                    <a:pt x="69" y="7554"/>
                  </a:lnTo>
                  <a:lnTo>
                    <a:pt x="103" y="6870"/>
                  </a:lnTo>
                  <a:lnTo>
                    <a:pt x="172" y="6221"/>
                  </a:lnTo>
                  <a:lnTo>
                    <a:pt x="240" y="5605"/>
                  </a:lnTo>
                  <a:lnTo>
                    <a:pt x="343" y="5024"/>
                  </a:lnTo>
                  <a:lnTo>
                    <a:pt x="445" y="4512"/>
                  </a:lnTo>
                  <a:lnTo>
                    <a:pt x="582" y="3999"/>
                  </a:lnTo>
                  <a:lnTo>
                    <a:pt x="719" y="3555"/>
                  </a:lnTo>
                  <a:lnTo>
                    <a:pt x="890" y="3145"/>
                  </a:lnTo>
                  <a:lnTo>
                    <a:pt x="1060" y="2769"/>
                  </a:lnTo>
                  <a:lnTo>
                    <a:pt x="1231" y="2393"/>
                  </a:lnTo>
                  <a:lnTo>
                    <a:pt x="1436" y="2085"/>
                  </a:lnTo>
                  <a:lnTo>
                    <a:pt x="1641" y="1777"/>
                  </a:lnTo>
                  <a:lnTo>
                    <a:pt x="1881" y="1538"/>
                  </a:lnTo>
                  <a:lnTo>
                    <a:pt x="2086" y="1299"/>
                  </a:lnTo>
                  <a:lnTo>
                    <a:pt x="2359" y="1094"/>
                  </a:lnTo>
                  <a:lnTo>
                    <a:pt x="2598" y="889"/>
                  </a:lnTo>
                  <a:lnTo>
                    <a:pt x="2872" y="718"/>
                  </a:lnTo>
                  <a:lnTo>
                    <a:pt x="3145" y="581"/>
                  </a:lnTo>
                  <a:lnTo>
                    <a:pt x="3453" y="444"/>
                  </a:lnTo>
                  <a:lnTo>
                    <a:pt x="3761" y="342"/>
                  </a:lnTo>
                  <a:lnTo>
                    <a:pt x="4376" y="205"/>
                  </a:lnTo>
                  <a:lnTo>
                    <a:pt x="5025" y="103"/>
                  </a:lnTo>
                  <a:lnTo>
                    <a:pt x="5709" y="34"/>
                  </a:lnTo>
                  <a:lnTo>
                    <a:pt x="6426" y="0"/>
                  </a:lnTo>
                  <a:lnTo>
                    <a:pt x="7144" y="0"/>
                  </a:lnTo>
                  <a:lnTo>
                    <a:pt x="21226" y="0"/>
                  </a:lnTo>
                  <a:lnTo>
                    <a:pt x="21226" y="0"/>
                  </a:lnTo>
                  <a:lnTo>
                    <a:pt x="21363" y="0"/>
                  </a:lnTo>
                  <a:lnTo>
                    <a:pt x="21533" y="34"/>
                  </a:lnTo>
                  <a:lnTo>
                    <a:pt x="21807" y="171"/>
                  </a:lnTo>
                  <a:lnTo>
                    <a:pt x="22046" y="342"/>
                  </a:lnTo>
                  <a:lnTo>
                    <a:pt x="22285" y="615"/>
                  </a:lnTo>
                  <a:lnTo>
                    <a:pt x="22456" y="923"/>
                  </a:lnTo>
                  <a:lnTo>
                    <a:pt x="22593" y="1265"/>
                  </a:lnTo>
                  <a:lnTo>
                    <a:pt x="22696" y="1641"/>
                  </a:lnTo>
                  <a:lnTo>
                    <a:pt x="22730" y="2085"/>
                  </a:lnTo>
                  <a:lnTo>
                    <a:pt x="22730" y="2564"/>
                  </a:lnTo>
                  <a:lnTo>
                    <a:pt x="22730" y="2564"/>
                  </a:lnTo>
                  <a:lnTo>
                    <a:pt x="22730" y="3042"/>
                  </a:lnTo>
                  <a:lnTo>
                    <a:pt x="22764" y="3452"/>
                  </a:lnTo>
                  <a:lnTo>
                    <a:pt x="22866" y="3794"/>
                  </a:lnTo>
                  <a:lnTo>
                    <a:pt x="22969" y="4102"/>
                  </a:lnTo>
                  <a:lnTo>
                    <a:pt x="23106" y="4375"/>
                  </a:lnTo>
                  <a:lnTo>
                    <a:pt x="23277" y="4580"/>
                  </a:lnTo>
                  <a:lnTo>
                    <a:pt x="23482" y="4785"/>
                  </a:lnTo>
                  <a:lnTo>
                    <a:pt x="23687" y="4922"/>
                  </a:lnTo>
                  <a:lnTo>
                    <a:pt x="23926" y="5024"/>
                  </a:lnTo>
                  <a:lnTo>
                    <a:pt x="24165" y="5127"/>
                  </a:lnTo>
                  <a:lnTo>
                    <a:pt x="24439" y="5161"/>
                  </a:lnTo>
                  <a:lnTo>
                    <a:pt x="24712" y="5229"/>
                  </a:lnTo>
                  <a:lnTo>
                    <a:pt x="25327" y="5264"/>
                  </a:lnTo>
                  <a:lnTo>
                    <a:pt x="26011" y="5264"/>
                  </a:lnTo>
                  <a:lnTo>
                    <a:pt x="58549" y="5264"/>
                  </a:lnTo>
                  <a:lnTo>
                    <a:pt x="58549" y="5264"/>
                  </a:lnTo>
                  <a:lnTo>
                    <a:pt x="59232" y="5264"/>
                  </a:lnTo>
                  <a:lnTo>
                    <a:pt x="59848" y="5229"/>
                  </a:lnTo>
                  <a:lnTo>
                    <a:pt x="60121" y="5161"/>
                  </a:lnTo>
                  <a:lnTo>
                    <a:pt x="60395" y="5127"/>
                  </a:lnTo>
                  <a:lnTo>
                    <a:pt x="60668" y="5024"/>
                  </a:lnTo>
                  <a:lnTo>
                    <a:pt x="60907" y="4922"/>
                  </a:lnTo>
                  <a:lnTo>
                    <a:pt x="61112" y="4785"/>
                  </a:lnTo>
                  <a:lnTo>
                    <a:pt x="61283" y="4614"/>
                  </a:lnTo>
                  <a:lnTo>
                    <a:pt x="61454" y="4375"/>
                  </a:lnTo>
                  <a:lnTo>
                    <a:pt x="61591" y="4102"/>
                  </a:lnTo>
                  <a:lnTo>
                    <a:pt x="61728" y="3794"/>
                  </a:lnTo>
                  <a:lnTo>
                    <a:pt x="61796" y="3452"/>
                  </a:lnTo>
                  <a:lnTo>
                    <a:pt x="61830" y="3042"/>
                  </a:lnTo>
                  <a:lnTo>
                    <a:pt x="61864" y="2564"/>
                  </a:lnTo>
                  <a:lnTo>
                    <a:pt x="61864" y="2085"/>
                  </a:lnTo>
                  <a:lnTo>
                    <a:pt x="61864" y="2085"/>
                  </a:lnTo>
                  <a:lnTo>
                    <a:pt x="61898" y="1641"/>
                  </a:lnTo>
                  <a:lnTo>
                    <a:pt x="61967" y="1265"/>
                  </a:lnTo>
                  <a:lnTo>
                    <a:pt x="62103" y="923"/>
                  </a:lnTo>
                  <a:lnTo>
                    <a:pt x="62309" y="615"/>
                  </a:lnTo>
                  <a:lnTo>
                    <a:pt x="62514" y="342"/>
                  </a:lnTo>
                  <a:lnTo>
                    <a:pt x="62753" y="171"/>
                  </a:lnTo>
                  <a:lnTo>
                    <a:pt x="63060" y="34"/>
                  </a:lnTo>
                  <a:lnTo>
                    <a:pt x="63197" y="0"/>
                  </a:lnTo>
                  <a:lnTo>
                    <a:pt x="63368" y="0"/>
                  </a:lnTo>
                  <a:lnTo>
                    <a:pt x="77416" y="0"/>
                  </a:lnTo>
                  <a:lnTo>
                    <a:pt x="77416" y="0"/>
                  </a:lnTo>
                  <a:lnTo>
                    <a:pt x="78167" y="0"/>
                  </a:lnTo>
                  <a:lnTo>
                    <a:pt x="78851" y="69"/>
                  </a:lnTo>
                  <a:lnTo>
                    <a:pt x="79535" y="137"/>
                  </a:lnTo>
                  <a:lnTo>
                    <a:pt x="80184" y="308"/>
                  </a:lnTo>
                  <a:lnTo>
                    <a:pt x="80833" y="513"/>
                  </a:lnTo>
                  <a:lnTo>
                    <a:pt x="81107" y="615"/>
                  </a:lnTo>
                  <a:lnTo>
                    <a:pt x="81414" y="786"/>
                  </a:lnTo>
                  <a:lnTo>
                    <a:pt x="81688" y="923"/>
                  </a:lnTo>
                  <a:lnTo>
                    <a:pt x="81961" y="1128"/>
                  </a:lnTo>
                  <a:lnTo>
                    <a:pt x="82201" y="1333"/>
                  </a:lnTo>
                  <a:lnTo>
                    <a:pt x="82474" y="1572"/>
                  </a:lnTo>
                  <a:lnTo>
                    <a:pt x="82713" y="1812"/>
                  </a:lnTo>
                  <a:lnTo>
                    <a:pt x="82918" y="2085"/>
                  </a:lnTo>
                  <a:lnTo>
                    <a:pt x="83123" y="2393"/>
                  </a:lnTo>
                  <a:lnTo>
                    <a:pt x="83328" y="2734"/>
                  </a:lnTo>
                  <a:lnTo>
                    <a:pt x="83533" y="3076"/>
                  </a:lnTo>
                  <a:lnTo>
                    <a:pt x="83704" y="3452"/>
                  </a:lnTo>
                  <a:lnTo>
                    <a:pt x="83841" y="3862"/>
                  </a:lnTo>
                  <a:lnTo>
                    <a:pt x="83978" y="4307"/>
                  </a:lnTo>
                  <a:lnTo>
                    <a:pt x="84115" y="4785"/>
                  </a:lnTo>
                  <a:lnTo>
                    <a:pt x="84217" y="5298"/>
                  </a:lnTo>
                  <a:lnTo>
                    <a:pt x="84320" y="5845"/>
                  </a:lnTo>
                  <a:lnTo>
                    <a:pt x="84388" y="6426"/>
                  </a:lnTo>
                  <a:lnTo>
                    <a:pt x="84456" y="7041"/>
                  </a:lnTo>
                  <a:lnTo>
                    <a:pt x="84525" y="7690"/>
                  </a:lnTo>
                  <a:lnTo>
                    <a:pt x="84559" y="9092"/>
                  </a:lnTo>
                  <a:lnTo>
                    <a:pt x="84559" y="1596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750875" y="557675"/>
              <a:ext cx="2113100" cy="4184375"/>
            </a:xfrm>
            <a:custGeom>
              <a:avLst/>
              <a:gdLst/>
              <a:ahLst/>
              <a:cxnLst/>
              <a:rect l="l" t="t" r="r" b="b"/>
              <a:pathLst>
                <a:path w="84524" h="167375" extrusionOk="0">
                  <a:moveTo>
                    <a:pt x="6391" y="1"/>
                  </a:moveTo>
                  <a:lnTo>
                    <a:pt x="5674" y="35"/>
                  </a:lnTo>
                  <a:lnTo>
                    <a:pt x="4990" y="103"/>
                  </a:lnTo>
                  <a:lnTo>
                    <a:pt x="4341" y="206"/>
                  </a:lnTo>
                  <a:lnTo>
                    <a:pt x="3726" y="343"/>
                  </a:lnTo>
                  <a:lnTo>
                    <a:pt x="3418" y="445"/>
                  </a:lnTo>
                  <a:lnTo>
                    <a:pt x="3110" y="582"/>
                  </a:lnTo>
                  <a:lnTo>
                    <a:pt x="2837" y="719"/>
                  </a:lnTo>
                  <a:lnTo>
                    <a:pt x="2563" y="890"/>
                  </a:lnTo>
                  <a:lnTo>
                    <a:pt x="2324" y="1060"/>
                  </a:lnTo>
                  <a:lnTo>
                    <a:pt x="2085" y="1300"/>
                  </a:lnTo>
                  <a:lnTo>
                    <a:pt x="1846" y="1505"/>
                  </a:lnTo>
                  <a:lnTo>
                    <a:pt x="1606" y="1778"/>
                  </a:lnTo>
                  <a:lnTo>
                    <a:pt x="1401" y="2086"/>
                  </a:lnTo>
                  <a:lnTo>
                    <a:pt x="1196" y="2393"/>
                  </a:lnTo>
                  <a:lnTo>
                    <a:pt x="1025" y="2735"/>
                  </a:lnTo>
                  <a:lnTo>
                    <a:pt x="855" y="3145"/>
                  </a:lnTo>
                  <a:lnTo>
                    <a:pt x="684" y="3555"/>
                  </a:lnTo>
                  <a:lnTo>
                    <a:pt x="547" y="4000"/>
                  </a:lnTo>
                  <a:lnTo>
                    <a:pt x="410" y="4478"/>
                  </a:lnTo>
                  <a:lnTo>
                    <a:pt x="308" y="5025"/>
                  </a:lnTo>
                  <a:lnTo>
                    <a:pt x="205" y="5606"/>
                  </a:lnTo>
                  <a:lnTo>
                    <a:pt x="137" y="6187"/>
                  </a:lnTo>
                  <a:lnTo>
                    <a:pt x="68" y="6871"/>
                  </a:lnTo>
                  <a:lnTo>
                    <a:pt x="34" y="7554"/>
                  </a:lnTo>
                  <a:lnTo>
                    <a:pt x="0" y="9092"/>
                  </a:lnTo>
                  <a:lnTo>
                    <a:pt x="0" y="159684"/>
                  </a:lnTo>
                  <a:lnTo>
                    <a:pt x="34" y="160470"/>
                  </a:lnTo>
                  <a:lnTo>
                    <a:pt x="137" y="161222"/>
                  </a:lnTo>
                  <a:lnTo>
                    <a:pt x="308" y="161974"/>
                  </a:lnTo>
                  <a:lnTo>
                    <a:pt x="547" y="162692"/>
                  </a:lnTo>
                  <a:lnTo>
                    <a:pt x="855" y="163375"/>
                  </a:lnTo>
                  <a:lnTo>
                    <a:pt x="1196" y="163991"/>
                  </a:lnTo>
                  <a:lnTo>
                    <a:pt x="1606" y="164572"/>
                  </a:lnTo>
                  <a:lnTo>
                    <a:pt x="2085" y="165118"/>
                  </a:lnTo>
                  <a:lnTo>
                    <a:pt x="2563" y="165631"/>
                  </a:lnTo>
                  <a:lnTo>
                    <a:pt x="3110" y="166075"/>
                  </a:lnTo>
                  <a:lnTo>
                    <a:pt x="3726" y="166451"/>
                  </a:lnTo>
                  <a:lnTo>
                    <a:pt x="4341" y="166793"/>
                  </a:lnTo>
                  <a:lnTo>
                    <a:pt x="4990" y="167032"/>
                  </a:lnTo>
                  <a:lnTo>
                    <a:pt x="5674" y="167238"/>
                  </a:lnTo>
                  <a:lnTo>
                    <a:pt x="6391" y="167340"/>
                  </a:lnTo>
                  <a:lnTo>
                    <a:pt x="7109" y="167374"/>
                  </a:lnTo>
                  <a:lnTo>
                    <a:pt x="77415" y="167374"/>
                  </a:lnTo>
                  <a:lnTo>
                    <a:pt x="78132" y="167340"/>
                  </a:lnTo>
                  <a:lnTo>
                    <a:pt x="78850" y="167238"/>
                  </a:lnTo>
                  <a:lnTo>
                    <a:pt x="79534" y="167032"/>
                  </a:lnTo>
                  <a:lnTo>
                    <a:pt x="80183" y="166793"/>
                  </a:lnTo>
                  <a:lnTo>
                    <a:pt x="80798" y="166451"/>
                  </a:lnTo>
                  <a:lnTo>
                    <a:pt x="81379" y="166075"/>
                  </a:lnTo>
                  <a:lnTo>
                    <a:pt x="81926" y="165631"/>
                  </a:lnTo>
                  <a:lnTo>
                    <a:pt x="82439" y="165118"/>
                  </a:lnTo>
                  <a:lnTo>
                    <a:pt x="82917" y="164572"/>
                  </a:lnTo>
                  <a:lnTo>
                    <a:pt x="83328" y="163991"/>
                  </a:lnTo>
                  <a:lnTo>
                    <a:pt x="83669" y="163341"/>
                  </a:lnTo>
                  <a:lnTo>
                    <a:pt x="83977" y="162692"/>
                  </a:lnTo>
                  <a:lnTo>
                    <a:pt x="84216" y="161974"/>
                  </a:lnTo>
                  <a:lnTo>
                    <a:pt x="84387" y="161222"/>
                  </a:lnTo>
                  <a:lnTo>
                    <a:pt x="84490" y="160470"/>
                  </a:lnTo>
                  <a:lnTo>
                    <a:pt x="84524" y="159684"/>
                  </a:lnTo>
                  <a:lnTo>
                    <a:pt x="84524" y="9092"/>
                  </a:lnTo>
                  <a:lnTo>
                    <a:pt x="84490" y="7657"/>
                  </a:lnTo>
                  <a:lnTo>
                    <a:pt x="84387" y="6426"/>
                  </a:lnTo>
                  <a:lnTo>
                    <a:pt x="84319" y="5845"/>
                  </a:lnTo>
                  <a:lnTo>
                    <a:pt x="84216" y="5299"/>
                  </a:lnTo>
                  <a:lnTo>
                    <a:pt x="84114" y="4786"/>
                  </a:lnTo>
                  <a:lnTo>
                    <a:pt x="83977" y="4307"/>
                  </a:lnTo>
                  <a:lnTo>
                    <a:pt x="83840" y="3863"/>
                  </a:lnTo>
                  <a:lnTo>
                    <a:pt x="83669" y="3453"/>
                  </a:lnTo>
                  <a:lnTo>
                    <a:pt x="83498" y="3077"/>
                  </a:lnTo>
                  <a:lnTo>
                    <a:pt x="83328" y="2701"/>
                  </a:lnTo>
                  <a:lnTo>
                    <a:pt x="83123" y="2393"/>
                  </a:lnTo>
                  <a:lnTo>
                    <a:pt x="82917" y="2086"/>
                  </a:lnTo>
                  <a:lnTo>
                    <a:pt x="82678" y="1812"/>
                  </a:lnTo>
                  <a:lnTo>
                    <a:pt x="82439" y="1573"/>
                  </a:lnTo>
                  <a:lnTo>
                    <a:pt x="82200" y="1334"/>
                  </a:lnTo>
                  <a:lnTo>
                    <a:pt x="81960" y="1129"/>
                  </a:lnTo>
                  <a:lnTo>
                    <a:pt x="81687" y="924"/>
                  </a:lnTo>
                  <a:lnTo>
                    <a:pt x="81414" y="787"/>
                  </a:lnTo>
                  <a:lnTo>
                    <a:pt x="81106" y="616"/>
                  </a:lnTo>
                  <a:lnTo>
                    <a:pt x="80798" y="514"/>
                  </a:lnTo>
                  <a:lnTo>
                    <a:pt x="80183" y="308"/>
                  </a:lnTo>
                  <a:lnTo>
                    <a:pt x="79534" y="138"/>
                  </a:lnTo>
                  <a:lnTo>
                    <a:pt x="78850" y="69"/>
                  </a:lnTo>
                  <a:lnTo>
                    <a:pt x="78132" y="1"/>
                  </a:lnTo>
                  <a:lnTo>
                    <a:pt x="63162" y="1"/>
                  </a:lnTo>
                  <a:lnTo>
                    <a:pt x="63025" y="35"/>
                  </a:lnTo>
                  <a:lnTo>
                    <a:pt x="62752" y="138"/>
                  </a:lnTo>
                  <a:lnTo>
                    <a:pt x="62479" y="343"/>
                  </a:lnTo>
                  <a:lnTo>
                    <a:pt x="62274" y="582"/>
                  </a:lnTo>
                  <a:lnTo>
                    <a:pt x="62103" y="890"/>
                  </a:lnTo>
                  <a:lnTo>
                    <a:pt x="61966" y="1265"/>
                  </a:lnTo>
                  <a:lnTo>
                    <a:pt x="61863" y="1641"/>
                  </a:lnTo>
                  <a:lnTo>
                    <a:pt x="61829" y="2086"/>
                  </a:lnTo>
                  <a:lnTo>
                    <a:pt x="61829" y="2564"/>
                  </a:lnTo>
                  <a:lnTo>
                    <a:pt x="61829" y="3043"/>
                  </a:lnTo>
                  <a:lnTo>
                    <a:pt x="61761" y="3453"/>
                  </a:lnTo>
                  <a:lnTo>
                    <a:pt x="61693" y="3795"/>
                  </a:lnTo>
                  <a:lnTo>
                    <a:pt x="61590" y="4102"/>
                  </a:lnTo>
                  <a:lnTo>
                    <a:pt x="61453" y="4376"/>
                  </a:lnTo>
                  <a:lnTo>
                    <a:pt x="61282" y="4615"/>
                  </a:lnTo>
                  <a:lnTo>
                    <a:pt x="61077" y="4786"/>
                  </a:lnTo>
                  <a:lnTo>
                    <a:pt x="60872" y="4923"/>
                  </a:lnTo>
                  <a:lnTo>
                    <a:pt x="60633" y="5025"/>
                  </a:lnTo>
                  <a:lnTo>
                    <a:pt x="60394" y="5128"/>
                  </a:lnTo>
                  <a:lnTo>
                    <a:pt x="60120" y="5196"/>
                  </a:lnTo>
                  <a:lnTo>
                    <a:pt x="59813" y="5230"/>
                  </a:lnTo>
                  <a:lnTo>
                    <a:pt x="59197" y="5264"/>
                  </a:lnTo>
                  <a:lnTo>
                    <a:pt x="25326" y="5264"/>
                  </a:lnTo>
                  <a:lnTo>
                    <a:pt x="24711" y="5230"/>
                  </a:lnTo>
                  <a:lnTo>
                    <a:pt x="24404" y="5162"/>
                  </a:lnTo>
                  <a:lnTo>
                    <a:pt x="24130" y="5128"/>
                  </a:lnTo>
                  <a:lnTo>
                    <a:pt x="23891" y="5025"/>
                  </a:lnTo>
                  <a:lnTo>
                    <a:pt x="23652" y="4923"/>
                  </a:lnTo>
                  <a:lnTo>
                    <a:pt x="23447" y="4786"/>
                  </a:lnTo>
                  <a:lnTo>
                    <a:pt x="23242" y="4581"/>
                  </a:lnTo>
                  <a:lnTo>
                    <a:pt x="23071" y="4376"/>
                  </a:lnTo>
                  <a:lnTo>
                    <a:pt x="22934" y="4102"/>
                  </a:lnTo>
                  <a:lnTo>
                    <a:pt x="22831" y="3795"/>
                  </a:lnTo>
                  <a:lnTo>
                    <a:pt x="22763" y="3453"/>
                  </a:lnTo>
                  <a:lnTo>
                    <a:pt x="22695" y="3043"/>
                  </a:lnTo>
                  <a:lnTo>
                    <a:pt x="22695" y="2564"/>
                  </a:lnTo>
                  <a:lnTo>
                    <a:pt x="22695" y="2086"/>
                  </a:lnTo>
                  <a:lnTo>
                    <a:pt x="22661" y="1641"/>
                  </a:lnTo>
                  <a:lnTo>
                    <a:pt x="22558" y="1265"/>
                  </a:lnTo>
                  <a:lnTo>
                    <a:pt x="22421" y="890"/>
                  </a:lnTo>
                  <a:lnTo>
                    <a:pt x="22250" y="582"/>
                  </a:lnTo>
                  <a:lnTo>
                    <a:pt x="22011" y="343"/>
                  </a:lnTo>
                  <a:lnTo>
                    <a:pt x="21772" y="138"/>
                  </a:lnTo>
                  <a:lnTo>
                    <a:pt x="21498" y="35"/>
                  </a:lnTo>
                  <a:lnTo>
                    <a:pt x="21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750875" y="557675"/>
              <a:ext cx="2113100" cy="4184375"/>
            </a:xfrm>
            <a:custGeom>
              <a:avLst/>
              <a:gdLst/>
              <a:ahLst/>
              <a:cxnLst/>
              <a:rect l="l" t="t" r="r" b="b"/>
              <a:pathLst>
                <a:path w="84524" h="167375" fill="none" extrusionOk="0">
                  <a:moveTo>
                    <a:pt x="84524" y="9092"/>
                  </a:moveTo>
                  <a:lnTo>
                    <a:pt x="84524" y="159684"/>
                  </a:lnTo>
                  <a:lnTo>
                    <a:pt x="84524" y="159684"/>
                  </a:lnTo>
                  <a:lnTo>
                    <a:pt x="84490" y="160470"/>
                  </a:lnTo>
                  <a:lnTo>
                    <a:pt x="84387" y="161222"/>
                  </a:lnTo>
                  <a:lnTo>
                    <a:pt x="84216" y="161974"/>
                  </a:lnTo>
                  <a:lnTo>
                    <a:pt x="83977" y="162692"/>
                  </a:lnTo>
                  <a:lnTo>
                    <a:pt x="83669" y="163341"/>
                  </a:lnTo>
                  <a:lnTo>
                    <a:pt x="83328" y="163991"/>
                  </a:lnTo>
                  <a:lnTo>
                    <a:pt x="82917" y="164572"/>
                  </a:lnTo>
                  <a:lnTo>
                    <a:pt x="82439" y="165118"/>
                  </a:lnTo>
                  <a:lnTo>
                    <a:pt x="81926" y="165631"/>
                  </a:lnTo>
                  <a:lnTo>
                    <a:pt x="81379" y="166075"/>
                  </a:lnTo>
                  <a:lnTo>
                    <a:pt x="80798" y="166451"/>
                  </a:lnTo>
                  <a:lnTo>
                    <a:pt x="80183" y="166793"/>
                  </a:lnTo>
                  <a:lnTo>
                    <a:pt x="79534" y="167032"/>
                  </a:lnTo>
                  <a:lnTo>
                    <a:pt x="78850" y="167238"/>
                  </a:lnTo>
                  <a:lnTo>
                    <a:pt x="78132" y="167340"/>
                  </a:lnTo>
                  <a:lnTo>
                    <a:pt x="77415" y="167374"/>
                  </a:lnTo>
                  <a:lnTo>
                    <a:pt x="7109" y="167374"/>
                  </a:lnTo>
                  <a:lnTo>
                    <a:pt x="7109" y="167374"/>
                  </a:lnTo>
                  <a:lnTo>
                    <a:pt x="6391" y="167340"/>
                  </a:lnTo>
                  <a:lnTo>
                    <a:pt x="5674" y="167238"/>
                  </a:lnTo>
                  <a:lnTo>
                    <a:pt x="4990" y="167032"/>
                  </a:lnTo>
                  <a:lnTo>
                    <a:pt x="4341" y="166793"/>
                  </a:lnTo>
                  <a:lnTo>
                    <a:pt x="3726" y="166451"/>
                  </a:lnTo>
                  <a:lnTo>
                    <a:pt x="3110" y="166075"/>
                  </a:lnTo>
                  <a:lnTo>
                    <a:pt x="2563" y="165631"/>
                  </a:lnTo>
                  <a:lnTo>
                    <a:pt x="2085" y="165118"/>
                  </a:lnTo>
                  <a:lnTo>
                    <a:pt x="1606" y="164572"/>
                  </a:lnTo>
                  <a:lnTo>
                    <a:pt x="1196" y="163991"/>
                  </a:lnTo>
                  <a:lnTo>
                    <a:pt x="855" y="163375"/>
                  </a:lnTo>
                  <a:lnTo>
                    <a:pt x="547" y="162692"/>
                  </a:lnTo>
                  <a:lnTo>
                    <a:pt x="308" y="161974"/>
                  </a:lnTo>
                  <a:lnTo>
                    <a:pt x="137" y="161222"/>
                  </a:lnTo>
                  <a:lnTo>
                    <a:pt x="34" y="160470"/>
                  </a:lnTo>
                  <a:lnTo>
                    <a:pt x="0" y="159684"/>
                  </a:lnTo>
                  <a:lnTo>
                    <a:pt x="0" y="9092"/>
                  </a:lnTo>
                  <a:lnTo>
                    <a:pt x="0" y="9092"/>
                  </a:lnTo>
                  <a:lnTo>
                    <a:pt x="34" y="7554"/>
                  </a:lnTo>
                  <a:lnTo>
                    <a:pt x="68" y="6871"/>
                  </a:lnTo>
                  <a:lnTo>
                    <a:pt x="137" y="6187"/>
                  </a:lnTo>
                  <a:lnTo>
                    <a:pt x="205" y="5606"/>
                  </a:lnTo>
                  <a:lnTo>
                    <a:pt x="308" y="5025"/>
                  </a:lnTo>
                  <a:lnTo>
                    <a:pt x="410" y="4478"/>
                  </a:lnTo>
                  <a:lnTo>
                    <a:pt x="547" y="4000"/>
                  </a:lnTo>
                  <a:lnTo>
                    <a:pt x="684" y="3555"/>
                  </a:lnTo>
                  <a:lnTo>
                    <a:pt x="855" y="3145"/>
                  </a:lnTo>
                  <a:lnTo>
                    <a:pt x="1025" y="2735"/>
                  </a:lnTo>
                  <a:lnTo>
                    <a:pt x="1196" y="2393"/>
                  </a:lnTo>
                  <a:lnTo>
                    <a:pt x="1401" y="2086"/>
                  </a:lnTo>
                  <a:lnTo>
                    <a:pt x="1606" y="1778"/>
                  </a:lnTo>
                  <a:lnTo>
                    <a:pt x="1846" y="1505"/>
                  </a:lnTo>
                  <a:lnTo>
                    <a:pt x="2085" y="1300"/>
                  </a:lnTo>
                  <a:lnTo>
                    <a:pt x="2324" y="1060"/>
                  </a:lnTo>
                  <a:lnTo>
                    <a:pt x="2563" y="890"/>
                  </a:lnTo>
                  <a:lnTo>
                    <a:pt x="2837" y="719"/>
                  </a:lnTo>
                  <a:lnTo>
                    <a:pt x="3110" y="582"/>
                  </a:lnTo>
                  <a:lnTo>
                    <a:pt x="3418" y="445"/>
                  </a:lnTo>
                  <a:lnTo>
                    <a:pt x="3726" y="343"/>
                  </a:lnTo>
                  <a:lnTo>
                    <a:pt x="4341" y="206"/>
                  </a:lnTo>
                  <a:lnTo>
                    <a:pt x="4990" y="103"/>
                  </a:lnTo>
                  <a:lnTo>
                    <a:pt x="5674" y="35"/>
                  </a:lnTo>
                  <a:lnTo>
                    <a:pt x="6391" y="1"/>
                  </a:lnTo>
                  <a:lnTo>
                    <a:pt x="7109" y="1"/>
                  </a:lnTo>
                  <a:lnTo>
                    <a:pt x="21191" y="1"/>
                  </a:lnTo>
                  <a:lnTo>
                    <a:pt x="21191" y="1"/>
                  </a:lnTo>
                  <a:lnTo>
                    <a:pt x="21362" y="1"/>
                  </a:lnTo>
                  <a:lnTo>
                    <a:pt x="21498" y="35"/>
                  </a:lnTo>
                  <a:lnTo>
                    <a:pt x="21772" y="138"/>
                  </a:lnTo>
                  <a:lnTo>
                    <a:pt x="22011" y="343"/>
                  </a:lnTo>
                  <a:lnTo>
                    <a:pt x="22250" y="582"/>
                  </a:lnTo>
                  <a:lnTo>
                    <a:pt x="22421" y="890"/>
                  </a:lnTo>
                  <a:lnTo>
                    <a:pt x="22558" y="1265"/>
                  </a:lnTo>
                  <a:lnTo>
                    <a:pt x="22661" y="1641"/>
                  </a:lnTo>
                  <a:lnTo>
                    <a:pt x="22695" y="2086"/>
                  </a:lnTo>
                  <a:lnTo>
                    <a:pt x="22695" y="2564"/>
                  </a:lnTo>
                  <a:lnTo>
                    <a:pt x="22695" y="2564"/>
                  </a:lnTo>
                  <a:lnTo>
                    <a:pt x="22695" y="3043"/>
                  </a:lnTo>
                  <a:lnTo>
                    <a:pt x="22763" y="3453"/>
                  </a:lnTo>
                  <a:lnTo>
                    <a:pt x="22831" y="3795"/>
                  </a:lnTo>
                  <a:lnTo>
                    <a:pt x="22934" y="4102"/>
                  </a:lnTo>
                  <a:lnTo>
                    <a:pt x="23071" y="4376"/>
                  </a:lnTo>
                  <a:lnTo>
                    <a:pt x="23242" y="4581"/>
                  </a:lnTo>
                  <a:lnTo>
                    <a:pt x="23447" y="4786"/>
                  </a:lnTo>
                  <a:lnTo>
                    <a:pt x="23652" y="4923"/>
                  </a:lnTo>
                  <a:lnTo>
                    <a:pt x="23891" y="5025"/>
                  </a:lnTo>
                  <a:lnTo>
                    <a:pt x="24130" y="5128"/>
                  </a:lnTo>
                  <a:lnTo>
                    <a:pt x="24404" y="5162"/>
                  </a:lnTo>
                  <a:lnTo>
                    <a:pt x="24711" y="5230"/>
                  </a:lnTo>
                  <a:lnTo>
                    <a:pt x="25326" y="5264"/>
                  </a:lnTo>
                  <a:lnTo>
                    <a:pt x="25976" y="5264"/>
                  </a:lnTo>
                  <a:lnTo>
                    <a:pt x="58548" y="5264"/>
                  </a:lnTo>
                  <a:lnTo>
                    <a:pt x="58548" y="5264"/>
                  </a:lnTo>
                  <a:lnTo>
                    <a:pt x="59197" y="5264"/>
                  </a:lnTo>
                  <a:lnTo>
                    <a:pt x="59813" y="5230"/>
                  </a:lnTo>
                  <a:lnTo>
                    <a:pt x="60120" y="5196"/>
                  </a:lnTo>
                  <a:lnTo>
                    <a:pt x="60394" y="5128"/>
                  </a:lnTo>
                  <a:lnTo>
                    <a:pt x="60633" y="5025"/>
                  </a:lnTo>
                  <a:lnTo>
                    <a:pt x="60872" y="4923"/>
                  </a:lnTo>
                  <a:lnTo>
                    <a:pt x="61077" y="4786"/>
                  </a:lnTo>
                  <a:lnTo>
                    <a:pt x="61282" y="4615"/>
                  </a:lnTo>
                  <a:lnTo>
                    <a:pt x="61453" y="4376"/>
                  </a:lnTo>
                  <a:lnTo>
                    <a:pt x="61590" y="4102"/>
                  </a:lnTo>
                  <a:lnTo>
                    <a:pt x="61693" y="3795"/>
                  </a:lnTo>
                  <a:lnTo>
                    <a:pt x="61761" y="3453"/>
                  </a:lnTo>
                  <a:lnTo>
                    <a:pt x="61829" y="3043"/>
                  </a:lnTo>
                  <a:lnTo>
                    <a:pt x="61829" y="2564"/>
                  </a:lnTo>
                  <a:lnTo>
                    <a:pt x="61829" y="2086"/>
                  </a:lnTo>
                  <a:lnTo>
                    <a:pt x="61829" y="2086"/>
                  </a:lnTo>
                  <a:lnTo>
                    <a:pt x="61863" y="1641"/>
                  </a:lnTo>
                  <a:lnTo>
                    <a:pt x="61966" y="1265"/>
                  </a:lnTo>
                  <a:lnTo>
                    <a:pt x="62103" y="890"/>
                  </a:lnTo>
                  <a:lnTo>
                    <a:pt x="62274" y="582"/>
                  </a:lnTo>
                  <a:lnTo>
                    <a:pt x="62479" y="343"/>
                  </a:lnTo>
                  <a:lnTo>
                    <a:pt x="62752" y="138"/>
                  </a:lnTo>
                  <a:lnTo>
                    <a:pt x="63025" y="35"/>
                  </a:lnTo>
                  <a:lnTo>
                    <a:pt x="63162" y="1"/>
                  </a:lnTo>
                  <a:lnTo>
                    <a:pt x="63333" y="1"/>
                  </a:lnTo>
                  <a:lnTo>
                    <a:pt x="77415" y="1"/>
                  </a:lnTo>
                  <a:lnTo>
                    <a:pt x="77415" y="1"/>
                  </a:lnTo>
                  <a:lnTo>
                    <a:pt x="78132" y="1"/>
                  </a:lnTo>
                  <a:lnTo>
                    <a:pt x="78850" y="69"/>
                  </a:lnTo>
                  <a:lnTo>
                    <a:pt x="79534" y="138"/>
                  </a:lnTo>
                  <a:lnTo>
                    <a:pt x="80183" y="308"/>
                  </a:lnTo>
                  <a:lnTo>
                    <a:pt x="80798" y="514"/>
                  </a:lnTo>
                  <a:lnTo>
                    <a:pt x="81106" y="616"/>
                  </a:lnTo>
                  <a:lnTo>
                    <a:pt x="81414" y="787"/>
                  </a:lnTo>
                  <a:lnTo>
                    <a:pt x="81687" y="924"/>
                  </a:lnTo>
                  <a:lnTo>
                    <a:pt x="81960" y="1129"/>
                  </a:lnTo>
                  <a:lnTo>
                    <a:pt x="82200" y="1334"/>
                  </a:lnTo>
                  <a:lnTo>
                    <a:pt x="82439" y="1573"/>
                  </a:lnTo>
                  <a:lnTo>
                    <a:pt x="82678" y="1812"/>
                  </a:lnTo>
                  <a:lnTo>
                    <a:pt x="82917" y="2086"/>
                  </a:lnTo>
                  <a:lnTo>
                    <a:pt x="83123" y="2393"/>
                  </a:lnTo>
                  <a:lnTo>
                    <a:pt x="83328" y="2701"/>
                  </a:lnTo>
                  <a:lnTo>
                    <a:pt x="83498" y="3077"/>
                  </a:lnTo>
                  <a:lnTo>
                    <a:pt x="83669" y="3453"/>
                  </a:lnTo>
                  <a:lnTo>
                    <a:pt x="83840" y="3863"/>
                  </a:lnTo>
                  <a:lnTo>
                    <a:pt x="83977" y="4307"/>
                  </a:lnTo>
                  <a:lnTo>
                    <a:pt x="84114" y="4786"/>
                  </a:lnTo>
                  <a:lnTo>
                    <a:pt x="84216" y="5299"/>
                  </a:lnTo>
                  <a:lnTo>
                    <a:pt x="84319" y="5845"/>
                  </a:lnTo>
                  <a:lnTo>
                    <a:pt x="84387" y="6426"/>
                  </a:lnTo>
                  <a:lnTo>
                    <a:pt x="84490" y="7657"/>
                  </a:lnTo>
                  <a:lnTo>
                    <a:pt x="84524" y="90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750875" y="557675"/>
              <a:ext cx="2113100" cy="568250"/>
            </a:xfrm>
            <a:custGeom>
              <a:avLst/>
              <a:gdLst/>
              <a:ahLst/>
              <a:cxnLst/>
              <a:rect l="l" t="t" r="r" b="b"/>
              <a:pathLst>
                <a:path w="84524" h="22730" extrusionOk="0">
                  <a:moveTo>
                    <a:pt x="6391" y="1"/>
                  </a:moveTo>
                  <a:lnTo>
                    <a:pt x="5674" y="35"/>
                  </a:lnTo>
                  <a:lnTo>
                    <a:pt x="4990" y="103"/>
                  </a:lnTo>
                  <a:lnTo>
                    <a:pt x="4341" y="206"/>
                  </a:lnTo>
                  <a:lnTo>
                    <a:pt x="3726" y="343"/>
                  </a:lnTo>
                  <a:lnTo>
                    <a:pt x="3418" y="445"/>
                  </a:lnTo>
                  <a:lnTo>
                    <a:pt x="3145" y="582"/>
                  </a:lnTo>
                  <a:lnTo>
                    <a:pt x="2837" y="719"/>
                  </a:lnTo>
                  <a:lnTo>
                    <a:pt x="2598" y="890"/>
                  </a:lnTo>
                  <a:lnTo>
                    <a:pt x="2324" y="1060"/>
                  </a:lnTo>
                  <a:lnTo>
                    <a:pt x="2085" y="1300"/>
                  </a:lnTo>
                  <a:lnTo>
                    <a:pt x="1846" y="1539"/>
                  </a:lnTo>
                  <a:lnTo>
                    <a:pt x="1606" y="1778"/>
                  </a:lnTo>
                  <a:lnTo>
                    <a:pt x="1401" y="2086"/>
                  </a:lnTo>
                  <a:lnTo>
                    <a:pt x="1196" y="2393"/>
                  </a:lnTo>
                  <a:lnTo>
                    <a:pt x="1025" y="2735"/>
                  </a:lnTo>
                  <a:lnTo>
                    <a:pt x="855" y="3145"/>
                  </a:lnTo>
                  <a:lnTo>
                    <a:pt x="684" y="3555"/>
                  </a:lnTo>
                  <a:lnTo>
                    <a:pt x="547" y="4000"/>
                  </a:lnTo>
                  <a:lnTo>
                    <a:pt x="410" y="4512"/>
                  </a:lnTo>
                  <a:lnTo>
                    <a:pt x="308" y="5025"/>
                  </a:lnTo>
                  <a:lnTo>
                    <a:pt x="205" y="5606"/>
                  </a:lnTo>
                  <a:lnTo>
                    <a:pt x="137" y="6221"/>
                  </a:lnTo>
                  <a:lnTo>
                    <a:pt x="68" y="6871"/>
                  </a:lnTo>
                  <a:lnTo>
                    <a:pt x="34" y="7554"/>
                  </a:lnTo>
                  <a:lnTo>
                    <a:pt x="0" y="9092"/>
                  </a:lnTo>
                  <a:lnTo>
                    <a:pt x="0" y="22730"/>
                  </a:lnTo>
                  <a:lnTo>
                    <a:pt x="84524" y="22730"/>
                  </a:lnTo>
                  <a:lnTo>
                    <a:pt x="84524" y="9092"/>
                  </a:lnTo>
                  <a:lnTo>
                    <a:pt x="84490" y="7691"/>
                  </a:lnTo>
                  <a:lnTo>
                    <a:pt x="84387" y="6426"/>
                  </a:lnTo>
                  <a:lnTo>
                    <a:pt x="84319" y="5845"/>
                  </a:lnTo>
                  <a:lnTo>
                    <a:pt x="84216" y="5299"/>
                  </a:lnTo>
                  <a:lnTo>
                    <a:pt x="84114" y="4786"/>
                  </a:lnTo>
                  <a:lnTo>
                    <a:pt x="83977" y="4307"/>
                  </a:lnTo>
                  <a:lnTo>
                    <a:pt x="83840" y="3863"/>
                  </a:lnTo>
                  <a:lnTo>
                    <a:pt x="83669" y="3453"/>
                  </a:lnTo>
                  <a:lnTo>
                    <a:pt x="83498" y="3077"/>
                  </a:lnTo>
                  <a:lnTo>
                    <a:pt x="83328" y="2701"/>
                  </a:lnTo>
                  <a:lnTo>
                    <a:pt x="83123" y="2393"/>
                  </a:lnTo>
                  <a:lnTo>
                    <a:pt x="82917" y="2086"/>
                  </a:lnTo>
                  <a:lnTo>
                    <a:pt x="82678" y="1812"/>
                  </a:lnTo>
                  <a:lnTo>
                    <a:pt x="82439" y="1573"/>
                  </a:lnTo>
                  <a:lnTo>
                    <a:pt x="82200" y="1334"/>
                  </a:lnTo>
                  <a:lnTo>
                    <a:pt x="81960" y="1129"/>
                  </a:lnTo>
                  <a:lnTo>
                    <a:pt x="81687" y="924"/>
                  </a:lnTo>
                  <a:lnTo>
                    <a:pt x="81414" y="787"/>
                  </a:lnTo>
                  <a:lnTo>
                    <a:pt x="81106" y="616"/>
                  </a:lnTo>
                  <a:lnTo>
                    <a:pt x="80798" y="514"/>
                  </a:lnTo>
                  <a:lnTo>
                    <a:pt x="80183" y="308"/>
                  </a:lnTo>
                  <a:lnTo>
                    <a:pt x="79534" y="138"/>
                  </a:lnTo>
                  <a:lnTo>
                    <a:pt x="78850" y="69"/>
                  </a:lnTo>
                  <a:lnTo>
                    <a:pt x="78132" y="1"/>
                  </a:lnTo>
                  <a:lnTo>
                    <a:pt x="63162" y="1"/>
                  </a:lnTo>
                  <a:lnTo>
                    <a:pt x="63025" y="35"/>
                  </a:lnTo>
                  <a:lnTo>
                    <a:pt x="62752" y="138"/>
                  </a:lnTo>
                  <a:lnTo>
                    <a:pt x="62479" y="343"/>
                  </a:lnTo>
                  <a:lnTo>
                    <a:pt x="62274" y="582"/>
                  </a:lnTo>
                  <a:lnTo>
                    <a:pt x="62103" y="890"/>
                  </a:lnTo>
                  <a:lnTo>
                    <a:pt x="61966" y="1265"/>
                  </a:lnTo>
                  <a:lnTo>
                    <a:pt x="61863" y="1641"/>
                  </a:lnTo>
                  <a:lnTo>
                    <a:pt x="61829" y="2086"/>
                  </a:lnTo>
                  <a:lnTo>
                    <a:pt x="61829" y="2564"/>
                  </a:lnTo>
                  <a:lnTo>
                    <a:pt x="61829" y="3043"/>
                  </a:lnTo>
                  <a:lnTo>
                    <a:pt x="61761" y="3453"/>
                  </a:lnTo>
                  <a:lnTo>
                    <a:pt x="61693" y="3795"/>
                  </a:lnTo>
                  <a:lnTo>
                    <a:pt x="61590" y="4102"/>
                  </a:lnTo>
                  <a:lnTo>
                    <a:pt x="61453" y="4376"/>
                  </a:lnTo>
                  <a:lnTo>
                    <a:pt x="61282" y="4581"/>
                  </a:lnTo>
                  <a:lnTo>
                    <a:pt x="61077" y="4786"/>
                  </a:lnTo>
                  <a:lnTo>
                    <a:pt x="60872" y="4923"/>
                  </a:lnTo>
                  <a:lnTo>
                    <a:pt x="60633" y="5025"/>
                  </a:lnTo>
                  <a:lnTo>
                    <a:pt x="60394" y="5128"/>
                  </a:lnTo>
                  <a:lnTo>
                    <a:pt x="60120" y="5162"/>
                  </a:lnTo>
                  <a:lnTo>
                    <a:pt x="59813" y="5230"/>
                  </a:lnTo>
                  <a:lnTo>
                    <a:pt x="59197" y="5264"/>
                  </a:lnTo>
                  <a:lnTo>
                    <a:pt x="25326" y="5264"/>
                  </a:lnTo>
                  <a:lnTo>
                    <a:pt x="24711" y="5230"/>
                  </a:lnTo>
                  <a:lnTo>
                    <a:pt x="24404" y="5162"/>
                  </a:lnTo>
                  <a:lnTo>
                    <a:pt x="24130" y="5128"/>
                  </a:lnTo>
                  <a:lnTo>
                    <a:pt x="23891" y="5025"/>
                  </a:lnTo>
                  <a:lnTo>
                    <a:pt x="23652" y="4923"/>
                  </a:lnTo>
                  <a:lnTo>
                    <a:pt x="23447" y="4786"/>
                  </a:lnTo>
                  <a:lnTo>
                    <a:pt x="23242" y="4581"/>
                  </a:lnTo>
                  <a:lnTo>
                    <a:pt x="23071" y="4376"/>
                  </a:lnTo>
                  <a:lnTo>
                    <a:pt x="22934" y="4102"/>
                  </a:lnTo>
                  <a:lnTo>
                    <a:pt x="22831" y="3795"/>
                  </a:lnTo>
                  <a:lnTo>
                    <a:pt x="22763" y="3453"/>
                  </a:lnTo>
                  <a:lnTo>
                    <a:pt x="22695" y="3043"/>
                  </a:lnTo>
                  <a:lnTo>
                    <a:pt x="22695" y="2564"/>
                  </a:lnTo>
                  <a:lnTo>
                    <a:pt x="22695" y="2086"/>
                  </a:lnTo>
                  <a:lnTo>
                    <a:pt x="22661" y="1641"/>
                  </a:lnTo>
                  <a:lnTo>
                    <a:pt x="22558" y="1265"/>
                  </a:lnTo>
                  <a:lnTo>
                    <a:pt x="22421" y="890"/>
                  </a:lnTo>
                  <a:lnTo>
                    <a:pt x="22250" y="582"/>
                  </a:lnTo>
                  <a:lnTo>
                    <a:pt x="22045" y="343"/>
                  </a:lnTo>
                  <a:lnTo>
                    <a:pt x="21772" y="138"/>
                  </a:lnTo>
                  <a:lnTo>
                    <a:pt x="21498" y="35"/>
                  </a:lnTo>
                  <a:lnTo>
                    <a:pt x="21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683075" y="573925"/>
              <a:ext cx="248675" cy="28225"/>
            </a:xfrm>
            <a:custGeom>
              <a:avLst/>
              <a:gdLst/>
              <a:ahLst/>
              <a:cxnLst/>
              <a:rect l="l" t="t" r="r" b="b"/>
              <a:pathLst>
                <a:path w="9947" h="1129" extrusionOk="0">
                  <a:moveTo>
                    <a:pt x="411" y="0"/>
                  </a:moveTo>
                  <a:lnTo>
                    <a:pt x="309" y="34"/>
                  </a:lnTo>
                  <a:lnTo>
                    <a:pt x="138" y="171"/>
                  </a:lnTo>
                  <a:lnTo>
                    <a:pt x="35" y="342"/>
                  </a:lnTo>
                  <a:lnTo>
                    <a:pt x="1" y="445"/>
                  </a:lnTo>
                  <a:lnTo>
                    <a:pt x="1" y="547"/>
                  </a:lnTo>
                  <a:lnTo>
                    <a:pt x="1" y="581"/>
                  </a:lnTo>
                  <a:lnTo>
                    <a:pt x="1" y="684"/>
                  </a:lnTo>
                  <a:lnTo>
                    <a:pt x="35" y="786"/>
                  </a:lnTo>
                  <a:lnTo>
                    <a:pt x="69" y="889"/>
                  </a:lnTo>
                  <a:lnTo>
                    <a:pt x="138" y="957"/>
                  </a:lnTo>
                  <a:lnTo>
                    <a:pt x="206" y="1026"/>
                  </a:lnTo>
                  <a:lnTo>
                    <a:pt x="309" y="1094"/>
                  </a:lnTo>
                  <a:lnTo>
                    <a:pt x="411" y="1094"/>
                  </a:lnTo>
                  <a:lnTo>
                    <a:pt x="514" y="1128"/>
                  </a:lnTo>
                  <a:lnTo>
                    <a:pt x="9434" y="1128"/>
                  </a:lnTo>
                  <a:lnTo>
                    <a:pt x="9537" y="1094"/>
                  </a:lnTo>
                  <a:lnTo>
                    <a:pt x="9639" y="1060"/>
                  </a:lnTo>
                  <a:lnTo>
                    <a:pt x="9742" y="1026"/>
                  </a:lnTo>
                  <a:lnTo>
                    <a:pt x="9810" y="957"/>
                  </a:lnTo>
                  <a:lnTo>
                    <a:pt x="9879" y="855"/>
                  </a:lnTo>
                  <a:lnTo>
                    <a:pt x="9913" y="752"/>
                  </a:lnTo>
                  <a:lnTo>
                    <a:pt x="9947" y="650"/>
                  </a:lnTo>
                  <a:lnTo>
                    <a:pt x="9947" y="547"/>
                  </a:lnTo>
                  <a:lnTo>
                    <a:pt x="9947" y="445"/>
                  </a:lnTo>
                  <a:lnTo>
                    <a:pt x="9913" y="342"/>
                  </a:lnTo>
                  <a:lnTo>
                    <a:pt x="9879" y="240"/>
                  </a:lnTo>
                  <a:lnTo>
                    <a:pt x="9810" y="171"/>
                  </a:lnTo>
                  <a:lnTo>
                    <a:pt x="9708" y="103"/>
                  </a:lnTo>
                  <a:lnTo>
                    <a:pt x="9605" y="34"/>
                  </a:lnTo>
                  <a:lnTo>
                    <a:pt x="95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143925" y="622625"/>
              <a:ext cx="76075" cy="21375"/>
            </a:xfrm>
            <a:custGeom>
              <a:avLst/>
              <a:gdLst/>
              <a:ahLst/>
              <a:cxnLst/>
              <a:rect l="l" t="t" r="r" b="b"/>
              <a:pathLst>
                <a:path w="3043" h="855" extrusionOk="0">
                  <a:moveTo>
                    <a:pt x="1402" y="0"/>
                  </a:moveTo>
                  <a:lnTo>
                    <a:pt x="1128" y="35"/>
                  </a:lnTo>
                  <a:lnTo>
                    <a:pt x="855" y="137"/>
                  </a:lnTo>
                  <a:lnTo>
                    <a:pt x="581" y="240"/>
                  </a:lnTo>
                  <a:lnTo>
                    <a:pt x="376" y="342"/>
                  </a:lnTo>
                  <a:lnTo>
                    <a:pt x="171" y="479"/>
                  </a:lnTo>
                  <a:lnTo>
                    <a:pt x="0" y="650"/>
                  </a:lnTo>
                  <a:lnTo>
                    <a:pt x="137" y="787"/>
                  </a:lnTo>
                  <a:lnTo>
                    <a:pt x="205" y="855"/>
                  </a:lnTo>
                  <a:lnTo>
                    <a:pt x="513" y="616"/>
                  </a:lnTo>
                  <a:lnTo>
                    <a:pt x="821" y="445"/>
                  </a:lnTo>
                  <a:lnTo>
                    <a:pt x="1162" y="342"/>
                  </a:lnTo>
                  <a:lnTo>
                    <a:pt x="1538" y="308"/>
                  </a:lnTo>
                  <a:lnTo>
                    <a:pt x="1880" y="342"/>
                  </a:lnTo>
                  <a:lnTo>
                    <a:pt x="2222" y="445"/>
                  </a:lnTo>
                  <a:lnTo>
                    <a:pt x="2529" y="616"/>
                  </a:lnTo>
                  <a:lnTo>
                    <a:pt x="2837" y="855"/>
                  </a:lnTo>
                  <a:lnTo>
                    <a:pt x="2905" y="787"/>
                  </a:lnTo>
                  <a:lnTo>
                    <a:pt x="3042" y="650"/>
                  </a:lnTo>
                  <a:lnTo>
                    <a:pt x="2905" y="513"/>
                  </a:lnTo>
                  <a:lnTo>
                    <a:pt x="2598" y="274"/>
                  </a:lnTo>
                  <a:lnTo>
                    <a:pt x="2427" y="206"/>
                  </a:lnTo>
                  <a:lnTo>
                    <a:pt x="2256" y="137"/>
                  </a:lnTo>
                  <a:lnTo>
                    <a:pt x="2017" y="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154175" y="638000"/>
              <a:ext cx="54700" cy="17125"/>
            </a:xfrm>
            <a:custGeom>
              <a:avLst/>
              <a:gdLst/>
              <a:ahLst/>
              <a:cxnLst/>
              <a:rect l="l" t="t" r="r" b="b"/>
              <a:pathLst>
                <a:path w="2188" h="685" extrusionOk="0">
                  <a:moveTo>
                    <a:pt x="1094" y="1"/>
                  </a:moveTo>
                  <a:lnTo>
                    <a:pt x="821" y="35"/>
                  </a:lnTo>
                  <a:lnTo>
                    <a:pt x="513" y="103"/>
                  </a:lnTo>
                  <a:lnTo>
                    <a:pt x="240" y="240"/>
                  </a:lnTo>
                  <a:lnTo>
                    <a:pt x="0" y="445"/>
                  </a:lnTo>
                  <a:lnTo>
                    <a:pt x="240" y="684"/>
                  </a:lnTo>
                  <a:lnTo>
                    <a:pt x="411" y="513"/>
                  </a:lnTo>
                  <a:lnTo>
                    <a:pt x="616" y="411"/>
                  </a:lnTo>
                  <a:lnTo>
                    <a:pt x="855" y="308"/>
                  </a:lnTo>
                  <a:lnTo>
                    <a:pt x="1333" y="308"/>
                  </a:lnTo>
                  <a:lnTo>
                    <a:pt x="1573" y="377"/>
                  </a:lnTo>
                  <a:lnTo>
                    <a:pt x="1812" y="513"/>
                  </a:lnTo>
                  <a:lnTo>
                    <a:pt x="1983" y="650"/>
                  </a:lnTo>
                  <a:lnTo>
                    <a:pt x="2188" y="445"/>
                  </a:lnTo>
                  <a:lnTo>
                    <a:pt x="1949" y="240"/>
                  </a:lnTo>
                  <a:lnTo>
                    <a:pt x="1675" y="103"/>
                  </a:lnTo>
                  <a:lnTo>
                    <a:pt x="1402" y="35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165275" y="653375"/>
              <a:ext cx="33350" cy="12000"/>
            </a:xfrm>
            <a:custGeom>
              <a:avLst/>
              <a:gdLst/>
              <a:ahLst/>
              <a:cxnLst/>
              <a:rect l="l" t="t" r="r" b="b"/>
              <a:pathLst>
                <a:path w="1334" h="480" extrusionOk="0">
                  <a:moveTo>
                    <a:pt x="479" y="1"/>
                  </a:moveTo>
                  <a:lnTo>
                    <a:pt x="308" y="69"/>
                  </a:lnTo>
                  <a:lnTo>
                    <a:pt x="137" y="138"/>
                  </a:lnTo>
                  <a:lnTo>
                    <a:pt x="1" y="274"/>
                  </a:lnTo>
                  <a:lnTo>
                    <a:pt x="206" y="479"/>
                  </a:lnTo>
                  <a:lnTo>
                    <a:pt x="308" y="411"/>
                  </a:lnTo>
                  <a:lnTo>
                    <a:pt x="411" y="343"/>
                  </a:lnTo>
                  <a:lnTo>
                    <a:pt x="548" y="308"/>
                  </a:lnTo>
                  <a:lnTo>
                    <a:pt x="787" y="308"/>
                  </a:lnTo>
                  <a:lnTo>
                    <a:pt x="924" y="343"/>
                  </a:lnTo>
                  <a:lnTo>
                    <a:pt x="1026" y="411"/>
                  </a:lnTo>
                  <a:lnTo>
                    <a:pt x="1129" y="479"/>
                  </a:lnTo>
                  <a:lnTo>
                    <a:pt x="1334" y="274"/>
                  </a:lnTo>
                  <a:lnTo>
                    <a:pt x="1334" y="240"/>
                  </a:lnTo>
                  <a:lnTo>
                    <a:pt x="1163" y="138"/>
                  </a:lnTo>
                  <a:lnTo>
                    <a:pt x="1026" y="69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77250" y="665350"/>
              <a:ext cx="9425" cy="10275"/>
            </a:xfrm>
            <a:custGeom>
              <a:avLst/>
              <a:gdLst/>
              <a:ahLst/>
              <a:cxnLst/>
              <a:rect l="l" t="t" r="r" b="b"/>
              <a:pathLst>
                <a:path w="377" h="411" extrusionOk="0">
                  <a:moveTo>
                    <a:pt x="171" y="0"/>
                  </a:moveTo>
                  <a:lnTo>
                    <a:pt x="103" y="35"/>
                  </a:lnTo>
                  <a:lnTo>
                    <a:pt x="34" y="69"/>
                  </a:lnTo>
                  <a:lnTo>
                    <a:pt x="0" y="137"/>
                  </a:lnTo>
                  <a:lnTo>
                    <a:pt x="0" y="205"/>
                  </a:lnTo>
                  <a:lnTo>
                    <a:pt x="0" y="274"/>
                  </a:lnTo>
                  <a:lnTo>
                    <a:pt x="34" y="342"/>
                  </a:lnTo>
                  <a:lnTo>
                    <a:pt x="103" y="376"/>
                  </a:lnTo>
                  <a:lnTo>
                    <a:pt x="205" y="411"/>
                  </a:lnTo>
                  <a:lnTo>
                    <a:pt x="274" y="376"/>
                  </a:lnTo>
                  <a:lnTo>
                    <a:pt x="342" y="342"/>
                  </a:lnTo>
                  <a:lnTo>
                    <a:pt x="376" y="274"/>
                  </a:lnTo>
                  <a:lnTo>
                    <a:pt x="376" y="205"/>
                  </a:lnTo>
                  <a:lnTo>
                    <a:pt x="376" y="103"/>
                  </a:lnTo>
                  <a:lnTo>
                    <a:pt x="308" y="6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2888425" y="6345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445" y="1"/>
                  </a:moveTo>
                  <a:lnTo>
                    <a:pt x="343" y="35"/>
                  </a:lnTo>
                  <a:lnTo>
                    <a:pt x="240" y="103"/>
                  </a:lnTo>
                  <a:lnTo>
                    <a:pt x="172" y="172"/>
                  </a:lnTo>
                  <a:lnTo>
                    <a:pt x="103" y="274"/>
                  </a:lnTo>
                  <a:lnTo>
                    <a:pt x="35" y="343"/>
                  </a:lnTo>
                  <a:lnTo>
                    <a:pt x="1" y="445"/>
                  </a:lnTo>
                  <a:lnTo>
                    <a:pt x="1" y="582"/>
                  </a:lnTo>
                  <a:lnTo>
                    <a:pt x="1" y="685"/>
                  </a:lnTo>
                  <a:lnTo>
                    <a:pt x="35" y="787"/>
                  </a:lnTo>
                  <a:lnTo>
                    <a:pt x="103" y="890"/>
                  </a:lnTo>
                  <a:lnTo>
                    <a:pt x="172" y="958"/>
                  </a:lnTo>
                  <a:lnTo>
                    <a:pt x="240" y="1026"/>
                  </a:lnTo>
                  <a:lnTo>
                    <a:pt x="343" y="1095"/>
                  </a:lnTo>
                  <a:lnTo>
                    <a:pt x="445" y="1129"/>
                  </a:lnTo>
                  <a:lnTo>
                    <a:pt x="684" y="1129"/>
                  </a:lnTo>
                  <a:lnTo>
                    <a:pt x="787" y="1095"/>
                  </a:lnTo>
                  <a:lnTo>
                    <a:pt x="889" y="1026"/>
                  </a:lnTo>
                  <a:lnTo>
                    <a:pt x="958" y="958"/>
                  </a:lnTo>
                  <a:lnTo>
                    <a:pt x="1026" y="890"/>
                  </a:lnTo>
                  <a:lnTo>
                    <a:pt x="1095" y="787"/>
                  </a:lnTo>
                  <a:lnTo>
                    <a:pt x="1129" y="685"/>
                  </a:lnTo>
                  <a:lnTo>
                    <a:pt x="1129" y="548"/>
                  </a:lnTo>
                  <a:lnTo>
                    <a:pt x="1129" y="445"/>
                  </a:lnTo>
                  <a:lnTo>
                    <a:pt x="1095" y="343"/>
                  </a:lnTo>
                  <a:lnTo>
                    <a:pt x="1026" y="240"/>
                  </a:lnTo>
                  <a:lnTo>
                    <a:pt x="958" y="172"/>
                  </a:lnTo>
                  <a:lnTo>
                    <a:pt x="889" y="103"/>
                  </a:lnTo>
                  <a:lnTo>
                    <a:pt x="787" y="35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2932875" y="634575"/>
              <a:ext cx="27350" cy="28225"/>
            </a:xfrm>
            <a:custGeom>
              <a:avLst/>
              <a:gdLst/>
              <a:ahLst/>
              <a:cxnLst/>
              <a:rect l="l" t="t" r="r" b="b"/>
              <a:pathLst>
                <a:path w="1094" h="1129" extrusionOk="0">
                  <a:moveTo>
                    <a:pt x="547" y="1"/>
                  </a:moveTo>
                  <a:lnTo>
                    <a:pt x="444" y="35"/>
                  </a:lnTo>
                  <a:lnTo>
                    <a:pt x="342" y="69"/>
                  </a:lnTo>
                  <a:lnTo>
                    <a:pt x="239" y="103"/>
                  </a:lnTo>
                  <a:lnTo>
                    <a:pt x="171" y="172"/>
                  </a:lnTo>
                  <a:lnTo>
                    <a:pt x="103" y="274"/>
                  </a:lnTo>
                  <a:lnTo>
                    <a:pt x="34" y="343"/>
                  </a:lnTo>
                  <a:lnTo>
                    <a:pt x="0" y="445"/>
                  </a:lnTo>
                  <a:lnTo>
                    <a:pt x="0" y="582"/>
                  </a:lnTo>
                  <a:lnTo>
                    <a:pt x="0" y="685"/>
                  </a:lnTo>
                  <a:lnTo>
                    <a:pt x="34" y="787"/>
                  </a:lnTo>
                  <a:lnTo>
                    <a:pt x="103" y="890"/>
                  </a:lnTo>
                  <a:lnTo>
                    <a:pt x="171" y="958"/>
                  </a:lnTo>
                  <a:lnTo>
                    <a:pt x="239" y="1026"/>
                  </a:lnTo>
                  <a:lnTo>
                    <a:pt x="342" y="1095"/>
                  </a:lnTo>
                  <a:lnTo>
                    <a:pt x="444" y="1129"/>
                  </a:lnTo>
                  <a:lnTo>
                    <a:pt x="650" y="1129"/>
                  </a:lnTo>
                  <a:lnTo>
                    <a:pt x="752" y="1095"/>
                  </a:lnTo>
                  <a:lnTo>
                    <a:pt x="855" y="1026"/>
                  </a:lnTo>
                  <a:lnTo>
                    <a:pt x="957" y="958"/>
                  </a:lnTo>
                  <a:lnTo>
                    <a:pt x="1025" y="890"/>
                  </a:lnTo>
                  <a:lnTo>
                    <a:pt x="1060" y="787"/>
                  </a:lnTo>
                  <a:lnTo>
                    <a:pt x="1094" y="685"/>
                  </a:lnTo>
                  <a:lnTo>
                    <a:pt x="1094" y="582"/>
                  </a:lnTo>
                  <a:lnTo>
                    <a:pt x="1094" y="445"/>
                  </a:lnTo>
                  <a:lnTo>
                    <a:pt x="1060" y="343"/>
                  </a:lnTo>
                  <a:lnTo>
                    <a:pt x="1025" y="274"/>
                  </a:lnTo>
                  <a:lnTo>
                    <a:pt x="957" y="172"/>
                  </a:lnTo>
                  <a:lnTo>
                    <a:pt x="855" y="103"/>
                  </a:lnTo>
                  <a:lnTo>
                    <a:pt x="752" y="69"/>
                  </a:lnTo>
                  <a:lnTo>
                    <a:pt x="650" y="3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976450" y="6345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445" y="1"/>
                  </a:moveTo>
                  <a:lnTo>
                    <a:pt x="342" y="35"/>
                  </a:lnTo>
                  <a:lnTo>
                    <a:pt x="239" y="103"/>
                  </a:lnTo>
                  <a:lnTo>
                    <a:pt x="171" y="172"/>
                  </a:lnTo>
                  <a:lnTo>
                    <a:pt x="103" y="274"/>
                  </a:lnTo>
                  <a:lnTo>
                    <a:pt x="69" y="343"/>
                  </a:lnTo>
                  <a:lnTo>
                    <a:pt x="34" y="445"/>
                  </a:lnTo>
                  <a:lnTo>
                    <a:pt x="0" y="582"/>
                  </a:lnTo>
                  <a:lnTo>
                    <a:pt x="34" y="685"/>
                  </a:lnTo>
                  <a:lnTo>
                    <a:pt x="69" y="787"/>
                  </a:lnTo>
                  <a:lnTo>
                    <a:pt x="103" y="890"/>
                  </a:lnTo>
                  <a:lnTo>
                    <a:pt x="171" y="958"/>
                  </a:lnTo>
                  <a:lnTo>
                    <a:pt x="239" y="1026"/>
                  </a:lnTo>
                  <a:lnTo>
                    <a:pt x="342" y="1095"/>
                  </a:lnTo>
                  <a:lnTo>
                    <a:pt x="445" y="1129"/>
                  </a:lnTo>
                  <a:lnTo>
                    <a:pt x="684" y="1129"/>
                  </a:lnTo>
                  <a:lnTo>
                    <a:pt x="786" y="1095"/>
                  </a:lnTo>
                  <a:lnTo>
                    <a:pt x="889" y="1026"/>
                  </a:lnTo>
                  <a:lnTo>
                    <a:pt x="991" y="958"/>
                  </a:lnTo>
                  <a:lnTo>
                    <a:pt x="1060" y="890"/>
                  </a:lnTo>
                  <a:lnTo>
                    <a:pt x="1094" y="787"/>
                  </a:lnTo>
                  <a:lnTo>
                    <a:pt x="1128" y="685"/>
                  </a:lnTo>
                  <a:lnTo>
                    <a:pt x="1128" y="548"/>
                  </a:lnTo>
                  <a:lnTo>
                    <a:pt x="1128" y="445"/>
                  </a:lnTo>
                  <a:lnTo>
                    <a:pt x="1094" y="343"/>
                  </a:lnTo>
                  <a:lnTo>
                    <a:pt x="1026" y="240"/>
                  </a:lnTo>
                  <a:lnTo>
                    <a:pt x="957" y="172"/>
                  </a:lnTo>
                  <a:lnTo>
                    <a:pt x="889" y="103"/>
                  </a:lnTo>
                  <a:lnTo>
                    <a:pt x="786" y="35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020875" y="6345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445" y="1"/>
                  </a:moveTo>
                  <a:lnTo>
                    <a:pt x="342" y="35"/>
                  </a:lnTo>
                  <a:lnTo>
                    <a:pt x="240" y="103"/>
                  </a:lnTo>
                  <a:lnTo>
                    <a:pt x="171" y="172"/>
                  </a:lnTo>
                  <a:lnTo>
                    <a:pt x="103" y="274"/>
                  </a:lnTo>
                  <a:lnTo>
                    <a:pt x="35" y="343"/>
                  </a:lnTo>
                  <a:lnTo>
                    <a:pt x="1" y="445"/>
                  </a:lnTo>
                  <a:lnTo>
                    <a:pt x="1" y="582"/>
                  </a:lnTo>
                  <a:lnTo>
                    <a:pt x="1" y="685"/>
                  </a:lnTo>
                  <a:lnTo>
                    <a:pt x="35" y="787"/>
                  </a:lnTo>
                  <a:lnTo>
                    <a:pt x="103" y="890"/>
                  </a:lnTo>
                  <a:lnTo>
                    <a:pt x="171" y="958"/>
                  </a:lnTo>
                  <a:lnTo>
                    <a:pt x="240" y="1026"/>
                  </a:lnTo>
                  <a:lnTo>
                    <a:pt x="342" y="1095"/>
                  </a:lnTo>
                  <a:lnTo>
                    <a:pt x="445" y="1129"/>
                  </a:lnTo>
                  <a:lnTo>
                    <a:pt x="684" y="1129"/>
                  </a:lnTo>
                  <a:lnTo>
                    <a:pt x="787" y="1095"/>
                  </a:lnTo>
                  <a:lnTo>
                    <a:pt x="889" y="1026"/>
                  </a:lnTo>
                  <a:lnTo>
                    <a:pt x="958" y="958"/>
                  </a:lnTo>
                  <a:lnTo>
                    <a:pt x="1026" y="890"/>
                  </a:lnTo>
                  <a:lnTo>
                    <a:pt x="1094" y="787"/>
                  </a:lnTo>
                  <a:lnTo>
                    <a:pt x="1094" y="685"/>
                  </a:lnTo>
                  <a:lnTo>
                    <a:pt x="1128" y="548"/>
                  </a:lnTo>
                  <a:lnTo>
                    <a:pt x="1094" y="445"/>
                  </a:lnTo>
                  <a:lnTo>
                    <a:pt x="1060" y="343"/>
                  </a:lnTo>
                  <a:lnTo>
                    <a:pt x="1026" y="240"/>
                  </a:lnTo>
                  <a:lnTo>
                    <a:pt x="958" y="172"/>
                  </a:lnTo>
                  <a:lnTo>
                    <a:pt x="855" y="103"/>
                  </a:lnTo>
                  <a:lnTo>
                    <a:pt x="787" y="35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065300" y="6345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445" y="1"/>
                  </a:moveTo>
                  <a:lnTo>
                    <a:pt x="308" y="35"/>
                  </a:lnTo>
                  <a:lnTo>
                    <a:pt x="240" y="103"/>
                  </a:lnTo>
                  <a:lnTo>
                    <a:pt x="138" y="172"/>
                  </a:lnTo>
                  <a:lnTo>
                    <a:pt x="69" y="274"/>
                  </a:lnTo>
                  <a:lnTo>
                    <a:pt x="35" y="343"/>
                  </a:lnTo>
                  <a:lnTo>
                    <a:pt x="1" y="445"/>
                  </a:lnTo>
                  <a:lnTo>
                    <a:pt x="1" y="582"/>
                  </a:lnTo>
                  <a:lnTo>
                    <a:pt x="1" y="685"/>
                  </a:lnTo>
                  <a:lnTo>
                    <a:pt x="35" y="787"/>
                  </a:lnTo>
                  <a:lnTo>
                    <a:pt x="69" y="890"/>
                  </a:lnTo>
                  <a:lnTo>
                    <a:pt x="138" y="958"/>
                  </a:lnTo>
                  <a:lnTo>
                    <a:pt x="240" y="1026"/>
                  </a:lnTo>
                  <a:lnTo>
                    <a:pt x="343" y="1095"/>
                  </a:lnTo>
                  <a:lnTo>
                    <a:pt x="445" y="1129"/>
                  </a:lnTo>
                  <a:lnTo>
                    <a:pt x="650" y="1129"/>
                  </a:lnTo>
                  <a:lnTo>
                    <a:pt x="787" y="1095"/>
                  </a:lnTo>
                  <a:lnTo>
                    <a:pt x="855" y="1026"/>
                  </a:lnTo>
                  <a:lnTo>
                    <a:pt x="958" y="958"/>
                  </a:lnTo>
                  <a:lnTo>
                    <a:pt x="1026" y="890"/>
                  </a:lnTo>
                  <a:lnTo>
                    <a:pt x="1060" y="787"/>
                  </a:lnTo>
                  <a:lnTo>
                    <a:pt x="1095" y="685"/>
                  </a:lnTo>
                  <a:lnTo>
                    <a:pt x="1129" y="548"/>
                  </a:lnTo>
                  <a:lnTo>
                    <a:pt x="1095" y="445"/>
                  </a:lnTo>
                  <a:lnTo>
                    <a:pt x="1060" y="343"/>
                  </a:lnTo>
                  <a:lnTo>
                    <a:pt x="1026" y="240"/>
                  </a:lnTo>
                  <a:lnTo>
                    <a:pt x="958" y="172"/>
                  </a:lnTo>
                  <a:lnTo>
                    <a:pt x="855" y="103"/>
                  </a:lnTo>
                  <a:lnTo>
                    <a:pt x="753" y="35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591375" y="626900"/>
              <a:ext cx="114525" cy="53000"/>
            </a:xfrm>
            <a:custGeom>
              <a:avLst/>
              <a:gdLst/>
              <a:ahLst/>
              <a:cxnLst/>
              <a:rect l="l" t="t" r="r" b="b"/>
              <a:pathLst>
                <a:path w="4581" h="2120" extrusionOk="0">
                  <a:moveTo>
                    <a:pt x="4342" y="205"/>
                  </a:moveTo>
                  <a:lnTo>
                    <a:pt x="4342" y="1880"/>
                  </a:lnTo>
                  <a:lnTo>
                    <a:pt x="240" y="1880"/>
                  </a:lnTo>
                  <a:lnTo>
                    <a:pt x="240" y="205"/>
                  </a:lnTo>
                  <a:close/>
                  <a:moveTo>
                    <a:pt x="1" y="0"/>
                  </a:moveTo>
                  <a:lnTo>
                    <a:pt x="1" y="2119"/>
                  </a:lnTo>
                  <a:lnTo>
                    <a:pt x="4581" y="2119"/>
                  </a:lnTo>
                  <a:lnTo>
                    <a:pt x="4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600775" y="635450"/>
              <a:ext cx="73525" cy="35050"/>
            </a:xfrm>
            <a:custGeom>
              <a:avLst/>
              <a:gdLst/>
              <a:ahLst/>
              <a:cxnLst/>
              <a:rect l="l" t="t" r="r" b="b"/>
              <a:pathLst>
                <a:path w="2941" h="1402" extrusionOk="0">
                  <a:moveTo>
                    <a:pt x="1" y="0"/>
                  </a:moveTo>
                  <a:lnTo>
                    <a:pt x="1" y="1401"/>
                  </a:lnTo>
                  <a:lnTo>
                    <a:pt x="2940" y="1401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705875" y="638850"/>
              <a:ext cx="9425" cy="28225"/>
            </a:xfrm>
            <a:custGeom>
              <a:avLst/>
              <a:gdLst/>
              <a:ahLst/>
              <a:cxnLst/>
              <a:rect l="l" t="t" r="r" b="b"/>
              <a:pathLst>
                <a:path w="377" h="1129" extrusionOk="0">
                  <a:moveTo>
                    <a:pt x="1" y="1"/>
                  </a:moveTo>
                  <a:lnTo>
                    <a:pt x="1" y="1129"/>
                  </a:lnTo>
                  <a:lnTo>
                    <a:pt x="377" y="112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888425" y="878975"/>
              <a:ext cx="71800" cy="117075"/>
            </a:xfrm>
            <a:custGeom>
              <a:avLst/>
              <a:gdLst/>
              <a:ahLst/>
              <a:cxnLst/>
              <a:rect l="l" t="t" r="r" b="b"/>
              <a:pathLst>
                <a:path w="2872" h="4683" extrusionOk="0">
                  <a:moveTo>
                    <a:pt x="2496" y="0"/>
                  </a:moveTo>
                  <a:lnTo>
                    <a:pt x="1" y="2324"/>
                  </a:lnTo>
                  <a:lnTo>
                    <a:pt x="2496" y="4683"/>
                  </a:lnTo>
                  <a:lnTo>
                    <a:pt x="2872" y="4272"/>
                  </a:lnTo>
                  <a:lnTo>
                    <a:pt x="821" y="2324"/>
                  </a:lnTo>
                  <a:lnTo>
                    <a:pt x="2872" y="410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586250" y="874700"/>
              <a:ext cx="129900" cy="125625"/>
            </a:xfrm>
            <a:custGeom>
              <a:avLst/>
              <a:gdLst/>
              <a:ahLst/>
              <a:cxnLst/>
              <a:rect l="l" t="t" r="r" b="b"/>
              <a:pathLst>
                <a:path w="5196" h="5025" extrusionOk="0">
                  <a:moveTo>
                    <a:pt x="2769" y="1607"/>
                  </a:moveTo>
                  <a:lnTo>
                    <a:pt x="2940" y="1675"/>
                  </a:lnTo>
                  <a:lnTo>
                    <a:pt x="3111" y="1743"/>
                  </a:lnTo>
                  <a:lnTo>
                    <a:pt x="3248" y="1846"/>
                  </a:lnTo>
                  <a:lnTo>
                    <a:pt x="3350" y="1983"/>
                  </a:lnTo>
                  <a:lnTo>
                    <a:pt x="3419" y="2153"/>
                  </a:lnTo>
                  <a:lnTo>
                    <a:pt x="3487" y="2290"/>
                  </a:lnTo>
                  <a:lnTo>
                    <a:pt x="3521" y="2495"/>
                  </a:lnTo>
                  <a:lnTo>
                    <a:pt x="3487" y="2700"/>
                  </a:lnTo>
                  <a:lnTo>
                    <a:pt x="3419" y="2871"/>
                  </a:lnTo>
                  <a:lnTo>
                    <a:pt x="3350" y="3008"/>
                  </a:lnTo>
                  <a:lnTo>
                    <a:pt x="3248" y="3145"/>
                  </a:lnTo>
                  <a:lnTo>
                    <a:pt x="3111" y="3247"/>
                  </a:lnTo>
                  <a:lnTo>
                    <a:pt x="2940" y="3350"/>
                  </a:lnTo>
                  <a:lnTo>
                    <a:pt x="2769" y="3384"/>
                  </a:lnTo>
                  <a:lnTo>
                    <a:pt x="2598" y="3418"/>
                  </a:lnTo>
                  <a:lnTo>
                    <a:pt x="2427" y="3384"/>
                  </a:lnTo>
                  <a:lnTo>
                    <a:pt x="2257" y="3350"/>
                  </a:lnTo>
                  <a:lnTo>
                    <a:pt x="2086" y="3247"/>
                  </a:lnTo>
                  <a:lnTo>
                    <a:pt x="1949" y="3145"/>
                  </a:lnTo>
                  <a:lnTo>
                    <a:pt x="1846" y="3008"/>
                  </a:lnTo>
                  <a:lnTo>
                    <a:pt x="1778" y="2837"/>
                  </a:lnTo>
                  <a:lnTo>
                    <a:pt x="1710" y="2666"/>
                  </a:lnTo>
                  <a:lnTo>
                    <a:pt x="1710" y="2495"/>
                  </a:lnTo>
                  <a:lnTo>
                    <a:pt x="1710" y="2324"/>
                  </a:lnTo>
                  <a:lnTo>
                    <a:pt x="1778" y="2153"/>
                  </a:lnTo>
                  <a:lnTo>
                    <a:pt x="1846" y="1983"/>
                  </a:lnTo>
                  <a:lnTo>
                    <a:pt x="1949" y="1846"/>
                  </a:lnTo>
                  <a:lnTo>
                    <a:pt x="2086" y="1743"/>
                  </a:lnTo>
                  <a:lnTo>
                    <a:pt x="2257" y="1675"/>
                  </a:lnTo>
                  <a:lnTo>
                    <a:pt x="2427" y="1607"/>
                  </a:lnTo>
                  <a:close/>
                  <a:moveTo>
                    <a:pt x="2598" y="1231"/>
                  </a:moveTo>
                  <a:lnTo>
                    <a:pt x="2325" y="1265"/>
                  </a:lnTo>
                  <a:lnTo>
                    <a:pt x="2086" y="1333"/>
                  </a:lnTo>
                  <a:lnTo>
                    <a:pt x="1881" y="1436"/>
                  </a:lnTo>
                  <a:lnTo>
                    <a:pt x="1710" y="1607"/>
                  </a:lnTo>
                  <a:lnTo>
                    <a:pt x="1539" y="1777"/>
                  </a:lnTo>
                  <a:lnTo>
                    <a:pt x="1436" y="2017"/>
                  </a:lnTo>
                  <a:lnTo>
                    <a:pt x="1368" y="2256"/>
                  </a:lnTo>
                  <a:lnTo>
                    <a:pt x="1334" y="2495"/>
                  </a:lnTo>
                  <a:lnTo>
                    <a:pt x="1368" y="2769"/>
                  </a:lnTo>
                  <a:lnTo>
                    <a:pt x="1436" y="3008"/>
                  </a:lnTo>
                  <a:lnTo>
                    <a:pt x="1539" y="3213"/>
                  </a:lnTo>
                  <a:lnTo>
                    <a:pt x="1710" y="3384"/>
                  </a:lnTo>
                  <a:lnTo>
                    <a:pt x="1881" y="3555"/>
                  </a:lnTo>
                  <a:lnTo>
                    <a:pt x="2120" y="3657"/>
                  </a:lnTo>
                  <a:lnTo>
                    <a:pt x="2359" y="3726"/>
                  </a:lnTo>
                  <a:lnTo>
                    <a:pt x="2598" y="3760"/>
                  </a:lnTo>
                  <a:lnTo>
                    <a:pt x="2633" y="3760"/>
                  </a:lnTo>
                  <a:lnTo>
                    <a:pt x="2872" y="3726"/>
                  </a:lnTo>
                  <a:lnTo>
                    <a:pt x="3111" y="3657"/>
                  </a:lnTo>
                  <a:lnTo>
                    <a:pt x="3316" y="3555"/>
                  </a:lnTo>
                  <a:lnTo>
                    <a:pt x="3521" y="3384"/>
                  </a:lnTo>
                  <a:lnTo>
                    <a:pt x="3658" y="3179"/>
                  </a:lnTo>
                  <a:lnTo>
                    <a:pt x="3760" y="2974"/>
                  </a:lnTo>
                  <a:lnTo>
                    <a:pt x="3829" y="2734"/>
                  </a:lnTo>
                  <a:lnTo>
                    <a:pt x="3863" y="2495"/>
                  </a:lnTo>
                  <a:lnTo>
                    <a:pt x="3829" y="2222"/>
                  </a:lnTo>
                  <a:lnTo>
                    <a:pt x="3760" y="1983"/>
                  </a:lnTo>
                  <a:lnTo>
                    <a:pt x="3658" y="1777"/>
                  </a:lnTo>
                  <a:lnTo>
                    <a:pt x="3487" y="1607"/>
                  </a:lnTo>
                  <a:lnTo>
                    <a:pt x="3316" y="1436"/>
                  </a:lnTo>
                  <a:lnTo>
                    <a:pt x="3077" y="1333"/>
                  </a:lnTo>
                  <a:lnTo>
                    <a:pt x="2838" y="1265"/>
                  </a:lnTo>
                  <a:lnTo>
                    <a:pt x="2598" y="1231"/>
                  </a:lnTo>
                  <a:close/>
                  <a:moveTo>
                    <a:pt x="3077" y="342"/>
                  </a:moveTo>
                  <a:lnTo>
                    <a:pt x="3077" y="581"/>
                  </a:lnTo>
                  <a:lnTo>
                    <a:pt x="3111" y="718"/>
                  </a:lnTo>
                  <a:lnTo>
                    <a:pt x="3145" y="855"/>
                  </a:lnTo>
                  <a:lnTo>
                    <a:pt x="3248" y="957"/>
                  </a:lnTo>
                  <a:lnTo>
                    <a:pt x="3350" y="1026"/>
                  </a:lnTo>
                  <a:lnTo>
                    <a:pt x="3521" y="1094"/>
                  </a:lnTo>
                  <a:lnTo>
                    <a:pt x="3624" y="1162"/>
                  </a:lnTo>
                  <a:lnTo>
                    <a:pt x="3760" y="1196"/>
                  </a:lnTo>
                  <a:lnTo>
                    <a:pt x="3897" y="1162"/>
                  </a:lnTo>
                  <a:lnTo>
                    <a:pt x="4034" y="1094"/>
                  </a:lnTo>
                  <a:lnTo>
                    <a:pt x="4205" y="991"/>
                  </a:lnTo>
                  <a:lnTo>
                    <a:pt x="4717" y="1812"/>
                  </a:lnTo>
                  <a:lnTo>
                    <a:pt x="4512" y="1948"/>
                  </a:lnTo>
                  <a:lnTo>
                    <a:pt x="4410" y="2017"/>
                  </a:lnTo>
                  <a:lnTo>
                    <a:pt x="4307" y="2119"/>
                  </a:lnTo>
                  <a:lnTo>
                    <a:pt x="4273" y="2256"/>
                  </a:lnTo>
                  <a:lnTo>
                    <a:pt x="4273" y="2393"/>
                  </a:lnTo>
                  <a:lnTo>
                    <a:pt x="4273" y="2564"/>
                  </a:lnTo>
                  <a:lnTo>
                    <a:pt x="4273" y="2700"/>
                  </a:lnTo>
                  <a:lnTo>
                    <a:pt x="4307" y="2837"/>
                  </a:lnTo>
                  <a:lnTo>
                    <a:pt x="4376" y="2974"/>
                  </a:lnTo>
                  <a:lnTo>
                    <a:pt x="4512" y="3042"/>
                  </a:lnTo>
                  <a:lnTo>
                    <a:pt x="4717" y="3179"/>
                  </a:lnTo>
                  <a:lnTo>
                    <a:pt x="4205" y="3999"/>
                  </a:lnTo>
                  <a:lnTo>
                    <a:pt x="4034" y="3897"/>
                  </a:lnTo>
                  <a:lnTo>
                    <a:pt x="3897" y="3828"/>
                  </a:lnTo>
                  <a:lnTo>
                    <a:pt x="3624" y="3828"/>
                  </a:lnTo>
                  <a:lnTo>
                    <a:pt x="3521" y="3897"/>
                  </a:lnTo>
                  <a:lnTo>
                    <a:pt x="3350" y="3965"/>
                  </a:lnTo>
                  <a:lnTo>
                    <a:pt x="3248" y="4067"/>
                  </a:lnTo>
                  <a:lnTo>
                    <a:pt x="3145" y="4170"/>
                  </a:lnTo>
                  <a:lnTo>
                    <a:pt x="3111" y="4273"/>
                  </a:lnTo>
                  <a:lnTo>
                    <a:pt x="3077" y="4409"/>
                  </a:lnTo>
                  <a:lnTo>
                    <a:pt x="3077" y="4648"/>
                  </a:lnTo>
                  <a:lnTo>
                    <a:pt x="2120" y="4648"/>
                  </a:lnTo>
                  <a:lnTo>
                    <a:pt x="2120" y="4375"/>
                  </a:lnTo>
                  <a:lnTo>
                    <a:pt x="2120" y="4238"/>
                  </a:lnTo>
                  <a:lnTo>
                    <a:pt x="2052" y="4102"/>
                  </a:lnTo>
                  <a:lnTo>
                    <a:pt x="1949" y="3999"/>
                  </a:lnTo>
                  <a:lnTo>
                    <a:pt x="1846" y="3931"/>
                  </a:lnTo>
                  <a:lnTo>
                    <a:pt x="1710" y="3828"/>
                  </a:lnTo>
                  <a:lnTo>
                    <a:pt x="1573" y="3794"/>
                  </a:lnTo>
                  <a:lnTo>
                    <a:pt x="1436" y="3760"/>
                  </a:lnTo>
                  <a:lnTo>
                    <a:pt x="1300" y="3794"/>
                  </a:lnTo>
                  <a:lnTo>
                    <a:pt x="1163" y="3828"/>
                  </a:lnTo>
                  <a:lnTo>
                    <a:pt x="992" y="3965"/>
                  </a:lnTo>
                  <a:lnTo>
                    <a:pt x="513" y="3110"/>
                  </a:lnTo>
                  <a:lnTo>
                    <a:pt x="684" y="3008"/>
                  </a:lnTo>
                  <a:lnTo>
                    <a:pt x="787" y="2940"/>
                  </a:lnTo>
                  <a:lnTo>
                    <a:pt x="889" y="2837"/>
                  </a:lnTo>
                  <a:lnTo>
                    <a:pt x="924" y="2700"/>
                  </a:lnTo>
                  <a:lnTo>
                    <a:pt x="924" y="2564"/>
                  </a:lnTo>
                  <a:lnTo>
                    <a:pt x="924" y="2393"/>
                  </a:lnTo>
                  <a:lnTo>
                    <a:pt x="924" y="2256"/>
                  </a:lnTo>
                  <a:lnTo>
                    <a:pt x="889" y="2119"/>
                  </a:lnTo>
                  <a:lnTo>
                    <a:pt x="787" y="2017"/>
                  </a:lnTo>
                  <a:lnTo>
                    <a:pt x="684" y="1914"/>
                  </a:lnTo>
                  <a:lnTo>
                    <a:pt x="513" y="1812"/>
                  </a:lnTo>
                  <a:lnTo>
                    <a:pt x="992" y="957"/>
                  </a:lnTo>
                  <a:lnTo>
                    <a:pt x="1163" y="1094"/>
                  </a:lnTo>
                  <a:lnTo>
                    <a:pt x="1300" y="1162"/>
                  </a:lnTo>
                  <a:lnTo>
                    <a:pt x="1573" y="1162"/>
                  </a:lnTo>
                  <a:lnTo>
                    <a:pt x="1710" y="1094"/>
                  </a:lnTo>
                  <a:lnTo>
                    <a:pt x="1846" y="991"/>
                  </a:lnTo>
                  <a:lnTo>
                    <a:pt x="1949" y="923"/>
                  </a:lnTo>
                  <a:lnTo>
                    <a:pt x="2052" y="820"/>
                  </a:lnTo>
                  <a:lnTo>
                    <a:pt x="2120" y="684"/>
                  </a:lnTo>
                  <a:lnTo>
                    <a:pt x="2120" y="547"/>
                  </a:lnTo>
                  <a:lnTo>
                    <a:pt x="2120" y="342"/>
                  </a:lnTo>
                  <a:close/>
                  <a:moveTo>
                    <a:pt x="1778" y="0"/>
                  </a:moveTo>
                  <a:lnTo>
                    <a:pt x="1778" y="615"/>
                  </a:lnTo>
                  <a:lnTo>
                    <a:pt x="1744" y="684"/>
                  </a:lnTo>
                  <a:lnTo>
                    <a:pt x="1676" y="718"/>
                  </a:lnTo>
                  <a:lnTo>
                    <a:pt x="1505" y="820"/>
                  </a:lnTo>
                  <a:lnTo>
                    <a:pt x="1436" y="855"/>
                  </a:lnTo>
                  <a:lnTo>
                    <a:pt x="1368" y="820"/>
                  </a:lnTo>
                  <a:lnTo>
                    <a:pt x="855" y="547"/>
                  </a:lnTo>
                  <a:lnTo>
                    <a:pt x="1" y="1983"/>
                  </a:lnTo>
                  <a:lnTo>
                    <a:pt x="513" y="2290"/>
                  </a:lnTo>
                  <a:lnTo>
                    <a:pt x="582" y="2324"/>
                  </a:lnTo>
                  <a:lnTo>
                    <a:pt x="582" y="2393"/>
                  </a:lnTo>
                  <a:lnTo>
                    <a:pt x="582" y="2495"/>
                  </a:lnTo>
                  <a:lnTo>
                    <a:pt x="582" y="2632"/>
                  </a:lnTo>
                  <a:lnTo>
                    <a:pt x="582" y="2700"/>
                  </a:lnTo>
                  <a:lnTo>
                    <a:pt x="513" y="2734"/>
                  </a:lnTo>
                  <a:lnTo>
                    <a:pt x="1" y="3042"/>
                  </a:lnTo>
                  <a:lnTo>
                    <a:pt x="855" y="4478"/>
                  </a:lnTo>
                  <a:lnTo>
                    <a:pt x="1368" y="4170"/>
                  </a:lnTo>
                  <a:lnTo>
                    <a:pt x="1505" y="4170"/>
                  </a:lnTo>
                  <a:lnTo>
                    <a:pt x="1676" y="4307"/>
                  </a:lnTo>
                  <a:lnTo>
                    <a:pt x="1744" y="4341"/>
                  </a:lnTo>
                  <a:lnTo>
                    <a:pt x="1778" y="4409"/>
                  </a:lnTo>
                  <a:lnTo>
                    <a:pt x="1778" y="5024"/>
                  </a:lnTo>
                  <a:lnTo>
                    <a:pt x="3453" y="5024"/>
                  </a:lnTo>
                  <a:lnTo>
                    <a:pt x="3453" y="4375"/>
                  </a:lnTo>
                  <a:lnTo>
                    <a:pt x="3453" y="4307"/>
                  </a:lnTo>
                  <a:lnTo>
                    <a:pt x="3521" y="4238"/>
                  </a:lnTo>
                  <a:lnTo>
                    <a:pt x="3692" y="4136"/>
                  </a:lnTo>
                  <a:lnTo>
                    <a:pt x="3760" y="4102"/>
                  </a:lnTo>
                  <a:lnTo>
                    <a:pt x="3863" y="4136"/>
                  </a:lnTo>
                  <a:lnTo>
                    <a:pt x="4341" y="4443"/>
                  </a:lnTo>
                  <a:lnTo>
                    <a:pt x="5196" y="2974"/>
                  </a:lnTo>
                  <a:lnTo>
                    <a:pt x="4683" y="2700"/>
                  </a:lnTo>
                  <a:lnTo>
                    <a:pt x="4649" y="2632"/>
                  </a:lnTo>
                  <a:lnTo>
                    <a:pt x="4615" y="2564"/>
                  </a:lnTo>
                  <a:lnTo>
                    <a:pt x="4615" y="2359"/>
                  </a:lnTo>
                  <a:lnTo>
                    <a:pt x="4649" y="2290"/>
                  </a:lnTo>
                  <a:lnTo>
                    <a:pt x="4683" y="2222"/>
                  </a:lnTo>
                  <a:lnTo>
                    <a:pt x="5196" y="1948"/>
                  </a:lnTo>
                  <a:lnTo>
                    <a:pt x="4341" y="479"/>
                  </a:lnTo>
                  <a:lnTo>
                    <a:pt x="3863" y="786"/>
                  </a:lnTo>
                  <a:lnTo>
                    <a:pt x="3795" y="820"/>
                  </a:lnTo>
                  <a:lnTo>
                    <a:pt x="3692" y="786"/>
                  </a:lnTo>
                  <a:lnTo>
                    <a:pt x="3521" y="684"/>
                  </a:lnTo>
                  <a:lnTo>
                    <a:pt x="3453" y="615"/>
                  </a:lnTo>
                  <a:lnTo>
                    <a:pt x="3453" y="547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3053350" y="1646275"/>
              <a:ext cx="1508150" cy="1754250"/>
            </a:xfrm>
            <a:custGeom>
              <a:avLst/>
              <a:gdLst/>
              <a:ahLst/>
              <a:cxnLst/>
              <a:rect l="l" t="t" r="r" b="b"/>
              <a:pathLst>
                <a:path w="60326" h="70170" extrusionOk="0">
                  <a:moveTo>
                    <a:pt x="30146" y="1"/>
                  </a:moveTo>
                  <a:lnTo>
                    <a:pt x="0" y="19141"/>
                  </a:lnTo>
                  <a:lnTo>
                    <a:pt x="0" y="70170"/>
                  </a:lnTo>
                  <a:lnTo>
                    <a:pt x="60326" y="70170"/>
                  </a:lnTo>
                  <a:lnTo>
                    <a:pt x="60326" y="19141"/>
                  </a:lnTo>
                  <a:lnTo>
                    <a:pt x="30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53350" y="1646275"/>
              <a:ext cx="1508150" cy="1754250"/>
            </a:xfrm>
            <a:custGeom>
              <a:avLst/>
              <a:gdLst/>
              <a:ahLst/>
              <a:cxnLst/>
              <a:rect l="l" t="t" r="r" b="b"/>
              <a:pathLst>
                <a:path w="60326" h="70170" fill="none" extrusionOk="0">
                  <a:moveTo>
                    <a:pt x="60326" y="70170"/>
                  </a:moveTo>
                  <a:lnTo>
                    <a:pt x="0" y="70170"/>
                  </a:lnTo>
                  <a:lnTo>
                    <a:pt x="0" y="19141"/>
                  </a:lnTo>
                  <a:lnTo>
                    <a:pt x="30146" y="1"/>
                  </a:lnTo>
                  <a:lnTo>
                    <a:pt x="60326" y="19141"/>
                  </a:lnTo>
                  <a:lnTo>
                    <a:pt x="60326" y="70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3053350" y="2070950"/>
              <a:ext cx="1508150" cy="422125"/>
            </a:xfrm>
            <a:custGeom>
              <a:avLst/>
              <a:gdLst/>
              <a:ahLst/>
              <a:cxnLst/>
              <a:rect l="l" t="t" r="r" b="b"/>
              <a:pathLst>
                <a:path w="60326" h="16885" extrusionOk="0">
                  <a:moveTo>
                    <a:pt x="3384" y="0"/>
                  </a:moveTo>
                  <a:lnTo>
                    <a:pt x="0" y="2154"/>
                  </a:lnTo>
                  <a:lnTo>
                    <a:pt x="0" y="14937"/>
                  </a:lnTo>
                  <a:lnTo>
                    <a:pt x="1709" y="15894"/>
                  </a:lnTo>
                  <a:lnTo>
                    <a:pt x="3384" y="16885"/>
                  </a:lnTo>
                  <a:lnTo>
                    <a:pt x="3384" y="0"/>
                  </a:lnTo>
                  <a:close/>
                  <a:moveTo>
                    <a:pt x="56908" y="0"/>
                  </a:moveTo>
                  <a:lnTo>
                    <a:pt x="56908" y="16885"/>
                  </a:lnTo>
                  <a:lnTo>
                    <a:pt x="60326" y="14937"/>
                  </a:lnTo>
                  <a:lnTo>
                    <a:pt x="60326" y="2154"/>
                  </a:lnTo>
                  <a:lnTo>
                    <a:pt x="569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476025" y="2070950"/>
              <a:ext cx="85475" cy="422125"/>
            </a:xfrm>
            <a:custGeom>
              <a:avLst/>
              <a:gdLst/>
              <a:ahLst/>
              <a:cxnLst/>
              <a:rect l="l" t="t" r="r" b="b"/>
              <a:pathLst>
                <a:path w="3419" h="16885" fill="none" extrusionOk="0">
                  <a:moveTo>
                    <a:pt x="1" y="0"/>
                  </a:moveTo>
                  <a:lnTo>
                    <a:pt x="1" y="16885"/>
                  </a:lnTo>
                  <a:lnTo>
                    <a:pt x="1" y="16885"/>
                  </a:lnTo>
                  <a:lnTo>
                    <a:pt x="3419" y="14937"/>
                  </a:lnTo>
                  <a:lnTo>
                    <a:pt x="3419" y="2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053350" y="2070950"/>
              <a:ext cx="1508150" cy="1329575"/>
            </a:xfrm>
            <a:custGeom>
              <a:avLst/>
              <a:gdLst/>
              <a:ahLst/>
              <a:cxnLst/>
              <a:rect l="l" t="t" r="r" b="b"/>
              <a:pathLst>
                <a:path w="60326" h="53183" fill="none" extrusionOk="0">
                  <a:moveTo>
                    <a:pt x="3384" y="0"/>
                  </a:moveTo>
                  <a:lnTo>
                    <a:pt x="0" y="2154"/>
                  </a:lnTo>
                  <a:lnTo>
                    <a:pt x="0" y="53183"/>
                  </a:lnTo>
                  <a:lnTo>
                    <a:pt x="60326" y="53183"/>
                  </a:lnTo>
                  <a:lnTo>
                    <a:pt x="0" y="53183"/>
                  </a:lnTo>
                  <a:lnTo>
                    <a:pt x="0" y="14937"/>
                  </a:lnTo>
                  <a:lnTo>
                    <a:pt x="0" y="14937"/>
                  </a:lnTo>
                  <a:lnTo>
                    <a:pt x="1709" y="15894"/>
                  </a:lnTo>
                  <a:lnTo>
                    <a:pt x="3384" y="16885"/>
                  </a:lnTo>
                  <a:lnTo>
                    <a:pt x="33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3137950" y="1585600"/>
              <a:ext cx="1338100" cy="1717525"/>
            </a:xfrm>
            <a:custGeom>
              <a:avLst/>
              <a:gdLst/>
              <a:ahLst/>
              <a:cxnLst/>
              <a:rect l="l" t="t" r="r" b="b"/>
              <a:pathLst>
                <a:path w="53524" h="68701" extrusionOk="0">
                  <a:moveTo>
                    <a:pt x="0" y="1"/>
                  </a:moveTo>
                  <a:lnTo>
                    <a:pt x="0" y="68700"/>
                  </a:lnTo>
                  <a:lnTo>
                    <a:pt x="53524" y="68700"/>
                  </a:lnTo>
                  <a:lnTo>
                    <a:pt x="53524" y="13091"/>
                  </a:lnTo>
                  <a:lnTo>
                    <a:pt x="39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37950" y="1585600"/>
              <a:ext cx="1338100" cy="1717525"/>
            </a:xfrm>
            <a:custGeom>
              <a:avLst/>
              <a:gdLst/>
              <a:ahLst/>
              <a:cxnLst/>
              <a:rect l="l" t="t" r="r" b="b"/>
              <a:pathLst>
                <a:path w="53524" h="68701" fill="none" extrusionOk="0">
                  <a:moveTo>
                    <a:pt x="53524" y="68700"/>
                  </a:moveTo>
                  <a:lnTo>
                    <a:pt x="0" y="68700"/>
                  </a:lnTo>
                  <a:lnTo>
                    <a:pt x="0" y="1"/>
                  </a:lnTo>
                  <a:lnTo>
                    <a:pt x="39750" y="1"/>
                  </a:lnTo>
                  <a:lnTo>
                    <a:pt x="53524" y="13091"/>
                  </a:lnTo>
                  <a:lnTo>
                    <a:pt x="53524" y="68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131675" y="1585600"/>
              <a:ext cx="344375" cy="327300"/>
            </a:xfrm>
            <a:custGeom>
              <a:avLst/>
              <a:gdLst/>
              <a:ahLst/>
              <a:cxnLst/>
              <a:rect l="l" t="t" r="r" b="b"/>
              <a:pathLst>
                <a:path w="13775" h="13092" extrusionOk="0">
                  <a:moveTo>
                    <a:pt x="1" y="1"/>
                  </a:moveTo>
                  <a:lnTo>
                    <a:pt x="1" y="13091"/>
                  </a:lnTo>
                  <a:lnTo>
                    <a:pt x="13775" y="130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268675" y="1873575"/>
              <a:ext cx="744250" cy="44450"/>
            </a:xfrm>
            <a:custGeom>
              <a:avLst/>
              <a:gdLst/>
              <a:ahLst/>
              <a:cxnLst/>
              <a:rect l="l" t="t" r="r" b="b"/>
              <a:pathLst>
                <a:path w="29770" h="1778" extrusionOk="0">
                  <a:moveTo>
                    <a:pt x="0" y="0"/>
                  </a:moveTo>
                  <a:lnTo>
                    <a:pt x="0" y="1777"/>
                  </a:lnTo>
                  <a:lnTo>
                    <a:pt x="29770" y="1777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268675" y="1984650"/>
              <a:ext cx="744250" cy="44450"/>
            </a:xfrm>
            <a:custGeom>
              <a:avLst/>
              <a:gdLst/>
              <a:ahLst/>
              <a:cxnLst/>
              <a:rect l="l" t="t" r="r" b="b"/>
              <a:pathLst>
                <a:path w="29770" h="1778" extrusionOk="0">
                  <a:moveTo>
                    <a:pt x="0" y="0"/>
                  </a:moveTo>
                  <a:lnTo>
                    <a:pt x="0" y="1778"/>
                  </a:lnTo>
                  <a:lnTo>
                    <a:pt x="29770" y="1778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268675" y="2096575"/>
              <a:ext cx="744250" cy="43600"/>
            </a:xfrm>
            <a:custGeom>
              <a:avLst/>
              <a:gdLst/>
              <a:ahLst/>
              <a:cxnLst/>
              <a:rect l="l" t="t" r="r" b="b"/>
              <a:pathLst>
                <a:path w="29770" h="1744" extrusionOk="0">
                  <a:moveTo>
                    <a:pt x="0" y="1"/>
                  </a:moveTo>
                  <a:lnTo>
                    <a:pt x="0" y="1744"/>
                  </a:lnTo>
                  <a:lnTo>
                    <a:pt x="29770" y="1744"/>
                  </a:lnTo>
                  <a:lnTo>
                    <a:pt x="297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268675" y="2207675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extrusionOk="0">
                  <a:moveTo>
                    <a:pt x="0" y="0"/>
                  </a:moveTo>
                  <a:lnTo>
                    <a:pt x="0" y="1777"/>
                  </a:lnTo>
                  <a:lnTo>
                    <a:pt x="43612" y="1777"/>
                  </a:lnTo>
                  <a:lnTo>
                    <a:pt x="436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268675" y="2318750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extrusionOk="0">
                  <a:moveTo>
                    <a:pt x="0" y="0"/>
                  </a:moveTo>
                  <a:lnTo>
                    <a:pt x="0" y="1778"/>
                  </a:lnTo>
                  <a:lnTo>
                    <a:pt x="43612" y="1778"/>
                  </a:lnTo>
                  <a:lnTo>
                    <a:pt x="436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3268675" y="2430675"/>
              <a:ext cx="1090325" cy="43600"/>
            </a:xfrm>
            <a:custGeom>
              <a:avLst/>
              <a:gdLst/>
              <a:ahLst/>
              <a:cxnLst/>
              <a:rect l="l" t="t" r="r" b="b"/>
              <a:pathLst>
                <a:path w="43613" h="1744" extrusionOk="0">
                  <a:moveTo>
                    <a:pt x="0" y="1"/>
                  </a:moveTo>
                  <a:lnTo>
                    <a:pt x="0" y="1744"/>
                  </a:lnTo>
                  <a:lnTo>
                    <a:pt x="43612" y="1744"/>
                  </a:lnTo>
                  <a:lnTo>
                    <a:pt x="4361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3268675" y="2541750"/>
              <a:ext cx="1090325" cy="43625"/>
            </a:xfrm>
            <a:custGeom>
              <a:avLst/>
              <a:gdLst/>
              <a:ahLst/>
              <a:cxnLst/>
              <a:rect l="l" t="t" r="r" b="b"/>
              <a:pathLst>
                <a:path w="43613" h="1745" extrusionOk="0">
                  <a:moveTo>
                    <a:pt x="0" y="1"/>
                  </a:moveTo>
                  <a:lnTo>
                    <a:pt x="0" y="1744"/>
                  </a:lnTo>
                  <a:lnTo>
                    <a:pt x="43612" y="1744"/>
                  </a:lnTo>
                  <a:lnTo>
                    <a:pt x="4361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268675" y="2541750"/>
              <a:ext cx="1090325" cy="43625"/>
            </a:xfrm>
            <a:custGeom>
              <a:avLst/>
              <a:gdLst/>
              <a:ahLst/>
              <a:cxnLst/>
              <a:rect l="l" t="t" r="r" b="b"/>
              <a:pathLst>
                <a:path w="43613" h="1745" fill="none" extrusionOk="0">
                  <a:moveTo>
                    <a:pt x="43612" y="1744"/>
                  </a:moveTo>
                  <a:lnTo>
                    <a:pt x="0" y="1744"/>
                  </a:lnTo>
                  <a:lnTo>
                    <a:pt x="0" y="1"/>
                  </a:lnTo>
                  <a:lnTo>
                    <a:pt x="43612" y="1"/>
                  </a:lnTo>
                  <a:lnTo>
                    <a:pt x="43612" y="17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3268675" y="2652850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extrusionOk="0">
                  <a:moveTo>
                    <a:pt x="0" y="0"/>
                  </a:moveTo>
                  <a:lnTo>
                    <a:pt x="0" y="1777"/>
                  </a:lnTo>
                  <a:lnTo>
                    <a:pt x="43612" y="1777"/>
                  </a:lnTo>
                  <a:lnTo>
                    <a:pt x="436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268675" y="2652850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fill="none" extrusionOk="0">
                  <a:moveTo>
                    <a:pt x="43612" y="1777"/>
                  </a:moveTo>
                  <a:lnTo>
                    <a:pt x="0" y="1777"/>
                  </a:lnTo>
                  <a:lnTo>
                    <a:pt x="0" y="0"/>
                  </a:lnTo>
                  <a:lnTo>
                    <a:pt x="43612" y="0"/>
                  </a:lnTo>
                  <a:lnTo>
                    <a:pt x="43612" y="17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268675" y="2763925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extrusionOk="0">
                  <a:moveTo>
                    <a:pt x="0" y="0"/>
                  </a:moveTo>
                  <a:lnTo>
                    <a:pt x="0" y="1778"/>
                  </a:lnTo>
                  <a:lnTo>
                    <a:pt x="43612" y="1778"/>
                  </a:lnTo>
                  <a:lnTo>
                    <a:pt x="436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68675" y="2763925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fill="none" extrusionOk="0">
                  <a:moveTo>
                    <a:pt x="43612" y="1778"/>
                  </a:moveTo>
                  <a:lnTo>
                    <a:pt x="0" y="1778"/>
                  </a:lnTo>
                  <a:lnTo>
                    <a:pt x="0" y="0"/>
                  </a:lnTo>
                  <a:lnTo>
                    <a:pt x="43612" y="0"/>
                  </a:lnTo>
                  <a:lnTo>
                    <a:pt x="43612" y="1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268675" y="2875850"/>
              <a:ext cx="1090325" cy="43600"/>
            </a:xfrm>
            <a:custGeom>
              <a:avLst/>
              <a:gdLst/>
              <a:ahLst/>
              <a:cxnLst/>
              <a:rect l="l" t="t" r="r" b="b"/>
              <a:pathLst>
                <a:path w="43613" h="1744" extrusionOk="0">
                  <a:moveTo>
                    <a:pt x="0" y="1"/>
                  </a:moveTo>
                  <a:lnTo>
                    <a:pt x="0" y="1744"/>
                  </a:lnTo>
                  <a:lnTo>
                    <a:pt x="43612" y="1744"/>
                  </a:lnTo>
                  <a:lnTo>
                    <a:pt x="4361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268675" y="2875850"/>
              <a:ext cx="1090325" cy="43600"/>
            </a:xfrm>
            <a:custGeom>
              <a:avLst/>
              <a:gdLst/>
              <a:ahLst/>
              <a:cxnLst/>
              <a:rect l="l" t="t" r="r" b="b"/>
              <a:pathLst>
                <a:path w="43613" h="1744" fill="none" extrusionOk="0">
                  <a:moveTo>
                    <a:pt x="43612" y="1744"/>
                  </a:moveTo>
                  <a:lnTo>
                    <a:pt x="0" y="1744"/>
                  </a:lnTo>
                  <a:lnTo>
                    <a:pt x="0" y="1"/>
                  </a:lnTo>
                  <a:lnTo>
                    <a:pt x="43612" y="1"/>
                  </a:lnTo>
                  <a:lnTo>
                    <a:pt x="43612" y="17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268675" y="2986950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extrusionOk="0">
                  <a:moveTo>
                    <a:pt x="0" y="0"/>
                  </a:moveTo>
                  <a:lnTo>
                    <a:pt x="0" y="1777"/>
                  </a:lnTo>
                  <a:lnTo>
                    <a:pt x="43612" y="1777"/>
                  </a:lnTo>
                  <a:lnTo>
                    <a:pt x="436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268675" y="2986950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fill="none" extrusionOk="0">
                  <a:moveTo>
                    <a:pt x="43612" y="1777"/>
                  </a:moveTo>
                  <a:lnTo>
                    <a:pt x="0" y="1777"/>
                  </a:lnTo>
                  <a:lnTo>
                    <a:pt x="0" y="0"/>
                  </a:lnTo>
                  <a:lnTo>
                    <a:pt x="43612" y="0"/>
                  </a:lnTo>
                  <a:lnTo>
                    <a:pt x="43612" y="17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268675" y="3098025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extrusionOk="0">
                  <a:moveTo>
                    <a:pt x="0" y="0"/>
                  </a:moveTo>
                  <a:lnTo>
                    <a:pt x="0" y="1778"/>
                  </a:lnTo>
                  <a:lnTo>
                    <a:pt x="43612" y="1778"/>
                  </a:lnTo>
                  <a:lnTo>
                    <a:pt x="436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3268675" y="3098025"/>
              <a:ext cx="1090325" cy="44450"/>
            </a:xfrm>
            <a:custGeom>
              <a:avLst/>
              <a:gdLst/>
              <a:ahLst/>
              <a:cxnLst/>
              <a:rect l="l" t="t" r="r" b="b"/>
              <a:pathLst>
                <a:path w="43613" h="1778" fill="none" extrusionOk="0">
                  <a:moveTo>
                    <a:pt x="43612" y="1778"/>
                  </a:moveTo>
                  <a:lnTo>
                    <a:pt x="0" y="1778"/>
                  </a:lnTo>
                  <a:lnTo>
                    <a:pt x="0" y="0"/>
                  </a:lnTo>
                  <a:lnTo>
                    <a:pt x="43612" y="0"/>
                  </a:lnTo>
                  <a:lnTo>
                    <a:pt x="43612" y="1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053350" y="2444350"/>
              <a:ext cx="1508150" cy="956175"/>
            </a:xfrm>
            <a:custGeom>
              <a:avLst/>
              <a:gdLst/>
              <a:ahLst/>
              <a:cxnLst/>
              <a:rect l="l" t="t" r="r" b="b"/>
              <a:pathLst>
                <a:path w="60326" h="38247" extrusionOk="0">
                  <a:moveTo>
                    <a:pt x="23891" y="14321"/>
                  </a:moveTo>
                  <a:lnTo>
                    <a:pt x="23823" y="14356"/>
                  </a:lnTo>
                  <a:lnTo>
                    <a:pt x="23925" y="14321"/>
                  </a:lnTo>
                  <a:close/>
                  <a:moveTo>
                    <a:pt x="36435" y="14321"/>
                  </a:moveTo>
                  <a:lnTo>
                    <a:pt x="36469" y="14356"/>
                  </a:lnTo>
                  <a:lnTo>
                    <a:pt x="36503" y="14356"/>
                  </a:lnTo>
                  <a:lnTo>
                    <a:pt x="36435" y="14321"/>
                  </a:lnTo>
                  <a:close/>
                  <a:moveTo>
                    <a:pt x="0" y="1"/>
                  </a:moveTo>
                  <a:lnTo>
                    <a:pt x="0" y="38247"/>
                  </a:lnTo>
                  <a:lnTo>
                    <a:pt x="60326" y="38247"/>
                  </a:lnTo>
                  <a:lnTo>
                    <a:pt x="60326" y="1"/>
                  </a:lnTo>
                  <a:lnTo>
                    <a:pt x="58377" y="1094"/>
                  </a:lnTo>
                  <a:lnTo>
                    <a:pt x="56463" y="2222"/>
                  </a:lnTo>
                  <a:lnTo>
                    <a:pt x="52635" y="4512"/>
                  </a:lnTo>
                  <a:lnTo>
                    <a:pt x="48807" y="6802"/>
                  </a:lnTo>
                  <a:lnTo>
                    <a:pt x="44979" y="9126"/>
                  </a:lnTo>
                  <a:lnTo>
                    <a:pt x="40741" y="11724"/>
                  </a:lnTo>
                  <a:lnTo>
                    <a:pt x="36503" y="14356"/>
                  </a:lnTo>
                  <a:lnTo>
                    <a:pt x="33324" y="16338"/>
                  </a:lnTo>
                  <a:lnTo>
                    <a:pt x="30180" y="18320"/>
                  </a:lnTo>
                  <a:lnTo>
                    <a:pt x="23823" y="14356"/>
                  </a:lnTo>
                  <a:lnTo>
                    <a:pt x="19585" y="11724"/>
                  </a:lnTo>
                  <a:lnTo>
                    <a:pt x="15347" y="9126"/>
                  </a:lnTo>
                  <a:lnTo>
                    <a:pt x="11553" y="6802"/>
                  </a:lnTo>
                  <a:lnTo>
                    <a:pt x="7691" y="4512"/>
                  </a:lnTo>
                  <a:lnTo>
                    <a:pt x="3863" y="2222"/>
                  </a:lnTo>
                  <a:lnTo>
                    <a:pt x="1949" y="10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3053350" y="2444350"/>
              <a:ext cx="1508150" cy="956175"/>
            </a:xfrm>
            <a:custGeom>
              <a:avLst/>
              <a:gdLst/>
              <a:ahLst/>
              <a:cxnLst/>
              <a:rect l="l" t="t" r="r" b="b"/>
              <a:pathLst>
                <a:path w="60326" h="38247" fill="none" extrusionOk="0">
                  <a:moveTo>
                    <a:pt x="60326" y="1"/>
                  </a:moveTo>
                  <a:lnTo>
                    <a:pt x="60326" y="38247"/>
                  </a:lnTo>
                  <a:lnTo>
                    <a:pt x="0" y="3824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49" y="1094"/>
                  </a:lnTo>
                  <a:lnTo>
                    <a:pt x="3863" y="2222"/>
                  </a:lnTo>
                  <a:lnTo>
                    <a:pt x="7691" y="4512"/>
                  </a:lnTo>
                  <a:lnTo>
                    <a:pt x="7691" y="4512"/>
                  </a:lnTo>
                  <a:lnTo>
                    <a:pt x="11553" y="6802"/>
                  </a:lnTo>
                  <a:lnTo>
                    <a:pt x="15347" y="9126"/>
                  </a:lnTo>
                  <a:lnTo>
                    <a:pt x="15347" y="9126"/>
                  </a:lnTo>
                  <a:lnTo>
                    <a:pt x="19585" y="11724"/>
                  </a:lnTo>
                  <a:lnTo>
                    <a:pt x="23823" y="14356"/>
                  </a:lnTo>
                  <a:lnTo>
                    <a:pt x="23925" y="14321"/>
                  </a:lnTo>
                  <a:lnTo>
                    <a:pt x="23925" y="14321"/>
                  </a:lnTo>
                  <a:lnTo>
                    <a:pt x="23891" y="14321"/>
                  </a:lnTo>
                  <a:lnTo>
                    <a:pt x="23823" y="14356"/>
                  </a:lnTo>
                  <a:lnTo>
                    <a:pt x="23823" y="14356"/>
                  </a:lnTo>
                  <a:lnTo>
                    <a:pt x="30180" y="18320"/>
                  </a:lnTo>
                  <a:lnTo>
                    <a:pt x="30180" y="18320"/>
                  </a:lnTo>
                  <a:lnTo>
                    <a:pt x="33324" y="16338"/>
                  </a:lnTo>
                  <a:lnTo>
                    <a:pt x="36503" y="14356"/>
                  </a:lnTo>
                  <a:lnTo>
                    <a:pt x="36503" y="14356"/>
                  </a:lnTo>
                  <a:lnTo>
                    <a:pt x="36469" y="14356"/>
                  </a:lnTo>
                  <a:lnTo>
                    <a:pt x="36435" y="14321"/>
                  </a:lnTo>
                  <a:lnTo>
                    <a:pt x="36435" y="14321"/>
                  </a:lnTo>
                  <a:lnTo>
                    <a:pt x="36503" y="14356"/>
                  </a:lnTo>
                  <a:lnTo>
                    <a:pt x="36503" y="14356"/>
                  </a:lnTo>
                  <a:lnTo>
                    <a:pt x="40741" y="11724"/>
                  </a:lnTo>
                  <a:lnTo>
                    <a:pt x="44979" y="9126"/>
                  </a:lnTo>
                  <a:lnTo>
                    <a:pt x="44979" y="9126"/>
                  </a:lnTo>
                  <a:lnTo>
                    <a:pt x="48807" y="6802"/>
                  </a:lnTo>
                  <a:lnTo>
                    <a:pt x="52635" y="4512"/>
                  </a:lnTo>
                  <a:lnTo>
                    <a:pt x="52635" y="4512"/>
                  </a:lnTo>
                  <a:lnTo>
                    <a:pt x="56463" y="2222"/>
                  </a:lnTo>
                  <a:lnTo>
                    <a:pt x="58377" y="1094"/>
                  </a:lnTo>
                  <a:lnTo>
                    <a:pt x="603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76025" y="2444350"/>
              <a:ext cx="85475" cy="49575"/>
            </a:xfrm>
            <a:custGeom>
              <a:avLst/>
              <a:gdLst/>
              <a:ahLst/>
              <a:cxnLst/>
              <a:rect l="l" t="t" r="r" b="b"/>
              <a:pathLst>
                <a:path w="3419" h="1983" extrusionOk="0">
                  <a:moveTo>
                    <a:pt x="3419" y="1"/>
                  </a:moveTo>
                  <a:lnTo>
                    <a:pt x="1" y="1949"/>
                  </a:lnTo>
                  <a:lnTo>
                    <a:pt x="1" y="1983"/>
                  </a:lnTo>
                  <a:lnTo>
                    <a:pt x="3419" y="1"/>
                  </a:lnTo>
                  <a:close/>
                </a:path>
              </a:pathLst>
            </a:custGeom>
            <a:solidFill>
              <a:srgbClr val="3E8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476025" y="2444350"/>
              <a:ext cx="85475" cy="49575"/>
            </a:xfrm>
            <a:custGeom>
              <a:avLst/>
              <a:gdLst/>
              <a:ahLst/>
              <a:cxnLst/>
              <a:rect l="l" t="t" r="r" b="b"/>
              <a:pathLst>
                <a:path w="3419" h="1983" fill="none" extrusionOk="0">
                  <a:moveTo>
                    <a:pt x="3419" y="1"/>
                  </a:moveTo>
                  <a:lnTo>
                    <a:pt x="3419" y="1"/>
                  </a:lnTo>
                  <a:lnTo>
                    <a:pt x="1" y="1949"/>
                  </a:lnTo>
                  <a:lnTo>
                    <a:pt x="1" y="1983"/>
                  </a:lnTo>
                  <a:lnTo>
                    <a:pt x="1" y="1983"/>
                  </a:lnTo>
                  <a:lnTo>
                    <a:pt x="3419" y="1"/>
                  </a:lnTo>
                  <a:lnTo>
                    <a:pt x="34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028300" y="2493050"/>
              <a:ext cx="447750" cy="270900"/>
            </a:xfrm>
            <a:custGeom>
              <a:avLst/>
              <a:gdLst/>
              <a:ahLst/>
              <a:cxnLst/>
              <a:rect l="l" t="t" r="r" b="b"/>
              <a:pathLst>
                <a:path w="17910" h="10836" extrusionOk="0">
                  <a:moveTo>
                    <a:pt x="17910" y="1"/>
                  </a:moveTo>
                  <a:lnTo>
                    <a:pt x="13569" y="2564"/>
                  </a:lnTo>
                  <a:lnTo>
                    <a:pt x="13227" y="2803"/>
                  </a:lnTo>
                  <a:lnTo>
                    <a:pt x="13227" y="2803"/>
                  </a:lnTo>
                  <a:lnTo>
                    <a:pt x="13637" y="2564"/>
                  </a:lnTo>
                  <a:lnTo>
                    <a:pt x="17910" y="35"/>
                  </a:lnTo>
                  <a:lnTo>
                    <a:pt x="17910" y="1"/>
                  </a:lnTo>
                  <a:close/>
                  <a:moveTo>
                    <a:pt x="4375" y="8169"/>
                  </a:moveTo>
                  <a:lnTo>
                    <a:pt x="0" y="10835"/>
                  </a:lnTo>
                  <a:lnTo>
                    <a:pt x="34" y="10835"/>
                  </a:lnTo>
                  <a:lnTo>
                    <a:pt x="4375" y="8169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028300" y="2697275"/>
              <a:ext cx="109375" cy="66675"/>
            </a:xfrm>
            <a:custGeom>
              <a:avLst/>
              <a:gdLst/>
              <a:ahLst/>
              <a:cxnLst/>
              <a:rect l="l" t="t" r="r" b="b"/>
              <a:pathLst>
                <a:path w="4375" h="2667" fill="none" extrusionOk="0">
                  <a:moveTo>
                    <a:pt x="4375" y="0"/>
                  </a:moveTo>
                  <a:lnTo>
                    <a:pt x="4375" y="0"/>
                  </a:lnTo>
                  <a:lnTo>
                    <a:pt x="4375" y="0"/>
                  </a:lnTo>
                  <a:lnTo>
                    <a:pt x="0" y="2666"/>
                  </a:lnTo>
                  <a:lnTo>
                    <a:pt x="34" y="2666"/>
                  </a:lnTo>
                  <a:lnTo>
                    <a:pt x="34" y="2666"/>
                  </a:lnTo>
                  <a:lnTo>
                    <a:pt x="43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209450" y="2585350"/>
              <a:ext cx="111100" cy="67525"/>
            </a:xfrm>
            <a:custGeom>
              <a:avLst/>
              <a:gdLst/>
              <a:ahLst/>
              <a:cxnLst/>
              <a:rect l="l" t="t" r="r" b="b"/>
              <a:pathLst>
                <a:path w="4444" h="2701" fill="none" extrusionOk="0">
                  <a:moveTo>
                    <a:pt x="4443" y="0"/>
                  </a:moveTo>
                  <a:lnTo>
                    <a:pt x="4443" y="0"/>
                  </a:lnTo>
                  <a:lnTo>
                    <a:pt x="4443" y="0"/>
                  </a:lnTo>
                  <a:lnTo>
                    <a:pt x="0" y="2700"/>
                  </a:lnTo>
                  <a:lnTo>
                    <a:pt x="0" y="2700"/>
                  </a:lnTo>
                  <a:lnTo>
                    <a:pt x="0" y="2700"/>
                  </a:lnTo>
                  <a:lnTo>
                    <a:pt x="44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358975" y="2493050"/>
              <a:ext cx="117075" cy="70100"/>
            </a:xfrm>
            <a:custGeom>
              <a:avLst/>
              <a:gdLst/>
              <a:ahLst/>
              <a:cxnLst/>
              <a:rect l="l" t="t" r="r" b="b"/>
              <a:pathLst>
                <a:path w="4683" h="2804" fill="none" extrusionOk="0">
                  <a:moveTo>
                    <a:pt x="4683" y="1"/>
                  </a:moveTo>
                  <a:lnTo>
                    <a:pt x="4683" y="1"/>
                  </a:lnTo>
                  <a:lnTo>
                    <a:pt x="342" y="2564"/>
                  </a:lnTo>
                  <a:lnTo>
                    <a:pt x="342" y="2564"/>
                  </a:lnTo>
                  <a:lnTo>
                    <a:pt x="0" y="2803"/>
                  </a:lnTo>
                  <a:lnTo>
                    <a:pt x="0" y="2803"/>
                  </a:lnTo>
                  <a:lnTo>
                    <a:pt x="0" y="2803"/>
                  </a:lnTo>
                  <a:lnTo>
                    <a:pt x="410" y="2564"/>
                  </a:lnTo>
                  <a:lnTo>
                    <a:pt x="410" y="2564"/>
                  </a:lnTo>
                  <a:lnTo>
                    <a:pt x="4683" y="35"/>
                  </a:lnTo>
                  <a:lnTo>
                    <a:pt x="46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320525" y="2563125"/>
              <a:ext cx="38475" cy="22250"/>
            </a:xfrm>
            <a:custGeom>
              <a:avLst/>
              <a:gdLst/>
              <a:ahLst/>
              <a:cxnLst/>
              <a:rect l="l" t="t" r="r" b="b"/>
              <a:pathLst>
                <a:path w="1539" h="890" extrusionOk="0">
                  <a:moveTo>
                    <a:pt x="1538" y="0"/>
                  </a:moveTo>
                  <a:lnTo>
                    <a:pt x="1538" y="0"/>
                  </a:lnTo>
                  <a:lnTo>
                    <a:pt x="0" y="889"/>
                  </a:lnTo>
                  <a:lnTo>
                    <a:pt x="0" y="889"/>
                  </a:lnTo>
                  <a:lnTo>
                    <a:pt x="0" y="889"/>
                  </a:lnTo>
                  <a:lnTo>
                    <a:pt x="1538" y="0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320525" y="2563125"/>
              <a:ext cx="38475" cy="22250"/>
            </a:xfrm>
            <a:custGeom>
              <a:avLst/>
              <a:gdLst/>
              <a:ahLst/>
              <a:cxnLst/>
              <a:rect l="l" t="t" r="r" b="b"/>
              <a:pathLst>
                <a:path w="1539" h="890" fill="none" extrusionOk="0">
                  <a:moveTo>
                    <a:pt x="1538" y="0"/>
                  </a:moveTo>
                  <a:lnTo>
                    <a:pt x="1538" y="0"/>
                  </a:lnTo>
                  <a:lnTo>
                    <a:pt x="0" y="889"/>
                  </a:lnTo>
                  <a:lnTo>
                    <a:pt x="0" y="889"/>
                  </a:lnTo>
                  <a:lnTo>
                    <a:pt x="0" y="889"/>
                  </a:lnTo>
                  <a:lnTo>
                    <a:pt x="1538" y="0"/>
                  </a:lnTo>
                  <a:lnTo>
                    <a:pt x="15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137675" y="2652850"/>
              <a:ext cx="71800" cy="44450"/>
            </a:xfrm>
            <a:custGeom>
              <a:avLst/>
              <a:gdLst/>
              <a:ahLst/>
              <a:cxnLst/>
              <a:rect l="l" t="t" r="r" b="b"/>
              <a:pathLst>
                <a:path w="2872" h="1778" extrusionOk="0">
                  <a:moveTo>
                    <a:pt x="2871" y="0"/>
                  </a:moveTo>
                  <a:lnTo>
                    <a:pt x="1572" y="786"/>
                  </a:lnTo>
                  <a:lnTo>
                    <a:pt x="0" y="1777"/>
                  </a:lnTo>
                  <a:lnTo>
                    <a:pt x="1606" y="786"/>
                  </a:lnTo>
                  <a:lnTo>
                    <a:pt x="2871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137675" y="2652850"/>
              <a:ext cx="71800" cy="44450"/>
            </a:xfrm>
            <a:custGeom>
              <a:avLst/>
              <a:gdLst/>
              <a:ahLst/>
              <a:cxnLst/>
              <a:rect l="l" t="t" r="r" b="b"/>
              <a:pathLst>
                <a:path w="2872" h="1778" fill="none" extrusionOk="0">
                  <a:moveTo>
                    <a:pt x="2871" y="0"/>
                  </a:moveTo>
                  <a:lnTo>
                    <a:pt x="2871" y="0"/>
                  </a:lnTo>
                  <a:lnTo>
                    <a:pt x="2871" y="0"/>
                  </a:lnTo>
                  <a:lnTo>
                    <a:pt x="1572" y="786"/>
                  </a:lnTo>
                  <a:lnTo>
                    <a:pt x="1572" y="786"/>
                  </a:lnTo>
                  <a:lnTo>
                    <a:pt x="0" y="1777"/>
                  </a:lnTo>
                  <a:lnTo>
                    <a:pt x="0" y="1777"/>
                  </a:lnTo>
                  <a:lnTo>
                    <a:pt x="0" y="1777"/>
                  </a:lnTo>
                  <a:lnTo>
                    <a:pt x="1606" y="786"/>
                  </a:lnTo>
                  <a:lnTo>
                    <a:pt x="1606" y="786"/>
                  </a:lnTo>
                  <a:lnTo>
                    <a:pt x="28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3965925" y="2763925"/>
              <a:ext cx="63250" cy="39325"/>
            </a:xfrm>
            <a:custGeom>
              <a:avLst/>
              <a:gdLst/>
              <a:ahLst/>
              <a:cxnLst/>
              <a:rect l="l" t="t" r="r" b="b"/>
              <a:pathLst>
                <a:path w="2530" h="1573" extrusionOk="0">
                  <a:moveTo>
                    <a:pt x="2495" y="0"/>
                  </a:moveTo>
                  <a:lnTo>
                    <a:pt x="0" y="1573"/>
                  </a:lnTo>
                  <a:lnTo>
                    <a:pt x="0" y="1573"/>
                  </a:lnTo>
                  <a:lnTo>
                    <a:pt x="2529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3965925" y="2763925"/>
              <a:ext cx="63250" cy="39325"/>
            </a:xfrm>
            <a:custGeom>
              <a:avLst/>
              <a:gdLst/>
              <a:ahLst/>
              <a:cxnLst/>
              <a:rect l="l" t="t" r="r" b="b"/>
              <a:pathLst>
                <a:path w="2530" h="1573" fill="none" extrusionOk="0">
                  <a:moveTo>
                    <a:pt x="2529" y="0"/>
                  </a:moveTo>
                  <a:lnTo>
                    <a:pt x="2495" y="0"/>
                  </a:lnTo>
                  <a:lnTo>
                    <a:pt x="2495" y="0"/>
                  </a:lnTo>
                  <a:lnTo>
                    <a:pt x="0" y="1573"/>
                  </a:lnTo>
                  <a:lnTo>
                    <a:pt x="0" y="1573"/>
                  </a:lnTo>
                  <a:lnTo>
                    <a:pt x="0" y="1573"/>
                  </a:lnTo>
                  <a:lnTo>
                    <a:pt x="0" y="1573"/>
                  </a:lnTo>
                  <a:lnTo>
                    <a:pt x="25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3053350" y="2444350"/>
              <a:ext cx="1508150" cy="376000"/>
            </a:xfrm>
            <a:custGeom>
              <a:avLst/>
              <a:gdLst/>
              <a:ahLst/>
              <a:cxnLst/>
              <a:rect l="l" t="t" r="r" b="b"/>
              <a:pathLst>
                <a:path w="60326" h="15040" extrusionOk="0">
                  <a:moveTo>
                    <a:pt x="0" y="1"/>
                  </a:moveTo>
                  <a:lnTo>
                    <a:pt x="3657" y="2564"/>
                  </a:lnTo>
                  <a:lnTo>
                    <a:pt x="7383" y="5059"/>
                  </a:lnTo>
                  <a:lnTo>
                    <a:pt x="11074" y="7520"/>
                  </a:lnTo>
                  <a:lnTo>
                    <a:pt x="14800" y="9947"/>
                  </a:lnTo>
                  <a:lnTo>
                    <a:pt x="18730" y="12510"/>
                  </a:lnTo>
                  <a:lnTo>
                    <a:pt x="22627" y="15039"/>
                  </a:lnTo>
                  <a:lnTo>
                    <a:pt x="22661" y="15039"/>
                  </a:lnTo>
                  <a:lnTo>
                    <a:pt x="23823" y="14390"/>
                  </a:lnTo>
                  <a:lnTo>
                    <a:pt x="23823" y="14356"/>
                  </a:lnTo>
                  <a:lnTo>
                    <a:pt x="19585" y="11724"/>
                  </a:lnTo>
                  <a:lnTo>
                    <a:pt x="15347" y="9126"/>
                  </a:lnTo>
                  <a:lnTo>
                    <a:pt x="11553" y="6802"/>
                  </a:lnTo>
                  <a:lnTo>
                    <a:pt x="7691" y="4512"/>
                  </a:lnTo>
                  <a:lnTo>
                    <a:pt x="3863" y="2256"/>
                  </a:lnTo>
                  <a:lnTo>
                    <a:pt x="1949" y="1094"/>
                  </a:lnTo>
                  <a:lnTo>
                    <a:pt x="0" y="1"/>
                  </a:lnTo>
                  <a:close/>
                  <a:moveTo>
                    <a:pt x="60326" y="1"/>
                  </a:moveTo>
                  <a:lnTo>
                    <a:pt x="56908" y="1983"/>
                  </a:lnTo>
                  <a:lnTo>
                    <a:pt x="52635" y="4512"/>
                  </a:lnTo>
                  <a:lnTo>
                    <a:pt x="52225" y="4751"/>
                  </a:lnTo>
                  <a:lnTo>
                    <a:pt x="50687" y="5640"/>
                  </a:lnTo>
                  <a:lnTo>
                    <a:pt x="46244" y="8340"/>
                  </a:lnTo>
                  <a:lnTo>
                    <a:pt x="44979" y="9126"/>
                  </a:lnTo>
                  <a:lnTo>
                    <a:pt x="43373" y="10117"/>
                  </a:lnTo>
                  <a:lnTo>
                    <a:pt x="39032" y="12783"/>
                  </a:lnTo>
                  <a:lnTo>
                    <a:pt x="36503" y="14356"/>
                  </a:lnTo>
                  <a:lnTo>
                    <a:pt x="37699" y="15039"/>
                  </a:lnTo>
                  <a:lnTo>
                    <a:pt x="41596" y="12510"/>
                  </a:lnTo>
                  <a:lnTo>
                    <a:pt x="45492" y="9947"/>
                  </a:lnTo>
                  <a:lnTo>
                    <a:pt x="49252" y="7520"/>
                  </a:lnTo>
                  <a:lnTo>
                    <a:pt x="52943" y="5025"/>
                  </a:lnTo>
                  <a:lnTo>
                    <a:pt x="56634" y="2530"/>
                  </a:lnTo>
                  <a:lnTo>
                    <a:pt x="60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3053350" y="2444350"/>
              <a:ext cx="595575" cy="376000"/>
            </a:xfrm>
            <a:custGeom>
              <a:avLst/>
              <a:gdLst/>
              <a:ahLst/>
              <a:cxnLst/>
              <a:rect l="l" t="t" r="r" b="b"/>
              <a:pathLst>
                <a:path w="23823" h="150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657" y="2564"/>
                  </a:lnTo>
                  <a:lnTo>
                    <a:pt x="7383" y="5059"/>
                  </a:lnTo>
                  <a:lnTo>
                    <a:pt x="7383" y="5059"/>
                  </a:lnTo>
                  <a:lnTo>
                    <a:pt x="11074" y="7520"/>
                  </a:lnTo>
                  <a:lnTo>
                    <a:pt x="14800" y="9947"/>
                  </a:lnTo>
                  <a:lnTo>
                    <a:pt x="14800" y="9947"/>
                  </a:lnTo>
                  <a:lnTo>
                    <a:pt x="18730" y="12510"/>
                  </a:lnTo>
                  <a:lnTo>
                    <a:pt x="22627" y="15039"/>
                  </a:lnTo>
                  <a:lnTo>
                    <a:pt x="22661" y="15039"/>
                  </a:lnTo>
                  <a:lnTo>
                    <a:pt x="22661" y="15039"/>
                  </a:lnTo>
                  <a:lnTo>
                    <a:pt x="23823" y="14390"/>
                  </a:lnTo>
                  <a:lnTo>
                    <a:pt x="23823" y="14390"/>
                  </a:lnTo>
                  <a:lnTo>
                    <a:pt x="23823" y="14390"/>
                  </a:lnTo>
                  <a:lnTo>
                    <a:pt x="23823" y="14356"/>
                  </a:lnTo>
                  <a:lnTo>
                    <a:pt x="23823" y="14356"/>
                  </a:lnTo>
                  <a:lnTo>
                    <a:pt x="19585" y="11724"/>
                  </a:lnTo>
                  <a:lnTo>
                    <a:pt x="15347" y="9126"/>
                  </a:lnTo>
                  <a:lnTo>
                    <a:pt x="15347" y="9126"/>
                  </a:lnTo>
                  <a:lnTo>
                    <a:pt x="11553" y="6802"/>
                  </a:lnTo>
                  <a:lnTo>
                    <a:pt x="7691" y="4512"/>
                  </a:lnTo>
                  <a:lnTo>
                    <a:pt x="7691" y="4512"/>
                  </a:lnTo>
                  <a:lnTo>
                    <a:pt x="3863" y="2256"/>
                  </a:lnTo>
                  <a:lnTo>
                    <a:pt x="1949" y="109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965925" y="2444350"/>
              <a:ext cx="595575" cy="376000"/>
            </a:xfrm>
            <a:custGeom>
              <a:avLst/>
              <a:gdLst/>
              <a:ahLst/>
              <a:cxnLst/>
              <a:rect l="l" t="t" r="r" b="b"/>
              <a:pathLst>
                <a:path w="23823" h="15040" fill="none" extrusionOk="0">
                  <a:moveTo>
                    <a:pt x="23823" y="1"/>
                  </a:moveTo>
                  <a:lnTo>
                    <a:pt x="23823" y="1"/>
                  </a:lnTo>
                  <a:lnTo>
                    <a:pt x="20405" y="1983"/>
                  </a:lnTo>
                  <a:lnTo>
                    <a:pt x="20405" y="1983"/>
                  </a:lnTo>
                  <a:lnTo>
                    <a:pt x="16132" y="4512"/>
                  </a:lnTo>
                  <a:lnTo>
                    <a:pt x="16132" y="4512"/>
                  </a:lnTo>
                  <a:lnTo>
                    <a:pt x="15722" y="4751"/>
                  </a:lnTo>
                  <a:lnTo>
                    <a:pt x="15722" y="4751"/>
                  </a:lnTo>
                  <a:lnTo>
                    <a:pt x="14184" y="5640"/>
                  </a:lnTo>
                  <a:lnTo>
                    <a:pt x="14184" y="5640"/>
                  </a:lnTo>
                  <a:lnTo>
                    <a:pt x="9741" y="8340"/>
                  </a:lnTo>
                  <a:lnTo>
                    <a:pt x="9741" y="8340"/>
                  </a:lnTo>
                  <a:lnTo>
                    <a:pt x="8476" y="9126"/>
                  </a:lnTo>
                  <a:lnTo>
                    <a:pt x="8476" y="9126"/>
                  </a:lnTo>
                  <a:lnTo>
                    <a:pt x="6870" y="10117"/>
                  </a:lnTo>
                  <a:lnTo>
                    <a:pt x="6870" y="10117"/>
                  </a:lnTo>
                  <a:lnTo>
                    <a:pt x="2529" y="12783"/>
                  </a:lnTo>
                  <a:lnTo>
                    <a:pt x="2529" y="12783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0" y="14356"/>
                  </a:lnTo>
                  <a:lnTo>
                    <a:pt x="1196" y="15039"/>
                  </a:lnTo>
                  <a:lnTo>
                    <a:pt x="1196" y="15039"/>
                  </a:lnTo>
                  <a:lnTo>
                    <a:pt x="1196" y="15039"/>
                  </a:lnTo>
                  <a:lnTo>
                    <a:pt x="5093" y="12510"/>
                  </a:lnTo>
                  <a:lnTo>
                    <a:pt x="8989" y="9947"/>
                  </a:lnTo>
                  <a:lnTo>
                    <a:pt x="8989" y="9947"/>
                  </a:lnTo>
                  <a:lnTo>
                    <a:pt x="12749" y="7520"/>
                  </a:lnTo>
                  <a:lnTo>
                    <a:pt x="16440" y="5025"/>
                  </a:lnTo>
                  <a:lnTo>
                    <a:pt x="16440" y="5025"/>
                  </a:lnTo>
                  <a:lnTo>
                    <a:pt x="20131" y="2530"/>
                  </a:lnTo>
                  <a:lnTo>
                    <a:pt x="238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850550" y="2808350"/>
              <a:ext cx="107700" cy="67525"/>
            </a:xfrm>
            <a:custGeom>
              <a:avLst/>
              <a:gdLst/>
              <a:ahLst/>
              <a:cxnLst/>
              <a:rect l="l" t="t" r="r" b="b"/>
              <a:pathLst>
                <a:path w="4308" h="2701" extrusionOk="0">
                  <a:moveTo>
                    <a:pt x="4273" y="1"/>
                  </a:moveTo>
                  <a:lnTo>
                    <a:pt x="1" y="2701"/>
                  </a:lnTo>
                  <a:lnTo>
                    <a:pt x="1" y="270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850550" y="2808350"/>
              <a:ext cx="107700" cy="67525"/>
            </a:xfrm>
            <a:custGeom>
              <a:avLst/>
              <a:gdLst/>
              <a:ahLst/>
              <a:cxnLst/>
              <a:rect l="l" t="t" r="r" b="b"/>
              <a:pathLst>
                <a:path w="4308" h="2701" fill="none" extrusionOk="0">
                  <a:moveTo>
                    <a:pt x="4308" y="1"/>
                  </a:moveTo>
                  <a:lnTo>
                    <a:pt x="4273" y="1"/>
                  </a:lnTo>
                  <a:lnTo>
                    <a:pt x="4273" y="1"/>
                  </a:lnTo>
                  <a:lnTo>
                    <a:pt x="1" y="2701"/>
                  </a:lnTo>
                  <a:lnTo>
                    <a:pt x="1" y="2701"/>
                  </a:lnTo>
                  <a:lnTo>
                    <a:pt x="1" y="2701"/>
                  </a:lnTo>
                  <a:lnTo>
                    <a:pt x="43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957375" y="2803225"/>
              <a:ext cx="8575" cy="5150"/>
            </a:xfrm>
            <a:custGeom>
              <a:avLst/>
              <a:gdLst/>
              <a:ahLst/>
              <a:cxnLst/>
              <a:rect l="l" t="t" r="r" b="b"/>
              <a:pathLst>
                <a:path w="343" h="206" extrusionOk="0">
                  <a:moveTo>
                    <a:pt x="308" y="1"/>
                  </a:moveTo>
                  <a:lnTo>
                    <a:pt x="0" y="206"/>
                  </a:lnTo>
                  <a:lnTo>
                    <a:pt x="35" y="206"/>
                  </a:lnTo>
                  <a:lnTo>
                    <a:pt x="342" y="3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957375" y="2803225"/>
              <a:ext cx="8575" cy="5150"/>
            </a:xfrm>
            <a:custGeom>
              <a:avLst/>
              <a:gdLst/>
              <a:ahLst/>
              <a:cxnLst/>
              <a:rect l="l" t="t" r="r" b="b"/>
              <a:pathLst>
                <a:path w="343" h="206" fill="none" extrusionOk="0">
                  <a:moveTo>
                    <a:pt x="308" y="1"/>
                  </a:moveTo>
                  <a:lnTo>
                    <a:pt x="308" y="1"/>
                  </a:lnTo>
                  <a:lnTo>
                    <a:pt x="308" y="1"/>
                  </a:lnTo>
                  <a:lnTo>
                    <a:pt x="308" y="1"/>
                  </a:lnTo>
                  <a:lnTo>
                    <a:pt x="0" y="206"/>
                  </a:lnTo>
                  <a:lnTo>
                    <a:pt x="35" y="206"/>
                  </a:lnTo>
                  <a:lnTo>
                    <a:pt x="35" y="206"/>
                  </a:lnTo>
                  <a:lnTo>
                    <a:pt x="342" y="35"/>
                  </a:lnTo>
                  <a:lnTo>
                    <a:pt x="342" y="1"/>
                  </a:lnTo>
                  <a:lnTo>
                    <a:pt x="342" y="1"/>
                  </a:lnTo>
                  <a:lnTo>
                    <a:pt x="3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806975" y="2875850"/>
              <a:ext cx="43600" cy="26525"/>
            </a:xfrm>
            <a:custGeom>
              <a:avLst/>
              <a:gdLst/>
              <a:ahLst/>
              <a:cxnLst/>
              <a:rect l="l" t="t" r="r" b="b"/>
              <a:pathLst>
                <a:path w="1744" h="1061" extrusionOk="0">
                  <a:moveTo>
                    <a:pt x="1744" y="1"/>
                  </a:moveTo>
                  <a:lnTo>
                    <a:pt x="1" y="1060"/>
                  </a:lnTo>
                  <a:lnTo>
                    <a:pt x="35" y="1060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806975" y="2875850"/>
              <a:ext cx="43600" cy="26525"/>
            </a:xfrm>
            <a:custGeom>
              <a:avLst/>
              <a:gdLst/>
              <a:ahLst/>
              <a:cxnLst/>
              <a:rect l="l" t="t" r="r" b="b"/>
              <a:pathLst>
                <a:path w="1744" h="1061" fill="none" extrusionOk="0">
                  <a:moveTo>
                    <a:pt x="1744" y="1"/>
                  </a:moveTo>
                  <a:lnTo>
                    <a:pt x="1744" y="1"/>
                  </a:lnTo>
                  <a:lnTo>
                    <a:pt x="1744" y="1"/>
                  </a:lnTo>
                  <a:lnTo>
                    <a:pt x="1" y="1060"/>
                  </a:lnTo>
                  <a:lnTo>
                    <a:pt x="1" y="1060"/>
                  </a:lnTo>
                  <a:lnTo>
                    <a:pt x="35" y="1060"/>
                  </a:lnTo>
                  <a:lnTo>
                    <a:pt x="35" y="1060"/>
                  </a:lnTo>
                  <a:lnTo>
                    <a:pt x="17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25850" y="2804075"/>
              <a:ext cx="364025" cy="135900"/>
            </a:xfrm>
            <a:custGeom>
              <a:avLst/>
              <a:gdLst/>
              <a:ahLst/>
              <a:cxnLst/>
              <a:rect l="l" t="t" r="r" b="b"/>
              <a:pathLst>
                <a:path w="14561" h="5436" extrusionOk="0">
                  <a:moveTo>
                    <a:pt x="923" y="1"/>
                  </a:moveTo>
                  <a:lnTo>
                    <a:pt x="0" y="787"/>
                  </a:lnTo>
                  <a:lnTo>
                    <a:pt x="6938" y="5230"/>
                  </a:lnTo>
                  <a:lnTo>
                    <a:pt x="7246" y="5435"/>
                  </a:lnTo>
                  <a:lnTo>
                    <a:pt x="7588" y="5230"/>
                  </a:lnTo>
                  <a:lnTo>
                    <a:pt x="14560" y="787"/>
                  </a:lnTo>
                  <a:lnTo>
                    <a:pt x="13603" y="1"/>
                  </a:lnTo>
                  <a:lnTo>
                    <a:pt x="13296" y="172"/>
                  </a:lnTo>
                  <a:lnTo>
                    <a:pt x="8989" y="2872"/>
                  </a:lnTo>
                  <a:lnTo>
                    <a:pt x="7280" y="3931"/>
                  </a:lnTo>
                  <a:lnTo>
                    <a:pt x="7246" y="3931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25850" y="2804075"/>
              <a:ext cx="364025" cy="135900"/>
            </a:xfrm>
            <a:custGeom>
              <a:avLst/>
              <a:gdLst/>
              <a:ahLst/>
              <a:cxnLst/>
              <a:rect l="l" t="t" r="r" b="b"/>
              <a:pathLst>
                <a:path w="14561" h="5436" fill="none" extrusionOk="0">
                  <a:moveTo>
                    <a:pt x="13603" y="1"/>
                  </a:moveTo>
                  <a:lnTo>
                    <a:pt x="13603" y="1"/>
                  </a:lnTo>
                  <a:lnTo>
                    <a:pt x="13296" y="172"/>
                  </a:lnTo>
                  <a:lnTo>
                    <a:pt x="13296" y="172"/>
                  </a:lnTo>
                  <a:lnTo>
                    <a:pt x="8989" y="2872"/>
                  </a:lnTo>
                  <a:lnTo>
                    <a:pt x="8989" y="2872"/>
                  </a:lnTo>
                  <a:lnTo>
                    <a:pt x="7280" y="3931"/>
                  </a:lnTo>
                  <a:lnTo>
                    <a:pt x="7280" y="3931"/>
                  </a:lnTo>
                  <a:lnTo>
                    <a:pt x="7246" y="3931"/>
                  </a:lnTo>
                  <a:lnTo>
                    <a:pt x="7246" y="3931"/>
                  </a:lnTo>
                  <a:lnTo>
                    <a:pt x="7246" y="3931"/>
                  </a:lnTo>
                  <a:lnTo>
                    <a:pt x="7246" y="3931"/>
                  </a:lnTo>
                  <a:lnTo>
                    <a:pt x="957" y="1"/>
                  </a:lnTo>
                  <a:lnTo>
                    <a:pt x="957" y="1"/>
                  </a:lnTo>
                  <a:lnTo>
                    <a:pt x="923" y="1"/>
                  </a:lnTo>
                  <a:lnTo>
                    <a:pt x="923" y="1"/>
                  </a:lnTo>
                  <a:lnTo>
                    <a:pt x="0" y="787"/>
                  </a:lnTo>
                  <a:lnTo>
                    <a:pt x="0" y="787"/>
                  </a:lnTo>
                  <a:lnTo>
                    <a:pt x="6938" y="5230"/>
                  </a:lnTo>
                  <a:lnTo>
                    <a:pt x="7246" y="5435"/>
                  </a:lnTo>
                  <a:lnTo>
                    <a:pt x="7588" y="5230"/>
                  </a:lnTo>
                  <a:lnTo>
                    <a:pt x="14560" y="787"/>
                  </a:lnTo>
                  <a:lnTo>
                    <a:pt x="14560" y="787"/>
                  </a:lnTo>
                  <a:lnTo>
                    <a:pt x="136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48900" y="2803225"/>
              <a:ext cx="1750" cy="875"/>
            </a:xfrm>
            <a:custGeom>
              <a:avLst/>
              <a:gdLst/>
              <a:ahLst/>
              <a:cxnLst/>
              <a:rect l="l" t="t" r="r" b="b"/>
              <a:pathLst>
                <a:path w="70" h="35" extrusionOk="0">
                  <a:moveTo>
                    <a:pt x="1" y="1"/>
                  </a:moveTo>
                  <a:lnTo>
                    <a:pt x="35" y="35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648900" y="2803225"/>
              <a:ext cx="1750" cy="875"/>
            </a:xfrm>
            <a:custGeom>
              <a:avLst/>
              <a:gdLst/>
              <a:ahLst/>
              <a:cxnLst/>
              <a:rect l="l" t="t" r="r" b="b"/>
              <a:pathLst>
                <a:path w="70" h="35" fill="none" extrusionOk="0">
                  <a:moveTo>
                    <a:pt x="69" y="1"/>
                  </a:moveTo>
                  <a:lnTo>
                    <a:pt x="35" y="1"/>
                  </a:lnTo>
                  <a:lnTo>
                    <a:pt x="3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3650625" y="2802375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3056775" y="2803225"/>
              <a:ext cx="593000" cy="414450"/>
            </a:xfrm>
            <a:custGeom>
              <a:avLst/>
              <a:gdLst/>
              <a:ahLst/>
              <a:cxnLst/>
              <a:rect l="l" t="t" r="r" b="b"/>
              <a:pathLst>
                <a:path w="23720" h="16578" extrusionOk="0">
                  <a:moveTo>
                    <a:pt x="23686" y="1"/>
                  </a:moveTo>
                  <a:lnTo>
                    <a:pt x="23703" y="18"/>
                  </a:lnTo>
                  <a:lnTo>
                    <a:pt x="23720" y="1"/>
                  </a:lnTo>
                  <a:close/>
                  <a:moveTo>
                    <a:pt x="23703" y="18"/>
                  </a:moveTo>
                  <a:lnTo>
                    <a:pt x="23686" y="35"/>
                  </a:lnTo>
                  <a:lnTo>
                    <a:pt x="23720" y="35"/>
                  </a:lnTo>
                  <a:lnTo>
                    <a:pt x="23703" y="18"/>
                  </a:lnTo>
                  <a:close/>
                  <a:moveTo>
                    <a:pt x="23686" y="35"/>
                  </a:moveTo>
                  <a:lnTo>
                    <a:pt x="22524" y="684"/>
                  </a:lnTo>
                  <a:lnTo>
                    <a:pt x="22490" y="684"/>
                  </a:lnTo>
                  <a:lnTo>
                    <a:pt x="21225" y="1436"/>
                  </a:lnTo>
                  <a:lnTo>
                    <a:pt x="19995" y="2188"/>
                  </a:lnTo>
                  <a:lnTo>
                    <a:pt x="17534" y="3726"/>
                  </a:lnTo>
                  <a:lnTo>
                    <a:pt x="14492" y="5709"/>
                  </a:lnTo>
                  <a:lnTo>
                    <a:pt x="12988" y="6734"/>
                  </a:lnTo>
                  <a:lnTo>
                    <a:pt x="11518" y="7759"/>
                  </a:lnTo>
                  <a:lnTo>
                    <a:pt x="8579" y="9878"/>
                  </a:lnTo>
                  <a:lnTo>
                    <a:pt x="5640" y="12032"/>
                  </a:lnTo>
                  <a:lnTo>
                    <a:pt x="4204" y="13125"/>
                  </a:lnTo>
                  <a:lnTo>
                    <a:pt x="2803" y="14253"/>
                  </a:lnTo>
                  <a:lnTo>
                    <a:pt x="1367" y="15415"/>
                  </a:lnTo>
                  <a:lnTo>
                    <a:pt x="0" y="16577"/>
                  </a:lnTo>
                  <a:lnTo>
                    <a:pt x="1572" y="15689"/>
                  </a:lnTo>
                  <a:lnTo>
                    <a:pt x="3144" y="14766"/>
                  </a:lnTo>
                  <a:lnTo>
                    <a:pt x="4683" y="13809"/>
                  </a:lnTo>
                  <a:lnTo>
                    <a:pt x="6221" y="12818"/>
                  </a:lnTo>
                  <a:lnTo>
                    <a:pt x="9262" y="10835"/>
                  </a:lnTo>
                  <a:lnTo>
                    <a:pt x="12236" y="8819"/>
                  </a:lnTo>
                  <a:lnTo>
                    <a:pt x="13706" y="7759"/>
                  </a:lnTo>
                  <a:lnTo>
                    <a:pt x="15175" y="6700"/>
                  </a:lnTo>
                  <a:lnTo>
                    <a:pt x="18115" y="4546"/>
                  </a:lnTo>
                  <a:lnTo>
                    <a:pt x="20439" y="2735"/>
                  </a:lnTo>
                  <a:lnTo>
                    <a:pt x="21601" y="1812"/>
                  </a:lnTo>
                  <a:lnTo>
                    <a:pt x="22729" y="855"/>
                  </a:lnTo>
                  <a:lnTo>
                    <a:pt x="22763" y="821"/>
                  </a:lnTo>
                  <a:lnTo>
                    <a:pt x="23686" y="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3056775" y="2803225"/>
              <a:ext cx="593000" cy="414450"/>
            </a:xfrm>
            <a:custGeom>
              <a:avLst/>
              <a:gdLst/>
              <a:ahLst/>
              <a:cxnLst/>
              <a:rect l="l" t="t" r="r" b="b"/>
              <a:pathLst>
                <a:path w="23720" h="16578" fill="none" extrusionOk="0">
                  <a:moveTo>
                    <a:pt x="23720" y="1"/>
                  </a:moveTo>
                  <a:lnTo>
                    <a:pt x="23686" y="35"/>
                  </a:lnTo>
                  <a:lnTo>
                    <a:pt x="23686" y="35"/>
                  </a:lnTo>
                  <a:lnTo>
                    <a:pt x="23686" y="35"/>
                  </a:lnTo>
                  <a:lnTo>
                    <a:pt x="22524" y="684"/>
                  </a:lnTo>
                  <a:lnTo>
                    <a:pt x="22524" y="684"/>
                  </a:lnTo>
                  <a:lnTo>
                    <a:pt x="22490" y="684"/>
                  </a:lnTo>
                  <a:lnTo>
                    <a:pt x="22490" y="684"/>
                  </a:lnTo>
                  <a:lnTo>
                    <a:pt x="21225" y="1436"/>
                  </a:lnTo>
                  <a:lnTo>
                    <a:pt x="19995" y="2188"/>
                  </a:lnTo>
                  <a:lnTo>
                    <a:pt x="17534" y="3726"/>
                  </a:lnTo>
                  <a:lnTo>
                    <a:pt x="17534" y="3726"/>
                  </a:lnTo>
                  <a:lnTo>
                    <a:pt x="14492" y="5709"/>
                  </a:lnTo>
                  <a:lnTo>
                    <a:pt x="12988" y="6734"/>
                  </a:lnTo>
                  <a:lnTo>
                    <a:pt x="11518" y="7759"/>
                  </a:lnTo>
                  <a:lnTo>
                    <a:pt x="11518" y="7759"/>
                  </a:lnTo>
                  <a:lnTo>
                    <a:pt x="8579" y="9878"/>
                  </a:lnTo>
                  <a:lnTo>
                    <a:pt x="5640" y="12032"/>
                  </a:lnTo>
                  <a:lnTo>
                    <a:pt x="5640" y="12032"/>
                  </a:lnTo>
                  <a:lnTo>
                    <a:pt x="4204" y="13125"/>
                  </a:lnTo>
                  <a:lnTo>
                    <a:pt x="2803" y="14253"/>
                  </a:lnTo>
                  <a:lnTo>
                    <a:pt x="1367" y="15415"/>
                  </a:lnTo>
                  <a:lnTo>
                    <a:pt x="0" y="16577"/>
                  </a:lnTo>
                  <a:lnTo>
                    <a:pt x="0" y="16577"/>
                  </a:lnTo>
                  <a:lnTo>
                    <a:pt x="1572" y="15689"/>
                  </a:lnTo>
                  <a:lnTo>
                    <a:pt x="3144" y="14766"/>
                  </a:lnTo>
                  <a:lnTo>
                    <a:pt x="4683" y="13809"/>
                  </a:lnTo>
                  <a:lnTo>
                    <a:pt x="6221" y="12818"/>
                  </a:lnTo>
                  <a:lnTo>
                    <a:pt x="6221" y="12818"/>
                  </a:lnTo>
                  <a:lnTo>
                    <a:pt x="9262" y="10835"/>
                  </a:lnTo>
                  <a:lnTo>
                    <a:pt x="12236" y="8819"/>
                  </a:lnTo>
                  <a:lnTo>
                    <a:pt x="12236" y="8819"/>
                  </a:lnTo>
                  <a:lnTo>
                    <a:pt x="13706" y="7759"/>
                  </a:lnTo>
                  <a:lnTo>
                    <a:pt x="15175" y="6700"/>
                  </a:lnTo>
                  <a:lnTo>
                    <a:pt x="18115" y="4546"/>
                  </a:lnTo>
                  <a:lnTo>
                    <a:pt x="18115" y="4546"/>
                  </a:lnTo>
                  <a:lnTo>
                    <a:pt x="20439" y="2735"/>
                  </a:lnTo>
                  <a:lnTo>
                    <a:pt x="21601" y="1812"/>
                  </a:lnTo>
                  <a:lnTo>
                    <a:pt x="22729" y="855"/>
                  </a:lnTo>
                  <a:lnTo>
                    <a:pt x="22729" y="855"/>
                  </a:lnTo>
                  <a:lnTo>
                    <a:pt x="22763" y="821"/>
                  </a:lnTo>
                  <a:lnTo>
                    <a:pt x="22763" y="821"/>
                  </a:lnTo>
                  <a:lnTo>
                    <a:pt x="23686" y="35"/>
                  </a:lnTo>
                  <a:lnTo>
                    <a:pt x="23686" y="35"/>
                  </a:lnTo>
                  <a:lnTo>
                    <a:pt x="23720" y="35"/>
                  </a:lnTo>
                  <a:lnTo>
                    <a:pt x="23720" y="35"/>
                  </a:lnTo>
                  <a:lnTo>
                    <a:pt x="23720" y="35"/>
                  </a:lnTo>
                  <a:lnTo>
                    <a:pt x="23720" y="35"/>
                  </a:lnTo>
                  <a:lnTo>
                    <a:pt x="23686" y="1"/>
                  </a:lnTo>
                  <a:lnTo>
                    <a:pt x="23686" y="1"/>
                  </a:lnTo>
                  <a:lnTo>
                    <a:pt x="237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3964200" y="2802375"/>
              <a:ext cx="1750" cy="875"/>
            </a:xfrm>
            <a:custGeom>
              <a:avLst/>
              <a:gdLst/>
              <a:ahLst/>
              <a:cxnLst/>
              <a:rect l="l" t="t" r="r" b="b"/>
              <a:pathLst>
                <a:path w="70" h="35" extrusionOk="0">
                  <a:moveTo>
                    <a:pt x="1" y="0"/>
                  </a:moveTo>
                  <a:lnTo>
                    <a:pt x="35" y="35"/>
                  </a:lnTo>
                  <a:lnTo>
                    <a:pt x="69" y="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964200" y="2802375"/>
              <a:ext cx="1750" cy="1725"/>
            </a:xfrm>
            <a:custGeom>
              <a:avLst/>
              <a:gdLst/>
              <a:ahLst/>
              <a:cxnLst/>
              <a:rect l="l" t="t" r="r" b="b"/>
              <a:pathLst>
                <a:path w="70" h="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69" y="35"/>
                  </a:lnTo>
                  <a:lnTo>
                    <a:pt x="69" y="69"/>
                  </a:lnTo>
                  <a:lnTo>
                    <a:pt x="69" y="69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963350" y="2802375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965925" y="2803225"/>
              <a:ext cx="592150" cy="414450"/>
            </a:xfrm>
            <a:custGeom>
              <a:avLst/>
              <a:gdLst/>
              <a:ahLst/>
              <a:cxnLst/>
              <a:rect l="l" t="t" r="r" b="b"/>
              <a:pathLst>
                <a:path w="23686" h="16578" extrusionOk="0">
                  <a:moveTo>
                    <a:pt x="0" y="1"/>
                  </a:moveTo>
                  <a:lnTo>
                    <a:pt x="0" y="35"/>
                  </a:lnTo>
                  <a:lnTo>
                    <a:pt x="957" y="821"/>
                  </a:lnTo>
                  <a:lnTo>
                    <a:pt x="2085" y="1778"/>
                  </a:lnTo>
                  <a:lnTo>
                    <a:pt x="3247" y="2701"/>
                  </a:lnTo>
                  <a:lnTo>
                    <a:pt x="5571" y="4512"/>
                  </a:lnTo>
                  <a:lnTo>
                    <a:pt x="8476" y="6666"/>
                  </a:lnTo>
                  <a:lnTo>
                    <a:pt x="9946" y="7725"/>
                  </a:lnTo>
                  <a:lnTo>
                    <a:pt x="11416" y="8785"/>
                  </a:lnTo>
                  <a:lnTo>
                    <a:pt x="14423" y="10801"/>
                  </a:lnTo>
                  <a:lnTo>
                    <a:pt x="17465" y="12818"/>
                  </a:lnTo>
                  <a:lnTo>
                    <a:pt x="18969" y="13775"/>
                  </a:lnTo>
                  <a:lnTo>
                    <a:pt x="20541" y="14732"/>
                  </a:lnTo>
                  <a:lnTo>
                    <a:pt x="22080" y="15655"/>
                  </a:lnTo>
                  <a:lnTo>
                    <a:pt x="23686" y="16577"/>
                  </a:lnTo>
                  <a:lnTo>
                    <a:pt x="22285" y="15381"/>
                  </a:lnTo>
                  <a:lnTo>
                    <a:pt x="20883" y="14219"/>
                  </a:lnTo>
                  <a:lnTo>
                    <a:pt x="19448" y="13125"/>
                  </a:lnTo>
                  <a:lnTo>
                    <a:pt x="18012" y="11997"/>
                  </a:lnTo>
                  <a:lnTo>
                    <a:pt x="16577" y="10904"/>
                  </a:lnTo>
                  <a:lnTo>
                    <a:pt x="15107" y="9844"/>
                  </a:lnTo>
                  <a:lnTo>
                    <a:pt x="13637" y="8785"/>
                  </a:lnTo>
                  <a:lnTo>
                    <a:pt x="12168" y="7725"/>
                  </a:lnTo>
                  <a:lnTo>
                    <a:pt x="9160" y="5674"/>
                  </a:lnTo>
                  <a:lnTo>
                    <a:pt x="7656" y="4683"/>
                  </a:lnTo>
                  <a:lnTo>
                    <a:pt x="6152" y="3692"/>
                  </a:lnTo>
                  <a:lnTo>
                    <a:pt x="3691" y="2154"/>
                  </a:lnTo>
                  <a:lnTo>
                    <a:pt x="2427" y="1402"/>
                  </a:lnTo>
                  <a:lnTo>
                    <a:pt x="1196" y="6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964200" y="2802375"/>
              <a:ext cx="593875" cy="415300"/>
            </a:xfrm>
            <a:custGeom>
              <a:avLst/>
              <a:gdLst/>
              <a:ahLst/>
              <a:cxnLst/>
              <a:rect l="l" t="t" r="r" b="b"/>
              <a:pathLst>
                <a:path w="23755" h="1661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69" y="69"/>
                  </a:lnTo>
                  <a:lnTo>
                    <a:pt x="1026" y="855"/>
                  </a:lnTo>
                  <a:lnTo>
                    <a:pt x="1026" y="855"/>
                  </a:lnTo>
                  <a:lnTo>
                    <a:pt x="1026" y="855"/>
                  </a:lnTo>
                  <a:lnTo>
                    <a:pt x="2154" y="1812"/>
                  </a:lnTo>
                  <a:lnTo>
                    <a:pt x="3316" y="2735"/>
                  </a:lnTo>
                  <a:lnTo>
                    <a:pt x="5640" y="4546"/>
                  </a:lnTo>
                  <a:lnTo>
                    <a:pt x="5640" y="4546"/>
                  </a:lnTo>
                  <a:lnTo>
                    <a:pt x="8545" y="6700"/>
                  </a:lnTo>
                  <a:lnTo>
                    <a:pt x="10015" y="7759"/>
                  </a:lnTo>
                  <a:lnTo>
                    <a:pt x="11485" y="8819"/>
                  </a:lnTo>
                  <a:lnTo>
                    <a:pt x="11485" y="8819"/>
                  </a:lnTo>
                  <a:lnTo>
                    <a:pt x="14492" y="10835"/>
                  </a:lnTo>
                  <a:lnTo>
                    <a:pt x="17534" y="12852"/>
                  </a:lnTo>
                  <a:lnTo>
                    <a:pt x="17534" y="12852"/>
                  </a:lnTo>
                  <a:lnTo>
                    <a:pt x="19038" y="13809"/>
                  </a:lnTo>
                  <a:lnTo>
                    <a:pt x="20610" y="14766"/>
                  </a:lnTo>
                  <a:lnTo>
                    <a:pt x="22149" y="15689"/>
                  </a:lnTo>
                  <a:lnTo>
                    <a:pt x="23755" y="16611"/>
                  </a:lnTo>
                  <a:lnTo>
                    <a:pt x="23755" y="16611"/>
                  </a:lnTo>
                  <a:lnTo>
                    <a:pt x="22354" y="15415"/>
                  </a:lnTo>
                  <a:lnTo>
                    <a:pt x="20952" y="14253"/>
                  </a:lnTo>
                  <a:lnTo>
                    <a:pt x="19517" y="13159"/>
                  </a:lnTo>
                  <a:lnTo>
                    <a:pt x="18081" y="12031"/>
                  </a:lnTo>
                  <a:lnTo>
                    <a:pt x="18081" y="12031"/>
                  </a:lnTo>
                  <a:lnTo>
                    <a:pt x="16646" y="10938"/>
                  </a:lnTo>
                  <a:lnTo>
                    <a:pt x="15176" y="9878"/>
                  </a:lnTo>
                  <a:lnTo>
                    <a:pt x="13706" y="8819"/>
                  </a:lnTo>
                  <a:lnTo>
                    <a:pt x="12237" y="7759"/>
                  </a:lnTo>
                  <a:lnTo>
                    <a:pt x="12237" y="7759"/>
                  </a:lnTo>
                  <a:lnTo>
                    <a:pt x="9229" y="5708"/>
                  </a:lnTo>
                  <a:lnTo>
                    <a:pt x="7725" y="4717"/>
                  </a:lnTo>
                  <a:lnTo>
                    <a:pt x="6221" y="3726"/>
                  </a:lnTo>
                  <a:lnTo>
                    <a:pt x="6221" y="3726"/>
                  </a:lnTo>
                  <a:lnTo>
                    <a:pt x="3760" y="2188"/>
                  </a:lnTo>
                  <a:lnTo>
                    <a:pt x="2496" y="1436"/>
                  </a:lnTo>
                  <a:lnTo>
                    <a:pt x="1265" y="718"/>
                  </a:lnTo>
                  <a:lnTo>
                    <a:pt x="1265" y="718"/>
                  </a:lnTo>
                  <a:lnTo>
                    <a:pt x="1265" y="718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053350" y="3749125"/>
              <a:ext cx="219625" cy="219625"/>
            </a:xfrm>
            <a:custGeom>
              <a:avLst/>
              <a:gdLst/>
              <a:ahLst/>
              <a:cxnLst/>
              <a:rect l="l" t="t" r="r" b="b"/>
              <a:pathLst>
                <a:path w="8785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8784" y="8784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374625" y="3749125"/>
              <a:ext cx="219625" cy="219625"/>
            </a:xfrm>
            <a:custGeom>
              <a:avLst/>
              <a:gdLst/>
              <a:ahLst/>
              <a:cxnLst/>
              <a:rect l="l" t="t" r="r" b="b"/>
              <a:pathLst>
                <a:path w="8785" h="8785" extrusionOk="0">
                  <a:moveTo>
                    <a:pt x="0" y="1"/>
                  </a:moveTo>
                  <a:lnTo>
                    <a:pt x="0" y="8784"/>
                  </a:lnTo>
                  <a:lnTo>
                    <a:pt x="8784" y="8784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3695900" y="3749125"/>
              <a:ext cx="219625" cy="219625"/>
            </a:xfrm>
            <a:custGeom>
              <a:avLst/>
              <a:gdLst/>
              <a:ahLst/>
              <a:cxnLst/>
              <a:rect l="l" t="t" r="r" b="b"/>
              <a:pathLst>
                <a:path w="8785" h="8785" extrusionOk="0">
                  <a:moveTo>
                    <a:pt x="1" y="1"/>
                  </a:moveTo>
                  <a:lnTo>
                    <a:pt x="1" y="8784"/>
                  </a:lnTo>
                  <a:lnTo>
                    <a:pt x="8785" y="8784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4017175" y="3749125"/>
              <a:ext cx="219625" cy="219625"/>
            </a:xfrm>
            <a:custGeom>
              <a:avLst/>
              <a:gdLst/>
              <a:ahLst/>
              <a:cxnLst/>
              <a:rect l="l" t="t" r="r" b="b"/>
              <a:pathLst>
                <a:path w="8785" h="8785" extrusionOk="0">
                  <a:moveTo>
                    <a:pt x="1" y="1"/>
                  </a:moveTo>
                  <a:lnTo>
                    <a:pt x="1" y="8784"/>
                  </a:lnTo>
                  <a:lnTo>
                    <a:pt x="8785" y="8784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4338450" y="3749125"/>
              <a:ext cx="219625" cy="219625"/>
            </a:xfrm>
            <a:custGeom>
              <a:avLst/>
              <a:gdLst/>
              <a:ahLst/>
              <a:cxnLst/>
              <a:rect l="l" t="t" r="r" b="b"/>
              <a:pathLst>
                <a:path w="8785" h="8785" extrusionOk="0">
                  <a:moveTo>
                    <a:pt x="1" y="1"/>
                  </a:moveTo>
                  <a:lnTo>
                    <a:pt x="1" y="8784"/>
                  </a:lnTo>
                  <a:lnTo>
                    <a:pt x="8785" y="8784"/>
                  </a:lnTo>
                  <a:lnTo>
                    <a:pt x="8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3046500" y="4084925"/>
              <a:ext cx="1504750" cy="23950"/>
            </a:xfrm>
            <a:custGeom>
              <a:avLst/>
              <a:gdLst/>
              <a:ahLst/>
              <a:cxnLst/>
              <a:rect l="l" t="t" r="r" b="b"/>
              <a:pathLst>
                <a:path w="60190" h="958" extrusionOk="0">
                  <a:moveTo>
                    <a:pt x="1" y="1"/>
                  </a:moveTo>
                  <a:lnTo>
                    <a:pt x="1" y="958"/>
                  </a:lnTo>
                  <a:lnTo>
                    <a:pt x="60189" y="958"/>
                  </a:lnTo>
                  <a:lnTo>
                    <a:pt x="601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46500" y="4147300"/>
              <a:ext cx="1504750" cy="23950"/>
            </a:xfrm>
            <a:custGeom>
              <a:avLst/>
              <a:gdLst/>
              <a:ahLst/>
              <a:cxnLst/>
              <a:rect l="l" t="t" r="r" b="b"/>
              <a:pathLst>
                <a:path w="60190" h="958" extrusionOk="0">
                  <a:moveTo>
                    <a:pt x="1" y="1"/>
                  </a:moveTo>
                  <a:lnTo>
                    <a:pt x="1" y="958"/>
                  </a:lnTo>
                  <a:lnTo>
                    <a:pt x="60189" y="958"/>
                  </a:lnTo>
                  <a:lnTo>
                    <a:pt x="601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3046500" y="4210550"/>
              <a:ext cx="1504750" cy="23075"/>
            </a:xfrm>
            <a:custGeom>
              <a:avLst/>
              <a:gdLst/>
              <a:ahLst/>
              <a:cxnLst/>
              <a:rect l="l" t="t" r="r" b="b"/>
              <a:pathLst>
                <a:path w="60190" h="923" extrusionOk="0">
                  <a:moveTo>
                    <a:pt x="1" y="0"/>
                  </a:moveTo>
                  <a:lnTo>
                    <a:pt x="1" y="923"/>
                  </a:lnTo>
                  <a:lnTo>
                    <a:pt x="60189" y="923"/>
                  </a:lnTo>
                  <a:lnTo>
                    <a:pt x="60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3046500" y="4272925"/>
              <a:ext cx="698125" cy="23950"/>
            </a:xfrm>
            <a:custGeom>
              <a:avLst/>
              <a:gdLst/>
              <a:ahLst/>
              <a:cxnLst/>
              <a:rect l="l" t="t" r="r" b="b"/>
              <a:pathLst>
                <a:path w="27925" h="958" extrusionOk="0">
                  <a:moveTo>
                    <a:pt x="1" y="0"/>
                  </a:moveTo>
                  <a:lnTo>
                    <a:pt x="1" y="957"/>
                  </a:lnTo>
                  <a:lnTo>
                    <a:pt x="27925" y="957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2033975" y="1029350"/>
              <a:ext cx="3194875" cy="870725"/>
            </a:xfrm>
            <a:custGeom>
              <a:avLst/>
              <a:gdLst/>
              <a:ahLst/>
              <a:cxnLst/>
              <a:rect l="l" t="t" r="r" b="b"/>
              <a:pathLst>
                <a:path w="127795" h="34829" extrusionOk="0">
                  <a:moveTo>
                    <a:pt x="18969" y="1"/>
                  </a:moveTo>
                  <a:lnTo>
                    <a:pt x="17192" y="752"/>
                  </a:lnTo>
                  <a:lnTo>
                    <a:pt x="17329" y="1094"/>
                  </a:lnTo>
                  <a:lnTo>
                    <a:pt x="18217" y="684"/>
                  </a:lnTo>
                  <a:lnTo>
                    <a:pt x="19106" y="342"/>
                  </a:lnTo>
                  <a:lnTo>
                    <a:pt x="18969" y="1"/>
                  </a:lnTo>
                  <a:close/>
                  <a:moveTo>
                    <a:pt x="15005" y="1778"/>
                  </a:moveTo>
                  <a:lnTo>
                    <a:pt x="13262" y="2666"/>
                  </a:lnTo>
                  <a:lnTo>
                    <a:pt x="13467" y="2974"/>
                  </a:lnTo>
                  <a:lnTo>
                    <a:pt x="15141" y="2085"/>
                  </a:lnTo>
                  <a:lnTo>
                    <a:pt x="15005" y="1778"/>
                  </a:lnTo>
                  <a:close/>
                  <a:moveTo>
                    <a:pt x="11177" y="3863"/>
                  </a:moveTo>
                  <a:lnTo>
                    <a:pt x="9536" y="4888"/>
                  </a:lnTo>
                  <a:lnTo>
                    <a:pt x="9741" y="5196"/>
                  </a:lnTo>
                  <a:lnTo>
                    <a:pt x="10527" y="4683"/>
                  </a:lnTo>
                  <a:lnTo>
                    <a:pt x="11348" y="4170"/>
                  </a:lnTo>
                  <a:lnTo>
                    <a:pt x="11177" y="3863"/>
                  </a:lnTo>
                  <a:close/>
                  <a:moveTo>
                    <a:pt x="7554" y="6255"/>
                  </a:moveTo>
                  <a:lnTo>
                    <a:pt x="6768" y="6870"/>
                  </a:lnTo>
                  <a:lnTo>
                    <a:pt x="6016" y="7452"/>
                  </a:lnTo>
                  <a:lnTo>
                    <a:pt x="6255" y="7725"/>
                  </a:lnTo>
                  <a:lnTo>
                    <a:pt x="6973" y="7144"/>
                  </a:lnTo>
                  <a:lnTo>
                    <a:pt x="7759" y="6563"/>
                  </a:lnTo>
                  <a:lnTo>
                    <a:pt x="7554" y="6255"/>
                  </a:lnTo>
                  <a:close/>
                  <a:moveTo>
                    <a:pt x="127589" y="7725"/>
                  </a:moveTo>
                  <a:lnTo>
                    <a:pt x="125983" y="8819"/>
                  </a:lnTo>
                  <a:lnTo>
                    <a:pt x="126188" y="9126"/>
                  </a:lnTo>
                  <a:lnTo>
                    <a:pt x="127384" y="8306"/>
                  </a:lnTo>
                  <a:lnTo>
                    <a:pt x="127794" y="7998"/>
                  </a:lnTo>
                  <a:lnTo>
                    <a:pt x="127589" y="7725"/>
                  </a:lnTo>
                  <a:close/>
                  <a:moveTo>
                    <a:pt x="4204" y="9058"/>
                  </a:moveTo>
                  <a:lnTo>
                    <a:pt x="3521" y="9776"/>
                  </a:lnTo>
                  <a:lnTo>
                    <a:pt x="2905" y="10493"/>
                  </a:lnTo>
                  <a:lnTo>
                    <a:pt x="3179" y="10733"/>
                  </a:lnTo>
                  <a:lnTo>
                    <a:pt x="3794" y="10049"/>
                  </a:lnTo>
                  <a:lnTo>
                    <a:pt x="4478" y="9331"/>
                  </a:lnTo>
                  <a:lnTo>
                    <a:pt x="4204" y="9058"/>
                  </a:lnTo>
                  <a:close/>
                  <a:moveTo>
                    <a:pt x="124000" y="10117"/>
                  </a:moveTo>
                  <a:lnTo>
                    <a:pt x="122360" y="11143"/>
                  </a:lnTo>
                  <a:lnTo>
                    <a:pt x="122565" y="11450"/>
                  </a:lnTo>
                  <a:lnTo>
                    <a:pt x="122565" y="11485"/>
                  </a:lnTo>
                  <a:lnTo>
                    <a:pt x="124205" y="10425"/>
                  </a:lnTo>
                  <a:lnTo>
                    <a:pt x="124000" y="10117"/>
                  </a:lnTo>
                  <a:close/>
                  <a:moveTo>
                    <a:pt x="120309" y="12407"/>
                  </a:moveTo>
                  <a:lnTo>
                    <a:pt x="118668" y="13399"/>
                  </a:lnTo>
                  <a:lnTo>
                    <a:pt x="118839" y="13706"/>
                  </a:lnTo>
                  <a:lnTo>
                    <a:pt x="120514" y="12715"/>
                  </a:lnTo>
                  <a:lnTo>
                    <a:pt x="120309" y="12407"/>
                  </a:lnTo>
                  <a:close/>
                  <a:moveTo>
                    <a:pt x="1470" y="12476"/>
                  </a:moveTo>
                  <a:lnTo>
                    <a:pt x="1231" y="12886"/>
                  </a:lnTo>
                  <a:lnTo>
                    <a:pt x="1026" y="13330"/>
                  </a:lnTo>
                  <a:lnTo>
                    <a:pt x="820" y="13775"/>
                  </a:lnTo>
                  <a:lnTo>
                    <a:pt x="615" y="14219"/>
                  </a:lnTo>
                  <a:lnTo>
                    <a:pt x="928" y="14344"/>
                  </a:lnTo>
                  <a:lnTo>
                    <a:pt x="1128" y="13911"/>
                  </a:lnTo>
                  <a:lnTo>
                    <a:pt x="1333" y="13501"/>
                  </a:lnTo>
                  <a:lnTo>
                    <a:pt x="1538" y="13057"/>
                  </a:lnTo>
                  <a:lnTo>
                    <a:pt x="1777" y="12647"/>
                  </a:lnTo>
                  <a:lnTo>
                    <a:pt x="1470" y="12476"/>
                  </a:lnTo>
                  <a:close/>
                  <a:moveTo>
                    <a:pt x="928" y="14344"/>
                  </a:moveTo>
                  <a:lnTo>
                    <a:pt x="923" y="14356"/>
                  </a:lnTo>
                  <a:lnTo>
                    <a:pt x="957" y="14356"/>
                  </a:lnTo>
                  <a:lnTo>
                    <a:pt x="928" y="14344"/>
                  </a:lnTo>
                  <a:close/>
                  <a:moveTo>
                    <a:pt x="116584" y="14595"/>
                  </a:moveTo>
                  <a:lnTo>
                    <a:pt x="114909" y="15586"/>
                  </a:lnTo>
                  <a:lnTo>
                    <a:pt x="115080" y="15894"/>
                  </a:lnTo>
                  <a:lnTo>
                    <a:pt x="115934" y="15415"/>
                  </a:lnTo>
                  <a:lnTo>
                    <a:pt x="116754" y="14937"/>
                  </a:lnTo>
                  <a:lnTo>
                    <a:pt x="116584" y="14595"/>
                  </a:lnTo>
                  <a:close/>
                  <a:moveTo>
                    <a:pt x="112790" y="16748"/>
                  </a:moveTo>
                  <a:lnTo>
                    <a:pt x="111081" y="17637"/>
                  </a:lnTo>
                  <a:lnTo>
                    <a:pt x="111252" y="17979"/>
                  </a:lnTo>
                  <a:lnTo>
                    <a:pt x="112961" y="17056"/>
                  </a:lnTo>
                  <a:lnTo>
                    <a:pt x="112790" y="16748"/>
                  </a:lnTo>
                  <a:close/>
                  <a:moveTo>
                    <a:pt x="34" y="16646"/>
                  </a:moveTo>
                  <a:lnTo>
                    <a:pt x="0" y="16953"/>
                  </a:lnTo>
                  <a:lnTo>
                    <a:pt x="0" y="17261"/>
                  </a:lnTo>
                  <a:lnTo>
                    <a:pt x="34" y="17944"/>
                  </a:lnTo>
                  <a:lnTo>
                    <a:pt x="103" y="18594"/>
                  </a:lnTo>
                  <a:lnTo>
                    <a:pt x="479" y="18525"/>
                  </a:lnTo>
                  <a:lnTo>
                    <a:pt x="376" y="17910"/>
                  </a:lnTo>
                  <a:lnTo>
                    <a:pt x="342" y="17261"/>
                  </a:lnTo>
                  <a:lnTo>
                    <a:pt x="376" y="16646"/>
                  </a:lnTo>
                  <a:close/>
                  <a:moveTo>
                    <a:pt x="108962" y="18799"/>
                  </a:moveTo>
                  <a:lnTo>
                    <a:pt x="107219" y="19653"/>
                  </a:lnTo>
                  <a:lnTo>
                    <a:pt x="107389" y="19995"/>
                  </a:lnTo>
                  <a:lnTo>
                    <a:pt x="109098" y="19106"/>
                  </a:lnTo>
                  <a:lnTo>
                    <a:pt x="108962" y="18799"/>
                  </a:lnTo>
                  <a:close/>
                  <a:moveTo>
                    <a:pt x="105065" y="20713"/>
                  </a:moveTo>
                  <a:lnTo>
                    <a:pt x="103322" y="21567"/>
                  </a:lnTo>
                  <a:lnTo>
                    <a:pt x="103493" y="21875"/>
                  </a:lnTo>
                  <a:lnTo>
                    <a:pt x="105236" y="21055"/>
                  </a:lnTo>
                  <a:lnTo>
                    <a:pt x="105065" y="20713"/>
                  </a:lnTo>
                  <a:close/>
                  <a:moveTo>
                    <a:pt x="1265" y="20747"/>
                  </a:moveTo>
                  <a:lnTo>
                    <a:pt x="923" y="20918"/>
                  </a:lnTo>
                  <a:lnTo>
                    <a:pt x="1162" y="21328"/>
                  </a:lnTo>
                  <a:lnTo>
                    <a:pt x="1436" y="21738"/>
                  </a:lnTo>
                  <a:lnTo>
                    <a:pt x="1709" y="22148"/>
                  </a:lnTo>
                  <a:lnTo>
                    <a:pt x="2017" y="22524"/>
                  </a:lnTo>
                  <a:lnTo>
                    <a:pt x="2290" y="22319"/>
                  </a:lnTo>
                  <a:lnTo>
                    <a:pt x="2017" y="21943"/>
                  </a:lnTo>
                  <a:lnTo>
                    <a:pt x="1743" y="21533"/>
                  </a:lnTo>
                  <a:lnTo>
                    <a:pt x="1504" y="21157"/>
                  </a:lnTo>
                  <a:lnTo>
                    <a:pt x="1265" y="20747"/>
                  </a:lnTo>
                  <a:close/>
                  <a:moveTo>
                    <a:pt x="101135" y="22559"/>
                  </a:moveTo>
                  <a:lnTo>
                    <a:pt x="99392" y="23345"/>
                  </a:lnTo>
                  <a:lnTo>
                    <a:pt x="99528" y="23686"/>
                  </a:lnTo>
                  <a:lnTo>
                    <a:pt x="99528" y="23652"/>
                  </a:lnTo>
                  <a:lnTo>
                    <a:pt x="101306" y="22900"/>
                  </a:lnTo>
                  <a:lnTo>
                    <a:pt x="101135" y="22559"/>
                  </a:lnTo>
                  <a:close/>
                  <a:moveTo>
                    <a:pt x="97170" y="24302"/>
                  </a:moveTo>
                  <a:lnTo>
                    <a:pt x="95393" y="25019"/>
                  </a:lnTo>
                  <a:lnTo>
                    <a:pt x="95530" y="25361"/>
                  </a:lnTo>
                  <a:lnTo>
                    <a:pt x="95530" y="25327"/>
                  </a:lnTo>
                  <a:lnTo>
                    <a:pt x="97307" y="24643"/>
                  </a:lnTo>
                  <a:lnTo>
                    <a:pt x="97170" y="24302"/>
                  </a:lnTo>
                  <a:close/>
                  <a:moveTo>
                    <a:pt x="3897" y="24097"/>
                  </a:moveTo>
                  <a:lnTo>
                    <a:pt x="3623" y="24336"/>
                  </a:lnTo>
                  <a:lnTo>
                    <a:pt x="4307" y="25019"/>
                  </a:lnTo>
                  <a:lnTo>
                    <a:pt x="5059" y="25669"/>
                  </a:lnTo>
                  <a:lnTo>
                    <a:pt x="5264" y="25395"/>
                  </a:lnTo>
                  <a:lnTo>
                    <a:pt x="4580" y="24746"/>
                  </a:lnTo>
                  <a:lnTo>
                    <a:pt x="3897" y="24097"/>
                  </a:lnTo>
                  <a:close/>
                  <a:moveTo>
                    <a:pt x="93137" y="25874"/>
                  </a:moveTo>
                  <a:lnTo>
                    <a:pt x="91326" y="26557"/>
                  </a:lnTo>
                  <a:lnTo>
                    <a:pt x="91462" y="26899"/>
                  </a:lnTo>
                  <a:lnTo>
                    <a:pt x="91496" y="26899"/>
                  </a:lnTo>
                  <a:lnTo>
                    <a:pt x="92385" y="26557"/>
                  </a:lnTo>
                  <a:lnTo>
                    <a:pt x="93274" y="26216"/>
                  </a:lnTo>
                  <a:lnTo>
                    <a:pt x="93137" y="25874"/>
                  </a:lnTo>
                  <a:close/>
                  <a:moveTo>
                    <a:pt x="7144" y="26865"/>
                  </a:moveTo>
                  <a:lnTo>
                    <a:pt x="6904" y="27138"/>
                  </a:lnTo>
                  <a:lnTo>
                    <a:pt x="7725" y="27685"/>
                  </a:lnTo>
                  <a:lnTo>
                    <a:pt x="8545" y="28232"/>
                  </a:lnTo>
                  <a:lnTo>
                    <a:pt x="8716" y="27925"/>
                  </a:lnTo>
                  <a:lnTo>
                    <a:pt x="7895" y="27378"/>
                  </a:lnTo>
                  <a:lnTo>
                    <a:pt x="7144" y="26865"/>
                  </a:lnTo>
                  <a:close/>
                  <a:moveTo>
                    <a:pt x="89070" y="27378"/>
                  </a:moveTo>
                  <a:lnTo>
                    <a:pt x="87258" y="28027"/>
                  </a:lnTo>
                  <a:lnTo>
                    <a:pt x="87361" y="28369"/>
                  </a:lnTo>
                  <a:lnTo>
                    <a:pt x="89206" y="27720"/>
                  </a:lnTo>
                  <a:lnTo>
                    <a:pt x="89070" y="27378"/>
                  </a:lnTo>
                  <a:close/>
                  <a:moveTo>
                    <a:pt x="84968" y="28745"/>
                  </a:moveTo>
                  <a:lnTo>
                    <a:pt x="83123" y="29326"/>
                  </a:lnTo>
                  <a:lnTo>
                    <a:pt x="83225" y="29668"/>
                  </a:lnTo>
                  <a:lnTo>
                    <a:pt x="83259" y="29668"/>
                  </a:lnTo>
                  <a:lnTo>
                    <a:pt x="85071" y="29087"/>
                  </a:lnTo>
                  <a:lnTo>
                    <a:pt x="84968" y="28745"/>
                  </a:lnTo>
                  <a:close/>
                  <a:moveTo>
                    <a:pt x="10801" y="29087"/>
                  </a:moveTo>
                  <a:lnTo>
                    <a:pt x="10630" y="29394"/>
                  </a:lnTo>
                  <a:lnTo>
                    <a:pt x="11484" y="29839"/>
                  </a:lnTo>
                  <a:lnTo>
                    <a:pt x="12373" y="30249"/>
                  </a:lnTo>
                  <a:lnTo>
                    <a:pt x="12544" y="29907"/>
                  </a:lnTo>
                  <a:lnTo>
                    <a:pt x="11655" y="29497"/>
                  </a:lnTo>
                  <a:lnTo>
                    <a:pt x="10801" y="29087"/>
                  </a:lnTo>
                  <a:close/>
                  <a:moveTo>
                    <a:pt x="80833" y="29975"/>
                  </a:moveTo>
                  <a:lnTo>
                    <a:pt x="78953" y="30454"/>
                  </a:lnTo>
                  <a:lnTo>
                    <a:pt x="79055" y="30796"/>
                  </a:lnTo>
                  <a:lnTo>
                    <a:pt x="80935" y="30317"/>
                  </a:lnTo>
                  <a:lnTo>
                    <a:pt x="80833" y="29975"/>
                  </a:lnTo>
                  <a:close/>
                  <a:moveTo>
                    <a:pt x="14765" y="30796"/>
                  </a:moveTo>
                  <a:lnTo>
                    <a:pt x="14629" y="31137"/>
                  </a:lnTo>
                  <a:lnTo>
                    <a:pt x="15551" y="31479"/>
                  </a:lnTo>
                  <a:lnTo>
                    <a:pt x="16474" y="31787"/>
                  </a:lnTo>
                  <a:lnTo>
                    <a:pt x="16577" y="31445"/>
                  </a:lnTo>
                  <a:lnTo>
                    <a:pt x="14765" y="30796"/>
                  </a:lnTo>
                  <a:close/>
                  <a:moveTo>
                    <a:pt x="76629" y="31035"/>
                  </a:moveTo>
                  <a:lnTo>
                    <a:pt x="74749" y="31445"/>
                  </a:lnTo>
                  <a:lnTo>
                    <a:pt x="74817" y="31787"/>
                  </a:lnTo>
                  <a:lnTo>
                    <a:pt x="74851" y="31787"/>
                  </a:lnTo>
                  <a:lnTo>
                    <a:pt x="76731" y="31377"/>
                  </a:lnTo>
                  <a:lnTo>
                    <a:pt x="76629" y="31035"/>
                  </a:lnTo>
                  <a:close/>
                  <a:moveTo>
                    <a:pt x="72391" y="31924"/>
                  </a:moveTo>
                  <a:lnTo>
                    <a:pt x="70511" y="32231"/>
                  </a:lnTo>
                  <a:lnTo>
                    <a:pt x="70545" y="32607"/>
                  </a:lnTo>
                  <a:lnTo>
                    <a:pt x="72459" y="32265"/>
                  </a:lnTo>
                  <a:lnTo>
                    <a:pt x="72391" y="31924"/>
                  </a:lnTo>
                  <a:close/>
                  <a:moveTo>
                    <a:pt x="18901" y="32060"/>
                  </a:moveTo>
                  <a:lnTo>
                    <a:pt x="18798" y="32402"/>
                  </a:lnTo>
                  <a:lnTo>
                    <a:pt x="19721" y="32675"/>
                  </a:lnTo>
                  <a:lnTo>
                    <a:pt x="20678" y="32881"/>
                  </a:lnTo>
                  <a:lnTo>
                    <a:pt x="20747" y="32505"/>
                  </a:lnTo>
                  <a:lnTo>
                    <a:pt x="19824" y="32299"/>
                  </a:lnTo>
                  <a:lnTo>
                    <a:pt x="18901" y="32060"/>
                  </a:lnTo>
                  <a:close/>
                  <a:moveTo>
                    <a:pt x="68152" y="32607"/>
                  </a:moveTo>
                  <a:lnTo>
                    <a:pt x="66751" y="32778"/>
                  </a:lnTo>
                  <a:lnTo>
                    <a:pt x="66273" y="32846"/>
                  </a:lnTo>
                  <a:lnTo>
                    <a:pt x="66307" y="33188"/>
                  </a:lnTo>
                  <a:lnTo>
                    <a:pt x="66785" y="33120"/>
                  </a:lnTo>
                  <a:lnTo>
                    <a:pt x="68187" y="32949"/>
                  </a:lnTo>
                  <a:lnTo>
                    <a:pt x="68152" y="32607"/>
                  </a:lnTo>
                  <a:close/>
                  <a:moveTo>
                    <a:pt x="63846" y="33120"/>
                  </a:moveTo>
                  <a:lnTo>
                    <a:pt x="61932" y="33325"/>
                  </a:lnTo>
                  <a:lnTo>
                    <a:pt x="61966" y="33667"/>
                  </a:lnTo>
                  <a:lnTo>
                    <a:pt x="63914" y="33462"/>
                  </a:lnTo>
                  <a:lnTo>
                    <a:pt x="63846" y="33120"/>
                  </a:lnTo>
                  <a:close/>
                  <a:moveTo>
                    <a:pt x="23105" y="33051"/>
                  </a:moveTo>
                  <a:lnTo>
                    <a:pt x="23037" y="33427"/>
                  </a:lnTo>
                  <a:lnTo>
                    <a:pt x="24951" y="33735"/>
                  </a:lnTo>
                  <a:lnTo>
                    <a:pt x="24985" y="33393"/>
                  </a:lnTo>
                  <a:lnTo>
                    <a:pt x="23105" y="33051"/>
                  </a:lnTo>
                  <a:close/>
                  <a:moveTo>
                    <a:pt x="59539" y="33530"/>
                  </a:moveTo>
                  <a:lnTo>
                    <a:pt x="57625" y="33701"/>
                  </a:lnTo>
                  <a:lnTo>
                    <a:pt x="57660" y="34077"/>
                  </a:lnTo>
                  <a:lnTo>
                    <a:pt x="59574" y="33906"/>
                  </a:lnTo>
                  <a:lnTo>
                    <a:pt x="59539" y="33530"/>
                  </a:lnTo>
                  <a:close/>
                  <a:moveTo>
                    <a:pt x="27377" y="33701"/>
                  </a:moveTo>
                  <a:lnTo>
                    <a:pt x="27309" y="34077"/>
                  </a:lnTo>
                  <a:lnTo>
                    <a:pt x="29257" y="34282"/>
                  </a:lnTo>
                  <a:lnTo>
                    <a:pt x="29291" y="33940"/>
                  </a:lnTo>
                  <a:lnTo>
                    <a:pt x="27377" y="33701"/>
                  </a:lnTo>
                  <a:close/>
                  <a:moveTo>
                    <a:pt x="55233" y="33906"/>
                  </a:moveTo>
                  <a:lnTo>
                    <a:pt x="53285" y="34043"/>
                  </a:lnTo>
                  <a:lnTo>
                    <a:pt x="53319" y="34384"/>
                  </a:lnTo>
                  <a:lnTo>
                    <a:pt x="55233" y="34282"/>
                  </a:lnTo>
                  <a:lnTo>
                    <a:pt x="55233" y="33906"/>
                  </a:lnTo>
                  <a:close/>
                  <a:moveTo>
                    <a:pt x="31684" y="34145"/>
                  </a:moveTo>
                  <a:lnTo>
                    <a:pt x="31650" y="34521"/>
                  </a:lnTo>
                  <a:lnTo>
                    <a:pt x="33564" y="34624"/>
                  </a:lnTo>
                  <a:lnTo>
                    <a:pt x="33598" y="34282"/>
                  </a:lnTo>
                  <a:lnTo>
                    <a:pt x="31684" y="34145"/>
                  </a:lnTo>
                  <a:close/>
                  <a:moveTo>
                    <a:pt x="50926" y="34179"/>
                  </a:moveTo>
                  <a:lnTo>
                    <a:pt x="48978" y="34282"/>
                  </a:lnTo>
                  <a:lnTo>
                    <a:pt x="48978" y="34624"/>
                  </a:lnTo>
                  <a:lnTo>
                    <a:pt x="50926" y="34555"/>
                  </a:lnTo>
                  <a:lnTo>
                    <a:pt x="50926" y="34179"/>
                  </a:lnTo>
                  <a:close/>
                  <a:moveTo>
                    <a:pt x="35990" y="34384"/>
                  </a:moveTo>
                  <a:lnTo>
                    <a:pt x="35990" y="34726"/>
                  </a:lnTo>
                  <a:lnTo>
                    <a:pt x="37904" y="34795"/>
                  </a:lnTo>
                  <a:lnTo>
                    <a:pt x="37904" y="34419"/>
                  </a:lnTo>
                  <a:lnTo>
                    <a:pt x="35990" y="34384"/>
                  </a:lnTo>
                  <a:close/>
                  <a:moveTo>
                    <a:pt x="46586" y="34384"/>
                  </a:moveTo>
                  <a:lnTo>
                    <a:pt x="45595" y="34419"/>
                  </a:lnTo>
                  <a:lnTo>
                    <a:pt x="44638" y="34419"/>
                  </a:lnTo>
                  <a:lnTo>
                    <a:pt x="44638" y="34795"/>
                  </a:lnTo>
                  <a:lnTo>
                    <a:pt x="44672" y="34760"/>
                  </a:lnTo>
                  <a:lnTo>
                    <a:pt x="46586" y="34726"/>
                  </a:lnTo>
                  <a:lnTo>
                    <a:pt x="46586" y="34384"/>
                  </a:lnTo>
                  <a:close/>
                  <a:moveTo>
                    <a:pt x="40331" y="34453"/>
                  </a:moveTo>
                  <a:lnTo>
                    <a:pt x="40331" y="34829"/>
                  </a:lnTo>
                  <a:lnTo>
                    <a:pt x="42245" y="34829"/>
                  </a:lnTo>
                  <a:lnTo>
                    <a:pt x="42245" y="344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042225" y="1890650"/>
              <a:ext cx="47875" cy="9425"/>
            </a:xfrm>
            <a:custGeom>
              <a:avLst/>
              <a:gdLst/>
              <a:ahLst/>
              <a:cxnLst/>
              <a:rect l="l" t="t" r="r" b="b"/>
              <a:pathLst>
                <a:path w="1915" h="377" fill="none" extrusionOk="0">
                  <a:moveTo>
                    <a:pt x="685" y="377"/>
                  </a:moveTo>
                  <a:lnTo>
                    <a:pt x="1" y="377"/>
                  </a:lnTo>
                  <a:lnTo>
                    <a:pt x="1" y="1"/>
                  </a:lnTo>
                  <a:lnTo>
                    <a:pt x="1915" y="1"/>
                  </a:lnTo>
                  <a:lnTo>
                    <a:pt x="1915" y="377"/>
                  </a:lnTo>
                  <a:lnTo>
                    <a:pt x="685" y="3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2933725" y="1888950"/>
              <a:ext cx="47875" cy="10275"/>
            </a:xfrm>
            <a:custGeom>
              <a:avLst/>
              <a:gdLst/>
              <a:ahLst/>
              <a:cxnLst/>
              <a:rect l="l" t="t" r="r" b="b"/>
              <a:pathLst>
                <a:path w="1915" h="411" fill="none" extrusionOk="0">
                  <a:moveTo>
                    <a:pt x="1914" y="411"/>
                  </a:moveTo>
                  <a:lnTo>
                    <a:pt x="0" y="342"/>
                  </a:lnTo>
                  <a:lnTo>
                    <a:pt x="0" y="0"/>
                  </a:lnTo>
                  <a:lnTo>
                    <a:pt x="1914" y="35"/>
                  </a:lnTo>
                  <a:lnTo>
                    <a:pt x="1914" y="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3149900" y="1888950"/>
              <a:ext cx="48725" cy="10275"/>
            </a:xfrm>
            <a:custGeom>
              <a:avLst/>
              <a:gdLst/>
              <a:ahLst/>
              <a:cxnLst/>
              <a:rect l="l" t="t" r="r" b="b"/>
              <a:pathLst>
                <a:path w="1949" h="411" fill="none" extrusionOk="0">
                  <a:moveTo>
                    <a:pt x="1" y="411"/>
                  </a:moveTo>
                  <a:lnTo>
                    <a:pt x="1" y="35"/>
                  </a:lnTo>
                  <a:lnTo>
                    <a:pt x="1" y="35"/>
                  </a:lnTo>
                  <a:lnTo>
                    <a:pt x="958" y="35"/>
                  </a:lnTo>
                  <a:lnTo>
                    <a:pt x="1949" y="0"/>
                  </a:lnTo>
                  <a:lnTo>
                    <a:pt x="1949" y="342"/>
                  </a:lnTo>
                  <a:lnTo>
                    <a:pt x="1949" y="342"/>
                  </a:lnTo>
                  <a:lnTo>
                    <a:pt x="35" y="376"/>
                  </a:lnTo>
                  <a:lnTo>
                    <a:pt x="1" y="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3258425" y="1883825"/>
              <a:ext cx="48725" cy="11125"/>
            </a:xfrm>
            <a:custGeom>
              <a:avLst/>
              <a:gdLst/>
              <a:ahLst/>
              <a:cxnLst/>
              <a:rect l="l" t="t" r="r" b="b"/>
              <a:pathLst>
                <a:path w="1949" h="445" fill="none" extrusionOk="0">
                  <a:moveTo>
                    <a:pt x="0" y="445"/>
                  </a:moveTo>
                  <a:lnTo>
                    <a:pt x="0" y="103"/>
                  </a:lnTo>
                  <a:lnTo>
                    <a:pt x="1948" y="0"/>
                  </a:lnTo>
                  <a:lnTo>
                    <a:pt x="1948" y="376"/>
                  </a:lnTo>
                  <a:lnTo>
                    <a:pt x="0" y="4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2825200" y="1882975"/>
              <a:ext cx="48725" cy="11975"/>
            </a:xfrm>
            <a:custGeom>
              <a:avLst/>
              <a:gdLst/>
              <a:ahLst/>
              <a:cxnLst/>
              <a:rect l="l" t="t" r="r" b="b"/>
              <a:pathLst>
                <a:path w="1949" h="479" fill="none" extrusionOk="0">
                  <a:moveTo>
                    <a:pt x="1915" y="479"/>
                  </a:moveTo>
                  <a:lnTo>
                    <a:pt x="1915" y="479"/>
                  </a:lnTo>
                  <a:lnTo>
                    <a:pt x="1" y="37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949" y="137"/>
                  </a:lnTo>
                  <a:lnTo>
                    <a:pt x="1915" y="4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3366075" y="1876975"/>
              <a:ext cx="48725" cy="12000"/>
            </a:xfrm>
            <a:custGeom>
              <a:avLst/>
              <a:gdLst/>
              <a:ahLst/>
              <a:cxnLst/>
              <a:rect l="l" t="t" r="r" b="b"/>
              <a:pathLst>
                <a:path w="1949" h="480" fill="none" extrusionOk="0">
                  <a:moveTo>
                    <a:pt x="35" y="479"/>
                  </a:moveTo>
                  <a:lnTo>
                    <a:pt x="1" y="138"/>
                  </a:lnTo>
                  <a:lnTo>
                    <a:pt x="1949" y="1"/>
                  </a:lnTo>
                  <a:lnTo>
                    <a:pt x="1949" y="377"/>
                  </a:lnTo>
                  <a:lnTo>
                    <a:pt x="35" y="4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2716675" y="1871850"/>
              <a:ext cx="49600" cy="14550"/>
            </a:xfrm>
            <a:custGeom>
              <a:avLst/>
              <a:gdLst/>
              <a:ahLst/>
              <a:cxnLst/>
              <a:rect l="l" t="t" r="r" b="b"/>
              <a:pathLst>
                <a:path w="1984" h="582" fill="none" extrusionOk="0">
                  <a:moveTo>
                    <a:pt x="1949" y="582"/>
                  </a:moveTo>
                  <a:lnTo>
                    <a:pt x="1949" y="582"/>
                  </a:lnTo>
                  <a:lnTo>
                    <a:pt x="1" y="377"/>
                  </a:lnTo>
                  <a:lnTo>
                    <a:pt x="69" y="1"/>
                  </a:lnTo>
                  <a:lnTo>
                    <a:pt x="69" y="1"/>
                  </a:lnTo>
                  <a:lnTo>
                    <a:pt x="1983" y="240"/>
                  </a:lnTo>
                  <a:lnTo>
                    <a:pt x="1949" y="5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474600" y="1867575"/>
              <a:ext cx="48725" cy="13700"/>
            </a:xfrm>
            <a:custGeom>
              <a:avLst/>
              <a:gdLst/>
              <a:ahLst/>
              <a:cxnLst/>
              <a:rect l="l" t="t" r="r" b="b"/>
              <a:pathLst>
                <a:path w="1949" h="548" fill="none" extrusionOk="0">
                  <a:moveTo>
                    <a:pt x="35" y="548"/>
                  </a:moveTo>
                  <a:lnTo>
                    <a:pt x="0" y="172"/>
                  </a:lnTo>
                  <a:lnTo>
                    <a:pt x="1914" y="1"/>
                  </a:lnTo>
                  <a:lnTo>
                    <a:pt x="1949" y="377"/>
                  </a:lnTo>
                  <a:lnTo>
                    <a:pt x="35" y="5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2609875" y="1855625"/>
              <a:ext cx="48725" cy="17100"/>
            </a:xfrm>
            <a:custGeom>
              <a:avLst/>
              <a:gdLst/>
              <a:ahLst/>
              <a:cxnLst/>
              <a:rect l="l" t="t" r="r" b="b"/>
              <a:pathLst>
                <a:path w="1949" h="684" fill="none" extrusionOk="0">
                  <a:moveTo>
                    <a:pt x="1915" y="684"/>
                  </a:moveTo>
                  <a:lnTo>
                    <a:pt x="1915" y="684"/>
                  </a:lnTo>
                  <a:lnTo>
                    <a:pt x="1" y="376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949" y="342"/>
                  </a:lnTo>
                  <a:lnTo>
                    <a:pt x="1915" y="6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82250" y="1857325"/>
              <a:ext cx="49600" cy="13700"/>
            </a:xfrm>
            <a:custGeom>
              <a:avLst/>
              <a:gdLst/>
              <a:ahLst/>
              <a:cxnLst/>
              <a:rect l="l" t="t" r="r" b="b"/>
              <a:pathLst>
                <a:path w="1984" h="548" fill="none" extrusionOk="0">
                  <a:moveTo>
                    <a:pt x="35" y="548"/>
                  </a:moveTo>
                  <a:lnTo>
                    <a:pt x="1" y="206"/>
                  </a:lnTo>
                  <a:lnTo>
                    <a:pt x="1915" y="1"/>
                  </a:lnTo>
                  <a:lnTo>
                    <a:pt x="1983" y="343"/>
                  </a:lnTo>
                  <a:lnTo>
                    <a:pt x="35" y="5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690775" y="1844525"/>
              <a:ext cx="47875" cy="14550"/>
            </a:xfrm>
            <a:custGeom>
              <a:avLst/>
              <a:gdLst/>
              <a:ahLst/>
              <a:cxnLst/>
              <a:rect l="l" t="t" r="r" b="b"/>
              <a:pathLst>
                <a:path w="1915" h="582" fill="none" extrusionOk="0">
                  <a:moveTo>
                    <a:pt x="35" y="581"/>
                  </a:moveTo>
                  <a:lnTo>
                    <a:pt x="1" y="239"/>
                  </a:lnTo>
                  <a:lnTo>
                    <a:pt x="479" y="171"/>
                  </a:lnTo>
                  <a:lnTo>
                    <a:pt x="479" y="171"/>
                  </a:lnTo>
                  <a:lnTo>
                    <a:pt x="1880" y="0"/>
                  </a:lnTo>
                  <a:lnTo>
                    <a:pt x="1915" y="342"/>
                  </a:lnTo>
                  <a:lnTo>
                    <a:pt x="513" y="513"/>
                  </a:lnTo>
                  <a:lnTo>
                    <a:pt x="35" y="5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2503925" y="1830850"/>
              <a:ext cx="48725" cy="20525"/>
            </a:xfrm>
            <a:custGeom>
              <a:avLst/>
              <a:gdLst/>
              <a:ahLst/>
              <a:cxnLst/>
              <a:rect l="l" t="t" r="r" b="b"/>
              <a:pathLst>
                <a:path w="1949" h="821" fill="none" extrusionOk="0">
                  <a:moveTo>
                    <a:pt x="1880" y="821"/>
                  </a:moveTo>
                  <a:lnTo>
                    <a:pt x="1880" y="821"/>
                  </a:lnTo>
                  <a:lnTo>
                    <a:pt x="923" y="615"/>
                  </a:lnTo>
                  <a:lnTo>
                    <a:pt x="0" y="342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26" y="239"/>
                  </a:lnTo>
                  <a:lnTo>
                    <a:pt x="1949" y="445"/>
                  </a:lnTo>
                  <a:lnTo>
                    <a:pt x="1880" y="8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796725" y="1827425"/>
              <a:ext cx="48725" cy="17125"/>
            </a:xfrm>
            <a:custGeom>
              <a:avLst/>
              <a:gdLst/>
              <a:ahLst/>
              <a:cxnLst/>
              <a:rect l="l" t="t" r="r" b="b"/>
              <a:pathLst>
                <a:path w="1949" h="685" fill="none" extrusionOk="0">
                  <a:moveTo>
                    <a:pt x="35" y="684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1881" y="1"/>
                  </a:lnTo>
                  <a:lnTo>
                    <a:pt x="1949" y="342"/>
                  </a:lnTo>
                  <a:lnTo>
                    <a:pt x="1949" y="342"/>
                  </a:lnTo>
                  <a:lnTo>
                    <a:pt x="35" y="6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902675" y="1805200"/>
              <a:ext cx="49600" cy="18825"/>
            </a:xfrm>
            <a:custGeom>
              <a:avLst/>
              <a:gdLst/>
              <a:ahLst/>
              <a:cxnLst/>
              <a:rect l="l" t="t" r="r" b="b"/>
              <a:pathLst>
                <a:path w="1984" h="753" fill="none" extrusionOk="0">
                  <a:moveTo>
                    <a:pt x="69" y="753"/>
                  </a:moveTo>
                  <a:lnTo>
                    <a:pt x="1" y="411"/>
                  </a:lnTo>
                  <a:lnTo>
                    <a:pt x="1" y="411"/>
                  </a:lnTo>
                  <a:lnTo>
                    <a:pt x="1881" y="1"/>
                  </a:lnTo>
                  <a:lnTo>
                    <a:pt x="1983" y="343"/>
                  </a:lnTo>
                  <a:lnTo>
                    <a:pt x="1983" y="343"/>
                  </a:lnTo>
                  <a:lnTo>
                    <a:pt x="103" y="753"/>
                  </a:lnTo>
                  <a:lnTo>
                    <a:pt x="69" y="7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2399675" y="1799225"/>
              <a:ext cx="48725" cy="24800"/>
            </a:xfrm>
            <a:custGeom>
              <a:avLst/>
              <a:gdLst/>
              <a:ahLst/>
              <a:cxnLst/>
              <a:rect l="l" t="t" r="r" b="b"/>
              <a:pathLst>
                <a:path w="1949" h="992" fill="none" extrusionOk="0">
                  <a:moveTo>
                    <a:pt x="1846" y="992"/>
                  </a:moveTo>
                  <a:lnTo>
                    <a:pt x="1846" y="992"/>
                  </a:lnTo>
                  <a:lnTo>
                    <a:pt x="923" y="684"/>
                  </a:lnTo>
                  <a:lnTo>
                    <a:pt x="1" y="342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949" y="650"/>
                  </a:lnTo>
                  <a:lnTo>
                    <a:pt x="1846" y="9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4007775" y="1778725"/>
              <a:ext cx="49600" cy="20525"/>
            </a:xfrm>
            <a:custGeom>
              <a:avLst/>
              <a:gdLst/>
              <a:ahLst/>
              <a:cxnLst/>
              <a:rect l="l" t="t" r="r" b="b"/>
              <a:pathLst>
                <a:path w="1984" h="821" fill="none" extrusionOk="0">
                  <a:moveTo>
                    <a:pt x="103" y="821"/>
                  </a:moveTo>
                  <a:lnTo>
                    <a:pt x="1" y="479"/>
                  </a:lnTo>
                  <a:lnTo>
                    <a:pt x="1" y="479"/>
                  </a:lnTo>
                  <a:lnTo>
                    <a:pt x="1881" y="0"/>
                  </a:lnTo>
                  <a:lnTo>
                    <a:pt x="1983" y="342"/>
                  </a:lnTo>
                  <a:lnTo>
                    <a:pt x="103" y="8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2299700" y="1756500"/>
              <a:ext cx="47875" cy="29075"/>
            </a:xfrm>
            <a:custGeom>
              <a:avLst/>
              <a:gdLst/>
              <a:ahLst/>
              <a:cxnLst/>
              <a:rect l="l" t="t" r="r" b="b"/>
              <a:pathLst>
                <a:path w="1915" h="1163" fill="none" extrusionOk="0">
                  <a:moveTo>
                    <a:pt x="1744" y="1163"/>
                  </a:moveTo>
                  <a:lnTo>
                    <a:pt x="1744" y="1163"/>
                  </a:lnTo>
                  <a:lnTo>
                    <a:pt x="855" y="753"/>
                  </a:lnTo>
                  <a:lnTo>
                    <a:pt x="1" y="308"/>
                  </a:lnTo>
                  <a:lnTo>
                    <a:pt x="172" y="1"/>
                  </a:lnTo>
                  <a:lnTo>
                    <a:pt x="172" y="1"/>
                  </a:lnTo>
                  <a:lnTo>
                    <a:pt x="1026" y="411"/>
                  </a:lnTo>
                  <a:lnTo>
                    <a:pt x="1915" y="821"/>
                  </a:lnTo>
                  <a:lnTo>
                    <a:pt x="1744" y="11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112025" y="1747950"/>
              <a:ext cx="48725" cy="23100"/>
            </a:xfrm>
            <a:custGeom>
              <a:avLst/>
              <a:gdLst/>
              <a:ahLst/>
              <a:cxnLst/>
              <a:rect l="l" t="t" r="r" b="b"/>
              <a:pathLst>
                <a:path w="1949" h="924" fill="none" extrusionOk="0">
                  <a:moveTo>
                    <a:pt x="103" y="924"/>
                  </a:moveTo>
                  <a:lnTo>
                    <a:pt x="1" y="582"/>
                  </a:lnTo>
                  <a:lnTo>
                    <a:pt x="1846" y="1"/>
                  </a:lnTo>
                  <a:lnTo>
                    <a:pt x="1949" y="343"/>
                  </a:lnTo>
                  <a:lnTo>
                    <a:pt x="1949" y="343"/>
                  </a:lnTo>
                  <a:lnTo>
                    <a:pt x="137" y="924"/>
                  </a:lnTo>
                  <a:lnTo>
                    <a:pt x="103" y="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215425" y="1713775"/>
              <a:ext cx="48725" cy="24800"/>
            </a:xfrm>
            <a:custGeom>
              <a:avLst/>
              <a:gdLst/>
              <a:ahLst/>
              <a:cxnLst/>
              <a:rect l="l" t="t" r="r" b="b"/>
              <a:pathLst>
                <a:path w="1949" h="992" fill="none" extrusionOk="0">
                  <a:moveTo>
                    <a:pt x="103" y="992"/>
                  </a:moveTo>
                  <a:lnTo>
                    <a:pt x="0" y="650"/>
                  </a:lnTo>
                  <a:lnTo>
                    <a:pt x="0" y="650"/>
                  </a:lnTo>
                  <a:lnTo>
                    <a:pt x="1812" y="1"/>
                  </a:lnTo>
                  <a:lnTo>
                    <a:pt x="1948" y="343"/>
                  </a:lnTo>
                  <a:lnTo>
                    <a:pt x="103" y="9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2206575" y="1700975"/>
              <a:ext cx="45300" cy="34200"/>
            </a:xfrm>
            <a:custGeom>
              <a:avLst/>
              <a:gdLst/>
              <a:ahLst/>
              <a:cxnLst/>
              <a:rect l="l" t="t" r="r" b="b"/>
              <a:pathLst>
                <a:path w="1812" h="1368" fill="none" extrusionOk="0">
                  <a:moveTo>
                    <a:pt x="1641" y="1367"/>
                  </a:moveTo>
                  <a:lnTo>
                    <a:pt x="1641" y="1367"/>
                  </a:lnTo>
                  <a:lnTo>
                    <a:pt x="821" y="820"/>
                  </a:lnTo>
                  <a:lnTo>
                    <a:pt x="0" y="273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991" y="513"/>
                  </a:lnTo>
                  <a:lnTo>
                    <a:pt x="1812" y="1060"/>
                  </a:lnTo>
                  <a:lnTo>
                    <a:pt x="1641" y="13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317100" y="1676175"/>
              <a:ext cx="48725" cy="25675"/>
            </a:xfrm>
            <a:custGeom>
              <a:avLst/>
              <a:gdLst/>
              <a:ahLst/>
              <a:cxnLst/>
              <a:rect l="l" t="t" r="r" b="b"/>
              <a:pathLst>
                <a:path w="1949" h="1027" fill="none" extrusionOk="0">
                  <a:moveTo>
                    <a:pt x="137" y="1026"/>
                  </a:moveTo>
                  <a:lnTo>
                    <a:pt x="1" y="684"/>
                  </a:lnTo>
                  <a:lnTo>
                    <a:pt x="1" y="684"/>
                  </a:lnTo>
                  <a:lnTo>
                    <a:pt x="1812" y="1"/>
                  </a:lnTo>
                  <a:lnTo>
                    <a:pt x="1949" y="343"/>
                  </a:lnTo>
                  <a:lnTo>
                    <a:pt x="1949" y="343"/>
                  </a:lnTo>
                  <a:lnTo>
                    <a:pt x="1060" y="684"/>
                  </a:lnTo>
                  <a:lnTo>
                    <a:pt x="171" y="1026"/>
                  </a:lnTo>
                  <a:lnTo>
                    <a:pt x="137" y="10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124550" y="1631750"/>
              <a:ext cx="41025" cy="39325"/>
            </a:xfrm>
            <a:custGeom>
              <a:avLst/>
              <a:gdLst/>
              <a:ahLst/>
              <a:cxnLst/>
              <a:rect l="l" t="t" r="r" b="b"/>
              <a:pathLst>
                <a:path w="1641" h="1573" fill="none" extrusionOk="0">
                  <a:moveTo>
                    <a:pt x="1436" y="1573"/>
                  </a:moveTo>
                  <a:lnTo>
                    <a:pt x="1436" y="1573"/>
                  </a:lnTo>
                  <a:lnTo>
                    <a:pt x="684" y="923"/>
                  </a:lnTo>
                  <a:lnTo>
                    <a:pt x="0" y="240"/>
                  </a:lnTo>
                  <a:lnTo>
                    <a:pt x="274" y="1"/>
                  </a:lnTo>
                  <a:lnTo>
                    <a:pt x="274" y="1"/>
                  </a:lnTo>
                  <a:lnTo>
                    <a:pt x="957" y="650"/>
                  </a:lnTo>
                  <a:lnTo>
                    <a:pt x="1641" y="1299"/>
                  </a:lnTo>
                  <a:lnTo>
                    <a:pt x="1436" y="15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418775" y="1636875"/>
              <a:ext cx="47875" cy="26525"/>
            </a:xfrm>
            <a:custGeom>
              <a:avLst/>
              <a:gdLst/>
              <a:ahLst/>
              <a:cxnLst/>
              <a:rect l="l" t="t" r="r" b="b"/>
              <a:pathLst>
                <a:path w="1915" h="1061" fill="none" extrusionOk="0">
                  <a:moveTo>
                    <a:pt x="138" y="1060"/>
                  </a:moveTo>
                  <a:lnTo>
                    <a:pt x="1" y="718"/>
                  </a:lnTo>
                  <a:lnTo>
                    <a:pt x="1" y="718"/>
                  </a:lnTo>
                  <a:lnTo>
                    <a:pt x="1778" y="1"/>
                  </a:lnTo>
                  <a:lnTo>
                    <a:pt x="1915" y="342"/>
                  </a:lnTo>
                  <a:lnTo>
                    <a:pt x="1915" y="342"/>
                  </a:lnTo>
                  <a:lnTo>
                    <a:pt x="138" y="1026"/>
                  </a:lnTo>
                  <a:lnTo>
                    <a:pt x="138" y="10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18750" y="1593300"/>
              <a:ext cx="47875" cy="28225"/>
            </a:xfrm>
            <a:custGeom>
              <a:avLst/>
              <a:gdLst/>
              <a:ahLst/>
              <a:cxnLst/>
              <a:rect l="l" t="t" r="r" b="b"/>
              <a:pathLst>
                <a:path w="1915" h="1129" fill="none" extrusionOk="0">
                  <a:moveTo>
                    <a:pt x="137" y="1128"/>
                  </a:moveTo>
                  <a:lnTo>
                    <a:pt x="1" y="787"/>
                  </a:lnTo>
                  <a:lnTo>
                    <a:pt x="1744" y="1"/>
                  </a:lnTo>
                  <a:lnTo>
                    <a:pt x="1915" y="342"/>
                  </a:lnTo>
                  <a:lnTo>
                    <a:pt x="1915" y="342"/>
                  </a:lnTo>
                  <a:lnTo>
                    <a:pt x="137" y="1094"/>
                  </a:lnTo>
                  <a:lnTo>
                    <a:pt x="137" y="11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2057050" y="1548025"/>
              <a:ext cx="34200" cy="44450"/>
            </a:xfrm>
            <a:custGeom>
              <a:avLst/>
              <a:gdLst/>
              <a:ahLst/>
              <a:cxnLst/>
              <a:rect l="l" t="t" r="r" b="b"/>
              <a:pathLst>
                <a:path w="1368" h="1778" fill="none" extrusionOk="0">
                  <a:moveTo>
                    <a:pt x="1094" y="1777"/>
                  </a:moveTo>
                  <a:lnTo>
                    <a:pt x="1094" y="1777"/>
                  </a:lnTo>
                  <a:lnTo>
                    <a:pt x="786" y="1401"/>
                  </a:lnTo>
                  <a:lnTo>
                    <a:pt x="513" y="991"/>
                  </a:lnTo>
                  <a:lnTo>
                    <a:pt x="239" y="581"/>
                  </a:lnTo>
                  <a:lnTo>
                    <a:pt x="0" y="171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581" y="410"/>
                  </a:lnTo>
                  <a:lnTo>
                    <a:pt x="820" y="786"/>
                  </a:lnTo>
                  <a:lnTo>
                    <a:pt x="1094" y="1196"/>
                  </a:lnTo>
                  <a:lnTo>
                    <a:pt x="1367" y="1572"/>
                  </a:lnTo>
                  <a:lnTo>
                    <a:pt x="1094" y="17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617025" y="1547150"/>
              <a:ext cx="47875" cy="29075"/>
            </a:xfrm>
            <a:custGeom>
              <a:avLst/>
              <a:gdLst/>
              <a:ahLst/>
              <a:cxnLst/>
              <a:rect l="l" t="t" r="r" b="b"/>
              <a:pathLst>
                <a:path w="1915" h="1163" fill="none" extrusionOk="0">
                  <a:moveTo>
                    <a:pt x="171" y="1163"/>
                  </a:moveTo>
                  <a:lnTo>
                    <a:pt x="0" y="855"/>
                  </a:lnTo>
                  <a:lnTo>
                    <a:pt x="0" y="855"/>
                  </a:lnTo>
                  <a:lnTo>
                    <a:pt x="1743" y="1"/>
                  </a:lnTo>
                  <a:lnTo>
                    <a:pt x="1914" y="343"/>
                  </a:lnTo>
                  <a:lnTo>
                    <a:pt x="1914" y="343"/>
                  </a:lnTo>
                  <a:lnTo>
                    <a:pt x="171" y="1163"/>
                  </a:lnTo>
                  <a:lnTo>
                    <a:pt x="171" y="11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4714425" y="1499300"/>
              <a:ext cx="47025" cy="29950"/>
            </a:xfrm>
            <a:custGeom>
              <a:avLst/>
              <a:gdLst/>
              <a:ahLst/>
              <a:cxnLst/>
              <a:rect l="l" t="t" r="r" b="b"/>
              <a:pathLst>
                <a:path w="1881" h="1198" fill="none" extrusionOk="0">
                  <a:moveTo>
                    <a:pt x="171" y="1197"/>
                  </a:moveTo>
                  <a:lnTo>
                    <a:pt x="1" y="855"/>
                  </a:lnTo>
                  <a:lnTo>
                    <a:pt x="1744" y="1"/>
                  </a:lnTo>
                  <a:lnTo>
                    <a:pt x="1880" y="308"/>
                  </a:lnTo>
                  <a:lnTo>
                    <a:pt x="171" y="11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033975" y="1445475"/>
              <a:ext cx="11975" cy="48725"/>
            </a:xfrm>
            <a:custGeom>
              <a:avLst/>
              <a:gdLst/>
              <a:ahLst/>
              <a:cxnLst/>
              <a:rect l="l" t="t" r="r" b="b"/>
              <a:pathLst>
                <a:path w="479" h="1949" fill="none" extrusionOk="0">
                  <a:moveTo>
                    <a:pt x="103" y="1949"/>
                  </a:moveTo>
                  <a:lnTo>
                    <a:pt x="103" y="1949"/>
                  </a:lnTo>
                  <a:lnTo>
                    <a:pt x="34" y="1299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0" y="308"/>
                  </a:lnTo>
                  <a:lnTo>
                    <a:pt x="34" y="1"/>
                  </a:lnTo>
                  <a:lnTo>
                    <a:pt x="376" y="1"/>
                  </a:lnTo>
                  <a:lnTo>
                    <a:pt x="376" y="1"/>
                  </a:lnTo>
                  <a:lnTo>
                    <a:pt x="342" y="616"/>
                  </a:lnTo>
                  <a:lnTo>
                    <a:pt x="342" y="616"/>
                  </a:lnTo>
                  <a:lnTo>
                    <a:pt x="376" y="1265"/>
                  </a:lnTo>
                  <a:lnTo>
                    <a:pt x="479" y="1880"/>
                  </a:lnTo>
                  <a:lnTo>
                    <a:pt x="103" y="19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810975" y="1448050"/>
              <a:ext cx="47025" cy="30775"/>
            </a:xfrm>
            <a:custGeom>
              <a:avLst/>
              <a:gdLst/>
              <a:ahLst/>
              <a:cxnLst/>
              <a:rect l="l" t="t" r="r" b="b"/>
              <a:pathLst>
                <a:path w="1881" h="1231" fill="none" extrusionOk="0">
                  <a:moveTo>
                    <a:pt x="172" y="1231"/>
                  </a:moveTo>
                  <a:lnTo>
                    <a:pt x="1" y="889"/>
                  </a:lnTo>
                  <a:lnTo>
                    <a:pt x="1" y="889"/>
                  </a:lnTo>
                  <a:lnTo>
                    <a:pt x="1710" y="0"/>
                  </a:lnTo>
                  <a:lnTo>
                    <a:pt x="1881" y="308"/>
                  </a:lnTo>
                  <a:lnTo>
                    <a:pt x="172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906675" y="1394200"/>
              <a:ext cx="46175" cy="32500"/>
            </a:xfrm>
            <a:custGeom>
              <a:avLst/>
              <a:gdLst/>
              <a:ahLst/>
              <a:cxnLst/>
              <a:rect l="l" t="t" r="r" b="b"/>
              <a:pathLst>
                <a:path w="1847" h="1300" fill="none" extrusionOk="0">
                  <a:moveTo>
                    <a:pt x="172" y="1300"/>
                  </a:moveTo>
                  <a:lnTo>
                    <a:pt x="1" y="992"/>
                  </a:lnTo>
                  <a:lnTo>
                    <a:pt x="1676" y="1"/>
                  </a:lnTo>
                  <a:lnTo>
                    <a:pt x="1846" y="343"/>
                  </a:lnTo>
                  <a:lnTo>
                    <a:pt x="1846" y="343"/>
                  </a:lnTo>
                  <a:lnTo>
                    <a:pt x="1026" y="821"/>
                  </a:lnTo>
                  <a:lnTo>
                    <a:pt x="172" y="1300"/>
                  </a:lnTo>
                  <a:lnTo>
                    <a:pt x="172" y="13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049350" y="1341225"/>
              <a:ext cx="29075" cy="47025"/>
            </a:xfrm>
            <a:custGeom>
              <a:avLst/>
              <a:gdLst/>
              <a:ahLst/>
              <a:cxnLst/>
              <a:rect l="l" t="t" r="r" b="b"/>
              <a:pathLst>
                <a:path w="1163" h="1881" fill="none" extrusionOk="0">
                  <a:moveTo>
                    <a:pt x="342" y="1881"/>
                  </a:moveTo>
                  <a:lnTo>
                    <a:pt x="0" y="1744"/>
                  </a:lnTo>
                  <a:lnTo>
                    <a:pt x="0" y="1744"/>
                  </a:lnTo>
                  <a:lnTo>
                    <a:pt x="205" y="1300"/>
                  </a:lnTo>
                  <a:lnTo>
                    <a:pt x="411" y="855"/>
                  </a:lnTo>
                  <a:lnTo>
                    <a:pt x="616" y="411"/>
                  </a:lnTo>
                  <a:lnTo>
                    <a:pt x="855" y="1"/>
                  </a:lnTo>
                  <a:lnTo>
                    <a:pt x="1162" y="172"/>
                  </a:lnTo>
                  <a:lnTo>
                    <a:pt x="1162" y="172"/>
                  </a:lnTo>
                  <a:lnTo>
                    <a:pt x="923" y="582"/>
                  </a:lnTo>
                  <a:lnTo>
                    <a:pt x="718" y="1026"/>
                  </a:lnTo>
                  <a:lnTo>
                    <a:pt x="513" y="1436"/>
                  </a:lnTo>
                  <a:lnTo>
                    <a:pt x="308" y="1881"/>
                  </a:lnTo>
                  <a:lnTo>
                    <a:pt x="342" y="18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000675" y="1339525"/>
              <a:ext cx="46175" cy="32500"/>
            </a:xfrm>
            <a:custGeom>
              <a:avLst/>
              <a:gdLst/>
              <a:ahLst/>
              <a:cxnLst/>
              <a:rect l="l" t="t" r="r" b="b"/>
              <a:pathLst>
                <a:path w="1847" h="1300" fill="none" extrusionOk="0">
                  <a:moveTo>
                    <a:pt x="171" y="1299"/>
                  </a:moveTo>
                  <a:lnTo>
                    <a:pt x="0" y="992"/>
                  </a:lnTo>
                  <a:lnTo>
                    <a:pt x="0" y="992"/>
                  </a:lnTo>
                  <a:lnTo>
                    <a:pt x="1641" y="0"/>
                  </a:lnTo>
                  <a:lnTo>
                    <a:pt x="1846" y="308"/>
                  </a:lnTo>
                  <a:lnTo>
                    <a:pt x="171" y="12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092950" y="1282275"/>
              <a:ext cx="46175" cy="34200"/>
            </a:xfrm>
            <a:custGeom>
              <a:avLst/>
              <a:gdLst/>
              <a:ahLst/>
              <a:cxnLst/>
              <a:rect l="l" t="t" r="r" b="b"/>
              <a:pathLst>
                <a:path w="1847" h="1368" fill="none" extrusionOk="0">
                  <a:moveTo>
                    <a:pt x="206" y="1333"/>
                  </a:moveTo>
                  <a:lnTo>
                    <a:pt x="1" y="1026"/>
                  </a:lnTo>
                  <a:lnTo>
                    <a:pt x="1" y="1026"/>
                  </a:lnTo>
                  <a:lnTo>
                    <a:pt x="1641" y="0"/>
                  </a:lnTo>
                  <a:lnTo>
                    <a:pt x="1846" y="308"/>
                  </a:lnTo>
                  <a:lnTo>
                    <a:pt x="1846" y="308"/>
                  </a:lnTo>
                  <a:lnTo>
                    <a:pt x="206" y="1368"/>
                  </a:lnTo>
                  <a:lnTo>
                    <a:pt x="206" y="1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106600" y="1255775"/>
              <a:ext cx="39325" cy="41900"/>
            </a:xfrm>
            <a:custGeom>
              <a:avLst/>
              <a:gdLst/>
              <a:ahLst/>
              <a:cxnLst/>
              <a:rect l="l" t="t" r="r" b="b"/>
              <a:pathLst>
                <a:path w="1573" h="1676" fill="none" extrusionOk="0">
                  <a:moveTo>
                    <a:pt x="274" y="1676"/>
                  </a:moveTo>
                  <a:lnTo>
                    <a:pt x="0" y="1436"/>
                  </a:lnTo>
                  <a:lnTo>
                    <a:pt x="0" y="1436"/>
                  </a:lnTo>
                  <a:lnTo>
                    <a:pt x="616" y="719"/>
                  </a:lnTo>
                  <a:lnTo>
                    <a:pt x="1299" y="1"/>
                  </a:lnTo>
                  <a:lnTo>
                    <a:pt x="1573" y="274"/>
                  </a:lnTo>
                  <a:lnTo>
                    <a:pt x="1573" y="274"/>
                  </a:lnTo>
                  <a:lnTo>
                    <a:pt x="889" y="992"/>
                  </a:lnTo>
                  <a:lnTo>
                    <a:pt x="274" y="1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183525" y="1222450"/>
              <a:ext cx="45325" cy="35075"/>
            </a:xfrm>
            <a:custGeom>
              <a:avLst/>
              <a:gdLst/>
              <a:ahLst/>
              <a:cxnLst/>
              <a:rect l="l" t="t" r="r" b="b"/>
              <a:pathLst>
                <a:path w="1813" h="1403" fill="none" extrusionOk="0">
                  <a:moveTo>
                    <a:pt x="206" y="1402"/>
                  </a:moveTo>
                  <a:lnTo>
                    <a:pt x="1" y="1095"/>
                  </a:lnTo>
                  <a:lnTo>
                    <a:pt x="1" y="1095"/>
                  </a:lnTo>
                  <a:lnTo>
                    <a:pt x="1607" y="1"/>
                  </a:lnTo>
                  <a:lnTo>
                    <a:pt x="1812" y="274"/>
                  </a:lnTo>
                  <a:lnTo>
                    <a:pt x="1812" y="274"/>
                  </a:lnTo>
                  <a:lnTo>
                    <a:pt x="1402" y="582"/>
                  </a:lnTo>
                  <a:lnTo>
                    <a:pt x="206" y="14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2184350" y="1185725"/>
              <a:ext cx="43600" cy="36750"/>
            </a:xfrm>
            <a:custGeom>
              <a:avLst/>
              <a:gdLst/>
              <a:ahLst/>
              <a:cxnLst/>
              <a:rect l="l" t="t" r="r" b="b"/>
              <a:pathLst>
                <a:path w="1744" h="1470" fill="none" extrusionOk="0">
                  <a:moveTo>
                    <a:pt x="240" y="1470"/>
                  </a:moveTo>
                  <a:lnTo>
                    <a:pt x="1" y="1197"/>
                  </a:lnTo>
                  <a:lnTo>
                    <a:pt x="1" y="1197"/>
                  </a:lnTo>
                  <a:lnTo>
                    <a:pt x="753" y="615"/>
                  </a:lnTo>
                  <a:lnTo>
                    <a:pt x="1539" y="0"/>
                  </a:lnTo>
                  <a:lnTo>
                    <a:pt x="1744" y="308"/>
                  </a:lnTo>
                  <a:lnTo>
                    <a:pt x="1744" y="308"/>
                  </a:lnTo>
                  <a:lnTo>
                    <a:pt x="958" y="889"/>
                  </a:lnTo>
                  <a:lnTo>
                    <a:pt x="240" y="1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272375" y="1125900"/>
              <a:ext cx="45300" cy="33350"/>
            </a:xfrm>
            <a:custGeom>
              <a:avLst/>
              <a:gdLst/>
              <a:ahLst/>
              <a:cxnLst/>
              <a:rect l="l" t="t" r="r" b="b"/>
              <a:pathLst>
                <a:path w="1812" h="1334" fill="none" extrusionOk="0">
                  <a:moveTo>
                    <a:pt x="205" y="1334"/>
                  </a:moveTo>
                  <a:lnTo>
                    <a:pt x="0" y="1026"/>
                  </a:lnTo>
                  <a:lnTo>
                    <a:pt x="0" y="1026"/>
                  </a:lnTo>
                  <a:lnTo>
                    <a:pt x="1641" y="1"/>
                  </a:lnTo>
                  <a:lnTo>
                    <a:pt x="1812" y="308"/>
                  </a:lnTo>
                  <a:lnTo>
                    <a:pt x="1812" y="308"/>
                  </a:lnTo>
                  <a:lnTo>
                    <a:pt x="991" y="821"/>
                  </a:lnTo>
                  <a:lnTo>
                    <a:pt x="205" y="13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365500" y="1073775"/>
              <a:ext cx="47025" cy="29950"/>
            </a:xfrm>
            <a:custGeom>
              <a:avLst/>
              <a:gdLst/>
              <a:ahLst/>
              <a:cxnLst/>
              <a:rect l="l" t="t" r="r" b="b"/>
              <a:pathLst>
                <a:path w="1881" h="1198" fill="none" extrusionOk="0">
                  <a:moveTo>
                    <a:pt x="206" y="1197"/>
                  </a:moveTo>
                  <a:lnTo>
                    <a:pt x="1" y="889"/>
                  </a:lnTo>
                  <a:lnTo>
                    <a:pt x="1" y="889"/>
                  </a:lnTo>
                  <a:lnTo>
                    <a:pt x="1744" y="1"/>
                  </a:lnTo>
                  <a:lnTo>
                    <a:pt x="1880" y="308"/>
                  </a:lnTo>
                  <a:lnTo>
                    <a:pt x="1880" y="308"/>
                  </a:lnTo>
                  <a:lnTo>
                    <a:pt x="206" y="11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463775" y="1029350"/>
              <a:ext cx="47875" cy="27375"/>
            </a:xfrm>
            <a:custGeom>
              <a:avLst/>
              <a:gdLst/>
              <a:ahLst/>
              <a:cxnLst/>
              <a:rect l="l" t="t" r="r" b="b"/>
              <a:pathLst>
                <a:path w="1915" h="1095" fill="none" extrusionOk="0">
                  <a:moveTo>
                    <a:pt x="137" y="1094"/>
                  </a:moveTo>
                  <a:lnTo>
                    <a:pt x="0" y="752"/>
                  </a:lnTo>
                  <a:lnTo>
                    <a:pt x="0" y="752"/>
                  </a:lnTo>
                  <a:lnTo>
                    <a:pt x="1777" y="1"/>
                  </a:lnTo>
                  <a:lnTo>
                    <a:pt x="1914" y="342"/>
                  </a:lnTo>
                  <a:lnTo>
                    <a:pt x="1914" y="342"/>
                  </a:lnTo>
                  <a:lnTo>
                    <a:pt x="1025" y="684"/>
                  </a:lnTo>
                  <a:lnTo>
                    <a:pt x="137" y="10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226250" y="862725"/>
              <a:ext cx="755375" cy="363175"/>
            </a:xfrm>
            <a:custGeom>
              <a:avLst/>
              <a:gdLst/>
              <a:ahLst/>
              <a:cxnLst/>
              <a:rect l="l" t="t" r="r" b="b"/>
              <a:pathLst>
                <a:path w="30215" h="14527" extrusionOk="0">
                  <a:moveTo>
                    <a:pt x="30215" y="1"/>
                  </a:moveTo>
                  <a:lnTo>
                    <a:pt x="2803" y="6153"/>
                  </a:lnTo>
                  <a:lnTo>
                    <a:pt x="1" y="14527"/>
                  </a:lnTo>
                  <a:lnTo>
                    <a:pt x="6221" y="9400"/>
                  </a:lnTo>
                  <a:lnTo>
                    <a:pt x="302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226250" y="862725"/>
              <a:ext cx="755375" cy="363175"/>
            </a:xfrm>
            <a:custGeom>
              <a:avLst/>
              <a:gdLst/>
              <a:ahLst/>
              <a:cxnLst/>
              <a:rect l="l" t="t" r="r" b="b"/>
              <a:pathLst>
                <a:path w="30215" h="14527" fill="none" extrusionOk="0">
                  <a:moveTo>
                    <a:pt x="2803" y="6153"/>
                  </a:moveTo>
                  <a:lnTo>
                    <a:pt x="1" y="14527"/>
                  </a:lnTo>
                  <a:lnTo>
                    <a:pt x="6221" y="9400"/>
                  </a:lnTo>
                  <a:lnTo>
                    <a:pt x="30215" y="1"/>
                  </a:lnTo>
                  <a:lnTo>
                    <a:pt x="2803" y="6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226250" y="862725"/>
              <a:ext cx="755375" cy="363175"/>
            </a:xfrm>
            <a:custGeom>
              <a:avLst/>
              <a:gdLst/>
              <a:ahLst/>
              <a:cxnLst/>
              <a:rect l="l" t="t" r="r" b="b"/>
              <a:pathLst>
                <a:path w="30215" h="14527" extrusionOk="0">
                  <a:moveTo>
                    <a:pt x="30215" y="1"/>
                  </a:moveTo>
                  <a:lnTo>
                    <a:pt x="2803" y="6153"/>
                  </a:lnTo>
                  <a:lnTo>
                    <a:pt x="1" y="14527"/>
                  </a:lnTo>
                  <a:lnTo>
                    <a:pt x="6221" y="9400"/>
                  </a:lnTo>
                  <a:lnTo>
                    <a:pt x="302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226250" y="862725"/>
              <a:ext cx="755375" cy="363175"/>
            </a:xfrm>
            <a:custGeom>
              <a:avLst/>
              <a:gdLst/>
              <a:ahLst/>
              <a:cxnLst/>
              <a:rect l="l" t="t" r="r" b="b"/>
              <a:pathLst>
                <a:path w="30215" h="14527" fill="none" extrusionOk="0">
                  <a:moveTo>
                    <a:pt x="30215" y="1"/>
                  </a:moveTo>
                  <a:lnTo>
                    <a:pt x="2803" y="6153"/>
                  </a:lnTo>
                  <a:lnTo>
                    <a:pt x="1" y="14527"/>
                  </a:lnTo>
                  <a:lnTo>
                    <a:pt x="1" y="14527"/>
                  </a:lnTo>
                  <a:lnTo>
                    <a:pt x="6221" y="9400"/>
                  </a:lnTo>
                  <a:lnTo>
                    <a:pt x="302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226250" y="1097700"/>
              <a:ext cx="176900" cy="128200"/>
            </a:xfrm>
            <a:custGeom>
              <a:avLst/>
              <a:gdLst/>
              <a:ahLst/>
              <a:cxnLst/>
              <a:rect l="l" t="t" r="r" b="b"/>
              <a:pathLst>
                <a:path w="7076" h="5128" extrusionOk="0">
                  <a:moveTo>
                    <a:pt x="6221" y="1"/>
                  </a:moveTo>
                  <a:lnTo>
                    <a:pt x="1" y="5128"/>
                  </a:lnTo>
                  <a:lnTo>
                    <a:pt x="1" y="5128"/>
                  </a:lnTo>
                  <a:lnTo>
                    <a:pt x="7076" y="1915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381775" y="862725"/>
              <a:ext cx="599850" cy="497325"/>
            </a:xfrm>
            <a:custGeom>
              <a:avLst/>
              <a:gdLst/>
              <a:ahLst/>
              <a:cxnLst/>
              <a:rect l="l" t="t" r="r" b="b"/>
              <a:pathLst>
                <a:path w="23994" h="19893" extrusionOk="0">
                  <a:moveTo>
                    <a:pt x="23994" y="1"/>
                  </a:moveTo>
                  <a:lnTo>
                    <a:pt x="0" y="9400"/>
                  </a:lnTo>
                  <a:lnTo>
                    <a:pt x="4648" y="19893"/>
                  </a:lnTo>
                  <a:lnTo>
                    <a:pt x="239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039975" y="861025"/>
              <a:ext cx="941650" cy="155525"/>
            </a:xfrm>
            <a:custGeom>
              <a:avLst/>
              <a:gdLst/>
              <a:ahLst/>
              <a:cxnLst/>
              <a:rect l="l" t="t" r="r" b="b"/>
              <a:pathLst>
                <a:path w="37666" h="6221" extrusionOk="0">
                  <a:moveTo>
                    <a:pt x="1" y="0"/>
                  </a:moveTo>
                  <a:lnTo>
                    <a:pt x="10254" y="6221"/>
                  </a:lnTo>
                  <a:lnTo>
                    <a:pt x="37666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039975" y="3508175"/>
              <a:ext cx="23100" cy="23075"/>
            </a:xfrm>
            <a:custGeom>
              <a:avLst/>
              <a:gdLst/>
              <a:ahLst/>
              <a:cxnLst/>
              <a:rect l="l" t="t" r="r" b="b"/>
              <a:pathLst>
                <a:path w="924" h="923" extrusionOk="0">
                  <a:moveTo>
                    <a:pt x="240" y="0"/>
                  </a:moveTo>
                  <a:lnTo>
                    <a:pt x="1" y="274"/>
                  </a:lnTo>
                  <a:lnTo>
                    <a:pt x="684" y="923"/>
                  </a:lnTo>
                  <a:lnTo>
                    <a:pt x="923" y="68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394550" y="2778450"/>
              <a:ext cx="2995775" cy="1707250"/>
            </a:xfrm>
            <a:custGeom>
              <a:avLst/>
              <a:gdLst/>
              <a:ahLst/>
              <a:cxnLst/>
              <a:rect l="l" t="t" r="r" b="b"/>
              <a:pathLst>
                <a:path w="119831" h="68290" extrusionOk="0">
                  <a:moveTo>
                    <a:pt x="137" y="0"/>
                  </a:moveTo>
                  <a:lnTo>
                    <a:pt x="1" y="342"/>
                  </a:lnTo>
                  <a:lnTo>
                    <a:pt x="1778" y="1060"/>
                  </a:lnTo>
                  <a:lnTo>
                    <a:pt x="1915" y="752"/>
                  </a:lnTo>
                  <a:lnTo>
                    <a:pt x="137" y="0"/>
                  </a:lnTo>
                  <a:close/>
                  <a:moveTo>
                    <a:pt x="4136" y="1709"/>
                  </a:moveTo>
                  <a:lnTo>
                    <a:pt x="3999" y="2051"/>
                  </a:lnTo>
                  <a:lnTo>
                    <a:pt x="5743" y="2837"/>
                  </a:lnTo>
                  <a:lnTo>
                    <a:pt x="5913" y="2496"/>
                  </a:lnTo>
                  <a:lnTo>
                    <a:pt x="4136" y="1709"/>
                  </a:lnTo>
                  <a:close/>
                  <a:moveTo>
                    <a:pt x="8101" y="3521"/>
                  </a:moveTo>
                  <a:lnTo>
                    <a:pt x="7930" y="3863"/>
                  </a:lnTo>
                  <a:lnTo>
                    <a:pt x="9673" y="4683"/>
                  </a:lnTo>
                  <a:lnTo>
                    <a:pt x="9844" y="4375"/>
                  </a:lnTo>
                  <a:lnTo>
                    <a:pt x="8101" y="3521"/>
                  </a:lnTo>
                  <a:close/>
                  <a:moveTo>
                    <a:pt x="11963" y="5469"/>
                  </a:moveTo>
                  <a:lnTo>
                    <a:pt x="11826" y="5777"/>
                  </a:lnTo>
                  <a:lnTo>
                    <a:pt x="13535" y="6665"/>
                  </a:lnTo>
                  <a:lnTo>
                    <a:pt x="13706" y="6358"/>
                  </a:lnTo>
                  <a:lnTo>
                    <a:pt x="11963" y="5469"/>
                  </a:lnTo>
                  <a:close/>
                  <a:moveTo>
                    <a:pt x="15825" y="7486"/>
                  </a:moveTo>
                  <a:lnTo>
                    <a:pt x="15654" y="7793"/>
                  </a:lnTo>
                  <a:lnTo>
                    <a:pt x="17329" y="8750"/>
                  </a:lnTo>
                  <a:lnTo>
                    <a:pt x="17500" y="8443"/>
                  </a:lnTo>
                  <a:lnTo>
                    <a:pt x="16680" y="7964"/>
                  </a:lnTo>
                  <a:lnTo>
                    <a:pt x="15825" y="7486"/>
                  </a:lnTo>
                  <a:close/>
                  <a:moveTo>
                    <a:pt x="19585" y="9639"/>
                  </a:moveTo>
                  <a:lnTo>
                    <a:pt x="19414" y="9946"/>
                  </a:lnTo>
                  <a:lnTo>
                    <a:pt x="21055" y="10972"/>
                  </a:lnTo>
                  <a:lnTo>
                    <a:pt x="21260" y="10664"/>
                  </a:lnTo>
                  <a:lnTo>
                    <a:pt x="19585" y="9639"/>
                  </a:lnTo>
                  <a:close/>
                  <a:moveTo>
                    <a:pt x="23310" y="11929"/>
                  </a:moveTo>
                  <a:lnTo>
                    <a:pt x="23105" y="12236"/>
                  </a:lnTo>
                  <a:lnTo>
                    <a:pt x="24746" y="13296"/>
                  </a:lnTo>
                  <a:lnTo>
                    <a:pt x="24917" y="12988"/>
                  </a:lnTo>
                  <a:lnTo>
                    <a:pt x="23310" y="11929"/>
                  </a:lnTo>
                  <a:close/>
                  <a:moveTo>
                    <a:pt x="26933" y="14321"/>
                  </a:moveTo>
                  <a:lnTo>
                    <a:pt x="26728" y="14629"/>
                  </a:lnTo>
                  <a:lnTo>
                    <a:pt x="28301" y="15723"/>
                  </a:lnTo>
                  <a:lnTo>
                    <a:pt x="28506" y="15449"/>
                  </a:lnTo>
                  <a:lnTo>
                    <a:pt x="26933" y="14321"/>
                  </a:lnTo>
                  <a:close/>
                  <a:moveTo>
                    <a:pt x="30488" y="16851"/>
                  </a:moveTo>
                  <a:lnTo>
                    <a:pt x="30249" y="17158"/>
                  </a:lnTo>
                  <a:lnTo>
                    <a:pt x="31035" y="17705"/>
                  </a:lnTo>
                  <a:lnTo>
                    <a:pt x="31821" y="18286"/>
                  </a:lnTo>
                  <a:lnTo>
                    <a:pt x="32026" y="18013"/>
                  </a:lnTo>
                  <a:lnTo>
                    <a:pt x="30488" y="16851"/>
                  </a:lnTo>
                  <a:close/>
                  <a:moveTo>
                    <a:pt x="33940" y="19517"/>
                  </a:moveTo>
                  <a:lnTo>
                    <a:pt x="33701" y="19790"/>
                  </a:lnTo>
                  <a:lnTo>
                    <a:pt x="34487" y="20405"/>
                  </a:lnTo>
                  <a:lnTo>
                    <a:pt x="35205" y="21020"/>
                  </a:lnTo>
                  <a:lnTo>
                    <a:pt x="35444" y="20713"/>
                  </a:lnTo>
                  <a:lnTo>
                    <a:pt x="33940" y="19517"/>
                  </a:lnTo>
                  <a:close/>
                  <a:moveTo>
                    <a:pt x="37324" y="22251"/>
                  </a:moveTo>
                  <a:lnTo>
                    <a:pt x="37084" y="22558"/>
                  </a:lnTo>
                  <a:lnTo>
                    <a:pt x="38520" y="23789"/>
                  </a:lnTo>
                  <a:lnTo>
                    <a:pt x="38793" y="23515"/>
                  </a:lnTo>
                  <a:lnTo>
                    <a:pt x="37324" y="22251"/>
                  </a:lnTo>
                  <a:close/>
                  <a:moveTo>
                    <a:pt x="40571" y="25122"/>
                  </a:moveTo>
                  <a:lnTo>
                    <a:pt x="40331" y="25395"/>
                  </a:lnTo>
                  <a:lnTo>
                    <a:pt x="41767" y="26694"/>
                  </a:lnTo>
                  <a:lnTo>
                    <a:pt x="42006" y="26421"/>
                  </a:lnTo>
                  <a:lnTo>
                    <a:pt x="40571" y="25122"/>
                  </a:lnTo>
                  <a:close/>
                  <a:moveTo>
                    <a:pt x="43783" y="28061"/>
                  </a:moveTo>
                  <a:lnTo>
                    <a:pt x="43544" y="28335"/>
                  </a:lnTo>
                  <a:lnTo>
                    <a:pt x="44911" y="29668"/>
                  </a:lnTo>
                  <a:lnTo>
                    <a:pt x="45185" y="29394"/>
                  </a:lnTo>
                  <a:lnTo>
                    <a:pt x="43783" y="28061"/>
                  </a:lnTo>
                  <a:close/>
                  <a:moveTo>
                    <a:pt x="46894" y="31103"/>
                  </a:moveTo>
                  <a:lnTo>
                    <a:pt x="46654" y="31342"/>
                  </a:lnTo>
                  <a:lnTo>
                    <a:pt x="47987" y="32710"/>
                  </a:lnTo>
                  <a:lnTo>
                    <a:pt x="48261" y="32470"/>
                  </a:lnTo>
                  <a:lnTo>
                    <a:pt x="46894" y="31103"/>
                  </a:lnTo>
                  <a:close/>
                  <a:moveTo>
                    <a:pt x="108484" y="31582"/>
                  </a:moveTo>
                  <a:lnTo>
                    <a:pt x="108210" y="31821"/>
                  </a:lnTo>
                  <a:lnTo>
                    <a:pt x="108894" y="32539"/>
                  </a:lnTo>
                  <a:lnTo>
                    <a:pt x="109543" y="33222"/>
                  </a:lnTo>
                  <a:lnTo>
                    <a:pt x="109817" y="32983"/>
                  </a:lnTo>
                  <a:lnTo>
                    <a:pt x="108484" y="31582"/>
                  </a:lnTo>
                  <a:close/>
                  <a:moveTo>
                    <a:pt x="49936" y="34179"/>
                  </a:moveTo>
                  <a:lnTo>
                    <a:pt x="49696" y="34418"/>
                  </a:lnTo>
                  <a:lnTo>
                    <a:pt x="51029" y="35820"/>
                  </a:lnTo>
                  <a:lnTo>
                    <a:pt x="51303" y="35581"/>
                  </a:lnTo>
                  <a:lnTo>
                    <a:pt x="49936" y="34179"/>
                  </a:lnTo>
                  <a:close/>
                  <a:moveTo>
                    <a:pt x="111389" y="34794"/>
                  </a:moveTo>
                  <a:lnTo>
                    <a:pt x="111115" y="35034"/>
                  </a:lnTo>
                  <a:lnTo>
                    <a:pt x="112346" y="36538"/>
                  </a:lnTo>
                  <a:lnTo>
                    <a:pt x="112619" y="36298"/>
                  </a:lnTo>
                  <a:lnTo>
                    <a:pt x="112004" y="35546"/>
                  </a:lnTo>
                  <a:lnTo>
                    <a:pt x="111389" y="34794"/>
                  </a:lnTo>
                  <a:close/>
                  <a:moveTo>
                    <a:pt x="52977" y="37324"/>
                  </a:moveTo>
                  <a:lnTo>
                    <a:pt x="52704" y="37563"/>
                  </a:lnTo>
                  <a:lnTo>
                    <a:pt x="54037" y="38964"/>
                  </a:lnTo>
                  <a:lnTo>
                    <a:pt x="54310" y="38725"/>
                  </a:lnTo>
                  <a:lnTo>
                    <a:pt x="52977" y="37324"/>
                  </a:lnTo>
                  <a:close/>
                  <a:moveTo>
                    <a:pt x="114055" y="38247"/>
                  </a:moveTo>
                  <a:lnTo>
                    <a:pt x="113747" y="38452"/>
                  </a:lnTo>
                  <a:lnTo>
                    <a:pt x="114328" y="39238"/>
                  </a:lnTo>
                  <a:lnTo>
                    <a:pt x="114841" y="40058"/>
                  </a:lnTo>
                  <a:lnTo>
                    <a:pt x="115148" y="39853"/>
                  </a:lnTo>
                  <a:lnTo>
                    <a:pt x="114602" y="39067"/>
                  </a:lnTo>
                  <a:lnTo>
                    <a:pt x="114055" y="38247"/>
                  </a:lnTo>
                  <a:close/>
                  <a:moveTo>
                    <a:pt x="55951" y="40468"/>
                  </a:moveTo>
                  <a:lnTo>
                    <a:pt x="55712" y="40707"/>
                  </a:lnTo>
                  <a:lnTo>
                    <a:pt x="57045" y="42109"/>
                  </a:lnTo>
                  <a:lnTo>
                    <a:pt x="57284" y="41869"/>
                  </a:lnTo>
                  <a:lnTo>
                    <a:pt x="55951" y="40468"/>
                  </a:lnTo>
                  <a:close/>
                  <a:moveTo>
                    <a:pt x="116379" y="41938"/>
                  </a:moveTo>
                  <a:lnTo>
                    <a:pt x="116071" y="42109"/>
                  </a:lnTo>
                  <a:lnTo>
                    <a:pt x="116516" y="42963"/>
                  </a:lnTo>
                  <a:lnTo>
                    <a:pt x="116960" y="43818"/>
                  </a:lnTo>
                  <a:lnTo>
                    <a:pt x="117268" y="43681"/>
                  </a:lnTo>
                  <a:lnTo>
                    <a:pt x="116857" y="42792"/>
                  </a:lnTo>
                  <a:lnTo>
                    <a:pt x="116379" y="41938"/>
                  </a:lnTo>
                  <a:close/>
                  <a:moveTo>
                    <a:pt x="58959" y="43613"/>
                  </a:moveTo>
                  <a:lnTo>
                    <a:pt x="58685" y="43852"/>
                  </a:lnTo>
                  <a:lnTo>
                    <a:pt x="60052" y="45219"/>
                  </a:lnTo>
                  <a:lnTo>
                    <a:pt x="60292" y="44980"/>
                  </a:lnTo>
                  <a:lnTo>
                    <a:pt x="58959" y="43613"/>
                  </a:lnTo>
                  <a:close/>
                  <a:moveTo>
                    <a:pt x="118225" y="45903"/>
                  </a:moveTo>
                  <a:lnTo>
                    <a:pt x="117883" y="46039"/>
                  </a:lnTo>
                  <a:lnTo>
                    <a:pt x="118225" y="46928"/>
                  </a:lnTo>
                  <a:lnTo>
                    <a:pt x="118532" y="47851"/>
                  </a:lnTo>
                  <a:lnTo>
                    <a:pt x="118874" y="47748"/>
                  </a:lnTo>
                  <a:lnTo>
                    <a:pt x="118566" y="46825"/>
                  </a:lnTo>
                  <a:lnTo>
                    <a:pt x="118225" y="45903"/>
                  </a:lnTo>
                  <a:close/>
                  <a:moveTo>
                    <a:pt x="62035" y="46689"/>
                  </a:moveTo>
                  <a:lnTo>
                    <a:pt x="61761" y="46962"/>
                  </a:lnTo>
                  <a:lnTo>
                    <a:pt x="62445" y="47611"/>
                  </a:lnTo>
                  <a:lnTo>
                    <a:pt x="63163" y="48295"/>
                  </a:lnTo>
                  <a:lnTo>
                    <a:pt x="63402" y="48056"/>
                  </a:lnTo>
                  <a:lnTo>
                    <a:pt x="62035" y="46689"/>
                  </a:lnTo>
                  <a:close/>
                  <a:moveTo>
                    <a:pt x="65111" y="49696"/>
                  </a:moveTo>
                  <a:lnTo>
                    <a:pt x="64872" y="49970"/>
                  </a:lnTo>
                  <a:lnTo>
                    <a:pt x="66307" y="51269"/>
                  </a:lnTo>
                  <a:lnTo>
                    <a:pt x="66546" y="50995"/>
                  </a:lnTo>
                  <a:lnTo>
                    <a:pt x="65111" y="49696"/>
                  </a:lnTo>
                  <a:close/>
                  <a:moveTo>
                    <a:pt x="119489" y="50107"/>
                  </a:moveTo>
                  <a:lnTo>
                    <a:pt x="119113" y="50175"/>
                  </a:lnTo>
                  <a:lnTo>
                    <a:pt x="119284" y="51132"/>
                  </a:lnTo>
                  <a:lnTo>
                    <a:pt x="119387" y="52055"/>
                  </a:lnTo>
                  <a:lnTo>
                    <a:pt x="119763" y="52021"/>
                  </a:lnTo>
                  <a:lnTo>
                    <a:pt x="119660" y="51064"/>
                  </a:lnTo>
                  <a:lnTo>
                    <a:pt x="119489" y="50107"/>
                  </a:lnTo>
                  <a:close/>
                  <a:moveTo>
                    <a:pt x="68358" y="52602"/>
                  </a:moveTo>
                  <a:lnTo>
                    <a:pt x="68153" y="52875"/>
                  </a:lnTo>
                  <a:lnTo>
                    <a:pt x="69622" y="54105"/>
                  </a:lnTo>
                  <a:lnTo>
                    <a:pt x="69862" y="53832"/>
                  </a:lnTo>
                  <a:lnTo>
                    <a:pt x="69110" y="53217"/>
                  </a:lnTo>
                  <a:lnTo>
                    <a:pt x="68358" y="52602"/>
                  </a:lnTo>
                  <a:close/>
                  <a:moveTo>
                    <a:pt x="119455" y="54447"/>
                  </a:moveTo>
                  <a:lnTo>
                    <a:pt x="119387" y="55404"/>
                  </a:lnTo>
                  <a:lnTo>
                    <a:pt x="119284" y="56327"/>
                  </a:lnTo>
                  <a:lnTo>
                    <a:pt x="119626" y="56395"/>
                  </a:lnTo>
                  <a:lnTo>
                    <a:pt x="119763" y="55438"/>
                  </a:lnTo>
                  <a:lnTo>
                    <a:pt x="119831" y="54447"/>
                  </a:lnTo>
                  <a:close/>
                  <a:moveTo>
                    <a:pt x="71742" y="55336"/>
                  </a:moveTo>
                  <a:lnTo>
                    <a:pt x="71502" y="55609"/>
                  </a:lnTo>
                  <a:lnTo>
                    <a:pt x="73040" y="56771"/>
                  </a:lnTo>
                  <a:lnTo>
                    <a:pt x="73280" y="56498"/>
                  </a:lnTo>
                  <a:lnTo>
                    <a:pt x="71742" y="55336"/>
                  </a:lnTo>
                  <a:close/>
                  <a:moveTo>
                    <a:pt x="75228" y="57899"/>
                  </a:moveTo>
                  <a:lnTo>
                    <a:pt x="75023" y="58173"/>
                  </a:lnTo>
                  <a:lnTo>
                    <a:pt x="76629" y="59266"/>
                  </a:lnTo>
                  <a:lnTo>
                    <a:pt x="76834" y="58959"/>
                  </a:lnTo>
                  <a:lnTo>
                    <a:pt x="75228" y="57899"/>
                  </a:lnTo>
                  <a:close/>
                  <a:moveTo>
                    <a:pt x="118669" y="58651"/>
                  </a:moveTo>
                  <a:lnTo>
                    <a:pt x="118327" y="59506"/>
                  </a:lnTo>
                  <a:lnTo>
                    <a:pt x="117883" y="60360"/>
                  </a:lnTo>
                  <a:lnTo>
                    <a:pt x="118198" y="60549"/>
                  </a:lnTo>
                  <a:lnTo>
                    <a:pt x="118198" y="60549"/>
                  </a:lnTo>
                  <a:lnTo>
                    <a:pt x="118635" y="59677"/>
                  </a:lnTo>
                  <a:lnTo>
                    <a:pt x="119011" y="58754"/>
                  </a:lnTo>
                  <a:lnTo>
                    <a:pt x="118669" y="58651"/>
                  </a:lnTo>
                  <a:close/>
                  <a:moveTo>
                    <a:pt x="118198" y="60549"/>
                  </a:moveTo>
                  <a:lnTo>
                    <a:pt x="118190" y="60565"/>
                  </a:lnTo>
                  <a:lnTo>
                    <a:pt x="118225" y="60565"/>
                  </a:lnTo>
                  <a:lnTo>
                    <a:pt x="118198" y="60549"/>
                  </a:lnTo>
                  <a:close/>
                  <a:moveTo>
                    <a:pt x="78885" y="60258"/>
                  </a:moveTo>
                  <a:lnTo>
                    <a:pt x="78680" y="60565"/>
                  </a:lnTo>
                  <a:lnTo>
                    <a:pt x="80355" y="61522"/>
                  </a:lnTo>
                  <a:lnTo>
                    <a:pt x="80525" y="61215"/>
                  </a:lnTo>
                  <a:lnTo>
                    <a:pt x="78885" y="60258"/>
                  </a:lnTo>
                  <a:close/>
                  <a:moveTo>
                    <a:pt x="82645" y="62343"/>
                  </a:moveTo>
                  <a:lnTo>
                    <a:pt x="82474" y="62650"/>
                  </a:lnTo>
                  <a:lnTo>
                    <a:pt x="84217" y="63539"/>
                  </a:lnTo>
                  <a:lnTo>
                    <a:pt x="84353" y="63197"/>
                  </a:lnTo>
                  <a:lnTo>
                    <a:pt x="82645" y="62343"/>
                  </a:lnTo>
                  <a:close/>
                  <a:moveTo>
                    <a:pt x="116584" y="62377"/>
                  </a:moveTo>
                  <a:lnTo>
                    <a:pt x="115935" y="63060"/>
                  </a:lnTo>
                  <a:lnTo>
                    <a:pt x="115251" y="63744"/>
                  </a:lnTo>
                  <a:lnTo>
                    <a:pt x="115490" y="64017"/>
                  </a:lnTo>
                  <a:lnTo>
                    <a:pt x="116208" y="63334"/>
                  </a:lnTo>
                  <a:lnTo>
                    <a:pt x="116857" y="62582"/>
                  </a:lnTo>
                  <a:lnTo>
                    <a:pt x="116584" y="62377"/>
                  </a:lnTo>
                  <a:close/>
                  <a:moveTo>
                    <a:pt x="86575" y="64188"/>
                  </a:moveTo>
                  <a:lnTo>
                    <a:pt x="86404" y="64530"/>
                  </a:lnTo>
                  <a:lnTo>
                    <a:pt x="87327" y="64906"/>
                  </a:lnTo>
                  <a:lnTo>
                    <a:pt x="88216" y="65282"/>
                  </a:lnTo>
                  <a:lnTo>
                    <a:pt x="88352" y="64940"/>
                  </a:lnTo>
                  <a:lnTo>
                    <a:pt x="86575" y="64188"/>
                  </a:lnTo>
                  <a:close/>
                  <a:moveTo>
                    <a:pt x="113371" y="65179"/>
                  </a:moveTo>
                  <a:lnTo>
                    <a:pt x="112551" y="65658"/>
                  </a:lnTo>
                  <a:lnTo>
                    <a:pt x="111696" y="66102"/>
                  </a:lnTo>
                  <a:lnTo>
                    <a:pt x="111833" y="66410"/>
                  </a:lnTo>
                  <a:lnTo>
                    <a:pt x="112722" y="65965"/>
                  </a:lnTo>
                  <a:lnTo>
                    <a:pt x="113576" y="65487"/>
                  </a:lnTo>
                  <a:lnTo>
                    <a:pt x="113371" y="65179"/>
                  </a:lnTo>
                  <a:close/>
                  <a:moveTo>
                    <a:pt x="90608" y="65760"/>
                  </a:moveTo>
                  <a:lnTo>
                    <a:pt x="90471" y="66102"/>
                  </a:lnTo>
                  <a:lnTo>
                    <a:pt x="92351" y="66683"/>
                  </a:lnTo>
                  <a:lnTo>
                    <a:pt x="92454" y="66341"/>
                  </a:lnTo>
                  <a:lnTo>
                    <a:pt x="91531" y="66068"/>
                  </a:lnTo>
                  <a:lnTo>
                    <a:pt x="90608" y="65760"/>
                  </a:lnTo>
                  <a:close/>
                  <a:moveTo>
                    <a:pt x="94778" y="66957"/>
                  </a:moveTo>
                  <a:lnTo>
                    <a:pt x="94675" y="67298"/>
                  </a:lnTo>
                  <a:lnTo>
                    <a:pt x="95632" y="67538"/>
                  </a:lnTo>
                  <a:lnTo>
                    <a:pt x="96589" y="67709"/>
                  </a:lnTo>
                  <a:lnTo>
                    <a:pt x="96658" y="67367"/>
                  </a:lnTo>
                  <a:lnTo>
                    <a:pt x="95701" y="67162"/>
                  </a:lnTo>
                  <a:lnTo>
                    <a:pt x="94778" y="66957"/>
                  </a:lnTo>
                  <a:close/>
                  <a:moveTo>
                    <a:pt x="109475" y="66957"/>
                  </a:moveTo>
                  <a:lnTo>
                    <a:pt x="108552" y="67230"/>
                  </a:lnTo>
                  <a:lnTo>
                    <a:pt x="107595" y="67435"/>
                  </a:lnTo>
                  <a:lnTo>
                    <a:pt x="107697" y="67777"/>
                  </a:lnTo>
                  <a:lnTo>
                    <a:pt x="108654" y="67572"/>
                  </a:lnTo>
                  <a:lnTo>
                    <a:pt x="109577" y="67298"/>
                  </a:lnTo>
                  <a:lnTo>
                    <a:pt x="109475" y="66957"/>
                  </a:lnTo>
                  <a:close/>
                  <a:moveTo>
                    <a:pt x="99016" y="67709"/>
                  </a:moveTo>
                  <a:lnTo>
                    <a:pt x="98982" y="68085"/>
                  </a:lnTo>
                  <a:lnTo>
                    <a:pt x="99939" y="68187"/>
                  </a:lnTo>
                  <a:lnTo>
                    <a:pt x="100896" y="68255"/>
                  </a:lnTo>
                  <a:lnTo>
                    <a:pt x="100964" y="67879"/>
                  </a:lnTo>
                  <a:lnTo>
                    <a:pt x="100007" y="67811"/>
                  </a:lnTo>
                  <a:lnTo>
                    <a:pt x="99016" y="67709"/>
                  </a:lnTo>
                  <a:close/>
                  <a:moveTo>
                    <a:pt x="105237" y="67811"/>
                  </a:moveTo>
                  <a:lnTo>
                    <a:pt x="104280" y="67879"/>
                  </a:lnTo>
                  <a:lnTo>
                    <a:pt x="103323" y="67914"/>
                  </a:lnTo>
                  <a:lnTo>
                    <a:pt x="103323" y="68290"/>
                  </a:lnTo>
                  <a:lnTo>
                    <a:pt x="104314" y="68255"/>
                  </a:lnTo>
                  <a:lnTo>
                    <a:pt x="105271" y="68153"/>
                  </a:lnTo>
                  <a:lnTo>
                    <a:pt x="105237" y="678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977600" y="4473725"/>
              <a:ext cx="48725" cy="11975"/>
            </a:xfrm>
            <a:custGeom>
              <a:avLst/>
              <a:gdLst/>
              <a:ahLst/>
              <a:cxnLst/>
              <a:rect l="l" t="t" r="r" b="b"/>
              <a:pathLst>
                <a:path w="1949" h="479" fill="none" extrusionOk="0">
                  <a:moveTo>
                    <a:pt x="1" y="479"/>
                  </a:moveTo>
                  <a:lnTo>
                    <a:pt x="1" y="103"/>
                  </a:lnTo>
                  <a:lnTo>
                    <a:pt x="1" y="103"/>
                  </a:lnTo>
                  <a:lnTo>
                    <a:pt x="958" y="68"/>
                  </a:lnTo>
                  <a:lnTo>
                    <a:pt x="1915" y="0"/>
                  </a:lnTo>
                  <a:lnTo>
                    <a:pt x="1949" y="342"/>
                  </a:lnTo>
                  <a:lnTo>
                    <a:pt x="1949" y="342"/>
                  </a:lnTo>
                  <a:lnTo>
                    <a:pt x="992" y="444"/>
                  </a:lnTo>
                  <a:lnTo>
                    <a:pt x="1" y="4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869075" y="4471150"/>
              <a:ext cx="49600" cy="13700"/>
            </a:xfrm>
            <a:custGeom>
              <a:avLst/>
              <a:gdLst/>
              <a:ahLst/>
              <a:cxnLst/>
              <a:rect l="l" t="t" r="r" b="b"/>
              <a:pathLst>
                <a:path w="1984" h="548" fill="none" extrusionOk="0">
                  <a:moveTo>
                    <a:pt x="1915" y="547"/>
                  </a:moveTo>
                  <a:lnTo>
                    <a:pt x="1915" y="547"/>
                  </a:lnTo>
                  <a:lnTo>
                    <a:pt x="958" y="479"/>
                  </a:lnTo>
                  <a:lnTo>
                    <a:pt x="1" y="377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1026" y="103"/>
                  </a:lnTo>
                  <a:lnTo>
                    <a:pt x="1983" y="171"/>
                  </a:lnTo>
                  <a:lnTo>
                    <a:pt x="1915" y="5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084400" y="4452350"/>
              <a:ext cx="49600" cy="20525"/>
            </a:xfrm>
            <a:custGeom>
              <a:avLst/>
              <a:gdLst/>
              <a:ahLst/>
              <a:cxnLst/>
              <a:rect l="l" t="t" r="r" b="b"/>
              <a:pathLst>
                <a:path w="1984" h="821" fill="none" extrusionOk="0">
                  <a:moveTo>
                    <a:pt x="103" y="821"/>
                  </a:moveTo>
                  <a:lnTo>
                    <a:pt x="1" y="479"/>
                  </a:lnTo>
                  <a:lnTo>
                    <a:pt x="1" y="479"/>
                  </a:lnTo>
                  <a:lnTo>
                    <a:pt x="958" y="274"/>
                  </a:lnTo>
                  <a:lnTo>
                    <a:pt x="1881" y="1"/>
                  </a:lnTo>
                  <a:lnTo>
                    <a:pt x="1983" y="342"/>
                  </a:lnTo>
                  <a:lnTo>
                    <a:pt x="1983" y="342"/>
                  </a:lnTo>
                  <a:lnTo>
                    <a:pt x="1060" y="616"/>
                  </a:lnTo>
                  <a:lnTo>
                    <a:pt x="103" y="821"/>
                  </a:lnTo>
                  <a:lnTo>
                    <a:pt x="103" y="8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4761425" y="4452350"/>
              <a:ext cx="49575" cy="18825"/>
            </a:xfrm>
            <a:custGeom>
              <a:avLst/>
              <a:gdLst/>
              <a:ahLst/>
              <a:cxnLst/>
              <a:rect l="l" t="t" r="r" b="b"/>
              <a:pathLst>
                <a:path w="1983" h="753" fill="none" extrusionOk="0">
                  <a:moveTo>
                    <a:pt x="1914" y="753"/>
                  </a:moveTo>
                  <a:lnTo>
                    <a:pt x="1914" y="753"/>
                  </a:lnTo>
                  <a:lnTo>
                    <a:pt x="957" y="582"/>
                  </a:lnTo>
                  <a:lnTo>
                    <a:pt x="0" y="342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1026" y="206"/>
                  </a:lnTo>
                  <a:lnTo>
                    <a:pt x="1983" y="411"/>
                  </a:lnTo>
                  <a:lnTo>
                    <a:pt x="1914" y="7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4656325" y="4422450"/>
              <a:ext cx="49575" cy="23100"/>
            </a:xfrm>
            <a:custGeom>
              <a:avLst/>
              <a:gdLst/>
              <a:ahLst/>
              <a:cxnLst/>
              <a:rect l="l" t="t" r="r" b="b"/>
              <a:pathLst>
                <a:path w="1983" h="924" fill="none" extrusionOk="0">
                  <a:moveTo>
                    <a:pt x="1880" y="923"/>
                  </a:moveTo>
                  <a:lnTo>
                    <a:pt x="1880" y="923"/>
                  </a:lnTo>
                  <a:lnTo>
                    <a:pt x="0" y="342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060" y="308"/>
                  </a:lnTo>
                  <a:lnTo>
                    <a:pt x="1983" y="581"/>
                  </a:lnTo>
                  <a:lnTo>
                    <a:pt x="188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186950" y="4407925"/>
              <a:ext cx="47025" cy="30775"/>
            </a:xfrm>
            <a:custGeom>
              <a:avLst/>
              <a:gdLst/>
              <a:ahLst/>
              <a:cxnLst/>
              <a:rect l="l" t="t" r="r" b="b"/>
              <a:pathLst>
                <a:path w="1881" h="1231" fill="none" extrusionOk="0">
                  <a:moveTo>
                    <a:pt x="137" y="1231"/>
                  </a:moveTo>
                  <a:lnTo>
                    <a:pt x="0" y="923"/>
                  </a:lnTo>
                  <a:lnTo>
                    <a:pt x="0" y="923"/>
                  </a:lnTo>
                  <a:lnTo>
                    <a:pt x="855" y="479"/>
                  </a:lnTo>
                  <a:lnTo>
                    <a:pt x="1675" y="0"/>
                  </a:lnTo>
                  <a:lnTo>
                    <a:pt x="1880" y="308"/>
                  </a:lnTo>
                  <a:lnTo>
                    <a:pt x="1880" y="308"/>
                  </a:lnTo>
                  <a:lnTo>
                    <a:pt x="1026" y="786"/>
                  </a:lnTo>
                  <a:lnTo>
                    <a:pt x="137" y="1231"/>
                  </a:lnTo>
                  <a:lnTo>
                    <a:pt x="137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554650" y="4383150"/>
              <a:ext cx="48725" cy="27350"/>
            </a:xfrm>
            <a:custGeom>
              <a:avLst/>
              <a:gdLst/>
              <a:ahLst/>
              <a:cxnLst/>
              <a:rect l="l" t="t" r="r" b="b"/>
              <a:pathLst>
                <a:path w="1949" h="1094" fill="none" extrusionOk="0">
                  <a:moveTo>
                    <a:pt x="1812" y="1094"/>
                  </a:moveTo>
                  <a:lnTo>
                    <a:pt x="1812" y="1094"/>
                  </a:lnTo>
                  <a:lnTo>
                    <a:pt x="923" y="718"/>
                  </a:lnTo>
                  <a:lnTo>
                    <a:pt x="0" y="34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948" y="752"/>
                  </a:lnTo>
                  <a:lnTo>
                    <a:pt x="1812" y="10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275800" y="4337850"/>
              <a:ext cx="40200" cy="41050"/>
            </a:xfrm>
            <a:custGeom>
              <a:avLst/>
              <a:gdLst/>
              <a:ahLst/>
              <a:cxnLst/>
              <a:rect l="l" t="t" r="r" b="b"/>
              <a:pathLst>
                <a:path w="1608" h="1642" fill="none" extrusionOk="0">
                  <a:moveTo>
                    <a:pt x="240" y="1641"/>
                  </a:moveTo>
                  <a:lnTo>
                    <a:pt x="1" y="1368"/>
                  </a:lnTo>
                  <a:lnTo>
                    <a:pt x="1" y="1368"/>
                  </a:lnTo>
                  <a:lnTo>
                    <a:pt x="685" y="684"/>
                  </a:lnTo>
                  <a:lnTo>
                    <a:pt x="1334" y="1"/>
                  </a:lnTo>
                  <a:lnTo>
                    <a:pt x="1607" y="206"/>
                  </a:lnTo>
                  <a:lnTo>
                    <a:pt x="1607" y="206"/>
                  </a:lnTo>
                  <a:lnTo>
                    <a:pt x="958" y="958"/>
                  </a:lnTo>
                  <a:lnTo>
                    <a:pt x="240" y="1641"/>
                  </a:lnTo>
                  <a:lnTo>
                    <a:pt x="240" y="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4456375" y="4337000"/>
              <a:ext cx="47025" cy="29925"/>
            </a:xfrm>
            <a:custGeom>
              <a:avLst/>
              <a:gdLst/>
              <a:ahLst/>
              <a:cxnLst/>
              <a:rect l="l" t="t" r="r" b="b"/>
              <a:pathLst>
                <a:path w="1881" h="1197" fill="none" extrusionOk="0">
                  <a:moveTo>
                    <a:pt x="1744" y="1197"/>
                  </a:moveTo>
                  <a:lnTo>
                    <a:pt x="1744" y="1197"/>
                  </a:lnTo>
                  <a:lnTo>
                    <a:pt x="1" y="308"/>
                  </a:lnTo>
                  <a:lnTo>
                    <a:pt x="172" y="1"/>
                  </a:lnTo>
                  <a:lnTo>
                    <a:pt x="172" y="1"/>
                  </a:lnTo>
                  <a:lnTo>
                    <a:pt x="1880" y="855"/>
                  </a:lnTo>
                  <a:lnTo>
                    <a:pt x="1744" y="11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361525" y="4284875"/>
              <a:ext cx="46175" cy="31650"/>
            </a:xfrm>
            <a:custGeom>
              <a:avLst/>
              <a:gdLst/>
              <a:ahLst/>
              <a:cxnLst/>
              <a:rect l="l" t="t" r="r" b="b"/>
              <a:pathLst>
                <a:path w="1847" h="1266" fill="none" extrusionOk="0">
                  <a:moveTo>
                    <a:pt x="1676" y="1265"/>
                  </a:moveTo>
                  <a:lnTo>
                    <a:pt x="1676" y="1265"/>
                  </a:lnTo>
                  <a:lnTo>
                    <a:pt x="1" y="308"/>
                  </a:lnTo>
                  <a:lnTo>
                    <a:pt x="206" y="1"/>
                  </a:lnTo>
                  <a:lnTo>
                    <a:pt x="206" y="1"/>
                  </a:lnTo>
                  <a:lnTo>
                    <a:pt x="1846" y="958"/>
                  </a:lnTo>
                  <a:lnTo>
                    <a:pt x="1676" y="1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341600" y="4244725"/>
              <a:ext cx="28225" cy="47875"/>
            </a:xfrm>
            <a:custGeom>
              <a:avLst/>
              <a:gdLst/>
              <a:ahLst/>
              <a:cxnLst/>
              <a:rect l="l" t="t" r="r" b="b"/>
              <a:pathLst>
                <a:path w="1129" h="1915" fill="none" extrusionOk="0">
                  <a:moveTo>
                    <a:pt x="343" y="1914"/>
                  </a:moveTo>
                  <a:lnTo>
                    <a:pt x="1" y="1709"/>
                  </a:lnTo>
                  <a:lnTo>
                    <a:pt x="1" y="1709"/>
                  </a:lnTo>
                  <a:lnTo>
                    <a:pt x="445" y="855"/>
                  </a:lnTo>
                  <a:lnTo>
                    <a:pt x="787" y="0"/>
                  </a:lnTo>
                  <a:lnTo>
                    <a:pt x="1129" y="103"/>
                  </a:lnTo>
                  <a:lnTo>
                    <a:pt x="1129" y="103"/>
                  </a:lnTo>
                  <a:lnTo>
                    <a:pt x="753" y="1026"/>
                  </a:lnTo>
                  <a:lnTo>
                    <a:pt x="308" y="1914"/>
                  </a:lnTo>
                  <a:lnTo>
                    <a:pt x="343" y="1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270100" y="4225925"/>
              <a:ext cx="45325" cy="34200"/>
            </a:xfrm>
            <a:custGeom>
              <a:avLst/>
              <a:gdLst/>
              <a:ahLst/>
              <a:cxnLst/>
              <a:rect l="l" t="t" r="r" b="b"/>
              <a:pathLst>
                <a:path w="1813" h="1368" fill="none" extrusionOk="0">
                  <a:moveTo>
                    <a:pt x="1607" y="1367"/>
                  </a:moveTo>
                  <a:lnTo>
                    <a:pt x="1607" y="1367"/>
                  </a:lnTo>
                  <a:lnTo>
                    <a:pt x="1" y="274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1812" y="1060"/>
                  </a:lnTo>
                  <a:lnTo>
                    <a:pt x="1607" y="13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182100" y="4161825"/>
              <a:ext cx="44450" cy="35925"/>
            </a:xfrm>
            <a:custGeom>
              <a:avLst/>
              <a:gdLst/>
              <a:ahLst/>
              <a:cxnLst/>
              <a:rect l="l" t="t" r="r" b="b"/>
              <a:pathLst>
                <a:path w="1778" h="1437" fill="none" extrusionOk="0">
                  <a:moveTo>
                    <a:pt x="1538" y="1436"/>
                  </a:moveTo>
                  <a:lnTo>
                    <a:pt x="1538" y="1436"/>
                  </a:lnTo>
                  <a:lnTo>
                    <a:pt x="0" y="274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778" y="1163"/>
                  </a:lnTo>
                  <a:lnTo>
                    <a:pt x="1538" y="14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376650" y="4139625"/>
              <a:ext cx="13675" cy="48725"/>
            </a:xfrm>
            <a:custGeom>
              <a:avLst/>
              <a:gdLst/>
              <a:ahLst/>
              <a:cxnLst/>
              <a:rect l="l" t="t" r="r" b="b"/>
              <a:pathLst>
                <a:path w="547" h="1949" fill="none" extrusionOk="0">
                  <a:moveTo>
                    <a:pt x="342" y="1948"/>
                  </a:moveTo>
                  <a:lnTo>
                    <a:pt x="0" y="1880"/>
                  </a:lnTo>
                  <a:lnTo>
                    <a:pt x="0" y="1880"/>
                  </a:lnTo>
                  <a:lnTo>
                    <a:pt x="103" y="957"/>
                  </a:lnTo>
                  <a:lnTo>
                    <a:pt x="171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479" y="991"/>
                  </a:lnTo>
                  <a:lnTo>
                    <a:pt x="342" y="1948"/>
                  </a:lnTo>
                  <a:lnTo>
                    <a:pt x="342" y="19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098350" y="4093475"/>
              <a:ext cx="42750" cy="37625"/>
            </a:xfrm>
            <a:custGeom>
              <a:avLst/>
              <a:gdLst/>
              <a:ahLst/>
              <a:cxnLst/>
              <a:rect l="l" t="t" r="r" b="b"/>
              <a:pathLst>
                <a:path w="1710" h="1505" fill="none" extrusionOk="0">
                  <a:moveTo>
                    <a:pt x="1470" y="1504"/>
                  </a:moveTo>
                  <a:lnTo>
                    <a:pt x="1470" y="1504"/>
                  </a:lnTo>
                  <a:lnTo>
                    <a:pt x="1" y="274"/>
                  </a:lnTo>
                  <a:lnTo>
                    <a:pt x="206" y="1"/>
                  </a:lnTo>
                  <a:lnTo>
                    <a:pt x="206" y="1"/>
                  </a:lnTo>
                  <a:lnTo>
                    <a:pt x="958" y="616"/>
                  </a:lnTo>
                  <a:lnTo>
                    <a:pt x="1710" y="1231"/>
                  </a:lnTo>
                  <a:lnTo>
                    <a:pt x="1470" y="1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372375" y="4031100"/>
              <a:ext cx="16250" cy="48725"/>
            </a:xfrm>
            <a:custGeom>
              <a:avLst/>
              <a:gdLst/>
              <a:ahLst/>
              <a:cxnLst/>
              <a:rect l="l" t="t" r="r" b="b"/>
              <a:pathLst>
                <a:path w="650" h="1949" fill="none" extrusionOk="0">
                  <a:moveTo>
                    <a:pt x="274" y="1949"/>
                  </a:moveTo>
                  <a:lnTo>
                    <a:pt x="274" y="1949"/>
                  </a:lnTo>
                  <a:lnTo>
                    <a:pt x="171" y="1026"/>
                  </a:lnTo>
                  <a:lnTo>
                    <a:pt x="0" y="69"/>
                  </a:lnTo>
                  <a:lnTo>
                    <a:pt x="376" y="1"/>
                  </a:lnTo>
                  <a:lnTo>
                    <a:pt x="376" y="1"/>
                  </a:lnTo>
                  <a:lnTo>
                    <a:pt x="547" y="958"/>
                  </a:lnTo>
                  <a:lnTo>
                    <a:pt x="650" y="1915"/>
                  </a:lnTo>
                  <a:lnTo>
                    <a:pt x="274" y="19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016325" y="4020850"/>
              <a:ext cx="41900" cy="39325"/>
            </a:xfrm>
            <a:custGeom>
              <a:avLst/>
              <a:gdLst/>
              <a:ahLst/>
              <a:cxnLst/>
              <a:rect l="l" t="t" r="r" b="b"/>
              <a:pathLst>
                <a:path w="1676" h="1573" fill="none" extrusionOk="0">
                  <a:moveTo>
                    <a:pt x="1436" y="1573"/>
                  </a:moveTo>
                  <a:lnTo>
                    <a:pt x="1436" y="1573"/>
                  </a:lnTo>
                  <a:lnTo>
                    <a:pt x="1" y="274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1675" y="1299"/>
                  </a:lnTo>
                  <a:lnTo>
                    <a:pt x="1436" y="15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938575" y="3945650"/>
              <a:ext cx="41025" cy="40200"/>
            </a:xfrm>
            <a:custGeom>
              <a:avLst/>
              <a:gdLst/>
              <a:ahLst/>
              <a:cxnLst/>
              <a:rect l="l" t="t" r="r" b="b"/>
              <a:pathLst>
                <a:path w="1641" h="1608" fill="none" extrusionOk="0">
                  <a:moveTo>
                    <a:pt x="1402" y="1607"/>
                  </a:moveTo>
                  <a:lnTo>
                    <a:pt x="1402" y="1607"/>
                  </a:lnTo>
                  <a:lnTo>
                    <a:pt x="684" y="923"/>
                  </a:lnTo>
                  <a:lnTo>
                    <a:pt x="0" y="274"/>
                  </a:lnTo>
                  <a:lnTo>
                    <a:pt x="274" y="1"/>
                  </a:lnTo>
                  <a:lnTo>
                    <a:pt x="274" y="1"/>
                  </a:lnTo>
                  <a:lnTo>
                    <a:pt x="1641" y="1368"/>
                  </a:lnTo>
                  <a:lnTo>
                    <a:pt x="1402" y="1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341600" y="3926000"/>
              <a:ext cx="24800" cy="48725"/>
            </a:xfrm>
            <a:custGeom>
              <a:avLst/>
              <a:gdLst/>
              <a:ahLst/>
              <a:cxnLst/>
              <a:rect l="l" t="t" r="r" b="b"/>
              <a:pathLst>
                <a:path w="992" h="1949" fill="none" extrusionOk="0">
                  <a:moveTo>
                    <a:pt x="650" y="1949"/>
                  </a:moveTo>
                  <a:lnTo>
                    <a:pt x="650" y="1949"/>
                  </a:lnTo>
                  <a:lnTo>
                    <a:pt x="343" y="1026"/>
                  </a:lnTo>
                  <a:lnTo>
                    <a:pt x="1" y="137"/>
                  </a:lnTo>
                  <a:lnTo>
                    <a:pt x="343" y="1"/>
                  </a:lnTo>
                  <a:lnTo>
                    <a:pt x="343" y="1"/>
                  </a:lnTo>
                  <a:lnTo>
                    <a:pt x="684" y="923"/>
                  </a:lnTo>
                  <a:lnTo>
                    <a:pt x="992" y="1846"/>
                  </a:lnTo>
                  <a:lnTo>
                    <a:pt x="650" y="19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861675" y="3868750"/>
              <a:ext cx="40175" cy="40175"/>
            </a:xfrm>
            <a:custGeom>
              <a:avLst/>
              <a:gdLst/>
              <a:ahLst/>
              <a:cxnLst/>
              <a:rect l="l" t="t" r="r" b="b"/>
              <a:pathLst>
                <a:path w="1607" h="1607" fill="none" extrusionOk="0">
                  <a:moveTo>
                    <a:pt x="1367" y="1607"/>
                  </a:moveTo>
                  <a:lnTo>
                    <a:pt x="1367" y="1607"/>
                  </a:lnTo>
                  <a:lnTo>
                    <a:pt x="0" y="240"/>
                  </a:lnTo>
                  <a:lnTo>
                    <a:pt x="274" y="1"/>
                  </a:lnTo>
                  <a:lnTo>
                    <a:pt x="1607" y="1368"/>
                  </a:lnTo>
                  <a:lnTo>
                    <a:pt x="1367" y="1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296325" y="3826875"/>
              <a:ext cx="29925" cy="47025"/>
            </a:xfrm>
            <a:custGeom>
              <a:avLst/>
              <a:gdLst/>
              <a:ahLst/>
              <a:cxnLst/>
              <a:rect l="l" t="t" r="r" b="b"/>
              <a:pathLst>
                <a:path w="1197" h="1881" fill="none" extrusionOk="0">
                  <a:moveTo>
                    <a:pt x="889" y="1881"/>
                  </a:moveTo>
                  <a:lnTo>
                    <a:pt x="889" y="1881"/>
                  </a:lnTo>
                  <a:lnTo>
                    <a:pt x="445" y="1026"/>
                  </a:lnTo>
                  <a:lnTo>
                    <a:pt x="0" y="172"/>
                  </a:lnTo>
                  <a:lnTo>
                    <a:pt x="308" y="1"/>
                  </a:lnTo>
                  <a:lnTo>
                    <a:pt x="308" y="1"/>
                  </a:lnTo>
                  <a:lnTo>
                    <a:pt x="786" y="855"/>
                  </a:lnTo>
                  <a:lnTo>
                    <a:pt x="1197" y="1744"/>
                  </a:lnTo>
                  <a:lnTo>
                    <a:pt x="889" y="18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87325" y="3790150"/>
              <a:ext cx="39325" cy="41025"/>
            </a:xfrm>
            <a:custGeom>
              <a:avLst/>
              <a:gdLst/>
              <a:ahLst/>
              <a:cxnLst/>
              <a:rect l="l" t="t" r="r" b="b"/>
              <a:pathLst>
                <a:path w="1573" h="1641" fill="none" extrusionOk="0">
                  <a:moveTo>
                    <a:pt x="1334" y="1641"/>
                  </a:moveTo>
                  <a:lnTo>
                    <a:pt x="1" y="239"/>
                  </a:lnTo>
                  <a:lnTo>
                    <a:pt x="240" y="0"/>
                  </a:lnTo>
                  <a:lnTo>
                    <a:pt x="1573" y="1401"/>
                  </a:lnTo>
                  <a:lnTo>
                    <a:pt x="1334" y="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238225" y="3734600"/>
              <a:ext cx="35050" cy="45300"/>
            </a:xfrm>
            <a:custGeom>
              <a:avLst/>
              <a:gdLst/>
              <a:ahLst/>
              <a:cxnLst/>
              <a:rect l="l" t="t" r="r" b="b"/>
              <a:pathLst>
                <a:path w="1402" h="1812" fill="none" extrusionOk="0">
                  <a:moveTo>
                    <a:pt x="1094" y="1812"/>
                  </a:moveTo>
                  <a:lnTo>
                    <a:pt x="1094" y="1812"/>
                  </a:lnTo>
                  <a:lnTo>
                    <a:pt x="581" y="992"/>
                  </a:lnTo>
                  <a:lnTo>
                    <a:pt x="0" y="206"/>
                  </a:lnTo>
                  <a:lnTo>
                    <a:pt x="308" y="1"/>
                  </a:lnTo>
                  <a:lnTo>
                    <a:pt x="308" y="1"/>
                  </a:lnTo>
                  <a:lnTo>
                    <a:pt x="855" y="821"/>
                  </a:lnTo>
                  <a:lnTo>
                    <a:pt x="1401" y="1607"/>
                  </a:lnTo>
                  <a:lnTo>
                    <a:pt x="1094" y="18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712150" y="3711525"/>
              <a:ext cx="40175" cy="41050"/>
            </a:xfrm>
            <a:custGeom>
              <a:avLst/>
              <a:gdLst/>
              <a:ahLst/>
              <a:cxnLst/>
              <a:rect l="l" t="t" r="r" b="b"/>
              <a:pathLst>
                <a:path w="1607" h="1642" fill="none" extrusionOk="0">
                  <a:moveTo>
                    <a:pt x="1333" y="1641"/>
                  </a:moveTo>
                  <a:lnTo>
                    <a:pt x="0" y="240"/>
                  </a:lnTo>
                  <a:lnTo>
                    <a:pt x="273" y="1"/>
                  </a:lnTo>
                  <a:lnTo>
                    <a:pt x="1606" y="1402"/>
                  </a:lnTo>
                  <a:lnTo>
                    <a:pt x="1333" y="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172425" y="3648300"/>
              <a:ext cx="37625" cy="43600"/>
            </a:xfrm>
            <a:custGeom>
              <a:avLst/>
              <a:gdLst/>
              <a:ahLst/>
              <a:cxnLst/>
              <a:rect l="l" t="t" r="r" b="b"/>
              <a:pathLst>
                <a:path w="1505" h="1744" fill="none" extrusionOk="0">
                  <a:moveTo>
                    <a:pt x="1231" y="1744"/>
                  </a:moveTo>
                  <a:lnTo>
                    <a:pt x="1231" y="1744"/>
                  </a:lnTo>
                  <a:lnTo>
                    <a:pt x="0" y="24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889" y="752"/>
                  </a:lnTo>
                  <a:lnTo>
                    <a:pt x="1504" y="1504"/>
                  </a:lnTo>
                  <a:lnTo>
                    <a:pt x="1231" y="17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636950" y="3632925"/>
              <a:ext cx="40175" cy="41025"/>
            </a:xfrm>
            <a:custGeom>
              <a:avLst/>
              <a:gdLst/>
              <a:ahLst/>
              <a:cxnLst/>
              <a:rect l="l" t="t" r="r" b="b"/>
              <a:pathLst>
                <a:path w="1607" h="1641" fill="none" extrusionOk="0">
                  <a:moveTo>
                    <a:pt x="1333" y="1641"/>
                  </a:moveTo>
                  <a:lnTo>
                    <a:pt x="1333" y="1641"/>
                  </a:lnTo>
                  <a:lnTo>
                    <a:pt x="0" y="239"/>
                  </a:lnTo>
                  <a:lnTo>
                    <a:pt x="240" y="0"/>
                  </a:lnTo>
                  <a:lnTo>
                    <a:pt x="1607" y="1402"/>
                  </a:lnTo>
                  <a:lnTo>
                    <a:pt x="1333" y="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099800" y="3567975"/>
              <a:ext cx="40175" cy="41050"/>
            </a:xfrm>
            <a:custGeom>
              <a:avLst/>
              <a:gdLst/>
              <a:ahLst/>
              <a:cxnLst/>
              <a:rect l="l" t="t" r="r" b="b"/>
              <a:pathLst>
                <a:path w="1607" h="1642" fill="none" extrusionOk="0">
                  <a:moveTo>
                    <a:pt x="1333" y="1641"/>
                  </a:moveTo>
                  <a:lnTo>
                    <a:pt x="1333" y="1641"/>
                  </a:lnTo>
                  <a:lnTo>
                    <a:pt x="684" y="958"/>
                  </a:lnTo>
                  <a:lnTo>
                    <a:pt x="0" y="240"/>
                  </a:lnTo>
                  <a:lnTo>
                    <a:pt x="274" y="1"/>
                  </a:lnTo>
                  <a:lnTo>
                    <a:pt x="274" y="1"/>
                  </a:lnTo>
                  <a:lnTo>
                    <a:pt x="1607" y="1402"/>
                  </a:lnTo>
                  <a:lnTo>
                    <a:pt x="1333" y="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560900" y="3556025"/>
              <a:ext cx="40175" cy="40175"/>
            </a:xfrm>
            <a:custGeom>
              <a:avLst/>
              <a:gdLst/>
              <a:ahLst/>
              <a:cxnLst/>
              <a:rect l="l" t="t" r="r" b="b"/>
              <a:pathLst>
                <a:path w="1607" h="1607" fill="none" extrusionOk="0">
                  <a:moveTo>
                    <a:pt x="1333" y="1607"/>
                  </a:moveTo>
                  <a:lnTo>
                    <a:pt x="0" y="239"/>
                  </a:lnTo>
                  <a:lnTo>
                    <a:pt x="240" y="0"/>
                  </a:lnTo>
                  <a:lnTo>
                    <a:pt x="1607" y="1367"/>
                  </a:lnTo>
                  <a:lnTo>
                    <a:pt x="1333" y="1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483150" y="3479975"/>
              <a:ext cx="41025" cy="40175"/>
            </a:xfrm>
            <a:custGeom>
              <a:avLst/>
              <a:gdLst/>
              <a:ahLst/>
              <a:cxnLst/>
              <a:rect l="l" t="t" r="r" b="b"/>
              <a:pathLst>
                <a:path w="1641" h="1607" fill="none" extrusionOk="0">
                  <a:moveTo>
                    <a:pt x="1367" y="1607"/>
                  </a:moveTo>
                  <a:lnTo>
                    <a:pt x="0" y="274"/>
                  </a:lnTo>
                  <a:lnTo>
                    <a:pt x="239" y="0"/>
                  </a:lnTo>
                  <a:lnTo>
                    <a:pt x="1641" y="1333"/>
                  </a:lnTo>
                  <a:lnTo>
                    <a:pt x="1367" y="1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402825" y="3406475"/>
              <a:ext cx="41900" cy="39350"/>
            </a:xfrm>
            <a:custGeom>
              <a:avLst/>
              <a:gdLst/>
              <a:ahLst/>
              <a:cxnLst/>
              <a:rect l="l" t="t" r="r" b="b"/>
              <a:pathLst>
                <a:path w="1676" h="1574" fill="none" extrusionOk="0">
                  <a:moveTo>
                    <a:pt x="1436" y="1573"/>
                  </a:moveTo>
                  <a:lnTo>
                    <a:pt x="1436" y="1573"/>
                  </a:lnTo>
                  <a:lnTo>
                    <a:pt x="0" y="274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675" y="1300"/>
                  </a:lnTo>
                  <a:lnTo>
                    <a:pt x="1436" y="15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321650" y="3334700"/>
              <a:ext cx="42750" cy="38475"/>
            </a:xfrm>
            <a:custGeom>
              <a:avLst/>
              <a:gdLst/>
              <a:ahLst/>
              <a:cxnLst/>
              <a:rect l="l" t="t" r="r" b="b"/>
              <a:pathLst>
                <a:path w="1710" h="1539" fill="none" extrusionOk="0">
                  <a:moveTo>
                    <a:pt x="1436" y="1539"/>
                  </a:moveTo>
                  <a:lnTo>
                    <a:pt x="1436" y="1539"/>
                  </a:lnTo>
                  <a:lnTo>
                    <a:pt x="0" y="308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709" y="1265"/>
                  </a:lnTo>
                  <a:lnTo>
                    <a:pt x="1436" y="1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237050" y="3266350"/>
              <a:ext cx="43600" cy="37625"/>
            </a:xfrm>
            <a:custGeom>
              <a:avLst/>
              <a:gdLst/>
              <a:ahLst/>
              <a:cxnLst/>
              <a:rect l="l" t="t" r="r" b="b"/>
              <a:pathLst>
                <a:path w="1744" h="1505" fill="none" extrusionOk="0">
                  <a:moveTo>
                    <a:pt x="1505" y="1504"/>
                  </a:moveTo>
                  <a:lnTo>
                    <a:pt x="1505" y="1504"/>
                  </a:lnTo>
                  <a:lnTo>
                    <a:pt x="787" y="889"/>
                  </a:lnTo>
                  <a:lnTo>
                    <a:pt x="1" y="274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744" y="1197"/>
                  </a:lnTo>
                  <a:lnTo>
                    <a:pt x="1505" y="1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150750" y="3199700"/>
              <a:ext cx="44450" cy="35925"/>
            </a:xfrm>
            <a:custGeom>
              <a:avLst/>
              <a:gdLst/>
              <a:ahLst/>
              <a:cxnLst/>
              <a:rect l="l" t="t" r="r" b="b"/>
              <a:pathLst>
                <a:path w="1778" h="1437" fill="none" extrusionOk="0">
                  <a:moveTo>
                    <a:pt x="1573" y="1436"/>
                  </a:moveTo>
                  <a:lnTo>
                    <a:pt x="1573" y="1436"/>
                  </a:lnTo>
                  <a:lnTo>
                    <a:pt x="787" y="855"/>
                  </a:lnTo>
                  <a:lnTo>
                    <a:pt x="1" y="308"/>
                  </a:lnTo>
                  <a:lnTo>
                    <a:pt x="240" y="1"/>
                  </a:lnTo>
                  <a:lnTo>
                    <a:pt x="240" y="1"/>
                  </a:lnTo>
                  <a:lnTo>
                    <a:pt x="1778" y="1163"/>
                  </a:lnTo>
                  <a:lnTo>
                    <a:pt x="1573" y="14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062750" y="3136475"/>
              <a:ext cx="44450" cy="35050"/>
            </a:xfrm>
            <a:custGeom>
              <a:avLst/>
              <a:gdLst/>
              <a:ahLst/>
              <a:cxnLst/>
              <a:rect l="l" t="t" r="r" b="b"/>
              <a:pathLst>
                <a:path w="1778" h="1402" fill="none" extrusionOk="0">
                  <a:moveTo>
                    <a:pt x="1573" y="1402"/>
                  </a:moveTo>
                  <a:lnTo>
                    <a:pt x="0" y="308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78" y="1128"/>
                  </a:lnTo>
                  <a:lnTo>
                    <a:pt x="1573" y="14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972175" y="3076650"/>
              <a:ext cx="45300" cy="34200"/>
            </a:xfrm>
            <a:custGeom>
              <a:avLst/>
              <a:gdLst/>
              <a:ahLst/>
              <a:cxnLst/>
              <a:rect l="l" t="t" r="r" b="b"/>
              <a:pathLst>
                <a:path w="1812" h="1368" fill="none" extrusionOk="0">
                  <a:moveTo>
                    <a:pt x="1641" y="1368"/>
                  </a:moveTo>
                  <a:lnTo>
                    <a:pt x="1641" y="1368"/>
                  </a:lnTo>
                  <a:lnTo>
                    <a:pt x="0" y="308"/>
                  </a:lnTo>
                  <a:lnTo>
                    <a:pt x="205" y="1"/>
                  </a:lnTo>
                  <a:lnTo>
                    <a:pt x="205" y="1"/>
                  </a:lnTo>
                  <a:lnTo>
                    <a:pt x="1812" y="1060"/>
                  </a:lnTo>
                  <a:lnTo>
                    <a:pt x="1641" y="13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2879900" y="3019400"/>
              <a:ext cx="46150" cy="33350"/>
            </a:xfrm>
            <a:custGeom>
              <a:avLst/>
              <a:gdLst/>
              <a:ahLst/>
              <a:cxnLst/>
              <a:rect l="l" t="t" r="r" b="b"/>
              <a:pathLst>
                <a:path w="1846" h="1334" fill="none" extrusionOk="0">
                  <a:moveTo>
                    <a:pt x="1641" y="1334"/>
                  </a:moveTo>
                  <a:lnTo>
                    <a:pt x="1641" y="1334"/>
                  </a:lnTo>
                  <a:lnTo>
                    <a:pt x="0" y="308"/>
                  </a:lnTo>
                  <a:lnTo>
                    <a:pt x="171" y="1"/>
                  </a:lnTo>
                  <a:lnTo>
                    <a:pt x="171" y="1"/>
                  </a:lnTo>
                  <a:lnTo>
                    <a:pt x="1846" y="1026"/>
                  </a:lnTo>
                  <a:lnTo>
                    <a:pt x="1641" y="13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2785900" y="2965575"/>
              <a:ext cx="46175" cy="31650"/>
            </a:xfrm>
            <a:custGeom>
              <a:avLst/>
              <a:gdLst/>
              <a:ahLst/>
              <a:cxnLst/>
              <a:rect l="l" t="t" r="r" b="b"/>
              <a:pathLst>
                <a:path w="1847" h="1266" fill="none" extrusionOk="0">
                  <a:moveTo>
                    <a:pt x="1675" y="1265"/>
                  </a:moveTo>
                  <a:lnTo>
                    <a:pt x="1675" y="1265"/>
                  </a:lnTo>
                  <a:lnTo>
                    <a:pt x="0" y="308"/>
                  </a:lnTo>
                  <a:lnTo>
                    <a:pt x="171" y="1"/>
                  </a:lnTo>
                  <a:lnTo>
                    <a:pt x="171" y="1"/>
                  </a:lnTo>
                  <a:lnTo>
                    <a:pt x="1026" y="479"/>
                  </a:lnTo>
                  <a:lnTo>
                    <a:pt x="1846" y="958"/>
                  </a:lnTo>
                  <a:lnTo>
                    <a:pt x="1675" y="1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2690200" y="2915175"/>
              <a:ext cx="47025" cy="29925"/>
            </a:xfrm>
            <a:custGeom>
              <a:avLst/>
              <a:gdLst/>
              <a:ahLst/>
              <a:cxnLst/>
              <a:rect l="l" t="t" r="r" b="b"/>
              <a:pathLst>
                <a:path w="1881" h="1197" fill="none" extrusionOk="0">
                  <a:moveTo>
                    <a:pt x="1709" y="1196"/>
                  </a:moveTo>
                  <a:lnTo>
                    <a:pt x="1709" y="1196"/>
                  </a:lnTo>
                  <a:lnTo>
                    <a:pt x="0" y="308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880" y="889"/>
                  </a:lnTo>
                  <a:lnTo>
                    <a:pt x="1709" y="11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2592800" y="2866450"/>
              <a:ext cx="47875" cy="29075"/>
            </a:xfrm>
            <a:custGeom>
              <a:avLst/>
              <a:gdLst/>
              <a:ahLst/>
              <a:cxnLst/>
              <a:rect l="l" t="t" r="r" b="b"/>
              <a:pathLst>
                <a:path w="1915" h="1163" fill="none" extrusionOk="0">
                  <a:moveTo>
                    <a:pt x="1743" y="1163"/>
                  </a:moveTo>
                  <a:lnTo>
                    <a:pt x="1743" y="1163"/>
                  </a:lnTo>
                  <a:lnTo>
                    <a:pt x="0" y="343"/>
                  </a:lnTo>
                  <a:lnTo>
                    <a:pt x="171" y="1"/>
                  </a:lnTo>
                  <a:lnTo>
                    <a:pt x="171" y="1"/>
                  </a:lnTo>
                  <a:lnTo>
                    <a:pt x="1914" y="855"/>
                  </a:lnTo>
                  <a:lnTo>
                    <a:pt x="1743" y="11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2494525" y="2821175"/>
              <a:ext cx="47875" cy="28225"/>
            </a:xfrm>
            <a:custGeom>
              <a:avLst/>
              <a:gdLst/>
              <a:ahLst/>
              <a:cxnLst/>
              <a:rect l="l" t="t" r="r" b="b"/>
              <a:pathLst>
                <a:path w="1915" h="1129" fill="none" extrusionOk="0">
                  <a:moveTo>
                    <a:pt x="1744" y="1128"/>
                  </a:moveTo>
                  <a:lnTo>
                    <a:pt x="0" y="342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914" y="787"/>
                  </a:lnTo>
                  <a:lnTo>
                    <a:pt x="1744" y="11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394550" y="2778450"/>
              <a:ext cx="47875" cy="26525"/>
            </a:xfrm>
            <a:custGeom>
              <a:avLst/>
              <a:gdLst/>
              <a:ahLst/>
              <a:cxnLst/>
              <a:rect l="l" t="t" r="r" b="b"/>
              <a:pathLst>
                <a:path w="1915" h="1061" fill="none" extrusionOk="0">
                  <a:moveTo>
                    <a:pt x="1778" y="1060"/>
                  </a:moveTo>
                  <a:lnTo>
                    <a:pt x="1778" y="1060"/>
                  </a:lnTo>
                  <a:lnTo>
                    <a:pt x="1" y="342"/>
                  </a:lnTo>
                  <a:lnTo>
                    <a:pt x="137" y="0"/>
                  </a:lnTo>
                  <a:lnTo>
                    <a:pt x="1915" y="752"/>
                  </a:lnTo>
                  <a:lnTo>
                    <a:pt x="1778" y="10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2313375" y="2745125"/>
              <a:ext cx="25650" cy="17975"/>
            </a:xfrm>
            <a:custGeom>
              <a:avLst/>
              <a:gdLst/>
              <a:ahLst/>
              <a:cxnLst/>
              <a:rect l="l" t="t" r="r" b="b"/>
              <a:pathLst>
                <a:path w="1026" h="719" extrusionOk="0">
                  <a:moveTo>
                    <a:pt x="137" y="0"/>
                  </a:moveTo>
                  <a:lnTo>
                    <a:pt x="1" y="342"/>
                  </a:lnTo>
                  <a:lnTo>
                    <a:pt x="889" y="718"/>
                  </a:lnTo>
                  <a:lnTo>
                    <a:pt x="1026" y="37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2313375" y="2745125"/>
              <a:ext cx="25650" cy="17975"/>
            </a:xfrm>
            <a:custGeom>
              <a:avLst/>
              <a:gdLst/>
              <a:ahLst/>
              <a:cxnLst/>
              <a:rect l="l" t="t" r="r" b="b"/>
              <a:pathLst>
                <a:path w="1026" h="719" fill="none" extrusionOk="0">
                  <a:moveTo>
                    <a:pt x="889" y="718"/>
                  </a:moveTo>
                  <a:lnTo>
                    <a:pt x="1" y="342"/>
                  </a:lnTo>
                  <a:lnTo>
                    <a:pt x="137" y="0"/>
                  </a:lnTo>
                  <a:lnTo>
                    <a:pt x="1026" y="376"/>
                  </a:lnTo>
                  <a:lnTo>
                    <a:pt x="889" y="7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638350" y="2468275"/>
              <a:ext cx="804925" cy="362325"/>
            </a:xfrm>
            <a:custGeom>
              <a:avLst/>
              <a:gdLst/>
              <a:ahLst/>
              <a:cxnLst/>
              <a:rect l="l" t="t" r="r" b="b"/>
              <a:pathLst>
                <a:path w="32197" h="14493" extrusionOk="0">
                  <a:moveTo>
                    <a:pt x="0" y="1"/>
                  </a:moveTo>
                  <a:lnTo>
                    <a:pt x="25532" y="9263"/>
                  </a:lnTo>
                  <a:lnTo>
                    <a:pt x="32197" y="14492"/>
                  </a:lnTo>
                  <a:lnTo>
                    <a:pt x="29018" y="5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1638350" y="2468275"/>
              <a:ext cx="804925" cy="362325"/>
            </a:xfrm>
            <a:custGeom>
              <a:avLst/>
              <a:gdLst/>
              <a:ahLst/>
              <a:cxnLst/>
              <a:rect l="l" t="t" r="r" b="b"/>
              <a:pathLst>
                <a:path w="32197" h="14493" fill="none" extrusionOk="0">
                  <a:moveTo>
                    <a:pt x="29018" y="5743"/>
                  </a:moveTo>
                  <a:lnTo>
                    <a:pt x="32197" y="14492"/>
                  </a:lnTo>
                  <a:lnTo>
                    <a:pt x="25532" y="9263"/>
                  </a:lnTo>
                  <a:lnTo>
                    <a:pt x="0" y="1"/>
                  </a:lnTo>
                  <a:lnTo>
                    <a:pt x="29018" y="57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638350" y="2468275"/>
              <a:ext cx="804925" cy="362325"/>
            </a:xfrm>
            <a:custGeom>
              <a:avLst/>
              <a:gdLst/>
              <a:ahLst/>
              <a:cxnLst/>
              <a:rect l="l" t="t" r="r" b="b"/>
              <a:pathLst>
                <a:path w="32197" h="14493" extrusionOk="0">
                  <a:moveTo>
                    <a:pt x="0" y="1"/>
                  </a:moveTo>
                  <a:lnTo>
                    <a:pt x="25532" y="9263"/>
                  </a:lnTo>
                  <a:lnTo>
                    <a:pt x="32197" y="14492"/>
                  </a:lnTo>
                  <a:lnTo>
                    <a:pt x="29018" y="5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1638350" y="2468275"/>
              <a:ext cx="804925" cy="362325"/>
            </a:xfrm>
            <a:custGeom>
              <a:avLst/>
              <a:gdLst/>
              <a:ahLst/>
              <a:cxnLst/>
              <a:rect l="l" t="t" r="r" b="b"/>
              <a:pathLst>
                <a:path w="32197" h="14493" fill="none" extrusionOk="0">
                  <a:moveTo>
                    <a:pt x="0" y="1"/>
                  </a:moveTo>
                  <a:lnTo>
                    <a:pt x="25532" y="9263"/>
                  </a:lnTo>
                  <a:lnTo>
                    <a:pt x="32197" y="14492"/>
                  </a:lnTo>
                  <a:lnTo>
                    <a:pt x="29018" y="574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255275" y="2699850"/>
              <a:ext cx="188000" cy="130750"/>
            </a:xfrm>
            <a:custGeom>
              <a:avLst/>
              <a:gdLst/>
              <a:ahLst/>
              <a:cxnLst/>
              <a:rect l="l" t="t" r="r" b="b"/>
              <a:pathLst>
                <a:path w="7520" h="5230" extrusionOk="0">
                  <a:moveTo>
                    <a:pt x="855" y="0"/>
                  </a:moveTo>
                  <a:lnTo>
                    <a:pt x="0" y="2051"/>
                  </a:lnTo>
                  <a:lnTo>
                    <a:pt x="7520" y="5229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638350" y="2468275"/>
              <a:ext cx="638300" cy="511000"/>
            </a:xfrm>
            <a:custGeom>
              <a:avLst/>
              <a:gdLst/>
              <a:ahLst/>
              <a:cxnLst/>
              <a:rect l="l" t="t" r="r" b="b"/>
              <a:pathLst>
                <a:path w="25532" h="20440" extrusionOk="0">
                  <a:moveTo>
                    <a:pt x="0" y="1"/>
                  </a:moveTo>
                  <a:lnTo>
                    <a:pt x="20952" y="20439"/>
                  </a:lnTo>
                  <a:lnTo>
                    <a:pt x="25532" y="9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638350" y="2440925"/>
              <a:ext cx="991200" cy="170925"/>
            </a:xfrm>
            <a:custGeom>
              <a:avLst/>
              <a:gdLst/>
              <a:ahLst/>
              <a:cxnLst/>
              <a:rect l="l" t="t" r="r" b="b"/>
              <a:pathLst>
                <a:path w="39648" h="6837" extrusionOk="0">
                  <a:moveTo>
                    <a:pt x="39648" y="1"/>
                  </a:moveTo>
                  <a:lnTo>
                    <a:pt x="0" y="1095"/>
                  </a:lnTo>
                  <a:lnTo>
                    <a:pt x="29018" y="6837"/>
                  </a:lnTo>
                  <a:lnTo>
                    <a:pt x="396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252150" y="685000"/>
              <a:ext cx="852800" cy="852775"/>
            </a:xfrm>
            <a:custGeom>
              <a:avLst/>
              <a:gdLst/>
              <a:ahLst/>
              <a:cxnLst/>
              <a:rect l="l" t="t" r="r" b="b"/>
              <a:pathLst>
                <a:path w="34112" h="34111" extrusionOk="0">
                  <a:moveTo>
                    <a:pt x="16646" y="0"/>
                  </a:moveTo>
                  <a:lnTo>
                    <a:pt x="15791" y="35"/>
                  </a:lnTo>
                  <a:lnTo>
                    <a:pt x="14971" y="137"/>
                  </a:lnTo>
                  <a:lnTo>
                    <a:pt x="14151" y="240"/>
                  </a:lnTo>
                  <a:lnTo>
                    <a:pt x="13331" y="411"/>
                  </a:lnTo>
                  <a:lnTo>
                    <a:pt x="12545" y="616"/>
                  </a:lnTo>
                  <a:lnTo>
                    <a:pt x="11758" y="855"/>
                  </a:lnTo>
                  <a:lnTo>
                    <a:pt x="10972" y="1128"/>
                  </a:lnTo>
                  <a:lnTo>
                    <a:pt x="10220" y="1436"/>
                  </a:lnTo>
                  <a:lnTo>
                    <a:pt x="9468" y="1778"/>
                  </a:lnTo>
                  <a:lnTo>
                    <a:pt x="8751" y="2154"/>
                  </a:lnTo>
                  <a:lnTo>
                    <a:pt x="8033" y="2598"/>
                  </a:lnTo>
                  <a:lnTo>
                    <a:pt x="7349" y="3042"/>
                  </a:lnTo>
                  <a:lnTo>
                    <a:pt x="6700" y="3521"/>
                  </a:lnTo>
                  <a:lnTo>
                    <a:pt x="6051" y="4034"/>
                  </a:lnTo>
                  <a:lnTo>
                    <a:pt x="5435" y="4580"/>
                  </a:lnTo>
                  <a:lnTo>
                    <a:pt x="4854" y="5127"/>
                  </a:lnTo>
                  <a:lnTo>
                    <a:pt x="4307" y="5743"/>
                  </a:lnTo>
                  <a:lnTo>
                    <a:pt x="3761" y="6392"/>
                  </a:lnTo>
                  <a:lnTo>
                    <a:pt x="3248" y="7041"/>
                  </a:lnTo>
                  <a:lnTo>
                    <a:pt x="2769" y="7725"/>
                  </a:lnTo>
                  <a:lnTo>
                    <a:pt x="2359" y="8443"/>
                  </a:lnTo>
                  <a:lnTo>
                    <a:pt x="1949" y="9160"/>
                  </a:lnTo>
                  <a:lnTo>
                    <a:pt x="1573" y="9912"/>
                  </a:lnTo>
                  <a:lnTo>
                    <a:pt x="1231" y="10698"/>
                  </a:lnTo>
                  <a:lnTo>
                    <a:pt x="924" y="11519"/>
                  </a:lnTo>
                  <a:lnTo>
                    <a:pt x="685" y="12339"/>
                  </a:lnTo>
                  <a:lnTo>
                    <a:pt x="445" y="13193"/>
                  </a:lnTo>
                  <a:lnTo>
                    <a:pt x="274" y="14048"/>
                  </a:lnTo>
                  <a:lnTo>
                    <a:pt x="138" y="14902"/>
                  </a:lnTo>
                  <a:lnTo>
                    <a:pt x="69" y="15757"/>
                  </a:lnTo>
                  <a:lnTo>
                    <a:pt x="1" y="16611"/>
                  </a:lnTo>
                  <a:lnTo>
                    <a:pt x="1" y="17466"/>
                  </a:lnTo>
                  <a:lnTo>
                    <a:pt x="35" y="18320"/>
                  </a:lnTo>
                  <a:lnTo>
                    <a:pt x="138" y="19141"/>
                  </a:lnTo>
                  <a:lnTo>
                    <a:pt x="240" y="19961"/>
                  </a:lnTo>
                  <a:lnTo>
                    <a:pt x="411" y="20781"/>
                  </a:lnTo>
                  <a:lnTo>
                    <a:pt x="616" y="21567"/>
                  </a:lnTo>
                  <a:lnTo>
                    <a:pt x="855" y="22353"/>
                  </a:lnTo>
                  <a:lnTo>
                    <a:pt x="1129" y="23140"/>
                  </a:lnTo>
                  <a:lnTo>
                    <a:pt x="1436" y="23891"/>
                  </a:lnTo>
                  <a:lnTo>
                    <a:pt x="1778" y="24643"/>
                  </a:lnTo>
                  <a:lnTo>
                    <a:pt x="2154" y="25361"/>
                  </a:lnTo>
                  <a:lnTo>
                    <a:pt x="2599" y="26079"/>
                  </a:lnTo>
                  <a:lnTo>
                    <a:pt x="3043" y="26762"/>
                  </a:lnTo>
                  <a:lnTo>
                    <a:pt x="3521" y="27412"/>
                  </a:lnTo>
                  <a:lnTo>
                    <a:pt x="4034" y="28061"/>
                  </a:lnTo>
                  <a:lnTo>
                    <a:pt x="4581" y="28676"/>
                  </a:lnTo>
                  <a:lnTo>
                    <a:pt x="5128" y="29258"/>
                  </a:lnTo>
                  <a:lnTo>
                    <a:pt x="5743" y="29804"/>
                  </a:lnTo>
                  <a:lnTo>
                    <a:pt x="6392" y="30351"/>
                  </a:lnTo>
                  <a:lnTo>
                    <a:pt x="7042" y="30864"/>
                  </a:lnTo>
                  <a:lnTo>
                    <a:pt x="7725" y="31308"/>
                  </a:lnTo>
                  <a:lnTo>
                    <a:pt x="8443" y="31753"/>
                  </a:lnTo>
                  <a:lnTo>
                    <a:pt x="9161" y="32163"/>
                  </a:lnTo>
                  <a:lnTo>
                    <a:pt x="9913" y="32539"/>
                  </a:lnTo>
                  <a:lnTo>
                    <a:pt x="10699" y="32880"/>
                  </a:lnTo>
                  <a:lnTo>
                    <a:pt x="11519" y="33188"/>
                  </a:lnTo>
                  <a:lnTo>
                    <a:pt x="12339" y="33427"/>
                  </a:lnTo>
                  <a:lnTo>
                    <a:pt x="13194" y="33667"/>
                  </a:lnTo>
                  <a:lnTo>
                    <a:pt x="14048" y="33837"/>
                  </a:lnTo>
                  <a:lnTo>
                    <a:pt x="14903" y="33974"/>
                  </a:lnTo>
                  <a:lnTo>
                    <a:pt x="15757" y="34043"/>
                  </a:lnTo>
                  <a:lnTo>
                    <a:pt x="16612" y="34111"/>
                  </a:lnTo>
                  <a:lnTo>
                    <a:pt x="17466" y="34111"/>
                  </a:lnTo>
                  <a:lnTo>
                    <a:pt x="18321" y="34043"/>
                  </a:lnTo>
                  <a:lnTo>
                    <a:pt x="19141" y="33974"/>
                  </a:lnTo>
                  <a:lnTo>
                    <a:pt x="19961" y="33837"/>
                  </a:lnTo>
                  <a:lnTo>
                    <a:pt x="20782" y="33701"/>
                  </a:lnTo>
                  <a:lnTo>
                    <a:pt x="21568" y="33496"/>
                  </a:lnTo>
                  <a:lnTo>
                    <a:pt x="22354" y="33256"/>
                  </a:lnTo>
                  <a:lnTo>
                    <a:pt x="23140" y="32983"/>
                  </a:lnTo>
                  <a:lnTo>
                    <a:pt x="23892" y="32675"/>
                  </a:lnTo>
                  <a:lnTo>
                    <a:pt x="24644" y="32334"/>
                  </a:lnTo>
                  <a:lnTo>
                    <a:pt x="25362" y="31923"/>
                  </a:lnTo>
                  <a:lnTo>
                    <a:pt x="26079" y="31513"/>
                  </a:lnTo>
                  <a:lnTo>
                    <a:pt x="26763" y="31069"/>
                  </a:lnTo>
                  <a:lnTo>
                    <a:pt x="27412" y="30590"/>
                  </a:lnTo>
                  <a:lnTo>
                    <a:pt x="28062" y="30078"/>
                  </a:lnTo>
                  <a:lnTo>
                    <a:pt x="28677" y="29531"/>
                  </a:lnTo>
                  <a:lnTo>
                    <a:pt x="29258" y="28950"/>
                  </a:lnTo>
                  <a:lnTo>
                    <a:pt x="29805" y="28369"/>
                  </a:lnTo>
                  <a:lnTo>
                    <a:pt x="30352" y="27719"/>
                  </a:lnTo>
                  <a:lnTo>
                    <a:pt x="30864" y="27070"/>
                  </a:lnTo>
                  <a:lnTo>
                    <a:pt x="31309" y="26387"/>
                  </a:lnTo>
                  <a:lnTo>
                    <a:pt x="31753" y="25669"/>
                  </a:lnTo>
                  <a:lnTo>
                    <a:pt x="32163" y="24951"/>
                  </a:lnTo>
                  <a:lnTo>
                    <a:pt x="32539" y="24165"/>
                  </a:lnTo>
                  <a:lnTo>
                    <a:pt x="32881" y="23379"/>
                  </a:lnTo>
                  <a:lnTo>
                    <a:pt x="33188" y="22593"/>
                  </a:lnTo>
                  <a:lnTo>
                    <a:pt x="33428" y="21772"/>
                  </a:lnTo>
                  <a:lnTo>
                    <a:pt x="33667" y="20918"/>
                  </a:lnTo>
                  <a:lnTo>
                    <a:pt x="33838" y="20063"/>
                  </a:lnTo>
                  <a:lnTo>
                    <a:pt x="33975" y="19209"/>
                  </a:lnTo>
                  <a:lnTo>
                    <a:pt x="34043" y="18320"/>
                  </a:lnTo>
                  <a:lnTo>
                    <a:pt x="34111" y="17500"/>
                  </a:lnTo>
                  <a:lnTo>
                    <a:pt x="34111" y="16646"/>
                  </a:lnTo>
                  <a:lnTo>
                    <a:pt x="34043" y="15791"/>
                  </a:lnTo>
                  <a:lnTo>
                    <a:pt x="33975" y="14971"/>
                  </a:lnTo>
                  <a:lnTo>
                    <a:pt x="33838" y="14151"/>
                  </a:lnTo>
                  <a:lnTo>
                    <a:pt x="33701" y="13330"/>
                  </a:lnTo>
                  <a:lnTo>
                    <a:pt x="33496" y="12544"/>
                  </a:lnTo>
                  <a:lnTo>
                    <a:pt x="33257" y="11758"/>
                  </a:lnTo>
                  <a:lnTo>
                    <a:pt x="32983" y="10972"/>
                  </a:lnTo>
                  <a:lnTo>
                    <a:pt x="32676" y="10220"/>
                  </a:lnTo>
                  <a:lnTo>
                    <a:pt x="32334" y="9468"/>
                  </a:lnTo>
                  <a:lnTo>
                    <a:pt x="31924" y="8750"/>
                  </a:lnTo>
                  <a:lnTo>
                    <a:pt x="31514" y="8033"/>
                  </a:lnTo>
                  <a:lnTo>
                    <a:pt x="31069" y="7349"/>
                  </a:lnTo>
                  <a:lnTo>
                    <a:pt x="30591" y="6700"/>
                  </a:lnTo>
                  <a:lnTo>
                    <a:pt x="30078" y="6050"/>
                  </a:lnTo>
                  <a:lnTo>
                    <a:pt x="29531" y="5435"/>
                  </a:lnTo>
                  <a:lnTo>
                    <a:pt x="28950" y="4854"/>
                  </a:lnTo>
                  <a:lnTo>
                    <a:pt x="28369" y="4307"/>
                  </a:lnTo>
                  <a:lnTo>
                    <a:pt x="27720" y="3760"/>
                  </a:lnTo>
                  <a:lnTo>
                    <a:pt x="27070" y="3247"/>
                  </a:lnTo>
                  <a:lnTo>
                    <a:pt x="26387" y="2769"/>
                  </a:lnTo>
                  <a:lnTo>
                    <a:pt x="25669" y="2359"/>
                  </a:lnTo>
                  <a:lnTo>
                    <a:pt x="24951" y="1949"/>
                  </a:lnTo>
                  <a:lnTo>
                    <a:pt x="24165" y="1573"/>
                  </a:lnTo>
                  <a:lnTo>
                    <a:pt x="23379" y="1231"/>
                  </a:lnTo>
                  <a:lnTo>
                    <a:pt x="22593" y="923"/>
                  </a:lnTo>
                  <a:lnTo>
                    <a:pt x="21773" y="684"/>
                  </a:lnTo>
                  <a:lnTo>
                    <a:pt x="20918" y="445"/>
                  </a:lnTo>
                  <a:lnTo>
                    <a:pt x="20064" y="274"/>
                  </a:lnTo>
                  <a:lnTo>
                    <a:pt x="19209" y="137"/>
                  </a:lnTo>
                  <a:lnTo>
                    <a:pt x="18321" y="69"/>
                  </a:lnTo>
                  <a:lnTo>
                    <a:pt x="1750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387175" y="926825"/>
              <a:ext cx="581900" cy="369150"/>
            </a:xfrm>
            <a:custGeom>
              <a:avLst/>
              <a:gdLst/>
              <a:ahLst/>
              <a:cxnLst/>
              <a:rect l="l" t="t" r="r" b="b"/>
              <a:pathLst>
                <a:path w="23276" h="14766" extrusionOk="0">
                  <a:moveTo>
                    <a:pt x="0" y="0"/>
                  </a:moveTo>
                  <a:lnTo>
                    <a:pt x="0" y="14765"/>
                  </a:lnTo>
                  <a:lnTo>
                    <a:pt x="23276" y="14765"/>
                  </a:lnTo>
                  <a:lnTo>
                    <a:pt x="23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386300" y="926825"/>
              <a:ext cx="582775" cy="260625"/>
            </a:xfrm>
            <a:custGeom>
              <a:avLst/>
              <a:gdLst/>
              <a:ahLst/>
              <a:cxnLst/>
              <a:rect l="l" t="t" r="r" b="b"/>
              <a:pathLst>
                <a:path w="23311" h="10425" extrusionOk="0">
                  <a:moveTo>
                    <a:pt x="23311" y="0"/>
                  </a:moveTo>
                  <a:lnTo>
                    <a:pt x="23311" y="0"/>
                  </a:lnTo>
                  <a:lnTo>
                    <a:pt x="23311" y="0"/>
                  </a:lnTo>
                  <a:close/>
                  <a:moveTo>
                    <a:pt x="1" y="0"/>
                  </a:moveTo>
                  <a:lnTo>
                    <a:pt x="1437" y="1333"/>
                  </a:lnTo>
                  <a:lnTo>
                    <a:pt x="2838" y="2666"/>
                  </a:lnTo>
                  <a:lnTo>
                    <a:pt x="5743" y="5229"/>
                  </a:lnTo>
                  <a:lnTo>
                    <a:pt x="8751" y="7895"/>
                  </a:lnTo>
                  <a:lnTo>
                    <a:pt x="8853" y="7964"/>
                  </a:lnTo>
                  <a:lnTo>
                    <a:pt x="11519" y="10322"/>
                  </a:lnTo>
                  <a:lnTo>
                    <a:pt x="11656" y="10425"/>
                  </a:lnTo>
                  <a:lnTo>
                    <a:pt x="11793" y="10322"/>
                  </a:lnTo>
                  <a:lnTo>
                    <a:pt x="14493" y="7964"/>
                  </a:lnTo>
                  <a:lnTo>
                    <a:pt x="14561" y="7895"/>
                  </a:lnTo>
                  <a:lnTo>
                    <a:pt x="17569" y="5229"/>
                  </a:lnTo>
                  <a:lnTo>
                    <a:pt x="19039" y="3965"/>
                  </a:lnTo>
                  <a:lnTo>
                    <a:pt x="20474" y="2666"/>
                  </a:lnTo>
                  <a:lnTo>
                    <a:pt x="21910" y="1333"/>
                  </a:lnTo>
                  <a:lnTo>
                    <a:pt x="23311" y="0"/>
                  </a:lnTo>
                  <a:lnTo>
                    <a:pt x="21841" y="1162"/>
                  </a:lnTo>
                  <a:lnTo>
                    <a:pt x="20303" y="2358"/>
                  </a:lnTo>
                  <a:lnTo>
                    <a:pt x="18799" y="3555"/>
                  </a:lnTo>
                  <a:lnTo>
                    <a:pt x="17364" y="4785"/>
                  </a:lnTo>
                  <a:lnTo>
                    <a:pt x="14083" y="7519"/>
                  </a:lnTo>
                  <a:lnTo>
                    <a:pt x="11656" y="9604"/>
                  </a:lnTo>
                  <a:lnTo>
                    <a:pt x="9195" y="7519"/>
                  </a:lnTo>
                  <a:lnTo>
                    <a:pt x="5948" y="4785"/>
                  </a:lnTo>
                  <a:lnTo>
                    <a:pt x="4478" y="3555"/>
                  </a:lnTo>
                  <a:lnTo>
                    <a:pt x="2975" y="2358"/>
                  </a:lnTo>
                  <a:lnTo>
                    <a:pt x="1505" y="11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388875" y="1124200"/>
              <a:ext cx="229025" cy="159800"/>
            </a:xfrm>
            <a:custGeom>
              <a:avLst/>
              <a:gdLst/>
              <a:ahLst/>
              <a:cxnLst/>
              <a:rect l="l" t="t" r="r" b="b"/>
              <a:pathLst>
                <a:path w="9161" h="6392" extrusionOk="0">
                  <a:moveTo>
                    <a:pt x="9126" y="0"/>
                  </a:moveTo>
                  <a:lnTo>
                    <a:pt x="9084" y="39"/>
                  </a:lnTo>
                  <a:lnTo>
                    <a:pt x="9084" y="39"/>
                  </a:lnTo>
                  <a:lnTo>
                    <a:pt x="9160" y="0"/>
                  </a:lnTo>
                  <a:close/>
                  <a:moveTo>
                    <a:pt x="9084" y="39"/>
                  </a:moveTo>
                  <a:lnTo>
                    <a:pt x="8682" y="240"/>
                  </a:lnTo>
                  <a:lnTo>
                    <a:pt x="7725" y="821"/>
                  </a:lnTo>
                  <a:lnTo>
                    <a:pt x="6768" y="1402"/>
                  </a:lnTo>
                  <a:lnTo>
                    <a:pt x="5606" y="2188"/>
                  </a:lnTo>
                  <a:lnTo>
                    <a:pt x="4444" y="2974"/>
                  </a:lnTo>
                  <a:lnTo>
                    <a:pt x="3316" y="3794"/>
                  </a:lnTo>
                  <a:lnTo>
                    <a:pt x="2188" y="4615"/>
                  </a:lnTo>
                  <a:lnTo>
                    <a:pt x="1060" y="5469"/>
                  </a:lnTo>
                  <a:lnTo>
                    <a:pt x="1" y="6392"/>
                  </a:lnTo>
                  <a:lnTo>
                    <a:pt x="1231" y="5674"/>
                  </a:lnTo>
                  <a:lnTo>
                    <a:pt x="2393" y="4922"/>
                  </a:lnTo>
                  <a:lnTo>
                    <a:pt x="3589" y="4170"/>
                  </a:lnTo>
                  <a:lnTo>
                    <a:pt x="4717" y="3384"/>
                  </a:lnTo>
                  <a:lnTo>
                    <a:pt x="5845" y="2564"/>
                  </a:lnTo>
                  <a:lnTo>
                    <a:pt x="6973" y="1743"/>
                  </a:lnTo>
                  <a:lnTo>
                    <a:pt x="8784" y="308"/>
                  </a:lnTo>
                  <a:lnTo>
                    <a:pt x="9084" y="39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39200" y="1124200"/>
              <a:ext cx="229025" cy="159800"/>
            </a:xfrm>
            <a:custGeom>
              <a:avLst/>
              <a:gdLst/>
              <a:ahLst/>
              <a:cxnLst/>
              <a:rect l="l" t="t" r="r" b="b"/>
              <a:pathLst>
                <a:path w="9161" h="6392" extrusionOk="0">
                  <a:moveTo>
                    <a:pt x="1" y="0"/>
                  </a:moveTo>
                  <a:lnTo>
                    <a:pt x="377" y="308"/>
                  </a:lnTo>
                  <a:lnTo>
                    <a:pt x="1265" y="1026"/>
                  </a:lnTo>
                  <a:lnTo>
                    <a:pt x="2154" y="1743"/>
                  </a:lnTo>
                  <a:lnTo>
                    <a:pt x="3282" y="2598"/>
                  </a:lnTo>
                  <a:lnTo>
                    <a:pt x="4410" y="3384"/>
                  </a:lnTo>
                  <a:lnTo>
                    <a:pt x="5572" y="4204"/>
                  </a:lnTo>
                  <a:lnTo>
                    <a:pt x="6734" y="4956"/>
                  </a:lnTo>
                  <a:lnTo>
                    <a:pt x="7930" y="5674"/>
                  </a:lnTo>
                  <a:lnTo>
                    <a:pt x="9161" y="6392"/>
                  </a:lnTo>
                  <a:lnTo>
                    <a:pt x="8067" y="5503"/>
                  </a:lnTo>
                  <a:lnTo>
                    <a:pt x="6973" y="4615"/>
                  </a:lnTo>
                  <a:lnTo>
                    <a:pt x="5845" y="3794"/>
                  </a:lnTo>
                  <a:lnTo>
                    <a:pt x="4717" y="2974"/>
                  </a:lnTo>
                  <a:lnTo>
                    <a:pt x="3555" y="2188"/>
                  </a:lnTo>
                  <a:lnTo>
                    <a:pt x="2393" y="1402"/>
                  </a:lnTo>
                  <a:lnTo>
                    <a:pt x="1436" y="821"/>
                  </a:lnTo>
                  <a:lnTo>
                    <a:pt x="479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11825" y="832825"/>
              <a:ext cx="187175" cy="188000"/>
            </a:xfrm>
            <a:custGeom>
              <a:avLst/>
              <a:gdLst/>
              <a:ahLst/>
              <a:cxnLst/>
              <a:rect l="l" t="t" r="r" b="b"/>
              <a:pathLst>
                <a:path w="7487" h="7520" extrusionOk="0">
                  <a:moveTo>
                    <a:pt x="3726" y="0"/>
                  </a:moveTo>
                  <a:lnTo>
                    <a:pt x="3385" y="35"/>
                  </a:lnTo>
                  <a:lnTo>
                    <a:pt x="3009" y="103"/>
                  </a:lnTo>
                  <a:lnTo>
                    <a:pt x="2667" y="171"/>
                  </a:lnTo>
                  <a:lnTo>
                    <a:pt x="2291" y="308"/>
                  </a:lnTo>
                  <a:lnTo>
                    <a:pt x="1949" y="479"/>
                  </a:lnTo>
                  <a:lnTo>
                    <a:pt x="1642" y="684"/>
                  </a:lnTo>
                  <a:lnTo>
                    <a:pt x="1334" y="889"/>
                  </a:lnTo>
                  <a:lnTo>
                    <a:pt x="1060" y="1162"/>
                  </a:lnTo>
                  <a:lnTo>
                    <a:pt x="821" y="1436"/>
                  </a:lnTo>
                  <a:lnTo>
                    <a:pt x="616" y="1744"/>
                  </a:lnTo>
                  <a:lnTo>
                    <a:pt x="411" y="2051"/>
                  </a:lnTo>
                  <a:lnTo>
                    <a:pt x="274" y="2359"/>
                  </a:lnTo>
                  <a:lnTo>
                    <a:pt x="138" y="2701"/>
                  </a:lnTo>
                  <a:lnTo>
                    <a:pt x="69" y="3042"/>
                  </a:lnTo>
                  <a:lnTo>
                    <a:pt x="1" y="3418"/>
                  </a:lnTo>
                  <a:lnTo>
                    <a:pt x="1" y="3760"/>
                  </a:lnTo>
                  <a:lnTo>
                    <a:pt x="1" y="4136"/>
                  </a:lnTo>
                  <a:lnTo>
                    <a:pt x="69" y="4512"/>
                  </a:lnTo>
                  <a:lnTo>
                    <a:pt x="172" y="4854"/>
                  </a:lnTo>
                  <a:lnTo>
                    <a:pt x="274" y="5230"/>
                  </a:lnTo>
                  <a:lnTo>
                    <a:pt x="445" y="5572"/>
                  </a:lnTo>
                  <a:lnTo>
                    <a:pt x="650" y="5879"/>
                  </a:lnTo>
                  <a:lnTo>
                    <a:pt x="890" y="6187"/>
                  </a:lnTo>
                  <a:lnTo>
                    <a:pt x="1129" y="6460"/>
                  </a:lnTo>
                  <a:lnTo>
                    <a:pt x="1402" y="6699"/>
                  </a:lnTo>
                  <a:lnTo>
                    <a:pt x="1710" y="6905"/>
                  </a:lnTo>
                  <a:lnTo>
                    <a:pt x="2018" y="7110"/>
                  </a:lnTo>
                  <a:lnTo>
                    <a:pt x="2359" y="7246"/>
                  </a:lnTo>
                  <a:lnTo>
                    <a:pt x="2701" y="7349"/>
                  </a:lnTo>
                  <a:lnTo>
                    <a:pt x="3043" y="7451"/>
                  </a:lnTo>
                  <a:lnTo>
                    <a:pt x="3385" y="7486"/>
                  </a:lnTo>
                  <a:lnTo>
                    <a:pt x="3761" y="7520"/>
                  </a:lnTo>
                  <a:lnTo>
                    <a:pt x="4137" y="7486"/>
                  </a:lnTo>
                  <a:lnTo>
                    <a:pt x="4478" y="7451"/>
                  </a:lnTo>
                  <a:lnTo>
                    <a:pt x="4854" y="7349"/>
                  </a:lnTo>
                  <a:lnTo>
                    <a:pt x="5196" y="7212"/>
                  </a:lnTo>
                  <a:lnTo>
                    <a:pt x="5538" y="7075"/>
                  </a:lnTo>
                  <a:lnTo>
                    <a:pt x="5880" y="6870"/>
                  </a:lnTo>
                  <a:lnTo>
                    <a:pt x="6187" y="6631"/>
                  </a:lnTo>
                  <a:lnTo>
                    <a:pt x="6427" y="6392"/>
                  </a:lnTo>
                  <a:lnTo>
                    <a:pt x="6700" y="6118"/>
                  </a:lnTo>
                  <a:lnTo>
                    <a:pt x="6905" y="5811"/>
                  </a:lnTo>
                  <a:lnTo>
                    <a:pt x="7076" y="5503"/>
                  </a:lnTo>
                  <a:lnTo>
                    <a:pt x="7213" y="5161"/>
                  </a:lnTo>
                  <a:lnTo>
                    <a:pt x="7349" y="4820"/>
                  </a:lnTo>
                  <a:lnTo>
                    <a:pt x="7418" y="4478"/>
                  </a:lnTo>
                  <a:lnTo>
                    <a:pt x="7486" y="4136"/>
                  </a:lnTo>
                  <a:lnTo>
                    <a:pt x="7486" y="3760"/>
                  </a:lnTo>
                  <a:lnTo>
                    <a:pt x="7486" y="3384"/>
                  </a:lnTo>
                  <a:lnTo>
                    <a:pt x="7418" y="3042"/>
                  </a:lnTo>
                  <a:lnTo>
                    <a:pt x="7349" y="2666"/>
                  </a:lnTo>
                  <a:lnTo>
                    <a:pt x="7213" y="2325"/>
                  </a:lnTo>
                  <a:lnTo>
                    <a:pt x="7042" y="1983"/>
                  </a:lnTo>
                  <a:lnTo>
                    <a:pt x="6837" y="1641"/>
                  </a:lnTo>
                  <a:lnTo>
                    <a:pt x="6597" y="1333"/>
                  </a:lnTo>
                  <a:lnTo>
                    <a:pt x="6358" y="1060"/>
                  </a:lnTo>
                  <a:lnTo>
                    <a:pt x="6085" y="821"/>
                  </a:lnTo>
                  <a:lnTo>
                    <a:pt x="5777" y="616"/>
                  </a:lnTo>
                  <a:lnTo>
                    <a:pt x="5470" y="445"/>
                  </a:lnTo>
                  <a:lnTo>
                    <a:pt x="5162" y="274"/>
                  </a:lnTo>
                  <a:lnTo>
                    <a:pt x="4820" y="171"/>
                  </a:lnTo>
                  <a:lnTo>
                    <a:pt x="4444" y="69"/>
                  </a:lnTo>
                  <a:lnTo>
                    <a:pt x="4102" y="35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895575" y="859300"/>
              <a:ext cx="20525" cy="134200"/>
            </a:xfrm>
            <a:custGeom>
              <a:avLst/>
              <a:gdLst/>
              <a:ahLst/>
              <a:cxnLst/>
              <a:rect l="l" t="t" r="r" b="b"/>
              <a:pathLst>
                <a:path w="821" h="5368" extrusionOk="0">
                  <a:moveTo>
                    <a:pt x="342" y="1"/>
                  </a:moveTo>
                  <a:lnTo>
                    <a:pt x="206" y="69"/>
                  </a:lnTo>
                  <a:lnTo>
                    <a:pt x="69" y="172"/>
                  </a:lnTo>
                  <a:lnTo>
                    <a:pt x="0" y="309"/>
                  </a:lnTo>
                  <a:lnTo>
                    <a:pt x="0" y="479"/>
                  </a:lnTo>
                  <a:lnTo>
                    <a:pt x="0" y="3521"/>
                  </a:lnTo>
                  <a:lnTo>
                    <a:pt x="0" y="3624"/>
                  </a:lnTo>
                  <a:lnTo>
                    <a:pt x="35" y="3761"/>
                  </a:lnTo>
                  <a:lnTo>
                    <a:pt x="137" y="3897"/>
                  </a:lnTo>
                  <a:lnTo>
                    <a:pt x="274" y="3966"/>
                  </a:lnTo>
                  <a:lnTo>
                    <a:pt x="445" y="4000"/>
                  </a:lnTo>
                  <a:lnTo>
                    <a:pt x="616" y="3932"/>
                  </a:lnTo>
                  <a:lnTo>
                    <a:pt x="718" y="3829"/>
                  </a:lnTo>
                  <a:lnTo>
                    <a:pt x="787" y="3692"/>
                  </a:lnTo>
                  <a:lnTo>
                    <a:pt x="821" y="3521"/>
                  </a:lnTo>
                  <a:lnTo>
                    <a:pt x="821" y="479"/>
                  </a:lnTo>
                  <a:lnTo>
                    <a:pt x="821" y="377"/>
                  </a:lnTo>
                  <a:lnTo>
                    <a:pt x="752" y="240"/>
                  </a:lnTo>
                  <a:lnTo>
                    <a:pt x="650" y="103"/>
                  </a:lnTo>
                  <a:lnTo>
                    <a:pt x="513" y="35"/>
                  </a:lnTo>
                  <a:lnTo>
                    <a:pt x="342" y="1"/>
                  </a:lnTo>
                  <a:close/>
                  <a:moveTo>
                    <a:pt x="342" y="4342"/>
                  </a:moveTo>
                  <a:lnTo>
                    <a:pt x="206" y="4376"/>
                  </a:lnTo>
                  <a:lnTo>
                    <a:pt x="69" y="4478"/>
                  </a:lnTo>
                  <a:lnTo>
                    <a:pt x="0" y="4615"/>
                  </a:lnTo>
                  <a:lnTo>
                    <a:pt x="0" y="4786"/>
                  </a:lnTo>
                  <a:lnTo>
                    <a:pt x="0" y="4923"/>
                  </a:lnTo>
                  <a:lnTo>
                    <a:pt x="35" y="5094"/>
                  </a:lnTo>
                  <a:lnTo>
                    <a:pt x="103" y="5230"/>
                  </a:lnTo>
                  <a:lnTo>
                    <a:pt x="240" y="5333"/>
                  </a:lnTo>
                  <a:lnTo>
                    <a:pt x="411" y="5367"/>
                  </a:lnTo>
                  <a:lnTo>
                    <a:pt x="582" y="5299"/>
                  </a:lnTo>
                  <a:lnTo>
                    <a:pt x="718" y="5230"/>
                  </a:lnTo>
                  <a:lnTo>
                    <a:pt x="787" y="5094"/>
                  </a:lnTo>
                  <a:lnTo>
                    <a:pt x="821" y="4923"/>
                  </a:lnTo>
                  <a:lnTo>
                    <a:pt x="821" y="4786"/>
                  </a:lnTo>
                  <a:lnTo>
                    <a:pt x="821" y="4683"/>
                  </a:lnTo>
                  <a:lnTo>
                    <a:pt x="752" y="4547"/>
                  </a:lnTo>
                  <a:lnTo>
                    <a:pt x="650" y="4410"/>
                  </a:lnTo>
                  <a:lnTo>
                    <a:pt x="513" y="4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32325" y="3389400"/>
              <a:ext cx="838250" cy="1074075"/>
            </a:xfrm>
            <a:custGeom>
              <a:avLst/>
              <a:gdLst/>
              <a:ahLst/>
              <a:cxnLst/>
              <a:rect l="l" t="t" r="r" b="b"/>
              <a:pathLst>
                <a:path w="33530" h="42963" extrusionOk="0">
                  <a:moveTo>
                    <a:pt x="20712" y="0"/>
                  </a:moveTo>
                  <a:lnTo>
                    <a:pt x="20302" y="34"/>
                  </a:lnTo>
                  <a:lnTo>
                    <a:pt x="19892" y="69"/>
                  </a:lnTo>
                  <a:lnTo>
                    <a:pt x="19516" y="137"/>
                  </a:lnTo>
                  <a:lnTo>
                    <a:pt x="19106" y="205"/>
                  </a:lnTo>
                  <a:lnTo>
                    <a:pt x="18354" y="445"/>
                  </a:lnTo>
                  <a:lnTo>
                    <a:pt x="17602" y="718"/>
                  </a:lnTo>
                  <a:lnTo>
                    <a:pt x="16918" y="1094"/>
                  </a:lnTo>
                  <a:lnTo>
                    <a:pt x="16269" y="1538"/>
                  </a:lnTo>
                  <a:lnTo>
                    <a:pt x="15688" y="2017"/>
                  </a:lnTo>
                  <a:lnTo>
                    <a:pt x="15141" y="2530"/>
                  </a:lnTo>
                  <a:lnTo>
                    <a:pt x="14663" y="3111"/>
                  </a:lnTo>
                  <a:lnTo>
                    <a:pt x="14253" y="3726"/>
                  </a:lnTo>
                  <a:lnTo>
                    <a:pt x="14082" y="4033"/>
                  </a:lnTo>
                  <a:lnTo>
                    <a:pt x="13945" y="4375"/>
                  </a:lnTo>
                  <a:lnTo>
                    <a:pt x="13808" y="4717"/>
                  </a:lnTo>
                  <a:lnTo>
                    <a:pt x="13706" y="5059"/>
                  </a:lnTo>
                  <a:lnTo>
                    <a:pt x="13535" y="5674"/>
                  </a:lnTo>
                  <a:lnTo>
                    <a:pt x="13398" y="6289"/>
                  </a:lnTo>
                  <a:lnTo>
                    <a:pt x="13159" y="7588"/>
                  </a:lnTo>
                  <a:lnTo>
                    <a:pt x="12988" y="8887"/>
                  </a:lnTo>
                  <a:lnTo>
                    <a:pt x="12851" y="10186"/>
                  </a:lnTo>
                  <a:lnTo>
                    <a:pt x="12714" y="11416"/>
                  </a:lnTo>
                  <a:lnTo>
                    <a:pt x="12544" y="12544"/>
                  </a:lnTo>
                  <a:lnTo>
                    <a:pt x="12373" y="13603"/>
                  </a:lnTo>
                  <a:lnTo>
                    <a:pt x="12270" y="14048"/>
                  </a:lnTo>
                  <a:lnTo>
                    <a:pt x="12133" y="14492"/>
                  </a:lnTo>
                  <a:lnTo>
                    <a:pt x="11997" y="14902"/>
                  </a:lnTo>
                  <a:lnTo>
                    <a:pt x="11792" y="15312"/>
                  </a:lnTo>
                  <a:lnTo>
                    <a:pt x="11621" y="15688"/>
                  </a:lnTo>
                  <a:lnTo>
                    <a:pt x="11382" y="16064"/>
                  </a:lnTo>
                  <a:lnTo>
                    <a:pt x="11142" y="16406"/>
                  </a:lnTo>
                  <a:lnTo>
                    <a:pt x="10903" y="16748"/>
                  </a:lnTo>
                  <a:lnTo>
                    <a:pt x="10322" y="17397"/>
                  </a:lnTo>
                  <a:lnTo>
                    <a:pt x="9707" y="18047"/>
                  </a:lnTo>
                  <a:lnTo>
                    <a:pt x="9023" y="18628"/>
                  </a:lnTo>
                  <a:lnTo>
                    <a:pt x="8305" y="19209"/>
                  </a:lnTo>
                  <a:lnTo>
                    <a:pt x="7588" y="19824"/>
                  </a:lnTo>
                  <a:lnTo>
                    <a:pt x="6015" y="20986"/>
                  </a:lnTo>
                  <a:lnTo>
                    <a:pt x="5229" y="21635"/>
                  </a:lnTo>
                  <a:lnTo>
                    <a:pt x="4477" y="22285"/>
                  </a:lnTo>
                  <a:lnTo>
                    <a:pt x="3691" y="23003"/>
                  </a:lnTo>
                  <a:lnTo>
                    <a:pt x="2974" y="23755"/>
                  </a:lnTo>
                  <a:lnTo>
                    <a:pt x="2256" y="24575"/>
                  </a:lnTo>
                  <a:lnTo>
                    <a:pt x="1914" y="24985"/>
                  </a:lnTo>
                  <a:lnTo>
                    <a:pt x="1572" y="25463"/>
                  </a:lnTo>
                  <a:lnTo>
                    <a:pt x="1265" y="25942"/>
                  </a:lnTo>
                  <a:lnTo>
                    <a:pt x="991" y="26455"/>
                  </a:lnTo>
                  <a:lnTo>
                    <a:pt x="752" y="26967"/>
                  </a:lnTo>
                  <a:lnTo>
                    <a:pt x="547" y="27514"/>
                  </a:lnTo>
                  <a:lnTo>
                    <a:pt x="376" y="28095"/>
                  </a:lnTo>
                  <a:lnTo>
                    <a:pt x="239" y="28642"/>
                  </a:lnTo>
                  <a:lnTo>
                    <a:pt x="103" y="29223"/>
                  </a:lnTo>
                  <a:lnTo>
                    <a:pt x="34" y="29804"/>
                  </a:lnTo>
                  <a:lnTo>
                    <a:pt x="0" y="30419"/>
                  </a:lnTo>
                  <a:lnTo>
                    <a:pt x="0" y="31000"/>
                  </a:lnTo>
                  <a:lnTo>
                    <a:pt x="34" y="31616"/>
                  </a:lnTo>
                  <a:lnTo>
                    <a:pt x="68" y="32197"/>
                  </a:lnTo>
                  <a:lnTo>
                    <a:pt x="171" y="32812"/>
                  </a:lnTo>
                  <a:lnTo>
                    <a:pt x="308" y="33393"/>
                  </a:lnTo>
                  <a:lnTo>
                    <a:pt x="444" y="34008"/>
                  </a:lnTo>
                  <a:lnTo>
                    <a:pt x="649" y="34589"/>
                  </a:lnTo>
                  <a:lnTo>
                    <a:pt x="889" y="35170"/>
                  </a:lnTo>
                  <a:lnTo>
                    <a:pt x="1128" y="35751"/>
                  </a:lnTo>
                  <a:lnTo>
                    <a:pt x="1436" y="36332"/>
                  </a:lnTo>
                  <a:lnTo>
                    <a:pt x="1743" y="36879"/>
                  </a:lnTo>
                  <a:lnTo>
                    <a:pt x="2119" y="37426"/>
                  </a:lnTo>
                  <a:lnTo>
                    <a:pt x="2495" y="37939"/>
                  </a:lnTo>
                  <a:lnTo>
                    <a:pt x="2939" y="38451"/>
                  </a:lnTo>
                  <a:lnTo>
                    <a:pt x="3384" y="38964"/>
                  </a:lnTo>
                  <a:lnTo>
                    <a:pt x="3862" y="39408"/>
                  </a:lnTo>
                  <a:lnTo>
                    <a:pt x="4375" y="39887"/>
                  </a:lnTo>
                  <a:lnTo>
                    <a:pt x="4956" y="40297"/>
                  </a:lnTo>
                  <a:lnTo>
                    <a:pt x="5537" y="40707"/>
                  </a:lnTo>
                  <a:lnTo>
                    <a:pt x="6152" y="41083"/>
                  </a:lnTo>
                  <a:lnTo>
                    <a:pt x="6802" y="41425"/>
                  </a:lnTo>
                  <a:lnTo>
                    <a:pt x="7485" y="41733"/>
                  </a:lnTo>
                  <a:lnTo>
                    <a:pt x="8169" y="42006"/>
                  </a:lnTo>
                  <a:lnTo>
                    <a:pt x="8886" y="42245"/>
                  </a:lnTo>
                  <a:lnTo>
                    <a:pt x="9604" y="42450"/>
                  </a:lnTo>
                  <a:lnTo>
                    <a:pt x="10390" y="42621"/>
                  </a:lnTo>
                  <a:lnTo>
                    <a:pt x="11142" y="42758"/>
                  </a:lnTo>
                  <a:lnTo>
                    <a:pt x="11963" y="42860"/>
                  </a:lnTo>
                  <a:lnTo>
                    <a:pt x="12783" y="42929"/>
                  </a:lnTo>
                  <a:lnTo>
                    <a:pt x="13603" y="42963"/>
                  </a:lnTo>
                  <a:lnTo>
                    <a:pt x="14458" y="42963"/>
                  </a:lnTo>
                  <a:lnTo>
                    <a:pt x="15346" y="42929"/>
                  </a:lnTo>
                  <a:lnTo>
                    <a:pt x="16201" y="42860"/>
                  </a:lnTo>
                  <a:lnTo>
                    <a:pt x="17089" y="42758"/>
                  </a:lnTo>
                  <a:lnTo>
                    <a:pt x="17944" y="42621"/>
                  </a:lnTo>
                  <a:lnTo>
                    <a:pt x="18832" y="42416"/>
                  </a:lnTo>
                  <a:lnTo>
                    <a:pt x="19721" y="42177"/>
                  </a:lnTo>
                  <a:lnTo>
                    <a:pt x="20610" y="41903"/>
                  </a:lnTo>
                  <a:lnTo>
                    <a:pt x="21464" y="41596"/>
                  </a:lnTo>
                  <a:lnTo>
                    <a:pt x="22319" y="41220"/>
                  </a:lnTo>
                  <a:lnTo>
                    <a:pt x="23173" y="40810"/>
                  </a:lnTo>
                  <a:lnTo>
                    <a:pt x="23993" y="40365"/>
                  </a:lnTo>
                  <a:lnTo>
                    <a:pt x="24814" y="39853"/>
                  </a:lnTo>
                  <a:lnTo>
                    <a:pt x="25600" y="39306"/>
                  </a:lnTo>
                  <a:lnTo>
                    <a:pt x="26352" y="38725"/>
                  </a:lnTo>
                  <a:lnTo>
                    <a:pt x="27104" y="38075"/>
                  </a:lnTo>
                  <a:lnTo>
                    <a:pt x="27821" y="37358"/>
                  </a:lnTo>
                  <a:lnTo>
                    <a:pt x="28505" y="36606"/>
                  </a:lnTo>
                  <a:lnTo>
                    <a:pt x="29154" y="35820"/>
                  </a:lnTo>
                  <a:lnTo>
                    <a:pt x="29770" y="34965"/>
                  </a:lnTo>
                  <a:lnTo>
                    <a:pt x="30351" y="34042"/>
                  </a:lnTo>
                  <a:lnTo>
                    <a:pt x="30898" y="33085"/>
                  </a:lnTo>
                  <a:lnTo>
                    <a:pt x="31376" y="32060"/>
                  </a:lnTo>
                  <a:lnTo>
                    <a:pt x="31820" y="30966"/>
                  </a:lnTo>
                  <a:lnTo>
                    <a:pt x="32231" y="29838"/>
                  </a:lnTo>
                  <a:lnTo>
                    <a:pt x="32538" y="28745"/>
                  </a:lnTo>
                  <a:lnTo>
                    <a:pt x="32812" y="27651"/>
                  </a:lnTo>
                  <a:lnTo>
                    <a:pt x="33051" y="26557"/>
                  </a:lnTo>
                  <a:lnTo>
                    <a:pt x="33222" y="25429"/>
                  </a:lnTo>
                  <a:lnTo>
                    <a:pt x="33393" y="24301"/>
                  </a:lnTo>
                  <a:lnTo>
                    <a:pt x="33461" y="23173"/>
                  </a:lnTo>
                  <a:lnTo>
                    <a:pt x="33529" y="22046"/>
                  </a:lnTo>
                  <a:lnTo>
                    <a:pt x="33529" y="20918"/>
                  </a:lnTo>
                  <a:lnTo>
                    <a:pt x="33495" y="19790"/>
                  </a:lnTo>
                  <a:lnTo>
                    <a:pt x="33427" y="18696"/>
                  </a:lnTo>
                  <a:lnTo>
                    <a:pt x="33324" y="17568"/>
                  </a:lnTo>
                  <a:lnTo>
                    <a:pt x="33188" y="16474"/>
                  </a:lnTo>
                  <a:lnTo>
                    <a:pt x="33017" y="15381"/>
                  </a:lnTo>
                  <a:lnTo>
                    <a:pt x="32812" y="14321"/>
                  </a:lnTo>
                  <a:lnTo>
                    <a:pt x="32538" y="13296"/>
                  </a:lnTo>
                  <a:lnTo>
                    <a:pt x="32265" y="12270"/>
                  </a:lnTo>
                  <a:lnTo>
                    <a:pt x="31957" y="11245"/>
                  </a:lnTo>
                  <a:lnTo>
                    <a:pt x="31615" y="10288"/>
                  </a:lnTo>
                  <a:lnTo>
                    <a:pt x="31239" y="9331"/>
                  </a:lnTo>
                  <a:lnTo>
                    <a:pt x="30829" y="8408"/>
                  </a:lnTo>
                  <a:lnTo>
                    <a:pt x="30385" y="7520"/>
                  </a:lnTo>
                  <a:lnTo>
                    <a:pt x="29941" y="6665"/>
                  </a:lnTo>
                  <a:lnTo>
                    <a:pt x="29428" y="5879"/>
                  </a:lnTo>
                  <a:lnTo>
                    <a:pt x="28915" y="5093"/>
                  </a:lnTo>
                  <a:lnTo>
                    <a:pt x="28402" y="4375"/>
                  </a:lnTo>
                  <a:lnTo>
                    <a:pt x="27821" y="3692"/>
                  </a:lnTo>
                  <a:lnTo>
                    <a:pt x="27240" y="3076"/>
                  </a:lnTo>
                  <a:lnTo>
                    <a:pt x="26659" y="2495"/>
                  </a:lnTo>
                  <a:lnTo>
                    <a:pt x="26010" y="1948"/>
                  </a:lnTo>
                  <a:lnTo>
                    <a:pt x="25395" y="1470"/>
                  </a:lnTo>
                  <a:lnTo>
                    <a:pt x="24711" y="1060"/>
                  </a:lnTo>
                  <a:lnTo>
                    <a:pt x="24062" y="718"/>
                  </a:lnTo>
                  <a:lnTo>
                    <a:pt x="23617" y="547"/>
                  </a:lnTo>
                  <a:lnTo>
                    <a:pt x="23207" y="376"/>
                  </a:lnTo>
                  <a:lnTo>
                    <a:pt x="22797" y="240"/>
                  </a:lnTo>
                  <a:lnTo>
                    <a:pt x="22387" y="137"/>
                  </a:lnTo>
                  <a:lnTo>
                    <a:pt x="21943" y="69"/>
                  </a:lnTo>
                  <a:lnTo>
                    <a:pt x="21533" y="34"/>
                  </a:lnTo>
                  <a:lnTo>
                    <a:pt x="21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32325" y="3389400"/>
              <a:ext cx="838250" cy="1074075"/>
            </a:xfrm>
            <a:custGeom>
              <a:avLst/>
              <a:gdLst/>
              <a:ahLst/>
              <a:cxnLst/>
              <a:rect l="l" t="t" r="r" b="b"/>
              <a:pathLst>
                <a:path w="33530" h="42963" fill="none" extrusionOk="0">
                  <a:moveTo>
                    <a:pt x="24062" y="718"/>
                  </a:moveTo>
                  <a:lnTo>
                    <a:pt x="24062" y="718"/>
                  </a:lnTo>
                  <a:lnTo>
                    <a:pt x="24711" y="1060"/>
                  </a:lnTo>
                  <a:lnTo>
                    <a:pt x="25395" y="1470"/>
                  </a:lnTo>
                  <a:lnTo>
                    <a:pt x="26010" y="1948"/>
                  </a:lnTo>
                  <a:lnTo>
                    <a:pt x="26659" y="2495"/>
                  </a:lnTo>
                  <a:lnTo>
                    <a:pt x="27240" y="3076"/>
                  </a:lnTo>
                  <a:lnTo>
                    <a:pt x="27821" y="3692"/>
                  </a:lnTo>
                  <a:lnTo>
                    <a:pt x="28402" y="4375"/>
                  </a:lnTo>
                  <a:lnTo>
                    <a:pt x="28915" y="5093"/>
                  </a:lnTo>
                  <a:lnTo>
                    <a:pt x="29428" y="5879"/>
                  </a:lnTo>
                  <a:lnTo>
                    <a:pt x="29941" y="6665"/>
                  </a:lnTo>
                  <a:lnTo>
                    <a:pt x="30385" y="7520"/>
                  </a:lnTo>
                  <a:lnTo>
                    <a:pt x="30829" y="8408"/>
                  </a:lnTo>
                  <a:lnTo>
                    <a:pt x="31239" y="9331"/>
                  </a:lnTo>
                  <a:lnTo>
                    <a:pt x="31615" y="10288"/>
                  </a:lnTo>
                  <a:lnTo>
                    <a:pt x="31957" y="11245"/>
                  </a:lnTo>
                  <a:lnTo>
                    <a:pt x="32265" y="12270"/>
                  </a:lnTo>
                  <a:lnTo>
                    <a:pt x="32538" y="13296"/>
                  </a:lnTo>
                  <a:lnTo>
                    <a:pt x="32812" y="14321"/>
                  </a:lnTo>
                  <a:lnTo>
                    <a:pt x="33017" y="15381"/>
                  </a:lnTo>
                  <a:lnTo>
                    <a:pt x="33188" y="16474"/>
                  </a:lnTo>
                  <a:lnTo>
                    <a:pt x="33324" y="17568"/>
                  </a:lnTo>
                  <a:lnTo>
                    <a:pt x="33427" y="18696"/>
                  </a:lnTo>
                  <a:lnTo>
                    <a:pt x="33495" y="19790"/>
                  </a:lnTo>
                  <a:lnTo>
                    <a:pt x="33529" y="20918"/>
                  </a:lnTo>
                  <a:lnTo>
                    <a:pt x="33529" y="22046"/>
                  </a:lnTo>
                  <a:lnTo>
                    <a:pt x="33461" y="23173"/>
                  </a:lnTo>
                  <a:lnTo>
                    <a:pt x="33393" y="24301"/>
                  </a:lnTo>
                  <a:lnTo>
                    <a:pt x="33222" y="25429"/>
                  </a:lnTo>
                  <a:lnTo>
                    <a:pt x="33051" y="26557"/>
                  </a:lnTo>
                  <a:lnTo>
                    <a:pt x="32812" y="27651"/>
                  </a:lnTo>
                  <a:lnTo>
                    <a:pt x="32538" y="28745"/>
                  </a:lnTo>
                  <a:lnTo>
                    <a:pt x="32231" y="29838"/>
                  </a:lnTo>
                  <a:lnTo>
                    <a:pt x="32231" y="29838"/>
                  </a:lnTo>
                  <a:lnTo>
                    <a:pt x="31820" y="30966"/>
                  </a:lnTo>
                  <a:lnTo>
                    <a:pt x="31376" y="32060"/>
                  </a:lnTo>
                  <a:lnTo>
                    <a:pt x="30898" y="33085"/>
                  </a:lnTo>
                  <a:lnTo>
                    <a:pt x="30351" y="34042"/>
                  </a:lnTo>
                  <a:lnTo>
                    <a:pt x="29770" y="34965"/>
                  </a:lnTo>
                  <a:lnTo>
                    <a:pt x="29154" y="35820"/>
                  </a:lnTo>
                  <a:lnTo>
                    <a:pt x="28505" y="36606"/>
                  </a:lnTo>
                  <a:lnTo>
                    <a:pt x="27821" y="37358"/>
                  </a:lnTo>
                  <a:lnTo>
                    <a:pt x="27104" y="38075"/>
                  </a:lnTo>
                  <a:lnTo>
                    <a:pt x="26352" y="38725"/>
                  </a:lnTo>
                  <a:lnTo>
                    <a:pt x="25600" y="39306"/>
                  </a:lnTo>
                  <a:lnTo>
                    <a:pt x="24814" y="39853"/>
                  </a:lnTo>
                  <a:lnTo>
                    <a:pt x="23993" y="40365"/>
                  </a:lnTo>
                  <a:lnTo>
                    <a:pt x="23173" y="40810"/>
                  </a:lnTo>
                  <a:lnTo>
                    <a:pt x="22319" y="41220"/>
                  </a:lnTo>
                  <a:lnTo>
                    <a:pt x="21464" y="41596"/>
                  </a:lnTo>
                  <a:lnTo>
                    <a:pt x="20610" y="41903"/>
                  </a:lnTo>
                  <a:lnTo>
                    <a:pt x="19721" y="42177"/>
                  </a:lnTo>
                  <a:lnTo>
                    <a:pt x="18832" y="42416"/>
                  </a:lnTo>
                  <a:lnTo>
                    <a:pt x="17944" y="42621"/>
                  </a:lnTo>
                  <a:lnTo>
                    <a:pt x="17089" y="42758"/>
                  </a:lnTo>
                  <a:lnTo>
                    <a:pt x="16201" y="42860"/>
                  </a:lnTo>
                  <a:lnTo>
                    <a:pt x="15346" y="42929"/>
                  </a:lnTo>
                  <a:lnTo>
                    <a:pt x="14458" y="42963"/>
                  </a:lnTo>
                  <a:lnTo>
                    <a:pt x="13603" y="42963"/>
                  </a:lnTo>
                  <a:lnTo>
                    <a:pt x="12783" y="42929"/>
                  </a:lnTo>
                  <a:lnTo>
                    <a:pt x="11963" y="42860"/>
                  </a:lnTo>
                  <a:lnTo>
                    <a:pt x="11142" y="42758"/>
                  </a:lnTo>
                  <a:lnTo>
                    <a:pt x="10390" y="42621"/>
                  </a:lnTo>
                  <a:lnTo>
                    <a:pt x="9604" y="42450"/>
                  </a:lnTo>
                  <a:lnTo>
                    <a:pt x="8886" y="42245"/>
                  </a:lnTo>
                  <a:lnTo>
                    <a:pt x="8169" y="42006"/>
                  </a:lnTo>
                  <a:lnTo>
                    <a:pt x="8169" y="42006"/>
                  </a:lnTo>
                  <a:lnTo>
                    <a:pt x="7485" y="41733"/>
                  </a:lnTo>
                  <a:lnTo>
                    <a:pt x="6802" y="41425"/>
                  </a:lnTo>
                  <a:lnTo>
                    <a:pt x="6152" y="41083"/>
                  </a:lnTo>
                  <a:lnTo>
                    <a:pt x="5537" y="40707"/>
                  </a:lnTo>
                  <a:lnTo>
                    <a:pt x="4956" y="40297"/>
                  </a:lnTo>
                  <a:lnTo>
                    <a:pt x="4375" y="39887"/>
                  </a:lnTo>
                  <a:lnTo>
                    <a:pt x="3862" y="39408"/>
                  </a:lnTo>
                  <a:lnTo>
                    <a:pt x="3384" y="38964"/>
                  </a:lnTo>
                  <a:lnTo>
                    <a:pt x="2939" y="38451"/>
                  </a:lnTo>
                  <a:lnTo>
                    <a:pt x="2495" y="37939"/>
                  </a:lnTo>
                  <a:lnTo>
                    <a:pt x="2119" y="37426"/>
                  </a:lnTo>
                  <a:lnTo>
                    <a:pt x="1743" y="36879"/>
                  </a:lnTo>
                  <a:lnTo>
                    <a:pt x="1436" y="36332"/>
                  </a:lnTo>
                  <a:lnTo>
                    <a:pt x="1128" y="35751"/>
                  </a:lnTo>
                  <a:lnTo>
                    <a:pt x="889" y="35170"/>
                  </a:lnTo>
                  <a:lnTo>
                    <a:pt x="649" y="34589"/>
                  </a:lnTo>
                  <a:lnTo>
                    <a:pt x="444" y="34008"/>
                  </a:lnTo>
                  <a:lnTo>
                    <a:pt x="308" y="33393"/>
                  </a:lnTo>
                  <a:lnTo>
                    <a:pt x="171" y="32812"/>
                  </a:lnTo>
                  <a:lnTo>
                    <a:pt x="68" y="32197"/>
                  </a:lnTo>
                  <a:lnTo>
                    <a:pt x="34" y="31616"/>
                  </a:lnTo>
                  <a:lnTo>
                    <a:pt x="0" y="31000"/>
                  </a:lnTo>
                  <a:lnTo>
                    <a:pt x="0" y="30419"/>
                  </a:lnTo>
                  <a:lnTo>
                    <a:pt x="34" y="29804"/>
                  </a:lnTo>
                  <a:lnTo>
                    <a:pt x="103" y="29223"/>
                  </a:lnTo>
                  <a:lnTo>
                    <a:pt x="239" y="28642"/>
                  </a:lnTo>
                  <a:lnTo>
                    <a:pt x="376" y="28095"/>
                  </a:lnTo>
                  <a:lnTo>
                    <a:pt x="547" y="27514"/>
                  </a:lnTo>
                  <a:lnTo>
                    <a:pt x="752" y="26967"/>
                  </a:lnTo>
                  <a:lnTo>
                    <a:pt x="991" y="26455"/>
                  </a:lnTo>
                  <a:lnTo>
                    <a:pt x="1265" y="25942"/>
                  </a:lnTo>
                  <a:lnTo>
                    <a:pt x="1572" y="25463"/>
                  </a:lnTo>
                  <a:lnTo>
                    <a:pt x="1572" y="25463"/>
                  </a:lnTo>
                  <a:lnTo>
                    <a:pt x="1914" y="24985"/>
                  </a:lnTo>
                  <a:lnTo>
                    <a:pt x="2256" y="24575"/>
                  </a:lnTo>
                  <a:lnTo>
                    <a:pt x="2974" y="23755"/>
                  </a:lnTo>
                  <a:lnTo>
                    <a:pt x="3691" y="23003"/>
                  </a:lnTo>
                  <a:lnTo>
                    <a:pt x="4477" y="22285"/>
                  </a:lnTo>
                  <a:lnTo>
                    <a:pt x="5229" y="21635"/>
                  </a:lnTo>
                  <a:lnTo>
                    <a:pt x="6015" y="20986"/>
                  </a:lnTo>
                  <a:lnTo>
                    <a:pt x="7588" y="19824"/>
                  </a:lnTo>
                  <a:lnTo>
                    <a:pt x="8305" y="19209"/>
                  </a:lnTo>
                  <a:lnTo>
                    <a:pt x="9023" y="18628"/>
                  </a:lnTo>
                  <a:lnTo>
                    <a:pt x="9707" y="18047"/>
                  </a:lnTo>
                  <a:lnTo>
                    <a:pt x="10322" y="17397"/>
                  </a:lnTo>
                  <a:lnTo>
                    <a:pt x="10903" y="16748"/>
                  </a:lnTo>
                  <a:lnTo>
                    <a:pt x="11142" y="16406"/>
                  </a:lnTo>
                  <a:lnTo>
                    <a:pt x="11382" y="16064"/>
                  </a:lnTo>
                  <a:lnTo>
                    <a:pt x="11621" y="15688"/>
                  </a:lnTo>
                  <a:lnTo>
                    <a:pt x="11792" y="15312"/>
                  </a:lnTo>
                  <a:lnTo>
                    <a:pt x="11997" y="14902"/>
                  </a:lnTo>
                  <a:lnTo>
                    <a:pt x="12133" y="14492"/>
                  </a:lnTo>
                  <a:lnTo>
                    <a:pt x="12133" y="14492"/>
                  </a:lnTo>
                  <a:lnTo>
                    <a:pt x="12270" y="14048"/>
                  </a:lnTo>
                  <a:lnTo>
                    <a:pt x="12373" y="13603"/>
                  </a:lnTo>
                  <a:lnTo>
                    <a:pt x="12544" y="12544"/>
                  </a:lnTo>
                  <a:lnTo>
                    <a:pt x="12714" y="11416"/>
                  </a:lnTo>
                  <a:lnTo>
                    <a:pt x="12851" y="10186"/>
                  </a:lnTo>
                  <a:lnTo>
                    <a:pt x="12988" y="8887"/>
                  </a:lnTo>
                  <a:lnTo>
                    <a:pt x="13159" y="7588"/>
                  </a:lnTo>
                  <a:lnTo>
                    <a:pt x="13398" y="6289"/>
                  </a:lnTo>
                  <a:lnTo>
                    <a:pt x="13535" y="5674"/>
                  </a:lnTo>
                  <a:lnTo>
                    <a:pt x="13706" y="5059"/>
                  </a:lnTo>
                  <a:lnTo>
                    <a:pt x="13706" y="5059"/>
                  </a:lnTo>
                  <a:lnTo>
                    <a:pt x="13808" y="4717"/>
                  </a:lnTo>
                  <a:lnTo>
                    <a:pt x="13945" y="4375"/>
                  </a:lnTo>
                  <a:lnTo>
                    <a:pt x="14082" y="4033"/>
                  </a:lnTo>
                  <a:lnTo>
                    <a:pt x="14253" y="3726"/>
                  </a:lnTo>
                  <a:lnTo>
                    <a:pt x="14663" y="3111"/>
                  </a:lnTo>
                  <a:lnTo>
                    <a:pt x="15141" y="2530"/>
                  </a:lnTo>
                  <a:lnTo>
                    <a:pt x="15688" y="2017"/>
                  </a:lnTo>
                  <a:lnTo>
                    <a:pt x="16269" y="1538"/>
                  </a:lnTo>
                  <a:lnTo>
                    <a:pt x="16918" y="1094"/>
                  </a:lnTo>
                  <a:lnTo>
                    <a:pt x="17602" y="718"/>
                  </a:lnTo>
                  <a:lnTo>
                    <a:pt x="18354" y="445"/>
                  </a:lnTo>
                  <a:lnTo>
                    <a:pt x="19106" y="205"/>
                  </a:lnTo>
                  <a:lnTo>
                    <a:pt x="19516" y="137"/>
                  </a:lnTo>
                  <a:lnTo>
                    <a:pt x="19892" y="69"/>
                  </a:lnTo>
                  <a:lnTo>
                    <a:pt x="20302" y="34"/>
                  </a:lnTo>
                  <a:lnTo>
                    <a:pt x="20712" y="0"/>
                  </a:lnTo>
                  <a:lnTo>
                    <a:pt x="21122" y="0"/>
                  </a:lnTo>
                  <a:lnTo>
                    <a:pt x="21533" y="34"/>
                  </a:lnTo>
                  <a:lnTo>
                    <a:pt x="21943" y="69"/>
                  </a:lnTo>
                  <a:lnTo>
                    <a:pt x="22387" y="137"/>
                  </a:lnTo>
                  <a:lnTo>
                    <a:pt x="22797" y="240"/>
                  </a:lnTo>
                  <a:lnTo>
                    <a:pt x="23207" y="376"/>
                  </a:lnTo>
                  <a:lnTo>
                    <a:pt x="23617" y="547"/>
                  </a:lnTo>
                  <a:lnTo>
                    <a:pt x="24062" y="7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2285175" y="3456900"/>
              <a:ext cx="418725" cy="997200"/>
            </a:xfrm>
            <a:custGeom>
              <a:avLst/>
              <a:gdLst/>
              <a:ahLst/>
              <a:cxnLst/>
              <a:rect l="l" t="t" r="r" b="b"/>
              <a:pathLst>
                <a:path w="16749" h="39888" extrusionOk="0">
                  <a:moveTo>
                    <a:pt x="8750" y="0"/>
                  </a:moveTo>
                  <a:lnTo>
                    <a:pt x="9742" y="1197"/>
                  </a:lnTo>
                  <a:lnTo>
                    <a:pt x="10664" y="2461"/>
                  </a:lnTo>
                  <a:lnTo>
                    <a:pt x="11553" y="3760"/>
                  </a:lnTo>
                  <a:lnTo>
                    <a:pt x="12373" y="5093"/>
                  </a:lnTo>
                  <a:lnTo>
                    <a:pt x="13125" y="6460"/>
                  </a:lnTo>
                  <a:lnTo>
                    <a:pt x="13809" y="7862"/>
                  </a:lnTo>
                  <a:lnTo>
                    <a:pt x="14424" y="9297"/>
                  </a:lnTo>
                  <a:lnTo>
                    <a:pt x="14971" y="10767"/>
                  </a:lnTo>
                  <a:lnTo>
                    <a:pt x="15210" y="11519"/>
                  </a:lnTo>
                  <a:lnTo>
                    <a:pt x="15415" y="12236"/>
                  </a:lnTo>
                  <a:lnTo>
                    <a:pt x="15620" y="12988"/>
                  </a:lnTo>
                  <a:lnTo>
                    <a:pt x="15791" y="13774"/>
                  </a:lnTo>
                  <a:lnTo>
                    <a:pt x="15928" y="14526"/>
                  </a:lnTo>
                  <a:lnTo>
                    <a:pt x="16065" y="15278"/>
                  </a:lnTo>
                  <a:lnTo>
                    <a:pt x="16167" y="16064"/>
                  </a:lnTo>
                  <a:lnTo>
                    <a:pt x="16270" y="16816"/>
                  </a:lnTo>
                  <a:lnTo>
                    <a:pt x="16304" y="17602"/>
                  </a:lnTo>
                  <a:lnTo>
                    <a:pt x="16338" y="18389"/>
                  </a:lnTo>
                  <a:lnTo>
                    <a:pt x="16338" y="19175"/>
                  </a:lnTo>
                  <a:lnTo>
                    <a:pt x="16304" y="19927"/>
                  </a:lnTo>
                  <a:lnTo>
                    <a:pt x="16236" y="20713"/>
                  </a:lnTo>
                  <a:lnTo>
                    <a:pt x="16167" y="21499"/>
                  </a:lnTo>
                  <a:lnTo>
                    <a:pt x="16065" y="22251"/>
                  </a:lnTo>
                  <a:lnTo>
                    <a:pt x="15962" y="23037"/>
                  </a:lnTo>
                  <a:lnTo>
                    <a:pt x="15825" y="23789"/>
                  </a:lnTo>
                  <a:lnTo>
                    <a:pt x="15655" y="24541"/>
                  </a:lnTo>
                  <a:lnTo>
                    <a:pt x="15484" y="25327"/>
                  </a:lnTo>
                  <a:lnTo>
                    <a:pt x="15279" y="26045"/>
                  </a:lnTo>
                  <a:lnTo>
                    <a:pt x="15039" y="26797"/>
                  </a:lnTo>
                  <a:lnTo>
                    <a:pt x="14766" y="27548"/>
                  </a:lnTo>
                  <a:lnTo>
                    <a:pt x="14492" y="28266"/>
                  </a:lnTo>
                  <a:lnTo>
                    <a:pt x="14185" y="28984"/>
                  </a:lnTo>
                  <a:lnTo>
                    <a:pt x="13877" y="29668"/>
                  </a:lnTo>
                  <a:lnTo>
                    <a:pt x="13501" y="30351"/>
                  </a:lnTo>
                  <a:lnTo>
                    <a:pt x="13125" y="31035"/>
                  </a:lnTo>
                  <a:lnTo>
                    <a:pt x="12715" y="31718"/>
                  </a:lnTo>
                  <a:lnTo>
                    <a:pt x="12271" y="32334"/>
                  </a:lnTo>
                  <a:lnTo>
                    <a:pt x="11827" y="32983"/>
                  </a:lnTo>
                  <a:lnTo>
                    <a:pt x="11348" y="33564"/>
                  </a:lnTo>
                  <a:lnTo>
                    <a:pt x="10835" y="34179"/>
                  </a:lnTo>
                  <a:lnTo>
                    <a:pt x="10288" y="34726"/>
                  </a:lnTo>
                  <a:lnTo>
                    <a:pt x="9707" y="35273"/>
                  </a:lnTo>
                  <a:lnTo>
                    <a:pt x="9126" y="35786"/>
                  </a:lnTo>
                  <a:lnTo>
                    <a:pt x="8511" y="36264"/>
                  </a:lnTo>
                  <a:lnTo>
                    <a:pt x="7896" y="36743"/>
                  </a:lnTo>
                  <a:lnTo>
                    <a:pt x="7247" y="37153"/>
                  </a:lnTo>
                  <a:lnTo>
                    <a:pt x="6597" y="37563"/>
                  </a:lnTo>
                  <a:lnTo>
                    <a:pt x="5914" y="37939"/>
                  </a:lnTo>
                  <a:lnTo>
                    <a:pt x="5230" y="38315"/>
                  </a:lnTo>
                  <a:lnTo>
                    <a:pt x="4512" y="38622"/>
                  </a:lnTo>
                  <a:lnTo>
                    <a:pt x="3795" y="38896"/>
                  </a:lnTo>
                  <a:lnTo>
                    <a:pt x="3043" y="39169"/>
                  </a:lnTo>
                  <a:lnTo>
                    <a:pt x="2291" y="39374"/>
                  </a:lnTo>
                  <a:lnTo>
                    <a:pt x="1539" y="39579"/>
                  </a:lnTo>
                  <a:lnTo>
                    <a:pt x="787" y="39750"/>
                  </a:lnTo>
                  <a:lnTo>
                    <a:pt x="1" y="39887"/>
                  </a:lnTo>
                  <a:lnTo>
                    <a:pt x="1" y="39887"/>
                  </a:lnTo>
                  <a:lnTo>
                    <a:pt x="787" y="39784"/>
                  </a:lnTo>
                  <a:lnTo>
                    <a:pt x="1573" y="39648"/>
                  </a:lnTo>
                  <a:lnTo>
                    <a:pt x="2325" y="39477"/>
                  </a:lnTo>
                  <a:lnTo>
                    <a:pt x="3077" y="39272"/>
                  </a:lnTo>
                  <a:lnTo>
                    <a:pt x="3829" y="39033"/>
                  </a:lnTo>
                  <a:lnTo>
                    <a:pt x="4581" y="38759"/>
                  </a:lnTo>
                  <a:lnTo>
                    <a:pt x="5298" y="38486"/>
                  </a:lnTo>
                  <a:lnTo>
                    <a:pt x="6016" y="38144"/>
                  </a:lnTo>
                  <a:lnTo>
                    <a:pt x="6734" y="37768"/>
                  </a:lnTo>
                  <a:lnTo>
                    <a:pt x="7417" y="37358"/>
                  </a:lnTo>
                  <a:lnTo>
                    <a:pt x="8067" y="36948"/>
                  </a:lnTo>
                  <a:lnTo>
                    <a:pt x="8716" y="36503"/>
                  </a:lnTo>
                  <a:lnTo>
                    <a:pt x="9331" y="35991"/>
                  </a:lnTo>
                  <a:lnTo>
                    <a:pt x="9947" y="35512"/>
                  </a:lnTo>
                  <a:lnTo>
                    <a:pt x="10528" y="34965"/>
                  </a:lnTo>
                  <a:lnTo>
                    <a:pt x="11075" y="34384"/>
                  </a:lnTo>
                  <a:lnTo>
                    <a:pt x="11621" y="33803"/>
                  </a:lnTo>
                  <a:lnTo>
                    <a:pt x="12100" y="33188"/>
                  </a:lnTo>
                  <a:lnTo>
                    <a:pt x="12578" y="32573"/>
                  </a:lnTo>
                  <a:lnTo>
                    <a:pt x="13023" y="31923"/>
                  </a:lnTo>
                  <a:lnTo>
                    <a:pt x="13433" y="31240"/>
                  </a:lnTo>
                  <a:lnTo>
                    <a:pt x="13843" y="30556"/>
                  </a:lnTo>
                  <a:lnTo>
                    <a:pt x="14219" y="29873"/>
                  </a:lnTo>
                  <a:lnTo>
                    <a:pt x="14561" y="29155"/>
                  </a:lnTo>
                  <a:lnTo>
                    <a:pt x="14868" y="28403"/>
                  </a:lnTo>
                  <a:lnTo>
                    <a:pt x="15142" y="27685"/>
                  </a:lnTo>
                  <a:lnTo>
                    <a:pt x="15415" y="26933"/>
                  </a:lnTo>
                  <a:lnTo>
                    <a:pt x="15655" y="26181"/>
                  </a:lnTo>
                  <a:lnTo>
                    <a:pt x="15860" y="25429"/>
                  </a:lnTo>
                  <a:lnTo>
                    <a:pt x="16065" y="24643"/>
                  </a:lnTo>
                  <a:lnTo>
                    <a:pt x="16236" y="23891"/>
                  </a:lnTo>
                  <a:lnTo>
                    <a:pt x="16372" y="23105"/>
                  </a:lnTo>
                  <a:lnTo>
                    <a:pt x="16509" y="22319"/>
                  </a:lnTo>
                  <a:lnTo>
                    <a:pt x="16577" y="21533"/>
                  </a:lnTo>
                  <a:lnTo>
                    <a:pt x="16680" y="20747"/>
                  </a:lnTo>
                  <a:lnTo>
                    <a:pt x="16714" y="19961"/>
                  </a:lnTo>
                  <a:lnTo>
                    <a:pt x="16748" y="19175"/>
                  </a:lnTo>
                  <a:lnTo>
                    <a:pt x="16748" y="18389"/>
                  </a:lnTo>
                  <a:lnTo>
                    <a:pt x="16714" y="17602"/>
                  </a:lnTo>
                  <a:lnTo>
                    <a:pt x="16646" y="16816"/>
                  </a:lnTo>
                  <a:lnTo>
                    <a:pt x="16577" y="16030"/>
                  </a:lnTo>
                  <a:lnTo>
                    <a:pt x="16441" y="15244"/>
                  </a:lnTo>
                  <a:lnTo>
                    <a:pt x="16304" y="14458"/>
                  </a:lnTo>
                  <a:lnTo>
                    <a:pt x="16167" y="13672"/>
                  </a:lnTo>
                  <a:lnTo>
                    <a:pt x="15962" y="12920"/>
                  </a:lnTo>
                  <a:lnTo>
                    <a:pt x="15757" y="12134"/>
                  </a:lnTo>
                  <a:lnTo>
                    <a:pt x="15518" y="11382"/>
                  </a:lnTo>
                  <a:lnTo>
                    <a:pt x="15279" y="10630"/>
                  </a:lnTo>
                  <a:lnTo>
                    <a:pt x="14698" y="9194"/>
                  </a:lnTo>
                  <a:lnTo>
                    <a:pt x="14048" y="7759"/>
                  </a:lnTo>
                  <a:lnTo>
                    <a:pt x="13330" y="6358"/>
                  </a:lnTo>
                  <a:lnTo>
                    <a:pt x="12544" y="4991"/>
                  </a:lnTo>
                  <a:lnTo>
                    <a:pt x="11690" y="3658"/>
                  </a:lnTo>
                  <a:lnTo>
                    <a:pt x="10767" y="2393"/>
                  </a:lnTo>
                  <a:lnTo>
                    <a:pt x="9810" y="1162"/>
                  </a:lnTo>
                  <a:lnTo>
                    <a:pt x="8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85175" y="3456900"/>
              <a:ext cx="418725" cy="997200"/>
            </a:xfrm>
            <a:custGeom>
              <a:avLst/>
              <a:gdLst/>
              <a:ahLst/>
              <a:cxnLst/>
              <a:rect l="l" t="t" r="r" b="b"/>
              <a:pathLst>
                <a:path w="16749" h="39888" fill="none" extrusionOk="0">
                  <a:moveTo>
                    <a:pt x="8750" y="0"/>
                  </a:moveTo>
                  <a:lnTo>
                    <a:pt x="8750" y="0"/>
                  </a:lnTo>
                  <a:lnTo>
                    <a:pt x="9810" y="1162"/>
                  </a:lnTo>
                  <a:lnTo>
                    <a:pt x="10767" y="2393"/>
                  </a:lnTo>
                  <a:lnTo>
                    <a:pt x="11690" y="3658"/>
                  </a:lnTo>
                  <a:lnTo>
                    <a:pt x="12544" y="4991"/>
                  </a:lnTo>
                  <a:lnTo>
                    <a:pt x="13330" y="6358"/>
                  </a:lnTo>
                  <a:lnTo>
                    <a:pt x="14048" y="7759"/>
                  </a:lnTo>
                  <a:lnTo>
                    <a:pt x="14698" y="9194"/>
                  </a:lnTo>
                  <a:lnTo>
                    <a:pt x="15279" y="10630"/>
                  </a:lnTo>
                  <a:lnTo>
                    <a:pt x="15279" y="10630"/>
                  </a:lnTo>
                  <a:lnTo>
                    <a:pt x="15518" y="11382"/>
                  </a:lnTo>
                  <a:lnTo>
                    <a:pt x="15757" y="12134"/>
                  </a:lnTo>
                  <a:lnTo>
                    <a:pt x="15962" y="12920"/>
                  </a:lnTo>
                  <a:lnTo>
                    <a:pt x="16167" y="13672"/>
                  </a:lnTo>
                  <a:lnTo>
                    <a:pt x="16304" y="14458"/>
                  </a:lnTo>
                  <a:lnTo>
                    <a:pt x="16441" y="15244"/>
                  </a:lnTo>
                  <a:lnTo>
                    <a:pt x="16577" y="16030"/>
                  </a:lnTo>
                  <a:lnTo>
                    <a:pt x="16646" y="16816"/>
                  </a:lnTo>
                  <a:lnTo>
                    <a:pt x="16646" y="16816"/>
                  </a:lnTo>
                  <a:lnTo>
                    <a:pt x="16714" y="17602"/>
                  </a:lnTo>
                  <a:lnTo>
                    <a:pt x="16748" y="18389"/>
                  </a:lnTo>
                  <a:lnTo>
                    <a:pt x="16748" y="19175"/>
                  </a:lnTo>
                  <a:lnTo>
                    <a:pt x="16714" y="19961"/>
                  </a:lnTo>
                  <a:lnTo>
                    <a:pt x="16714" y="19961"/>
                  </a:lnTo>
                  <a:lnTo>
                    <a:pt x="16680" y="20747"/>
                  </a:lnTo>
                  <a:lnTo>
                    <a:pt x="16577" y="21533"/>
                  </a:lnTo>
                  <a:lnTo>
                    <a:pt x="16509" y="22319"/>
                  </a:lnTo>
                  <a:lnTo>
                    <a:pt x="16372" y="23105"/>
                  </a:lnTo>
                  <a:lnTo>
                    <a:pt x="16372" y="23105"/>
                  </a:lnTo>
                  <a:lnTo>
                    <a:pt x="16236" y="23891"/>
                  </a:lnTo>
                  <a:lnTo>
                    <a:pt x="16065" y="24643"/>
                  </a:lnTo>
                  <a:lnTo>
                    <a:pt x="15860" y="25429"/>
                  </a:lnTo>
                  <a:lnTo>
                    <a:pt x="15655" y="26181"/>
                  </a:lnTo>
                  <a:lnTo>
                    <a:pt x="15415" y="26933"/>
                  </a:lnTo>
                  <a:lnTo>
                    <a:pt x="15142" y="27685"/>
                  </a:lnTo>
                  <a:lnTo>
                    <a:pt x="14868" y="28403"/>
                  </a:lnTo>
                  <a:lnTo>
                    <a:pt x="14561" y="29155"/>
                  </a:lnTo>
                  <a:lnTo>
                    <a:pt x="14219" y="29873"/>
                  </a:lnTo>
                  <a:lnTo>
                    <a:pt x="13843" y="30556"/>
                  </a:lnTo>
                  <a:lnTo>
                    <a:pt x="13433" y="31240"/>
                  </a:lnTo>
                  <a:lnTo>
                    <a:pt x="13023" y="31923"/>
                  </a:lnTo>
                  <a:lnTo>
                    <a:pt x="12578" y="32573"/>
                  </a:lnTo>
                  <a:lnTo>
                    <a:pt x="12100" y="33188"/>
                  </a:lnTo>
                  <a:lnTo>
                    <a:pt x="11621" y="33803"/>
                  </a:lnTo>
                  <a:lnTo>
                    <a:pt x="11075" y="34384"/>
                  </a:lnTo>
                  <a:lnTo>
                    <a:pt x="11075" y="34384"/>
                  </a:lnTo>
                  <a:lnTo>
                    <a:pt x="10528" y="34965"/>
                  </a:lnTo>
                  <a:lnTo>
                    <a:pt x="9947" y="35512"/>
                  </a:lnTo>
                  <a:lnTo>
                    <a:pt x="9331" y="35991"/>
                  </a:lnTo>
                  <a:lnTo>
                    <a:pt x="8716" y="36503"/>
                  </a:lnTo>
                  <a:lnTo>
                    <a:pt x="8067" y="36948"/>
                  </a:lnTo>
                  <a:lnTo>
                    <a:pt x="7417" y="37358"/>
                  </a:lnTo>
                  <a:lnTo>
                    <a:pt x="6734" y="37768"/>
                  </a:lnTo>
                  <a:lnTo>
                    <a:pt x="6016" y="38144"/>
                  </a:lnTo>
                  <a:lnTo>
                    <a:pt x="6016" y="38144"/>
                  </a:lnTo>
                  <a:lnTo>
                    <a:pt x="5298" y="38486"/>
                  </a:lnTo>
                  <a:lnTo>
                    <a:pt x="4581" y="38759"/>
                  </a:lnTo>
                  <a:lnTo>
                    <a:pt x="3829" y="39033"/>
                  </a:lnTo>
                  <a:lnTo>
                    <a:pt x="3077" y="39272"/>
                  </a:lnTo>
                  <a:lnTo>
                    <a:pt x="2325" y="39477"/>
                  </a:lnTo>
                  <a:lnTo>
                    <a:pt x="1573" y="39648"/>
                  </a:lnTo>
                  <a:lnTo>
                    <a:pt x="787" y="39784"/>
                  </a:lnTo>
                  <a:lnTo>
                    <a:pt x="1" y="39887"/>
                  </a:lnTo>
                  <a:lnTo>
                    <a:pt x="1" y="39887"/>
                  </a:lnTo>
                  <a:lnTo>
                    <a:pt x="787" y="39750"/>
                  </a:lnTo>
                  <a:lnTo>
                    <a:pt x="1539" y="39579"/>
                  </a:lnTo>
                  <a:lnTo>
                    <a:pt x="2291" y="39374"/>
                  </a:lnTo>
                  <a:lnTo>
                    <a:pt x="3043" y="39169"/>
                  </a:lnTo>
                  <a:lnTo>
                    <a:pt x="3795" y="38896"/>
                  </a:lnTo>
                  <a:lnTo>
                    <a:pt x="4512" y="38622"/>
                  </a:lnTo>
                  <a:lnTo>
                    <a:pt x="5230" y="38315"/>
                  </a:lnTo>
                  <a:lnTo>
                    <a:pt x="5914" y="37939"/>
                  </a:lnTo>
                  <a:lnTo>
                    <a:pt x="6597" y="37563"/>
                  </a:lnTo>
                  <a:lnTo>
                    <a:pt x="7247" y="37153"/>
                  </a:lnTo>
                  <a:lnTo>
                    <a:pt x="7896" y="36743"/>
                  </a:lnTo>
                  <a:lnTo>
                    <a:pt x="8511" y="36264"/>
                  </a:lnTo>
                  <a:lnTo>
                    <a:pt x="9126" y="35786"/>
                  </a:lnTo>
                  <a:lnTo>
                    <a:pt x="9707" y="35273"/>
                  </a:lnTo>
                  <a:lnTo>
                    <a:pt x="10288" y="34726"/>
                  </a:lnTo>
                  <a:lnTo>
                    <a:pt x="10835" y="34179"/>
                  </a:lnTo>
                  <a:lnTo>
                    <a:pt x="10835" y="34179"/>
                  </a:lnTo>
                  <a:lnTo>
                    <a:pt x="11348" y="33564"/>
                  </a:lnTo>
                  <a:lnTo>
                    <a:pt x="11827" y="32983"/>
                  </a:lnTo>
                  <a:lnTo>
                    <a:pt x="12271" y="32334"/>
                  </a:lnTo>
                  <a:lnTo>
                    <a:pt x="12715" y="31718"/>
                  </a:lnTo>
                  <a:lnTo>
                    <a:pt x="13125" y="31035"/>
                  </a:lnTo>
                  <a:lnTo>
                    <a:pt x="13501" y="30351"/>
                  </a:lnTo>
                  <a:lnTo>
                    <a:pt x="13877" y="29668"/>
                  </a:lnTo>
                  <a:lnTo>
                    <a:pt x="14185" y="28984"/>
                  </a:lnTo>
                  <a:lnTo>
                    <a:pt x="14492" y="28266"/>
                  </a:lnTo>
                  <a:lnTo>
                    <a:pt x="14766" y="27548"/>
                  </a:lnTo>
                  <a:lnTo>
                    <a:pt x="15039" y="26797"/>
                  </a:lnTo>
                  <a:lnTo>
                    <a:pt x="15279" y="26045"/>
                  </a:lnTo>
                  <a:lnTo>
                    <a:pt x="15484" y="25327"/>
                  </a:lnTo>
                  <a:lnTo>
                    <a:pt x="15655" y="24541"/>
                  </a:lnTo>
                  <a:lnTo>
                    <a:pt x="15825" y="23789"/>
                  </a:lnTo>
                  <a:lnTo>
                    <a:pt x="15962" y="23037"/>
                  </a:lnTo>
                  <a:lnTo>
                    <a:pt x="15962" y="23037"/>
                  </a:lnTo>
                  <a:lnTo>
                    <a:pt x="16065" y="22251"/>
                  </a:lnTo>
                  <a:lnTo>
                    <a:pt x="16167" y="21499"/>
                  </a:lnTo>
                  <a:lnTo>
                    <a:pt x="16236" y="20713"/>
                  </a:lnTo>
                  <a:lnTo>
                    <a:pt x="16304" y="19927"/>
                  </a:lnTo>
                  <a:lnTo>
                    <a:pt x="16304" y="19927"/>
                  </a:lnTo>
                  <a:lnTo>
                    <a:pt x="16338" y="19175"/>
                  </a:lnTo>
                  <a:lnTo>
                    <a:pt x="16338" y="18389"/>
                  </a:lnTo>
                  <a:lnTo>
                    <a:pt x="16304" y="17602"/>
                  </a:lnTo>
                  <a:lnTo>
                    <a:pt x="16270" y="16816"/>
                  </a:lnTo>
                  <a:lnTo>
                    <a:pt x="16270" y="16816"/>
                  </a:lnTo>
                  <a:lnTo>
                    <a:pt x="16167" y="16064"/>
                  </a:lnTo>
                  <a:lnTo>
                    <a:pt x="16065" y="15278"/>
                  </a:lnTo>
                  <a:lnTo>
                    <a:pt x="15928" y="14526"/>
                  </a:lnTo>
                  <a:lnTo>
                    <a:pt x="15791" y="13774"/>
                  </a:lnTo>
                  <a:lnTo>
                    <a:pt x="15620" y="12988"/>
                  </a:lnTo>
                  <a:lnTo>
                    <a:pt x="15415" y="12236"/>
                  </a:lnTo>
                  <a:lnTo>
                    <a:pt x="15210" y="11519"/>
                  </a:lnTo>
                  <a:lnTo>
                    <a:pt x="14971" y="10767"/>
                  </a:lnTo>
                  <a:lnTo>
                    <a:pt x="14971" y="10767"/>
                  </a:lnTo>
                  <a:lnTo>
                    <a:pt x="14424" y="9297"/>
                  </a:lnTo>
                  <a:lnTo>
                    <a:pt x="13809" y="7862"/>
                  </a:lnTo>
                  <a:lnTo>
                    <a:pt x="13125" y="6460"/>
                  </a:lnTo>
                  <a:lnTo>
                    <a:pt x="12373" y="5093"/>
                  </a:lnTo>
                  <a:lnTo>
                    <a:pt x="12373" y="5093"/>
                  </a:lnTo>
                  <a:lnTo>
                    <a:pt x="11553" y="3760"/>
                  </a:lnTo>
                  <a:lnTo>
                    <a:pt x="10664" y="2461"/>
                  </a:lnTo>
                  <a:lnTo>
                    <a:pt x="9742" y="1197"/>
                  </a:lnTo>
                  <a:lnTo>
                    <a:pt x="87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828900" y="3619250"/>
              <a:ext cx="327275" cy="574225"/>
            </a:xfrm>
            <a:custGeom>
              <a:avLst/>
              <a:gdLst/>
              <a:ahLst/>
              <a:cxnLst/>
              <a:rect l="l" t="t" r="r" b="b"/>
              <a:pathLst>
                <a:path w="13091" h="22969" extrusionOk="0">
                  <a:moveTo>
                    <a:pt x="13091" y="0"/>
                  </a:moveTo>
                  <a:lnTo>
                    <a:pt x="12988" y="855"/>
                  </a:lnTo>
                  <a:lnTo>
                    <a:pt x="12817" y="1709"/>
                  </a:lnTo>
                  <a:lnTo>
                    <a:pt x="12646" y="2564"/>
                  </a:lnTo>
                  <a:lnTo>
                    <a:pt x="12407" y="3384"/>
                  </a:lnTo>
                  <a:lnTo>
                    <a:pt x="12134" y="4204"/>
                  </a:lnTo>
                  <a:lnTo>
                    <a:pt x="11792" y="4990"/>
                  </a:lnTo>
                  <a:lnTo>
                    <a:pt x="11416" y="5742"/>
                  </a:lnTo>
                  <a:lnTo>
                    <a:pt x="10972" y="6494"/>
                  </a:lnTo>
                  <a:lnTo>
                    <a:pt x="10459" y="7144"/>
                  </a:lnTo>
                  <a:lnTo>
                    <a:pt x="9912" y="7793"/>
                  </a:lnTo>
                  <a:lnTo>
                    <a:pt x="9263" y="8374"/>
                  </a:lnTo>
                  <a:lnTo>
                    <a:pt x="8613" y="8887"/>
                  </a:lnTo>
                  <a:lnTo>
                    <a:pt x="7178" y="9878"/>
                  </a:lnTo>
                  <a:lnTo>
                    <a:pt x="6460" y="10391"/>
                  </a:lnTo>
                  <a:lnTo>
                    <a:pt x="5777" y="10938"/>
                  </a:lnTo>
                  <a:lnTo>
                    <a:pt x="5093" y="11484"/>
                  </a:lnTo>
                  <a:lnTo>
                    <a:pt x="4444" y="12065"/>
                  </a:lnTo>
                  <a:lnTo>
                    <a:pt x="3794" y="12647"/>
                  </a:lnTo>
                  <a:lnTo>
                    <a:pt x="3213" y="13296"/>
                  </a:lnTo>
                  <a:lnTo>
                    <a:pt x="2632" y="13945"/>
                  </a:lnTo>
                  <a:lnTo>
                    <a:pt x="2085" y="14663"/>
                  </a:lnTo>
                  <a:lnTo>
                    <a:pt x="1607" y="15381"/>
                  </a:lnTo>
                  <a:lnTo>
                    <a:pt x="1162" y="16167"/>
                  </a:lnTo>
                  <a:lnTo>
                    <a:pt x="786" y="16953"/>
                  </a:lnTo>
                  <a:lnTo>
                    <a:pt x="479" y="17773"/>
                  </a:lnTo>
                  <a:lnTo>
                    <a:pt x="342" y="18183"/>
                  </a:lnTo>
                  <a:lnTo>
                    <a:pt x="240" y="18628"/>
                  </a:lnTo>
                  <a:lnTo>
                    <a:pt x="137" y="19038"/>
                  </a:lnTo>
                  <a:lnTo>
                    <a:pt x="69" y="19482"/>
                  </a:lnTo>
                  <a:lnTo>
                    <a:pt x="0" y="20371"/>
                  </a:lnTo>
                  <a:lnTo>
                    <a:pt x="0" y="21225"/>
                  </a:lnTo>
                  <a:lnTo>
                    <a:pt x="103" y="22114"/>
                  </a:lnTo>
                  <a:lnTo>
                    <a:pt x="240" y="22969"/>
                  </a:lnTo>
                  <a:lnTo>
                    <a:pt x="137" y="22114"/>
                  </a:lnTo>
                  <a:lnTo>
                    <a:pt x="137" y="21225"/>
                  </a:lnTo>
                  <a:lnTo>
                    <a:pt x="171" y="20371"/>
                  </a:lnTo>
                  <a:lnTo>
                    <a:pt x="308" y="19551"/>
                  </a:lnTo>
                  <a:lnTo>
                    <a:pt x="479" y="18696"/>
                  </a:lnTo>
                  <a:lnTo>
                    <a:pt x="752" y="17876"/>
                  </a:lnTo>
                  <a:lnTo>
                    <a:pt x="1060" y="17090"/>
                  </a:lnTo>
                  <a:lnTo>
                    <a:pt x="1470" y="16304"/>
                  </a:lnTo>
                  <a:lnTo>
                    <a:pt x="1914" y="15586"/>
                  </a:lnTo>
                  <a:lnTo>
                    <a:pt x="2393" y="14902"/>
                  </a:lnTo>
                  <a:lnTo>
                    <a:pt x="2940" y="14219"/>
                  </a:lnTo>
                  <a:lnTo>
                    <a:pt x="3487" y="13569"/>
                  </a:lnTo>
                  <a:lnTo>
                    <a:pt x="4102" y="12954"/>
                  </a:lnTo>
                  <a:lnTo>
                    <a:pt x="4717" y="12339"/>
                  </a:lnTo>
                  <a:lnTo>
                    <a:pt x="5366" y="11792"/>
                  </a:lnTo>
                  <a:lnTo>
                    <a:pt x="6050" y="11279"/>
                  </a:lnTo>
                  <a:lnTo>
                    <a:pt x="6734" y="10733"/>
                  </a:lnTo>
                  <a:lnTo>
                    <a:pt x="7417" y="10220"/>
                  </a:lnTo>
                  <a:lnTo>
                    <a:pt x="8853" y="9229"/>
                  </a:lnTo>
                  <a:lnTo>
                    <a:pt x="9194" y="8955"/>
                  </a:lnTo>
                  <a:lnTo>
                    <a:pt x="9536" y="8682"/>
                  </a:lnTo>
                  <a:lnTo>
                    <a:pt x="9844" y="8374"/>
                  </a:lnTo>
                  <a:lnTo>
                    <a:pt x="10151" y="8067"/>
                  </a:lnTo>
                  <a:lnTo>
                    <a:pt x="10459" y="7725"/>
                  </a:lnTo>
                  <a:lnTo>
                    <a:pt x="10732" y="7383"/>
                  </a:lnTo>
                  <a:lnTo>
                    <a:pt x="11006" y="7041"/>
                  </a:lnTo>
                  <a:lnTo>
                    <a:pt x="11245" y="6665"/>
                  </a:lnTo>
                  <a:lnTo>
                    <a:pt x="11689" y="5913"/>
                  </a:lnTo>
                  <a:lnTo>
                    <a:pt x="12065" y="5127"/>
                  </a:lnTo>
                  <a:lnTo>
                    <a:pt x="12373" y="4273"/>
                  </a:lnTo>
                  <a:lnTo>
                    <a:pt x="12612" y="3452"/>
                  </a:lnTo>
                  <a:lnTo>
                    <a:pt x="12783" y="2598"/>
                  </a:lnTo>
                  <a:lnTo>
                    <a:pt x="12920" y="1743"/>
                  </a:lnTo>
                  <a:lnTo>
                    <a:pt x="13022" y="855"/>
                  </a:lnTo>
                  <a:lnTo>
                    <a:pt x="130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785625" y="4384850"/>
              <a:ext cx="1257800" cy="784425"/>
            </a:xfrm>
            <a:custGeom>
              <a:avLst/>
              <a:gdLst/>
              <a:ahLst/>
              <a:cxnLst/>
              <a:rect l="l" t="t" r="r" b="b"/>
              <a:pathLst>
                <a:path w="50312" h="31377" extrusionOk="0">
                  <a:moveTo>
                    <a:pt x="15552" y="1"/>
                  </a:moveTo>
                  <a:lnTo>
                    <a:pt x="0" y="13501"/>
                  </a:lnTo>
                  <a:lnTo>
                    <a:pt x="1573" y="14732"/>
                  </a:lnTo>
                  <a:lnTo>
                    <a:pt x="5401" y="17637"/>
                  </a:lnTo>
                  <a:lnTo>
                    <a:pt x="10015" y="21226"/>
                  </a:lnTo>
                  <a:lnTo>
                    <a:pt x="12168" y="22900"/>
                  </a:lnTo>
                  <a:lnTo>
                    <a:pt x="13945" y="24404"/>
                  </a:lnTo>
                  <a:lnTo>
                    <a:pt x="14731" y="25019"/>
                  </a:lnTo>
                  <a:lnTo>
                    <a:pt x="15312" y="25566"/>
                  </a:lnTo>
                  <a:lnTo>
                    <a:pt x="15654" y="25942"/>
                  </a:lnTo>
                  <a:lnTo>
                    <a:pt x="15757" y="26079"/>
                  </a:lnTo>
                  <a:lnTo>
                    <a:pt x="15791" y="26147"/>
                  </a:lnTo>
                  <a:lnTo>
                    <a:pt x="16064" y="28437"/>
                  </a:lnTo>
                  <a:lnTo>
                    <a:pt x="16201" y="29975"/>
                  </a:lnTo>
                  <a:lnTo>
                    <a:pt x="16269" y="30864"/>
                  </a:lnTo>
                  <a:lnTo>
                    <a:pt x="16304" y="31069"/>
                  </a:lnTo>
                  <a:lnTo>
                    <a:pt x="16372" y="31172"/>
                  </a:lnTo>
                  <a:lnTo>
                    <a:pt x="16577" y="31240"/>
                  </a:lnTo>
                  <a:lnTo>
                    <a:pt x="16919" y="31274"/>
                  </a:lnTo>
                  <a:lnTo>
                    <a:pt x="18115" y="31342"/>
                  </a:lnTo>
                  <a:lnTo>
                    <a:pt x="19824" y="31377"/>
                  </a:lnTo>
                  <a:lnTo>
                    <a:pt x="21977" y="31342"/>
                  </a:lnTo>
                  <a:lnTo>
                    <a:pt x="24472" y="31308"/>
                  </a:lnTo>
                  <a:lnTo>
                    <a:pt x="27207" y="31240"/>
                  </a:lnTo>
                  <a:lnTo>
                    <a:pt x="33188" y="31035"/>
                  </a:lnTo>
                  <a:lnTo>
                    <a:pt x="39101" y="30761"/>
                  </a:lnTo>
                  <a:lnTo>
                    <a:pt x="44330" y="30522"/>
                  </a:lnTo>
                  <a:lnTo>
                    <a:pt x="48158" y="30249"/>
                  </a:lnTo>
                  <a:lnTo>
                    <a:pt x="49320" y="30146"/>
                  </a:lnTo>
                  <a:lnTo>
                    <a:pt x="49662" y="30112"/>
                  </a:lnTo>
                  <a:lnTo>
                    <a:pt x="49867" y="30078"/>
                  </a:lnTo>
                  <a:lnTo>
                    <a:pt x="50038" y="29941"/>
                  </a:lnTo>
                  <a:lnTo>
                    <a:pt x="50175" y="29804"/>
                  </a:lnTo>
                  <a:lnTo>
                    <a:pt x="50243" y="29565"/>
                  </a:lnTo>
                  <a:lnTo>
                    <a:pt x="50277" y="29326"/>
                  </a:lnTo>
                  <a:lnTo>
                    <a:pt x="50311" y="29018"/>
                  </a:lnTo>
                  <a:lnTo>
                    <a:pt x="50277" y="28711"/>
                  </a:lnTo>
                  <a:lnTo>
                    <a:pt x="50209" y="28369"/>
                  </a:lnTo>
                  <a:lnTo>
                    <a:pt x="50106" y="28027"/>
                  </a:lnTo>
                  <a:lnTo>
                    <a:pt x="49970" y="27685"/>
                  </a:lnTo>
                  <a:lnTo>
                    <a:pt x="49833" y="27344"/>
                  </a:lnTo>
                  <a:lnTo>
                    <a:pt x="49662" y="27002"/>
                  </a:lnTo>
                  <a:lnTo>
                    <a:pt x="49457" y="26660"/>
                  </a:lnTo>
                  <a:lnTo>
                    <a:pt x="49286" y="26352"/>
                  </a:lnTo>
                  <a:lnTo>
                    <a:pt x="49047" y="26079"/>
                  </a:lnTo>
                  <a:lnTo>
                    <a:pt x="48842" y="25840"/>
                  </a:lnTo>
                  <a:lnTo>
                    <a:pt x="48602" y="25635"/>
                  </a:lnTo>
                  <a:lnTo>
                    <a:pt x="48226" y="25430"/>
                  </a:lnTo>
                  <a:lnTo>
                    <a:pt x="47611" y="25088"/>
                  </a:lnTo>
                  <a:lnTo>
                    <a:pt x="45868" y="24165"/>
                  </a:lnTo>
                  <a:lnTo>
                    <a:pt x="43612" y="23037"/>
                  </a:lnTo>
                  <a:lnTo>
                    <a:pt x="41117" y="21807"/>
                  </a:lnTo>
                  <a:lnTo>
                    <a:pt x="36606" y="19619"/>
                  </a:lnTo>
                  <a:lnTo>
                    <a:pt x="34589" y="18662"/>
                  </a:lnTo>
                  <a:lnTo>
                    <a:pt x="30659" y="14834"/>
                  </a:lnTo>
                  <a:lnTo>
                    <a:pt x="1555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180375" y="4930000"/>
              <a:ext cx="862200" cy="239275"/>
            </a:xfrm>
            <a:custGeom>
              <a:avLst/>
              <a:gdLst/>
              <a:ahLst/>
              <a:cxnLst/>
              <a:rect l="l" t="t" r="r" b="b"/>
              <a:pathLst>
                <a:path w="34488" h="9571" extrusionOk="0">
                  <a:moveTo>
                    <a:pt x="25259" y="1"/>
                  </a:moveTo>
                  <a:lnTo>
                    <a:pt x="26148" y="513"/>
                  </a:lnTo>
                  <a:lnTo>
                    <a:pt x="26831" y="958"/>
                  </a:lnTo>
                  <a:lnTo>
                    <a:pt x="27515" y="1436"/>
                  </a:lnTo>
                  <a:lnTo>
                    <a:pt x="28198" y="1949"/>
                  </a:lnTo>
                  <a:lnTo>
                    <a:pt x="28472" y="2222"/>
                  </a:lnTo>
                  <a:lnTo>
                    <a:pt x="28711" y="2496"/>
                  </a:lnTo>
                  <a:lnTo>
                    <a:pt x="28916" y="2769"/>
                  </a:lnTo>
                  <a:lnTo>
                    <a:pt x="29053" y="3008"/>
                  </a:lnTo>
                  <a:lnTo>
                    <a:pt x="29121" y="3248"/>
                  </a:lnTo>
                  <a:lnTo>
                    <a:pt x="29121" y="3350"/>
                  </a:lnTo>
                  <a:lnTo>
                    <a:pt x="29087" y="3453"/>
                  </a:lnTo>
                  <a:lnTo>
                    <a:pt x="29053" y="3589"/>
                  </a:lnTo>
                  <a:lnTo>
                    <a:pt x="28950" y="3692"/>
                  </a:lnTo>
                  <a:lnTo>
                    <a:pt x="28848" y="3829"/>
                  </a:lnTo>
                  <a:lnTo>
                    <a:pt x="28677" y="3931"/>
                  </a:lnTo>
                  <a:lnTo>
                    <a:pt x="28301" y="4136"/>
                  </a:lnTo>
                  <a:lnTo>
                    <a:pt x="27788" y="4341"/>
                  </a:lnTo>
                  <a:lnTo>
                    <a:pt x="27173" y="4478"/>
                  </a:lnTo>
                  <a:lnTo>
                    <a:pt x="26489" y="4649"/>
                  </a:lnTo>
                  <a:lnTo>
                    <a:pt x="25703" y="4751"/>
                  </a:lnTo>
                  <a:lnTo>
                    <a:pt x="24815" y="4888"/>
                  </a:lnTo>
                  <a:lnTo>
                    <a:pt x="23892" y="4957"/>
                  </a:lnTo>
                  <a:lnTo>
                    <a:pt x="22901" y="5059"/>
                  </a:lnTo>
                  <a:lnTo>
                    <a:pt x="20713" y="5162"/>
                  </a:lnTo>
                  <a:lnTo>
                    <a:pt x="18355" y="5196"/>
                  </a:lnTo>
                  <a:lnTo>
                    <a:pt x="15928" y="5196"/>
                  </a:lnTo>
                  <a:lnTo>
                    <a:pt x="13433" y="5162"/>
                  </a:lnTo>
                  <a:lnTo>
                    <a:pt x="10972" y="5093"/>
                  </a:lnTo>
                  <a:lnTo>
                    <a:pt x="8580" y="4991"/>
                  </a:lnTo>
                  <a:lnTo>
                    <a:pt x="6324" y="4888"/>
                  </a:lnTo>
                  <a:lnTo>
                    <a:pt x="4273" y="4751"/>
                  </a:lnTo>
                  <a:lnTo>
                    <a:pt x="2496" y="4615"/>
                  </a:lnTo>
                  <a:lnTo>
                    <a:pt x="1060" y="4478"/>
                  </a:lnTo>
                  <a:lnTo>
                    <a:pt x="1" y="4341"/>
                  </a:lnTo>
                  <a:lnTo>
                    <a:pt x="274" y="6631"/>
                  </a:lnTo>
                  <a:lnTo>
                    <a:pt x="411" y="8169"/>
                  </a:lnTo>
                  <a:lnTo>
                    <a:pt x="479" y="9058"/>
                  </a:lnTo>
                  <a:lnTo>
                    <a:pt x="514" y="9263"/>
                  </a:lnTo>
                  <a:lnTo>
                    <a:pt x="582" y="9366"/>
                  </a:lnTo>
                  <a:lnTo>
                    <a:pt x="787" y="9434"/>
                  </a:lnTo>
                  <a:lnTo>
                    <a:pt x="1129" y="9468"/>
                  </a:lnTo>
                  <a:lnTo>
                    <a:pt x="2325" y="9536"/>
                  </a:lnTo>
                  <a:lnTo>
                    <a:pt x="4034" y="9571"/>
                  </a:lnTo>
                  <a:lnTo>
                    <a:pt x="6153" y="9536"/>
                  </a:lnTo>
                  <a:lnTo>
                    <a:pt x="8648" y="9502"/>
                  </a:lnTo>
                  <a:lnTo>
                    <a:pt x="11417" y="9434"/>
                  </a:lnTo>
                  <a:lnTo>
                    <a:pt x="17364" y="9229"/>
                  </a:lnTo>
                  <a:lnTo>
                    <a:pt x="23311" y="8990"/>
                  </a:lnTo>
                  <a:lnTo>
                    <a:pt x="28540" y="8716"/>
                  </a:lnTo>
                  <a:lnTo>
                    <a:pt x="32368" y="8443"/>
                  </a:lnTo>
                  <a:lnTo>
                    <a:pt x="33530" y="8340"/>
                  </a:lnTo>
                  <a:lnTo>
                    <a:pt x="33872" y="8306"/>
                  </a:lnTo>
                  <a:lnTo>
                    <a:pt x="34077" y="8272"/>
                  </a:lnTo>
                  <a:lnTo>
                    <a:pt x="34248" y="8135"/>
                  </a:lnTo>
                  <a:lnTo>
                    <a:pt x="34385" y="7998"/>
                  </a:lnTo>
                  <a:lnTo>
                    <a:pt x="34453" y="7759"/>
                  </a:lnTo>
                  <a:lnTo>
                    <a:pt x="34487" y="7520"/>
                  </a:lnTo>
                  <a:lnTo>
                    <a:pt x="34487" y="7246"/>
                  </a:lnTo>
                  <a:lnTo>
                    <a:pt x="34453" y="6905"/>
                  </a:lnTo>
                  <a:lnTo>
                    <a:pt x="34385" y="6597"/>
                  </a:lnTo>
                  <a:lnTo>
                    <a:pt x="34316" y="6221"/>
                  </a:lnTo>
                  <a:lnTo>
                    <a:pt x="34180" y="5879"/>
                  </a:lnTo>
                  <a:lnTo>
                    <a:pt x="34043" y="5538"/>
                  </a:lnTo>
                  <a:lnTo>
                    <a:pt x="33872" y="5196"/>
                  </a:lnTo>
                  <a:lnTo>
                    <a:pt x="33667" y="4854"/>
                  </a:lnTo>
                  <a:lnTo>
                    <a:pt x="33462" y="4546"/>
                  </a:lnTo>
                  <a:lnTo>
                    <a:pt x="33257" y="4273"/>
                  </a:lnTo>
                  <a:lnTo>
                    <a:pt x="33018" y="4034"/>
                  </a:lnTo>
                  <a:lnTo>
                    <a:pt x="32778" y="3829"/>
                  </a:lnTo>
                  <a:lnTo>
                    <a:pt x="32436" y="3624"/>
                  </a:lnTo>
                  <a:lnTo>
                    <a:pt x="31821" y="3282"/>
                  </a:lnTo>
                  <a:lnTo>
                    <a:pt x="30044" y="2359"/>
                  </a:lnTo>
                  <a:lnTo>
                    <a:pt x="27754" y="1197"/>
                  </a:lnTo>
                  <a:lnTo>
                    <a:pt x="25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2139925" y="4054175"/>
              <a:ext cx="2273750" cy="951050"/>
            </a:xfrm>
            <a:custGeom>
              <a:avLst/>
              <a:gdLst/>
              <a:ahLst/>
              <a:cxnLst/>
              <a:rect l="l" t="t" r="r" b="b"/>
              <a:pathLst>
                <a:path w="90950" h="38042" extrusionOk="0">
                  <a:moveTo>
                    <a:pt x="57215" y="0"/>
                  </a:moveTo>
                  <a:lnTo>
                    <a:pt x="56156" y="35"/>
                  </a:lnTo>
                  <a:lnTo>
                    <a:pt x="55096" y="171"/>
                  </a:lnTo>
                  <a:lnTo>
                    <a:pt x="54003" y="376"/>
                  </a:lnTo>
                  <a:lnTo>
                    <a:pt x="52875" y="616"/>
                  </a:lnTo>
                  <a:lnTo>
                    <a:pt x="51713" y="923"/>
                  </a:lnTo>
                  <a:lnTo>
                    <a:pt x="50516" y="1299"/>
                  </a:lnTo>
                  <a:lnTo>
                    <a:pt x="49286" y="1709"/>
                  </a:lnTo>
                  <a:lnTo>
                    <a:pt x="48056" y="2154"/>
                  </a:lnTo>
                  <a:lnTo>
                    <a:pt x="46791" y="2666"/>
                  </a:lnTo>
                  <a:lnTo>
                    <a:pt x="45492" y="3213"/>
                  </a:lnTo>
                  <a:lnTo>
                    <a:pt x="44193" y="3794"/>
                  </a:lnTo>
                  <a:lnTo>
                    <a:pt x="42860" y="4409"/>
                  </a:lnTo>
                  <a:lnTo>
                    <a:pt x="40160" y="5708"/>
                  </a:lnTo>
                  <a:lnTo>
                    <a:pt x="37426" y="7144"/>
                  </a:lnTo>
                  <a:lnTo>
                    <a:pt x="34623" y="8613"/>
                  </a:lnTo>
                  <a:lnTo>
                    <a:pt x="28950" y="11724"/>
                  </a:lnTo>
                  <a:lnTo>
                    <a:pt x="26113" y="13296"/>
                  </a:lnTo>
                  <a:lnTo>
                    <a:pt x="23242" y="14834"/>
                  </a:lnTo>
                  <a:lnTo>
                    <a:pt x="20439" y="16338"/>
                  </a:lnTo>
                  <a:lnTo>
                    <a:pt x="17637" y="17739"/>
                  </a:lnTo>
                  <a:lnTo>
                    <a:pt x="0" y="25566"/>
                  </a:lnTo>
                  <a:lnTo>
                    <a:pt x="410" y="26455"/>
                  </a:lnTo>
                  <a:lnTo>
                    <a:pt x="821" y="27343"/>
                  </a:lnTo>
                  <a:lnTo>
                    <a:pt x="1265" y="28198"/>
                  </a:lnTo>
                  <a:lnTo>
                    <a:pt x="1709" y="29018"/>
                  </a:lnTo>
                  <a:lnTo>
                    <a:pt x="2188" y="29770"/>
                  </a:lnTo>
                  <a:lnTo>
                    <a:pt x="2666" y="30522"/>
                  </a:lnTo>
                  <a:lnTo>
                    <a:pt x="3179" y="31240"/>
                  </a:lnTo>
                  <a:lnTo>
                    <a:pt x="3726" y="31923"/>
                  </a:lnTo>
                  <a:lnTo>
                    <a:pt x="4273" y="32539"/>
                  </a:lnTo>
                  <a:lnTo>
                    <a:pt x="4820" y="33154"/>
                  </a:lnTo>
                  <a:lnTo>
                    <a:pt x="5401" y="33701"/>
                  </a:lnTo>
                  <a:lnTo>
                    <a:pt x="6016" y="34247"/>
                  </a:lnTo>
                  <a:lnTo>
                    <a:pt x="6631" y="34760"/>
                  </a:lnTo>
                  <a:lnTo>
                    <a:pt x="7280" y="35204"/>
                  </a:lnTo>
                  <a:lnTo>
                    <a:pt x="7930" y="35649"/>
                  </a:lnTo>
                  <a:lnTo>
                    <a:pt x="8613" y="36025"/>
                  </a:lnTo>
                  <a:lnTo>
                    <a:pt x="9331" y="36401"/>
                  </a:lnTo>
                  <a:lnTo>
                    <a:pt x="10049" y="36708"/>
                  </a:lnTo>
                  <a:lnTo>
                    <a:pt x="10767" y="37016"/>
                  </a:lnTo>
                  <a:lnTo>
                    <a:pt x="11519" y="37255"/>
                  </a:lnTo>
                  <a:lnTo>
                    <a:pt x="12305" y="37460"/>
                  </a:lnTo>
                  <a:lnTo>
                    <a:pt x="13091" y="37665"/>
                  </a:lnTo>
                  <a:lnTo>
                    <a:pt x="13911" y="37802"/>
                  </a:lnTo>
                  <a:lnTo>
                    <a:pt x="14731" y="37905"/>
                  </a:lnTo>
                  <a:lnTo>
                    <a:pt x="15586" y="37973"/>
                  </a:lnTo>
                  <a:lnTo>
                    <a:pt x="16474" y="38041"/>
                  </a:lnTo>
                  <a:lnTo>
                    <a:pt x="17363" y="38041"/>
                  </a:lnTo>
                  <a:lnTo>
                    <a:pt x="18286" y="38007"/>
                  </a:lnTo>
                  <a:lnTo>
                    <a:pt x="19209" y="37939"/>
                  </a:lnTo>
                  <a:lnTo>
                    <a:pt x="20166" y="37836"/>
                  </a:lnTo>
                  <a:lnTo>
                    <a:pt x="21123" y="37700"/>
                  </a:lnTo>
                  <a:lnTo>
                    <a:pt x="22114" y="37529"/>
                  </a:lnTo>
                  <a:lnTo>
                    <a:pt x="23447" y="37255"/>
                  </a:lnTo>
                  <a:lnTo>
                    <a:pt x="24780" y="36948"/>
                  </a:lnTo>
                  <a:lnTo>
                    <a:pt x="26147" y="36537"/>
                  </a:lnTo>
                  <a:lnTo>
                    <a:pt x="27548" y="36093"/>
                  </a:lnTo>
                  <a:lnTo>
                    <a:pt x="28915" y="35615"/>
                  </a:lnTo>
                  <a:lnTo>
                    <a:pt x="30317" y="35102"/>
                  </a:lnTo>
                  <a:lnTo>
                    <a:pt x="31752" y="34521"/>
                  </a:lnTo>
                  <a:lnTo>
                    <a:pt x="33154" y="33940"/>
                  </a:lnTo>
                  <a:lnTo>
                    <a:pt x="34555" y="33325"/>
                  </a:lnTo>
                  <a:lnTo>
                    <a:pt x="35956" y="32675"/>
                  </a:lnTo>
                  <a:lnTo>
                    <a:pt x="37323" y="31992"/>
                  </a:lnTo>
                  <a:lnTo>
                    <a:pt x="38691" y="31308"/>
                  </a:lnTo>
                  <a:lnTo>
                    <a:pt x="41322" y="29941"/>
                  </a:lnTo>
                  <a:lnTo>
                    <a:pt x="43852" y="28540"/>
                  </a:lnTo>
                  <a:lnTo>
                    <a:pt x="46210" y="27207"/>
                  </a:lnTo>
                  <a:lnTo>
                    <a:pt x="48363" y="25908"/>
                  </a:lnTo>
                  <a:lnTo>
                    <a:pt x="50311" y="24712"/>
                  </a:lnTo>
                  <a:lnTo>
                    <a:pt x="51952" y="23686"/>
                  </a:lnTo>
                  <a:lnTo>
                    <a:pt x="54344" y="22148"/>
                  </a:lnTo>
                  <a:lnTo>
                    <a:pt x="54994" y="21738"/>
                  </a:lnTo>
                  <a:lnTo>
                    <a:pt x="55233" y="21601"/>
                  </a:lnTo>
                  <a:lnTo>
                    <a:pt x="57557" y="23413"/>
                  </a:lnTo>
                  <a:lnTo>
                    <a:pt x="60633" y="25737"/>
                  </a:lnTo>
                  <a:lnTo>
                    <a:pt x="64119" y="28369"/>
                  </a:lnTo>
                  <a:lnTo>
                    <a:pt x="67742" y="31035"/>
                  </a:lnTo>
                  <a:lnTo>
                    <a:pt x="73929" y="35615"/>
                  </a:lnTo>
                  <a:lnTo>
                    <a:pt x="76595" y="37529"/>
                  </a:lnTo>
                  <a:lnTo>
                    <a:pt x="88557" y="23857"/>
                  </a:lnTo>
                  <a:lnTo>
                    <a:pt x="90950" y="21123"/>
                  </a:lnTo>
                  <a:lnTo>
                    <a:pt x="90061" y="20268"/>
                  </a:lnTo>
                  <a:lnTo>
                    <a:pt x="87532" y="18013"/>
                  </a:lnTo>
                  <a:lnTo>
                    <a:pt x="85789" y="16509"/>
                  </a:lnTo>
                  <a:lnTo>
                    <a:pt x="83806" y="14800"/>
                  </a:lnTo>
                  <a:lnTo>
                    <a:pt x="81585" y="12988"/>
                  </a:lnTo>
                  <a:lnTo>
                    <a:pt x="79158" y="11108"/>
                  </a:lnTo>
                  <a:lnTo>
                    <a:pt x="76663" y="9194"/>
                  </a:lnTo>
                  <a:lnTo>
                    <a:pt x="75364" y="8237"/>
                  </a:lnTo>
                  <a:lnTo>
                    <a:pt x="74031" y="7315"/>
                  </a:lnTo>
                  <a:lnTo>
                    <a:pt x="72733" y="6426"/>
                  </a:lnTo>
                  <a:lnTo>
                    <a:pt x="71400" y="5537"/>
                  </a:lnTo>
                  <a:lnTo>
                    <a:pt x="70067" y="4717"/>
                  </a:lnTo>
                  <a:lnTo>
                    <a:pt x="68768" y="3931"/>
                  </a:lnTo>
                  <a:lnTo>
                    <a:pt x="67469" y="3179"/>
                  </a:lnTo>
                  <a:lnTo>
                    <a:pt x="66170" y="2495"/>
                  </a:lnTo>
                  <a:lnTo>
                    <a:pt x="64906" y="1880"/>
                  </a:lnTo>
                  <a:lnTo>
                    <a:pt x="63675" y="1368"/>
                  </a:lnTo>
                  <a:lnTo>
                    <a:pt x="62479" y="889"/>
                  </a:lnTo>
                  <a:lnTo>
                    <a:pt x="61317" y="513"/>
                  </a:lnTo>
                  <a:lnTo>
                    <a:pt x="60770" y="376"/>
                  </a:lnTo>
                  <a:lnTo>
                    <a:pt x="60223" y="240"/>
                  </a:lnTo>
                  <a:lnTo>
                    <a:pt x="59676" y="137"/>
                  </a:lnTo>
                  <a:lnTo>
                    <a:pt x="59164" y="69"/>
                  </a:lnTo>
                  <a:lnTo>
                    <a:pt x="582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139925" y="4054175"/>
              <a:ext cx="2273750" cy="951050"/>
            </a:xfrm>
            <a:custGeom>
              <a:avLst/>
              <a:gdLst/>
              <a:ahLst/>
              <a:cxnLst/>
              <a:rect l="l" t="t" r="r" b="b"/>
              <a:pathLst>
                <a:path w="90950" h="38042" fill="none" extrusionOk="0">
                  <a:moveTo>
                    <a:pt x="90950" y="21123"/>
                  </a:moveTo>
                  <a:lnTo>
                    <a:pt x="88557" y="23857"/>
                  </a:lnTo>
                  <a:lnTo>
                    <a:pt x="76595" y="37529"/>
                  </a:lnTo>
                  <a:lnTo>
                    <a:pt x="76595" y="37529"/>
                  </a:lnTo>
                  <a:lnTo>
                    <a:pt x="73929" y="35615"/>
                  </a:lnTo>
                  <a:lnTo>
                    <a:pt x="67742" y="31035"/>
                  </a:lnTo>
                  <a:lnTo>
                    <a:pt x="64119" y="28369"/>
                  </a:lnTo>
                  <a:lnTo>
                    <a:pt x="60633" y="25737"/>
                  </a:lnTo>
                  <a:lnTo>
                    <a:pt x="57557" y="23413"/>
                  </a:lnTo>
                  <a:lnTo>
                    <a:pt x="55233" y="21601"/>
                  </a:lnTo>
                  <a:lnTo>
                    <a:pt x="55233" y="21601"/>
                  </a:lnTo>
                  <a:lnTo>
                    <a:pt x="54994" y="21738"/>
                  </a:lnTo>
                  <a:lnTo>
                    <a:pt x="54344" y="22148"/>
                  </a:lnTo>
                  <a:lnTo>
                    <a:pt x="51952" y="23686"/>
                  </a:lnTo>
                  <a:lnTo>
                    <a:pt x="50311" y="24712"/>
                  </a:lnTo>
                  <a:lnTo>
                    <a:pt x="48363" y="25908"/>
                  </a:lnTo>
                  <a:lnTo>
                    <a:pt x="46210" y="27207"/>
                  </a:lnTo>
                  <a:lnTo>
                    <a:pt x="43852" y="28540"/>
                  </a:lnTo>
                  <a:lnTo>
                    <a:pt x="41322" y="29941"/>
                  </a:lnTo>
                  <a:lnTo>
                    <a:pt x="38691" y="31308"/>
                  </a:lnTo>
                  <a:lnTo>
                    <a:pt x="37323" y="31992"/>
                  </a:lnTo>
                  <a:lnTo>
                    <a:pt x="35956" y="32675"/>
                  </a:lnTo>
                  <a:lnTo>
                    <a:pt x="34555" y="33325"/>
                  </a:lnTo>
                  <a:lnTo>
                    <a:pt x="33154" y="33940"/>
                  </a:lnTo>
                  <a:lnTo>
                    <a:pt x="31752" y="34521"/>
                  </a:lnTo>
                  <a:lnTo>
                    <a:pt x="30317" y="35102"/>
                  </a:lnTo>
                  <a:lnTo>
                    <a:pt x="28915" y="35615"/>
                  </a:lnTo>
                  <a:lnTo>
                    <a:pt x="27548" y="36093"/>
                  </a:lnTo>
                  <a:lnTo>
                    <a:pt x="26147" y="36537"/>
                  </a:lnTo>
                  <a:lnTo>
                    <a:pt x="24780" y="36948"/>
                  </a:lnTo>
                  <a:lnTo>
                    <a:pt x="23447" y="37255"/>
                  </a:lnTo>
                  <a:lnTo>
                    <a:pt x="22114" y="37529"/>
                  </a:lnTo>
                  <a:lnTo>
                    <a:pt x="22114" y="37529"/>
                  </a:lnTo>
                  <a:lnTo>
                    <a:pt x="21123" y="37700"/>
                  </a:lnTo>
                  <a:lnTo>
                    <a:pt x="20166" y="37836"/>
                  </a:lnTo>
                  <a:lnTo>
                    <a:pt x="19209" y="37939"/>
                  </a:lnTo>
                  <a:lnTo>
                    <a:pt x="18286" y="38007"/>
                  </a:lnTo>
                  <a:lnTo>
                    <a:pt x="17363" y="38041"/>
                  </a:lnTo>
                  <a:lnTo>
                    <a:pt x="16474" y="38041"/>
                  </a:lnTo>
                  <a:lnTo>
                    <a:pt x="15586" y="37973"/>
                  </a:lnTo>
                  <a:lnTo>
                    <a:pt x="14731" y="37905"/>
                  </a:lnTo>
                  <a:lnTo>
                    <a:pt x="13911" y="37802"/>
                  </a:lnTo>
                  <a:lnTo>
                    <a:pt x="13091" y="37665"/>
                  </a:lnTo>
                  <a:lnTo>
                    <a:pt x="12305" y="37460"/>
                  </a:lnTo>
                  <a:lnTo>
                    <a:pt x="11519" y="37255"/>
                  </a:lnTo>
                  <a:lnTo>
                    <a:pt x="10767" y="37016"/>
                  </a:lnTo>
                  <a:lnTo>
                    <a:pt x="10049" y="36708"/>
                  </a:lnTo>
                  <a:lnTo>
                    <a:pt x="9331" y="36401"/>
                  </a:lnTo>
                  <a:lnTo>
                    <a:pt x="8613" y="36025"/>
                  </a:lnTo>
                  <a:lnTo>
                    <a:pt x="7930" y="35649"/>
                  </a:lnTo>
                  <a:lnTo>
                    <a:pt x="7280" y="35204"/>
                  </a:lnTo>
                  <a:lnTo>
                    <a:pt x="6631" y="34760"/>
                  </a:lnTo>
                  <a:lnTo>
                    <a:pt x="6016" y="34247"/>
                  </a:lnTo>
                  <a:lnTo>
                    <a:pt x="5401" y="33701"/>
                  </a:lnTo>
                  <a:lnTo>
                    <a:pt x="4820" y="33154"/>
                  </a:lnTo>
                  <a:lnTo>
                    <a:pt x="4273" y="32539"/>
                  </a:lnTo>
                  <a:lnTo>
                    <a:pt x="3726" y="31923"/>
                  </a:lnTo>
                  <a:lnTo>
                    <a:pt x="3179" y="31240"/>
                  </a:lnTo>
                  <a:lnTo>
                    <a:pt x="2666" y="30522"/>
                  </a:lnTo>
                  <a:lnTo>
                    <a:pt x="2188" y="29770"/>
                  </a:lnTo>
                  <a:lnTo>
                    <a:pt x="1709" y="29018"/>
                  </a:lnTo>
                  <a:lnTo>
                    <a:pt x="1265" y="28198"/>
                  </a:lnTo>
                  <a:lnTo>
                    <a:pt x="821" y="27343"/>
                  </a:lnTo>
                  <a:lnTo>
                    <a:pt x="410" y="26455"/>
                  </a:lnTo>
                  <a:lnTo>
                    <a:pt x="0" y="25566"/>
                  </a:lnTo>
                  <a:lnTo>
                    <a:pt x="17637" y="17739"/>
                  </a:lnTo>
                  <a:lnTo>
                    <a:pt x="17637" y="17739"/>
                  </a:lnTo>
                  <a:lnTo>
                    <a:pt x="20439" y="16338"/>
                  </a:lnTo>
                  <a:lnTo>
                    <a:pt x="23242" y="14834"/>
                  </a:lnTo>
                  <a:lnTo>
                    <a:pt x="26113" y="13296"/>
                  </a:lnTo>
                  <a:lnTo>
                    <a:pt x="28950" y="11724"/>
                  </a:lnTo>
                  <a:lnTo>
                    <a:pt x="34623" y="8613"/>
                  </a:lnTo>
                  <a:lnTo>
                    <a:pt x="37426" y="7144"/>
                  </a:lnTo>
                  <a:lnTo>
                    <a:pt x="40160" y="5708"/>
                  </a:lnTo>
                  <a:lnTo>
                    <a:pt x="42860" y="4409"/>
                  </a:lnTo>
                  <a:lnTo>
                    <a:pt x="44193" y="3794"/>
                  </a:lnTo>
                  <a:lnTo>
                    <a:pt x="45492" y="3213"/>
                  </a:lnTo>
                  <a:lnTo>
                    <a:pt x="46791" y="2666"/>
                  </a:lnTo>
                  <a:lnTo>
                    <a:pt x="48056" y="2154"/>
                  </a:lnTo>
                  <a:lnTo>
                    <a:pt x="49286" y="1709"/>
                  </a:lnTo>
                  <a:lnTo>
                    <a:pt x="50516" y="1299"/>
                  </a:lnTo>
                  <a:lnTo>
                    <a:pt x="51713" y="923"/>
                  </a:lnTo>
                  <a:lnTo>
                    <a:pt x="52875" y="616"/>
                  </a:lnTo>
                  <a:lnTo>
                    <a:pt x="54003" y="376"/>
                  </a:lnTo>
                  <a:lnTo>
                    <a:pt x="55096" y="171"/>
                  </a:lnTo>
                  <a:lnTo>
                    <a:pt x="56156" y="35"/>
                  </a:lnTo>
                  <a:lnTo>
                    <a:pt x="57215" y="0"/>
                  </a:lnTo>
                  <a:lnTo>
                    <a:pt x="58207" y="0"/>
                  </a:lnTo>
                  <a:lnTo>
                    <a:pt x="59164" y="69"/>
                  </a:lnTo>
                  <a:lnTo>
                    <a:pt x="59164" y="69"/>
                  </a:lnTo>
                  <a:lnTo>
                    <a:pt x="59676" y="137"/>
                  </a:lnTo>
                  <a:lnTo>
                    <a:pt x="60223" y="240"/>
                  </a:lnTo>
                  <a:lnTo>
                    <a:pt x="60770" y="376"/>
                  </a:lnTo>
                  <a:lnTo>
                    <a:pt x="61317" y="513"/>
                  </a:lnTo>
                  <a:lnTo>
                    <a:pt x="62479" y="889"/>
                  </a:lnTo>
                  <a:lnTo>
                    <a:pt x="63675" y="1368"/>
                  </a:lnTo>
                  <a:lnTo>
                    <a:pt x="64906" y="1880"/>
                  </a:lnTo>
                  <a:lnTo>
                    <a:pt x="66170" y="2495"/>
                  </a:lnTo>
                  <a:lnTo>
                    <a:pt x="67469" y="3179"/>
                  </a:lnTo>
                  <a:lnTo>
                    <a:pt x="68768" y="3931"/>
                  </a:lnTo>
                  <a:lnTo>
                    <a:pt x="70067" y="4717"/>
                  </a:lnTo>
                  <a:lnTo>
                    <a:pt x="71400" y="5537"/>
                  </a:lnTo>
                  <a:lnTo>
                    <a:pt x="72733" y="6426"/>
                  </a:lnTo>
                  <a:lnTo>
                    <a:pt x="74031" y="7315"/>
                  </a:lnTo>
                  <a:lnTo>
                    <a:pt x="75364" y="8237"/>
                  </a:lnTo>
                  <a:lnTo>
                    <a:pt x="76663" y="9194"/>
                  </a:lnTo>
                  <a:lnTo>
                    <a:pt x="79158" y="11108"/>
                  </a:lnTo>
                  <a:lnTo>
                    <a:pt x="81585" y="12988"/>
                  </a:lnTo>
                  <a:lnTo>
                    <a:pt x="83806" y="14800"/>
                  </a:lnTo>
                  <a:lnTo>
                    <a:pt x="85789" y="16509"/>
                  </a:lnTo>
                  <a:lnTo>
                    <a:pt x="87532" y="18013"/>
                  </a:lnTo>
                  <a:lnTo>
                    <a:pt x="90061" y="20268"/>
                  </a:lnTo>
                  <a:lnTo>
                    <a:pt x="90950" y="211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12050" y="4556600"/>
              <a:ext cx="310200" cy="348650"/>
            </a:xfrm>
            <a:custGeom>
              <a:avLst/>
              <a:gdLst/>
              <a:ahLst/>
              <a:cxnLst/>
              <a:rect l="l" t="t" r="r" b="b"/>
              <a:pathLst>
                <a:path w="12408" h="13946" extrusionOk="0">
                  <a:moveTo>
                    <a:pt x="12339" y="0"/>
                  </a:moveTo>
                  <a:lnTo>
                    <a:pt x="12305" y="35"/>
                  </a:lnTo>
                  <a:lnTo>
                    <a:pt x="10186" y="2290"/>
                  </a:lnTo>
                  <a:lnTo>
                    <a:pt x="8101" y="4580"/>
                  </a:lnTo>
                  <a:lnTo>
                    <a:pt x="6461" y="6392"/>
                  </a:lnTo>
                  <a:lnTo>
                    <a:pt x="3931" y="9195"/>
                  </a:lnTo>
                  <a:lnTo>
                    <a:pt x="2633" y="10698"/>
                  </a:lnTo>
                  <a:lnTo>
                    <a:pt x="1470" y="12031"/>
                  </a:lnTo>
                  <a:lnTo>
                    <a:pt x="548" y="13159"/>
                  </a:lnTo>
                  <a:lnTo>
                    <a:pt x="240" y="13569"/>
                  </a:lnTo>
                  <a:lnTo>
                    <a:pt x="1" y="13911"/>
                  </a:lnTo>
                  <a:lnTo>
                    <a:pt x="1" y="13945"/>
                  </a:lnTo>
                  <a:lnTo>
                    <a:pt x="69" y="13945"/>
                  </a:lnTo>
                  <a:lnTo>
                    <a:pt x="343" y="13706"/>
                  </a:lnTo>
                  <a:lnTo>
                    <a:pt x="719" y="13296"/>
                  </a:lnTo>
                  <a:lnTo>
                    <a:pt x="1744" y="12271"/>
                  </a:lnTo>
                  <a:lnTo>
                    <a:pt x="2940" y="10938"/>
                  </a:lnTo>
                  <a:lnTo>
                    <a:pt x="4273" y="9502"/>
                  </a:lnTo>
                  <a:lnTo>
                    <a:pt x="6768" y="6665"/>
                  </a:lnTo>
                  <a:lnTo>
                    <a:pt x="8375" y="4820"/>
                  </a:lnTo>
                  <a:lnTo>
                    <a:pt x="10391" y="2461"/>
                  </a:lnTo>
                  <a:lnTo>
                    <a:pt x="12373" y="69"/>
                  </a:lnTo>
                  <a:lnTo>
                    <a:pt x="12408" y="35"/>
                  </a:lnTo>
                  <a:lnTo>
                    <a:pt x="12373" y="35"/>
                  </a:lnTo>
                  <a:lnTo>
                    <a:pt x="12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139925" y="4420750"/>
              <a:ext cx="2166100" cy="584475"/>
            </a:xfrm>
            <a:custGeom>
              <a:avLst/>
              <a:gdLst/>
              <a:ahLst/>
              <a:cxnLst/>
              <a:rect l="l" t="t" r="r" b="b"/>
              <a:pathLst>
                <a:path w="86644" h="23379" extrusionOk="0">
                  <a:moveTo>
                    <a:pt x="23584" y="0"/>
                  </a:moveTo>
                  <a:lnTo>
                    <a:pt x="20610" y="1572"/>
                  </a:lnTo>
                  <a:lnTo>
                    <a:pt x="17637" y="3076"/>
                  </a:lnTo>
                  <a:lnTo>
                    <a:pt x="0" y="10903"/>
                  </a:lnTo>
                  <a:lnTo>
                    <a:pt x="376" y="11792"/>
                  </a:lnTo>
                  <a:lnTo>
                    <a:pt x="821" y="12680"/>
                  </a:lnTo>
                  <a:lnTo>
                    <a:pt x="1265" y="13535"/>
                  </a:lnTo>
                  <a:lnTo>
                    <a:pt x="1709" y="14355"/>
                  </a:lnTo>
                  <a:lnTo>
                    <a:pt x="2188" y="15107"/>
                  </a:lnTo>
                  <a:lnTo>
                    <a:pt x="2666" y="15859"/>
                  </a:lnTo>
                  <a:lnTo>
                    <a:pt x="3179" y="16577"/>
                  </a:lnTo>
                  <a:lnTo>
                    <a:pt x="3726" y="17260"/>
                  </a:lnTo>
                  <a:lnTo>
                    <a:pt x="4273" y="17876"/>
                  </a:lnTo>
                  <a:lnTo>
                    <a:pt x="4820" y="18491"/>
                  </a:lnTo>
                  <a:lnTo>
                    <a:pt x="5401" y="19038"/>
                  </a:lnTo>
                  <a:lnTo>
                    <a:pt x="6016" y="19584"/>
                  </a:lnTo>
                  <a:lnTo>
                    <a:pt x="6631" y="20097"/>
                  </a:lnTo>
                  <a:lnTo>
                    <a:pt x="7280" y="20541"/>
                  </a:lnTo>
                  <a:lnTo>
                    <a:pt x="7930" y="20986"/>
                  </a:lnTo>
                  <a:lnTo>
                    <a:pt x="8613" y="21362"/>
                  </a:lnTo>
                  <a:lnTo>
                    <a:pt x="9331" y="21738"/>
                  </a:lnTo>
                  <a:lnTo>
                    <a:pt x="10049" y="22045"/>
                  </a:lnTo>
                  <a:lnTo>
                    <a:pt x="10767" y="22353"/>
                  </a:lnTo>
                  <a:lnTo>
                    <a:pt x="11519" y="22592"/>
                  </a:lnTo>
                  <a:lnTo>
                    <a:pt x="12305" y="22797"/>
                  </a:lnTo>
                  <a:lnTo>
                    <a:pt x="13091" y="23002"/>
                  </a:lnTo>
                  <a:lnTo>
                    <a:pt x="13911" y="23139"/>
                  </a:lnTo>
                  <a:lnTo>
                    <a:pt x="14731" y="23242"/>
                  </a:lnTo>
                  <a:lnTo>
                    <a:pt x="15586" y="23344"/>
                  </a:lnTo>
                  <a:lnTo>
                    <a:pt x="16474" y="23378"/>
                  </a:lnTo>
                  <a:lnTo>
                    <a:pt x="17363" y="23378"/>
                  </a:lnTo>
                  <a:lnTo>
                    <a:pt x="18286" y="23344"/>
                  </a:lnTo>
                  <a:lnTo>
                    <a:pt x="19209" y="23276"/>
                  </a:lnTo>
                  <a:lnTo>
                    <a:pt x="20166" y="23173"/>
                  </a:lnTo>
                  <a:lnTo>
                    <a:pt x="21123" y="23071"/>
                  </a:lnTo>
                  <a:lnTo>
                    <a:pt x="22114" y="22900"/>
                  </a:lnTo>
                  <a:lnTo>
                    <a:pt x="23447" y="22626"/>
                  </a:lnTo>
                  <a:lnTo>
                    <a:pt x="24780" y="22285"/>
                  </a:lnTo>
                  <a:lnTo>
                    <a:pt x="26147" y="21874"/>
                  </a:lnTo>
                  <a:lnTo>
                    <a:pt x="27548" y="21430"/>
                  </a:lnTo>
                  <a:lnTo>
                    <a:pt x="28915" y="20952"/>
                  </a:lnTo>
                  <a:lnTo>
                    <a:pt x="30317" y="20439"/>
                  </a:lnTo>
                  <a:lnTo>
                    <a:pt x="31752" y="19858"/>
                  </a:lnTo>
                  <a:lnTo>
                    <a:pt x="33154" y="19277"/>
                  </a:lnTo>
                  <a:lnTo>
                    <a:pt x="34555" y="18662"/>
                  </a:lnTo>
                  <a:lnTo>
                    <a:pt x="35956" y="18012"/>
                  </a:lnTo>
                  <a:lnTo>
                    <a:pt x="37323" y="17329"/>
                  </a:lnTo>
                  <a:lnTo>
                    <a:pt x="38691" y="16645"/>
                  </a:lnTo>
                  <a:lnTo>
                    <a:pt x="41322" y="15278"/>
                  </a:lnTo>
                  <a:lnTo>
                    <a:pt x="43852" y="13877"/>
                  </a:lnTo>
                  <a:lnTo>
                    <a:pt x="46210" y="12544"/>
                  </a:lnTo>
                  <a:lnTo>
                    <a:pt x="48363" y="11245"/>
                  </a:lnTo>
                  <a:lnTo>
                    <a:pt x="50311" y="10049"/>
                  </a:lnTo>
                  <a:lnTo>
                    <a:pt x="51952" y="9023"/>
                  </a:lnTo>
                  <a:lnTo>
                    <a:pt x="54344" y="7485"/>
                  </a:lnTo>
                  <a:lnTo>
                    <a:pt x="54994" y="7075"/>
                  </a:lnTo>
                  <a:lnTo>
                    <a:pt x="55233" y="6938"/>
                  </a:lnTo>
                  <a:lnTo>
                    <a:pt x="57557" y="8750"/>
                  </a:lnTo>
                  <a:lnTo>
                    <a:pt x="60633" y="11108"/>
                  </a:lnTo>
                  <a:lnTo>
                    <a:pt x="64119" y="13706"/>
                  </a:lnTo>
                  <a:lnTo>
                    <a:pt x="67742" y="16406"/>
                  </a:lnTo>
                  <a:lnTo>
                    <a:pt x="73929" y="20952"/>
                  </a:lnTo>
                  <a:lnTo>
                    <a:pt x="76595" y="22900"/>
                  </a:lnTo>
                  <a:lnTo>
                    <a:pt x="86643" y="11382"/>
                  </a:lnTo>
                  <a:lnTo>
                    <a:pt x="55848" y="5845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139925" y="4420750"/>
              <a:ext cx="2166100" cy="584475"/>
            </a:xfrm>
            <a:custGeom>
              <a:avLst/>
              <a:gdLst/>
              <a:ahLst/>
              <a:cxnLst/>
              <a:rect l="l" t="t" r="r" b="b"/>
              <a:pathLst>
                <a:path w="86644" h="23379" fill="none" extrusionOk="0">
                  <a:moveTo>
                    <a:pt x="86643" y="11382"/>
                  </a:moveTo>
                  <a:lnTo>
                    <a:pt x="76595" y="22900"/>
                  </a:lnTo>
                  <a:lnTo>
                    <a:pt x="76595" y="22900"/>
                  </a:lnTo>
                  <a:lnTo>
                    <a:pt x="73929" y="20952"/>
                  </a:lnTo>
                  <a:lnTo>
                    <a:pt x="67742" y="16406"/>
                  </a:lnTo>
                  <a:lnTo>
                    <a:pt x="64119" y="13706"/>
                  </a:lnTo>
                  <a:lnTo>
                    <a:pt x="60633" y="11108"/>
                  </a:lnTo>
                  <a:lnTo>
                    <a:pt x="57557" y="8750"/>
                  </a:lnTo>
                  <a:lnTo>
                    <a:pt x="55233" y="6938"/>
                  </a:lnTo>
                  <a:lnTo>
                    <a:pt x="55233" y="6938"/>
                  </a:lnTo>
                  <a:lnTo>
                    <a:pt x="54994" y="7075"/>
                  </a:lnTo>
                  <a:lnTo>
                    <a:pt x="54344" y="7485"/>
                  </a:lnTo>
                  <a:lnTo>
                    <a:pt x="51952" y="9023"/>
                  </a:lnTo>
                  <a:lnTo>
                    <a:pt x="50311" y="10049"/>
                  </a:lnTo>
                  <a:lnTo>
                    <a:pt x="48363" y="11245"/>
                  </a:lnTo>
                  <a:lnTo>
                    <a:pt x="46210" y="12544"/>
                  </a:lnTo>
                  <a:lnTo>
                    <a:pt x="43852" y="13877"/>
                  </a:lnTo>
                  <a:lnTo>
                    <a:pt x="41322" y="15278"/>
                  </a:lnTo>
                  <a:lnTo>
                    <a:pt x="38691" y="16645"/>
                  </a:lnTo>
                  <a:lnTo>
                    <a:pt x="37323" y="17329"/>
                  </a:lnTo>
                  <a:lnTo>
                    <a:pt x="35956" y="18012"/>
                  </a:lnTo>
                  <a:lnTo>
                    <a:pt x="34555" y="18662"/>
                  </a:lnTo>
                  <a:lnTo>
                    <a:pt x="33154" y="19277"/>
                  </a:lnTo>
                  <a:lnTo>
                    <a:pt x="31752" y="19858"/>
                  </a:lnTo>
                  <a:lnTo>
                    <a:pt x="30317" y="20439"/>
                  </a:lnTo>
                  <a:lnTo>
                    <a:pt x="28915" y="20952"/>
                  </a:lnTo>
                  <a:lnTo>
                    <a:pt x="27548" y="21430"/>
                  </a:lnTo>
                  <a:lnTo>
                    <a:pt x="26147" y="21874"/>
                  </a:lnTo>
                  <a:lnTo>
                    <a:pt x="24780" y="22285"/>
                  </a:lnTo>
                  <a:lnTo>
                    <a:pt x="23447" y="22626"/>
                  </a:lnTo>
                  <a:lnTo>
                    <a:pt x="22114" y="22900"/>
                  </a:lnTo>
                  <a:lnTo>
                    <a:pt x="22114" y="22900"/>
                  </a:lnTo>
                  <a:lnTo>
                    <a:pt x="21123" y="23071"/>
                  </a:lnTo>
                  <a:lnTo>
                    <a:pt x="20166" y="23173"/>
                  </a:lnTo>
                  <a:lnTo>
                    <a:pt x="19209" y="23276"/>
                  </a:lnTo>
                  <a:lnTo>
                    <a:pt x="18286" y="23344"/>
                  </a:lnTo>
                  <a:lnTo>
                    <a:pt x="17363" y="23378"/>
                  </a:lnTo>
                  <a:lnTo>
                    <a:pt x="16474" y="23378"/>
                  </a:lnTo>
                  <a:lnTo>
                    <a:pt x="15586" y="23344"/>
                  </a:lnTo>
                  <a:lnTo>
                    <a:pt x="14731" y="23242"/>
                  </a:lnTo>
                  <a:lnTo>
                    <a:pt x="13911" y="23139"/>
                  </a:lnTo>
                  <a:lnTo>
                    <a:pt x="13091" y="23002"/>
                  </a:lnTo>
                  <a:lnTo>
                    <a:pt x="12305" y="22797"/>
                  </a:lnTo>
                  <a:lnTo>
                    <a:pt x="11519" y="22592"/>
                  </a:lnTo>
                  <a:lnTo>
                    <a:pt x="10767" y="22353"/>
                  </a:lnTo>
                  <a:lnTo>
                    <a:pt x="10049" y="22045"/>
                  </a:lnTo>
                  <a:lnTo>
                    <a:pt x="9331" y="21738"/>
                  </a:lnTo>
                  <a:lnTo>
                    <a:pt x="8613" y="21362"/>
                  </a:lnTo>
                  <a:lnTo>
                    <a:pt x="7930" y="20986"/>
                  </a:lnTo>
                  <a:lnTo>
                    <a:pt x="7280" y="20541"/>
                  </a:lnTo>
                  <a:lnTo>
                    <a:pt x="6631" y="20097"/>
                  </a:lnTo>
                  <a:lnTo>
                    <a:pt x="6016" y="19584"/>
                  </a:lnTo>
                  <a:lnTo>
                    <a:pt x="5401" y="19038"/>
                  </a:lnTo>
                  <a:lnTo>
                    <a:pt x="4820" y="18491"/>
                  </a:lnTo>
                  <a:lnTo>
                    <a:pt x="4273" y="17876"/>
                  </a:lnTo>
                  <a:lnTo>
                    <a:pt x="3726" y="17260"/>
                  </a:lnTo>
                  <a:lnTo>
                    <a:pt x="3179" y="16577"/>
                  </a:lnTo>
                  <a:lnTo>
                    <a:pt x="2666" y="15859"/>
                  </a:lnTo>
                  <a:lnTo>
                    <a:pt x="2188" y="15107"/>
                  </a:lnTo>
                  <a:lnTo>
                    <a:pt x="1709" y="14355"/>
                  </a:lnTo>
                  <a:lnTo>
                    <a:pt x="1265" y="13535"/>
                  </a:lnTo>
                  <a:lnTo>
                    <a:pt x="821" y="12680"/>
                  </a:lnTo>
                  <a:lnTo>
                    <a:pt x="376" y="11792"/>
                  </a:lnTo>
                  <a:lnTo>
                    <a:pt x="0" y="10903"/>
                  </a:lnTo>
                  <a:lnTo>
                    <a:pt x="17637" y="3076"/>
                  </a:lnTo>
                  <a:lnTo>
                    <a:pt x="17637" y="3076"/>
                  </a:lnTo>
                  <a:lnTo>
                    <a:pt x="20610" y="1572"/>
                  </a:lnTo>
                  <a:lnTo>
                    <a:pt x="23584" y="0"/>
                  </a:lnTo>
                  <a:lnTo>
                    <a:pt x="23584" y="0"/>
                  </a:lnTo>
                  <a:lnTo>
                    <a:pt x="55848" y="5845"/>
                  </a:lnTo>
                  <a:lnTo>
                    <a:pt x="86643" y="113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721550" y="4529250"/>
              <a:ext cx="1256925" cy="784425"/>
            </a:xfrm>
            <a:custGeom>
              <a:avLst/>
              <a:gdLst/>
              <a:ahLst/>
              <a:cxnLst/>
              <a:rect l="l" t="t" r="r" b="b"/>
              <a:pathLst>
                <a:path w="50277" h="31377" extrusionOk="0">
                  <a:moveTo>
                    <a:pt x="15585" y="1"/>
                  </a:moveTo>
                  <a:lnTo>
                    <a:pt x="0" y="13536"/>
                  </a:lnTo>
                  <a:lnTo>
                    <a:pt x="1572" y="14732"/>
                  </a:lnTo>
                  <a:lnTo>
                    <a:pt x="5400" y="17671"/>
                  </a:lnTo>
                  <a:lnTo>
                    <a:pt x="10014" y="21226"/>
                  </a:lnTo>
                  <a:lnTo>
                    <a:pt x="12168" y="22935"/>
                  </a:lnTo>
                  <a:lnTo>
                    <a:pt x="13945" y="24404"/>
                  </a:lnTo>
                  <a:lnTo>
                    <a:pt x="14697" y="25054"/>
                  </a:lnTo>
                  <a:lnTo>
                    <a:pt x="15278" y="25566"/>
                  </a:lnTo>
                  <a:lnTo>
                    <a:pt x="15654" y="25942"/>
                  </a:lnTo>
                  <a:lnTo>
                    <a:pt x="15756" y="26079"/>
                  </a:lnTo>
                  <a:lnTo>
                    <a:pt x="15791" y="26182"/>
                  </a:lnTo>
                  <a:lnTo>
                    <a:pt x="16064" y="28437"/>
                  </a:lnTo>
                  <a:lnTo>
                    <a:pt x="16201" y="29976"/>
                  </a:lnTo>
                  <a:lnTo>
                    <a:pt x="16269" y="30864"/>
                  </a:lnTo>
                  <a:lnTo>
                    <a:pt x="16303" y="31103"/>
                  </a:lnTo>
                  <a:lnTo>
                    <a:pt x="16372" y="31206"/>
                  </a:lnTo>
                  <a:lnTo>
                    <a:pt x="16542" y="31240"/>
                  </a:lnTo>
                  <a:lnTo>
                    <a:pt x="16918" y="31309"/>
                  </a:lnTo>
                  <a:lnTo>
                    <a:pt x="18115" y="31343"/>
                  </a:lnTo>
                  <a:lnTo>
                    <a:pt x="19824" y="31377"/>
                  </a:lnTo>
                  <a:lnTo>
                    <a:pt x="21977" y="31377"/>
                  </a:lnTo>
                  <a:lnTo>
                    <a:pt x="24472" y="31343"/>
                  </a:lnTo>
                  <a:lnTo>
                    <a:pt x="27206" y="31240"/>
                  </a:lnTo>
                  <a:lnTo>
                    <a:pt x="33153" y="31069"/>
                  </a:lnTo>
                  <a:lnTo>
                    <a:pt x="39100" y="30796"/>
                  </a:lnTo>
                  <a:lnTo>
                    <a:pt x="44330" y="30522"/>
                  </a:lnTo>
                  <a:lnTo>
                    <a:pt x="48158" y="30283"/>
                  </a:lnTo>
                  <a:lnTo>
                    <a:pt x="49320" y="30181"/>
                  </a:lnTo>
                  <a:lnTo>
                    <a:pt x="49662" y="30112"/>
                  </a:lnTo>
                  <a:lnTo>
                    <a:pt x="49867" y="30078"/>
                  </a:lnTo>
                  <a:lnTo>
                    <a:pt x="50038" y="29976"/>
                  </a:lnTo>
                  <a:lnTo>
                    <a:pt x="50174" y="29805"/>
                  </a:lnTo>
                  <a:lnTo>
                    <a:pt x="50243" y="29600"/>
                  </a:lnTo>
                  <a:lnTo>
                    <a:pt x="50277" y="29360"/>
                  </a:lnTo>
                  <a:lnTo>
                    <a:pt x="50277" y="29053"/>
                  </a:lnTo>
                  <a:lnTo>
                    <a:pt x="50277" y="28745"/>
                  </a:lnTo>
                  <a:lnTo>
                    <a:pt x="50208" y="28403"/>
                  </a:lnTo>
                  <a:lnTo>
                    <a:pt x="50106" y="28062"/>
                  </a:lnTo>
                  <a:lnTo>
                    <a:pt x="49969" y="27720"/>
                  </a:lnTo>
                  <a:lnTo>
                    <a:pt x="49832" y="27344"/>
                  </a:lnTo>
                  <a:lnTo>
                    <a:pt x="49662" y="27002"/>
                  </a:lnTo>
                  <a:lnTo>
                    <a:pt x="49491" y="26694"/>
                  </a:lnTo>
                  <a:lnTo>
                    <a:pt x="49286" y="26387"/>
                  </a:lnTo>
                  <a:lnTo>
                    <a:pt x="49046" y="26113"/>
                  </a:lnTo>
                  <a:lnTo>
                    <a:pt x="48841" y="25874"/>
                  </a:lnTo>
                  <a:lnTo>
                    <a:pt x="48602" y="25669"/>
                  </a:lnTo>
                  <a:lnTo>
                    <a:pt x="48226" y="25430"/>
                  </a:lnTo>
                  <a:lnTo>
                    <a:pt x="47645" y="25088"/>
                  </a:lnTo>
                  <a:lnTo>
                    <a:pt x="45868" y="24199"/>
                  </a:lnTo>
                  <a:lnTo>
                    <a:pt x="43612" y="23071"/>
                  </a:lnTo>
                  <a:lnTo>
                    <a:pt x="41117" y="21841"/>
                  </a:lnTo>
                  <a:lnTo>
                    <a:pt x="36605" y="19654"/>
                  </a:lnTo>
                  <a:lnTo>
                    <a:pt x="34589" y="18697"/>
                  </a:lnTo>
                  <a:lnTo>
                    <a:pt x="30658" y="14834"/>
                  </a:lnTo>
                  <a:lnTo>
                    <a:pt x="15585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116300" y="5074400"/>
              <a:ext cx="862175" cy="239275"/>
            </a:xfrm>
            <a:custGeom>
              <a:avLst/>
              <a:gdLst/>
              <a:ahLst/>
              <a:cxnLst/>
              <a:rect l="l" t="t" r="r" b="b"/>
              <a:pathLst>
                <a:path w="34487" h="9571" extrusionOk="0">
                  <a:moveTo>
                    <a:pt x="25224" y="1"/>
                  </a:moveTo>
                  <a:lnTo>
                    <a:pt x="26147" y="548"/>
                  </a:lnTo>
                  <a:lnTo>
                    <a:pt x="26831" y="958"/>
                  </a:lnTo>
                  <a:lnTo>
                    <a:pt x="27514" y="1470"/>
                  </a:lnTo>
                  <a:lnTo>
                    <a:pt x="28198" y="1983"/>
                  </a:lnTo>
                  <a:lnTo>
                    <a:pt x="28471" y="2257"/>
                  </a:lnTo>
                  <a:lnTo>
                    <a:pt x="28711" y="2530"/>
                  </a:lnTo>
                  <a:lnTo>
                    <a:pt x="28916" y="2769"/>
                  </a:lnTo>
                  <a:lnTo>
                    <a:pt x="29052" y="3009"/>
                  </a:lnTo>
                  <a:lnTo>
                    <a:pt x="29121" y="3248"/>
                  </a:lnTo>
                  <a:lnTo>
                    <a:pt x="29121" y="3385"/>
                  </a:lnTo>
                  <a:lnTo>
                    <a:pt x="29087" y="3487"/>
                  </a:lnTo>
                  <a:lnTo>
                    <a:pt x="29052" y="3590"/>
                  </a:lnTo>
                  <a:lnTo>
                    <a:pt x="28950" y="3726"/>
                  </a:lnTo>
                  <a:lnTo>
                    <a:pt x="28813" y="3829"/>
                  </a:lnTo>
                  <a:lnTo>
                    <a:pt x="28676" y="3966"/>
                  </a:lnTo>
                  <a:lnTo>
                    <a:pt x="28300" y="4171"/>
                  </a:lnTo>
                  <a:lnTo>
                    <a:pt x="27788" y="4342"/>
                  </a:lnTo>
                  <a:lnTo>
                    <a:pt x="27173" y="4512"/>
                  </a:lnTo>
                  <a:lnTo>
                    <a:pt x="26489" y="4649"/>
                  </a:lnTo>
                  <a:lnTo>
                    <a:pt x="25703" y="4786"/>
                  </a:lnTo>
                  <a:lnTo>
                    <a:pt x="24814" y="4888"/>
                  </a:lnTo>
                  <a:lnTo>
                    <a:pt x="23891" y="4991"/>
                  </a:lnTo>
                  <a:lnTo>
                    <a:pt x="22866" y="5059"/>
                  </a:lnTo>
                  <a:lnTo>
                    <a:pt x="20713" y="5162"/>
                  </a:lnTo>
                  <a:lnTo>
                    <a:pt x="18354" y="5230"/>
                  </a:lnTo>
                  <a:lnTo>
                    <a:pt x="15928" y="5230"/>
                  </a:lnTo>
                  <a:lnTo>
                    <a:pt x="13433" y="5196"/>
                  </a:lnTo>
                  <a:lnTo>
                    <a:pt x="10938" y="5128"/>
                  </a:lnTo>
                  <a:lnTo>
                    <a:pt x="8579" y="5025"/>
                  </a:lnTo>
                  <a:lnTo>
                    <a:pt x="6324" y="4923"/>
                  </a:lnTo>
                  <a:lnTo>
                    <a:pt x="4273" y="4786"/>
                  </a:lnTo>
                  <a:lnTo>
                    <a:pt x="2496" y="4649"/>
                  </a:lnTo>
                  <a:lnTo>
                    <a:pt x="1060" y="4512"/>
                  </a:lnTo>
                  <a:lnTo>
                    <a:pt x="1" y="4376"/>
                  </a:lnTo>
                  <a:lnTo>
                    <a:pt x="274" y="6631"/>
                  </a:lnTo>
                  <a:lnTo>
                    <a:pt x="411" y="8170"/>
                  </a:lnTo>
                  <a:lnTo>
                    <a:pt x="479" y="9058"/>
                  </a:lnTo>
                  <a:lnTo>
                    <a:pt x="513" y="9297"/>
                  </a:lnTo>
                  <a:lnTo>
                    <a:pt x="547" y="9400"/>
                  </a:lnTo>
                  <a:lnTo>
                    <a:pt x="752" y="9434"/>
                  </a:lnTo>
                  <a:lnTo>
                    <a:pt x="1128" y="9503"/>
                  </a:lnTo>
                  <a:lnTo>
                    <a:pt x="2325" y="9537"/>
                  </a:lnTo>
                  <a:lnTo>
                    <a:pt x="4034" y="9571"/>
                  </a:lnTo>
                  <a:lnTo>
                    <a:pt x="6187" y="9571"/>
                  </a:lnTo>
                  <a:lnTo>
                    <a:pt x="8682" y="9537"/>
                  </a:lnTo>
                  <a:lnTo>
                    <a:pt x="11416" y="9434"/>
                  </a:lnTo>
                  <a:lnTo>
                    <a:pt x="17363" y="9263"/>
                  </a:lnTo>
                  <a:lnTo>
                    <a:pt x="23310" y="8990"/>
                  </a:lnTo>
                  <a:lnTo>
                    <a:pt x="28540" y="8716"/>
                  </a:lnTo>
                  <a:lnTo>
                    <a:pt x="32368" y="8477"/>
                  </a:lnTo>
                  <a:lnTo>
                    <a:pt x="33530" y="8375"/>
                  </a:lnTo>
                  <a:lnTo>
                    <a:pt x="33872" y="8306"/>
                  </a:lnTo>
                  <a:lnTo>
                    <a:pt x="34077" y="8272"/>
                  </a:lnTo>
                  <a:lnTo>
                    <a:pt x="34248" y="8170"/>
                  </a:lnTo>
                  <a:lnTo>
                    <a:pt x="34384" y="7999"/>
                  </a:lnTo>
                  <a:lnTo>
                    <a:pt x="34453" y="7794"/>
                  </a:lnTo>
                  <a:lnTo>
                    <a:pt x="34487" y="7554"/>
                  </a:lnTo>
                  <a:lnTo>
                    <a:pt x="34487" y="7247"/>
                  </a:lnTo>
                  <a:lnTo>
                    <a:pt x="34453" y="6939"/>
                  </a:lnTo>
                  <a:lnTo>
                    <a:pt x="34384" y="6597"/>
                  </a:lnTo>
                  <a:lnTo>
                    <a:pt x="34282" y="6256"/>
                  </a:lnTo>
                  <a:lnTo>
                    <a:pt x="34179" y="5914"/>
                  </a:lnTo>
                  <a:lnTo>
                    <a:pt x="34008" y="5538"/>
                  </a:lnTo>
                  <a:lnTo>
                    <a:pt x="33837" y="5196"/>
                  </a:lnTo>
                  <a:lnTo>
                    <a:pt x="33667" y="4888"/>
                  </a:lnTo>
                  <a:lnTo>
                    <a:pt x="33461" y="4581"/>
                  </a:lnTo>
                  <a:lnTo>
                    <a:pt x="33256" y="4307"/>
                  </a:lnTo>
                  <a:lnTo>
                    <a:pt x="33017" y="4068"/>
                  </a:lnTo>
                  <a:lnTo>
                    <a:pt x="32778" y="3863"/>
                  </a:lnTo>
                  <a:lnTo>
                    <a:pt x="32402" y="3624"/>
                  </a:lnTo>
                  <a:lnTo>
                    <a:pt x="31821" y="3282"/>
                  </a:lnTo>
                  <a:lnTo>
                    <a:pt x="30044" y="2359"/>
                  </a:lnTo>
                  <a:lnTo>
                    <a:pt x="27754" y="1231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306850" y="4722375"/>
              <a:ext cx="420425" cy="346075"/>
            </a:xfrm>
            <a:custGeom>
              <a:avLst/>
              <a:gdLst/>
              <a:ahLst/>
              <a:cxnLst/>
              <a:rect l="l" t="t" r="r" b="b"/>
              <a:pathLst>
                <a:path w="16817" h="13843" extrusionOk="0">
                  <a:moveTo>
                    <a:pt x="0" y="0"/>
                  </a:moveTo>
                  <a:lnTo>
                    <a:pt x="0" y="34"/>
                  </a:lnTo>
                  <a:lnTo>
                    <a:pt x="1128" y="1265"/>
                  </a:lnTo>
                  <a:lnTo>
                    <a:pt x="2906" y="3110"/>
                  </a:lnTo>
                  <a:lnTo>
                    <a:pt x="4444" y="4648"/>
                  </a:lnTo>
                  <a:lnTo>
                    <a:pt x="6016" y="6187"/>
                  </a:lnTo>
                  <a:lnTo>
                    <a:pt x="9126" y="9228"/>
                  </a:lnTo>
                  <a:lnTo>
                    <a:pt x="10698" y="10732"/>
                  </a:lnTo>
                  <a:lnTo>
                    <a:pt x="11040" y="11074"/>
                  </a:lnTo>
                  <a:lnTo>
                    <a:pt x="11416" y="11348"/>
                  </a:lnTo>
                  <a:lnTo>
                    <a:pt x="11826" y="11621"/>
                  </a:lnTo>
                  <a:lnTo>
                    <a:pt x="12271" y="11860"/>
                  </a:lnTo>
                  <a:lnTo>
                    <a:pt x="13398" y="12373"/>
                  </a:lnTo>
                  <a:lnTo>
                    <a:pt x="14492" y="12886"/>
                  </a:lnTo>
                  <a:lnTo>
                    <a:pt x="16748" y="13843"/>
                  </a:lnTo>
                  <a:lnTo>
                    <a:pt x="16816" y="13843"/>
                  </a:lnTo>
                  <a:lnTo>
                    <a:pt x="16816" y="13808"/>
                  </a:lnTo>
                  <a:lnTo>
                    <a:pt x="16782" y="13774"/>
                  </a:lnTo>
                  <a:lnTo>
                    <a:pt x="14902" y="12749"/>
                  </a:lnTo>
                  <a:lnTo>
                    <a:pt x="12988" y="11758"/>
                  </a:lnTo>
                  <a:lnTo>
                    <a:pt x="12510" y="11553"/>
                  </a:lnTo>
                  <a:lnTo>
                    <a:pt x="12100" y="11313"/>
                  </a:lnTo>
                  <a:lnTo>
                    <a:pt x="11689" y="11040"/>
                  </a:lnTo>
                  <a:lnTo>
                    <a:pt x="11279" y="10698"/>
                  </a:lnTo>
                  <a:lnTo>
                    <a:pt x="10493" y="9980"/>
                  </a:lnTo>
                  <a:lnTo>
                    <a:pt x="9741" y="9228"/>
                  </a:lnTo>
                  <a:lnTo>
                    <a:pt x="6597" y="6221"/>
                  </a:lnTo>
                  <a:lnTo>
                    <a:pt x="3452" y="324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057900" y="4053325"/>
              <a:ext cx="2277175" cy="1104850"/>
            </a:xfrm>
            <a:custGeom>
              <a:avLst/>
              <a:gdLst/>
              <a:ahLst/>
              <a:cxnLst/>
              <a:rect l="l" t="t" r="r" b="b"/>
              <a:pathLst>
                <a:path w="91087" h="44194" extrusionOk="0">
                  <a:moveTo>
                    <a:pt x="51918" y="0"/>
                  </a:moveTo>
                  <a:lnTo>
                    <a:pt x="51542" y="34"/>
                  </a:lnTo>
                  <a:lnTo>
                    <a:pt x="51131" y="69"/>
                  </a:lnTo>
                  <a:lnTo>
                    <a:pt x="50277" y="205"/>
                  </a:lnTo>
                  <a:lnTo>
                    <a:pt x="49354" y="445"/>
                  </a:lnTo>
                  <a:lnTo>
                    <a:pt x="48363" y="752"/>
                  </a:lnTo>
                  <a:lnTo>
                    <a:pt x="47338" y="1128"/>
                  </a:lnTo>
                  <a:lnTo>
                    <a:pt x="46278" y="1572"/>
                  </a:lnTo>
                  <a:lnTo>
                    <a:pt x="45150" y="2085"/>
                  </a:lnTo>
                  <a:lnTo>
                    <a:pt x="44022" y="2632"/>
                  </a:lnTo>
                  <a:lnTo>
                    <a:pt x="42860" y="3247"/>
                  </a:lnTo>
                  <a:lnTo>
                    <a:pt x="41664" y="3897"/>
                  </a:lnTo>
                  <a:lnTo>
                    <a:pt x="40468" y="4614"/>
                  </a:lnTo>
                  <a:lnTo>
                    <a:pt x="39271" y="5332"/>
                  </a:lnTo>
                  <a:lnTo>
                    <a:pt x="36879" y="6836"/>
                  </a:lnTo>
                  <a:lnTo>
                    <a:pt x="34521" y="8408"/>
                  </a:lnTo>
                  <a:lnTo>
                    <a:pt x="32231" y="9946"/>
                  </a:lnTo>
                  <a:lnTo>
                    <a:pt x="30112" y="11450"/>
                  </a:lnTo>
                  <a:lnTo>
                    <a:pt x="26420" y="14116"/>
                  </a:lnTo>
                  <a:lnTo>
                    <a:pt x="23857" y="15962"/>
                  </a:lnTo>
                  <a:lnTo>
                    <a:pt x="23139" y="16474"/>
                  </a:lnTo>
                  <a:lnTo>
                    <a:pt x="22900" y="16611"/>
                  </a:lnTo>
                  <a:lnTo>
                    <a:pt x="22797" y="16645"/>
                  </a:lnTo>
                  <a:lnTo>
                    <a:pt x="21772" y="16167"/>
                  </a:lnTo>
                  <a:lnTo>
                    <a:pt x="20302" y="15483"/>
                  </a:lnTo>
                  <a:lnTo>
                    <a:pt x="18422" y="14595"/>
                  </a:lnTo>
                  <a:lnTo>
                    <a:pt x="410" y="22490"/>
                  </a:lnTo>
                  <a:lnTo>
                    <a:pt x="308" y="23037"/>
                  </a:lnTo>
                  <a:lnTo>
                    <a:pt x="239" y="23686"/>
                  </a:lnTo>
                  <a:lnTo>
                    <a:pt x="137" y="24541"/>
                  </a:lnTo>
                  <a:lnTo>
                    <a:pt x="69" y="25566"/>
                  </a:lnTo>
                  <a:lnTo>
                    <a:pt x="0" y="26728"/>
                  </a:lnTo>
                  <a:lnTo>
                    <a:pt x="0" y="28027"/>
                  </a:lnTo>
                  <a:lnTo>
                    <a:pt x="69" y="29428"/>
                  </a:lnTo>
                  <a:lnTo>
                    <a:pt x="137" y="30146"/>
                  </a:lnTo>
                  <a:lnTo>
                    <a:pt x="205" y="30864"/>
                  </a:lnTo>
                  <a:lnTo>
                    <a:pt x="308" y="31616"/>
                  </a:lnTo>
                  <a:lnTo>
                    <a:pt x="410" y="32367"/>
                  </a:lnTo>
                  <a:lnTo>
                    <a:pt x="581" y="33119"/>
                  </a:lnTo>
                  <a:lnTo>
                    <a:pt x="752" y="33837"/>
                  </a:lnTo>
                  <a:lnTo>
                    <a:pt x="991" y="34589"/>
                  </a:lnTo>
                  <a:lnTo>
                    <a:pt x="1231" y="35307"/>
                  </a:lnTo>
                  <a:lnTo>
                    <a:pt x="1504" y="36025"/>
                  </a:lnTo>
                  <a:lnTo>
                    <a:pt x="1812" y="36742"/>
                  </a:lnTo>
                  <a:lnTo>
                    <a:pt x="2188" y="37426"/>
                  </a:lnTo>
                  <a:lnTo>
                    <a:pt x="2598" y="38075"/>
                  </a:lnTo>
                  <a:lnTo>
                    <a:pt x="3042" y="38691"/>
                  </a:lnTo>
                  <a:lnTo>
                    <a:pt x="3521" y="39306"/>
                  </a:lnTo>
                  <a:lnTo>
                    <a:pt x="4067" y="39853"/>
                  </a:lnTo>
                  <a:lnTo>
                    <a:pt x="4649" y="40365"/>
                  </a:lnTo>
                  <a:lnTo>
                    <a:pt x="5093" y="40741"/>
                  </a:lnTo>
                  <a:lnTo>
                    <a:pt x="5571" y="41049"/>
                  </a:lnTo>
                  <a:lnTo>
                    <a:pt x="6494" y="41664"/>
                  </a:lnTo>
                  <a:lnTo>
                    <a:pt x="7451" y="42211"/>
                  </a:lnTo>
                  <a:lnTo>
                    <a:pt x="8442" y="42655"/>
                  </a:lnTo>
                  <a:lnTo>
                    <a:pt x="9434" y="43031"/>
                  </a:lnTo>
                  <a:lnTo>
                    <a:pt x="10459" y="43373"/>
                  </a:lnTo>
                  <a:lnTo>
                    <a:pt x="11518" y="43646"/>
                  </a:lnTo>
                  <a:lnTo>
                    <a:pt x="12544" y="43852"/>
                  </a:lnTo>
                  <a:lnTo>
                    <a:pt x="13603" y="43988"/>
                  </a:lnTo>
                  <a:lnTo>
                    <a:pt x="14663" y="44125"/>
                  </a:lnTo>
                  <a:lnTo>
                    <a:pt x="15722" y="44159"/>
                  </a:lnTo>
                  <a:lnTo>
                    <a:pt x="16782" y="44193"/>
                  </a:lnTo>
                  <a:lnTo>
                    <a:pt x="17841" y="44159"/>
                  </a:lnTo>
                  <a:lnTo>
                    <a:pt x="18901" y="44091"/>
                  </a:lnTo>
                  <a:lnTo>
                    <a:pt x="19926" y="43988"/>
                  </a:lnTo>
                  <a:lnTo>
                    <a:pt x="20918" y="43852"/>
                  </a:lnTo>
                  <a:lnTo>
                    <a:pt x="21635" y="43749"/>
                  </a:lnTo>
                  <a:lnTo>
                    <a:pt x="22319" y="43612"/>
                  </a:lnTo>
                  <a:lnTo>
                    <a:pt x="23002" y="43476"/>
                  </a:lnTo>
                  <a:lnTo>
                    <a:pt x="23686" y="43271"/>
                  </a:lnTo>
                  <a:lnTo>
                    <a:pt x="25053" y="42860"/>
                  </a:lnTo>
                  <a:lnTo>
                    <a:pt x="26386" y="42382"/>
                  </a:lnTo>
                  <a:lnTo>
                    <a:pt x="27685" y="41835"/>
                  </a:lnTo>
                  <a:lnTo>
                    <a:pt x="28984" y="41220"/>
                  </a:lnTo>
                  <a:lnTo>
                    <a:pt x="30282" y="40536"/>
                  </a:lnTo>
                  <a:lnTo>
                    <a:pt x="31547" y="39818"/>
                  </a:lnTo>
                  <a:lnTo>
                    <a:pt x="32778" y="39067"/>
                  </a:lnTo>
                  <a:lnTo>
                    <a:pt x="34008" y="38246"/>
                  </a:lnTo>
                  <a:lnTo>
                    <a:pt x="35204" y="37426"/>
                  </a:lnTo>
                  <a:lnTo>
                    <a:pt x="36366" y="36537"/>
                  </a:lnTo>
                  <a:lnTo>
                    <a:pt x="37528" y="35649"/>
                  </a:lnTo>
                  <a:lnTo>
                    <a:pt x="38622" y="34760"/>
                  </a:lnTo>
                  <a:lnTo>
                    <a:pt x="39716" y="33871"/>
                  </a:lnTo>
                  <a:lnTo>
                    <a:pt x="40810" y="32949"/>
                  </a:lnTo>
                  <a:lnTo>
                    <a:pt x="42826" y="31137"/>
                  </a:lnTo>
                  <a:lnTo>
                    <a:pt x="44774" y="29394"/>
                  </a:lnTo>
                  <a:lnTo>
                    <a:pt x="46552" y="27753"/>
                  </a:lnTo>
                  <a:lnTo>
                    <a:pt x="48192" y="26284"/>
                  </a:lnTo>
                  <a:lnTo>
                    <a:pt x="48978" y="25600"/>
                  </a:lnTo>
                  <a:lnTo>
                    <a:pt x="49696" y="25019"/>
                  </a:lnTo>
                  <a:lnTo>
                    <a:pt x="50380" y="24472"/>
                  </a:lnTo>
                  <a:lnTo>
                    <a:pt x="51063" y="23994"/>
                  </a:lnTo>
                  <a:lnTo>
                    <a:pt x="51644" y="23584"/>
                  </a:lnTo>
                  <a:lnTo>
                    <a:pt x="52225" y="23276"/>
                  </a:lnTo>
                  <a:lnTo>
                    <a:pt x="52772" y="23037"/>
                  </a:lnTo>
                  <a:lnTo>
                    <a:pt x="53251" y="22900"/>
                  </a:lnTo>
                  <a:lnTo>
                    <a:pt x="53524" y="22900"/>
                  </a:lnTo>
                  <a:lnTo>
                    <a:pt x="53900" y="23037"/>
                  </a:lnTo>
                  <a:lnTo>
                    <a:pt x="54378" y="23242"/>
                  </a:lnTo>
                  <a:lnTo>
                    <a:pt x="54925" y="23584"/>
                  </a:lnTo>
                  <a:lnTo>
                    <a:pt x="55540" y="23994"/>
                  </a:lnTo>
                  <a:lnTo>
                    <a:pt x="56258" y="24472"/>
                  </a:lnTo>
                  <a:lnTo>
                    <a:pt x="57010" y="25053"/>
                  </a:lnTo>
                  <a:lnTo>
                    <a:pt x="57796" y="25668"/>
                  </a:lnTo>
                  <a:lnTo>
                    <a:pt x="59574" y="27138"/>
                  </a:lnTo>
                  <a:lnTo>
                    <a:pt x="61453" y="28745"/>
                  </a:lnTo>
                  <a:lnTo>
                    <a:pt x="63402" y="30488"/>
                  </a:lnTo>
                  <a:lnTo>
                    <a:pt x="65384" y="32299"/>
                  </a:lnTo>
                  <a:lnTo>
                    <a:pt x="67366" y="34111"/>
                  </a:lnTo>
                  <a:lnTo>
                    <a:pt x="69246" y="35888"/>
                  </a:lnTo>
                  <a:lnTo>
                    <a:pt x="72493" y="38998"/>
                  </a:lnTo>
                  <a:lnTo>
                    <a:pt x="75672" y="42074"/>
                  </a:lnTo>
                  <a:lnTo>
                    <a:pt x="91086" y="27104"/>
                  </a:lnTo>
                  <a:lnTo>
                    <a:pt x="90129" y="26249"/>
                  </a:lnTo>
                  <a:lnTo>
                    <a:pt x="88762" y="24985"/>
                  </a:lnTo>
                  <a:lnTo>
                    <a:pt x="85002" y="21430"/>
                  </a:lnTo>
                  <a:lnTo>
                    <a:pt x="82644" y="19311"/>
                  </a:lnTo>
                  <a:lnTo>
                    <a:pt x="80081" y="17055"/>
                  </a:lnTo>
                  <a:lnTo>
                    <a:pt x="77346" y="14663"/>
                  </a:lnTo>
                  <a:lnTo>
                    <a:pt x="75911" y="13467"/>
                  </a:lnTo>
                  <a:lnTo>
                    <a:pt x="74475" y="12270"/>
                  </a:lnTo>
                  <a:lnTo>
                    <a:pt x="73006" y="11108"/>
                  </a:lnTo>
                  <a:lnTo>
                    <a:pt x="71502" y="9946"/>
                  </a:lnTo>
                  <a:lnTo>
                    <a:pt x="69998" y="8784"/>
                  </a:lnTo>
                  <a:lnTo>
                    <a:pt x="68494" y="7690"/>
                  </a:lnTo>
                  <a:lnTo>
                    <a:pt x="66956" y="6631"/>
                  </a:lnTo>
                  <a:lnTo>
                    <a:pt x="65452" y="5606"/>
                  </a:lnTo>
                  <a:lnTo>
                    <a:pt x="63948" y="4648"/>
                  </a:lnTo>
                  <a:lnTo>
                    <a:pt x="62479" y="3760"/>
                  </a:lnTo>
                  <a:lnTo>
                    <a:pt x="61009" y="2940"/>
                  </a:lnTo>
                  <a:lnTo>
                    <a:pt x="59574" y="2222"/>
                  </a:lnTo>
                  <a:lnTo>
                    <a:pt x="58206" y="1572"/>
                  </a:lnTo>
                  <a:lnTo>
                    <a:pt x="56839" y="1026"/>
                  </a:lnTo>
                  <a:lnTo>
                    <a:pt x="56190" y="820"/>
                  </a:lnTo>
                  <a:lnTo>
                    <a:pt x="55540" y="615"/>
                  </a:lnTo>
                  <a:lnTo>
                    <a:pt x="54891" y="445"/>
                  </a:lnTo>
                  <a:lnTo>
                    <a:pt x="54276" y="274"/>
                  </a:lnTo>
                  <a:lnTo>
                    <a:pt x="53661" y="171"/>
                  </a:lnTo>
                  <a:lnTo>
                    <a:pt x="53045" y="69"/>
                  </a:lnTo>
                  <a:lnTo>
                    <a:pt x="52499" y="34"/>
                  </a:lnTo>
                  <a:lnTo>
                    <a:pt x="519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057900" y="4053325"/>
              <a:ext cx="2277175" cy="1104850"/>
            </a:xfrm>
            <a:custGeom>
              <a:avLst/>
              <a:gdLst/>
              <a:ahLst/>
              <a:cxnLst/>
              <a:rect l="l" t="t" r="r" b="b"/>
              <a:pathLst>
                <a:path w="91087" h="44194" fill="none" extrusionOk="0">
                  <a:moveTo>
                    <a:pt x="410" y="22490"/>
                  </a:moveTo>
                  <a:lnTo>
                    <a:pt x="410" y="22490"/>
                  </a:lnTo>
                  <a:lnTo>
                    <a:pt x="308" y="23037"/>
                  </a:lnTo>
                  <a:lnTo>
                    <a:pt x="239" y="23686"/>
                  </a:lnTo>
                  <a:lnTo>
                    <a:pt x="137" y="24541"/>
                  </a:lnTo>
                  <a:lnTo>
                    <a:pt x="69" y="25566"/>
                  </a:lnTo>
                  <a:lnTo>
                    <a:pt x="0" y="26728"/>
                  </a:lnTo>
                  <a:lnTo>
                    <a:pt x="0" y="28027"/>
                  </a:lnTo>
                  <a:lnTo>
                    <a:pt x="69" y="29428"/>
                  </a:lnTo>
                  <a:lnTo>
                    <a:pt x="137" y="30146"/>
                  </a:lnTo>
                  <a:lnTo>
                    <a:pt x="205" y="30864"/>
                  </a:lnTo>
                  <a:lnTo>
                    <a:pt x="308" y="31616"/>
                  </a:lnTo>
                  <a:lnTo>
                    <a:pt x="410" y="32367"/>
                  </a:lnTo>
                  <a:lnTo>
                    <a:pt x="581" y="33119"/>
                  </a:lnTo>
                  <a:lnTo>
                    <a:pt x="752" y="33837"/>
                  </a:lnTo>
                  <a:lnTo>
                    <a:pt x="991" y="34589"/>
                  </a:lnTo>
                  <a:lnTo>
                    <a:pt x="1231" y="35307"/>
                  </a:lnTo>
                  <a:lnTo>
                    <a:pt x="1504" y="36025"/>
                  </a:lnTo>
                  <a:lnTo>
                    <a:pt x="1812" y="36742"/>
                  </a:lnTo>
                  <a:lnTo>
                    <a:pt x="2188" y="37426"/>
                  </a:lnTo>
                  <a:lnTo>
                    <a:pt x="2598" y="38075"/>
                  </a:lnTo>
                  <a:lnTo>
                    <a:pt x="3042" y="38691"/>
                  </a:lnTo>
                  <a:lnTo>
                    <a:pt x="3521" y="39306"/>
                  </a:lnTo>
                  <a:lnTo>
                    <a:pt x="4067" y="39853"/>
                  </a:lnTo>
                  <a:lnTo>
                    <a:pt x="4649" y="40365"/>
                  </a:lnTo>
                  <a:lnTo>
                    <a:pt x="4649" y="40365"/>
                  </a:lnTo>
                  <a:lnTo>
                    <a:pt x="5093" y="40741"/>
                  </a:lnTo>
                  <a:lnTo>
                    <a:pt x="5571" y="41049"/>
                  </a:lnTo>
                  <a:lnTo>
                    <a:pt x="6494" y="41664"/>
                  </a:lnTo>
                  <a:lnTo>
                    <a:pt x="7451" y="42211"/>
                  </a:lnTo>
                  <a:lnTo>
                    <a:pt x="8442" y="42655"/>
                  </a:lnTo>
                  <a:lnTo>
                    <a:pt x="9434" y="43031"/>
                  </a:lnTo>
                  <a:lnTo>
                    <a:pt x="10459" y="43373"/>
                  </a:lnTo>
                  <a:lnTo>
                    <a:pt x="11518" y="43646"/>
                  </a:lnTo>
                  <a:lnTo>
                    <a:pt x="12544" y="43852"/>
                  </a:lnTo>
                  <a:lnTo>
                    <a:pt x="13603" y="43988"/>
                  </a:lnTo>
                  <a:lnTo>
                    <a:pt x="14663" y="44125"/>
                  </a:lnTo>
                  <a:lnTo>
                    <a:pt x="15722" y="44159"/>
                  </a:lnTo>
                  <a:lnTo>
                    <a:pt x="16782" y="44193"/>
                  </a:lnTo>
                  <a:lnTo>
                    <a:pt x="17841" y="44159"/>
                  </a:lnTo>
                  <a:lnTo>
                    <a:pt x="18901" y="44091"/>
                  </a:lnTo>
                  <a:lnTo>
                    <a:pt x="19926" y="43988"/>
                  </a:lnTo>
                  <a:lnTo>
                    <a:pt x="20918" y="43852"/>
                  </a:lnTo>
                  <a:lnTo>
                    <a:pt x="20918" y="43852"/>
                  </a:lnTo>
                  <a:lnTo>
                    <a:pt x="21635" y="43749"/>
                  </a:lnTo>
                  <a:lnTo>
                    <a:pt x="22319" y="43612"/>
                  </a:lnTo>
                  <a:lnTo>
                    <a:pt x="23002" y="43476"/>
                  </a:lnTo>
                  <a:lnTo>
                    <a:pt x="23686" y="43271"/>
                  </a:lnTo>
                  <a:lnTo>
                    <a:pt x="25053" y="42860"/>
                  </a:lnTo>
                  <a:lnTo>
                    <a:pt x="26386" y="42382"/>
                  </a:lnTo>
                  <a:lnTo>
                    <a:pt x="27685" y="41835"/>
                  </a:lnTo>
                  <a:lnTo>
                    <a:pt x="28984" y="41220"/>
                  </a:lnTo>
                  <a:lnTo>
                    <a:pt x="30282" y="40536"/>
                  </a:lnTo>
                  <a:lnTo>
                    <a:pt x="31547" y="39818"/>
                  </a:lnTo>
                  <a:lnTo>
                    <a:pt x="32778" y="39067"/>
                  </a:lnTo>
                  <a:lnTo>
                    <a:pt x="34008" y="38246"/>
                  </a:lnTo>
                  <a:lnTo>
                    <a:pt x="35204" y="37426"/>
                  </a:lnTo>
                  <a:lnTo>
                    <a:pt x="36366" y="36537"/>
                  </a:lnTo>
                  <a:lnTo>
                    <a:pt x="37528" y="35649"/>
                  </a:lnTo>
                  <a:lnTo>
                    <a:pt x="38622" y="34760"/>
                  </a:lnTo>
                  <a:lnTo>
                    <a:pt x="39716" y="33871"/>
                  </a:lnTo>
                  <a:lnTo>
                    <a:pt x="40810" y="32949"/>
                  </a:lnTo>
                  <a:lnTo>
                    <a:pt x="42826" y="31137"/>
                  </a:lnTo>
                  <a:lnTo>
                    <a:pt x="44774" y="29394"/>
                  </a:lnTo>
                  <a:lnTo>
                    <a:pt x="46552" y="27753"/>
                  </a:lnTo>
                  <a:lnTo>
                    <a:pt x="48192" y="26284"/>
                  </a:lnTo>
                  <a:lnTo>
                    <a:pt x="48978" y="25600"/>
                  </a:lnTo>
                  <a:lnTo>
                    <a:pt x="49696" y="25019"/>
                  </a:lnTo>
                  <a:lnTo>
                    <a:pt x="50380" y="24472"/>
                  </a:lnTo>
                  <a:lnTo>
                    <a:pt x="51063" y="23994"/>
                  </a:lnTo>
                  <a:lnTo>
                    <a:pt x="51644" y="23584"/>
                  </a:lnTo>
                  <a:lnTo>
                    <a:pt x="52225" y="23276"/>
                  </a:lnTo>
                  <a:lnTo>
                    <a:pt x="52772" y="23037"/>
                  </a:lnTo>
                  <a:lnTo>
                    <a:pt x="53251" y="22900"/>
                  </a:lnTo>
                  <a:lnTo>
                    <a:pt x="53251" y="22900"/>
                  </a:lnTo>
                  <a:lnTo>
                    <a:pt x="53387" y="22900"/>
                  </a:lnTo>
                  <a:lnTo>
                    <a:pt x="53524" y="22900"/>
                  </a:lnTo>
                  <a:lnTo>
                    <a:pt x="53900" y="23037"/>
                  </a:lnTo>
                  <a:lnTo>
                    <a:pt x="54378" y="23242"/>
                  </a:lnTo>
                  <a:lnTo>
                    <a:pt x="54925" y="23584"/>
                  </a:lnTo>
                  <a:lnTo>
                    <a:pt x="55540" y="23994"/>
                  </a:lnTo>
                  <a:lnTo>
                    <a:pt x="56258" y="24472"/>
                  </a:lnTo>
                  <a:lnTo>
                    <a:pt x="57010" y="25053"/>
                  </a:lnTo>
                  <a:lnTo>
                    <a:pt x="57796" y="25668"/>
                  </a:lnTo>
                  <a:lnTo>
                    <a:pt x="59574" y="27138"/>
                  </a:lnTo>
                  <a:lnTo>
                    <a:pt x="61453" y="28745"/>
                  </a:lnTo>
                  <a:lnTo>
                    <a:pt x="63402" y="30488"/>
                  </a:lnTo>
                  <a:lnTo>
                    <a:pt x="65384" y="32299"/>
                  </a:lnTo>
                  <a:lnTo>
                    <a:pt x="67366" y="34111"/>
                  </a:lnTo>
                  <a:lnTo>
                    <a:pt x="69246" y="35888"/>
                  </a:lnTo>
                  <a:lnTo>
                    <a:pt x="72493" y="38998"/>
                  </a:lnTo>
                  <a:lnTo>
                    <a:pt x="75672" y="42074"/>
                  </a:lnTo>
                  <a:lnTo>
                    <a:pt x="91086" y="27104"/>
                  </a:lnTo>
                  <a:lnTo>
                    <a:pt x="91086" y="27104"/>
                  </a:lnTo>
                  <a:lnTo>
                    <a:pt x="90129" y="26249"/>
                  </a:lnTo>
                  <a:lnTo>
                    <a:pt x="88762" y="24985"/>
                  </a:lnTo>
                  <a:lnTo>
                    <a:pt x="85002" y="21430"/>
                  </a:lnTo>
                  <a:lnTo>
                    <a:pt x="82644" y="19311"/>
                  </a:lnTo>
                  <a:lnTo>
                    <a:pt x="80081" y="17055"/>
                  </a:lnTo>
                  <a:lnTo>
                    <a:pt x="77346" y="14663"/>
                  </a:lnTo>
                  <a:lnTo>
                    <a:pt x="75911" y="13467"/>
                  </a:lnTo>
                  <a:lnTo>
                    <a:pt x="74475" y="12270"/>
                  </a:lnTo>
                  <a:lnTo>
                    <a:pt x="73006" y="11108"/>
                  </a:lnTo>
                  <a:lnTo>
                    <a:pt x="71502" y="9946"/>
                  </a:lnTo>
                  <a:lnTo>
                    <a:pt x="69998" y="8784"/>
                  </a:lnTo>
                  <a:lnTo>
                    <a:pt x="68494" y="7690"/>
                  </a:lnTo>
                  <a:lnTo>
                    <a:pt x="66956" y="6631"/>
                  </a:lnTo>
                  <a:lnTo>
                    <a:pt x="65452" y="5606"/>
                  </a:lnTo>
                  <a:lnTo>
                    <a:pt x="63948" y="4648"/>
                  </a:lnTo>
                  <a:lnTo>
                    <a:pt x="62479" y="3760"/>
                  </a:lnTo>
                  <a:lnTo>
                    <a:pt x="61009" y="2940"/>
                  </a:lnTo>
                  <a:lnTo>
                    <a:pt x="59574" y="2222"/>
                  </a:lnTo>
                  <a:lnTo>
                    <a:pt x="58206" y="1572"/>
                  </a:lnTo>
                  <a:lnTo>
                    <a:pt x="56839" y="1026"/>
                  </a:lnTo>
                  <a:lnTo>
                    <a:pt x="56190" y="820"/>
                  </a:lnTo>
                  <a:lnTo>
                    <a:pt x="55540" y="615"/>
                  </a:lnTo>
                  <a:lnTo>
                    <a:pt x="54891" y="445"/>
                  </a:lnTo>
                  <a:lnTo>
                    <a:pt x="54276" y="274"/>
                  </a:lnTo>
                  <a:lnTo>
                    <a:pt x="53661" y="171"/>
                  </a:lnTo>
                  <a:lnTo>
                    <a:pt x="53045" y="69"/>
                  </a:lnTo>
                  <a:lnTo>
                    <a:pt x="52499" y="34"/>
                  </a:lnTo>
                  <a:lnTo>
                    <a:pt x="51918" y="0"/>
                  </a:lnTo>
                  <a:lnTo>
                    <a:pt x="51918" y="0"/>
                  </a:lnTo>
                  <a:lnTo>
                    <a:pt x="51542" y="34"/>
                  </a:lnTo>
                  <a:lnTo>
                    <a:pt x="51131" y="69"/>
                  </a:lnTo>
                  <a:lnTo>
                    <a:pt x="50277" y="205"/>
                  </a:lnTo>
                  <a:lnTo>
                    <a:pt x="49354" y="445"/>
                  </a:lnTo>
                  <a:lnTo>
                    <a:pt x="48363" y="752"/>
                  </a:lnTo>
                  <a:lnTo>
                    <a:pt x="47338" y="1128"/>
                  </a:lnTo>
                  <a:lnTo>
                    <a:pt x="46278" y="1572"/>
                  </a:lnTo>
                  <a:lnTo>
                    <a:pt x="45150" y="2085"/>
                  </a:lnTo>
                  <a:lnTo>
                    <a:pt x="44022" y="2632"/>
                  </a:lnTo>
                  <a:lnTo>
                    <a:pt x="42860" y="3247"/>
                  </a:lnTo>
                  <a:lnTo>
                    <a:pt x="41664" y="3897"/>
                  </a:lnTo>
                  <a:lnTo>
                    <a:pt x="40468" y="4614"/>
                  </a:lnTo>
                  <a:lnTo>
                    <a:pt x="39271" y="5332"/>
                  </a:lnTo>
                  <a:lnTo>
                    <a:pt x="36879" y="6836"/>
                  </a:lnTo>
                  <a:lnTo>
                    <a:pt x="34521" y="8408"/>
                  </a:lnTo>
                  <a:lnTo>
                    <a:pt x="32231" y="9946"/>
                  </a:lnTo>
                  <a:lnTo>
                    <a:pt x="30112" y="11450"/>
                  </a:lnTo>
                  <a:lnTo>
                    <a:pt x="26420" y="14116"/>
                  </a:lnTo>
                  <a:lnTo>
                    <a:pt x="23857" y="15962"/>
                  </a:lnTo>
                  <a:lnTo>
                    <a:pt x="23139" y="16474"/>
                  </a:lnTo>
                  <a:lnTo>
                    <a:pt x="22900" y="16611"/>
                  </a:lnTo>
                  <a:lnTo>
                    <a:pt x="22797" y="16645"/>
                  </a:lnTo>
                  <a:lnTo>
                    <a:pt x="22797" y="16645"/>
                  </a:lnTo>
                  <a:lnTo>
                    <a:pt x="21772" y="16167"/>
                  </a:lnTo>
                  <a:lnTo>
                    <a:pt x="20302" y="15483"/>
                  </a:lnTo>
                  <a:lnTo>
                    <a:pt x="18422" y="14595"/>
                  </a:lnTo>
                  <a:lnTo>
                    <a:pt x="410" y="224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907800" y="4691600"/>
              <a:ext cx="351225" cy="335825"/>
            </a:xfrm>
            <a:custGeom>
              <a:avLst/>
              <a:gdLst/>
              <a:ahLst/>
              <a:cxnLst/>
              <a:rect l="l" t="t" r="r" b="b"/>
              <a:pathLst>
                <a:path w="14049" h="13433" extrusionOk="0">
                  <a:moveTo>
                    <a:pt x="13980" y="1"/>
                  </a:moveTo>
                  <a:lnTo>
                    <a:pt x="12545" y="1231"/>
                  </a:lnTo>
                  <a:lnTo>
                    <a:pt x="11143" y="2530"/>
                  </a:lnTo>
                  <a:lnTo>
                    <a:pt x="8409" y="5128"/>
                  </a:lnTo>
                  <a:lnTo>
                    <a:pt x="5675" y="7725"/>
                  </a:lnTo>
                  <a:lnTo>
                    <a:pt x="3009" y="10357"/>
                  </a:lnTo>
                  <a:lnTo>
                    <a:pt x="1505" y="11861"/>
                  </a:lnTo>
                  <a:lnTo>
                    <a:pt x="1" y="13399"/>
                  </a:lnTo>
                  <a:lnTo>
                    <a:pt x="35" y="13433"/>
                  </a:lnTo>
                  <a:lnTo>
                    <a:pt x="1471" y="12168"/>
                  </a:lnTo>
                  <a:lnTo>
                    <a:pt x="2872" y="10904"/>
                  </a:lnTo>
                  <a:lnTo>
                    <a:pt x="5640" y="8306"/>
                  </a:lnTo>
                  <a:lnTo>
                    <a:pt x="8341" y="5709"/>
                  </a:lnTo>
                  <a:lnTo>
                    <a:pt x="11041" y="3077"/>
                  </a:lnTo>
                  <a:lnTo>
                    <a:pt x="12545" y="1573"/>
                  </a:lnTo>
                  <a:lnTo>
                    <a:pt x="13296" y="821"/>
                  </a:lnTo>
                  <a:lnTo>
                    <a:pt x="14014" y="35"/>
                  </a:lnTo>
                  <a:lnTo>
                    <a:pt x="14048" y="35"/>
                  </a:lnTo>
                  <a:lnTo>
                    <a:pt x="140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243300" y="4566850"/>
              <a:ext cx="145300" cy="264925"/>
            </a:xfrm>
            <a:custGeom>
              <a:avLst/>
              <a:gdLst/>
              <a:ahLst/>
              <a:cxnLst/>
              <a:rect l="l" t="t" r="r" b="b"/>
              <a:pathLst>
                <a:path w="5812" h="10597" extrusionOk="0">
                  <a:moveTo>
                    <a:pt x="5196" y="1"/>
                  </a:moveTo>
                  <a:lnTo>
                    <a:pt x="5162" y="35"/>
                  </a:lnTo>
                  <a:lnTo>
                    <a:pt x="5162" y="69"/>
                  </a:lnTo>
                  <a:lnTo>
                    <a:pt x="5264" y="787"/>
                  </a:lnTo>
                  <a:lnTo>
                    <a:pt x="5367" y="1470"/>
                  </a:lnTo>
                  <a:lnTo>
                    <a:pt x="5367" y="2188"/>
                  </a:lnTo>
                  <a:lnTo>
                    <a:pt x="5299" y="2906"/>
                  </a:lnTo>
                  <a:lnTo>
                    <a:pt x="5196" y="3624"/>
                  </a:lnTo>
                  <a:lnTo>
                    <a:pt x="5025" y="4307"/>
                  </a:lnTo>
                  <a:lnTo>
                    <a:pt x="4786" y="4991"/>
                  </a:lnTo>
                  <a:lnTo>
                    <a:pt x="4478" y="5640"/>
                  </a:lnTo>
                  <a:lnTo>
                    <a:pt x="4307" y="6016"/>
                  </a:lnTo>
                  <a:lnTo>
                    <a:pt x="4068" y="6358"/>
                  </a:lnTo>
                  <a:lnTo>
                    <a:pt x="3590" y="7007"/>
                  </a:lnTo>
                  <a:lnTo>
                    <a:pt x="3077" y="7588"/>
                  </a:lnTo>
                  <a:lnTo>
                    <a:pt x="2496" y="8169"/>
                  </a:lnTo>
                  <a:lnTo>
                    <a:pt x="1915" y="8716"/>
                  </a:lnTo>
                  <a:lnTo>
                    <a:pt x="1300" y="9263"/>
                  </a:lnTo>
                  <a:lnTo>
                    <a:pt x="35" y="10288"/>
                  </a:lnTo>
                  <a:lnTo>
                    <a:pt x="1" y="10357"/>
                  </a:lnTo>
                  <a:lnTo>
                    <a:pt x="1" y="10391"/>
                  </a:lnTo>
                  <a:lnTo>
                    <a:pt x="1" y="10459"/>
                  </a:lnTo>
                  <a:lnTo>
                    <a:pt x="35" y="10528"/>
                  </a:lnTo>
                  <a:lnTo>
                    <a:pt x="138" y="10596"/>
                  </a:lnTo>
                  <a:lnTo>
                    <a:pt x="206" y="10596"/>
                  </a:lnTo>
                  <a:lnTo>
                    <a:pt x="274" y="10562"/>
                  </a:lnTo>
                  <a:lnTo>
                    <a:pt x="1026" y="10083"/>
                  </a:lnTo>
                  <a:lnTo>
                    <a:pt x="1778" y="9571"/>
                  </a:lnTo>
                  <a:lnTo>
                    <a:pt x="2496" y="8990"/>
                  </a:lnTo>
                  <a:lnTo>
                    <a:pt x="3180" y="8409"/>
                  </a:lnTo>
                  <a:lnTo>
                    <a:pt x="3487" y="8135"/>
                  </a:lnTo>
                  <a:lnTo>
                    <a:pt x="3761" y="7828"/>
                  </a:lnTo>
                  <a:lnTo>
                    <a:pt x="4034" y="7520"/>
                  </a:lnTo>
                  <a:lnTo>
                    <a:pt x="4307" y="7212"/>
                  </a:lnTo>
                  <a:lnTo>
                    <a:pt x="4547" y="6871"/>
                  </a:lnTo>
                  <a:lnTo>
                    <a:pt x="4752" y="6529"/>
                  </a:lnTo>
                  <a:lnTo>
                    <a:pt x="4957" y="6153"/>
                  </a:lnTo>
                  <a:lnTo>
                    <a:pt x="5162" y="5777"/>
                  </a:lnTo>
                  <a:lnTo>
                    <a:pt x="5435" y="5093"/>
                  </a:lnTo>
                  <a:lnTo>
                    <a:pt x="5640" y="4376"/>
                  </a:lnTo>
                  <a:lnTo>
                    <a:pt x="5743" y="3658"/>
                  </a:lnTo>
                  <a:lnTo>
                    <a:pt x="5811" y="2906"/>
                  </a:lnTo>
                  <a:lnTo>
                    <a:pt x="5777" y="2188"/>
                  </a:lnTo>
                  <a:lnTo>
                    <a:pt x="5675" y="1436"/>
                  </a:lnTo>
                  <a:lnTo>
                    <a:pt x="5504" y="718"/>
                  </a:lnTo>
                  <a:lnTo>
                    <a:pt x="52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243300" y="4566850"/>
              <a:ext cx="145300" cy="264925"/>
            </a:xfrm>
            <a:custGeom>
              <a:avLst/>
              <a:gdLst/>
              <a:ahLst/>
              <a:cxnLst/>
              <a:rect l="l" t="t" r="r" b="b"/>
              <a:pathLst>
                <a:path w="5812" h="10597" fill="none" extrusionOk="0">
                  <a:moveTo>
                    <a:pt x="5264" y="1"/>
                  </a:moveTo>
                  <a:lnTo>
                    <a:pt x="5264" y="1"/>
                  </a:lnTo>
                  <a:lnTo>
                    <a:pt x="5230" y="1"/>
                  </a:lnTo>
                  <a:lnTo>
                    <a:pt x="5196" y="1"/>
                  </a:lnTo>
                  <a:lnTo>
                    <a:pt x="5162" y="35"/>
                  </a:lnTo>
                  <a:lnTo>
                    <a:pt x="5162" y="69"/>
                  </a:lnTo>
                  <a:lnTo>
                    <a:pt x="5162" y="69"/>
                  </a:lnTo>
                  <a:lnTo>
                    <a:pt x="5264" y="787"/>
                  </a:lnTo>
                  <a:lnTo>
                    <a:pt x="5367" y="1470"/>
                  </a:lnTo>
                  <a:lnTo>
                    <a:pt x="5367" y="2188"/>
                  </a:lnTo>
                  <a:lnTo>
                    <a:pt x="5299" y="2906"/>
                  </a:lnTo>
                  <a:lnTo>
                    <a:pt x="5196" y="3624"/>
                  </a:lnTo>
                  <a:lnTo>
                    <a:pt x="5025" y="4307"/>
                  </a:lnTo>
                  <a:lnTo>
                    <a:pt x="4786" y="4991"/>
                  </a:lnTo>
                  <a:lnTo>
                    <a:pt x="4478" y="5640"/>
                  </a:lnTo>
                  <a:lnTo>
                    <a:pt x="4478" y="5640"/>
                  </a:lnTo>
                  <a:lnTo>
                    <a:pt x="4307" y="6016"/>
                  </a:lnTo>
                  <a:lnTo>
                    <a:pt x="4068" y="6358"/>
                  </a:lnTo>
                  <a:lnTo>
                    <a:pt x="3590" y="7007"/>
                  </a:lnTo>
                  <a:lnTo>
                    <a:pt x="3077" y="7588"/>
                  </a:lnTo>
                  <a:lnTo>
                    <a:pt x="2496" y="8169"/>
                  </a:lnTo>
                  <a:lnTo>
                    <a:pt x="1915" y="8716"/>
                  </a:lnTo>
                  <a:lnTo>
                    <a:pt x="1300" y="9263"/>
                  </a:lnTo>
                  <a:lnTo>
                    <a:pt x="35" y="10288"/>
                  </a:lnTo>
                  <a:lnTo>
                    <a:pt x="35" y="10288"/>
                  </a:lnTo>
                  <a:lnTo>
                    <a:pt x="1" y="10357"/>
                  </a:lnTo>
                  <a:lnTo>
                    <a:pt x="1" y="10391"/>
                  </a:lnTo>
                  <a:lnTo>
                    <a:pt x="1" y="10459"/>
                  </a:lnTo>
                  <a:lnTo>
                    <a:pt x="35" y="10528"/>
                  </a:lnTo>
                  <a:lnTo>
                    <a:pt x="138" y="10596"/>
                  </a:lnTo>
                  <a:lnTo>
                    <a:pt x="206" y="10596"/>
                  </a:lnTo>
                  <a:lnTo>
                    <a:pt x="274" y="10562"/>
                  </a:lnTo>
                  <a:lnTo>
                    <a:pt x="274" y="10562"/>
                  </a:lnTo>
                  <a:lnTo>
                    <a:pt x="1026" y="10083"/>
                  </a:lnTo>
                  <a:lnTo>
                    <a:pt x="1778" y="9571"/>
                  </a:lnTo>
                  <a:lnTo>
                    <a:pt x="2496" y="8990"/>
                  </a:lnTo>
                  <a:lnTo>
                    <a:pt x="3180" y="8409"/>
                  </a:lnTo>
                  <a:lnTo>
                    <a:pt x="3180" y="8409"/>
                  </a:lnTo>
                  <a:lnTo>
                    <a:pt x="3487" y="8135"/>
                  </a:lnTo>
                  <a:lnTo>
                    <a:pt x="3761" y="7828"/>
                  </a:lnTo>
                  <a:lnTo>
                    <a:pt x="4034" y="7520"/>
                  </a:lnTo>
                  <a:lnTo>
                    <a:pt x="4307" y="7212"/>
                  </a:lnTo>
                  <a:lnTo>
                    <a:pt x="4547" y="6871"/>
                  </a:lnTo>
                  <a:lnTo>
                    <a:pt x="4752" y="6529"/>
                  </a:lnTo>
                  <a:lnTo>
                    <a:pt x="4957" y="6153"/>
                  </a:lnTo>
                  <a:lnTo>
                    <a:pt x="5162" y="5777"/>
                  </a:lnTo>
                  <a:lnTo>
                    <a:pt x="5162" y="5777"/>
                  </a:lnTo>
                  <a:lnTo>
                    <a:pt x="5435" y="5093"/>
                  </a:lnTo>
                  <a:lnTo>
                    <a:pt x="5640" y="4376"/>
                  </a:lnTo>
                  <a:lnTo>
                    <a:pt x="5743" y="3658"/>
                  </a:lnTo>
                  <a:lnTo>
                    <a:pt x="5811" y="2906"/>
                  </a:lnTo>
                  <a:lnTo>
                    <a:pt x="5777" y="2188"/>
                  </a:lnTo>
                  <a:lnTo>
                    <a:pt x="5675" y="1436"/>
                  </a:lnTo>
                  <a:lnTo>
                    <a:pt x="5504" y="718"/>
                  </a:lnTo>
                  <a:lnTo>
                    <a:pt x="52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467175" y="4419875"/>
              <a:ext cx="182025" cy="131625"/>
            </a:xfrm>
            <a:custGeom>
              <a:avLst/>
              <a:gdLst/>
              <a:ahLst/>
              <a:cxnLst/>
              <a:rect l="l" t="t" r="r" b="b"/>
              <a:pathLst>
                <a:path w="7281" h="5265" extrusionOk="0">
                  <a:moveTo>
                    <a:pt x="1881" y="1"/>
                  </a:moveTo>
                  <a:lnTo>
                    <a:pt x="1812" y="69"/>
                  </a:lnTo>
                  <a:lnTo>
                    <a:pt x="1778" y="138"/>
                  </a:lnTo>
                  <a:lnTo>
                    <a:pt x="1812" y="206"/>
                  </a:lnTo>
                  <a:lnTo>
                    <a:pt x="3043" y="1095"/>
                  </a:lnTo>
                  <a:lnTo>
                    <a:pt x="4239" y="1983"/>
                  </a:lnTo>
                  <a:lnTo>
                    <a:pt x="5504" y="2872"/>
                  </a:lnTo>
                  <a:lnTo>
                    <a:pt x="6119" y="3282"/>
                  </a:lnTo>
                  <a:lnTo>
                    <a:pt x="6700" y="3726"/>
                  </a:lnTo>
                  <a:lnTo>
                    <a:pt x="6768" y="3829"/>
                  </a:lnTo>
                  <a:lnTo>
                    <a:pt x="6837" y="3931"/>
                  </a:lnTo>
                  <a:lnTo>
                    <a:pt x="6871" y="4034"/>
                  </a:lnTo>
                  <a:lnTo>
                    <a:pt x="6871" y="4137"/>
                  </a:lnTo>
                  <a:lnTo>
                    <a:pt x="6837" y="4273"/>
                  </a:lnTo>
                  <a:lnTo>
                    <a:pt x="6802" y="4376"/>
                  </a:lnTo>
                  <a:lnTo>
                    <a:pt x="6768" y="4478"/>
                  </a:lnTo>
                  <a:lnTo>
                    <a:pt x="6666" y="4547"/>
                  </a:lnTo>
                  <a:lnTo>
                    <a:pt x="6563" y="4649"/>
                  </a:lnTo>
                  <a:lnTo>
                    <a:pt x="6426" y="4683"/>
                  </a:lnTo>
                  <a:lnTo>
                    <a:pt x="6119" y="4752"/>
                  </a:lnTo>
                  <a:lnTo>
                    <a:pt x="5811" y="4752"/>
                  </a:lnTo>
                  <a:lnTo>
                    <a:pt x="5538" y="4718"/>
                  </a:lnTo>
                  <a:lnTo>
                    <a:pt x="5264" y="4581"/>
                  </a:lnTo>
                  <a:lnTo>
                    <a:pt x="4649" y="4273"/>
                  </a:lnTo>
                  <a:lnTo>
                    <a:pt x="4068" y="3931"/>
                  </a:lnTo>
                  <a:lnTo>
                    <a:pt x="3487" y="3555"/>
                  </a:lnTo>
                  <a:lnTo>
                    <a:pt x="2906" y="3145"/>
                  </a:lnTo>
                  <a:lnTo>
                    <a:pt x="1539" y="2257"/>
                  </a:lnTo>
                  <a:lnTo>
                    <a:pt x="35" y="1368"/>
                  </a:lnTo>
                  <a:lnTo>
                    <a:pt x="1" y="1368"/>
                  </a:lnTo>
                  <a:lnTo>
                    <a:pt x="1" y="1402"/>
                  </a:lnTo>
                  <a:lnTo>
                    <a:pt x="1368" y="2530"/>
                  </a:lnTo>
                  <a:lnTo>
                    <a:pt x="2735" y="3590"/>
                  </a:lnTo>
                  <a:lnTo>
                    <a:pt x="3384" y="4102"/>
                  </a:lnTo>
                  <a:lnTo>
                    <a:pt x="4068" y="4547"/>
                  </a:lnTo>
                  <a:lnTo>
                    <a:pt x="4376" y="4752"/>
                  </a:lnTo>
                  <a:lnTo>
                    <a:pt x="4683" y="4923"/>
                  </a:lnTo>
                  <a:lnTo>
                    <a:pt x="4991" y="5059"/>
                  </a:lnTo>
                  <a:lnTo>
                    <a:pt x="5333" y="5196"/>
                  </a:lnTo>
                  <a:lnTo>
                    <a:pt x="5606" y="5230"/>
                  </a:lnTo>
                  <a:lnTo>
                    <a:pt x="5948" y="5264"/>
                  </a:lnTo>
                  <a:lnTo>
                    <a:pt x="6255" y="5230"/>
                  </a:lnTo>
                  <a:lnTo>
                    <a:pt x="6563" y="5128"/>
                  </a:lnTo>
                  <a:lnTo>
                    <a:pt x="6802" y="4991"/>
                  </a:lnTo>
                  <a:lnTo>
                    <a:pt x="7042" y="4820"/>
                  </a:lnTo>
                  <a:lnTo>
                    <a:pt x="7144" y="4683"/>
                  </a:lnTo>
                  <a:lnTo>
                    <a:pt x="7212" y="4581"/>
                  </a:lnTo>
                  <a:lnTo>
                    <a:pt x="7247" y="4410"/>
                  </a:lnTo>
                  <a:lnTo>
                    <a:pt x="7281" y="4273"/>
                  </a:lnTo>
                  <a:lnTo>
                    <a:pt x="7247" y="3966"/>
                  </a:lnTo>
                  <a:lnTo>
                    <a:pt x="7144" y="3658"/>
                  </a:lnTo>
                  <a:lnTo>
                    <a:pt x="6973" y="3419"/>
                  </a:lnTo>
                  <a:lnTo>
                    <a:pt x="6734" y="3248"/>
                  </a:lnTo>
                  <a:lnTo>
                    <a:pt x="6016" y="2735"/>
                  </a:lnTo>
                  <a:lnTo>
                    <a:pt x="5298" y="2257"/>
                  </a:lnTo>
                  <a:lnTo>
                    <a:pt x="3658" y="1129"/>
                  </a:lnTo>
                  <a:lnTo>
                    <a:pt x="2803" y="582"/>
                  </a:lnTo>
                  <a:lnTo>
                    <a:pt x="1949" y="35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467175" y="4419875"/>
              <a:ext cx="182025" cy="131625"/>
            </a:xfrm>
            <a:custGeom>
              <a:avLst/>
              <a:gdLst/>
              <a:ahLst/>
              <a:cxnLst/>
              <a:rect l="l" t="t" r="r" b="b"/>
              <a:pathLst>
                <a:path w="7281" h="5265" fill="none" extrusionOk="0">
                  <a:moveTo>
                    <a:pt x="6734" y="3248"/>
                  </a:moveTo>
                  <a:lnTo>
                    <a:pt x="6734" y="3248"/>
                  </a:lnTo>
                  <a:lnTo>
                    <a:pt x="6016" y="2735"/>
                  </a:lnTo>
                  <a:lnTo>
                    <a:pt x="5298" y="2257"/>
                  </a:lnTo>
                  <a:lnTo>
                    <a:pt x="5298" y="2257"/>
                  </a:lnTo>
                  <a:lnTo>
                    <a:pt x="3658" y="1129"/>
                  </a:lnTo>
                  <a:lnTo>
                    <a:pt x="2803" y="582"/>
                  </a:lnTo>
                  <a:lnTo>
                    <a:pt x="1949" y="35"/>
                  </a:lnTo>
                  <a:lnTo>
                    <a:pt x="1949" y="35"/>
                  </a:lnTo>
                  <a:lnTo>
                    <a:pt x="1881" y="1"/>
                  </a:lnTo>
                  <a:lnTo>
                    <a:pt x="1812" y="69"/>
                  </a:lnTo>
                  <a:lnTo>
                    <a:pt x="1778" y="138"/>
                  </a:lnTo>
                  <a:lnTo>
                    <a:pt x="1812" y="206"/>
                  </a:lnTo>
                  <a:lnTo>
                    <a:pt x="1812" y="206"/>
                  </a:lnTo>
                  <a:lnTo>
                    <a:pt x="3043" y="1095"/>
                  </a:lnTo>
                  <a:lnTo>
                    <a:pt x="4239" y="1983"/>
                  </a:lnTo>
                  <a:lnTo>
                    <a:pt x="5504" y="2872"/>
                  </a:lnTo>
                  <a:lnTo>
                    <a:pt x="5504" y="2872"/>
                  </a:lnTo>
                  <a:lnTo>
                    <a:pt x="6119" y="3282"/>
                  </a:lnTo>
                  <a:lnTo>
                    <a:pt x="6700" y="3726"/>
                  </a:lnTo>
                  <a:lnTo>
                    <a:pt x="6700" y="3726"/>
                  </a:lnTo>
                  <a:lnTo>
                    <a:pt x="6768" y="3829"/>
                  </a:lnTo>
                  <a:lnTo>
                    <a:pt x="6837" y="3931"/>
                  </a:lnTo>
                  <a:lnTo>
                    <a:pt x="6871" y="4034"/>
                  </a:lnTo>
                  <a:lnTo>
                    <a:pt x="6871" y="4137"/>
                  </a:lnTo>
                  <a:lnTo>
                    <a:pt x="6837" y="4273"/>
                  </a:lnTo>
                  <a:lnTo>
                    <a:pt x="6802" y="4376"/>
                  </a:lnTo>
                  <a:lnTo>
                    <a:pt x="6768" y="4478"/>
                  </a:lnTo>
                  <a:lnTo>
                    <a:pt x="6666" y="4547"/>
                  </a:lnTo>
                  <a:lnTo>
                    <a:pt x="6666" y="4547"/>
                  </a:lnTo>
                  <a:lnTo>
                    <a:pt x="6563" y="4649"/>
                  </a:lnTo>
                  <a:lnTo>
                    <a:pt x="6426" y="4683"/>
                  </a:lnTo>
                  <a:lnTo>
                    <a:pt x="6426" y="4683"/>
                  </a:lnTo>
                  <a:lnTo>
                    <a:pt x="6119" y="4752"/>
                  </a:lnTo>
                  <a:lnTo>
                    <a:pt x="5811" y="4752"/>
                  </a:lnTo>
                  <a:lnTo>
                    <a:pt x="5538" y="4718"/>
                  </a:lnTo>
                  <a:lnTo>
                    <a:pt x="5264" y="4581"/>
                  </a:lnTo>
                  <a:lnTo>
                    <a:pt x="5264" y="4581"/>
                  </a:lnTo>
                  <a:lnTo>
                    <a:pt x="4649" y="4273"/>
                  </a:lnTo>
                  <a:lnTo>
                    <a:pt x="4068" y="3931"/>
                  </a:lnTo>
                  <a:lnTo>
                    <a:pt x="3487" y="3555"/>
                  </a:lnTo>
                  <a:lnTo>
                    <a:pt x="2906" y="3145"/>
                  </a:lnTo>
                  <a:lnTo>
                    <a:pt x="2906" y="3145"/>
                  </a:lnTo>
                  <a:lnTo>
                    <a:pt x="1539" y="2257"/>
                  </a:lnTo>
                  <a:lnTo>
                    <a:pt x="1539" y="2257"/>
                  </a:lnTo>
                  <a:lnTo>
                    <a:pt x="35" y="1368"/>
                  </a:lnTo>
                  <a:lnTo>
                    <a:pt x="35" y="1368"/>
                  </a:lnTo>
                  <a:lnTo>
                    <a:pt x="1" y="1368"/>
                  </a:lnTo>
                  <a:lnTo>
                    <a:pt x="1" y="1402"/>
                  </a:lnTo>
                  <a:lnTo>
                    <a:pt x="1" y="1402"/>
                  </a:lnTo>
                  <a:lnTo>
                    <a:pt x="1368" y="2530"/>
                  </a:lnTo>
                  <a:lnTo>
                    <a:pt x="1368" y="2530"/>
                  </a:lnTo>
                  <a:lnTo>
                    <a:pt x="2735" y="3590"/>
                  </a:lnTo>
                  <a:lnTo>
                    <a:pt x="2735" y="3590"/>
                  </a:lnTo>
                  <a:lnTo>
                    <a:pt x="3384" y="4102"/>
                  </a:lnTo>
                  <a:lnTo>
                    <a:pt x="4068" y="4547"/>
                  </a:lnTo>
                  <a:lnTo>
                    <a:pt x="4068" y="4547"/>
                  </a:lnTo>
                  <a:lnTo>
                    <a:pt x="4376" y="4752"/>
                  </a:lnTo>
                  <a:lnTo>
                    <a:pt x="4683" y="4923"/>
                  </a:lnTo>
                  <a:lnTo>
                    <a:pt x="4991" y="5059"/>
                  </a:lnTo>
                  <a:lnTo>
                    <a:pt x="5333" y="5196"/>
                  </a:lnTo>
                  <a:lnTo>
                    <a:pt x="5333" y="5196"/>
                  </a:lnTo>
                  <a:lnTo>
                    <a:pt x="5606" y="5230"/>
                  </a:lnTo>
                  <a:lnTo>
                    <a:pt x="5948" y="5264"/>
                  </a:lnTo>
                  <a:lnTo>
                    <a:pt x="6255" y="5230"/>
                  </a:lnTo>
                  <a:lnTo>
                    <a:pt x="6563" y="5128"/>
                  </a:lnTo>
                  <a:lnTo>
                    <a:pt x="6802" y="4991"/>
                  </a:lnTo>
                  <a:lnTo>
                    <a:pt x="7042" y="4820"/>
                  </a:lnTo>
                  <a:lnTo>
                    <a:pt x="7144" y="4683"/>
                  </a:lnTo>
                  <a:lnTo>
                    <a:pt x="7212" y="4581"/>
                  </a:lnTo>
                  <a:lnTo>
                    <a:pt x="7247" y="4410"/>
                  </a:lnTo>
                  <a:lnTo>
                    <a:pt x="7281" y="4273"/>
                  </a:lnTo>
                  <a:lnTo>
                    <a:pt x="7281" y="4273"/>
                  </a:lnTo>
                  <a:lnTo>
                    <a:pt x="7247" y="3966"/>
                  </a:lnTo>
                  <a:lnTo>
                    <a:pt x="7144" y="3658"/>
                  </a:lnTo>
                  <a:lnTo>
                    <a:pt x="6973" y="3419"/>
                  </a:lnTo>
                  <a:lnTo>
                    <a:pt x="6734" y="3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452375" y="4071250"/>
              <a:ext cx="857925" cy="634050"/>
            </a:xfrm>
            <a:custGeom>
              <a:avLst/>
              <a:gdLst/>
              <a:ahLst/>
              <a:cxnLst/>
              <a:rect l="l" t="t" r="r" b="b"/>
              <a:pathLst>
                <a:path w="34317" h="25362" extrusionOk="0">
                  <a:moveTo>
                    <a:pt x="69" y="1"/>
                  </a:moveTo>
                  <a:lnTo>
                    <a:pt x="1" y="35"/>
                  </a:lnTo>
                  <a:lnTo>
                    <a:pt x="1" y="69"/>
                  </a:lnTo>
                  <a:lnTo>
                    <a:pt x="35" y="69"/>
                  </a:lnTo>
                  <a:lnTo>
                    <a:pt x="958" y="548"/>
                  </a:lnTo>
                  <a:lnTo>
                    <a:pt x="1915" y="1026"/>
                  </a:lnTo>
                  <a:lnTo>
                    <a:pt x="2803" y="1471"/>
                  </a:lnTo>
                  <a:lnTo>
                    <a:pt x="3726" y="1983"/>
                  </a:lnTo>
                  <a:lnTo>
                    <a:pt x="5538" y="2974"/>
                  </a:lnTo>
                  <a:lnTo>
                    <a:pt x="7315" y="4000"/>
                  </a:lnTo>
                  <a:lnTo>
                    <a:pt x="9092" y="5059"/>
                  </a:lnTo>
                  <a:lnTo>
                    <a:pt x="10835" y="6187"/>
                  </a:lnTo>
                  <a:lnTo>
                    <a:pt x="12578" y="7349"/>
                  </a:lnTo>
                  <a:lnTo>
                    <a:pt x="14253" y="8546"/>
                  </a:lnTo>
                  <a:lnTo>
                    <a:pt x="15928" y="9742"/>
                  </a:lnTo>
                  <a:lnTo>
                    <a:pt x="17603" y="11007"/>
                  </a:lnTo>
                  <a:lnTo>
                    <a:pt x="19243" y="12305"/>
                  </a:lnTo>
                  <a:lnTo>
                    <a:pt x="20850" y="13604"/>
                  </a:lnTo>
                  <a:lnTo>
                    <a:pt x="24028" y="16304"/>
                  </a:lnTo>
                  <a:lnTo>
                    <a:pt x="25635" y="17706"/>
                  </a:lnTo>
                  <a:lnTo>
                    <a:pt x="27207" y="19073"/>
                  </a:lnTo>
                  <a:lnTo>
                    <a:pt x="33393" y="24644"/>
                  </a:lnTo>
                  <a:lnTo>
                    <a:pt x="33769" y="25020"/>
                  </a:lnTo>
                  <a:lnTo>
                    <a:pt x="34179" y="25362"/>
                  </a:lnTo>
                  <a:lnTo>
                    <a:pt x="34248" y="25362"/>
                  </a:lnTo>
                  <a:lnTo>
                    <a:pt x="34316" y="25327"/>
                  </a:lnTo>
                  <a:lnTo>
                    <a:pt x="34316" y="25259"/>
                  </a:lnTo>
                  <a:lnTo>
                    <a:pt x="34282" y="25191"/>
                  </a:lnTo>
                  <a:lnTo>
                    <a:pt x="33564" y="24473"/>
                  </a:lnTo>
                  <a:lnTo>
                    <a:pt x="32812" y="23721"/>
                  </a:lnTo>
                  <a:lnTo>
                    <a:pt x="31274" y="22285"/>
                  </a:lnTo>
                  <a:lnTo>
                    <a:pt x="29770" y="20850"/>
                  </a:lnTo>
                  <a:lnTo>
                    <a:pt x="28232" y="19449"/>
                  </a:lnTo>
                  <a:lnTo>
                    <a:pt x="25122" y="16646"/>
                  </a:lnTo>
                  <a:lnTo>
                    <a:pt x="23516" y="15279"/>
                  </a:lnTo>
                  <a:lnTo>
                    <a:pt x="21943" y="13912"/>
                  </a:lnTo>
                  <a:lnTo>
                    <a:pt x="20337" y="12579"/>
                  </a:lnTo>
                  <a:lnTo>
                    <a:pt x="18696" y="11280"/>
                  </a:lnTo>
                  <a:lnTo>
                    <a:pt x="17022" y="9981"/>
                  </a:lnTo>
                  <a:lnTo>
                    <a:pt x="15347" y="8717"/>
                  </a:lnTo>
                  <a:lnTo>
                    <a:pt x="13672" y="7520"/>
                  </a:lnTo>
                  <a:lnTo>
                    <a:pt x="11963" y="6324"/>
                  </a:lnTo>
                  <a:lnTo>
                    <a:pt x="10220" y="5196"/>
                  </a:lnTo>
                  <a:lnTo>
                    <a:pt x="8477" y="4137"/>
                  </a:lnTo>
                  <a:lnTo>
                    <a:pt x="6666" y="3077"/>
                  </a:lnTo>
                  <a:lnTo>
                    <a:pt x="5743" y="2599"/>
                  </a:lnTo>
                  <a:lnTo>
                    <a:pt x="4820" y="2120"/>
                  </a:lnTo>
                  <a:lnTo>
                    <a:pt x="3897" y="1642"/>
                  </a:lnTo>
                  <a:lnTo>
                    <a:pt x="2974" y="1197"/>
                  </a:lnTo>
                  <a:lnTo>
                    <a:pt x="2051" y="787"/>
                  </a:lnTo>
                  <a:lnTo>
                    <a:pt x="1094" y="41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118550" y="4516450"/>
              <a:ext cx="1811500" cy="546875"/>
            </a:xfrm>
            <a:custGeom>
              <a:avLst/>
              <a:gdLst/>
              <a:ahLst/>
              <a:cxnLst/>
              <a:rect l="l" t="t" r="r" b="b"/>
              <a:pathLst>
                <a:path w="72460" h="21875" extrusionOk="0">
                  <a:moveTo>
                    <a:pt x="50346" y="0"/>
                  </a:moveTo>
                  <a:lnTo>
                    <a:pt x="50107" y="34"/>
                  </a:lnTo>
                  <a:lnTo>
                    <a:pt x="49833" y="68"/>
                  </a:lnTo>
                  <a:lnTo>
                    <a:pt x="49321" y="308"/>
                  </a:lnTo>
                  <a:lnTo>
                    <a:pt x="48808" y="581"/>
                  </a:lnTo>
                  <a:lnTo>
                    <a:pt x="48329" y="923"/>
                  </a:lnTo>
                  <a:lnTo>
                    <a:pt x="47919" y="1299"/>
                  </a:lnTo>
                  <a:lnTo>
                    <a:pt x="45800" y="2974"/>
                  </a:lnTo>
                  <a:lnTo>
                    <a:pt x="41425" y="6426"/>
                  </a:lnTo>
                  <a:lnTo>
                    <a:pt x="37358" y="9673"/>
                  </a:lnTo>
                  <a:lnTo>
                    <a:pt x="35307" y="11279"/>
                  </a:lnTo>
                  <a:lnTo>
                    <a:pt x="33257" y="12885"/>
                  </a:lnTo>
                  <a:lnTo>
                    <a:pt x="32334" y="13603"/>
                  </a:lnTo>
                  <a:lnTo>
                    <a:pt x="31411" y="14287"/>
                  </a:lnTo>
                  <a:lnTo>
                    <a:pt x="30454" y="14970"/>
                  </a:lnTo>
                  <a:lnTo>
                    <a:pt x="29497" y="15654"/>
                  </a:lnTo>
                  <a:lnTo>
                    <a:pt x="28540" y="16303"/>
                  </a:lnTo>
                  <a:lnTo>
                    <a:pt x="27549" y="16919"/>
                  </a:lnTo>
                  <a:lnTo>
                    <a:pt x="26558" y="17534"/>
                  </a:lnTo>
                  <a:lnTo>
                    <a:pt x="25567" y="18115"/>
                  </a:lnTo>
                  <a:lnTo>
                    <a:pt x="24575" y="18662"/>
                  </a:lnTo>
                  <a:lnTo>
                    <a:pt x="23584" y="19140"/>
                  </a:lnTo>
                  <a:lnTo>
                    <a:pt x="22525" y="19619"/>
                  </a:lnTo>
                  <a:lnTo>
                    <a:pt x="21465" y="20029"/>
                  </a:lnTo>
                  <a:lnTo>
                    <a:pt x="20371" y="20405"/>
                  </a:lnTo>
                  <a:lnTo>
                    <a:pt x="19278" y="20747"/>
                  </a:lnTo>
                  <a:lnTo>
                    <a:pt x="18184" y="21020"/>
                  </a:lnTo>
                  <a:lnTo>
                    <a:pt x="17056" y="21259"/>
                  </a:lnTo>
                  <a:lnTo>
                    <a:pt x="15928" y="21396"/>
                  </a:lnTo>
                  <a:lnTo>
                    <a:pt x="14800" y="21499"/>
                  </a:lnTo>
                  <a:lnTo>
                    <a:pt x="13672" y="21499"/>
                  </a:lnTo>
                  <a:lnTo>
                    <a:pt x="12544" y="21464"/>
                  </a:lnTo>
                  <a:lnTo>
                    <a:pt x="11998" y="21396"/>
                  </a:lnTo>
                  <a:lnTo>
                    <a:pt x="11451" y="21328"/>
                  </a:lnTo>
                  <a:lnTo>
                    <a:pt x="10870" y="21225"/>
                  </a:lnTo>
                  <a:lnTo>
                    <a:pt x="10323" y="21088"/>
                  </a:lnTo>
                  <a:lnTo>
                    <a:pt x="9776" y="20952"/>
                  </a:lnTo>
                  <a:lnTo>
                    <a:pt x="9229" y="20781"/>
                  </a:lnTo>
                  <a:lnTo>
                    <a:pt x="8682" y="20576"/>
                  </a:lnTo>
                  <a:lnTo>
                    <a:pt x="8170" y="20336"/>
                  </a:lnTo>
                  <a:lnTo>
                    <a:pt x="7691" y="20131"/>
                  </a:lnTo>
                  <a:lnTo>
                    <a:pt x="7213" y="19892"/>
                  </a:lnTo>
                  <a:lnTo>
                    <a:pt x="6768" y="19619"/>
                  </a:lnTo>
                  <a:lnTo>
                    <a:pt x="6324" y="19311"/>
                  </a:lnTo>
                  <a:lnTo>
                    <a:pt x="5880" y="19003"/>
                  </a:lnTo>
                  <a:lnTo>
                    <a:pt x="5469" y="18696"/>
                  </a:lnTo>
                  <a:lnTo>
                    <a:pt x="5094" y="18354"/>
                  </a:lnTo>
                  <a:lnTo>
                    <a:pt x="4718" y="18012"/>
                  </a:lnTo>
                  <a:lnTo>
                    <a:pt x="4342" y="17636"/>
                  </a:lnTo>
                  <a:lnTo>
                    <a:pt x="4000" y="17226"/>
                  </a:lnTo>
                  <a:lnTo>
                    <a:pt x="3658" y="16816"/>
                  </a:lnTo>
                  <a:lnTo>
                    <a:pt x="3350" y="16406"/>
                  </a:lnTo>
                  <a:lnTo>
                    <a:pt x="3077" y="15962"/>
                  </a:lnTo>
                  <a:lnTo>
                    <a:pt x="2804" y="15517"/>
                  </a:lnTo>
                  <a:lnTo>
                    <a:pt x="2530" y="15039"/>
                  </a:lnTo>
                  <a:lnTo>
                    <a:pt x="2291" y="14560"/>
                  </a:lnTo>
                  <a:lnTo>
                    <a:pt x="1881" y="13603"/>
                  </a:lnTo>
                  <a:lnTo>
                    <a:pt x="1505" y="12612"/>
                  </a:lnTo>
                  <a:lnTo>
                    <a:pt x="1197" y="11587"/>
                  </a:lnTo>
                  <a:lnTo>
                    <a:pt x="924" y="10561"/>
                  </a:lnTo>
                  <a:lnTo>
                    <a:pt x="719" y="9502"/>
                  </a:lnTo>
                  <a:lnTo>
                    <a:pt x="514" y="8442"/>
                  </a:lnTo>
                  <a:lnTo>
                    <a:pt x="377" y="7417"/>
                  </a:lnTo>
                  <a:lnTo>
                    <a:pt x="240" y="6357"/>
                  </a:lnTo>
                  <a:lnTo>
                    <a:pt x="35" y="4307"/>
                  </a:lnTo>
                  <a:lnTo>
                    <a:pt x="35" y="4272"/>
                  </a:lnTo>
                  <a:lnTo>
                    <a:pt x="1" y="4307"/>
                  </a:lnTo>
                  <a:lnTo>
                    <a:pt x="138" y="6323"/>
                  </a:lnTo>
                  <a:lnTo>
                    <a:pt x="240" y="7349"/>
                  </a:lnTo>
                  <a:lnTo>
                    <a:pt x="343" y="8374"/>
                  </a:lnTo>
                  <a:lnTo>
                    <a:pt x="514" y="9399"/>
                  </a:lnTo>
                  <a:lnTo>
                    <a:pt x="684" y="10425"/>
                  </a:lnTo>
                  <a:lnTo>
                    <a:pt x="924" y="11450"/>
                  </a:lnTo>
                  <a:lnTo>
                    <a:pt x="1197" y="12441"/>
                  </a:lnTo>
                  <a:lnTo>
                    <a:pt x="1539" y="13432"/>
                  </a:lnTo>
                  <a:lnTo>
                    <a:pt x="1915" y="14355"/>
                  </a:lnTo>
                  <a:lnTo>
                    <a:pt x="2359" y="15278"/>
                  </a:lnTo>
                  <a:lnTo>
                    <a:pt x="2872" y="16167"/>
                  </a:lnTo>
                  <a:lnTo>
                    <a:pt x="3145" y="16611"/>
                  </a:lnTo>
                  <a:lnTo>
                    <a:pt x="3419" y="17021"/>
                  </a:lnTo>
                  <a:lnTo>
                    <a:pt x="3726" y="17397"/>
                  </a:lnTo>
                  <a:lnTo>
                    <a:pt x="4068" y="17807"/>
                  </a:lnTo>
                  <a:lnTo>
                    <a:pt x="4410" y="18183"/>
                  </a:lnTo>
                  <a:lnTo>
                    <a:pt x="4786" y="18559"/>
                  </a:lnTo>
                  <a:lnTo>
                    <a:pt x="5162" y="18901"/>
                  </a:lnTo>
                  <a:lnTo>
                    <a:pt x="5572" y="19243"/>
                  </a:lnTo>
                  <a:lnTo>
                    <a:pt x="6051" y="19550"/>
                  </a:lnTo>
                  <a:lnTo>
                    <a:pt x="6495" y="19858"/>
                  </a:lnTo>
                  <a:lnTo>
                    <a:pt x="6973" y="20166"/>
                  </a:lnTo>
                  <a:lnTo>
                    <a:pt x="7452" y="20405"/>
                  </a:lnTo>
                  <a:lnTo>
                    <a:pt x="7965" y="20644"/>
                  </a:lnTo>
                  <a:lnTo>
                    <a:pt x="8443" y="20883"/>
                  </a:lnTo>
                  <a:lnTo>
                    <a:pt x="8956" y="21054"/>
                  </a:lnTo>
                  <a:lnTo>
                    <a:pt x="9468" y="21225"/>
                  </a:lnTo>
                  <a:lnTo>
                    <a:pt x="9981" y="21396"/>
                  </a:lnTo>
                  <a:lnTo>
                    <a:pt x="10528" y="21499"/>
                  </a:lnTo>
                  <a:lnTo>
                    <a:pt x="11587" y="21704"/>
                  </a:lnTo>
                  <a:lnTo>
                    <a:pt x="12681" y="21840"/>
                  </a:lnTo>
                  <a:lnTo>
                    <a:pt x="13775" y="21874"/>
                  </a:lnTo>
                  <a:lnTo>
                    <a:pt x="14869" y="21840"/>
                  </a:lnTo>
                  <a:lnTo>
                    <a:pt x="15962" y="21772"/>
                  </a:lnTo>
                  <a:lnTo>
                    <a:pt x="17056" y="21601"/>
                  </a:lnTo>
                  <a:lnTo>
                    <a:pt x="18150" y="21430"/>
                  </a:lnTo>
                  <a:lnTo>
                    <a:pt x="19243" y="21157"/>
                  </a:lnTo>
                  <a:lnTo>
                    <a:pt x="20303" y="20849"/>
                  </a:lnTo>
                  <a:lnTo>
                    <a:pt x="21328" y="20507"/>
                  </a:lnTo>
                  <a:lnTo>
                    <a:pt x="22320" y="20131"/>
                  </a:lnTo>
                  <a:lnTo>
                    <a:pt x="23413" y="19653"/>
                  </a:lnTo>
                  <a:lnTo>
                    <a:pt x="24507" y="19140"/>
                  </a:lnTo>
                  <a:lnTo>
                    <a:pt x="25567" y="18593"/>
                  </a:lnTo>
                  <a:lnTo>
                    <a:pt x="26592" y="18012"/>
                  </a:lnTo>
                  <a:lnTo>
                    <a:pt x="27617" y="17397"/>
                  </a:lnTo>
                  <a:lnTo>
                    <a:pt x="28608" y="16748"/>
                  </a:lnTo>
                  <a:lnTo>
                    <a:pt x="29600" y="16098"/>
                  </a:lnTo>
                  <a:lnTo>
                    <a:pt x="30591" y="15381"/>
                  </a:lnTo>
                  <a:lnTo>
                    <a:pt x="32505" y="13979"/>
                  </a:lnTo>
                  <a:lnTo>
                    <a:pt x="34385" y="12510"/>
                  </a:lnTo>
                  <a:lnTo>
                    <a:pt x="38110" y="9536"/>
                  </a:lnTo>
                  <a:lnTo>
                    <a:pt x="46791" y="2666"/>
                  </a:lnTo>
                  <a:lnTo>
                    <a:pt x="47851" y="1812"/>
                  </a:lnTo>
                  <a:lnTo>
                    <a:pt x="48911" y="991"/>
                  </a:lnTo>
                  <a:lnTo>
                    <a:pt x="49184" y="820"/>
                  </a:lnTo>
                  <a:lnTo>
                    <a:pt x="49457" y="649"/>
                  </a:lnTo>
                  <a:lnTo>
                    <a:pt x="49765" y="513"/>
                  </a:lnTo>
                  <a:lnTo>
                    <a:pt x="50038" y="410"/>
                  </a:lnTo>
                  <a:lnTo>
                    <a:pt x="50346" y="342"/>
                  </a:lnTo>
                  <a:lnTo>
                    <a:pt x="50654" y="342"/>
                  </a:lnTo>
                  <a:lnTo>
                    <a:pt x="50961" y="410"/>
                  </a:lnTo>
                  <a:lnTo>
                    <a:pt x="51269" y="547"/>
                  </a:lnTo>
                  <a:lnTo>
                    <a:pt x="51952" y="991"/>
                  </a:lnTo>
                  <a:lnTo>
                    <a:pt x="52944" y="1743"/>
                  </a:lnTo>
                  <a:lnTo>
                    <a:pt x="54174" y="2769"/>
                  </a:lnTo>
                  <a:lnTo>
                    <a:pt x="55644" y="3965"/>
                  </a:lnTo>
                  <a:lnTo>
                    <a:pt x="58993" y="6802"/>
                  </a:lnTo>
                  <a:lnTo>
                    <a:pt x="62616" y="9946"/>
                  </a:lnTo>
                  <a:lnTo>
                    <a:pt x="66137" y="13022"/>
                  </a:lnTo>
                  <a:lnTo>
                    <a:pt x="69178" y="15722"/>
                  </a:lnTo>
                  <a:lnTo>
                    <a:pt x="72357" y="18525"/>
                  </a:lnTo>
                  <a:lnTo>
                    <a:pt x="72391" y="18559"/>
                  </a:lnTo>
                  <a:lnTo>
                    <a:pt x="72460" y="18525"/>
                  </a:lnTo>
                  <a:lnTo>
                    <a:pt x="72460" y="18457"/>
                  </a:lnTo>
                  <a:lnTo>
                    <a:pt x="72425" y="18388"/>
                  </a:lnTo>
                  <a:lnTo>
                    <a:pt x="70306" y="16406"/>
                  </a:lnTo>
                  <a:lnTo>
                    <a:pt x="67606" y="13945"/>
                  </a:lnTo>
                  <a:lnTo>
                    <a:pt x="64599" y="11211"/>
                  </a:lnTo>
                  <a:lnTo>
                    <a:pt x="61454" y="8442"/>
                  </a:lnTo>
                  <a:lnTo>
                    <a:pt x="58378" y="5742"/>
                  </a:lnTo>
                  <a:lnTo>
                    <a:pt x="55644" y="3384"/>
                  </a:lnTo>
                  <a:lnTo>
                    <a:pt x="53388" y="1538"/>
                  </a:lnTo>
                  <a:lnTo>
                    <a:pt x="52533" y="889"/>
                  </a:lnTo>
                  <a:lnTo>
                    <a:pt x="51850" y="410"/>
                  </a:lnTo>
                  <a:lnTo>
                    <a:pt x="51611" y="274"/>
                  </a:lnTo>
                  <a:lnTo>
                    <a:pt x="51371" y="171"/>
                  </a:lnTo>
                  <a:lnTo>
                    <a:pt x="51132" y="103"/>
                  </a:lnTo>
                  <a:lnTo>
                    <a:pt x="50893" y="34"/>
                  </a:lnTo>
                  <a:lnTo>
                    <a:pt x="506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118550" y="4516450"/>
              <a:ext cx="1811500" cy="546875"/>
            </a:xfrm>
            <a:custGeom>
              <a:avLst/>
              <a:gdLst/>
              <a:ahLst/>
              <a:cxnLst/>
              <a:rect l="l" t="t" r="r" b="b"/>
              <a:pathLst>
                <a:path w="72460" h="21875" fill="none" extrusionOk="0">
                  <a:moveTo>
                    <a:pt x="72425" y="18388"/>
                  </a:moveTo>
                  <a:lnTo>
                    <a:pt x="72425" y="18388"/>
                  </a:lnTo>
                  <a:lnTo>
                    <a:pt x="70306" y="16406"/>
                  </a:lnTo>
                  <a:lnTo>
                    <a:pt x="67606" y="13945"/>
                  </a:lnTo>
                  <a:lnTo>
                    <a:pt x="64599" y="11211"/>
                  </a:lnTo>
                  <a:lnTo>
                    <a:pt x="61454" y="8442"/>
                  </a:lnTo>
                  <a:lnTo>
                    <a:pt x="58378" y="5742"/>
                  </a:lnTo>
                  <a:lnTo>
                    <a:pt x="55644" y="3384"/>
                  </a:lnTo>
                  <a:lnTo>
                    <a:pt x="53388" y="1538"/>
                  </a:lnTo>
                  <a:lnTo>
                    <a:pt x="52533" y="889"/>
                  </a:lnTo>
                  <a:lnTo>
                    <a:pt x="51850" y="410"/>
                  </a:lnTo>
                  <a:lnTo>
                    <a:pt x="51850" y="410"/>
                  </a:lnTo>
                  <a:lnTo>
                    <a:pt x="51611" y="274"/>
                  </a:lnTo>
                  <a:lnTo>
                    <a:pt x="51371" y="171"/>
                  </a:lnTo>
                  <a:lnTo>
                    <a:pt x="51132" y="103"/>
                  </a:lnTo>
                  <a:lnTo>
                    <a:pt x="50893" y="34"/>
                  </a:lnTo>
                  <a:lnTo>
                    <a:pt x="50619" y="0"/>
                  </a:lnTo>
                  <a:lnTo>
                    <a:pt x="50346" y="0"/>
                  </a:lnTo>
                  <a:lnTo>
                    <a:pt x="50107" y="34"/>
                  </a:lnTo>
                  <a:lnTo>
                    <a:pt x="49833" y="68"/>
                  </a:lnTo>
                  <a:lnTo>
                    <a:pt x="49833" y="68"/>
                  </a:lnTo>
                  <a:lnTo>
                    <a:pt x="49321" y="308"/>
                  </a:lnTo>
                  <a:lnTo>
                    <a:pt x="48808" y="581"/>
                  </a:lnTo>
                  <a:lnTo>
                    <a:pt x="48329" y="923"/>
                  </a:lnTo>
                  <a:lnTo>
                    <a:pt x="47919" y="1299"/>
                  </a:lnTo>
                  <a:lnTo>
                    <a:pt x="45800" y="2974"/>
                  </a:lnTo>
                  <a:lnTo>
                    <a:pt x="41425" y="6426"/>
                  </a:lnTo>
                  <a:lnTo>
                    <a:pt x="41425" y="6426"/>
                  </a:lnTo>
                  <a:lnTo>
                    <a:pt x="37358" y="9673"/>
                  </a:lnTo>
                  <a:lnTo>
                    <a:pt x="35307" y="11279"/>
                  </a:lnTo>
                  <a:lnTo>
                    <a:pt x="33257" y="12885"/>
                  </a:lnTo>
                  <a:lnTo>
                    <a:pt x="33257" y="12885"/>
                  </a:lnTo>
                  <a:lnTo>
                    <a:pt x="32334" y="13603"/>
                  </a:lnTo>
                  <a:lnTo>
                    <a:pt x="31411" y="14287"/>
                  </a:lnTo>
                  <a:lnTo>
                    <a:pt x="30454" y="14970"/>
                  </a:lnTo>
                  <a:lnTo>
                    <a:pt x="29497" y="15654"/>
                  </a:lnTo>
                  <a:lnTo>
                    <a:pt x="28540" y="16303"/>
                  </a:lnTo>
                  <a:lnTo>
                    <a:pt x="27549" y="16919"/>
                  </a:lnTo>
                  <a:lnTo>
                    <a:pt x="26558" y="17534"/>
                  </a:lnTo>
                  <a:lnTo>
                    <a:pt x="25567" y="18115"/>
                  </a:lnTo>
                  <a:lnTo>
                    <a:pt x="25567" y="18115"/>
                  </a:lnTo>
                  <a:lnTo>
                    <a:pt x="24575" y="18662"/>
                  </a:lnTo>
                  <a:lnTo>
                    <a:pt x="23584" y="19140"/>
                  </a:lnTo>
                  <a:lnTo>
                    <a:pt x="22525" y="19619"/>
                  </a:lnTo>
                  <a:lnTo>
                    <a:pt x="21465" y="20029"/>
                  </a:lnTo>
                  <a:lnTo>
                    <a:pt x="20371" y="20405"/>
                  </a:lnTo>
                  <a:lnTo>
                    <a:pt x="19278" y="20747"/>
                  </a:lnTo>
                  <a:lnTo>
                    <a:pt x="18184" y="21020"/>
                  </a:lnTo>
                  <a:lnTo>
                    <a:pt x="17056" y="21259"/>
                  </a:lnTo>
                  <a:lnTo>
                    <a:pt x="15928" y="21396"/>
                  </a:lnTo>
                  <a:lnTo>
                    <a:pt x="14800" y="21499"/>
                  </a:lnTo>
                  <a:lnTo>
                    <a:pt x="13672" y="21499"/>
                  </a:lnTo>
                  <a:lnTo>
                    <a:pt x="12544" y="21464"/>
                  </a:lnTo>
                  <a:lnTo>
                    <a:pt x="11998" y="21396"/>
                  </a:lnTo>
                  <a:lnTo>
                    <a:pt x="11451" y="21328"/>
                  </a:lnTo>
                  <a:lnTo>
                    <a:pt x="10870" y="21225"/>
                  </a:lnTo>
                  <a:lnTo>
                    <a:pt x="10323" y="21088"/>
                  </a:lnTo>
                  <a:lnTo>
                    <a:pt x="9776" y="20952"/>
                  </a:lnTo>
                  <a:lnTo>
                    <a:pt x="9229" y="20781"/>
                  </a:lnTo>
                  <a:lnTo>
                    <a:pt x="8682" y="20576"/>
                  </a:lnTo>
                  <a:lnTo>
                    <a:pt x="8170" y="20336"/>
                  </a:lnTo>
                  <a:lnTo>
                    <a:pt x="8170" y="20336"/>
                  </a:lnTo>
                  <a:lnTo>
                    <a:pt x="7691" y="20131"/>
                  </a:lnTo>
                  <a:lnTo>
                    <a:pt x="7213" y="19892"/>
                  </a:lnTo>
                  <a:lnTo>
                    <a:pt x="6768" y="19619"/>
                  </a:lnTo>
                  <a:lnTo>
                    <a:pt x="6324" y="19311"/>
                  </a:lnTo>
                  <a:lnTo>
                    <a:pt x="5880" y="19003"/>
                  </a:lnTo>
                  <a:lnTo>
                    <a:pt x="5469" y="18696"/>
                  </a:lnTo>
                  <a:lnTo>
                    <a:pt x="5094" y="18354"/>
                  </a:lnTo>
                  <a:lnTo>
                    <a:pt x="4718" y="18012"/>
                  </a:lnTo>
                  <a:lnTo>
                    <a:pt x="4342" y="17636"/>
                  </a:lnTo>
                  <a:lnTo>
                    <a:pt x="4000" y="17226"/>
                  </a:lnTo>
                  <a:lnTo>
                    <a:pt x="3658" y="16816"/>
                  </a:lnTo>
                  <a:lnTo>
                    <a:pt x="3350" y="16406"/>
                  </a:lnTo>
                  <a:lnTo>
                    <a:pt x="3077" y="15962"/>
                  </a:lnTo>
                  <a:lnTo>
                    <a:pt x="2804" y="15517"/>
                  </a:lnTo>
                  <a:lnTo>
                    <a:pt x="2530" y="15039"/>
                  </a:lnTo>
                  <a:lnTo>
                    <a:pt x="2291" y="14560"/>
                  </a:lnTo>
                  <a:lnTo>
                    <a:pt x="2291" y="14560"/>
                  </a:lnTo>
                  <a:lnTo>
                    <a:pt x="1881" y="13603"/>
                  </a:lnTo>
                  <a:lnTo>
                    <a:pt x="1505" y="12612"/>
                  </a:lnTo>
                  <a:lnTo>
                    <a:pt x="1197" y="11587"/>
                  </a:lnTo>
                  <a:lnTo>
                    <a:pt x="924" y="10561"/>
                  </a:lnTo>
                  <a:lnTo>
                    <a:pt x="719" y="9502"/>
                  </a:lnTo>
                  <a:lnTo>
                    <a:pt x="514" y="8442"/>
                  </a:lnTo>
                  <a:lnTo>
                    <a:pt x="377" y="7417"/>
                  </a:lnTo>
                  <a:lnTo>
                    <a:pt x="240" y="6357"/>
                  </a:lnTo>
                  <a:lnTo>
                    <a:pt x="240" y="6357"/>
                  </a:lnTo>
                  <a:lnTo>
                    <a:pt x="35" y="4307"/>
                  </a:lnTo>
                  <a:lnTo>
                    <a:pt x="35" y="4307"/>
                  </a:lnTo>
                  <a:lnTo>
                    <a:pt x="35" y="4272"/>
                  </a:lnTo>
                  <a:lnTo>
                    <a:pt x="1" y="4307"/>
                  </a:lnTo>
                  <a:lnTo>
                    <a:pt x="1" y="4307"/>
                  </a:lnTo>
                  <a:lnTo>
                    <a:pt x="138" y="6323"/>
                  </a:lnTo>
                  <a:lnTo>
                    <a:pt x="240" y="7349"/>
                  </a:lnTo>
                  <a:lnTo>
                    <a:pt x="343" y="8374"/>
                  </a:lnTo>
                  <a:lnTo>
                    <a:pt x="514" y="9399"/>
                  </a:lnTo>
                  <a:lnTo>
                    <a:pt x="684" y="10425"/>
                  </a:lnTo>
                  <a:lnTo>
                    <a:pt x="924" y="11450"/>
                  </a:lnTo>
                  <a:lnTo>
                    <a:pt x="1197" y="12441"/>
                  </a:lnTo>
                  <a:lnTo>
                    <a:pt x="1539" y="13432"/>
                  </a:lnTo>
                  <a:lnTo>
                    <a:pt x="1915" y="14355"/>
                  </a:lnTo>
                  <a:lnTo>
                    <a:pt x="2359" y="15278"/>
                  </a:lnTo>
                  <a:lnTo>
                    <a:pt x="2872" y="16167"/>
                  </a:lnTo>
                  <a:lnTo>
                    <a:pt x="3145" y="16611"/>
                  </a:lnTo>
                  <a:lnTo>
                    <a:pt x="3419" y="17021"/>
                  </a:lnTo>
                  <a:lnTo>
                    <a:pt x="3726" y="17397"/>
                  </a:lnTo>
                  <a:lnTo>
                    <a:pt x="4068" y="17807"/>
                  </a:lnTo>
                  <a:lnTo>
                    <a:pt x="4410" y="18183"/>
                  </a:lnTo>
                  <a:lnTo>
                    <a:pt x="4786" y="18559"/>
                  </a:lnTo>
                  <a:lnTo>
                    <a:pt x="5162" y="18901"/>
                  </a:lnTo>
                  <a:lnTo>
                    <a:pt x="5572" y="19243"/>
                  </a:lnTo>
                  <a:lnTo>
                    <a:pt x="5572" y="19243"/>
                  </a:lnTo>
                  <a:lnTo>
                    <a:pt x="6051" y="19550"/>
                  </a:lnTo>
                  <a:lnTo>
                    <a:pt x="6495" y="19858"/>
                  </a:lnTo>
                  <a:lnTo>
                    <a:pt x="6973" y="20166"/>
                  </a:lnTo>
                  <a:lnTo>
                    <a:pt x="7452" y="20405"/>
                  </a:lnTo>
                  <a:lnTo>
                    <a:pt x="7965" y="20644"/>
                  </a:lnTo>
                  <a:lnTo>
                    <a:pt x="8443" y="20883"/>
                  </a:lnTo>
                  <a:lnTo>
                    <a:pt x="8956" y="21054"/>
                  </a:lnTo>
                  <a:lnTo>
                    <a:pt x="9468" y="21225"/>
                  </a:lnTo>
                  <a:lnTo>
                    <a:pt x="9981" y="21396"/>
                  </a:lnTo>
                  <a:lnTo>
                    <a:pt x="10528" y="21499"/>
                  </a:lnTo>
                  <a:lnTo>
                    <a:pt x="11587" y="21704"/>
                  </a:lnTo>
                  <a:lnTo>
                    <a:pt x="12681" y="21840"/>
                  </a:lnTo>
                  <a:lnTo>
                    <a:pt x="13775" y="21874"/>
                  </a:lnTo>
                  <a:lnTo>
                    <a:pt x="14869" y="21840"/>
                  </a:lnTo>
                  <a:lnTo>
                    <a:pt x="15962" y="21772"/>
                  </a:lnTo>
                  <a:lnTo>
                    <a:pt x="17056" y="21601"/>
                  </a:lnTo>
                  <a:lnTo>
                    <a:pt x="18150" y="21430"/>
                  </a:lnTo>
                  <a:lnTo>
                    <a:pt x="19243" y="21157"/>
                  </a:lnTo>
                  <a:lnTo>
                    <a:pt x="20303" y="20849"/>
                  </a:lnTo>
                  <a:lnTo>
                    <a:pt x="21328" y="20507"/>
                  </a:lnTo>
                  <a:lnTo>
                    <a:pt x="22320" y="20131"/>
                  </a:lnTo>
                  <a:lnTo>
                    <a:pt x="22320" y="20131"/>
                  </a:lnTo>
                  <a:lnTo>
                    <a:pt x="23413" y="19653"/>
                  </a:lnTo>
                  <a:lnTo>
                    <a:pt x="24507" y="19140"/>
                  </a:lnTo>
                  <a:lnTo>
                    <a:pt x="25567" y="18593"/>
                  </a:lnTo>
                  <a:lnTo>
                    <a:pt x="26592" y="18012"/>
                  </a:lnTo>
                  <a:lnTo>
                    <a:pt x="27617" y="17397"/>
                  </a:lnTo>
                  <a:lnTo>
                    <a:pt x="28608" y="16748"/>
                  </a:lnTo>
                  <a:lnTo>
                    <a:pt x="29600" y="16098"/>
                  </a:lnTo>
                  <a:lnTo>
                    <a:pt x="30591" y="15381"/>
                  </a:lnTo>
                  <a:lnTo>
                    <a:pt x="32505" y="13979"/>
                  </a:lnTo>
                  <a:lnTo>
                    <a:pt x="34385" y="12510"/>
                  </a:lnTo>
                  <a:lnTo>
                    <a:pt x="38110" y="9536"/>
                  </a:lnTo>
                  <a:lnTo>
                    <a:pt x="46791" y="2666"/>
                  </a:lnTo>
                  <a:lnTo>
                    <a:pt x="46791" y="2666"/>
                  </a:lnTo>
                  <a:lnTo>
                    <a:pt x="47851" y="1812"/>
                  </a:lnTo>
                  <a:lnTo>
                    <a:pt x="48911" y="991"/>
                  </a:lnTo>
                  <a:lnTo>
                    <a:pt x="48911" y="991"/>
                  </a:lnTo>
                  <a:lnTo>
                    <a:pt x="49184" y="820"/>
                  </a:lnTo>
                  <a:lnTo>
                    <a:pt x="49457" y="649"/>
                  </a:lnTo>
                  <a:lnTo>
                    <a:pt x="49765" y="513"/>
                  </a:lnTo>
                  <a:lnTo>
                    <a:pt x="50038" y="410"/>
                  </a:lnTo>
                  <a:lnTo>
                    <a:pt x="50346" y="342"/>
                  </a:lnTo>
                  <a:lnTo>
                    <a:pt x="50654" y="342"/>
                  </a:lnTo>
                  <a:lnTo>
                    <a:pt x="50961" y="410"/>
                  </a:lnTo>
                  <a:lnTo>
                    <a:pt x="51269" y="547"/>
                  </a:lnTo>
                  <a:lnTo>
                    <a:pt x="51269" y="547"/>
                  </a:lnTo>
                  <a:lnTo>
                    <a:pt x="51952" y="991"/>
                  </a:lnTo>
                  <a:lnTo>
                    <a:pt x="52944" y="1743"/>
                  </a:lnTo>
                  <a:lnTo>
                    <a:pt x="54174" y="2769"/>
                  </a:lnTo>
                  <a:lnTo>
                    <a:pt x="55644" y="3965"/>
                  </a:lnTo>
                  <a:lnTo>
                    <a:pt x="58993" y="6802"/>
                  </a:lnTo>
                  <a:lnTo>
                    <a:pt x="62616" y="9946"/>
                  </a:lnTo>
                  <a:lnTo>
                    <a:pt x="66137" y="13022"/>
                  </a:lnTo>
                  <a:lnTo>
                    <a:pt x="69178" y="15722"/>
                  </a:lnTo>
                  <a:lnTo>
                    <a:pt x="72357" y="18525"/>
                  </a:lnTo>
                  <a:lnTo>
                    <a:pt x="72357" y="18525"/>
                  </a:lnTo>
                  <a:lnTo>
                    <a:pt x="72391" y="18559"/>
                  </a:lnTo>
                  <a:lnTo>
                    <a:pt x="72460" y="18525"/>
                  </a:lnTo>
                  <a:lnTo>
                    <a:pt x="72460" y="18525"/>
                  </a:lnTo>
                  <a:lnTo>
                    <a:pt x="72460" y="18457"/>
                  </a:lnTo>
                  <a:lnTo>
                    <a:pt x="72425" y="183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381725" y="3641475"/>
              <a:ext cx="890400" cy="485350"/>
            </a:xfrm>
            <a:custGeom>
              <a:avLst/>
              <a:gdLst/>
              <a:ahLst/>
              <a:cxnLst/>
              <a:rect l="l" t="t" r="r" b="b"/>
              <a:pathLst>
                <a:path w="35616" h="19414" extrusionOk="0">
                  <a:moveTo>
                    <a:pt x="24610" y="0"/>
                  </a:moveTo>
                  <a:lnTo>
                    <a:pt x="24268" y="68"/>
                  </a:lnTo>
                  <a:lnTo>
                    <a:pt x="23960" y="137"/>
                  </a:lnTo>
                  <a:lnTo>
                    <a:pt x="23721" y="239"/>
                  </a:lnTo>
                  <a:lnTo>
                    <a:pt x="23516" y="376"/>
                  </a:lnTo>
                  <a:lnTo>
                    <a:pt x="23413" y="547"/>
                  </a:lnTo>
                  <a:lnTo>
                    <a:pt x="22080" y="3247"/>
                  </a:lnTo>
                  <a:lnTo>
                    <a:pt x="20816" y="5879"/>
                  </a:lnTo>
                  <a:lnTo>
                    <a:pt x="20235" y="7041"/>
                  </a:lnTo>
                  <a:lnTo>
                    <a:pt x="19722" y="7998"/>
                  </a:lnTo>
                  <a:lnTo>
                    <a:pt x="19346" y="8681"/>
                  </a:lnTo>
                  <a:lnTo>
                    <a:pt x="19175" y="8887"/>
                  </a:lnTo>
                  <a:lnTo>
                    <a:pt x="19073" y="9023"/>
                  </a:lnTo>
                  <a:lnTo>
                    <a:pt x="19004" y="9057"/>
                  </a:lnTo>
                  <a:lnTo>
                    <a:pt x="18868" y="9092"/>
                  </a:lnTo>
                  <a:lnTo>
                    <a:pt x="18013" y="9092"/>
                  </a:lnTo>
                  <a:lnTo>
                    <a:pt x="17364" y="9023"/>
                  </a:lnTo>
                  <a:lnTo>
                    <a:pt x="15689" y="8818"/>
                  </a:lnTo>
                  <a:lnTo>
                    <a:pt x="13604" y="8545"/>
                  </a:lnTo>
                  <a:lnTo>
                    <a:pt x="11280" y="8237"/>
                  </a:lnTo>
                  <a:lnTo>
                    <a:pt x="8819" y="7895"/>
                  </a:lnTo>
                  <a:lnTo>
                    <a:pt x="6324" y="7622"/>
                  </a:lnTo>
                  <a:lnTo>
                    <a:pt x="5094" y="7485"/>
                  </a:lnTo>
                  <a:lnTo>
                    <a:pt x="3897" y="7417"/>
                  </a:lnTo>
                  <a:lnTo>
                    <a:pt x="2940" y="7383"/>
                  </a:lnTo>
                  <a:lnTo>
                    <a:pt x="2120" y="7417"/>
                  </a:lnTo>
                  <a:lnTo>
                    <a:pt x="1778" y="7451"/>
                  </a:lnTo>
                  <a:lnTo>
                    <a:pt x="1471" y="7519"/>
                  </a:lnTo>
                  <a:lnTo>
                    <a:pt x="1197" y="7588"/>
                  </a:lnTo>
                  <a:lnTo>
                    <a:pt x="924" y="7690"/>
                  </a:lnTo>
                  <a:lnTo>
                    <a:pt x="719" y="7759"/>
                  </a:lnTo>
                  <a:lnTo>
                    <a:pt x="548" y="7895"/>
                  </a:lnTo>
                  <a:lnTo>
                    <a:pt x="377" y="7998"/>
                  </a:lnTo>
                  <a:lnTo>
                    <a:pt x="240" y="8135"/>
                  </a:lnTo>
                  <a:lnTo>
                    <a:pt x="138" y="8271"/>
                  </a:lnTo>
                  <a:lnTo>
                    <a:pt x="69" y="8408"/>
                  </a:lnTo>
                  <a:lnTo>
                    <a:pt x="35" y="8579"/>
                  </a:lnTo>
                  <a:lnTo>
                    <a:pt x="1" y="8750"/>
                  </a:lnTo>
                  <a:lnTo>
                    <a:pt x="1" y="8921"/>
                  </a:lnTo>
                  <a:lnTo>
                    <a:pt x="35" y="9057"/>
                  </a:lnTo>
                  <a:lnTo>
                    <a:pt x="138" y="9433"/>
                  </a:lnTo>
                  <a:lnTo>
                    <a:pt x="309" y="9775"/>
                  </a:lnTo>
                  <a:lnTo>
                    <a:pt x="548" y="10117"/>
                  </a:lnTo>
                  <a:lnTo>
                    <a:pt x="821" y="10459"/>
                  </a:lnTo>
                  <a:lnTo>
                    <a:pt x="1163" y="10801"/>
                  </a:lnTo>
                  <a:lnTo>
                    <a:pt x="1539" y="11108"/>
                  </a:lnTo>
                  <a:lnTo>
                    <a:pt x="1949" y="11382"/>
                  </a:lnTo>
                  <a:lnTo>
                    <a:pt x="3590" y="12339"/>
                  </a:lnTo>
                  <a:lnTo>
                    <a:pt x="4718" y="12988"/>
                  </a:lnTo>
                  <a:lnTo>
                    <a:pt x="6016" y="13706"/>
                  </a:lnTo>
                  <a:lnTo>
                    <a:pt x="7418" y="14458"/>
                  </a:lnTo>
                  <a:lnTo>
                    <a:pt x="8956" y="15210"/>
                  </a:lnTo>
                  <a:lnTo>
                    <a:pt x="10562" y="15996"/>
                  </a:lnTo>
                  <a:lnTo>
                    <a:pt x="12237" y="16748"/>
                  </a:lnTo>
                  <a:lnTo>
                    <a:pt x="13912" y="17465"/>
                  </a:lnTo>
                  <a:lnTo>
                    <a:pt x="15621" y="18081"/>
                  </a:lnTo>
                  <a:lnTo>
                    <a:pt x="16441" y="18354"/>
                  </a:lnTo>
                  <a:lnTo>
                    <a:pt x="17261" y="18627"/>
                  </a:lnTo>
                  <a:lnTo>
                    <a:pt x="18081" y="18833"/>
                  </a:lnTo>
                  <a:lnTo>
                    <a:pt x="18868" y="19038"/>
                  </a:lnTo>
                  <a:lnTo>
                    <a:pt x="19654" y="19174"/>
                  </a:lnTo>
                  <a:lnTo>
                    <a:pt x="20371" y="19311"/>
                  </a:lnTo>
                  <a:lnTo>
                    <a:pt x="21123" y="19379"/>
                  </a:lnTo>
                  <a:lnTo>
                    <a:pt x="21807" y="19414"/>
                  </a:lnTo>
                  <a:lnTo>
                    <a:pt x="22456" y="19379"/>
                  </a:lnTo>
                  <a:lnTo>
                    <a:pt x="23071" y="19311"/>
                  </a:lnTo>
                  <a:lnTo>
                    <a:pt x="23653" y="19174"/>
                  </a:lnTo>
                  <a:lnTo>
                    <a:pt x="24165" y="19003"/>
                  </a:lnTo>
                  <a:lnTo>
                    <a:pt x="24507" y="18833"/>
                  </a:lnTo>
                  <a:lnTo>
                    <a:pt x="24815" y="18662"/>
                  </a:lnTo>
                  <a:lnTo>
                    <a:pt x="25156" y="18422"/>
                  </a:lnTo>
                  <a:lnTo>
                    <a:pt x="25498" y="18149"/>
                  </a:lnTo>
                  <a:lnTo>
                    <a:pt x="26250" y="17465"/>
                  </a:lnTo>
                  <a:lnTo>
                    <a:pt x="27002" y="16679"/>
                  </a:lnTo>
                  <a:lnTo>
                    <a:pt x="27788" y="15791"/>
                  </a:lnTo>
                  <a:lnTo>
                    <a:pt x="28608" y="14799"/>
                  </a:lnTo>
                  <a:lnTo>
                    <a:pt x="29429" y="13740"/>
                  </a:lnTo>
                  <a:lnTo>
                    <a:pt x="30249" y="12646"/>
                  </a:lnTo>
                  <a:lnTo>
                    <a:pt x="31035" y="11518"/>
                  </a:lnTo>
                  <a:lnTo>
                    <a:pt x="31821" y="10390"/>
                  </a:lnTo>
                  <a:lnTo>
                    <a:pt x="33291" y="8169"/>
                  </a:lnTo>
                  <a:lnTo>
                    <a:pt x="34556" y="6152"/>
                  </a:lnTo>
                  <a:lnTo>
                    <a:pt x="35547" y="4512"/>
                  </a:lnTo>
                  <a:lnTo>
                    <a:pt x="35615" y="4307"/>
                  </a:lnTo>
                  <a:lnTo>
                    <a:pt x="35615" y="4101"/>
                  </a:lnTo>
                  <a:lnTo>
                    <a:pt x="35547" y="3896"/>
                  </a:lnTo>
                  <a:lnTo>
                    <a:pt x="35444" y="3657"/>
                  </a:lnTo>
                  <a:lnTo>
                    <a:pt x="35239" y="3418"/>
                  </a:lnTo>
                  <a:lnTo>
                    <a:pt x="34966" y="3213"/>
                  </a:lnTo>
                  <a:lnTo>
                    <a:pt x="34658" y="2974"/>
                  </a:lnTo>
                  <a:lnTo>
                    <a:pt x="34316" y="2734"/>
                  </a:lnTo>
                  <a:lnTo>
                    <a:pt x="33906" y="2495"/>
                  </a:lnTo>
                  <a:lnTo>
                    <a:pt x="33496" y="2256"/>
                  </a:lnTo>
                  <a:lnTo>
                    <a:pt x="32505" y="1811"/>
                  </a:lnTo>
                  <a:lnTo>
                    <a:pt x="31445" y="1401"/>
                  </a:lnTo>
                  <a:lnTo>
                    <a:pt x="30317" y="991"/>
                  </a:lnTo>
                  <a:lnTo>
                    <a:pt x="29155" y="649"/>
                  </a:lnTo>
                  <a:lnTo>
                    <a:pt x="27993" y="376"/>
                  </a:lnTo>
                  <a:lnTo>
                    <a:pt x="26899" y="171"/>
                  </a:lnTo>
                  <a:lnTo>
                    <a:pt x="25874" y="34"/>
                  </a:lnTo>
                  <a:lnTo>
                    <a:pt x="25430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381725" y="3641475"/>
              <a:ext cx="890400" cy="485350"/>
            </a:xfrm>
            <a:custGeom>
              <a:avLst/>
              <a:gdLst/>
              <a:ahLst/>
              <a:cxnLst/>
              <a:rect l="l" t="t" r="r" b="b"/>
              <a:pathLst>
                <a:path w="35616" h="19414" fill="none" extrusionOk="0">
                  <a:moveTo>
                    <a:pt x="1949" y="11382"/>
                  </a:moveTo>
                  <a:lnTo>
                    <a:pt x="1949" y="11382"/>
                  </a:lnTo>
                  <a:lnTo>
                    <a:pt x="3590" y="12339"/>
                  </a:lnTo>
                  <a:lnTo>
                    <a:pt x="4718" y="12988"/>
                  </a:lnTo>
                  <a:lnTo>
                    <a:pt x="6016" y="13706"/>
                  </a:lnTo>
                  <a:lnTo>
                    <a:pt x="7418" y="14458"/>
                  </a:lnTo>
                  <a:lnTo>
                    <a:pt x="8956" y="15210"/>
                  </a:lnTo>
                  <a:lnTo>
                    <a:pt x="10562" y="15996"/>
                  </a:lnTo>
                  <a:lnTo>
                    <a:pt x="12237" y="16748"/>
                  </a:lnTo>
                  <a:lnTo>
                    <a:pt x="13912" y="17465"/>
                  </a:lnTo>
                  <a:lnTo>
                    <a:pt x="15621" y="18081"/>
                  </a:lnTo>
                  <a:lnTo>
                    <a:pt x="16441" y="18354"/>
                  </a:lnTo>
                  <a:lnTo>
                    <a:pt x="17261" y="18627"/>
                  </a:lnTo>
                  <a:lnTo>
                    <a:pt x="18081" y="18833"/>
                  </a:lnTo>
                  <a:lnTo>
                    <a:pt x="18868" y="19038"/>
                  </a:lnTo>
                  <a:lnTo>
                    <a:pt x="19654" y="19174"/>
                  </a:lnTo>
                  <a:lnTo>
                    <a:pt x="20371" y="19311"/>
                  </a:lnTo>
                  <a:lnTo>
                    <a:pt x="21123" y="19379"/>
                  </a:lnTo>
                  <a:lnTo>
                    <a:pt x="21807" y="19414"/>
                  </a:lnTo>
                  <a:lnTo>
                    <a:pt x="22456" y="19379"/>
                  </a:lnTo>
                  <a:lnTo>
                    <a:pt x="23071" y="19311"/>
                  </a:lnTo>
                  <a:lnTo>
                    <a:pt x="23653" y="19174"/>
                  </a:lnTo>
                  <a:lnTo>
                    <a:pt x="24165" y="19003"/>
                  </a:lnTo>
                  <a:lnTo>
                    <a:pt x="24165" y="19003"/>
                  </a:lnTo>
                  <a:lnTo>
                    <a:pt x="24507" y="18833"/>
                  </a:lnTo>
                  <a:lnTo>
                    <a:pt x="24815" y="18662"/>
                  </a:lnTo>
                  <a:lnTo>
                    <a:pt x="25156" y="18422"/>
                  </a:lnTo>
                  <a:lnTo>
                    <a:pt x="25498" y="18149"/>
                  </a:lnTo>
                  <a:lnTo>
                    <a:pt x="26250" y="17465"/>
                  </a:lnTo>
                  <a:lnTo>
                    <a:pt x="27002" y="16679"/>
                  </a:lnTo>
                  <a:lnTo>
                    <a:pt x="27788" y="15791"/>
                  </a:lnTo>
                  <a:lnTo>
                    <a:pt x="28608" y="14799"/>
                  </a:lnTo>
                  <a:lnTo>
                    <a:pt x="29429" y="13740"/>
                  </a:lnTo>
                  <a:lnTo>
                    <a:pt x="30249" y="12646"/>
                  </a:lnTo>
                  <a:lnTo>
                    <a:pt x="31035" y="11518"/>
                  </a:lnTo>
                  <a:lnTo>
                    <a:pt x="31821" y="10390"/>
                  </a:lnTo>
                  <a:lnTo>
                    <a:pt x="33291" y="8169"/>
                  </a:lnTo>
                  <a:lnTo>
                    <a:pt x="34556" y="6152"/>
                  </a:lnTo>
                  <a:lnTo>
                    <a:pt x="35547" y="4512"/>
                  </a:lnTo>
                  <a:lnTo>
                    <a:pt x="35547" y="4512"/>
                  </a:lnTo>
                  <a:lnTo>
                    <a:pt x="35615" y="4307"/>
                  </a:lnTo>
                  <a:lnTo>
                    <a:pt x="35615" y="4101"/>
                  </a:lnTo>
                  <a:lnTo>
                    <a:pt x="35547" y="3896"/>
                  </a:lnTo>
                  <a:lnTo>
                    <a:pt x="35444" y="3657"/>
                  </a:lnTo>
                  <a:lnTo>
                    <a:pt x="35239" y="3418"/>
                  </a:lnTo>
                  <a:lnTo>
                    <a:pt x="34966" y="3213"/>
                  </a:lnTo>
                  <a:lnTo>
                    <a:pt x="34658" y="2974"/>
                  </a:lnTo>
                  <a:lnTo>
                    <a:pt x="34316" y="2734"/>
                  </a:lnTo>
                  <a:lnTo>
                    <a:pt x="33906" y="2495"/>
                  </a:lnTo>
                  <a:lnTo>
                    <a:pt x="33496" y="2256"/>
                  </a:lnTo>
                  <a:lnTo>
                    <a:pt x="32505" y="1811"/>
                  </a:lnTo>
                  <a:lnTo>
                    <a:pt x="31445" y="1401"/>
                  </a:lnTo>
                  <a:lnTo>
                    <a:pt x="30317" y="991"/>
                  </a:lnTo>
                  <a:lnTo>
                    <a:pt x="29155" y="649"/>
                  </a:lnTo>
                  <a:lnTo>
                    <a:pt x="27993" y="376"/>
                  </a:lnTo>
                  <a:lnTo>
                    <a:pt x="26899" y="171"/>
                  </a:lnTo>
                  <a:lnTo>
                    <a:pt x="25874" y="34"/>
                  </a:lnTo>
                  <a:lnTo>
                    <a:pt x="25430" y="0"/>
                  </a:lnTo>
                  <a:lnTo>
                    <a:pt x="24985" y="0"/>
                  </a:lnTo>
                  <a:lnTo>
                    <a:pt x="24610" y="0"/>
                  </a:lnTo>
                  <a:lnTo>
                    <a:pt x="24268" y="68"/>
                  </a:lnTo>
                  <a:lnTo>
                    <a:pt x="23960" y="137"/>
                  </a:lnTo>
                  <a:lnTo>
                    <a:pt x="23721" y="239"/>
                  </a:lnTo>
                  <a:lnTo>
                    <a:pt x="23516" y="376"/>
                  </a:lnTo>
                  <a:lnTo>
                    <a:pt x="23413" y="547"/>
                  </a:lnTo>
                  <a:lnTo>
                    <a:pt x="23413" y="547"/>
                  </a:lnTo>
                  <a:lnTo>
                    <a:pt x="22080" y="3247"/>
                  </a:lnTo>
                  <a:lnTo>
                    <a:pt x="20816" y="5879"/>
                  </a:lnTo>
                  <a:lnTo>
                    <a:pt x="20235" y="7041"/>
                  </a:lnTo>
                  <a:lnTo>
                    <a:pt x="19722" y="7998"/>
                  </a:lnTo>
                  <a:lnTo>
                    <a:pt x="19346" y="8681"/>
                  </a:lnTo>
                  <a:lnTo>
                    <a:pt x="19175" y="8887"/>
                  </a:lnTo>
                  <a:lnTo>
                    <a:pt x="19073" y="9023"/>
                  </a:lnTo>
                  <a:lnTo>
                    <a:pt x="19073" y="9023"/>
                  </a:lnTo>
                  <a:lnTo>
                    <a:pt x="19004" y="9057"/>
                  </a:lnTo>
                  <a:lnTo>
                    <a:pt x="18868" y="9092"/>
                  </a:lnTo>
                  <a:lnTo>
                    <a:pt x="18526" y="9092"/>
                  </a:lnTo>
                  <a:lnTo>
                    <a:pt x="18013" y="9092"/>
                  </a:lnTo>
                  <a:lnTo>
                    <a:pt x="17364" y="9023"/>
                  </a:lnTo>
                  <a:lnTo>
                    <a:pt x="15689" y="8818"/>
                  </a:lnTo>
                  <a:lnTo>
                    <a:pt x="13604" y="8545"/>
                  </a:lnTo>
                  <a:lnTo>
                    <a:pt x="11280" y="8237"/>
                  </a:lnTo>
                  <a:lnTo>
                    <a:pt x="8819" y="7895"/>
                  </a:lnTo>
                  <a:lnTo>
                    <a:pt x="6324" y="7622"/>
                  </a:lnTo>
                  <a:lnTo>
                    <a:pt x="5094" y="7485"/>
                  </a:lnTo>
                  <a:lnTo>
                    <a:pt x="3897" y="7417"/>
                  </a:lnTo>
                  <a:lnTo>
                    <a:pt x="3897" y="7417"/>
                  </a:lnTo>
                  <a:lnTo>
                    <a:pt x="2940" y="7383"/>
                  </a:lnTo>
                  <a:lnTo>
                    <a:pt x="2120" y="7417"/>
                  </a:lnTo>
                  <a:lnTo>
                    <a:pt x="1778" y="7451"/>
                  </a:lnTo>
                  <a:lnTo>
                    <a:pt x="1471" y="7519"/>
                  </a:lnTo>
                  <a:lnTo>
                    <a:pt x="1197" y="7588"/>
                  </a:lnTo>
                  <a:lnTo>
                    <a:pt x="924" y="7690"/>
                  </a:lnTo>
                  <a:lnTo>
                    <a:pt x="719" y="7759"/>
                  </a:lnTo>
                  <a:lnTo>
                    <a:pt x="548" y="7895"/>
                  </a:lnTo>
                  <a:lnTo>
                    <a:pt x="377" y="7998"/>
                  </a:lnTo>
                  <a:lnTo>
                    <a:pt x="240" y="8135"/>
                  </a:lnTo>
                  <a:lnTo>
                    <a:pt x="138" y="8271"/>
                  </a:lnTo>
                  <a:lnTo>
                    <a:pt x="69" y="8408"/>
                  </a:lnTo>
                  <a:lnTo>
                    <a:pt x="35" y="8579"/>
                  </a:lnTo>
                  <a:lnTo>
                    <a:pt x="1" y="8750"/>
                  </a:lnTo>
                  <a:lnTo>
                    <a:pt x="1" y="8921"/>
                  </a:lnTo>
                  <a:lnTo>
                    <a:pt x="35" y="9057"/>
                  </a:lnTo>
                  <a:lnTo>
                    <a:pt x="138" y="9433"/>
                  </a:lnTo>
                  <a:lnTo>
                    <a:pt x="309" y="9775"/>
                  </a:lnTo>
                  <a:lnTo>
                    <a:pt x="548" y="10117"/>
                  </a:lnTo>
                  <a:lnTo>
                    <a:pt x="821" y="10459"/>
                  </a:lnTo>
                  <a:lnTo>
                    <a:pt x="1163" y="10801"/>
                  </a:lnTo>
                  <a:lnTo>
                    <a:pt x="1539" y="11108"/>
                  </a:lnTo>
                  <a:lnTo>
                    <a:pt x="1949" y="113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53375" y="3427000"/>
              <a:ext cx="358050" cy="433225"/>
            </a:xfrm>
            <a:custGeom>
              <a:avLst/>
              <a:gdLst/>
              <a:ahLst/>
              <a:cxnLst/>
              <a:rect l="l" t="t" r="r" b="b"/>
              <a:pathLst>
                <a:path w="14322" h="17329" extrusionOk="0">
                  <a:moveTo>
                    <a:pt x="4341" y="0"/>
                  </a:moveTo>
                  <a:lnTo>
                    <a:pt x="4068" y="34"/>
                  </a:lnTo>
                  <a:lnTo>
                    <a:pt x="3828" y="137"/>
                  </a:lnTo>
                  <a:lnTo>
                    <a:pt x="3623" y="274"/>
                  </a:lnTo>
                  <a:lnTo>
                    <a:pt x="3452" y="444"/>
                  </a:lnTo>
                  <a:lnTo>
                    <a:pt x="3247" y="684"/>
                  </a:lnTo>
                  <a:lnTo>
                    <a:pt x="2906" y="1231"/>
                  </a:lnTo>
                  <a:lnTo>
                    <a:pt x="2564" y="1914"/>
                  </a:lnTo>
                  <a:lnTo>
                    <a:pt x="2188" y="2666"/>
                  </a:lnTo>
                  <a:lnTo>
                    <a:pt x="1880" y="3521"/>
                  </a:lnTo>
                  <a:lnTo>
                    <a:pt x="1573" y="4409"/>
                  </a:lnTo>
                  <a:lnTo>
                    <a:pt x="1265" y="5332"/>
                  </a:lnTo>
                  <a:lnTo>
                    <a:pt x="992" y="6289"/>
                  </a:lnTo>
                  <a:lnTo>
                    <a:pt x="752" y="7246"/>
                  </a:lnTo>
                  <a:lnTo>
                    <a:pt x="513" y="8169"/>
                  </a:lnTo>
                  <a:lnTo>
                    <a:pt x="342" y="9058"/>
                  </a:lnTo>
                  <a:lnTo>
                    <a:pt x="205" y="9878"/>
                  </a:lnTo>
                  <a:lnTo>
                    <a:pt x="69" y="10630"/>
                  </a:lnTo>
                  <a:lnTo>
                    <a:pt x="0" y="11245"/>
                  </a:lnTo>
                  <a:lnTo>
                    <a:pt x="0" y="11758"/>
                  </a:lnTo>
                  <a:lnTo>
                    <a:pt x="0" y="12099"/>
                  </a:lnTo>
                  <a:lnTo>
                    <a:pt x="69" y="12270"/>
                  </a:lnTo>
                  <a:lnTo>
                    <a:pt x="137" y="12407"/>
                  </a:lnTo>
                  <a:lnTo>
                    <a:pt x="274" y="12612"/>
                  </a:lnTo>
                  <a:lnTo>
                    <a:pt x="479" y="12783"/>
                  </a:lnTo>
                  <a:lnTo>
                    <a:pt x="923" y="13193"/>
                  </a:lnTo>
                  <a:lnTo>
                    <a:pt x="1504" y="13672"/>
                  </a:lnTo>
                  <a:lnTo>
                    <a:pt x="2222" y="14116"/>
                  </a:lnTo>
                  <a:lnTo>
                    <a:pt x="2974" y="14629"/>
                  </a:lnTo>
                  <a:lnTo>
                    <a:pt x="3794" y="15107"/>
                  </a:lnTo>
                  <a:lnTo>
                    <a:pt x="4683" y="15551"/>
                  </a:lnTo>
                  <a:lnTo>
                    <a:pt x="5537" y="15996"/>
                  </a:lnTo>
                  <a:lnTo>
                    <a:pt x="6392" y="16372"/>
                  </a:lnTo>
                  <a:lnTo>
                    <a:pt x="7212" y="16714"/>
                  </a:lnTo>
                  <a:lnTo>
                    <a:pt x="7998" y="16987"/>
                  </a:lnTo>
                  <a:lnTo>
                    <a:pt x="8682" y="17192"/>
                  </a:lnTo>
                  <a:lnTo>
                    <a:pt x="9263" y="17295"/>
                  </a:lnTo>
                  <a:lnTo>
                    <a:pt x="9502" y="17329"/>
                  </a:lnTo>
                  <a:lnTo>
                    <a:pt x="9707" y="17295"/>
                  </a:lnTo>
                  <a:lnTo>
                    <a:pt x="9878" y="17260"/>
                  </a:lnTo>
                  <a:lnTo>
                    <a:pt x="9981" y="17192"/>
                  </a:lnTo>
                  <a:lnTo>
                    <a:pt x="10220" y="16953"/>
                  </a:lnTo>
                  <a:lnTo>
                    <a:pt x="10493" y="16645"/>
                  </a:lnTo>
                  <a:lnTo>
                    <a:pt x="10767" y="16269"/>
                  </a:lnTo>
                  <a:lnTo>
                    <a:pt x="11074" y="15825"/>
                  </a:lnTo>
                  <a:lnTo>
                    <a:pt x="11758" y="14765"/>
                  </a:lnTo>
                  <a:lnTo>
                    <a:pt x="12441" y="13569"/>
                  </a:lnTo>
                  <a:lnTo>
                    <a:pt x="13091" y="12305"/>
                  </a:lnTo>
                  <a:lnTo>
                    <a:pt x="13364" y="11655"/>
                  </a:lnTo>
                  <a:lnTo>
                    <a:pt x="13638" y="11006"/>
                  </a:lnTo>
                  <a:lnTo>
                    <a:pt x="13877" y="10390"/>
                  </a:lnTo>
                  <a:lnTo>
                    <a:pt x="14082" y="9809"/>
                  </a:lnTo>
                  <a:lnTo>
                    <a:pt x="14219" y="9228"/>
                  </a:lnTo>
                  <a:lnTo>
                    <a:pt x="14321" y="8716"/>
                  </a:lnTo>
                  <a:lnTo>
                    <a:pt x="14321" y="8476"/>
                  </a:lnTo>
                  <a:lnTo>
                    <a:pt x="14287" y="8169"/>
                  </a:lnTo>
                  <a:lnTo>
                    <a:pt x="14185" y="7861"/>
                  </a:lnTo>
                  <a:lnTo>
                    <a:pt x="14048" y="7519"/>
                  </a:lnTo>
                  <a:lnTo>
                    <a:pt x="13877" y="7178"/>
                  </a:lnTo>
                  <a:lnTo>
                    <a:pt x="13638" y="6802"/>
                  </a:lnTo>
                  <a:lnTo>
                    <a:pt x="13398" y="6426"/>
                  </a:lnTo>
                  <a:lnTo>
                    <a:pt x="13091" y="6016"/>
                  </a:lnTo>
                  <a:lnTo>
                    <a:pt x="12407" y="5230"/>
                  </a:lnTo>
                  <a:lnTo>
                    <a:pt x="11621" y="4409"/>
                  </a:lnTo>
                  <a:lnTo>
                    <a:pt x="10767" y="3589"/>
                  </a:lnTo>
                  <a:lnTo>
                    <a:pt x="9844" y="2803"/>
                  </a:lnTo>
                  <a:lnTo>
                    <a:pt x="8921" y="2085"/>
                  </a:lnTo>
                  <a:lnTo>
                    <a:pt x="7964" y="1436"/>
                  </a:lnTo>
                  <a:lnTo>
                    <a:pt x="7041" y="889"/>
                  </a:lnTo>
                  <a:lnTo>
                    <a:pt x="6597" y="650"/>
                  </a:lnTo>
                  <a:lnTo>
                    <a:pt x="6153" y="444"/>
                  </a:lnTo>
                  <a:lnTo>
                    <a:pt x="5742" y="274"/>
                  </a:lnTo>
                  <a:lnTo>
                    <a:pt x="5366" y="137"/>
                  </a:lnTo>
                  <a:lnTo>
                    <a:pt x="4991" y="34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828625" y="3394525"/>
              <a:ext cx="222175" cy="303350"/>
            </a:xfrm>
            <a:custGeom>
              <a:avLst/>
              <a:gdLst/>
              <a:ahLst/>
              <a:cxnLst/>
              <a:rect l="l" t="t" r="r" b="b"/>
              <a:pathLst>
                <a:path w="8887" h="12134" extrusionOk="0">
                  <a:moveTo>
                    <a:pt x="752" y="0"/>
                  </a:moveTo>
                  <a:lnTo>
                    <a:pt x="513" y="103"/>
                  </a:lnTo>
                  <a:lnTo>
                    <a:pt x="274" y="205"/>
                  </a:lnTo>
                  <a:lnTo>
                    <a:pt x="205" y="274"/>
                  </a:lnTo>
                  <a:lnTo>
                    <a:pt x="103" y="376"/>
                  </a:lnTo>
                  <a:lnTo>
                    <a:pt x="69" y="479"/>
                  </a:lnTo>
                  <a:lnTo>
                    <a:pt x="35" y="581"/>
                  </a:lnTo>
                  <a:lnTo>
                    <a:pt x="0" y="855"/>
                  </a:lnTo>
                  <a:lnTo>
                    <a:pt x="0" y="1162"/>
                  </a:lnTo>
                  <a:lnTo>
                    <a:pt x="103" y="1470"/>
                  </a:lnTo>
                  <a:lnTo>
                    <a:pt x="240" y="1846"/>
                  </a:lnTo>
                  <a:lnTo>
                    <a:pt x="376" y="2222"/>
                  </a:lnTo>
                  <a:lnTo>
                    <a:pt x="581" y="2632"/>
                  </a:lnTo>
                  <a:lnTo>
                    <a:pt x="1094" y="3487"/>
                  </a:lnTo>
                  <a:lnTo>
                    <a:pt x="1641" y="4375"/>
                  </a:lnTo>
                  <a:lnTo>
                    <a:pt x="2735" y="6084"/>
                  </a:lnTo>
                  <a:lnTo>
                    <a:pt x="3111" y="6768"/>
                  </a:lnTo>
                  <a:lnTo>
                    <a:pt x="3487" y="7451"/>
                  </a:lnTo>
                  <a:lnTo>
                    <a:pt x="3794" y="8169"/>
                  </a:lnTo>
                  <a:lnTo>
                    <a:pt x="4102" y="8887"/>
                  </a:lnTo>
                  <a:lnTo>
                    <a:pt x="4409" y="9639"/>
                  </a:lnTo>
                  <a:lnTo>
                    <a:pt x="4649" y="10357"/>
                  </a:lnTo>
                  <a:lnTo>
                    <a:pt x="4854" y="11108"/>
                  </a:lnTo>
                  <a:lnTo>
                    <a:pt x="5059" y="11895"/>
                  </a:lnTo>
                  <a:lnTo>
                    <a:pt x="5435" y="12031"/>
                  </a:lnTo>
                  <a:lnTo>
                    <a:pt x="5777" y="12100"/>
                  </a:lnTo>
                  <a:lnTo>
                    <a:pt x="6152" y="12134"/>
                  </a:lnTo>
                  <a:lnTo>
                    <a:pt x="6528" y="12100"/>
                  </a:lnTo>
                  <a:lnTo>
                    <a:pt x="6904" y="12031"/>
                  </a:lnTo>
                  <a:lnTo>
                    <a:pt x="7246" y="11929"/>
                  </a:lnTo>
                  <a:lnTo>
                    <a:pt x="7588" y="11758"/>
                  </a:lnTo>
                  <a:lnTo>
                    <a:pt x="7896" y="11553"/>
                  </a:lnTo>
                  <a:lnTo>
                    <a:pt x="8101" y="11382"/>
                  </a:lnTo>
                  <a:lnTo>
                    <a:pt x="8237" y="11177"/>
                  </a:lnTo>
                  <a:lnTo>
                    <a:pt x="8408" y="11006"/>
                  </a:lnTo>
                  <a:lnTo>
                    <a:pt x="8511" y="10801"/>
                  </a:lnTo>
                  <a:lnTo>
                    <a:pt x="8716" y="10391"/>
                  </a:lnTo>
                  <a:lnTo>
                    <a:pt x="8818" y="9946"/>
                  </a:lnTo>
                  <a:lnTo>
                    <a:pt x="8887" y="9502"/>
                  </a:lnTo>
                  <a:lnTo>
                    <a:pt x="8887" y="9058"/>
                  </a:lnTo>
                  <a:lnTo>
                    <a:pt x="8853" y="8613"/>
                  </a:lnTo>
                  <a:lnTo>
                    <a:pt x="8784" y="8169"/>
                  </a:lnTo>
                  <a:lnTo>
                    <a:pt x="8716" y="7759"/>
                  </a:lnTo>
                  <a:lnTo>
                    <a:pt x="8613" y="7349"/>
                  </a:lnTo>
                  <a:lnTo>
                    <a:pt x="8374" y="6699"/>
                  </a:lnTo>
                  <a:lnTo>
                    <a:pt x="8169" y="6255"/>
                  </a:lnTo>
                  <a:lnTo>
                    <a:pt x="8101" y="6118"/>
                  </a:lnTo>
                  <a:lnTo>
                    <a:pt x="7861" y="5777"/>
                  </a:lnTo>
                  <a:lnTo>
                    <a:pt x="7212" y="4956"/>
                  </a:lnTo>
                  <a:lnTo>
                    <a:pt x="6221" y="3828"/>
                  </a:lnTo>
                  <a:lnTo>
                    <a:pt x="5674" y="3213"/>
                  </a:lnTo>
                  <a:lnTo>
                    <a:pt x="5059" y="2564"/>
                  </a:lnTo>
                  <a:lnTo>
                    <a:pt x="4409" y="1949"/>
                  </a:lnTo>
                  <a:lnTo>
                    <a:pt x="3760" y="1402"/>
                  </a:lnTo>
                  <a:lnTo>
                    <a:pt x="3111" y="889"/>
                  </a:lnTo>
                  <a:lnTo>
                    <a:pt x="2461" y="479"/>
                  </a:lnTo>
                  <a:lnTo>
                    <a:pt x="2154" y="308"/>
                  </a:lnTo>
                  <a:lnTo>
                    <a:pt x="1846" y="171"/>
                  </a:lnTo>
                  <a:lnTo>
                    <a:pt x="1573" y="69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991825" y="3406475"/>
              <a:ext cx="240975" cy="301650"/>
            </a:xfrm>
            <a:custGeom>
              <a:avLst/>
              <a:gdLst/>
              <a:ahLst/>
              <a:cxnLst/>
              <a:rect l="l" t="t" r="r" b="b"/>
              <a:pathLst>
                <a:path w="9639" h="12066" extrusionOk="0">
                  <a:moveTo>
                    <a:pt x="4478" y="1"/>
                  </a:moveTo>
                  <a:lnTo>
                    <a:pt x="0" y="2257"/>
                  </a:lnTo>
                  <a:lnTo>
                    <a:pt x="6084" y="12066"/>
                  </a:lnTo>
                  <a:lnTo>
                    <a:pt x="9639" y="10289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991825" y="3406475"/>
              <a:ext cx="240975" cy="301650"/>
            </a:xfrm>
            <a:custGeom>
              <a:avLst/>
              <a:gdLst/>
              <a:ahLst/>
              <a:cxnLst/>
              <a:rect l="l" t="t" r="r" b="b"/>
              <a:pathLst>
                <a:path w="9639" h="12066" extrusionOk="0">
                  <a:moveTo>
                    <a:pt x="4478" y="1"/>
                  </a:moveTo>
                  <a:lnTo>
                    <a:pt x="0" y="2257"/>
                  </a:lnTo>
                  <a:lnTo>
                    <a:pt x="2325" y="5982"/>
                  </a:lnTo>
                  <a:lnTo>
                    <a:pt x="6084" y="12066"/>
                  </a:lnTo>
                  <a:lnTo>
                    <a:pt x="9639" y="10289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991825" y="3406475"/>
              <a:ext cx="161525" cy="149575"/>
            </a:xfrm>
            <a:custGeom>
              <a:avLst/>
              <a:gdLst/>
              <a:ahLst/>
              <a:cxnLst/>
              <a:rect l="l" t="t" r="r" b="b"/>
              <a:pathLst>
                <a:path w="6461" h="5983" extrusionOk="0">
                  <a:moveTo>
                    <a:pt x="4478" y="1"/>
                  </a:moveTo>
                  <a:lnTo>
                    <a:pt x="0" y="2257"/>
                  </a:lnTo>
                  <a:lnTo>
                    <a:pt x="2325" y="5982"/>
                  </a:lnTo>
                  <a:lnTo>
                    <a:pt x="6460" y="3931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947400" y="3330425"/>
              <a:ext cx="192275" cy="176050"/>
            </a:xfrm>
            <a:custGeom>
              <a:avLst/>
              <a:gdLst/>
              <a:ahLst/>
              <a:cxnLst/>
              <a:rect l="l" t="t" r="r" b="b"/>
              <a:pathLst>
                <a:path w="7691" h="7042" extrusionOk="0">
                  <a:moveTo>
                    <a:pt x="5571" y="1"/>
                  </a:moveTo>
                  <a:lnTo>
                    <a:pt x="0" y="2804"/>
                  </a:lnTo>
                  <a:lnTo>
                    <a:pt x="2119" y="7042"/>
                  </a:lnTo>
                  <a:lnTo>
                    <a:pt x="7690" y="4239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759400" y="3192875"/>
              <a:ext cx="188875" cy="215350"/>
            </a:xfrm>
            <a:custGeom>
              <a:avLst/>
              <a:gdLst/>
              <a:ahLst/>
              <a:cxnLst/>
              <a:rect l="l" t="t" r="r" b="b"/>
              <a:pathLst>
                <a:path w="7555" h="8614" extrusionOk="0">
                  <a:moveTo>
                    <a:pt x="4102" y="0"/>
                  </a:moveTo>
                  <a:lnTo>
                    <a:pt x="1" y="2632"/>
                  </a:lnTo>
                  <a:lnTo>
                    <a:pt x="3009" y="8613"/>
                  </a:lnTo>
                  <a:lnTo>
                    <a:pt x="7554" y="6870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901250" y="2651125"/>
              <a:ext cx="820325" cy="733175"/>
            </a:xfrm>
            <a:custGeom>
              <a:avLst/>
              <a:gdLst/>
              <a:ahLst/>
              <a:cxnLst/>
              <a:rect l="l" t="t" r="r" b="b"/>
              <a:pathLst>
                <a:path w="32813" h="29327" extrusionOk="0">
                  <a:moveTo>
                    <a:pt x="20610" y="1"/>
                  </a:moveTo>
                  <a:lnTo>
                    <a:pt x="6836" y="14698"/>
                  </a:lnTo>
                  <a:lnTo>
                    <a:pt x="1" y="19209"/>
                  </a:lnTo>
                  <a:lnTo>
                    <a:pt x="5059" y="29326"/>
                  </a:lnTo>
                  <a:lnTo>
                    <a:pt x="12783" y="26558"/>
                  </a:lnTo>
                  <a:lnTo>
                    <a:pt x="32812" y="24302"/>
                  </a:lnTo>
                  <a:lnTo>
                    <a:pt x="206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97700" y="2640875"/>
              <a:ext cx="363175" cy="618675"/>
            </a:xfrm>
            <a:custGeom>
              <a:avLst/>
              <a:gdLst/>
              <a:ahLst/>
              <a:cxnLst/>
              <a:rect l="l" t="t" r="r" b="b"/>
              <a:pathLst>
                <a:path w="14527" h="24747" extrusionOk="0">
                  <a:moveTo>
                    <a:pt x="1573" y="1"/>
                  </a:moveTo>
                  <a:lnTo>
                    <a:pt x="1367" y="69"/>
                  </a:lnTo>
                  <a:lnTo>
                    <a:pt x="1128" y="137"/>
                  </a:lnTo>
                  <a:lnTo>
                    <a:pt x="957" y="274"/>
                  </a:lnTo>
                  <a:lnTo>
                    <a:pt x="786" y="411"/>
                  </a:lnTo>
                  <a:lnTo>
                    <a:pt x="616" y="582"/>
                  </a:lnTo>
                  <a:lnTo>
                    <a:pt x="479" y="787"/>
                  </a:lnTo>
                  <a:lnTo>
                    <a:pt x="342" y="1026"/>
                  </a:lnTo>
                  <a:lnTo>
                    <a:pt x="240" y="1299"/>
                  </a:lnTo>
                  <a:lnTo>
                    <a:pt x="171" y="1573"/>
                  </a:lnTo>
                  <a:lnTo>
                    <a:pt x="103" y="1881"/>
                  </a:lnTo>
                  <a:lnTo>
                    <a:pt x="0" y="2564"/>
                  </a:lnTo>
                  <a:lnTo>
                    <a:pt x="0" y="3350"/>
                  </a:lnTo>
                  <a:lnTo>
                    <a:pt x="34" y="4205"/>
                  </a:lnTo>
                  <a:lnTo>
                    <a:pt x="137" y="5128"/>
                  </a:lnTo>
                  <a:lnTo>
                    <a:pt x="342" y="6119"/>
                  </a:lnTo>
                  <a:lnTo>
                    <a:pt x="581" y="7178"/>
                  </a:lnTo>
                  <a:lnTo>
                    <a:pt x="889" y="8272"/>
                  </a:lnTo>
                  <a:lnTo>
                    <a:pt x="1265" y="9434"/>
                  </a:lnTo>
                  <a:lnTo>
                    <a:pt x="1675" y="10596"/>
                  </a:lnTo>
                  <a:lnTo>
                    <a:pt x="2154" y="11827"/>
                  </a:lnTo>
                  <a:lnTo>
                    <a:pt x="2700" y="13057"/>
                  </a:lnTo>
                  <a:lnTo>
                    <a:pt x="3316" y="14322"/>
                  </a:lnTo>
                  <a:lnTo>
                    <a:pt x="3965" y="15552"/>
                  </a:lnTo>
                  <a:lnTo>
                    <a:pt x="4614" y="16748"/>
                  </a:lnTo>
                  <a:lnTo>
                    <a:pt x="5298" y="17876"/>
                  </a:lnTo>
                  <a:lnTo>
                    <a:pt x="6016" y="18936"/>
                  </a:lnTo>
                  <a:lnTo>
                    <a:pt x="6699" y="19927"/>
                  </a:lnTo>
                  <a:lnTo>
                    <a:pt x="7417" y="20816"/>
                  </a:lnTo>
                  <a:lnTo>
                    <a:pt x="8101" y="21636"/>
                  </a:lnTo>
                  <a:lnTo>
                    <a:pt x="8784" y="22388"/>
                  </a:lnTo>
                  <a:lnTo>
                    <a:pt x="9468" y="23037"/>
                  </a:lnTo>
                  <a:lnTo>
                    <a:pt x="10117" y="23584"/>
                  </a:lnTo>
                  <a:lnTo>
                    <a:pt x="10767" y="24028"/>
                  </a:lnTo>
                  <a:lnTo>
                    <a:pt x="11348" y="24370"/>
                  </a:lnTo>
                  <a:lnTo>
                    <a:pt x="11655" y="24507"/>
                  </a:lnTo>
                  <a:lnTo>
                    <a:pt x="11929" y="24609"/>
                  </a:lnTo>
                  <a:lnTo>
                    <a:pt x="12202" y="24678"/>
                  </a:lnTo>
                  <a:lnTo>
                    <a:pt x="12441" y="24746"/>
                  </a:lnTo>
                  <a:lnTo>
                    <a:pt x="12715" y="24746"/>
                  </a:lnTo>
                  <a:lnTo>
                    <a:pt x="12954" y="24712"/>
                  </a:lnTo>
                  <a:lnTo>
                    <a:pt x="13159" y="24678"/>
                  </a:lnTo>
                  <a:lnTo>
                    <a:pt x="13364" y="24575"/>
                  </a:lnTo>
                  <a:lnTo>
                    <a:pt x="13569" y="24473"/>
                  </a:lnTo>
                  <a:lnTo>
                    <a:pt x="13740" y="24302"/>
                  </a:lnTo>
                  <a:lnTo>
                    <a:pt x="13911" y="24131"/>
                  </a:lnTo>
                  <a:lnTo>
                    <a:pt x="14048" y="23926"/>
                  </a:lnTo>
                  <a:lnTo>
                    <a:pt x="14150" y="23721"/>
                  </a:lnTo>
                  <a:lnTo>
                    <a:pt x="14253" y="23447"/>
                  </a:lnTo>
                  <a:lnTo>
                    <a:pt x="14355" y="23174"/>
                  </a:lnTo>
                  <a:lnTo>
                    <a:pt x="14424" y="22866"/>
                  </a:lnTo>
                  <a:lnTo>
                    <a:pt x="14492" y="22183"/>
                  </a:lnTo>
                  <a:lnTo>
                    <a:pt x="14526" y="21397"/>
                  </a:lnTo>
                  <a:lnTo>
                    <a:pt x="14492" y="20542"/>
                  </a:lnTo>
                  <a:lnTo>
                    <a:pt x="14355" y="19619"/>
                  </a:lnTo>
                  <a:lnTo>
                    <a:pt x="14184" y="18628"/>
                  </a:lnTo>
                  <a:lnTo>
                    <a:pt x="13945" y="17569"/>
                  </a:lnTo>
                  <a:lnTo>
                    <a:pt x="13638" y="16441"/>
                  </a:lnTo>
                  <a:lnTo>
                    <a:pt x="13262" y="15313"/>
                  </a:lnTo>
                  <a:lnTo>
                    <a:pt x="12817" y="14117"/>
                  </a:lnTo>
                  <a:lnTo>
                    <a:pt x="12339" y="12886"/>
                  </a:lnTo>
                  <a:lnTo>
                    <a:pt x="11792" y="11656"/>
                  </a:lnTo>
                  <a:lnTo>
                    <a:pt x="11177" y="10391"/>
                  </a:lnTo>
                  <a:lnTo>
                    <a:pt x="10562" y="9161"/>
                  </a:lnTo>
                  <a:lnTo>
                    <a:pt x="9878" y="7964"/>
                  </a:lnTo>
                  <a:lnTo>
                    <a:pt x="9194" y="6836"/>
                  </a:lnTo>
                  <a:lnTo>
                    <a:pt x="8511" y="5811"/>
                  </a:lnTo>
                  <a:lnTo>
                    <a:pt x="7793" y="4820"/>
                  </a:lnTo>
                  <a:lnTo>
                    <a:pt x="7109" y="3897"/>
                  </a:lnTo>
                  <a:lnTo>
                    <a:pt x="6392" y="3077"/>
                  </a:lnTo>
                  <a:lnTo>
                    <a:pt x="5708" y="2325"/>
                  </a:lnTo>
                  <a:lnTo>
                    <a:pt x="5059" y="1675"/>
                  </a:lnTo>
                  <a:lnTo>
                    <a:pt x="4375" y="1129"/>
                  </a:lnTo>
                  <a:lnTo>
                    <a:pt x="3760" y="684"/>
                  </a:lnTo>
                  <a:lnTo>
                    <a:pt x="3145" y="342"/>
                  </a:lnTo>
                  <a:lnTo>
                    <a:pt x="2871" y="206"/>
                  </a:lnTo>
                  <a:lnTo>
                    <a:pt x="2598" y="103"/>
                  </a:lnTo>
                  <a:lnTo>
                    <a:pt x="2324" y="35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23325" y="2668225"/>
              <a:ext cx="316175" cy="547725"/>
            </a:xfrm>
            <a:custGeom>
              <a:avLst/>
              <a:gdLst/>
              <a:ahLst/>
              <a:cxnLst/>
              <a:rect l="l" t="t" r="r" b="b"/>
              <a:pathLst>
                <a:path w="12647" h="21909" extrusionOk="0">
                  <a:moveTo>
                    <a:pt x="1265" y="0"/>
                  </a:moveTo>
                  <a:lnTo>
                    <a:pt x="1060" y="35"/>
                  </a:lnTo>
                  <a:lnTo>
                    <a:pt x="889" y="103"/>
                  </a:lnTo>
                  <a:lnTo>
                    <a:pt x="718" y="205"/>
                  </a:lnTo>
                  <a:lnTo>
                    <a:pt x="582" y="342"/>
                  </a:lnTo>
                  <a:lnTo>
                    <a:pt x="445" y="479"/>
                  </a:lnTo>
                  <a:lnTo>
                    <a:pt x="342" y="650"/>
                  </a:lnTo>
                  <a:lnTo>
                    <a:pt x="240" y="855"/>
                  </a:lnTo>
                  <a:lnTo>
                    <a:pt x="172" y="1094"/>
                  </a:lnTo>
                  <a:lnTo>
                    <a:pt x="69" y="1607"/>
                  </a:lnTo>
                  <a:lnTo>
                    <a:pt x="1" y="2188"/>
                  </a:lnTo>
                  <a:lnTo>
                    <a:pt x="1" y="2871"/>
                  </a:lnTo>
                  <a:lnTo>
                    <a:pt x="69" y="3623"/>
                  </a:lnTo>
                  <a:lnTo>
                    <a:pt x="206" y="4444"/>
                  </a:lnTo>
                  <a:lnTo>
                    <a:pt x="377" y="5298"/>
                  </a:lnTo>
                  <a:lnTo>
                    <a:pt x="616" y="6221"/>
                  </a:lnTo>
                  <a:lnTo>
                    <a:pt x="889" y="7212"/>
                  </a:lnTo>
                  <a:lnTo>
                    <a:pt x="1231" y="8237"/>
                  </a:lnTo>
                  <a:lnTo>
                    <a:pt x="1641" y="9263"/>
                  </a:lnTo>
                  <a:lnTo>
                    <a:pt x="2086" y="10357"/>
                  </a:lnTo>
                  <a:lnTo>
                    <a:pt x="2564" y="11450"/>
                  </a:lnTo>
                  <a:lnTo>
                    <a:pt x="3111" y="12578"/>
                  </a:lnTo>
                  <a:lnTo>
                    <a:pt x="3692" y="13672"/>
                  </a:lnTo>
                  <a:lnTo>
                    <a:pt x="4273" y="14731"/>
                  </a:lnTo>
                  <a:lnTo>
                    <a:pt x="4854" y="15723"/>
                  </a:lnTo>
                  <a:lnTo>
                    <a:pt x="5469" y="16645"/>
                  </a:lnTo>
                  <a:lnTo>
                    <a:pt x="6084" y="17534"/>
                  </a:lnTo>
                  <a:lnTo>
                    <a:pt x="6700" y="18354"/>
                  </a:lnTo>
                  <a:lnTo>
                    <a:pt x="7315" y="19106"/>
                  </a:lnTo>
                  <a:lnTo>
                    <a:pt x="7896" y="19756"/>
                  </a:lnTo>
                  <a:lnTo>
                    <a:pt x="8477" y="20337"/>
                  </a:lnTo>
                  <a:lnTo>
                    <a:pt x="9024" y="20849"/>
                  </a:lnTo>
                  <a:lnTo>
                    <a:pt x="9571" y="21260"/>
                  </a:lnTo>
                  <a:lnTo>
                    <a:pt x="10083" y="21567"/>
                  </a:lnTo>
                  <a:lnTo>
                    <a:pt x="10562" y="21806"/>
                  </a:lnTo>
                  <a:lnTo>
                    <a:pt x="10801" y="21875"/>
                  </a:lnTo>
                  <a:lnTo>
                    <a:pt x="11006" y="21909"/>
                  </a:lnTo>
                  <a:lnTo>
                    <a:pt x="11416" y="21909"/>
                  </a:lnTo>
                  <a:lnTo>
                    <a:pt x="11587" y="21875"/>
                  </a:lnTo>
                  <a:lnTo>
                    <a:pt x="11792" y="21806"/>
                  </a:lnTo>
                  <a:lnTo>
                    <a:pt x="11929" y="21704"/>
                  </a:lnTo>
                  <a:lnTo>
                    <a:pt x="12066" y="21567"/>
                  </a:lnTo>
                  <a:lnTo>
                    <a:pt x="12202" y="21430"/>
                  </a:lnTo>
                  <a:lnTo>
                    <a:pt x="12305" y="21260"/>
                  </a:lnTo>
                  <a:lnTo>
                    <a:pt x="12408" y="21055"/>
                  </a:lnTo>
                  <a:lnTo>
                    <a:pt x="12510" y="20849"/>
                  </a:lnTo>
                  <a:lnTo>
                    <a:pt x="12613" y="20337"/>
                  </a:lnTo>
                  <a:lnTo>
                    <a:pt x="12647" y="19722"/>
                  </a:lnTo>
                  <a:lnTo>
                    <a:pt x="12647" y="19038"/>
                  </a:lnTo>
                  <a:lnTo>
                    <a:pt x="12578" y="18320"/>
                  </a:lnTo>
                  <a:lnTo>
                    <a:pt x="12476" y="17500"/>
                  </a:lnTo>
                  <a:lnTo>
                    <a:pt x="12271" y="16611"/>
                  </a:lnTo>
                  <a:lnTo>
                    <a:pt x="12066" y="15688"/>
                  </a:lnTo>
                  <a:lnTo>
                    <a:pt x="11758" y="14697"/>
                  </a:lnTo>
                  <a:lnTo>
                    <a:pt x="11416" y="13706"/>
                  </a:lnTo>
                  <a:lnTo>
                    <a:pt x="11040" y="12647"/>
                  </a:lnTo>
                  <a:lnTo>
                    <a:pt x="10596" y="11553"/>
                  </a:lnTo>
                  <a:lnTo>
                    <a:pt x="10083" y="10459"/>
                  </a:lnTo>
                  <a:lnTo>
                    <a:pt x="9571" y="9331"/>
                  </a:lnTo>
                  <a:lnTo>
                    <a:pt x="8990" y="8237"/>
                  </a:lnTo>
                  <a:lnTo>
                    <a:pt x="8409" y="7178"/>
                  </a:lnTo>
                  <a:lnTo>
                    <a:pt x="7793" y="6187"/>
                  </a:lnTo>
                  <a:lnTo>
                    <a:pt x="7178" y="5264"/>
                  </a:lnTo>
                  <a:lnTo>
                    <a:pt x="6563" y="4375"/>
                  </a:lnTo>
                  <a:lnTo>
                    <a:pt x="5982" y="3555"/>
                  </a:lnTo>
                  <a:lnTo>
                    <a:pt x="5367" y="2803"/>
                  </a:lnTo>
                  <a:lnTo>
                    <a:pt x="4752" y="2154"/>
                  </a:lnTo>
                  <a:lnTo>
                    <a:pt x="4205" y="1573"/>
                  </a:lnTo>
                  <a:lnTo>
                    <a:pt x="3624" y="1060"/>
                  </a:lnTo>
                  <a:lnTo>
                    <a:pt x="3077" y="650"/>
                  </a:lnTo>
                  <a:lnTo>
                    <a:pt x="2564" y="342"/>
                  </a:lnTo>
                  <a:lnTo>
                    <a:pt x="2086" y="137"/>
                  </a:lnTo>
                  <a:lnTo>
                    <a:pt x="1880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484000" y="2870725"/>
              <a:ext cx="143575" cy="164100"/>
            </a:xfrm>
            <a:custGeom>
              <a:avLst/>
              <a:gdLst/>
              <a:ahLst/>
              <a:cxnLst/>
              <a:rect l="l" t="t" r="r" b="b"/>
              <a:pathLst>
                <a:path w="5743" h="6564" extrusionOk="0">
                  <a:moveTo>
                    <a:pt x="2256" y="1"/>
                  </a:moveTo>
                  <a:lnTo>
                    <a:pt x="2017" y="35"/>
                  </a:lnTo>
                  <a:lnTo>
                    <a:pt x="1743" y="103"/>
                  </a:lnTo>
                  <a:lnTo>
                    <a:pt x="1504" y="172"/>
                  </a:lnTo>
                  <a:lnTo>
                    <a:pt x="1231" y="274"/>
                  </a:lnTo>
                  <a:lnTo>
                    <a:pt x="855" y="513"/>
                  </a:lnTo>
                  <a:lnTo>
                    <a:pt x="513" y="821"/>
                  </a:lnTo>
                  <a:lnTo>
                    <a:pt x="205" y="1163"/>
                  </a:lnTo>
                  <a:lnTo>
                    <a:pt x="0" y="1573"/>
                  </a:lnTo>
                  <a:lnTo>
                    <a:pt x="547" y="2872"/>
                  </a:lnTo>
                  <a:lnTo>
                    <a:pt x="1197" y="4205"/>
                  </a:lnTo>
                  <a:lnTo>
                    <a:pt x="1812" y="5367"/>
                  </a:lnTo>
                  <a:lnTo>
                    <a:pt x="2427" y="6495"/>
                  </a:lnTo>
                  <a:lnTo>
                    <a:pt x="2735" y="6529"/>
                  </a:lnTo>
                  <a:lnTo>
                    <a:pt x="2974" y="6563"/>
                  </a:lnTo>
                  <a:lnTo>
                    <a:pt x="3247" y="6529"/>
                  </a:lnTo>
                  <a:lnTo>
                    <a:pt x="3521" y="6495"/>
                  </a:lnTo>
                  <a:lnTo>
                    <a:pt x="3794" y="6461"/>
                  </a:lnTo>
                  <a:lnTo>
                    <a:pt x="4033" y="6358"/>
                  </a:lnTo>
                  <a:lnTo>
                    <a:pt x="4273" y="6255"/>
                  </a:lnTo>
                  <a:lnTo>
                    <a:pt x="4478" y="6119"/>
                  </a:lnTo>
                  <a:lnTo>
                    <a:pt x="4717" y="5982"/>
                  </a:lnTo>
                  <a:lnTo>
                    <a:pt x="4888" y="5811"/>
                  </a:lnTo>
                  <a:lnTo>
                    <a:pt x="5093" y="5606"/>
                  </a:lnTo>
                  <a:lnTo>
                    <a:pt x="5230" y="5401"/>
                  </a:lnTo>
                  <a:lnTo>
                    <a:pt x="5366" y="5162"/>
                  </a:lnTo>
                  <a:lnTo>
                    <a:pt x="5503" y="4923"/>
                  </a:lnTo>
                  <a:lnTo>
                    <a:pt x="5606" y="4683"/>
                  </a:lnTo>
                  <a:lnTo>
                    <a:pt x="5674" y="4410"/>
                  </a:lnTo>
                  <a:lnTo>
                    <a:pt x="5742" y="3966"/>
                  </a:lnTo>
                  <a:lnTo>
                    <a:pt x="5708" y="3521"/>
                  </a:lnTo>
                  <a:lnTo>
                    <a:pt x="5606" y="3077"/>
                  </a:lnTo>
                  <a:lnTo>
                    <a:pt x="5469" y="2633"/>
                  </a:lnTo>
                  <a:lnTo>
                    <a:pt x="4888" y="1505"/>
                  </a:lnTo>
                  <a:lnTo>
                    <a:pt x="4751" y="1265"/>
                  </a:lnTo>
                  <a:lnTo>
                    <a:pt x="4580" y="1026"/>
                  </a:lnTo>
                  <a:lnTo>
                    <a:pt x="4409" y="821"/>
                  </a:lnTo>
                  <a:lnTo>
                    <a:pt x="4204" y="650"/>
                  </a:lnTo>
                  <a:lnTo>
                    <a:pt x="3999" y="479"/>
                  </a:lnTo>
                  <a:lnTo>
                    <a:pt x="3794" y="343"/>
                  </a:lnTo>
                  <a:lnTo>
                    <a:pt x="3555" y="240"/>
                  </a:lnTo>
                  <a:lnTo>
                    <a:pt x="3316" y="137"/>
                  </a:lnTo>
                  <a:lnTo>
                    <a:pt x="3042" y="69"/>
                  </a:lnTo>
                  <a:lnTo>
                    <a:pt x="2803" y="35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2791875" y="3032225"/>
              <a:ext cx="364875" cy="415300"/>
            </a:xfrm>
            <a:custGeom>
              <a:avLst/>
              <a:gdLst/>
              <a:ahLst/>
              <a:cxnLst/>
              <a:rect l="l" t="t" r="r" b="b"/>
              <a:pathLst>
                <a:path w="14595" h="16612" extrusionOk="0">
                  <a:moveTo>
                    <a:pt x="7964" y="1"/>
                  </a:moveTo>
                  <a:lnTo>
                    <a:pt x="1" y="5025"/>
                  </a:lnTo>
                  <a:lnTo>
                    <a:pt x="5811" y="16611"/>
                  </a:lnTo>
                  <a:lnTo>
                    <a:pt x="14595" y="13262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2791875" y="3032225"/>
              <a:ext cx="364875" cy="415300"/>
            </a:xfrm>
            <a:custGeom>
              <a:avLst/>
              <a:gdLst/>
              <a:ahLst/>
              <a:cxnLst/>
              <a:rect l="l" t="t" r="r" b="b"/>
              <a:pathLst>
                <a:path w="14595" h="16612" extrusionOk="0">
                  <a:moveTo>
                    <a:pt x="7964" y="1"/>
                  </a:moveTo>
                  <a:lnTo>
                    <a:pt x="1" y="5025"/>
                  </a:lnTo>
                  <a:lnTo>
                    <a:pt x="5811" y="16611"/>
                  </a:lnTo>
                  <a:lnTo>
                    <a:pt x="14595" y="13262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404525" y="2706675"/>
              <a:ext cx="274325" cy="521250"/>
            </a:xfrm>
            <a:custGeom>
              <a:avLst/>
              <a:gdLst/>
              <a:ahLst/>
              <a:cxnLst/>
              <a:rect l="l" t="t" r="r" b="b"/>
              <a:pathLst>
                <a:path w="10973" h="20850" extrusionOk="0">
                  <a:moveTo>
                    <a:pt x="172" y="0"/>
                  </a:moveTo>
                  <a:lnTo>
                    <a:pt x="69" y="752"/>
                  </a:lnTo>
                  <a:lnTo>
                    <a:pt x="1" y="1504"/>
                  </a:lnTo>
                  <a:lnTo>
                    <a:pt x="35" y="2290"/>
                  </a:lnTo>
                  <a:lnTo>
                    <a:pt x="103" y="3042"/>
                  </a:lnTo>
                  <a:lnTo>
                    <a:pt x="240" y="3794"/>
                  </a:lnTo>
                  <a:lnTo>
                    <a:pt x="377" y="4546"/>
                  </a:lnTo>
                  <a:lnTo>
                    <a:pt x="548" y="5298"/>
                  </a:lnTo>
                  <a:lnTo>
                    <a:pt x="753" y="6050"/>
                  </a:lnTo>
                  <a:lnTo>
                    <a:pt x="992" y="6768"/>
                  </a:lnTo>
                  <a:lnTo>
                    <a:pt x="1231" y="7520"/>
                  </a:lnTo>
                  <a:lnTo>
                    <a:pt x="1505" y="8238"/>
                  </a:lnTo>
                  <a:lnTo>
                    <a:pt x="1778" y="8955"/>
                  </a:lnTo>
                  <a:lnTo>
                    <a:pt x="2086" y="9673"/>
                  </a:lnTo>
                  <a:lnTo>
                    <a:pt x="2393" y="10357"/>
                  </a:lnTo>
                  <a:lnTo>
                    <a:pt x="3077" y="11758"/>
                  </a:lnTo>
                  <a:lnTo>
                    <a:pt x="3795" y="13125"/>
                  </a:lnTo>
                  <a:lnTo>
                    <a:pt x="4581" y="14458"/>
                  </a:lnTo>
                  <a:lnTo>
                    <a:pt x="5401" y="15723"/>
                  </a:lnTo>
                  <a:lnTo>
                    <a:pt x="6290" y="16987"/>
                  </a:lnTo>
                  <a:lnTo>
                    <a:pt x="6768" y="17603"/>
                  </a:lnTo>
                  <a:lnTo>
                    <a:pt x="7281" y="18184"/>
                  </a:lnTo>
                  <a:lnTo>
                    <a:pt x="7828" y="18730"/>
                  </a:lnTo>
                  <a:lnTo>
                    <a:pt x="8375" y="19243"/>
                  </a:lnTo>
                  <a:lnTo>
                    <a:pt x="8648" y="19517"/>
                  </a:lnTo>
                  <a:lnTo>
                    <a:pt x="8956" y="19756"/>
                  </a:lnTo>
                  <a:lnTo>
                    <a:pt x="9571" y="20200"/>
                  </a:lnTo>
                  <a:lnTo>
                    <a:pt x="10254" y="20576"/>
                  </a:lnTo>
                  <a:lnTo>
                    <a:pt x="10596" y="20713"/>
                  </a:lnTo>
                  <a:lnTo>
                    <a:pt x="10972" y="20849"/>
                  </a:lnTo>
                  <a:lnTo>
                    <a:pt x="10972" y="20849"/>
                  </a:lnTo>
                  <a:lnTo>
                    <a:pt x="10289" y="20542"/>
                  </a:lnTo>
                  <a:lnTo>
                    <a:pt x="9639" y="20132"/>
                  </a:lnTo>
                  <a:lnTo>
                    <a:pt x="9024" y="19687"/>
                  </a:lnTo>
                  <a:lnTo>
                    <a:pt x="8477" y="19141"/>
                  </a:lnTo>
                  <a:lnTo>
                    <a:pt x="7930" y="18628"/>
                  </a:lnTo>
                  <a:lnTo>
                    <a:pt x="7418" y="18047"/>
                  </a:lnTo>
                  <a:lnTo>
                    <a:pt x="6939" y="17466"/>
                  </a:lnTo>
                  <a:lnTo>
                    <a:pt x="6461" y="16851"/>
                  </a:lnTo>
                  <a:lnTo>
                    <a:pt x="5606" y="15586"/>
                  </a:lnTo>
                  <a:lnTo>
                    <a:pt x="4786" y="14321"/>
                  </a:lnTo>
                  <a:lnTo>
                    <a:pt x="4034" y="12988"/>
                  </a:lnTo>
                  <a:lnTo>
                    <a:pt x="3316" y="11621"/>
                  </a:lnTo>
                  <a:lnTo>
                    <a:pt x="2667" y="10254"/>
                  </a:lnTo>
                  <a:lnTo>
                    <a:pt x="2051" y="8853"/>
                  </a:lnTo>
                  <a:lnTo>
                    <a:pt x="1470" y="7451"/>
                  </a:lnTo>
                  <a:lnTo>
                    <a:pt x="992" y="6016"/>
                  </a:lnTo>
                  <a:lnTo>
                    <a:pt x="753" y="5264"/>
                  </a:lnTo>
                  <a:lnTo>
                    <a:pt x="548" y="4546"/>
                  </a:lnTo>
                  <a:lnTo>
                    <a:pt x="411" y="3794"/>
                  </a:lnTo>
                  <a:lnTo>
                    <a:pt x="274" y="3042"/>
                  </a:lnTo>
                  <a:lnTo>
                    <a:pt x="137" y="2290"/>
                  </a:lnTo>
                  <a:lnTo>
                    <a:pt x="103" y="1504"/>
                  </a:lnTo>
                  <a:lnTo>
                    <a:pt x="103" y="752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521600" y="2581075"/>
              <a:ext cx="105125" cy="185425"/>
            </a:xfrm>
            <a:custGeom>
              <a:avLst/>
              <a:gdLst/>
              <a:ahLst/>
              <a:cxnLst/>
              <a:rect l="l" t="t" r="r" b="b"/>
              <a:pathLst>
                <a:path w="4205" h="7417" extrusionOk="0">
                  <a:moveTo>
                    <a:pt x="4204" y="0"/>
                  </a:moveTo>
                  <a:lnTo>
                    <a:pt x="3623" y="889"/>
                  </a:lnTo>
                  <a:lnTo>
                    <a:pt x="3042" y="1777"/>
                  </a:lnTo>
                  <a:lnTo>
                    <a:pt x="2495" y="2700"/>
                  </a:lnTo>
                  <a:lnTo>
                    <a:pt x="1948" y="3623"/>
                  </a:lnTo>
                  <a:lnTo>
                    <a:pt x="1436" y="4546"/>
                  </a:lnTo>
                  <a:lnTo>
                    <a:pt x="923" y="5469"/>
                  </a:lnTo>
                  <a:lnTo>
                    <a:pt x="445" y="6426"/>
                  </a:lnTo>
                  <a:lnTo>
                    <a:pt x="0" y="7417"/>
                  </a:lnTo>
                  <a:lnTo>
                    <a:pt x="0" y="7417"/>
                  </a:lnTo>
                  <a:lnTo>
                    <a:pt x="581" y="6528"/>
                  </a:lnTo>
                  <a:lnTo>
                    <a:pt x="1162" y="5605"/>
                  </a:lnTo>
                  <a:lnTo>
                    <a:pt x="1709" y="4717"/>
                  </a:lnTo>
                  <a:lnTo>
                    <a:pt x="2256" y="3794"/>
                  </a:lnTo>
                  <a:lnTo>
                    <a:pt x="2769" y="2871"/>
                  </a:lnTo>
                  <a:lnTo>
                    <a:pt x="3247" y="1948"/>
                  </a:lnTo>
                  <a:lnTo>
                    <a:pt x="3760" y="991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679675" y="3076650"/>
              <a:ext cx="238425" cy="28225"/>
            </a:xfrm>
            <a:custGeom>
              <a:avLst/>
              <a:gdLst/>
              <a:ahLst/>
              <a:cxnLst/>
              <a:rect l="l" t="t" r="r" b="b"/>
              <a:pathLst>
                <a:path w="9537" h="1129" extrusionOk="0">
                  <a:moveTo>
                    <a:pt x="9536" y="1"/>
                  </a:moveTo>
                  <a:lnTo>
                    <a:pt x="8921" y="35"/>
                  </a:lnTo>
                  <a:lnTo>
                    <a:pt x="8340" y="69"/>
                  </a:lnTo>
                  <a:lnTo>
                    <a:pt x="7144" y="172"/>
                  </a:lnTo>
                  <a:lnTo>
                    <a:pt x="5947" y="274"/>
                  </a:lnTo>
                  <a:lnTo>
                    <a:pt x="4751" y="411"/>
                  </a:lnTo>
                  <a:lnTo>
                    <a:pt x="3589" y="582"/>
                  </a:lnTo>
                  <a:lnTo>
                    <a:pt x="2393" y="753"/>
                  </a:lnTo>
                  <a:lnTo>
                    <a:pt x="1197" y="924"/>
                  </a:lnTo>
                  <a:lnTo>
                    <a:pt x="0" y="1129"/>
                  </a:lnTo>
                  <a:lnTo>
                    <a:pt x="1197" y="1095"/>
                  </a:lnTo>
                  <a:lnTo>
                    <a:pt x="2427" y="992"/>
                  </a:lnTo>
                  <a:lnTo>
                    <a:pt x="3623" y="855"/>
                  </a:lnTo>
                  <a:lnTo>
                    <a:pt x="4785" y="753"/>
                  </a:lnTo>
                  <a:lnTo>
                    <a:pt x="5982" y="582"/>
                  </a:lnTo>
                  <a:lnTo>
                    <a:pt x="7178" y="411"/>
                  </a:lnTo>
                  <a:lnTo>
                    <a:pt x="8340" y="240"/>
                  </a:lnTo>
                  <a:lnTo>
                    <a:pt x="9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672825" y="2933975"/>
              <a:ext cx="339250" cy="92300"/>
            </a:xfrm>
            <a:custGeom>
              <a:avLst/>
              <a:gdLst/>
              <a:ahLst/>
              <a:cxnLst/>
              <a:rect l="l" t="t" r="r" b="b"/>
              <a:pathLst>
                <a:path w="13570" h="3692" extrusionOk="0">
                  <a:moveTo>
                    <a:pt x="13570" y="0"/>
                  </a:moveTo>
                  <a:lnTo>
                    <a:pt x="11861" y="376"/>
                  </a:lnTo>
                  <a:lnTo>
                    <a:pt x="10152" y="786"/>
                  </a:lnTo>
                  <a:lnTo>
                    <a:pt x="8443" y="1230"/>
                  </a:lnTo>
                  <a:lnTo>
                    <a:pt x="6734" y="1675"/>
                  </a:lnTo>
                  <a:lnTo>
                    <a:pt x="5059" y="2153"/>
                  </a:lnTo>
                  <a:lnTo>
                    <a:pt x="3385" y="2666"/>
                  </a:lnTo>
                  <a:lnTo>
                    <a:pt x="1676" y="3179"/>
                  </a:lnTo>
                  <a:lnTo>
                    <a:pt x="1" y="3691"/>
                  </a:lnTo>
                  <a:lnTo>
                    <a:pt x="1" y="3691"/>
                  </a:lnTo>
                  <a:lnTo>
                    <a:pt x="1744" y="3315"/>
                  </a:lnTo>
                  <a:lnTo>
                    <a:pt x="3453" y="2905"/>
                  </a:lnTo>
                  <a:lnTo>
                    <a:pt x="5128" y="2461"/>
                  </a:lnTo>
                  <a:lnTo>
                    <a:pt x="6837" y="1982"/>
                  </a:lnTo>
                  <a:lnTo>
                    <a:pt x="8545" y="1538"/>
                  </a:lnTo>
                  <a:lnTo>
                    <a:pt x="10220" y="1025"/>
                  </a:lnTo>
                  <a:lnTo>
                    <a:pt x="11895" y="513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567725" y="2540050"/>
              <a:ext cx="217075" cy="282850"/>
            </a:xfrm>
            <a:custGeom>
              <a:avLst/>
              <a:gdLst/>
              <a:ahLst/>
              <a:cxnLst/>
              <a:rect l="l" t="t" r="r" b="b"/>
              <a:pathLst>
                <a:path w="8683" h="11314" extrusionOk="0">
                  <a:moveTo>
                    <a:pt x="8682" y="1"/>
                  </a:moveTo>
                  <a:lnTo>
                    <a:pt x="7554" y="1368"/>
                  </a:lnTo>
                  <a:lnTo>
                    <a:pt x="6426" y="2769"/>
                  </a:lnTo>
                  <a:lnTo>
                    <a:pt x="5333" y="4170"/>
                  </a:lnTo>
                  <a:lnTo>
                    <a:pt x="4239" y="5572"/>
                  </a:lnTo>
                  <a:lnTo>
                    <a:pt x="3145" y="6973"/>
                  </a:lnTo>
                  <a:lnTo>
                    <a:pt x="2086" y="8409"/>
                  </a:lnTo>
                  <a:lnTo>
                    <a:pt x="1026" y="9844"/>
                  </a:lnTo>
                  <a:lnTo>
                    <a:pt x="1" y="11314"/>
                  </a:lnTo>
                  <a:lnTo>
                    <a:pt x="1" y="11314"/>
                  </a:lnTo>
                  <a:lnTo>
                    <a:pt x="1163" y="9947"/>
                  </a:lnTo>
                  <a:lnTo>
                    <a:pt x="2291" y="8545"/>
                  </a:lnTo>
                  <a:lnTo>
                    <a:pt x="3385" y="7144"/>
                  </a:lnTo>
                  <a:lnTo>
                    <a:pt x="4478" y="5743"/>
                  </a:lnTo>
                  <a:lnTo>
                    <a:pt x="5572" y="4307"/>
                  </a:lnTo>
                  <a:lnTo>
                    <a:pt x="6632" y="2906"/>
                  </a:lnTo>
                  <a:lnTo>
                    <a:pt x="7657" y="1470"/>
                  </a:lnTo>
                  <a:lnTo>
                    <a:pt x="8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629250" y="2734025"/>
              <a:ext cx="366600" cy="188000"/>
            </a:xfrm>
            <a:custGeom>
              <a:avLst/>
              <a:gdLst/>
              <a:ahLst/>
              <a:cxnLst/>
              <a:rect l="l" t="t" r="r" b="b"/>
              <a:pathLst>
                <a:path w="14664" h="7520" extrusionOk="0">
                  <a:moveTo>
                    <a:pt x="14663" y="0"/>
                  </a:moveTo>
                  <a:lnTo>
                    <a:pt x="12784" y="855"/>
                  </a:lnTo>
                  <a:lnTo>
                    <a:pt x="10938" y="1743"/>
                  </a:lnTo>
                  <a:lnTo>
                    <a:pt x="7247" y="3623"/>
                  </a:lnTo>
                  <a:lnTo>
                    <a:pt x="5435" y="4546"/>
                  </a:lnTo>
                  <a:lnTo>
                    <a:pt x="3624" y="5537"/>
                  </a:lnTo>
                  <a:lnTo>
                    <a:pt x="1812" y="6528"/>
                  </a:lnTo>
                  <a:lnTo>
                    <a:pt x="1" y="7520"/>
                  </a:lnTo>
                  <a:lnTo>
                    <a:pt x="1881" y="6631"/>
                  </a:lnTo>
                  <a:lnTo>
                    <a:pt x="3726" y="5742"/>
                  </a:lnTo>
                  <a:lnTo>
                    <a:pt x="7417" y="3897"/>
                  </a:lnTo>
                  <a:lnTo>
                    <a:pt x="9229" y="2940"/>
                  </a:lnTo>
                  <a:lnTo>
                    <a:pt x="11040" y="1948"/>
                  </a:lnTo>
                  <a:lnTo>
                    <a:pt x="12852" y="991"/>
                  </a:lnTo>
                  <a:lnTo>
                    <a:pt x="14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2979000" y="3333000"/>
              <a:ext cx="340975" cy="373425"/>
            </a:xfrm>
            <a:custGeom>
              <a:avLst/>
              <a:gdLst/>
              <a:ahLst/>
              <a:cxnLst/>
              <a:rect l="l" t="t" r="r" b="b"/>
              <a:pathLst>
                <a:path w="13639" h="14937" extrusionOk="0">
                  <a:moveTo>
                    <a:pt x="5367" y="0"/>
                  </a:moveTo>
                  <a:lnTo>
                    <a:pt x="5128" y="69"/>
                  </a:lnTo>
                  <a:lnTo>
                    <a:pt x="4923" y="137"/>
                  </a:lnTo>
                  <a:lnTo>
                    <a:pt x="4649" y="240"/>
                  </a:lnTo>
                  <a:lnTo>
                    <a:pt x="4136" y="547"/>
                  </a:lnTo>
                  <a:lnTo>
                    <a:pt x="3590" y="923"/>
                  </a:lnTo>
                  <a:lnTo>
                    <a:pt x="3043" y="1368"/>
                  </a:lnTo>
                  <a:lnTo>
                    <a:pt x="2496" y="1880"/>
                  </a:lnTo>
                  <a:lnTo>
                    <a:pt x="1983" y="2461"/>
                  </a:lnTo>
                  <a:lnTo>
                    <a:pt x="1470" y="3077"/>
                  </a:lnTo>
                  <a:lnTo>
                    <a:pt x="1026" y="3692"/>
                  </a:lnTo>
                  <a:lnTo>
                    <a:pt x="650" y="4341"/>
                  </a:lnTo>
                  <a:lnTo>
                    <a:pt x="343" y="4991"/>
                  </a:lnTo>
                  <a:lnTo>
                    <a:pt x="240" y="5332"/>
                  </a:lnTo>
                  <a:lnTo>
                    <a:pt x="137" y="5640"/>
                  </a:lnTo>
                  <a:lnTo>
                    <a:pt x="69" y="5948"/>
                  </a:lnTo>
                  <a:lnTo>
                    <a:pt x="35" y="6255"/>
                  </a:lnTo>
                  <a:lnTo>
                    <a:pt x="1" y="6563"/>
                  </a:lnTo>
                  <a:lnTo>
                    <a:pt x="35" y="6836"/>
                  </a:lnTo>
                  <a:lnTo>
                    <a:pt x="69" y="7110"/>
                  </a:lnTo>
                  <a:lnTo>
                    <a:pt x="172" y="7383"/>
                  </a:lnTo>
                  <a:lnTo>
                    <a:pt x="274" y="7588"/>
                  </a:lnTo>
                  <a:lnTo>
                    <a:pt x="377" y="7759"/>
                  </a:lnTo>
                  <a:lnTo>
                    <a:pt x="513" y="7862"/>
                  </a:lnTo>
                  <a:lnTo>
                    <a:pt x="650" y="7896"/>
                  </a:lnTo>
                  <a:lnTo>
                    <a:pt x="787" y="7930"/>
                  </a:lnTo>
                  <a:lnTo>
                    <a:pt x="958" y="7930"/>
                  </a:lnTo>
                  <a:lnTo>
                    <a:pt x="1094" y="7896"/>
                  </a:lnTo>
                  <a:lnTo>
                    <a:pt x="1231" y="7827"/>
                  </a:lnTo>
                  <a:lnTo>
                    <a:pt x="1470" y="7657"/>
                  </a:lnTo>
                  <a:lnTo>
                    <a:pt x="1676" y="7486"/>
                  </a:lnTo>
                  <a:lnTo>
                    <a:pt x="1881" y="7315"/>
                  </a:lnTo>
                  <a:lnTo>
                    <a:pt x="1710" y="7691"/>
                  </a:lnTo>
                  <a:lnTo>
                    <a:pt x="1539" y="8101"/>
                  </a:lnTo>
                  <a:lnTo>
                    <a:pt x="1402" y="8614"/>
                  </a:lnTo>
                  <a:lnTo>
                    <a:pt x="1300" y="9195"/>
                  </a:lnTo>
                  <a:lnTo>
                    <a:pt x="1265" y="9468"/>
                  </a:lnTo>
                  <a:lnTo>
                    <a:pt x="1300" y="9741"/>
                  </a:lnTo>
                  <a:lnTo>
                    <a:pt x="1334" y="10049"/>
                  </a:lnTo>
                  <a:lnTo>
                    <a:pt x="1402" y="10288"/>
                  </a:lnTo>
                  <a:lnTo>
                    <a:pt x="1539" y="10528"/>
                  </a:lnTo>
                  <a:lnTo>
                    <a:pt x="1710" y="10767"/>
                  </a:lnTo>
                  <a:lnTo>
                    <a:pt x="1915" y="10938"/>
                  </a:lnTo>
                  <a:lnTo>
                    <a:pt x="2120" y="11040"/>
                  </a:lnTo>
                  <a:lnTo>
                    <a:pt x="2325" y="11109"/>
                  </a:lnTo>
                  <a:lnTo>
                    <a:pt x="2530" y="11109"/>
                  </a:lnTo>
                  <a:lnTo>
                    <a:pt x="2735" y="11074"/>
                  </a:lnTo>
                  <a:lnTo>
                    <a:pt x="2940" y="11040"/>
                  </a:lnTo>
                  <a:lnTo>
                    <a:pt x="3145" y="10938"/>
                  </a:lnTo>
                  <a:lnTo>
                    <a:pt x="3316" y="10835"/>
                  </a:lnTo>
                  <a:lnTo>
                    <a:pt x="3658" y="10596"/>
                  </a:lnTo>
                  <a:lnTo>
                    <a:pt x="3931" y="10322"/>
                  </a:lnTo>
                  <a:lnTo>
                    <a:pt x="4205" y="10015"/>
                  </a:lnTo>
                  <a:lnTo>
                    <a:pt x="4000" y="10425"/>
                  </a:lnTo>
                  <a:lnTo>
                    <a:pt x="3863" y="10835"/>
                  </a:lnTo>
                  <a:lnTo>
                    <a:pt x="3760" y="11348"/>
                  </a:lnTo>
                  <a:lnTo>
                    <a:pt x="3692" y="11587"/>
                  </a:lnTo>
                  <a:lnTo>
                    <a:pt x="3692" y="11861"/>
                  </a:lnTo>
                  <a:lnTo>
                    <a:pt x="3692" y="12134"/>
                  </a:lnTo>
                  <a:lnTo>
                    <a:pt x="3726" y="12407"/>
                  </a:lnTo>
                  <a:lnTo>
                    <a:pt x="3795" y="12647"/>
                  </a:lnTo>
                  <a:lnTo>
                    <a:pt x="3897" y="12886"/>
                  </a:lnTo>
                  <a:lnTo>
                    <a:pt x="4034" y="13125"/>
                  </a:lnTo>
                  <a:lnTo>
                    <a:pt x="4239" y="13330"/>
                  </a:lnTo>
                  <a:lnTo>
                    <a:pt x="4444" y="13467"/>
                  </a:lnTo>
                  <a:lnTo>
                    <a:pt x="4649" y="13569"/>
                  </a:lnTo>
                  <a:lnTo>
                    <a:pt x="4888" y="13604"/>
                  </a:lnTo>
                  <a:lnTo>
                    <a:pt x="5093" y="13604"/>
                  </a:lnTo>
                  <a:lnTo>
                    <a:pt x="5298" y="13535"/>
                  </a:lnTo>
                  <a:lnTo>
                    <a:pt x="5469" y="13467"/>
                  </a:lnTo>
                  <a:lnTo>
                    <a:pt x="5674" y="13364"/>
                  </a:lnTo>
                  <a:lnTo>
                    <a:pt x="5845" y="13228"/>
                  </a:lnTo>
                  <a:lnTo>
                    <a:pt x="6119" y="12920"/>
                  </a:lnTo>
                  <a:lnTo>
                    <a:pt x="6358" y="12647"/>
                  </a:lnTo>
                  <a:lnTo>
                    <a:pt x="6597" y="12305"/>
                  </a:lnTo>
                  <a:lnTo>
                    <a:pt x="6563" y="12681"/>
                  </a:lnTo>
                  <a:lnTo>
                    <a:pt x="6563" y="12988"/>
                  </a:lnTo>
                  <a:lnTo>
                    <a:pt x="6597" y="13399"/>
                  </a:lnTo>
                  <a:lnTo>
                    <a:pt x="6666" y="13809"/>
                  </a:lnTo>
                  <a:lnTo>
                    <a:pt x="6734" y="14014"/>
                  </a:lnTo>
                  <a:lnTo>
                    <a:pt x="6802" y="14185"/>
                  </a:lnTo>
                  <a:lnTo>
                    <a:pt x="6905" y="14390"/>
                  </a:lnTo>
                  <a:lnTo>
                    <a:pt x="7042" y="14561"/>
                  </a:lnTo>
                  <a:lnTo>
                    <a:pt x="7178" y="14697"/>
                  </a:lnTo>
                  <a:lnTo>
                    <a:pt x="7349" y="14800"/>
                  </a:lnTo>
                  <a:lnTo>
                    <a:pt x="7520" y="14868"/>
                  </a:lnTo>
                  <a:lnTo>
                    <a:pt x="7691" y="14937"/>
                  </a:lnTo>
                  <a:lnTo>
                    <a:pt x="7999" y="14937"/>
                  </a:lnTo>
                  <a:lnTo>
                    <a:pt x="8169" y="14868"/>
                  </a:lnTo>
                  <a:lnTo>
                    <a:pt x="8306" y="14834"/>
                  </a:lnTo>
                  <a:lnTo>
                    <a:pt x="8580" y="14629"/>
                  </a:lnTo>
                  <a:lnTo>
                    <a:pt x="8853" y="14356"/>
                  </a:lnTo>
                  <a:lnTo>
                    <a:pt x="9092" y="14014"/>
                  </a:lnTo>
                  <a:lnTo>
                    <a:pt x="9332" y="13638"/>
                  </a:lnTo>
                  <a:lnTo>
                    <a:pt x="9571" y="13193"/>
                  </a:lnTo>
                  <a:lnTo>
                    <a:pt x="10015" y="12305"/>
                  </a:lnTo>
                  <a:lnTo>
                    <a:pt x="10494" y="11450"/>
                  </a:lnTo>
                  <a:lnTo>
                    <a:pt x="10699" y="11040"/>
                  </a:lnTo>
                  <a:lnTo>
                    <a:pt x="10938" y="10698"/>
                  </a:lnTo>
                  <a:lnTo>
                    <a:pt x="11211" y="10425"/>
                  </a:lnTo>
                  <a:lnTo>
                    <a:pt x="11451" y="10220"/>
                  </a:lnTo>
                  <a:lnTo>
                    <a:pt x="12339" y="11314"/>
                  </a:lnTo>
                  <a:lnTo>
                    <a:pt x="13296" y="12476"/>
                  </a:lnTo>
                  <a:lnTo>
                    <a:pt x="13365" y="12305"/>
                  </a:lnTo>
                  <a:lnTo>
                    <a:pt x="13433" y="11792"/>
                  </a:lnTo>
                  <a:lnTo>
                    <a:pt x="13536" y="11006"/>
                  </a:lnTo>
                  <a:lnTo>
                    <a:pt x="13604" y="10083"/>
                  </a:lnTo>
                  <a:lnTo>
                    <a:pt x="13638" y="9571"/>
                  </a:lnTo>
                  <a:lnTo>
                    <a:pt x="13604" y="9024"/>
                  </a:lnTo>
                  <a:lnTo>
                    <a:pt x="13570" y="8511"/>
                  </a:lnTo>
                  <a:lnTo>
                    <a:pt x="13501" y="7998"/>
                  </a:lnTo>
                  <a:lnTo>
                    <a:pt x="13433" y="7486"/>
                  </a:lnTo>
                  <a:lnTo>
                    <a:pt x="13296" y="7041"/>
                  </a:lnTo>
                  <a:lnTo>
                    <a:pt x="13125" y="6597"/>
                  </a:lnTo>
                  <a:lnTo>
                    <a:pt x="12886" y="6221"/>
                  </a:lnTo>
                  <a:lnTo>
                    <a:pt x="12749" y="6016"/>
                  </a:lnTo>
                  <a:lnTo>
                    <a:pt x="12544" y="5879"/>
                  </a:lnTo>
                  <a:lnTo>
                    <a:pt x="12339" y="5743"/>
                  </a:lnTo>
                  <a:lnTo>
                    <a:pt x="12134" y="5674"/>
                  </a:lnTo>
                  <a:lnTo>
                    <a:pt x="11895" y="5606"/>
                  </a:lnTo>
                  <a:lnTo>
                    <a:pt x="11656" y="5606"/>
                  </a:lnTo>
                  <a:lnTo>
                    <a:pt x="11416" y="5640"/>
                  </a:lnTo>
                  <a:lnTo>
                    <a:pt x="11177" y="5708"/>
                  </a:lnTo>
                  <a:lnTo>
                    <a:pt x="11211" y="5469"/>
                  </a:lnTo>
                  <a:lnTo>
                    <a:pt x="11280" y="5230"/>
                  </a:lnTo>
                  <a:lnTo>
                    <a:pt x="11280" y="4922"/>
                  </a:lnTo>
                  <a:lnTo>
                    <a:pt x="11246" y="4546"/>
                  </a:lnTo>
                  <a:lnTo>
                    <a:pt x="11177" y="4204"/>
                  </a:lnTo>
                  <a:lnTo>
                    <a:pt x="11109" y="3999"/>
                  </a:lnTo>
                  <a:lnTo>
                    <a:pt x="11006" y="3829"/>
                  </a:lnTo>
                  <a:lnTo>
                    <a:pt x="10870" y="3658"/>
                  </a:lnTo>
                  <a:lnTo>
                    <a:pt x="10733" y="3521"/>
                  </a:lnTo>
                  <a:lnTo>
                    <a:pt x="10630" y="3453"/>
                  </a:lnTo>
                  <a:lnTo>
                    <a:pt x="10528" y="3384"/>
                  </a:lnTo>
                  <a:lnTo>
                    <a:pt x="10289" y="3316"/>
                  </a:lnTo>
                  <a:lnTo>
                    <a:pt x="9776" y="3316"/>
                  </a:lnTo>
                  <a:lnTo>
                    <a:pt x="9366" y="3418"/>
                  </a:lnTo>
                  <a:lnTo>
                    <a:pt x="9195" y="3453"/>
                  </a:lnTo>
                  <a:lnTo>
                    <a:pt x="9229" y="3213"/>
                  </a:lnTo>
                  <a:lnTo>
                    <a:pt x="9229" y="2974"/>
                  </a:lnTo>
                  <a:lnTo>
                    <a:pt x="9229" y="2735"/>
                  </a:lnTo>
                  <a:lnTo>
                    <a:pt x="9161" y="2496"/>
                  </a:lnTo>
                  <a:lnTo>
                    <a:pt x="9092" y="2256"/>
                  </a:lnTo>
                  <a:lnTo>
                    <a:pt x="8956" y="2051"/>
                  </a:lnTo>
                  <a:lnTo>
                    <a:pt x="8819" y="1846"/>
                  </a:lnTo>
                  <a:lnTo>
                    <a:pt x="8648" y="1675"/>
                  </a:lnTo>
                  <a:lnTo>
                    <a:pt x="8511" y="1573"/>
                  </a:lnTo>
                  <a:lnTo>
                    <a:pt x="8375" y="1504"/>
                  </a:lnTo>
                  <a:lnTo>
                    <a:pt x="8101" y="1436"/>
                  </a:lnTo>
                  <a:lnTo>
                    <a:pt x="7828" y="1402"/>
                  </a:lnTo>
                  <a:lnTo>
                    <a:pt x="7588" y="1436"/>
                  </a:lnTo>
                  <a:lnTo>
                    <a:pt x="7349" y="1470"/>
                  </a:lnTo>
                  <a:lnTo>
                    <a:pt x="7178" y="1539"/>
                  </a:lnTo>
                  <a:lnTo>
                    <a:pt x="7007" y="1607"/>
                  </a:lnTo>
                  <a:lnTo>
                    <a:pt x="6973" y="1402"/>
                  </a:lnTo>
                  <a:lnTo>
                    <a:pt x="6905" y="1197"/>
                  </a:lnTo>
                  <a:lnTo>
                    <a:pt x="6802" y="923"/>
                  </a:lnTo>
                  <a:lnTo>
                    <a:pt x="6666" y="684"/>
                  </a:lnTo>
                  <a:lnTo>
                    <a:pt x="6461" y="411"/>
                  </a:lnTo>
                  <a:lnTo>
                    <a:pt x="6221" y="206"/>
                  </a:lnTo>
                  <a:lnTo>
                    <a:pt x="6085" y="103"/>
                  </a:lnTo>
                  <a:lnTo>
                    <a:pt x="5948" y="35"/>
                  </a:lnTo>
                  <a:lnTo>
                    <a:pt x="5777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024300" y="3374025"/>
              <a:ext cx="125625" cy="146125"/>
            </a:xfrm>
            <a:custGeom>
              <a:avLst/>
              <a:gdLst/>
              <a:ahLst/>
              <a:cxnLst/>
              <a:rect l="l" t="t" r="r" b="b"/>
              <a:pathLst>
                <a:path w="5025" h="5845" extrusionOk="0">
                  <a:moveTo>
                    <a:pt x="4990" y="0"/>
                  </a:moveTo>
                  <a:lnTo>
                    <a:pt x="4204" y="513"/>
                  </a:lnTo>
                  <a:lnTo>
                    <a:pt x="3452" y="1128"/>
                  </a:lnTo>
                  <a:lnTo>
                    <a:pt x="2735" y="1777"/>
                  </a:lnTo>
                  <a:lnTo>
                    <a:pt x="2051" y="2461"/>
                  </a:lnTo>
                  <a:lnTo>
                    <a:pt x="1470" y="3213"/>
                  </a:lnTo>
                  <a:lnTo>
                    <a:pt x="923" y="4033"/>
                  </a:lnTo>
                  <a:lnTo>
                    <a:pt x="410" y="4853"/>
                  </a:lnTo>
                  <a:lnTo>
                    <a:pt x="0" y="5742"/>
                  </a:lnTo>
                  <a:lnTo>
                    <a:pt x="0" y="5776"/>
                  </a:lnTo>
                  <a:lnTo>
                    <a:pt x="34" y="5810"/>
                  </a:lnTo>
                  <a:lnTo>
                    <a:pt x="103" y="5845"/>
                  </a:lnTo>
                  <a:lnTo>
                    <a:pt x="137" y="5810"/>
                  </a:lnTo>
                  <a:lnTo>
                    <a:pt x="650" y="5024"/>
                  </a:lnTo>
                  <a:lnTo>
                    <a:pt x="1196" y="4238"/>
                  </a:lnTo>
                  <a:lnTo>
                    <a:pt x="1778" y="3486"/>
                  </a:lnTo>
                  <a:lnTo>
                    <a:pt x="2359" y="2734"/>
                  </a:lnTo>
                  <a:lnTo>
                    <a:pt x="3008" y="2017"/>
                  </a:lnTo>
                  <a:lnTo>
                    <a:pt x="3657" y="1333"/>
                  </a:lnTo>
                  <a:lnTo>
                    <a:pt x="4341" y="649"/>
                  </a:lnTo>
                  <a:lnTo>
                    <a:pt x="5025" y="34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081550" y="3418450"/>
              <a:ext cx="127325" cy="168350"/>
            </a:xfrm>
            <a:custGeom>
              <a:avLst/>
              <a:gdLst/>
              <a:ahLst/>
              <a:cxnLst/>
              <a:rect l="l" t="t" r="r" b="b"/>
              <a:pathLst>
                <a:path w="5093" h="6734" extrusionOk="0">
                  <a:moveTo>
                    <a:pt x="5059" y="0"/>
                  </a:moveTo>
                  <a:lnTo>
                    <a:pt x="4614" y="308"/>
                  </a:lnTo>
                  <a:lnTo>
                    <a:pt x="4170" y="616"/>
                  </a:lnTo>
                  <a:lnTo>
                    <a:pt x="3760" y="923"/>
                  </a:lnTo>
                  <a:lnTo>
                    <a:pt x="3350" y="1299"/>
                  </a:lnTo>
                  <a:lnTo>
                    <a:pt x="2974" y="1641"/>
                  </a:lnTo>
                  <a:lnTo>
                    <a:pt x="2632" y="2017"/>
                  </a:lnTo>
                  <a:lnTo>
                    <a:pt x="2256" y="2427"/>
                  </a:lnTo>
                  <a:lnTo>
                    <a:pt x="1948" y="2837"/>
                  </a:lnTo>
                  <a:lnTo>
                    <a:pt x="1641" y="3282"/>
                  </a:lnTo>
                  <a:lnTo>
                    <a:pt x="1333" y="3692"/>
                  </a:lnTo>
                  <a:lnTo>
                    <a:pt x="1060" y="4170"/>
                  </a:lnTo>
                  <a:lnTo>
                    <a:pt x="786" y="4614"/>
                  </a:lnTo>
                  <a:lnTo>
                    <a:pt x="581" y="5093"/>
                  </a:lnTo>
                  <a:lnTo>
                    <a:pt x="342" y="5572"/>
                  </a:lnTo>
                  <a:lnTo>
                    <a:pt x="171" y="6084"/>
                  </a:lnTo>
                  <a:lnTo>
                    <a:pt x="0" y="6597"/>
                  </a:lnTo>
                  <a:lnTo>
                    <a:pt x="0" y="6665"/>
                  </a:lnTo>
                  <a:lnTo>
                    <a:pt x="0" y="6734"/>
                  </a:lnTo>
                  <a:lnTo>
                    <a:pt x="34" y="6734"/>
                  </a:lnTo>
                  <a:lnTo>
                    <a:pt x="69" y="6699"/>
                  </a:lnTo>
                  <a:lnTo>
                    <a:pt x="205" y="6323"/>
                  </a:lnTo>
                  <a:lnTo>
                    <a:pt x="410" y="5947"/>
                  </a:lnTo>
                  <a:lnTo>
                    <a:pt x="889" y="5093"/>
                  </a:lnTo>
                  <a:lnTo>
                    <a:pt x="1470" y="4204"/>
                  </a:lnTo>
                  <a:lnTo>
                    <a:pt x="2153" y="3247"/>
                  </a:lnTo>
                  <a:lnTo>
                    <a:pt x="2871" y="2359"/>
                  </a:lnTo>
                  <a:lnTo>
                    <a:pt x="3657" y="1470"/>
                  </a:lnTo>
                  <a:lnTo>
                    <a:pt x="4375" y="684"/>
                  </a:lnTo>
                  <a:lnTo>
                    <a:pt x="5093" y="35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142200" y="3475700"/>
              <a:ext cx="113675" cy="170925"/>
            </a:xfrm>
            <a:custGeom>
              <a:avLst/>
              <a:gdLst/>
              <a:ahLst/>
              <a:cxnLst/>
              <a:rect l="l" t="t" r="r" b="b"/>
              <a:pathLst>
                <a:path w="4547" h="6837" extrusionOk="0">
                  <a:moveTo>
                    <a:pt x="4512" y="0"/>
                  </a:moveTo>
                  <a:lnTo>
                    <a:pt x="4068" y="274"/>
                  </a:lnTo>
                  <a:lnTo>
                    <a:pt x="3624" y="616"/>
                  </a:lnTo>
                  <a:lnTo>
                    <a:pt x="3180" y="1026"/>
                  </a:lnTo>
                  <a:lnTo>
                    <a:pt x="2769" y="1436"/>
                  </a:lnTo>
                  <a:lnTo>
                    <a:pt x="2393" y="1846"/>
                  </a:lnTo>
                  <a:lnTo>
                    <a:pt x="2017" y="2324"/>
                  </a:lnTo>
                  <a:lnTo>
                    <a:pt x="1368" y="3179"/>
                  </a:lnTo>
                  <a:lnTo>
                    <a:pt x="1095" y="3589"/>
                  </a:lnTo>
                  <a:lnTo>
                    <a:pt x="855" y="3999"/>
                  </a:lnTo>
                  <a:lnTo>
                    <a:pt x="650" y="4444"/>
                  </a:lnTo>
                  <a:lnTo>
                    <a:pt x="445" y="4888"/>
                  </a:lnTo>
                  <a:lnTo>
                    <a:pt x="274" y="5332"/>
                  </a:lnTo>
                  <a:lnTo>
                    <a:pt x="172" y="5777"/>
                  </a:lnTo>
                  <a:lnTo>
                    <a:pt x="69" y="6255"/>
                  </a:lnTo>
                  <a:lnTo>
                    <a:pt x="1" y="6734"/>
                  </a:lnTo>
                  <a:lnTo>
                    <a:pt x="1" y="6802"/>
                  </a:lnTo>
                  <a:lnTo>
                    <a:pt x="35" y="6836"/>
                  </a:lnTo>
                  <a:lnTo>
                    <a:pt x="69" y="6802"/>
                  </a:lnTo>
                  <a:lnTo>
                    <a:pt x="103" y="6768"/>
                  </a:lnTo>
                  <a:lnTo>
                    <a:pt x="274" y="6289"/>
                  </a:lnTo>
                  <a:lnTo>
                    <a:pt x="445" y="5811"/>
                  </a:lnTo>
                  <a:lnTo>
                    <a:pt x="890" y="4888"/>
                  </a:lnTo>
                  <a:lnTo>
                    <a:pt x="1368" y="3999"/>
                  </a:lnTo>
                  <a:lnTo>
                    <a:pt x="1915" y="3145"/>
                  </a:lnTo>
                  <a:lnTo>
                    <a:pt x="2496" y="2324"/>
                  </a:lnTo>
                  <a:lnTo>
                    <a:pt x="3145" y="1538"/>
                  </a:lnTo>
                  <a:lnTo>
                    <a:pt x="3829" y="786"/>
                  </a:lnTo>
                  <a:lnTo>
                    <a:pt x="4547" y="35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006350" y="3515850"/>
              <a:ext cx="258925" cy="194850"/>
            </a:xfrm>
            <a:custGeom>
              <a:avLst/>
              <a:gdLst/>
              <a:ahLst/>
              <a:cxnLst/>
              <a:rect l="l" t="t" r="r" b="b"/>
              <a:pathLst>
                <a:path w="10357" h="7794" extrusionOk="0">
                  <a:moveTo>
                    <a:pt x="752" y="1"/>
                  </a:moveTo>
                  <a:lnTo>
                    <a:pt x="616" y="274"/>
                  </a:lnTo>
                  <a:lnTo>
                    <a:pt x="445" y="684"/>
                  </a:lnTo>
                  <a:lnTo>
                    <a:pt x="274" y="1197"/>
                  </a:lnTo>
                  <a:lnTo>
                    <a:pt x="103" y="1778"/>
                  </a:lnTo>
                  <a:lnTo>
                    <a:pt x="35" y="2086"/>
                  </a:lnTo>
                  <a:lnTo>
                    <a:pt x="0" y="2393"/>
                  </a:lnTo>
                  <a:lnTo>
                    <a:pt x="0" y="2667"/>
                  </a:lnTo>
                  <a:lnTo>
                    <a:pt x="35" y="2940"/>
                  </a:lnTo>
                  <a:lnTo>
                    <a:pt x="103" y="3214"/>
                  </a:lnTo>
                  <a:lnTo>
                    <a:pt x="206" y="3453"/>
                  </a:lnTo>
                  <a:lnTo>
                    <a:pt x="342" y="3658"/>
                  </a:lnTo>
                  <a:lnTo>
                    <a:pt x="547" y="3829"/>
                  </a:lnTo>
                  <a:lnTo>
                    <a:pt x="752" y="3897"/>
                  </a:lnTo>
                  <a:lnTo>
                    <a:pt x="923" y="3965"/>
                  </a:lnTo>
                  <a:lnTo>
                    <a:pt x="1128" y="4000"/>
                  </a:lnTo>
                  <a:lnTo>
                    <a:pt x="1299" y="4000"/>
                  </a:lnTo>
                  <a:lnTo>
                    <a:pt x="1641" y="3931"/>
                  </a:lnTo>
                  <a:lnTo>
                    <a:pt x="1983" y="3829"/>
                  </a:lnTo>
                  <a:lnTo>
                    <a:pt x="2290" y="3692"/>
                  </a:lnTo>
                  <a:lnTo>
                    <a:pt x="2394" y="3618"/>
                  </a:lnTo>
                  <a:lnTo>
                    <a:pt x="2394" y="3618"/>
                  </a:lnTo>
                  <a:lnTo>
                    <a:pt x="2359" y="3760"/>
                  </a:lnTo>
                  <a:lnTo>
                    <a:pt x="2290" y="4171"/>
                  </a:lnTo>
                  <a:lnTo>
                    <a:pt x="2290" y="4581"/>
                  </a:lnTo>
                  <a:lnTo>
                    <a:pt x="2290" y="4820"/>
                  </a:lnTo>
                  <a:lnTo>
                    <a:pt x="2290" y="5025"/>
                  </a:lnTo>
                  <a:lnTo>
                    <a:pt x="2359" y="5230"/>
                  </a:lnTo>
                  <a:lnTo>
                    <a:pt x="2427" y="5435"/>
                  </a:lnTo>
                  <a:lnTo>
                    <a:pt x="2496" y="5640"/>
                  </a:lnTo>
                  <a:lnTo>
                    <a:pt x="2598" y="5845"/>
                  </a:lnTo>
                  <a:lnTo>
                    <a:pt x="2735" y="6016"/>
                  </a:lnTo>
                  <a:lnTo>
                    <a:pt x="2872" y="6187"/>
                  </a:lnTo>
                  <a:lnTo>
                    <a:pt x="3077" y="6324"/>
                  </a:lnTo>
                  <a:lnTo>
                    <a:pt x="3282" y="6426"/>
                  </a:lnTo>
                  <a:lnTo>
                    <a:pt x="3487" y="6529"/>
                  </a:lnTo>
                  <a:lnTo>
                    <a:pt x="3726" y="6563"/>
                  </a:lnTo>
                  <a:lnTo>
                    <a:pt x="3965" y="6563"/>
                  </a:lnTo>
                  <a:lnTo>
                    <a:pt x="4170" y="6529"/>
                  </a:lnTo>
                  <a:lnTo>
                    <a:pt x="4410" y="6461"/>
                  </a:lnTo>
                  <a:lnTo>
                    <a:pt x="4615" y="6358"/>
                  </a:lnTo>
                  <a:lnTo>
                    <a:pt x="4956" y="6085"/>
                  </a:lnTo>
                  <a:lnTo>
                    <a:pt x="5230" y="5777"/>
                  </a:lnTo>
                  <a:lnTo>
                    <a:pt x="5242" y="5761"/>
                  </a:lnTo>
                  <a:lnTo>
                    <a:pt x="5242" y="5761"/>
                  </a:lnTo>
                  <a:lnTo>
                    <a:pt x="5264" y="6153"/>
                  </a:lnTo>
                  <a:lnTo>
                    <a:pt x="5332" y="6495"/>
                  </a:lnTo>
                  <a:lnTo>
                    <a:pt x="5435" y="6802"/>
                  </a:lnTo>
                  <a:lnTo>
                    <a:pt x="5572" y="7076"/>
                  </a:lnTo>
                  <a:lnTo>
                    <a:pt x="5777" y="7349"/>
                  </a:lnTo>
                  <a:lnTo>
                    <a:pt x="5879" y="7486"/>
                  </a:lnTo>
                  <a:lnTo>
                    <a:pt x="6016" y="7588"/>
                  </a:lnTo>
                  <a:lnTo>
                    <a:pt x="6187" y="7657"/>
                  </a:lnTo>
                  <a:lnTo>
                    <a:pt x="6324" y="7725"/>
                  </a:lnTo>
                  <a:lnTo>
                    <a:pt x="6494" y="7759"/>
                  </a:lnTo>
                  <a:lnTo>
                    <a:pt x="6665" y="7794"/>
                  </a:lnTo>
                  <a:lnTo>
                    <a:pt x="6836" y="7759"/>
                  </a:lnTo>
                  <a:lnTo>
                    <a:pt x="7007" y="7725"/>
                  </a:lnTo>
                  <a:lnTo>
                    <a:pt x="7315" y="7588"/>
                  </a:lnTo>
                  <a:lnTo>
                    <a:pt x="7554" y="7418"/>
                  </a:lnTo>
                  <a:lnTo>
                    <a:pt x="7793" y="7178"/>
                  </a:lnTo>
                  <a:lnTo>
                    <a:pt x="7998" y="6939"/>
                  </a:lnTo>
                  <a:lnTo>
                    <a:pt x="8306" y="6426"/>
                  </a:lnTo>
                  <a:lnTo>
                    <a:pt x="8614" y="5914"/>
                  </a:lnTo>
                  <a:lnTo>
                    <a:pt x="8887" y="5401"/>
                  </a:lnTo>
                  <a:lnTo>
                    <a:pt x="9160" y="4854"/>
                  </a:lnTo>
                  <a:lnTo>
                    <a:pt x="9400" y="4341"/>
                  </a:lnTo>
                  <a:lnTo>
                    <a:pt x="9673" y="3829"/>
                  </a:lnTo>
                  <a:lnTo>
                    <a:pt x="9810" y="3555"/>
                  </a:lnTo>
                  <a:lnTo>
                    <a:pt x="9981" y="3316"/>
                  </a:lnTo>
                  <a:lnTo>
                    <a:pt x="10152" y="3111"/>
                  </a:lnTo>
                  <a:lnTo>
                    <a:pt x="10357" y="2906"/>
                  </a:lnTo>
                  <a:lnTo>
                    <a:pt x="10357" y="2906"/>
                  </a:lnTo>
                  <a:lnTo>
                    <a:pt x="10117" y="3077"/>
                  </a:lnTo>
                  <a:lnTo>
                    <a:pt x="9912" y="3282"/>
                  </a:lnTo>
                  <a:lnTo>
                    <a:pt x="9741" y="3521"/>
                  </a:lnTo>
                  <a:lnTo>
                    <a:pt x="9571" y="3760"/>
                  </a:lnTo>
                  <a:lnTo>
                    <a:pt x="9263" y="4273"/>
                  </a:lnTo>
                  <a:lnTo>
                    <a:pt x="8989" y="4786"/>
                  </a:lnTo>
                  <a:lnTo>
                    <a:pt x="8682" y="5298"/>
                  </a:lnTo>
                  <a:lnTo>
                    <a:pt x="8408" y="5777"/>
                  </a:lnTo>
                  <a:lnTo>
                    <a:pt x="8067" y="6255"/>
                  </a:lnTo>
                  <a:lnTo>
                    <a:pt x="7725" y="6734"/>
                  </a:lnTo>
                  <a:lnTo>
                    <a:pt x="7554" y="6939"/>
                  </a:lnTo>
                  <a:lnTo>
                    <a:pt x="7349" y="7110"/>
                  </a:lnTo>
                  <a:lnTo>
                    <a:pt x="7144" y="7247"/>
                  </a:lnTo>
                  <a:lnTo>
                    <a:pt x="6905" y="7383"/>
                  </a:lnTo>
                  <a:lnTo>
                    <a:pt x="6665" y="7383"/>
                  </a:lnTo>
                  <a:lnTo>
                    <a:pt x="6426" y="7349"/>
                  </a:lnTo>
                  <a:lnTo>
                    <a:pt x="6221" y="7247"/>
                  </a:lnTo>
                  <a:lnTo>
                    <a:pt x="6050" y="7076"/>
                  </a:lnTo>
                  <a:lnTo>
                    <a:pt x="5913" y="6871"/>
                  </a:lnTo>
                  <a:lnTo>
                    <a:pt x="5811" y="6631"/>
                  </a:lnTo>
                  <a:lnTo>
                    <a:pt x="5743" y="6392"/>
                  </a:lnTo>
                  <a:lnTo>
                    <a:pt x="5708" y="6119"/>
                  </a:lnTo>
                  <a:lnTo>
                    <a:pt x="5674" y="5572"/>
                  </a:lnTo>
                  <a:lnTo>
                    <a:pt x="5743" y="5025"/>
                  </a:lnTo>
                  <a:lnTo>
                    <a:pt x="5948" y="3692"/>
                  </a:lnTo>
                  <a:lnTo>
                    <a:pt x="5298" y="4888"/>
                  </a:lnTo>
                  <a:lnTo>
                    <a:pt x="5277" y="4926"/>
                  </a:lnTo>
                  <a:lnTo>
                    <a:pt x="5277" y="4926"/>
                  </a:lnTo>
                  <a:lnTo>
                    <a:pt x="5264" y="4922"/>
                  </a:lnTo>
                  <a:lnTo>
                    <a:pt x="5262" y="4953"/>
                  </a:lnTo>
                  <a:lnTo>
                    <a:pt x="5127" y="5196"/>
                  </a:lnTo>
                  <a:lnTo>
                    <a:pt x="4922" y="5469"/>
                  </a:lnTo>
                  <a:lnTo>
                    <a:pt x="4683" y="5743"/>
                  </a:lnTo>
                  <a:lnTo>
                    <a:pt x="4375" y="5948"/>
                  </a:lnTo>
                  <a:lnTo>
                    <a:pt x="4239" y="6050"/>
                  </a:lnTo>
                  <a:lnTo>
                    <a:pt x="4102" y="6085"/>
                  </a:lnTo>
                  <a:lnTo>
                    <a:pt x="3931" y="6119"/>
                  </a:lnTo>
                  <a:lnTo>
                    <a:pt x="3760" y="6119"/>
                  </a:lnTo>
                  <a:lnTo>
                    <a:pt x="3623" y="6085"/>
                  </a:lnTo>
                  <a:lnTo>
                    <a:pt x="3453" y="6016"/>
                  </a:lnTo>
                  <a:lnTo>
                    <a:pt x="3316" y="5948"/>
                  </a:lnTo>
                  <a:lnTo>
                    <a:pt x="3213" y="5845"/>
                  </a:lnTo>
                  <a:lnTo>
                    <a:pt x="2974" y="5572"/>
                  </a:lnTo>
                  <a:lnTo>
                    <a:pt x="2837" y="5264"/>
                  </a:lnTo>
                  <a:lnTo>
                    <a:pt x="2735" y="4922"/>
                  </a:lnTo>
                  <a:lnTo>
                    <a:pt x="2735" y="4581"/>
                  </a:lnTo>
                  <a:lnTo>
                    <a:pt x="2735" y="4205"/>
                  </a:lnTo>
                  <a:lnTo>
                    <a:pt x="2769" y="3829"/>
                  </a:lnTo>
                  <a:lnTo>
                    <a:pt x="2872" y="3487"/>
                  </a:lnTo>
                  <a:lnTo>
                    <a:pt x="2974" y="3111"/>
                  </a:lnTo>
                  <a:lnTo>
                    <a:pt x="3316" y="2051"/>
                  </a:lnTo>
                  <a:lnTo>
                    <a:pt x="2598" y="2940"/>
                  </a:lnTo>
                  <a:lnTo>
                    <a:pt x="2570" y="2977"/>
                  </a:lnTo>
                  <a:lnTo>
                    <a:pt x="2570" y="2977"/>
                  </a:lnTo>
                  <a:lnTo>
                    <a:pt x="2564" y="2974"/>
                  </a:lnTo>
                  <a:lnTo>
                    <a:pt x="2559" y="2992"/>
                  </a:lnTo>
                  <a:lnTo>
                    <a:pt x="2559" y="2992"/>
                  </a:lnTo>
                  <a:lnTo>
                    <a:pt x="2496" y="3077"/>
                  </a:lnTo>
                  <a:lnTo>
                    <a:pt x="2290" y="3214"/>
                  </a:lnTo>
                  <a:lnTo>
                    <a:pt x="2085" y="3350"/>
                  </a:lnTo>
                  <a:lnTo>
                    <a:pt x="1812" y="3453"/>
                  </a:lnTo>
                  <a:lnTo>
                    <a:pt x="1573" y="3521"/>
                  </a:lnTo>
                  <a:lnTo>
                    <a:pt x="1299" y="3555"/>
                  </a:lnTo>
                  <a:lnTo>
                    <a:pt x="1026" y="3555"/>
                  </a:lnTo>
                  <a:lnTo>
                    <a:pt x="889" y="3487"/>
                  </a:lnTo>
                  <a:lnTo>
                    <a:pt x="787" y="3419"/>
                  </a:lnTo>
                  <a:lnTo>
                    <a:pt x="650" y="3316"/>
                  </a:lnTo>
                  <a:lnTo>
                    <a:pt x="582" y="3179"/>
                  </a:lnTo>
                  <a:lnTo>
                    <a:pt x="513" y="2974"/>
                  </a:lnTo>
                  <a:lnTo>
                    <a:pt x="445" y="2769"/>
                  </a:lnTo>
                  <a:lnTo>
                    <a:pt x="445" y="2530"/>
                  </a:lnTo>
                  <a:lnTo>
                    <a:pt x="445" y="2291"/>
                  </a:lnTo>
                  <a:lnTo>
                    <a:pt x="479" y="1744"/>
                  </a:lnTo>
                  <a:lnTo>
                    <a:pt x="582" y="1231"/>
                  </a:lnTo>
                  <a:lnTo>
                    <a:pt x="684" y="753"/>
                  </a:lnTo>
                  <a:lnTo>
                    <a:pt x="855" y="137"/>
                  </a:lnTo>
                  <a:lnTo>
                    <a:pt x="855" y="103"/>
                  </a:lnTo>
                  <a:lnTo>
                    <a:pt x="787" y="69"/>
                  </a:lnTo>
                  <a:lnTo>
                    <a:pt x="752" y="35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2976450" y="3485100"/>
              <a:ext cx="49575" cy="50425"/>
            </a:xfrm>
            <a:custGeom>
              <a:avLst/>
              <a:gdLst/>
              <a:ahLst/>
              <a:cxnLst/>
              <a:rect l="l" t="t" r="r" b="b"/>
              <a:pathLst>
                <a:path w="1983" h="2017" extrusionOk="0">
                  <a:moveTo>
                    <a:pt x="137" y="0"/>
                  </a:moveTo>
                  <a:lnTo>
                    <a:pt x="69" y="205"/>
                  </a:lnTo>
                  <a:lnTo>
                    <a:pt x="0" y="445"/>
                  </a:lnTo>
                  <a:lnTo>
                    <a:pt x="0" y="684"/>
                  </a:lnTo>
                  <a:lnTo>
                    <a:pt x="0" y="889"/>
                  </a:lnTo>
                  <a:lnTo>
                    <a:pt x="0" y="1162"/>
                  </a:lnTo>
                  <a:lnTo>
                    <a:pt x="69" y="1402"/>
                  </a:lnTo>
                  <a:lnTo>
                    <a:pt x="205" y="1607"/>
                  </a:lnTo>
                  <a:lnTo>
                    <a:pt x="342" y="1812"/>
                  </a:lnTo>
                  <a:lnTo>
                    <a:pt x="479" y="1880"/>
                  </a:lnTo>
                  <a:lnTo>
                    <a:pt x="581" y="1948"/>
                  </a:lnTo>
                  <a:lnTo>
                    <a:pt x="718" y="1983"/>
                  </a:lnTo>
                  <a:lnTo>
                    <a:pt x="855" y="2017"/>
                  </a:lnTo>
                  <a:lnTo>
                    <a:pt x="1128" y="2017"/>
                  </a:lnTo>
                  <a:lnTo>
                    <a:pt x="1231" y="1948"/>
                  </a:lnTo>
                  <a:lnTo>
                    <a:pt x="1367" y="1914"/>
                  </a:lnTo>
                  <a:lnTo>
                    <a:pt x="1572" y="1778"/>
                  </a:lnTo>
                  <a:lnTo>
                    <a:pt x="1743" y="1607"/>
                  </a:lnTo>
                  <a:lnTo>
                    <a:pt x="1880" y="1436"/>
                  </a:lnTo>
                  <a:lnTo>
                    <a:pt x="1983" y="1231"/>
                  </a:lnTo>
                  <a:lnTo>
                    <a:pt x="1983" y="1231"/>
                  </a:lnTo>
                  <a:lnTo>
                    <a:pt x="1641" y="1436"/>
                  </a:lnTo>
                  <a:lnTo>
                    <a:pt x="1265" y="1641"/>
                  </a:lnTo>
                  <a:lnTo>
                    <a:pt x="1094" y="1675"/>
                  </a:lnTo>
                  <a:lnTo>
                    <a:pt x="923" y="1675"/>
                  </a:lnTo>
                  <a:lnTo>
                    <a:pt x="752" y="1607"/>
                  </a:lnTo>
                  <a:lnTo>
                    <a:pt x="615" y="1538"/>
                  </a:lnTo>
                  <a:lnTo>
                    <a:pt x="479" y="1367"/>
                  </a:lnTo>
                  <a:lnTo>
                    <a:pt x="410" y="1231"/>
                  </a:lnTo>
                  <a:lnTo>
                    <a:pt x="342" y="1060"/>
                  </a:lnTo>
                  <a:lnTo>
                    <a:pt x="274" y="85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2366350" y="3814075"/>
              <a:ext cx="416150" cy="223025"/>
            </a:xfrm>
            <a:custGeom>
              <a:avLst/>
              <a:gdLst/>
              <a:ahLst/>
              <a:cxnLst/>
              <a:rect l="l" t="t" r="r" b="b"/>
              <a:pathLst>
                <a:path w="16646" h="8921" extrusionOk="0">
                  <a:moveTo>
                    <a:pt x="5469" y="0"/>
                  </a:moveTo>
                  <a:lnTo>
                    <a:pt x="4649" y="34"/>
                  </a:lnTo>
                  <a:lnTo>
                    <a:pt x="4000" y="68"/>
                  </a:lnTo>
                  <a:lnTo>
                    <a:pt x="3111" y="171"/>
                  </a:lnTo>
                  <a:lnTo>
                    <a:pt x="2359" y="308"/>
                  </a:lnTo>
                  <a:lnTo>
                    <a:pt x="1710" y="479"/>
                  </a:lnTo>
                  <a:lnTo>
                    <a:pt x="1197" y="650"/>
                  </a:lnTo>
                  <a:lnTo>
                    <a:pt x="753" y="889"/>
                  </a:lnTo>
                  <a:lnTo>
                    <a:pt x="411" y="1128"/>
                  </a:lnTo>
                  <a:lnTo>
                    <a:pt x="308" y="1231"/>
                  </a:lnTo>
                  <a:lnTo>
                    <a:pt x="206" y="1367"/>
                  </a:lnTo>
                  <a:lnTo>
                    <a:pt x="103" y="1504"/>
                  </a:lnTo>
                  <a:lnTo>
                    <a:pt x="69" y="1675"/>
                  </a:lnTo>
                  <a:lnTo>
                    <a:pt x="35" y="1812"/>
                  </a:lnTo>
                  <a:lnTo>
                    <a:pt x="1" y="1983"/>
                  </a:lnTo>
                  <a:lnTo>
                    <a:pt x="35" y="2119"/>
                  </a:lnTo>
                  <a:lnTo>
                    <a:pt x="69" y="2290"/>
                  </a:lnTo>
                  <a:lnTo>
                    <a:pt x="206" y="2632"/>
                  </a:lnTo>
                  <a:lnTo>
                    <a:pt x="445" y="3008"/>
                  </a:lnTo>
                  <a:lnTo>
                    <a:pt x="787" y="3384"/>
                  </a:lnTo>
                  <a:lnTo>
                    <a:pt x="1197" y="3794"/>
                  </a:lnTo>
                  <a:lnTo>
                    <a:pt x="1675" y="4204"/>
                  </a:lnTo>
                  <a:lnTo>
                    <a:pt x="2256" y="4648"/>
                  </a:lnTo>
                  <a:lnTo>
                    <a:pt x="3248" y="5332"/>
                  </a:lnTo>
                  <a:lnTo>
                    <a:pt x="4410" y="6050"/>
                  </a:lnTo>
                  <a:lnTo>
                    <a:pt x="5640" y="6768"/>
                  </a:lnTo>
                  <a:lnTo>
                    <a:pt x="6802" y="7451"/>
                  </a:lnTo>
                  <a:lnTo>
                    <a:pt x="8716" y="8511"/>
                  </a:lnTo>
                  <a:lnTo>
                    <a:pt x="9502" y="8921"/>
                  </a:lnTo>
                  <a:lnTo>
                    <a:pt x="16646" y="820"/>
                  </a:lnTo>
                  <a:lnTo>
                    <a:pt x="15142" y="684"/>
                  </a:lnTo>
                  <a:lnTo>
                    <a:pt x="13501" y="513"/>
                  </a:lnTo>
                  <a:lnTo>
                    <a:pt x="11553" y="342"/>
                  </a:lnTo>
                  <a:lnTo>
                    <a:pt x="9434" y="171"/>
                  </a:lnTo>
                  <a:lnTo>
                    <a:pt x="7349" y="68"/>
                  </a:lnTo>
                  <a:lnTo>
                    <a:pt x="6358" y="34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2366350" y="3814075"/>
              <a:ext cx="416150" cy="223025"/>
            </a:xfrm>
            <a:custGeom>
              <a:avLst/>
              <a:gdLst/>
              <a:ahLst/>
              <a:cxnLst/>
              <a:rect l="l" t="t" r="r" b="b"/>
              <a:pathLst>
                <a:path w="16646" h="8921" fill="none" extrusionOk="0">
                  <a:moveTo>
                    <a:pt x="16646" y="820"/>
                  </a:moveTo>
                  <a:lnTo>
                    <a:pt x="9502" y="8921"/>
                  </a:lnTo>
                  <a:lnTo>
                    <a:pt x="9502" y="8921"/>
                  </a:lnTo>
                  <a:lnTo>
                    <a:pt x="8716" y="8511"/>
                  </a:lnTo>
                  <a:lnTo>
                    <a:pt x="6802" y="7451"/>
                  </a:lnTo>
                  <a:lnTo>
                    <a:pt x="5640" y="6768"/>
                  </a:lnTo>
                  <a:lnTo>
                    <a:pt x="4410" y="6050"/>
                  </a:lnTo>
                  <a:lnTo>
                    <a:pt x="3248" y="5332"/>
                  </a:lnTo>
                  <a:lnTo>
                    <a:pt x="2256" y="4648"/>
                  </a:lnTo>
                  <a:lnTo>
                    <a:pt x="2256" y="4648"/>
                  </a:lnTo>
                  <a:lnTo>
                    <a:pt x="1675" y="4204"/>
                  </a:lnTo>
                  <a:lnTo>
                    <a:pt x="1197" y="3794"/>
                  </a:lnTo>
                  <a:lnTo>
                    <a:pt x="787" y="3384"/>
                  </a:lnTo>
                  <a:lnTo>
                    <a:pt x="445" y="3008"/>
                  </a:lnTo>
                  <a:lnTo>
                    <a:pt x="206" y="2632"/>
                  </a:lnTo>
                  <a:lnTo>
                    <a:pt x="69" y="2290"/>
                  </a:lnTo>
                  <a:lnTo>
                    <a:pt x="35" y="2119"/>
                  </a:lnTo>
                  <a:lnTo>
                    <a:pt x="1" y="1983"/>
                  </a:lnTo>
                  <a:lnTo>
                    <a:pt x="35" y="1812"/>
                  </a:lnTo>
                  <a:lnTo>
                    <a:pt x="69" y="1675"/>
                  </a:lnTo>
                  <a:lnTo>
                    <a:pt x="103" y="1504"/>
                  </a:lnTo>
                  <a:lnTo>
                    <a:pt x="206" y="1367"/>
                  </a:lnTo>
                  <a:lnTo>
                    <a:pt x="308" y="1231"/>
                  </a:lnTo>
                  <a:lnTo>
                    <a:pt x="411" y="1128"/>
                  </a:lnTo>
                  <a:lnTo>
                    <a:pt x="753" y="889"/>
                  </a:lnTo>
                  <a:lnTo>
                    <a:pt x="1197" y="650"/>
                  </a:lnTo>
                  <a:lnTo>
                    <a:pt x="1710" y="479"/>
                  </a:lnTo>
                  <a:lnTo>
                    <a:pt x="2359" y="308"/>
                  </a:lnTo>
                  <a:lnTo>
                    <a:pt x="3111" y="171"/>
                  </a:lnTo>
                  <a:lnTo>
                    <a:pt x="4000" y="68"/>
                  </a:lnTo>
                  <a:lnTo>
                    <a:pt x="4000" y="68"/>
                  </a:lnTo>
                  <a:lnTo>
                    <a:pt x="4649" y="34"/>
                  </a:lnTo>
                  <a:lnTo>
                    <a:pt x="5469" y="0"/>
                  </a:lnTo>
                  <a:lnTo>
                    <a:pt x="6358" y="34"/>
                  </a:lnTo>
                  <a:lnTo>
                    <a:pt x="7349" y="68"/>
                  </a:lnTo>
                  <a:lnTo>
                    <a:pt x="9434" y="171"/>
                  </a:lnTo>
                  <a:lnTo>
                    <a:pt x="11553" y="342"/>
                  </a:lnTo>
                  <a:lnTo>
                    <a:pt x="13501" y="513"/>
                  </a:lnTo>
                  <a:lnTo>
                    <a:pt x="15142" y="684"/>
                  </a:lnTo>
                  <a:lnTo>
                    <a:pt x="16646" y="8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2711550" y="3896100"/>
              <a:ext cx="17125" cy="18825"/>
            </a:xfrm>
            <a:custGeom>
              <a:avLst/>
              <a:gdLst/>
              <a:ahLst/>
              <a:cxnLst/>
              <a:rect l="l" t="t" r="r" b="b"/>
              <a:pathLst>
                <a:path w="685" h="753" extrusionOk="0">
                  <a:moveTo>
                    <a:pt x="206" y="547"/>
                  </a:moveTo>
                  <a:lnTo>
                    <a:pt x="206" y="547"/>
                  </a:lnTo>
                  <a:lnTo>
                    <a:pt x="206" y="547"/>
                  </a:lnTo>
                  <a:lnTo>
                    <a:pt x="1" y="752"/>
                  </a:lnTo>
                  <a:lnTo>
                    <a:pt x="1" y="752"/>
                  </a:lnTo>
                  <a:lnTo>
                    <a:pt x="1" y="752"/>
                  </a:lnTo>
                  <a:lnTo>
                    <a:pt x="206" y="547"/>
                  </a:lnTo>
                  <a:close/>
                  <a:moveTo>
                    <a:pt x="684" y="0"/>
                  </a:moveTo>
                  <a:lnTo>
                    <a:pt x="684" y="34"/>
                  </a:lnTo>
                  <a:lnTo>
                    <a:pt x="684" y="0"/>
                  </a:lnTo>
                  <a:lnTo>
                    <a:pt x="684" y="0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A95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2711550" y="3909775"/>
              <a:ext cx="5150" cy="5150"/>
            </a:xfrm>
            <a:custGeom>
              <a:avLst/>
              <a:gdLst/>
              <a:ahLst/>
              <a:cxnLst/>
              <a:rect l="l" t="t" r="r" b="b"/>
              <a:pathLst>
                <a:path w="206" h="206" fill="none" extrusionOk="0">
                  <a:moveTo>
                    <a:pt x="206" y="0"/>
                  </a:moveTo>
                  <a:lnTo>
                    <a:pt x="206" y="0"/>
                  </a:lnTo>
                  <a:lnTo>
                    <a:pt x="206" y="0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2728650" y="38961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2558600" y="3884125"/>
              <a:ext cx="170075" cy="30800"/>
            </a:xfrm>
            <a:custGeom>
              <a:avLst/>
              <a:gdLst/>
              <a:ahLst/>
              <a:cxnLst/>
              <a:rect l="l" t="t" r="r" b="b"/>
              <a:pathLst>
                <a:path w="6803" h="1232" extrusionOk="0">
                  <a:moveTo>
                    <a:pt x="582" y="1"/>
                  </a:moveTo>
                  <a:lnTo>
                    <a:pt x="377" y="35"/>
                  </a:lnTo>
                  <a:lnTo>
                    <a:pt x="206" y="138"/>
                  </a:lnTo>
                  <a:lnTo>
                    <a:pt x="103" y="274"/>
                  </a:lnTo>
                  <a:lnTo>
                    <a:pt x="1" y="445"/>
                  </a:lnTo>
                  <a:lnTo>
                    <a:pt x="172" y="513"/>
                  </a:lnTo>
                  <a:lnTo>
                    <a:pt x="240" y="377"/>
                  </a:lnTo>
                  <a:lnTo>
                    <a:pt x="308" y="274"/>
                  </a:lnTo>
                  <a:lnTo>
                    <a:pt x="445" y="240"/>
                  </a:lnTo>
                  <a:lnTo>
                    <a:pt x="582" y="206"/>
                  </a:lnTo>
                  <a:lnTo>
                    <a:pt x="753" y="240"/>
                  </a:lnTo>
                  <a:lnTo>
                    <a:pt x="890" y="343"/>
                  </a:lnTo>
                  <a:lnTo>
                    <a:pt x="992" y="445"/>
                  </a:lnTo>
                  <a:lnTo>
                    <a:pt x="1026" y="616"/>
                  </a:lnTo>
                  <a:lnTo>
                    <a:pt x="1026" y="650"/>
                  </a:lnTo>
                  <a:lnTo>
                    <a:pt x="958" y="787"/>
                  </a:lnTo>
                  <a:lnTo>
                    <a:pt x="1163" y="855"/>
                  </a:lnTo>
                  <a:lnTo>
                    <a:pt x="1197" y="753"/>
                  </a:lnTo>
                  <a:lnTo>
                    <a:pt x="1231" y="650"/>
                  </a:lnTo>
                  <a:lnTo>
                    <a:pt x="1197" y="513"/>
                  </a:lnTo>
                  <a:lnTo>
                    <a:pt x="1163" y="377"/>
                  </a:lnTo>
                  <a:lnTo>
                    <a:pt x="1129" y="274"/>
                  </a:lnTo>
                  <a:lnTo>
                    <a:pt x="1026" y="206"/>
                  </a:lnTo>
                  <a:lnTo>
                    <a:pt x="958" y="103"/>
                  </a:lnTo>
                  <a:lnTo>
                    <a:pt x="855" y="69"/>
                  </a:lnTo>
                  <a:lnTo>
                    <a:pt x="719" y="35"/>
                  </a:lnTo>
                  <a:lnTo>
                    <a:pt x="616" y="1"/>
                  </a:lnTo>
                  <a:close/>
                  <a:moveTo>
                    <a:pt x="6187" y="1"/>
                  </a:moveTo>
                  <a:lnTo>
                    <a:pt x="6085" y="35"/>
                  </a:lnTo>
                  <a:lnTo>
                    <a:pt x="5948" y="69"/>
                  </a:lnTo>
                  <a:lnTo>
                    <a:pt x="5845" y="103"/>
                  </a:lnTo>
                  <a:lnTo>
                    <a:pt x="5743" y="206"/>
                  </a:lnTo>
                  <a:lnTo>
                    <a:pt x="5675" y="274"/>
                  </a:lnTo>
                  <a:lnTo>
                    <a:pt x="5606" y="377"/>
                  </a:lnTo>
                  <a:lnTo>
                    <a:pt x="5572" y="513"/>
                  </a:lnTo>
                  <a:lnTo>
                    <a:pt x="5572" y="650"/>
                  </a:lnTo>
                  <a:lnTo>
                    <a:pt x="5572" y="753"/>
                  </a:lnTo>
                  <a:lnTo>
                    <a:pt x="5606" y="855"/>
                  </a:lnTo>
                  <a:lnTo>
                    <a:pt x="5743" y="1060"/>
                  </a:lnTo>
                  <a:lnTo>
                    <a:pt x="5914" y="1197"/>
                  </a:lnTo>
                  <a:lnTo>
                    <a:pt x="6016" y="1231"/>
                  </a:lnTo>
                  <a:lnTo>
                    <a:pt x="6119" y="1231"/>
                  </a:lnTo>
                  <a:lnTo>
                    <a:pt x="6324" y="1026"/>
                  </a:lnTo>
                  <a:lnTo>
                    <a:pt x="6256" y="1060"/>
                  </a:lnTo>
                  <a:lnTo>
                    <a:pt x="6187" y="1026"/>
                  </a:lnTo>
                  <a:lnTo>
                    <a:pt x="6016" y="992"/>
                  </a:lnTo>
                  <a:lnTo>
                    <a:pt x="5880" y="924"/>
                  </a:lnTo>
                  <a:lnTo>
                    <a:pt x="5811" y="787"/>
                  </a:lnTo>
                  <a:lnTo>
                    <a:pt x="5777" y="616"/>
                  </a:lnTo>
                  <a:lnTo>
                    <a:pt x="5811" y="445"/>
                  </a:lnTo>
                  <a:lnTo>
                    <a:pt x="5880" y="308"/>
                  </a:lnTo>
                  <a:lnTo>
                    <a:pt x="6016" y="206"/>
                  </a:lnTo>
                  <a:lnTo>
                    <a:pt x="6187" y="172"/>
                  </a:lnTo>
                  <a:lnTo>
                    <a:pt x="6358" y="206"/>
                  </a:lnTo>
                  <a:lnTo>
                    <a:pt x="6495" y="308"/>
                  </a:lnTo>
                  <a:lnTo>
                    <a:pt x="6597" y="445"/>
                  </a:lnTo>
                  <a:lnTo>
                    <a:pt x="6632" y="616"/>
                  </a:lnTo>
                  <a:lnTo>
                    <a:pt x="6632" y="684"/>
                  </a:lnTo>
                  <a:lnTo>
                    <a:pt x="6802" y="513"/>
                  </a:lnTo>
                  <a:lnTo>
                    <a:pt x="6802" y="479"/>
                  </a:lnTo>
                  <a:lnTo>
                    <a:pt x="6700" y="308"/>
                  </a:lnTo>
                  <a:lnTo>
                    <a:pt x="6597" y="138"/>
                  </a:lnTo>
                  <a:lnTo>
                    <a:pt x="6392" y="35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2697900" y="3884125"/>
              <a:ext cx="30775" cy="30800"/>
            </a:xfrm>
            <a:custGeom>
              <a:avLst/>
              <a:gdLst/>
              <a:ahLst/>
              <a:cxnLst/>
              <a:rect l="l" t="t" r="r" b="b"/>
              <a:pathLst>
                <a:path w="1231" h="1232" fill="none" extrusionOk="0">
                  <a:moveTo>
                    <a:pt x="615" y="1"/>
                  </a:moveTo>
                  <a:lnTo>
                    <a:pt x="615" y="1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3" y="103"/>
                  </a:lnTo>
                  <a:lnTo>
                    <a:pt x="171" y="206"/>
                  </a:lnTo>
                  <a:lnTo>
                    <a:pt x="103" y="274"/>
                  </a:lnTo>
                  <a:lnTo>
                    <a:pt x="34" y="377"/>
                  </a:lnTo>
                  <a:lnTo>
                    <a:pt x="0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753"/>
                  </a:lnTo>
                  <a:lnTo>
                    <a:pt x="34" y="855"/>
                  </a:lnTo>
                  <a:lnTo>
                    <a:pt x="171" y="1060"/>
                  </a:lnTo>
                  <a:lnTo>
                    <a:pt x="342" y="1197"/>
                  </a:lnTo>
                  <a:lnTo>
                    <a:pt x="444" y="1231"/>
                  </a:lnTo>
                  <a:lnTo>
                    <a:pt x="547" y="1231"/>
                  </a:lnTo>
                  <a:lnTo>
                    <a:pt x="752" y="1026"/>
                  </a:lnTo>
                  <a:lnTo>
                    <a:pt x="752" y="1026"/>
                  </a:lnTo>
                  <a:lnTo>
                    <a:pt x="684" y="1060"/>
                  </a:lnTo>
                  <a:lnTo>
                    <a:pt x="684" y="1060"/>
                  </a:lnTo>
                  <a:lnTo>
                    <a:pt x="615" y="1026"/>
                  </a:lnTo>
                  <a:lnTo>
                    <a:pt x="615" y="1026"/>
                  </a:lnTo>
                  <a:lnTo>
                    <a:pt x="615" y="1026"/>
                  </a:lnTo>
                  <a:lnTo>
                    <a:pt x="615" y="1026"/>
                  </a:lnTo>
                  <a:lnTo>
                    <a:pt x="444" y="992"/>
                  </a:lnTo>
                  <a:lnTo>
                    <a:pt x="308" y="924"/>
                  </a:lnTo>
                  <a:lnTo>
                    <a:pt x="239" y="787"/>
                  </a:lnTo>
                  <a:lnTo>
                    <a:pt x="205" y="616"/>
                  </a:lnTo>
                  <a:lnTo>
                    <a:pt x="205" y="616"/>
                  </a:lnTo>
                  <a:lnTo>
                    <a:pt x="239" y="445"/>
                  </a:lnTo>
                  <a:lnTo>
                    <a:pt x="308" y="308"/>
                  </a:lnTo>
                  <a:lnTo>
                    <a:pt x="444" y="206"/>
                  </a:lnTo>
                  <a:lnTo>
                    <a:pt x="615" y="172"/>
                  </a:lnTo>
                  <a:lnTo>
                    <a:pt x="615" y="172"/>
                  </a:lnTo>
                  <a:lnTo>
                    <a:pt x="615" y="172"/>
                  </a:lnTo>
                  <a:lnTo>
                    <a:pt x="615" y="172"/>
                  </a:lnTo>
                  <a:lnTo>
                    <a:pt x="786" y="206"/>
                  </a:lnTo>
                  <a:lnTo>
                    <a:pt x="923" y="308"/>
                  </a:lnTo>
                  <a:lnTo>
                    <a:pt x="1025" y="445"/>
                  </a:lnTo>
                  <a:lnTo>
                    <a:pt x="1060" y="616"/>
                  </a:lnTo>
                  <a:lnTo>
                    <a:pt x="1060" y="616"/>
                  </a:lnTo>
                  <a:lnTo>
                    <a:pt x="1060" y="616"/>
                  </a:lnTo>
                  <a:lnTo>
                    <a:pt x="1060" y="684"/>
                  </a:lnTo>
                  <a:lnTo>
                    <a:pt x="1230" y="513"/>
                  </a:lnTo>
                  <a:lnTo>
                    <a:pt x="1230" y="479"/>
                  </a:lnTo>
                  <a:lnTo>
                    <a:pt x="1230" y="479"/>
                  </a:lnTo>
                  <a:lnTo>
                    <a:pt x="1128" y="308"/>
                  </a:lnTo>
                  <a:lnTo>
                    <a:pt x="1025" y="138"/>
                  </a:lnTo>
                  <a:lnTo>
                    <a:pt x="820" y="35"/>
                  </a:lnTo>
                  <a:lnTo>
                    <a:pt x="6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2558600" y="3884125"/>
              <a:ext cx="30800" cy="21400"/>
            </a:xfrm>
            <a:custGeom>
              <a:avLst/>
              <a:gdLst/>
              <a:ahLst/>
              <a:cxnLst/>
              <a:rect l="l" t="t" r="r" b="b"/>
              <a:pathLst>
                <a:path w="1232" h="856" fill="none" extrusionOk="0">
                  <a:moveTo>
                    <a:pt x="616" y="1"/>
                  </a:moveTo>
                  <a:lnTo>
                    <a:pt x="582" y="1"/>
                  </a:lnTo>
                  <a:lnTo>
                    <a:pt x="582" y="1"/>
                  </a:lnTo>
                  <a:lnTo>
                    <a:pt x="582" y="1"/>
                  </a:lnTo>
                  <a:lnTo>
                    <a:pt x="377" y="35"/>
                  </a:lnTo>
                  <a:lnTo>
                    <a:pt x="206" y="138"/>
                  </a:lnTo>
                  <a:lnTo>
                    <a:pt x="103" y="274"/>
                  </a:lnTo>
                  <a:lnTo>
                    <a:pt x="1" y="445"/>
                  </a:lnTo>
                  <a:lnTo>
                    <a:pt x="172" y="513"/>
                  </a:lnTo>
                  <a:lnTo>
                    <a:pt x="172" y="513"/>
                  </a:lnTo>
                  <a:lnTo>
                    <a:pt x="240" y="377"/>
                  </a:lnTo>
                  <a:lnTo>
                    <a:pt x="308" y="274"/>
                  </a:lnTo>
                  <a:lnTo>
                    <a:pt x="445" y="240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753" y="240"/>
                  </a:lnTo>
                  <a:lnTo>
                    <a:pt x="890" y="343"/>
                  </a:lnTo>
                  <a:lnTo>
                    <a:pt x="992" y="445"/>
                  </a:lnTo>
                  <a:lnTo>
                    <a:pt x="1026" y="616"/>
                  </a:lnTo>
                  <a:lnTo>
                    <a:pt x="1026" y="650"/>
                  </a:lnTo>
                  <a:lnTo>
                    <a:pt x="1026" y="650"/>
                  </a:lnTo>
                  <a:lnTo>
                    <a:pt x="958" y="787"/>
                  </a:lnTo>
                  <a:lnTo>
                    <a:pt x="1163" y="855"/>
                  </a:lnTo>
                  <a:lnTo>
                    <a:pt x="1163" y="855"/>
                  </a:lnTo>
                  <a:lnTo>
                    <a:pt x="1197" y="753"/>
                  </a:lnTo>
                  <a:lnTo>
                    <a:pt x="1231" y="650"/>
                  </a:lnTo>
                  <a:lnTo>
                    <a:pt x="1231" y="650"/>
                  </a:lnTo>
                  <a:lnTo>
                    <a:pt x="1197" y="513"/>
                  </a:lnTo>
                  <a:lnTo>
                    <a:pt x="1163" y="377"/>
                  </a:lnTo>
                  <a:lnTo>
                    <a:pt x="1129" y="274"/>
                  </a:lnTo>
                  <a:lnTo>
                    <a:pt x="1026" y="206"/>
                  </a:lnTo>
                  <a:lnTo>
                    <a:pt x="958" y="103"/>
                  </a:lnTo>
                  <a:lnTo>
                    <a:pt x="855" y="69"/>
                  </a:lnTo>
                  <a:lnTo>
                    <a:pt x="719" y="35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587650" y="3838000"/>
              <a:ext cx="158975" cy="176900"/>
            </a:xfrm>
            <a:custGeom>
              <a:avLst/>
              <a:gdLst/>
              <a:ahLst/>
              <a:cxnLst/>
              <a:rect l="l" t="t" r="r" b="b"/>
              <a:pathLst>
                <a:path w="6359" h="7076" extrusionOk="0">
                  <a:moveTo>
                    <a:pt x="6324" y="0"/>
                  </a:moveTo>
                  <a:lnTo>
                    <a:pt x="4649" y="1675"/>
                  </a:lnTo>
                  <a:lnTo>
                    <a:pt x="3829" y="2529"/>
                  </a:lnTo>
                  <a:lnTo>
                    <a:pt x="3043" y="3384"/>
                  </a:lnTo>
                  <a:lnTo>
                    <a:pt x="2257" y="4272"/>
                  </a:lnTo>
                  <a:lnTo>
                    <a:pt x="1471" y="5161"/>
                  </a:lnTo>
                  <a:lnTo>
                    <a:pt x="753" y="6084"/>
                  </a:lnTo>
                  <a:lnTo>
                    <a:pt x="377" y="6562"/>
                  </a:lnTo>
                  <a:lnTo>
                    <a:pt x="1" y="7007"/>
                  </a:lnTo>
                  <a:lnTo>
                    <a:pt x="1" y="7041"/>
                  </a:lnTo>
                  <a:lnTo>
                    <a:pt x="35" y="7041"/>
                  </a:lnTo>
                  <a:lnTo>
                    <a:pt x="35" y="7075"/>
                  </a:lnTo>
                  <a:lnTo>
                    <a:pt x="69" y="7041"/>
                  </a:lnTo>
                  <a:lnTo>
                    <a:pt x="445" y="6597"/>
                  </a:lnTo>
                  <a:lnTo>
                    <a:pt x="855" y="6152"/>
                  </a:lnTo>
                  <a:lnTo>
                    <a:pt x="1642" y="5298"/>
                  </a:lnTo>
                  <a:lnTo>
                    <a:pt x="3214" y="3521"/>
                  </a:lnTo>
                  <a:lnTo>
                    <a:pt x="4786" y="1777"/>
                  </a:lnTo>
                  <a:lnTo>
                    <a:pt x="6358" y="34"/>
                  </a:lnTo>
                  <a:lnTo>
                    <a:pt x="6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2587650" y="3838000"/>
              <a:ext cx="158975" cy="176900"/>
            </a:xfrm>
            <a:custGeom>
              <a:avLst/>
              <a:gdLst/>
              <a:ahLst/>
              <a:cxnLst/>
              <a:rect l="l" t="t" r="r" b="b"/>
              <a:pathLst>
                <a:path w="6359" h="7076" fill="none" extrusionOk="0">
                  <a:moveTo>
                    <a:pt x="6324" y="0"/>
                  </a:moveTo>
                  <a:lnTo>
                    <a:pt x="6324" y="0"/>
                  </a:lnTo>
                  <a:lnTo>
                    <a:pt x="4649" y="1675"/>
                  </a:lnTo>
                  <a:lnTo>
                    <a:pt x="3829" y="2529"/>
                  </a:lnTo>
                  <a:lnTo>
                    <a:pt x="3043" y="3384"/>
                  </a:lnTo>
                  <a:lnTo>
                    <a:pt x="3043" y="3384"/>
                  </a:lnTo>
                  <a:lnTo>
                    <a:pt x="2257" y="4272"/>
                  </a:lnTo>
                  <a:lnTo>
                    <a:pt x="1471" y="5161"/>
                  </a:lnTo>
                  <a:lnTo>
                    <a:pt x="1471" y="5161"/>
                  </a:lnTo>
                  <a:lnTo>
                    <a:pt x="753" y="6084"/>
                  </a:lnTo>
                  <a:lnTo>
                    <a:pt x="377" y="6562"/>
                  </a:lnTo>
                  <a:lnTo>
                    <a:pt x="1" y="7007"/>
                  </a:lnTo>
                  <a:lnTo>
                    <a:pt x="1" y="7007"/>
                  </a:lnTo>
                  <a:lnTo>
                    <a:pt x="1" y="7041"/>
                  </a:lnTo>
                  <a:lnTo>
                    <a:pt x="35" y="7041"/>
                  </a:lnTo>
                  <a:lnTo>
                    <a:pt x="35" y="7075"/>
                  </a:lnTo>
                  <a:lnTo>
                    <a:pt x="69" y="7041"/>
                  </a:lnTo>
                  <a:lnTo>
                    <a:pt x="69" y="7041"/>
                  </a:lnTo>
                  <a:lnTo>
                    <a:pt x="445" y="6597"/>
                  </a:lnTo>
                  <a:lnTo>
                    <a:pt x="855" y="6152"/>
                  </a:lnTo>
                  <a:lnTo>
                    <a:pt x="1642" y="5298"/>
                  </a:lnTo>
                  <a:lnTo>
                    <a:pt x="1642" y="5298"/>
                  </a:lnTo>
                  <a:lnTo>
                    <a:pt x="3214" y="3521"/>
                  </a:lnTo>
                  <a:lnTo>
                    <a:pt x="3214" y="3521"/>
                  </a:lnTo>
                  <a:lnTo>
                    <a:pt x="4786" y="1777"/>
                  </a:lnTo>
                  <a:lnTo>
                    <a:pt x="6358" y="34"/>
                  </a:lnTo>
                  <a:lnTo>
                    <a:pt x="6358" y="34"/>
                  </a:lnTo>
                  <a:lnTo>
                    <a:pt x="6358" y="34"/>
                  </a:lnTo>
                  <a:lnTo>
                    <a:pt x="6358" y="0"/>
                  </a:lnTo>
                  <a:lnTo>
                    <a:pt x="63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2542375" y="3889250"/>
              <a:ext cx="114525" cy="91450"/>
            </a:xfrm>
            <a:custGeom>
              <a:avLst/>
              <a:gdLst/>
              <a:ahLst/>
              <a:cxnLst/>
              <a:rect l="l" t="t" r="r" b="b"/>
              <a:pathLst>
                <a:path w="4581" h="3658" extrusionOk="0">
                  <a:moveTo>
                    <a:pt x="821" y="308"/>
                  </a:moveTo>
                  <a:lnTo>
                    <a:pt x="821" y="445"/>
                  </a:lnTo>
                  <a:lnTo>
                    <a:pt x="855" y="582"/>
                  </a:lnTo>
                  <a:lnTo>
                    <a:pt x="923" y="719"/>
                  </a:lnTo>
                  <a:lnTo>
                    <a:pt x="1060" y="821"/>
                  </a:lnTo>
                  <a:lnTo>
                    <a:pt x="1231" y="855"/>
                  </a:lnTo>
                  <a:lnTo>
                    <a:pt x="1231" y="821"/>
                  </a:lnTo>
                  <a:lnTo>
                    <a:pt x="1368" y="821"/>
                  </a:lnTo>
                  <a:lnTo>
                    <a:pt x="1470" y="753"/>
                  </a:lnTo>
                  <a:lnTo>
                    <a:pt x="1573" y="684"/>
                  </a:lnTo>
                  <a:lnTo>
                    <a:pt x="1607" y="582"/>
                  </a:lnTo>
                  <a:lnTo>
                    <a:pt x="821" y="308"/>
                  </a:lnTo>
                  <a:close/>
                  <a:moveTo>
                    <a:pt x="0" y="1"/>
                  </a:moveTo>
                  <a:lnTo>
                    <a:pt x="821" y="1095"/>
                  </a:lnTo>
                  <a:lnTo>
                    <a:pt x="1812" y="2428"/>
                  </a:lnTo>
                  <a:lnTo>
                    <a:pt x="1641" y="2120"/>
                  </a:lnTo>
                  <a:lnTo>
                    <a:pt x="1641" y="2086"/>
                  </a:lnTo>
                  <a:lnTo>
                    <a:pt x="1675" y="2086"/>
                  </a:lnTo>
                  <a:lnTo>
                    <a:pt x="2120" y="2633"/>
                  </a:lnTo>
                  <a:lnTo>
                    <a:pt x="2530" y="3179"/>
                  </a:lnTo>
                  <a:lnTo>
                    <a:pt x="2872" y="3658"/>
                  </a:lnTo>
                  <a:lnTo>
                    <a:pt x="2940" y="3590"/>
                  </a:lnTo>
                  <a:lnTo>
                    <a:pt x="2564" y="2701"/>
                  </a:lnTo>
                  <a:lnTo>
                    <a:pt x="2564" y="2667"/>
                  </a:lnTo>
                  <a:lnTo>
                    <a:pt x="2598" y="2667"/>
                  </a:lnTo>
                  <a:lnTo>
                    <a:pt x="2974" y="3487"/>
                  </a:lnTo>
                  <a:lnTo>
                    <a:pt x="3282" y="3111"/>
                  </a:lnTo>
                  <a:lnTo>
                    <a:pt x="4580" y="1641"/>
                  </a:lnTo>
                  <a:lnTo>
                    <a:pt x="1812" y="650"/>
                  </a:lnTo>
                  <a:lnTo>
                    <a:pt x="1744" y="821"/>
                  </a:lnTo>
                  <a:lnTo>
                    <a:pt x="1607" y="924"/>
                  </a:lnTo>
                  <a:lnTo>
                    <a:pt x="1436" y="1026"/>
                  </a:lnTo>
                  <a:lnTo>
                    <a:pt x="1231" y="1060"/>
                  </a:lnTo>
                  <a:lnTo>
                    <a:pt x="1128" y="1026"/>
                  </a:lnTo>
                  <a:lnTo>
                    <a:pt x="992" y="992"/>
                  </a:lnTo>
                  <a:lnTo>
                    <a:pt x="889" y="958"/>
                  </a:lnTo>
                  <a:lnTo>
                    <a:pt x="821" y="855"/>
                  </a:lnTo>
                  <a:lnTo>
                    <a:pt x="718" y="787"/>
                  </a:lnTo>
                  <a:lnTo>
                    <a:pt x="684" y="684"/>
                  </a:lnTo>
                  <a:lnTo>
                    <a:pt x="650" y="548"/>
                  </a:lnTo>
                  <a:lnTo>
                    <a:pt x="616" y="445"/>
                  </a:lnTo>
                  <a:lnTo>
                    <a:pt x="650" y="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62875" y="3896950"/>
              <a:ext cx="19675" cy="13700"/>
            </a:xfrm>
            <a:custGeom>
              <a:avLst/>
              <a:gdLst/>
              <a:ahLst/>
              <a:cxnLst/>
              <a:rect l="l" t="t" r="r" b="b"/>
              <a:pathLst>
                <a:path w="787" h="54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35" y="274"/>
                  </a:lnTo>
                  <a:lnTo>
                    <a:pt x="103" y="411"/>
                  </a:lnTo>
                  <a:lnTo>
                    <a:pt x="240" y="513"/>
                  </a:lnTo>
                  <a:lnTo>
                    <a:pt x="411" y="547"/>
                  </a:lnTo>
                  <a:lnTo>
                    <a:pt x="411" y="547"/>
                  </a:lnTo>
                  <a:lnTo>
                    <a:pt x="411" y="547"/>
                  </a:lnTo>
                  <a:lnTo>
                    <a:pt x="411" y="513"/>
                  </a:lnTo>
                  <a:lnTo>
                    <a:pt x="411" y="513"/>
                  </a:lnTo>
                  <a:lnTo>
                    <a:pt x="548" y="513"/>
                  </a:lnTo>
                  <a:lnTo>
                    <a:pt x="650" y="445"/>
                  </a:lnTo>
                  <a:lnTo>
                    <a:pt x="753" y="376"/>
                  </a:lnTo>
                  <a:lnTo>
                    <a:pt x="787" y="2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542375" y="3889250"/>
              <a:ext cx="114525" cy="91450"/>
            </a:xfrm>
            <a:custGeom>
              <a:avLst/>
              <a:gdLst/>
              <a:ahLst/>
              <a:cxnLst/>
              <a:rect l="l" t="t" r="r" b="b"/>
              <a:pathLst>
                <a:path w="4581" h="365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821" y="1095"/>
                  </a:lnTo>
                  <a:lnTo>
                    <a:pt x="1812" y="2428"/>
                  </a:lnTo>
                  <a:lnTo>
                    <a:pt x="1812" y="2428"/>
                  </a:lnTo>
                  <a:lnTo>
                    <a:pt x="1641" y="2120"/>
                  </a:lnTo>
                  <a:lnTo>
                    <a:pt x="1641" y="2120"/>
                  </a:lnTo>
                  <a:lnTo>
                    <a:pt x="1641" y="2086"/>
                  </a:lnTo>
                  <a:lnTo>
                    <a:pt x="1675" y="2086"/>
                  </a:lnTo>
                  <a:lnTo>
                    <a:pt x="1675" y="2086"/>
                  </a:lnTo>
                  <a:lnTo>
                    <a:pt x="2120" y="2633"/>
                  </a:lnTo>
                  <a:lnTo>
                    <a:pt x="2530" y="3179"/>
                  </a:lnTo>
                  <a:lnTo>
                    <a:pt x="2530" y="3179"/>
                  </a:lnTo>
                  <a:lnTo>
                    <a:pt x="2872" y="3658"/>
                  </a:lnTo>
                  <a:lnTo>
                    <a:pt x="2872" y="3658"/>
                  </a:lnTo>
                  <a:lnTo>
                    <a:pt x="2940" y="3590"/>
                  </a:lnTo>
                  <a:lnTo>
                    <a:pt x="2940" y="3590"/>
                  </a:lnTo>
                  <a:lnTo>
                    <a:pt x="2564" y="2701"/>
                  </a:lnTo>
                  <a:lnTo>
                    <a:pt x="2564" y="2701"/>
                  </a:lnTo>
                  <a:lnTo>
                    <a:pt x="2564" y="2667"/>
                  </a:lnTo>
                  <a:lnTo>
                    <a:pt x="2598" y="2667"/>
                  </a:lnTo>
                  <a:lnTo>
                    <a:pt x="2598" y="2667"/>
                  </a:lnTo>
                  <a:lnTo>
                    <a:pt x="2598" y="2667"/>
                  </a:lnTo>
                  <a:lnTo>
                    <a:pt x="2598" y="2667"/>
                  </a:lnTo>
                  <a:lnTo>
                    <a:pt x="2974" y="3487"/>
                  </a:lnTo>
                  <a:lnTo>
                    <a:pt x="2974" y="3487"/>
                  </a:lnTo>
                  <a:lnTo>
                    <a:pt x="3282" y="3111"/>
                  </a:lnTo>
                  <a:lnTo>
                    <a:pt x="3282" y="3111"/>
                  </a:lnTo>
                  <a:lnTo>
                    <a:pt x="4580" y="1641"/>
                  </a:lnTo>
                  <a:lnTo>
                    <a:pt x="1812" y="650"/>
                  </a:lnTo>
                  <a:lnTo>
                    <a:pt x="1812" y="650"/>
                  </a:lnTo>
                  <a:lnTo>
                    <a:pt x="1744" y="821"/>
                  </a:lnTo>
                  <a:lnTo>
                    <a:pt x="1607" y="924"/>
                  </a:lnTo>
                  <a:lnTo>
                    <a:pt x="1436" y="1026"/>
                  </a:lnTo>
                  <a:lnTo>
                    <a:pt x="1231" y="1060"/>
                  </a:lnTo>
                  <a:lnTo>
                    <a:pt x="1231" y="1060"/>
                  </a:lnTo>
                  <a:lnTo>
                    <a:pt x="1231" y="1060"/>
                  </a:lnTo>
                  <a:lnTo>
                    <a:pt x="1231" y="1060"/>
                  </a:lnTo>
                  <a:lnTo>
                    <a:pt x="1128" y="1026"/>
                  </a:lnTo>
                  <a:lnTo>
                    <a:pt x="992" y="992"/>
                  </a:lnTo>
                  <a:lnTo>
                    <a:pt x="889" y="958"/>
                  </a:lnTo>
                  <a:lnTo>
                    <a:pt x="821" y="855"/>
                  </a:lnTo>
                  <a:lnTo>
                    <a:pt x="718" y="787"/>
                  </a:lnTo>
                  <a:lnTo>
                    <a:pt x="684" y="684"/>
                  </a:lnTo>
                  <a:lnTo>
                    <a:pt x="650" y="548"/>
                  </a:lnTo>
                  <a:lnTo>
                    <a:pt x="616" y="445"/>
                  </a:lnTo>
                  <a:lnTo>
                    <a:pt x="616" y="445"/>
                  </a:lnTo>
                  <a:lnTo>
                    <a:pt x="650" y="24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557750" y="3895250"/>
              <a:ext cx="29925" cy="20525"/>
            </a:xfrm>
            <a:custGeom>
              <a:avLst/>
              <a:gdLst/>
              <a:ahLst/>
              <a:cxnLst/>
              <a:rect l="l" t="t" r="r" b="b"/>
              <a:pathLst>
                <a:path w="1197" h="821" extrusionOk="0">
                  <a:moveTo>
                    <a:pt x="35" y="0"/>
                  </a:moveTo>
                  <a:lnTo>
                    <a:pt x="1" y="205"/>
                  </a:lnTo>
                  <a:lnTo>
                    <a:pt x="35" y="308"/>
                  </a:lnTo>
                  <a:lnTo>
                    <a:pt x="69" y="444"/>
                  </a:lnTo>
                  <a:lnTo>
                    <a:pt x="103" y="547"/>
                  </a:lnTo>
                  <a:lnTo>
                    <a:pt x="206" y="615"/>
                  </a:lnTo>
                  <a:lnTo>
                    <a:pt x="274" y="718"/>
                  </a:lnTo>
                  <a:lnTo>
                    <a:pt x="377" y="752"/>
                  </a:lnTo>
                  <a:lnTo>
                    <a:pt x="513" y="786"/>
                  </a:lnTo>
                  <a:lnTo>
                    <a:pt x="616" y="820"/>
                  </a:lnTo>
                  <a:lnTo>
                    <a:pt x="821" y="786"/>
                  </a:lnTo>
                  <a:lnTo>
                    <a:pt x="992" y="684"/>
                  </a:lnTo>
                  <a:lnTo>
                    <a:pt x="1129" y="581"/>
                  </a:lnTo>
                  <a:lnTo>
                    <a:pt x="1197" y="410"/>
                  </a:lnTo>
                  <a:lnTo>
                    <a:pt x="992" y="342"/>
                  </a:lnTo>
                  <a:lnTo>
                    <a:pt x="958" y="444"/>
                  </a:lnTo>
                  <a:lnTo>
                    <a:pt x="855" y="513"/>
                  </a:lnTo>
                  <a:lnTo>
                    <a:pt x="753" y="581"/>
                  </a:lnTo>
                  <a:lnTo>
                    <a:pt x="616" y="581"/>
                  </a:lnTo>
                  <a:lnTo>
                    <a:pt x="616" y="615"/>
                  </a:lnTo>
                  <a:lnTo>
                    <a:pt x="445" y="581"/>
                  </a:lnTo>
                  <a:lnTo>
                    <a:pt x="308" y="479"/>
                  </a:lnTo>
                  <a:lnTo>
                    <a:pt x="240" y="342"/>
                  </a:lnTo>
                  <a:lnTo>
                    <a:pt x="206" y="205"/>
                  </a:lnTo>
                  <a:lnTo>
                    <a:pt x="206" y="6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557750" y="3895250"/>
              <a:ext cx="29925" cy="20525"/>
            </a:xfrm>
            <a:custGeom>
              <a:avLst/>
              <a:gdLst/>
              <a:ahLst/>
              <a:cxnLst/>
              <a:rect l="l" t="t" r="r" b="b"/>
              <a:pathLst>
                <a:path w="1197" h="821" fill="none" extrusionOk="0">
                  <a:moveTo>
                    <a:pt x="35" y="0"/>
                  </a:moveTo>
                  <a:lnTo>
                    <a:pt x="35" y="0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35" y="308"/>
                  </a:lnTo>
                  <a:lnTo>
                    <a:pt x="69" y="444"/>
                  </a:lnTo>
                  <a:lnTo>
                    <a:pt x="103" y="547"/>
                  </a:lnTo>
                  <a:lnTo>
                    <a:pt x="206" y="615"/>
                  </a:lnTo>
                  <a:lnTo>
                    <a:pt x="274" y="718"/>
                  </a:lnTo>
                  <a:lnTo>
                    <a:pt x="377" y="752"/>
                  </a:lnTo>
                  <a:lnTo>
                    <a:pt x="513" y="786"/>
                  </a:lnTo>
                  <a:lnTo>
                    <a:pt x="616" y="820"/>
                  </a:lnTo>
                  <a:lnTo>
                    <a:pt x="616" y="820"/>
                  </a:lnTo>
                  <a:lnTo>
                    <a:pt x="616" y="820"/>
                  </a:lnTo>
                  <a:lnTo>
                    <a:pt x="616" y="820"/>
                  </a:lnTo>
                  <a:lnTo>
                    <a:pt x="821" y="786"/>
                  </a:lnTo>
                  <a:lnTo>
                    <a:pt x="992" y="684"/>
                  </a:lnTo>
                  <a:lnTo>
                    <a:pt x="1129" y="581"/>
                  </a:lnTo>
                  <a:lnTo>
                    <a:pt x="1197" y="410"/>
                  </a:lnTo>
                  <a:lnTo>
                    <a:pt x="992" y="342"/>
                  </a:lnTo>
                  <a:lnTo>
                    <a:pt x="992" y="342"/>
                  </a:lnTo>
                  <a:lnTo>
                    <a:pt x="958" y="444"/>
                  </a:lnTo>
                  <a:lnTo>
                    <a:pt x="855" y="513"/>
                  </a:lnTo>
                  <a:lnTo>
                    <a:pt x="753" y="581"/>
                  </a:lnTo>
                  <a:lnTo>
                    <a:pt x="616" y="581"/>
                  </a:lnTo>
                  <a:lnTo>
                    <a:pt x="616" y="615"/>
                  </a:lnTo>
                  <a:lnTo>
                    <a:pt x="616" y="615"/>
                  </a:lnTo>
                  <a:lnTo>
                    <a:pt x="616" y="615"/>
                  </a:lnTo>
                  <a:lnTo>
                    <a:pt x="616" y="615"/>
                  </a:lnTo>
                  <a:lnTo>
                    <a:pt x="445" y="581"/>
                  </a:lnTo>
                  <a:lnTo>
                    <a:pt x="308" y="479"/>
                  </a:lnTo>
                  <a:lnTo>
                    <a:pt x="240" y="342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206" y="68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619275" y="3932825"/>
              <a:ext cx="69250" cy="73525"/>
            </a:xfrm>
            <a:custGeom>
              <a:avLst/>
              <a:gdLst/>
              <a:ahLst/>
              <a:cxnLst/>
              <a:rect l="l" t="t" r="r" b="b"/>
              <a:pathLst>
                <a:path w="2770" h="2941" extrusionOk="0">
                  <a:moveTo>
                    <a:pt x="796" y="2586"/>
                  </a:moveTo>
                  <a:lnTo>
                    <a:pt x="782" y="2602"/>
                  </a:lnTo>
                  <a:lnTo>
                    <a:pt x="782" y="2602"/>
                  </a:lnTo>
                  <a:lnTo>
                    <a:pt x="787" y="2599"/>
                  </a:lnTo>
                  <a:lnTo>
                    <a:pt x="796" y="2586"/>
                  </a:lnTo>
                  <a:close/>
                  <a:moveTo>
                    <a:pt x="1710" y="1"/>
                  </a:moveTo>
                  <a:lnTo>
                    <a:pt x="377" y="1505"/>
                  </a:lnTo>
                  <a:lnTo>
                    <a:pt x="1" y="1915"/>
                  </a:lnTo>
                  <a:lnTo>
                    <a:pt x="69" y="2052"/>
                  </a:lnTo>
                  <a:lnTo>
                    <a:pt x="240" y="2393"/>
                  </a:lnTo>
                  <a:lnTo>
                    <a:pt x="377" y="2735"/>
                  </a:lnTo>
                  <a:lnTo>
                    <a:pt x="479" y="2599"/>
                  </a:lnTo>
                  <a:lnTo>
                    <a:pt x="616" y="2462"/>
                  </a:lnTo>
                  <a:lnTo>
                    <a:pt x="787" y="2393"/>
                  </a:lnTo>
                  <a:lnTo>
                    <a:pt x="958" y="2359"/>
                  </a:lnTo>
                  <a:lnTo>
                    <a:pt x="796" y="2586"/>
                  </a:lnTo>
                  <a:lnTo>
                    <a:pt x="2769" y="377"/>
                  </a:lnTo>
                  <a:lnTo>
                    <a:pt x="1710" y="1"/>
                  </a:lnTo>
                  <a:close/>
                  <a:moveTo>
                    <a:pt x="782" y="2602"/>
                  </a:moveTo>
                  <a:lnTo>
                    <a:pt x="616" y="2701"/>
                  </a:lnTo>
                  <a:lnTo>
                    <a:pt x="547" y="2838"/>
                  </a:lnTo>
                  <a:lnTo>
                    <a:pt x="479" y="2906"/>
                  </a:lnTo>
                  <a:lnTo>
                    <a:pt x="479" y="2940"/>
                  </a:lnTo>
                  <a:lnTo>
                    <a:pt x="782" y="26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2619275" y="3932825"/>
              <a:ext cx="69250" cy="73525"/>
            </a:xfrm>
            <a:custGeom>
              <a:avLst/>
              <a:gdLst/>
              <a:ahLst/>
              <a:cxnLst/>
              <a:rect l="l" t="t" r="r" b="b"/>
              <a:pathLst>
                <a:path w="2770" h="2941" fill="none" extrusionOk="0">
                  <a:moveTo>
                    <a:pt x="1710" y="1"/>
                  </a:moveTo>
                  <a:lnTo>
                    <a:pt x="1710" y="1"/>
                  </a:lnTo>
                  <a:lnTo>
                    <a:pt x="377" y="1505"/>
                  </a:lnTo>
                  <a:lnTo>
                    <a:pt x="377" y="1505"/>
                  </a:lnTo>
                  <a:lnTo>
                    <a:pt x="1" y="1915"/>
                  </a:lnTo>
                  <a:lnTo>
                    <a:pt x="1" y="1915"/>
                  </a:lnTo>
                  <a:lnTo>
                    <a:pt x="69" y="2052"/>
                  </a:lnTo>
                  <a:lnTo>
                    <a:pt x="69" y="2052"/>
                  </a:lnTo>
                  <a:lnTo>
                    <a:pt x="240" y="2393"/>
                  </a:lnTo>
                  <a:lnTo>
                    <a:pt x="377" y="2735"/>
                  </a:lnTo>
                  <a:lnTo>
                    <a:pt x="377" y="2735"/>
                  </a:lnTo>
                  <a:lnTo>
                    <a:pt x="479" y="2599"/>
                  </a:lnTo>
                  <a:lnTo>
                    <a:pt x="616" y="2462"/>
                  </a:lnTo>
                  <a:lnTo>
                    <a:pt x="787" y="2393"/>
                  </a:lnTo>
                  <a:lnTo>
                    <a:pt x="958" y="2359"/>
                  </a:lnTo>
                  <a:lnTo>
                    <a:pt x="958" y="2359"/>
                  </a:lnTo>
                  <a:lnTo>
                    <a:pt x="787" y="2599"/>
                  </a:lnTo>
                  <a:lnTo>
                    <a:pt x="787" y="2599"/>
                  </a:lnTo>
                  <a:lnTo>
                    <a:pt x="616" y="2701"/>
                  </a:lnTo>
                  <a:lnTo>
                    <a:pt x="547" y="2838"/>
                  </a:lnTo>
                  <a:lnTo>
                    <a:pt x="479" y="2906"/>
                  </a:lnTo>
                  <a:lnTo>
                    <a:pt x="479" y="2906"/>
                  </a:lnTo>
                  <a:lnTo>
                    <a:pt x="479" y="2940"/>
                  </a:lnTo>
                  <a:lnTo>
                    <a:pt x="2769" y="377"/>
                  </a:lnTo>
                  <a:lnTo>
                    <a:pt x="17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2628675" y="3991800"/>
              <a:ext cx="14550" cy="13700"/>
            </a:xfrm>
            <a:custGeom>
              <a:avLst/>
              <a:gdLst/>
              <a:ahLst/>
              <a:cxnLst/>
              <a:rect l="l" t="t" r="r" b="b"/>
              <a:pathLst>
                <a:path w="582" h="548" extrusionOk="0">
                  <a:moveTo>
                    <a:pt x="582" y="0"/>
                  </a:moveTo>
                  <a:lnTo>
                    <a:pt x="411" y="34"/>
                  </a:lnTo>
                  <a:lnTo>
                    <a:pt x="240" y="103"/>
                  </a:lnTo>
                  <a:lnTo>
                    <a:pt x="103" y="240"/>
                  </a:lnTo>
                  <a:lnTo>
                    <a:pt x="1" y="376"/>
                  </a:lnTo>
                  <a:lnTo>
                    <a:pt x="35" y="445"/>
                  </a:lnTo>
                  <a:lnTo>
                    <a:pt x="103" y="547"/>
                  </a:lnTo>
                  <a:lnTo>
                    <a:pt x="171" y="479"/>
                  </a:lnTo>
                  <a:lnTo>
                    <a:pt x="240" y="342"/>
                  </a:lnTo>
                  <a:lnTo>
                    <a:pt x="411" y="240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628675" y="3991800"/>
              <a:ext cx="14550" cy="13700"/>
            </a:xfrm>
            <a:custGeom>
              <a:avLst/>
              <a:gdLst/>
              <a:ahLst/>
              <a:cxnLst/>
              <a:rect l="l" t="t" r="r" b="b"/>
              <a:pathLst>
                <a:path w="582" h="548" fill="none" extrusionOk="0">
                  <a:moveTo>
                    <a:pt x="582" y="0"/>
                  </a:moveTo>
                  <a:lnTo>
                    <a:pt x="582" y="0"/>
                  </a:lnTo>
                  <a:lnTo>
                    <a:pt x="411" y="34"/>
                  </a:lnTo>
                  <a:lnTo>
                    <a:pt x="240" y="103"/>
                  </a:lnTo>
                  <a:lnTo>
                    <a:pt x="103" y="240"/>
                  </a:lnTo>
                  <a:lnTo>
                    <a:pt x="1" y="376"/>
                  </a:lnTo>
                  <a:lnTo>
                    <a:pt x="1" y="376"/>
                  </a:lnTo>
                  <a:lnTo>
                    <a:pt x="35" y="445"/>
                  </a:lnTo>
                  <a:lnTo>
                    <a:pt x="35" y="445"/>
                  </a:lnTo>
                  <a:lnTo>
                    <a:pt x="103" y="547"/>
                  </a:lnTo>
                  <a:lnTo>
                    <a:pt x="171" y="479"/>
                  </a:lnTo>
                  <a:lnTo>
                    <a:pt x="171" y="479"/>
                  </a:lnTo>
                  <a:lnTo>
                    <a:pt x="240" y="342"/>
                  </a:lnTo>
                  <a:lnTo>
                    <a:pt x="411" y="240"/>
                  </a:lnTo>
                  <a:lnTo>
                    <a:pt x="582" y="0"/>
                  </a:lnTo>
                  <a:lnTo>
                    <a:pt x="5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615850" y="3982400"/>
              <a:ext cx="2600" cy="4300"/>
            </a:xfrm>
            <a:custGeom>
              <a:avLst/>
              <a:gdLst/>
              <a:ahLst/>
              <a:cxnLst/>
              <a:rect l="l" t="t" r="r" b="b"/>
              <a:pathLst>
                <a:path w="104" h="172" extrusionOk="0">
                  <a:moveTo>
                    <a:pt x="69" y="0"/>
                  </a:moveTo>
                  <a:lnTo>
                    <a:pt x="1" y="69"/>
                  </a:lnTo>
                  <a:lnTo>
                    <a:pt x="103" y="171"/>
                  </a:lnTo>
                  <a:lnTo>
                    <a:pt x="103" y="10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615850" y="3982400"/>
              <a:ext cx="2600" cy="4300"/>
            </a:xfrm>
            <a:custGeom>
              <a:avLst/>
              <a:gdLst/>
              <a:ahLst/>
              <a:cxnLst/>
              <a:rect l="l" t="t" r="r" b="b"/>
              <a:pathLst>
                <a:path w="104" h="172" fill="none" extrusionOk="0">
                  <a:moveTo>
                    <a:pt x="69" y="0"/>
                  </a:moveTo>
                  <a:lnTo>
                    <a:pt x="69" y="0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03" y="171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2614150" y="3930275"/>
              <a:ext cx="47875" cy="53850"/>
            </a:xfrm>
            <a:custGeom>
              <a:avLst/>
              <a:gdLst/>
              <a:ahLst/>
              <a:cxnLst/>
              <a:rect l="l" t="t" r="r" b="b"/>
              <a:pathLst>
                <a:path w="1915" h="2154" extrusionOk="0">
                  <a:moveTo>
                    <a:pt x="1709" y="0"/>
                  </a:moveTo>
                  <a:lnTo>
                    <a:pt x="411" y="1470"/>
                  </a:lnTo>
                  <a:lnTo>
                    <a:pt x="103" y="1846"/>
                  </a:lnTo>
                  <a:lnTo>
                    <a:pt x="206" y="2017"/>
                  </a:lnTo>
                  <a:lnTo>
                    <a:pt x="582" y="1607"/>
                  </a:lnTo>
                  <a:lnTo>
                    <a:pt x="1915" y="103"/>
                  </a:lnTo>
                  <a:lnTo>
                    <a:pt x="1709" y="0"/>
                  </a:lnTo>
                  <a:close/>
                  <a:moveTo>
                    <a:pt x="69" y="1949"/>
                  </a:moveTo>
                  <a:lnTo>
                    <a:pt x="1" y="2017"/>
                  </a:lnTo>
                  <a:lnTo>
                    <a:pt x="69" y="2154"/>
                  </a:lnTo>
                  <a:lnTo>
                    <a:pt x="137" y="2085"/>
                  </a:lnTo>
                  <a:lnTo>
                    <a:pt x="69" y="19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2614150" y="3978975"/>
              <a:ext cx="3450" cy="5150"/>
            </a:xfrm>
            <a:custGeom>
              <a:avLst/>
              <a:gdLst/>
              <a:ahLst/>
              <a:cxnLst/>
              <a:rect l="l" t="t" r="r" b="b"/>
              <a:pathLst>
                <a:path w="138" h="206" fill="none" extrusionOk="0">
                  <a:moveTo>
                    <a:pt x="69" y="1"/>
                  </a:moveTo>
                  <a:lnTo>
                    <a:pt x="69" y="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137" y="137"/>
                  </a:lnTo>
                  <a:lnTo>
                    <a:pt x="137" y="137"/>
                  </a:lnTo>
                  <a:lnTo>
                    <a:pt x="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2616725" y="3930275"/>
              <a:ext cx="45300" cy="50425"/>
            </a:xfrm>
            <a:custGeom>
              <a:avLst/>
              <a:gdLst/>
              <a:ahLst/>
              <a:cxnLst/>
              <a:rect l="l" t="t" r="r" b="b"/>
              <a:pathLst>
                <a:path w="1812" h="2017" fill="none" extrusionOk="0">
                  <a:moveTo>
                    <a:pt x="1606" y="0"/>
                  </a:moveTo>
                  <a:lnTo>
                    <a:pt x="1606" y="0"/>
                  </a:lnTo>
                  <a:lnTo>
                    <a:pt x="308" y="1470"/>
                  </a:lnTo>
                  <a:lnTo>
                    <a:pt x="308" y="1470"/>
                  </a:lnTo>
                  <a:lnTo>
                    <a:pt x="0" y="1846"/>
                  </a:lnTo>
                  <a:lnTo>
                    <a:pt x="0" y="1846"/>
                  </a:lnTo>
                  <a:lnTo>
                    <a:pt x="103" y="2017"/>
                  </a:lnTo>
                  <a:lnTo>
                    <a:pt x="103" y="2017"/>
                  </a:lnTo>
                  <a:lnTo>
                    <a:pt x="479" y="1607"/>
                  </a:lnTo>
                  <a:lnTo>
                    <a:pt x="479" y="1607"/>
                  </a:lnTo>
                  <a:lnTo>
                    <a:pt x="1812" y="103"/>
                  </a:lnTo>
                  <a:lnTo>
                    <a:pt x="16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013450" y="3810650"/>
              <a:ext cx="703250" cy="1110825"/>
            </a:xfrm>
            <a:custGeom>
              <a:avLst/>
              <a:gdLst/>
              <a:ahLst/>
              <a:cxnLst/>
              <a:rect l="l" t="t" r="r" b="b"/>
              <a:pathLst>
                <a:path w="28130" h="44433" extrusionOk="0">
                  <a:moveTo>
                    <a:pt x="15757" y="0"/>
                  </a:moveTo>
                  <a:lnTo>
                    <a:pt x="15142" y="35"/>
                  </a:lnTo>
                  <a:lnTo>
                    <a:pt x="14493" y="171"/>
                  </a:lnTo>
                  <a:lnTo>
                    <a:pt x="13843" y="342"/>
                  </a:lnTo>
                  <a:lnTo>
                    <a:pt x="13194" y="616"/>
                  </a:lnTo>
                  <a:lnTo>
                    <a:pt x="12544" y="992"/>
                  </a:lnTo>
                  <a:lnTo>
                    <a:pt x="11895" y="1402"/>
                  </a:lnTo>
                  <a:lnTo>
                    <a:pt x="11246" y="1914"/>
                  </a:lnTo>
                  <a:lnTo>
                    <a:pt x="10596" y="2530"/>
                  </a:lnTo>
                  <a:lnTo>
                    <a:pt x="10289" y="2871"/>
                  </a:lnTo>
                  <a:lnTo>
                    <a:pt x="9981" y="3247"/>
                  </a:lnTo>
                  <a:lnTo>
                    <a:pt x="9673" y="3692"/>
                  </a:lnTo>
                  <a:lnTo>
                    <a:pt x="9366" y="4136"/>
                  </a:lnTo>
                  <a:lnTo>
                    <a:pt x="9092" y="4649"/>
                  </a:lnTo>
                  <a:lnTo>
                    <a:pt x="8785" y="5161"/>
                  </a:lnTo>
                  <a:lnTo>
                    <a:pt x="8238" y="6323"/>
                  </a:lnTo>
                  <a:lnTo>
                    <a:pt x="7657" y="7588"/>
                  </a:lnTo>
                  <a:lnTo>
                    <a:pt x="7144" y="8989"/>
                  </a:lnTo>
                  <a:lnTo>
                    <a:pt x="6632" y="10459"/>
                  </a:lnTo>
                  <a:lnTo>
                    <a:pt x="6119" y="11997"/>
                  </a:lnTo>
                  <a:lnTo>
                    <a:pt x="5640" y="13638"/>
                  </a:lnTo>
                  <a:lnTo>
                    <a:pt x="5162" y="15313"/>
                  </a:lnTo>
                  <a:lnTo>
                    <a:pt x="4718" y="17056"/>
                  </a:lnTo>
                  <a:lnTo>
                    <a:pt x="4307" y="18833"/>
                  </a:lnTo>
                  <a:lnTo>
                    <a:pt x="3897" y="20644"/>
                  </a:lnTo>
                  <a:lnTo>
                    <a:pt x="3521" y="22456"/>
                  </a:lnTo>
                  <a:lnTo>
                    <a:pt x="2804" y="26079"/>
                  </a:lnTo>
                  <a:lnTo>
                    <a:pt x="2154" y="29633"/>
                  </a:lnTo>
                  <a:lnTo>
                    <a:pt x="1607" y="32983"/>
                  </a:lnTo>
                  <a:lnTo>
                    <a:pt x="1129" y="36093"/>
                  </a:lnTo>
                  <a:lnTo>
                    <a:pt x="719" y="38862"/>
                  </a:lnTo>
                  <a:lnTo>
                    <a:pt x="206" y="42895"/>
                  </a:lnTo>
                  <a:lnTo>
                    <a:pt x="1" y="44433"/>
                  </a:lnTo>
                  <a:lnTo>
                    <a:pt x="206" y="44433"/>
                  </a:lnTo>
                  <a:lnTo>
                    <a:pt x="514" y="44330"/>
                  </a:lnTo>
                  <a:lnTo>
                    <a:pt x="958" y="44091"/>
                  </a:lnTo>
                  <a:lnTo>
                    <a:pt x="1539" y="43783"/>
                  </a:lnTo>
                  <a:lnTo>
                    <a:pt x="2974" y="42895"/>
                  </a:lnTo>
                  <a:lnTo>
                    <a:pt x="4786" y="41664"/>
                  </a:lnTo>
                  <a:lnTo>
                    <a:pt x="6871" y="40229"/>
                  </a:lnTo>
                  <a:lnTo>
                    <a:pt x="9195" y="38588"/>
                  </a:lnTo>
                  <a:lnTo>
                    <a:pt x="14151" y="34999"/>
                  </a:lnTo>
                  <a:lnTo>
                    <a:pt x="19038" y="31377"/>
                  </a:lnTo>
                  <a:lnTo>
                    <a:pt x="23277" y="28198"/>
                  </a:lnTo>
                  <a:lnTo>
                    <a:pt x="27378" y="25053"/>
                  </a:lnTo>
                  <a:lnTo>
                    <a:pt x="26421" y="21465"/>
                  </a:lnTo>
                  <a:lnTo>
                    <a:pt x="26763" y="20849"/>
                  </a:lnTo>
                  <a:lnTo>
                    <a:pt x="27070" y="20166"/>
                  </a:lnTo>
                  <a:lnTo>
                    <a:pt x="27446" y="19243"/>
                  </a:lnTo>
                  <a:lnTo>
                    <a:pt x="27617" y="18765"/>
                  </a:lnTo>
                  <a:lnTo>
                    <a:pt x="27788" y="18218"/>
                  </a:lnTo>
                  <a:lnTo>
                    <a:pt x="27925" y="17637"/>
                  </a:lnTo>
                  <a:lnTo>
                    <a:pt x="28027" y="17056"/>
                  </a:lnTo>
                  <a:lnTo>
                    <a:pt x="28096" y="16440"/>
                  </a:lnTo>
                  <a:lnTo>
                    <a:pt x="28130" y="15825"/>
                  </a:lnTo>
                  <a:lnTo>
                    <a:pt x="28130" y="15210"/>
                  </a:lnTo>
                  <a:lnTo>
                    <a:pt x="28027" y="14561"/>
                  </a:lnTo>
                  <a:lnTo>
                    <a:pt x="27959" y="14219"/>
                  </a:lnTo>
                  <a:lnTo>
                    <a:pt x="27857" y="13809"/>
                  </a:lnTo>
                  <a:lnTo>
                    <a:pt x="27515" y="12988"/>
                  </a:lnTo>
                  <a:lnTo>
                    <a:pt x="27105" y="12066"/>
                  </a:lnTo>
                  <a:lnTo>
                    <a:pt x="26592" y="11109"/>
                  </a:lnTo>
                  <a:lnTo>
                    <a:pt x="26045" y="10117"/>
                  </a:lnTo>
                  <a:lnTo>
                    <a:pt x="25396" y="9092"/>
                  </a:lnTo>
                  <a:lnTo>
                    <a:pt x="24746" y="8101"/>
                  </a:lnTo>
                  <a:lnTo>
                    <a:pt x="24063" y="7110"/>
                  </a:lnTo>
                  <a:lnTo>
                    <a:pt x="22764" y="5264"/>
                  </a:lnTo>
                  <a:lnTo>
                    <a:pt x="21568" y="3692"/>
                  </a:lnTo>
                  <a:lnTo>
                    <a:pt x="20679" y="2530"/>
                  </a:lnTo>
                  <a:lnTo>
                    <a:pt x="20200" y="1983"/>
                  </a:lnTo>
                  <a:lnTo>
                    <a:pt x="19722" y="1504"/>
                  </a:lnTo>
                  <a:lnTo>
                    <a:pt x="19209" y="1128"/>
                  </a:lnTo>
                  <a:lnTo>
                    <a:pt x="18697" y="787"/>
                  </a:lnTo>
                  <a:lnTo>
                    <a:pt x="18150" y="479"/>
                  </a:lnTo>
                  <a:lnTo>
                    <a:pt x="17569" y="274"/>
                  </a:lnTo>
                  <a:lnTo>
                    <a:pt x="16988" y="103"/>
                  </a:lnTo>
                  <a:lnTo>
                    <a:pt x="16372" y="35"/>
                  </a:lnTo>
                  <a:lnTo>
                    <a:pt x="157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2013450" y="3810650"/>
              <a:ext cx="703250" cy="1110825"/>
            </a:xfrm>
            <a:custGeom>
              <a:avLst/>
              <a:gdLst/>
              <a:ahLst/>
              <a:cxnLst/>
              <a:rect l="l" t="t" r="r" b="b"/>
              <a:pathLst>
                <a:path w="28130" h="44433" fill="none" extrusionOk="0">
                  <a:moveTo>
                    <a:pt x="26421" y="21465"/>
                  </a:moveTo>
                  <a:lnTo>
                    <a:pt x="27378" y="25053"/>
                  </a:lnTo>
                  <a:lnTo>
                    <a:pt x="27378" y="25053"/>
                  </a:lnTo>
                  <a:lnTo>
                    <a:pt x="23277" y="28198"/>
                  </a:lnTo>
                  <a:lnTo>
                    <a:pt x="19038" y="31377"/>
                  </a:lnTo>
                  <a:lnTo>
                    <a:pt x="14151" y="34999"/>
                  </a:lnTo>
                  <a:lnTo>
                    <a:pt x="9195" y="38588"/>
                  </a:lnTo>
                  <a:lnTo>
                    <a:pt x="6871" y="40229"/>
                  </a:lnTo>
                  <a:lnTo>
                    <a:pt x="4786" y="41664"/>
                  </a:lnTo>
                  <a:lnTo>
                    <a:pt x="2974" y="42895"/>
                  </a:lnTo>
                  <a:lnTo>
                    <a:pt x="1539" y="43783"/>
                  </a:lnTo>
                  <a:lnTo>
                    <a:pt x="958" y="44091"/>
                  </a:lnTo>
                  <a:lnTo>
                    <a:pt x="514" y="44330"/>
                  </a:lnTo>
                  <a:lnTo>
                    <a:pt x="206" y="44433"/>
                  </a:lnTo>
                  <a:lnTo>
                    <a:pt x="103" y="44433"/>
                  </a:lnTo>
                  <a:lnTo>
                    <a:pt x="1" y="44433"/>
                  </a:lnTo>
                  <a:lnTo>
                    <a:pt x="1" y="44433"/>
                  </a:lnTo>
                  <a:lnTo>
                    <a:pt x="206" y="42895"/>
                  </a:lnTo>
                  <a:lnTo>
                    <a:pt x="719" y="38862"/>
                  </a:lnTo>
                  <a:lnTo>
                    <a:pt x="1129" y="36093"/>
                  </a:lnTo>
                  <a:lnTo>
                    <a:pt x="1607" y="32983"/>
                  </a:lnTo>
                  <a:lnTo>
                    <a:pt x="2154" y="29633"/>
                  </a:lnTo>
                  <a:lnTo>
                    <a:pt x="2804" y="26079"/>
                  </a:lnTo>
                  <a:lnTo>
                    <a:pt x="3521" y="22456"/>
                  </a:lnTo>
                  <a:lnTo>
                    <a:pt x="3897" y="20644"/>
                  </a:lnTo>
                  <a:lnTo>
                    <a:pt x="4307" y="18833"/>
                  </a:lnTo>
                  <a:lnTo>
                    <a:pt x="4718" y="17056"/>
                  </a:lnTo>
                  <a:lnTo>
                    <a:pt x="5162" y="15313"/>
                  </a:lnTo>
                  <a:lnTo>
                    <a:pt x="5640" y="13638"/>
                  </a:lnTo>
                  <a:lnTo>
                    <a:pt x="6119" y="11997"/>
                  </a:lnTo>
                  <a:lnTo>
                    <a:pt x="6632" y="10459"/>
                  </a:lnTo>
                  <a:lnTo>
                    <a:pt x="7144" y="8989"/>
                  </a:lnTo>
                  <a:lnTo>
                    <a:pt x="7657" y="7588"/>
                  </a:lnTo>
                  <a:lnTo>
                    <a:pt x="8238" y="6323"/>
                  </a:lnTo>
                  <a:lnTo>
                    <a:pt x="8785" y="5161"/>
                  </a:lnTo>
                  <a:lnTo>
                    <a:pt x="9092" y="4649"/>
                  </a:lnTo>
                  <a:lnTo>
                    <a:pt x="9366" y="4136"/>
                  </a:lnTo>
                  <a:lnTo>
                    <a:pt x="9673" y="3692"/>
                  </a:lnTo>
                  <a:lnTo>
                    <a:pt x="9981" y="3247"/>
                  </a:lnTo>
                  <a:lnTo>
                    <a:pt x="10289" y="2871"/>
                  </a:lnTo>
                  <a:lnTo>
                    <a:pt x="10596" y="2530"/>
                  </a:lnTo>
                  <a:lnTo>
                    <a:pt x="10596" y="2530"/>
                  </a:lnTo>
                  <a:lnTo>
                    <a:pt x="11246" y="1914"/>
                  </a:lnTo>
                  <a:lnTo>
                    <a:pt x="11895" y="1402"/>
                  </a:lnTo>
                  <a:lnTo>
                    <a:pt x="12544" y="992"/>
                  </a:lnTo>
                  <a:lnTo>
                    <a:pt x="13194" y="616"/>
                  </a:lnTo>
                  <a:lnTo>
                    <a:pt x="13843" y="342"/>
                  </a:lnTo>
                  <a:lnTo>
                    <a:pt x="14493" y="171"/>
                  </a:lnTo>
                  <a:lnTo>
                    <a:pt x="15142" y="35"/>
                  </a:lnTo>
                  <a:lnTo>
                    <a:pt x="15757" y="0"/>
                  </a:lnTo>
                  <a:lnTo>
                    <a:pt x="16372" y="35"/>
                  </a:lnTo>
                  <a:lnTo>
                    <a:pt x="16988" y="103"/>
                  </a:lnTo>
                  <a:lnTo>
                    <a:pt x="17569" y="274"/>
                  </a:lnTo>
                  <a:lnTo>
                    <a:pt x="18150" y="479"/>
                  </a:lnTo>
                  <a:lnTo>
                    <a:pt x="18697" y="787"/>
                  </a:lnTo>
                  <a:lnTo>
                    <a:pt x="19209" y="1128"/>
                  </a:lnTo>
                  <a:lnTo>
                    <a:pt x="19722" y="1504"/>
                  </a:lnTo>
                  <a:lnTo>
                    <a:pt x="20200" y="1983"/>
                  </a:lnTo>
                  <a:lnTo>
                    <a:pt x="20200" y="1983"/>
                  </a:lnTo>
                  <a:lnTo>
                    <a:pt x="20679" y="2530"/>
                  </a:lnTo>
                  <a:lnTo>
                    <a:pt x="21568" y="3692"/>
                  </a:lnTo>
                  <a:lnTo>
                    <a:pt x="22764" y="5264"/>
                  </a:lnTo>
                  <a:lnTo>
                    <a:pt x="24063" y="7110"/>
                  </a:lnTo>
                  <a:lnTo>
                    <a:pt x="24746" y="8101"/>
                  </a:lnTo>
                  <a:lnTo>
                    <a:pt x="25396" y="9092"/>
                  </a:lnTo>
                  <a:lnTo>
                    <a:pt x="26045" y="10117"/>
                  </a:lnTo>
                  <a:lnTo>
                    <a:pt x="26592" y="11109"/>
                  </a:lnTo>
                  <a:lnTo>
                    <a:pt x="27105" y="12066"/>
                  </a:lnTo>
                  <a:lnTo>
                    <a:pt x="27515" y="12988"/>
                  </a:lnTo>
                  <a:lnTo>
                    <a:pt x="27857" y="13809"/>
                  </a:lnTo>
                  <a:lnTo>
                    <a:pt x="27959" y="14219"/>
                  </a:lnTo>
                  <a:lnTo>
                    <a:pt x="28027" y="14561"/>
                  </a:lnTo>
                  <a:lnTo>
                    <a:pt x="28027" y="14561"/>
                  </a:lnTo>
                  <a:lnTo>
                    <a:pt x="28130" y="15210"/>
                  </a:lnTo>
                  <a:lnTo>
                    <a:pt x="28130" y="15825"/>
                  </a:lnTo>
                  <a:lnTo>
                    <a:pt x="28096" y="16440"/>
                  </a:lnTo>
                  <a:lnTo>
                    <a:pt x="28027" y="17056"/>
                  </a:lnTo>
                  <a:lnTo>
                    <a:pt x="27925" y="17637"/>
                  </a:lnTo>
                  <a:lnTo>
                    <a:pt x="27788" y="18218"/>
                  </a:lnTo>
                  <a:lnTo>
                    <a:pt x="27617" y="18765"/>
                  </a:lnTo>
                  <a:lnTo>
                    <a:pt x="27446" y="19243"/>
                  </a:lnTo>
                  <a:lnTo>
                    <a:pt x="27070" y="20166"/>
                  </a:lnTo>
                  <a:lnTo>
                    <a:pt x="26763" y="20849"/>
                  </a:lnTo>
                  <a:lnTo>
                    <a:pt x="26421" y="21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2583400" y="3941375"/>
              <a:ext cx="78625" cy="117100"/>
            </a:xfrm>
            <a:custGeom>
              <a:avLst/>
              <a:gdLst/>
              <a:ahLst/>
              <a:cxnLst/>
              <a:rect l="l" t="t" r="r" b="b"/>
              <a:pathLst>
                <a:path w="3145" h="4684" extrusionOk="0">
                  <a:moveTo>
                    <a:pt x="0" y="1"/>
                  </a:moveTo>
                  <a:lnTo>
                    <a:pt x="0" y="35"/>
                  </a:lnTo>
                  <a:lnTo>
                    <a:pt x="376" y="616"/>
                  </a:lnTo>
                  <a:lnTo>
                    <a:pt x="752" y="1163"/>
                  </a:lnTo>
                  <a:lnTo>
                    <a:pt x="1504" y="2359"/>
                  </a:lnTo>
                  <a:lnTo>
                    <a:pt x="3076" y="4649"/>
                  </a:lnTo>
                  <a:lnTo>
                    <a:pt x="3076" y="4683"/>
                  </a:lnTo>
                  <a:lnTo>
                    <a:pt x="3110" y="4683"/>
                  </a:lnTo>
                  <a:lnTo>
                    <a:pt x="3145" y="4649"/>
                  </a:lnTo>
                  <a:lnTo>
                    <a:pt x="3145" y="4615"/>
                  </a:lnTo>
                  <a:lnTo>
                    <a:pt x="2529" y="3555"/>
                  </a:lnTo>
                  <a:lnTo>
                    <a:pt x="1846" y="2462"/>
                  </a:lnTo>
                  <a:lnTo>
                    <a:pt x="1675" y="2086"/>
                  </a:lnTo>
                  <a:lnTo>
                    <a:pt x="1504" y="1710"/>
                  </a:lnTo>
                  <a:lnTo>
                    <a:pt x="1196" y="1163"/>
                  </a:lnTo>
                  <a:lnTo>
                    <a:pt x="957" y="582"/>
                  </a:lnTo>
                  <a:lnTo>
                    <a:pt x="923" y="582"/>
                  </a:lnTo>
                  <a:lnTo>
                    <a:pt x="923" y="616"/>
                  </a:lnTo>
                  <a:lnTo>
                    <a:pt x="1401" y="1744"/>
                  </a:lnTo>
                  <a:lnTo>
                    <a:pt x="1401" y="1812"/>
                  </a:lnTo>
                  <a:lnTo>
                    <a:pt x="889" y="1094"/>
                  </a:lnTo>
                  <a:lnTo>
                    <a:pt x="479" y="54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2583400" y="3941375"/>
              <a:ext cx="78625" cy="117100"/>
            </a:xfrm>
            <a:custGeom>
              <a:avLst/>
              <a:gdLst/>
              <a:ahLst/>
              <a:cxnLst/>
              <a:rect l="l" t="t" r="r" b="b"/>
              <a:pathLst>
                <a:path w="3145" h="4684" fill="none" extrusionOk="0">
                  <a:moveTo>
                    <a:pt x="3145" y="4615"/>
                  </a:moveTo>
                  <a:lnTo>
                    <a:pt x="3145" y="4615"/>
                  </a:lnTo>
                  <a:lnTo>
                    <a:pt x="2529" y="3555"/>
                  </a:lnTo>
                  <a:lnTo>
                    <a:pt x="1846" y="2462"/>
                  </a:lnTo>
                  <a:lnTo>
                    <a:pt x="1846" y="2462"/>
                  </a:lnTo>
                  <a:lnTo>
                    <a:pt x="1675" y="2086"/>
                  </a:lnTo>
                  <a:lnTo>
                    <a:pt x="1504" y="1710"/>
                  </a:lnTo>
                  <a:lnTo>
                    <a:pt x="1504" y="1710"/>
                  </a:lnTo>
                  <a:lnTo>
                    <a:pt x="1196" y="1163"/>
                  </a:lnTo>
                  <a:lnTo>
                    <a:pt x="957" y="582"/>
                  </a:lnTo>
                  <a:lnTo>
                    <a:pt x="957" y="582"/>
                  </a:lnTo>
                  <a:lnTo>
                    <a:pt x="957" y="582"/>
                  </a:lnTo>
                  <a:lnTo>
                    <a:pt x="923" y="582"/>
                  </a:lnTo>
                  <a:lnTo>
                    <a:pt x="923" y="616"/>
                  </a:lnTo>
                  <a:lnTo>
                    <a:pt x="923" y="616"/>
                  </a:lnTo>
                  <a:lnTo>
                    <a:pt x="1401" y="1744"/>
                  </a:lnTo>
                  <a:lnTo>
                    <a:pt x="1401" y="1812"/>
                  </a:lnTo>
                  <a:lnTo>
                    <a:pt x="1401" y="1812"/>
                  </a:lnTo>
                  <a:lnTo>
                    <a:pt x="889" y="1094"/>
                  </a:lnTo>
                  <a:lnTo>
                    <a:pt x="889" y="1094"/>
                  </a:lnTo>
                  <a:lnTo>
                    <a:pt x="479" y="548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0" y="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76" y="616"/>
                  </a:lnTo>
                  <a:lnTo>
                    <a:pt x="752" y="1163"/>
                  </a:lnTo>
                  <a:lnTo>
                    <a:pt x="752" y="1163"/>
                  </a:lnTo>
                  <a:lnTo>
                    <a:pt x="1504" y="2359"/>
                  </a:lnTo>
                  <a:lnTo>
                    <a:pt x="1504" y="2359"/>
                  </a:lnTo>
                  <a:lnTo>
                    <a:pt x="3076" y="4649"/>
                  </a:lnTo>
                  <a:lnTo>
                    <a:pt x="3076" y="4649"/>
                  </a:lnTo>
                  <a:lnTo>
                    <a:pt x="3076" y="4683"/>
                  </a:lnTo>
                  <a:lnTo>
                    <a:pt x="3110" y="4683"/>
                  </a:lnTo>
                  <a:lnTo>
                    <a:pt x="3110" y="4683"/>
                  </a:lnTo>
                  <a:lnTo>
                    <a:pt x="3145" y="4649"/>
                  </a:lnTo>
                  <a:lnTo>
                    <a:pt x="3145" y="46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2581675" y="4524975"/>
              <a:ext cx="875" cy="900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1" y="1"/>
                  </a:moveTo>
                  <a:lnTo>
                    <a:pt x="1" y="35"/>
                  </a:lnTo>
                  <a:lnTo>
                    <a:pt x="35" y="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2581675" y="4524975"/>
              <a:ext cx="875" cy="900"/>
            </a:xfrm>
            <a:custGeom>
              <a:avLst/>
              <a:gdLst/>
              <a:ahLst/>
              <a:cxnLst/>
              <a:rect l="l" t="t" r="r" b="b"/>
              <a:pathLst>
                <a:path w="35" h="3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2577400" y="4525850"/>
              <a:ext cx="4300" cy="3425"/>
            </a:xfrm>
            <a:custGeom>
              <a:avLst/>
              <a:gdLst/>
              <a:ahLst/>
              <a:cxnLst/>
              <a:rect l="l" t="t" r="r" b="b"/>
              <a:pathLst>
                <a:path w="172" h="137" extrusionOk="0">
                  <a:moveTo>
                    <a:pt x="172" y="0"/>
                  </a:moveTo>
                  <a:lnTo>
                    <a:pt x="1" y="103"/>
                  </a:lnTo>
                  <a:lnTo>
                    <a:pt x="35" y="13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2577400" y="4525850"/>
              <a:ext cx="4300" cy="3425"/>
            </a:xfrm>
            <a:custGeom>
              <a:avLst/>
              <a:gdLst/>
              <a:ahLst/>
              <a:cxnLst/>
              <a:rect l="l" t="t" r="r" b="b"/>
              <a:pathLst>
                <a:path w="172" h="137" fill="none" extrusionOk="0">
                  <a:moveTo>
                    <a:pt x="172" y="0"/>
                  </a:moveTo>
                  <a:lnTo>
                    <a:pt x="172" y="0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35" y="137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2277500" y="4736050"/>
              <a:ext cx="19675" cy="14550"/>
            </a:xfrm>
            <a:custGeom>
              <a:avLst/>
              <a:gdLst/>
              <a:ahLst/>
              <a:cxnLst/>
              <a:rect l="l" t="t" r="r" b="b"/>
              <a:pathLst>
                <a:path w="787" h="582" extrusionOk="0">
                  <a:moveTo>
                    <a:pt x="786" y="0"/>
                  </a:moveTo>
                  <a:lnTo>
                    <a:pt x="547" y="205"/>
                  </a:lnTo>
                  <a:lnTo>
                    <a:pt x="581" y="205"/>
                  </a:lnTo>
                  <a:lnTo>
                    <a:pt x="786" y="34"/>
                  </a:lnTo>
                  <a:lnTo>
                    <a:pt x="786" y="0"/>
                  </a:lnTo>
                  <a:close/>
                  <a:moveTo>
                    <a:pt x="274" y="376"/>
                  </a:moveTo>
                  <a:lnTo>
                    <a:pt x="0" y="581"/>
                  </a:lnTo>
                  <a:lnTo>
                    <a:pt x="239" y="410"/>
                  </a:lnTo>
                  <a:lnTo>
                    <a:pt x="274" y="37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2277500" y="4745425"/>
              <a:ext cx="6850" cy="5175"/>
            </a:xfrm>
            <a:custGeom>
              <a:avLst/>
              <a:gdLst/>
              <a:ahLst/>
              <a:cxnLst/>
              <a:rect l="l" t="t" r="r" b="b"/>
              <a:pathLst>
                <a:path w="274" h="207" fill="none" extrusionOk="0">
                  <a:moveTo>
                    <a:pt x="274" y="1"/>
                  </a:moveTo>
                  <a:lnTo>
                    <a:pt x="274" y="1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239" y="35"/>
                  </a:lnTo>
                  <a:lnTo>
                    <a:pt x="239" y="35"/>
                  </a:lnTo>
                  <a:lnTo>
                    <a:pt x="2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2291150" y="4736050"/>
              <a:ext cx="6025" cy="5150"/>
            </a:xfrm>
            <a:custGeom>
              <a:avLst/>
              <a:gdLst/>
              <a:ahLst/>
              <a:cxnLst/>
              <a:rect l="l" t="t" r="r" b="b"/>
              <a:pathLst>
                <a:path w="241" h="206" fill="none" extrusionOk="0">
                  <a:moveTo>
                    <a:pt x="240" y="0"/>
                  </a:moveTo>
                  <a:lnTo>
                    <a:pt x="240" y="0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35" y="205"/>
                  </a:lnTo>
                  <a:lnTo>
                    <a:pt x="240" y="34"/>
                  </a:lnTo>
                  <a:lnTo>
                    <a:pt x="240" y="34"/>
                  </a:lnTo>
                  <a:lnTo>
                    <a:pt x="2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2558600" y="4539500"/>
              <a:ext cx="4300" cy="3450"/>
            </a:xfrm>
            <a:custGeom>
              <a:avLst/>
              <a:gdLst/>
              <a:ahLst/>
              <a:cxnLst/>
              <a:rect l="l" t="t" r="r" b="b"/>
              <a:pathLst>
                <a:path w="172" h="138" fill="none" extrusionOk="0">
                  <a:moveTo>
                    <a:pt x="172" y="1"/>
                  </a:moveTo>
                  <a:lnTo>
                    <a:pt x="172" y="1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172" y="1"/>
                  </a:lnTo>
                  <a:lnTo>
                    <a:pt x="172" y="1"/>
                  </a:lnTo>
                  <a:lnTo>
                    <a:pt x="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2067300" y="3884125"/>
              <a:ext cx="592150" cy="990350"/>
            </a:xfrm>
            <a:custGeom>
              <a:avLst/>
              <a:gdLst/>
              <a:ahLst/>
              <a:cxnLst/>
              <a:rect l="l" t="t" r="r" b="b"/>
              <a:pathLst>
                <a:path w="23686" h="39614" extrusionOk="0">
                  <a:moveTo>
                    <a:pt x="14663" y="206"/>
                  </a:moveTo>
                  <a:lnTo>
                    <a:pt x="14800" y="240"/>
                  </a:lnTo>
                  <a:lnTo>
                    <a:pt x="14936" y="308"/>
                  </a:lnTo>
                  <a:lnTo>
                    <a:pt x="15039" y="445"/>
                  </a:lnTo>
                  <a:lnTo>
                    <a:pt x="15073" y="616"/>
                  </a:lnTo>
                  <a:lnTo>
                    <a:pt x="15039" y="787"/>
                  </a:lnTo>
                  <a:lnTo>
                    <a:pt x="14936" y="924"/>
                  </a:lnTo>
                  <a:lnTo>
                    <a:pt x="14800" y="992"/>
                  </a:lnTo>
                  <a:lnTo>
                    <a:pt x="14663" y="1026"/>
                  </a:lnTo>
                  <a:lnTo>
                    <a:pt x="14629" y="1026"/>
                  </a:lnTo>
                  <a:lnTo>
                    <a:pt x="14663" y="1060"/>
                  </a:lnTo>
                  <a:lnTo>
                    <a:pt x="14492" y="1026"/>
                  </a:lnTo>
                  <a:lnTo>
                    <a:pt x="14355" y="924"/>
                  </a:lnTo>
                  <a:lnTo>
                    <a:pt x="14253" y="787"/>
                  </a:lnTo>
                  <a:lnTo>
                    <a:pt x="14218" y="616"/>
                  </a:lnTo>
                  <a:lnTo>
                    <a:pt x="14253" y="445"/>
                  </a:lnTo>
                  <a:lnTo>
                    <a:pt x="14355" y="308"/>
                  </a:lnTo>
                  <a:lnTo>
                    <a:pt x="14492" y="240"/>
                  </a:lnTo>
                  <a:lnTo>
                    <a:pt x="14663" y="206"/>
                  </a:lnTo>
                  <a:close/>
                  <a:moveTo>
                    <a:pt x="14526" y="1"/>
                  </a:moveTo>
                  <a:lnTo>
                    <a:pt x="14389" y="69"/>
                  </a:lnTo>
                  <a:lnTo>
                    <a:pt x="14287" y="103"/>
                  </a:lnTo>
                  <a:lnTo>
                    <a:pt x="14218" y="172"/>
                  </a:lnTo>
                  <a:lnTo>
                    <a:pt x="14116" y="274"/>
                  </a:lnTo>
                  <a:lnTo>
                    <a:pt x="14082" y="377"/>
                  </a:lnTo>
                  <a:lnTo>
                    <a:pt x="14048" y="513"/>
                  </a:lnTo>
                  <a:lnTo>
                    <a:pt x="14013" y="616"/>
                  </a:lnTo>
                  <a:lnTo>
                    <a:pt x="14048" y="753"/>
                  </a:lnTo>
                  <a:lnTo>
                    <a:pt x="14082" y="855"/>
                  </a:lnTo>
                  <a:lnTo>
                    <a:pt x="14116" y="958"/>
                  </a:lnTo>
                  <a:lnTo>
                    <a:pt x="14218" y="1060"/>
                  </a:lnTo>
                  <a:lnTo>
                    <a:pt x="14287" y="1129"/>
                  </a:lnTo>
                  <a:lnTo>
                    <a:pt x="14389" y="1197"/>
                  </a:lnTo>
                  <a:lnTo>
                    <a:pt x="14526" y="1231"/>
                  </a:lnTo>
                  <a:lnTo>
                    <a:pt x="14765" y="1231"/>
                  </a:lnTo>
                  <a:lnTo>
                    <a:pt x="14902" y="1197"/>
                  </a:lnTo>
                  <a:lnTo>
                    <a:pt x="15005" y="1129"/>
                  </a:lnTo>
                  <a:lnTo>
                    <a:pt x="15073" y="1060"/>
                  </a:lnTo>
                  <a:lnTo>
                    <a:pt x="15175" y="992"/>
                  </a:lnTo>
                  <a:lnTo>
                    <a:pt x="15210" y="855"/>
                  </a:lnTo>
                  <a:lnTo>
                    <a:pt x="15244" y="753"/>
                  </a:lnTo>
                  <a:lnTo>
                    <a:pt x="15278" y="616"/>
                  </a:lnTo>
                  <a:lnTo>
                    <a:pt x="15244" y="513"/>
                  </a:lnTo>
                  <a:lnTo>
                    <a:pt x="15210" y="377"/>
                  </a:lnTo>
                  <a:lnTo>
                    <a:pt x="15175" y="274"/>
                  </a:lnTo>
                  <a:lnTo>
                    <a:pt x="15073" y="172"/>
                  </a:lnTo>
                  <a:lnTo>
                    <a:pt x="15005" y="103"/>
                  </a:lnTo>
                  <a:lnTo>
                    <a:pt x="14902" y="69"/>
                  </a:lnTo>
                  <a:lnTo>
                    <a:pt x="14765" y="1"/>
                  </a:lnTo>
                  <a:close/>
                  <a:moveTo>
                    <a:pt x="11826" y="4512"/>
                  </a:moveTo>
                  <a:lnTo>
                    <a:pt x="11997" y="4547"/>
                  </a:lnTo>
                  <a:lnTo>
                    <a:pt x="12134" y="4615"/>
                  </a:lnTo>
                  <a:lnTo>
                    <a:pt x="12236" y="4752"/>
                  </a:lnTo>
                  <a:lnTo>
                    <a:pt x="12270" y="4923"/>
                  </a:lnTo>
                  <a:lnTo>
                    <a:pt x="12236" y="5093"/>
                  </a:lnTo>
                  <a:lnTo>
                    <a:pt x="12168" y="5230"/>
                  </a:lnTo>
                  <a:lnTo>
                    <a:pt x="12031" y="5333"/>
                  </a:lnTo>
                  <a:lnTo>
                    <a:pt x="11860" y="5367"/>
                  </a:lnTo>
                  <a:lnTo>
                    <a:pt x="11826" y="5367"/>
                  </a:lnTo>
                  <a:lnTo>
                    <a:pt x="11689" y="5333"/>
                  </a:lnTo>
                  <a:lnTo>
                    <a:pt x="11553" y="5230"/>
                  </a:lnTo>
                  <a:lnTo>
                    <a:pt x="11450" y="5093"/>
                  </a:lnTo>
                  <a:lnTo>
                    <a:pt x="11416" y="4923"/>
                  </a:lnTo>
                  <a:lnTo>
                    <a:pt x="11450" y="4752"/>
                  </a:lnTo>
                  <a:lnTo>
                    <a:pt x="11518" y="4615"/>
                  </a:lnTo>
                  <a:lnTo>
                    <a:pt x="11655" y="4547"/>
                  </a:lnTo>
                  <a:lnTo>
                    <a:pt x="11826" y="4512"/>
                  </a:lnTo>
                  <a:close/>
                  <a:moveTo>
                    <a:pt x="17431" y="4512"/>
                  </a:moveTo>
                  <a:lnTo>
                    <a:pt x="17602" y="4547"/>
                  </a:lnTo>
                  <a:lnTo>
                    <a:pt x="17739" y="4615"/>
                  </a:lnTo>
                  <a:lnTo>
                    <a:pt x="17841" y="4752"/>
                  </a:lnTo>
                  <a:lnTo>
                    <a:pt x="17876" y="4923"/>
                  </a:lnTo>
                  <a:lnTo>
                    <a:pt x="17841" y="5093"/>
                  </a:lnTo>
                  <a:lnTo>
                    <a:pt x="17773" y="5230"/>
                  </a:lnTo>
                  <a:lnTo>
                    <a:pt x="17636" y="5333"/>
                  </a:lnTo>
                  <a:lnTo>
                    <a:pt x="17465" y="5367"/>
                  </a:lnTo>
                  <a:lnTo>
                    <a:pt x="17431" y="5367"/>
                  </a:lnTo>
                  <a:lnTo>
                    <a:pt x="17260" y="5333"/>
                  </a:lnTo>
                  <a:lnTo>
                    <a:pt x="17124" y="5230"/>
                  </a:lnTo>
                  <a:lnTo>
                    <a:pt x="17055" y="5093"/>
                  </a:lnTo>
                  <a:lnTo>
                    <a:pt x="17021" y="4923"/>
                  </a:lnTo>
                  <a:lnTo>
                    <a:pt x="17055" y="4752"/>
                  </a:lnTo>
                  <a:lnTo>
                    <a:pt x="17124" y="4615"/>
                  </a:lnTo>
                  <a:lnTo>
                    <a:pt x="17260" y="4547"/>
                  </a:lnTo>
                  <a:lnTo>
                    <a:pt x="17431" y="4512"/>
                  </a:lnTo>
                  <a:close/>
                  <a:moveTo>
                    <a:pt x="11723" y="4307"/>
                  </a:moveTo>
                  <a:lnTo>
                    <a:pt x="11587" y="4341"/>
                  </a:lnTo>
                  <a:lnTo>
                    <a:pt x="11484" y="4410"/>
                  </a:lnTo>
                  <a:lnTo>
                    <a:pt x="11416" y="4478"/>
                  </a:lnTo>
                  <a:lnTo>
                    <a:pt x="11313" y="4581"/>
                  </a:lnTo>
                  <a:lnTo>
                    <a:pt x="11279" y="4683"/>
                  </a:lnTo>
                  <a:lnTo>
                    <a:pt x="11245" y="4786"/>
                  </a:lnTo>
                  <a:lnTo>
                    <a:pt x="11211" y="4923"/>
                  </a:lnTo>
                  <a:lnTo>
                    <a:pt x="11245" y="5059"/>
                  </a:lnTo>
                  <a:lnTo>
                    <a:pt x="11279" y="5162"/>
                  </a:lnTo>
                  <a:lnTo>
                    <a:pt x="11313" y="5264"/>
                  </a:lnTo>
                  <a:lnTo>
                    <a:pt x="11416" y="5367"/>
                  </a:lnTo>
                  <a:lnTo>
                    <a:pt x="11484" y="5435"/>
                  </a:lnTo>
                  <a:lnTo>
                    <a:pt x="11587" y="5504"/>
                  </a:lnTo>
                  <a:lnTo>
                    <a:pt x="11723" y="5538"/>
                  </a:lnTo>
                  <a:lnTo>
                    <a:pt x="11963" y="5538"/>
                  </a:lnTo>
                  <a:lnTo>
                    <a:pt x="12099" y="5504"/>
                  </a:lnTo>
                  <a:lnTo>
                    <a:pt x="12202" y="5435"/>
                  </a:lnTo>
                  <a:lnTo>
                    <a:pt x="12270" y="5367"/>
                  </a:lnTo>
                  <a:lnTo>
                    <a:pt x="12373" y="5264"/>
                  </a:lnTo>
                  <a:lnTo>
                    <a:pt x="12407" y="5162"/>
                  </a:lnTo>
                  <a:lnTo>
                    <a:pt x="12441" y="5059"/>
                  </a:lnTo>
                  <a:lnTo>
                    <a:pt x="12475" y="4923"/>
                  </a:lnTo>
                  <a:lnTo>
                    <a:pt x="12441" y="4820"/>
                  </a:lnTo>
                  <a:lnTo>
                    <a:pt x="12407" y="4683"/>
                  </a:lnTo>
                  <a:lnTo>
                    <a:pt x="12373" y="4581"/>
                  </a:lnTo>
                  <a:lnTo>
                    <a:pt x="12270" y="4478"/>
                  </a:lnTo>
                  <a:lnTo>
                    <a:pt x="12202" y="4410"/>
                  </a:lnTo>
                  <a:lnTo>
                    <a:pt x="12099" y="4341"/>
                  </a:lnTo>
                  <a:lnTo>
                    <a:pt x="11963" y="4307"/>
                  </a:lnTo>
                  <a:close/>
                  <a:moveTo>
                    <a:pt x="17329" y="4307"/>
                  </a:moveTo>
                  <a:lnTo>
                    <a:pt x="17192" y="4341"/>
                  </a:lnTo>
                  <a:lnTo>
                    <a:pt x="17089" y="4410"/>
                  </a:lnTo>
                  <a:lnTo>
                    <a:pt x="17021" y="4478"/>
                  </a:lnTo>
                  <a:lnTo>
                    <a:pt x="16919" y="4581"/>
                  </a:lnTo>
                  <a:lnTo>
                    <a:pt x="16884" y="4683"/>
                  </a:lnTo>
                  <a:lnTo>
                    <a:pt x="16850" y="4820"/>
                  </a:lnTo>
                  <a:lnTo>
                    <a:pt x="16816" y="4923"/>
                  </a:lnTo>
                  <a:lnTo>
                    <a:pt x="16850" y="5059"/>
                  </a:lnTo>
                  <a:lnTo>
                    <a:pt x="16884" y="5162"/>
                  </a:lnTo>
                  <a:lnTo>
                    <a:pt x="16919" y="5264"/>
                  </a:lnTo>
                  <a:lnTo>
                    <a:pt x="17021" y="5367"/>
                  </a:lnTo>
                  <a:lnTo>
                    <a:pt x="17089" y="5435"/>
                  </a:lnTo>
                  <a:lnTo>
                    <a:pt x="17192" y="5504"/>
                  </a:lnTo>
                  <a:lnTo>
                    <a:pt x="17329" y="5538"/>
                  </a:lnTo>
                  <a:lnTo>
                    <a:pt x="17568" y="5538"/>
                  </a:lnTo>
                  <a:lnTo>
                    <a:pt x="17705" y="5504"/>
                  </a:lnTo>
                  <a:lnTo>
                    <a:pt x="17807" y="5435"/>
                  </a:lnTo>
                  <a:lnTo>
                    <a:pt x="17876" y="5367"/>
                  </a:lnTo>
                  <a:lnTo>
                    <a:pt x="17978" y="5264"/>
                  </a:lnTo>
                  <a:lnTo>
                    <a:pt x="18012" y="5162"/>
                  </a:lnTo>
                  <a:lnTo>
                    <a:pt x="18046" y="5059"/>
                  </a:lnTo>
                  <a:lnTo>
                    <a:pt x="18081" y="4923"/>
                  </a:lnTo>
                  <a:lnTo>
                    <a:pt x="18046" y="4820"/>
                  </a:lnTo>
                  <a:lnTo>
                    <a:pt x="18012" y="4683"/>
                  </a:lnTo>
                  <a:lnTo>
                    <a:pt x="17978" y="4581"/>
                  </a:lnTo>
                  <a:lnTo>
                    <a:pt x="17876" y="4478"/>
                  </a:lnTo>
                  <a:lnTo>
                    <a:pt x="17807" y="4410"/>
                  </a:lnTo>
                  <a:lnTo>
                    <a:pt x="17705" y="4341"/>
                  </a:lnTo>
                  <a:lnTo>
                    <a:pt x="17568" y="4307"/>
                  </a:lnTo>
                  <a:close/>
                  <a:moveTo>
                    <a:pt x="14697" y="8751"/>
                  </a:moveTo>
                  <a:lnTo>
                    <a:pt x="14834" y="8819"/>
                  </a:lnTo>
                  <a:lnTo>
                    <a:pt x="14936" y="8887"/>
                  </a:lnTo>
                  <a:lnTo>
                    <a:pt x="15039" y="8990"/>
                  </a:lnTo>
                  <a:lnTo>
                    <a:pt x="15073" y="9127"/>
                  </a:lnTo>
                  <a:lnTo>
                    <a:pt x="15039" y="9297"/>
                  </a:lnTo>
                  <a:lnTo>
                    <a:pt x="14936" y="9434"/>
                  </a:lnTo>
                  <a:lnTo>
                    <a:pt x="14800" y="9537"/>
                  </a:lnTo>
                  <a:lnTo>
                    <a:pt x="14663" y="9571"/>
                  </a:lnTo>
                  <a:lnTo>
                    <a:pt x="14492" y="9537"/>
                  </a:lnTo>
                  <a:lnTo>
                    <a:pt x="14355" y="9434"/>
                  </a:lnTo>
                  <a:lnTo>
                    <a:pt x="14253" y="9297"/>
                  </a:lnTo>
                  <a:lnTo>
                    <a:pt x="14218" y="9127"/>
                  </a:lnTo>
                  <a:lnTo>
                    <a:pt x="14253" y="8990"/>
                  </a:lnTo>
                  <a:lnTo>
                    <a:pt x="14355" y="8853"/>
                  </a:lnTo>
                  <a:lnTo>
                    <a:pt x="14492" y="8785"/>
                  </a:lnTo>
                  <a:lnTo>
                    <a:pt x="14663" y="8751"/>
                  </a:lnTo>
                  <a:close/>
                  <a:moveTo>
                    <a:pt x="20234" y="8716"/>
                  </a:moveTo>
                  <a:lnTo>
                    <a:pt x="20405" y="8751"/>
                  </a:lnTo>
                  <a:lnTo>
                    <a:pt x="20542" y="8853"/>
                  </a:lnTo>
                  <a:lnTo>
                    <a:pt x="20644" y="8990"/>
                  </a:lnTo>
                  <a:lnTo>
                    <a:pt x="20678" y="9127"/>
                  </a:lnTo>
                  <a:lnTo>
                    <a:pt x="20644" y="9297"/>
                  </a:lnTo>
                  <a:lnTo>
                    <a:pt x="20542" y="9434"/>
                  </a:lnTo>
                  <a:lnTo>
                    <a:pt x="20405" y="9537"/>
                  </a:lnTo>
                  <a:lnTo>
                    <a:pt x="20234" y="9571"/>
                  </a:lnTo>
                  <a:lnTo>
                    <a:pt x="20097" y="9537"/>
                  </a:lnTo>
                  <a:lnTo>
                    <a:pt x="19960" y="9434"/>
                  </a:lnTo>
                  <a:lnTo>
                    <a:pt x="19858" y="9297"/>
                  </a:lnTo>
                  <a:lnTo>
                    <a:pt x="19824" y="9127"/>
                  </a:lnTo>
                  <a:lnTo>
                    <a:pt x="19858" y="8990"/>
                  </a:lnTo>
                  <a:lnTo>
                    <a:pt x="19960" y="8853"/>
                  </a:lnTo>
                  <a:lnTo>
                    <a:pt x="20097" y="8751"/>
                  </a:lnTo>
                  <a:lnTo>
                    <a:pt x="20234" y="8716"/>
                  </a:lnTo>
                  <a:close/>
                  <a:moveTo>
                    <a:pt x="14629" y="8511"/>
                  </a:moveTo>
                  <a:lnTo>
                    <a:pt x="14526" y="8545"/>
                  </a:lnTo>
                  <a:lnTo>
                    <a:pt x="14389" y="8580"/>
                  </a:lnTo>
                  <a:lnTo>
                    <a:pt x="14287" y="8614"/>
                  </a:lnTo>
                  <a:lnTo>
                    <a:pt x="14218" y="8716"/>
                  </a:lnTo>
                  <a:lnTo>
                    <a:pt x="14116" y="8785"/>
                  </a:lnTo>
                  <a:lnTo>
                    <a:pt x="14082" y="8887"/>
                  </a:lnTo>
                  <a:lnTo>
                    <a:pt x="14048" y="9024"/>
                  </a:lnTo>
                  <a:lnTo>
                    <a:pt x="14013" y="9127"/>
                  </a:lnTo>
                  <a:lnTo>
                    <a:pt x="14048" y="9263"/>
                  </a:lnTo>
                  <a:lnTo>
                    <a:pt x="14082" y="9366"/>
                  </a:lnTo>
                  <a:lnTo>
                    <a:pt x="14116" y="9502"/>
                  </a:lnTo>
                  <a:lnTo>
                    <a:pt x="14218" y="9571"/>
                  </a:lnTo>
                  <a:lnTo>
                    <a:pt x="14287" y="9639"/>
                  </a:lnTo>
                  <a:lnTo>
                    <a:pt x="14389" y="9708"/>
                  </a:lnTo>
                  <a:lnTo>
                    <a:pt x="14526" y="9742"/>
                  </a:lnTo>
                  <a:lnTo>
                    <a:pt x="14663" y="9776"/>
                  </a:lnTo>
                  <a:lnTo>
                    <a:pt x="14765" y="9742"/>
                  </a:lnTo>
                  <a:lnTo>
                    <a:pt x="14902" y="9708"/>
                  </a:lnTo>
                  <a:lnTo>
                    <a:pt x="15005" y="9639"/>
                  </a:lnTo>
                  <a:lnTo>
                    <a:pt x="15073" y="9571"/>
                  </a:lnTo>
                  <a:lnTo>
                    <a:pt x="15175" y="9502"/>
                  </a:lnTo>
                  <a:lnTo>
                    <a:pt x="15210" y="9400"/>
                  </a:lnTo>
                  <a:lnTo>
                    <a:pt x="15244" y="9263"/>
                  </a:lnTo>
                  <a:lnTo>
                    <a:pt x="15278" y="9127"/>
                  </a:lnTo>
                  <a:lnTo>
                    <a:pt x="15244" y="9024"/>
                  </a:lnTo>
                  <a:lnTo>
                    <a:pt x="15210" y="8887"/>
                  </a:lnTo>
                  <a:lnTo>
                    <a:pt x="15175" y="8785"/>
                  </a:lnTo>
                  <a:lnTo>
                    <a:pt x="15073" y="8716"/>
                  </a:lnTo>
                  <a:lnTo>
                    <a:pt x="15005" y="8614"/>
                  </a:lnTo>
                  <a:lnTo>
                    <a:pt x="14902" y="8580"/>
                  </a:lnTo>
                  <a:lnTo>
                    <a:pt x="14765" y="8545"/>
                  </a:lnTo>
                  <a:lnTo>
                    <a:pt x="14629" y="8511"/>
                  </a:lnTo>
                  <a:close/>
                  <a:moveTo>
                    <a:pt x="20234" y="8511"/>
                  </a:moveTo>
                  <a:lnTo>
                    <a:pt x="20131" y="8545"/>
                  </a:lnTo>
                  <a:lnTo>
                    <a:pt x="19995" y="8580"/>
                  </a:lnTo>
                  <a:lnTo>
                    <a:pt x="19892" y="8614"/>
                  </a:lnTo>
                  <a:lnTo>
                    <a:pt x="19824" y="8716"/>
                  </a:lnTo>
                  <a:lnTo>
                    <a:pt x="19721" y="8785"/>
                  </a:lnTo>
                  <a:lnTo>
                    <a:pt x="19687" y="8887"/>
                  </a:lnTo>
                  <a:lnTo>
                    <a:pt x="19653" y="9024"/>
                  </a:lnTo>
                  <a:lnTo>
                    <a:pt x="19619" y="9127"/>
                  </a:lnTo>
                  <a:lnTo>
                    <a:pt x="19653" y="9263"/>
                  </a:lnTo>
                  <a:lnTo>
                    <a:pt x="19687" y="9400"/>
                  </a:lnTo>
                  <a:lnTo>
                    <a:pt x="19755" y="9502"/>
                  </a:lnTo>
                  <a:lnTo>
                    <a:pt x="19824" y="9571"/>
                  </a:lnTo>
                  <a:lnTo>
                    <a:pt x="19926" y="9639"/>
                  </a:lnTo>
                  <a:lnTo>
                    <a:pt x="20029" y="9708"/>
                  </a:lnTo>
                  <a:lnTo>
                    <a:pt x="20131" y="9742"/>
                  </a:lnTo>
                  <a:lnTo>
                    <a:pt x="20268" y="9776"/>
                  </a:lnTo>
                  <a:lnTo>
                    <a:pt x="20371" y="9742"/>
                  </a:lnTo>
                  <a:lnTo>
                    <a:pt x="20507" y="9708"/>
                  </a:lnTo>
                  <a:lnTo>
                    <a:pt x="20610" y="9639"/>
                  </a:lnTo>
                  <a:lnTo>
                    <a:pt x="20678" y="9571"/>
                  </a:lnTo>
                  <a:lnTo>
                    <a:pt x="20781" y="9502"/>
                  </a:lnTo>
                  <a:lnTo>
                    <a:pt x="20815" y="9366"/>
                  </a:lnTo>
                  <a:lnTo>
                    <a:pt x="20849" y="9263"/>
                  </a:lnTo>
                  <a:lnTo>
                    <a:pt x="20883" y="9127"/>
                  </a:lnTo>
                  <a:lnTo>
                    <a:pt x="20849" y="9024"/>
                  </a:lnTo>
                  <a:lnTo>
                    <a:pt x="20815" y="8887"/>
                  </a:lnTo>
                  <a:lnTo>
                    <a:pt x="20781" y="8785"/>
                  </a:lnTo>
                  <a:lnTo>
                    <a:pt x="20712" y="8716"/>
                  </a:lnTo>
                  <a:lnTo>
                    <a:pt x="20610" y="8614"/>
                  </a:lnTo>
                  <a:lnTo>
                    <a:pt x="20507" y="8580"/>
                  </a:lnTo>
                  <a:lnTo>
                    <a:pt x="20371" y="8545"/>
                  </a:lnTo>
                  <a:lnTo>
                    <a:pt x="20268" y="8511"/>
                  </a:lnTo>
                  <a:close/>
                  <a:moveTo>
                    <a:pt x="11860" y="13023"/>
                  </a:moveTo>
                  <a:lnTo>
                    <a:pt x="11997" y="13057"/>
                  </a:lnTo>
                  <a:lnTo>
                    <a:pt x="12134" y="13160"/>
                  </a:lnTo>
                  <a:lnTo>
                    <a:pt x="12202" y="13331"/>
                  </a:lnTo>
                  <a:lnTo>
                    <a:pt x="12236" y="13501"/>
                  </a:lnTo>
                  <a:lnTo>
                    <a:pt x="12168" y="13638"/>
                  </a:lnTo>
                  <a:lnTo>
                    <a:pt x="12099" y="13741"/>
                  </a:lnTo>
                  <a:lnTo>
                    <a:pt x="11997" y="13843"/>
                  </a:lnTo>
                  <a:lnTo>
                    <a:pt x="11860" y="13877"/>
                  </a:lnTo>
                  <a:lnTo>
                    <a:pt x="11792" y="13877"/>
                  </a:lnTo>
                  <a:lnTo>
                    <a:pt x="11655" y="13843"/>
                  </a:lnTo>
                  <a:lnTo>
                    <a:pt x="11518" y="13775"/>
                  </a:lnTo>
                  <a:lnTo>
                    <a:pt x="11416" y="13638"/>
                  </a:lnTo>
                  <a:lnTo>
                    <a:pt x="11382" y="13501"/>
                  </a:lnTo>
                  <a:lnTo>
                    <a:pt x="11382" y="13331"/>
                  </a:lnTo>
                  <a:lnTo>
                    <a:pt x="11450" y="13160"/>
                  </a:lnTo>
                  <a:lnTo>
                    <a:pt x="11587" y="13057"/>
                  </a:lnTo>
                  <a:lnTo>
                    <a:pt x="11758" y="13023"/>
                  </a:lnTo>
                  <a:close/>
                  <a:moveTo>
                    <a:pt x="17431" y="13023"/>
                  </a:moveTo>
                  <a:lnTo>
                    <a:pt x="17602" y="13057"/>
                  </a:lnTo>
                  <a:lnTo>
                    <a:pt x="17739" y="13125"/>
                  </a:lnTo>
                  <a:lnTo>
                    <a:pt x="17841" y="13262"/>
                  </a:lnTo>
                  <a:lnTo>
                    <a:pt x="17876" y="13433"/>
                  </a:lnTo>
                  <a:lnTo>
                    <a:pt x="17841" y="13604"/>
                  </a:lnTo>
                  <a:lnTo>
                    <a:pt x="17739" y="13741"/>
                  </a:lnTo>
                  <a:lnTo>
                    <a:pt x="17602" y="13843"/>
                  </a:lnTo>
                  <a:lnTo>
                    <a:pt x="17465" y="13877"/>
                  </a:lnTo>
                  <a:lnTo>
                    <a:pt x="17431" y="13877"/>
                  </a:lnTo>
                  <a:lnTo>
                    <a:pt x="17260" y="13843"/>
                  </a:lnTo>
                  <a:lnTo>
                    <a:pt x="17124" y="13741"/>
                  </a:lnTo>
                  <a:lnTo>
                    <a:pt x="17055" y="13604"/>
                  </a:lnTo>
                  <a:lnTo>
                    <a:pt x="17021" y="13433"/>
                  </a:lnTo>
                  <a:lnTo>
                    <a:pt x="17055" y="13262"/>
                  </a:lnTo>
                  <a:lnTo>
                    <a:pt x="17124" y="13125"/>
                  </a:lnTo>
                  <a:lnTo>
                    <a:pt x="17260" y="13057"/>
                  </a:lnTo>
                  <a:lnTo>
                    <a:pt x="17431" y="13023"/>
                  </a:lnTo>
                  <a:close/>
                  <a:moveTo>
                    <a:pt x="23071" y="13023"/>
                  </a:moveTo>
                  <a:lnTo>
                    <a:pt x="23207" y="13057"/>
                  </a:lnTo>
                  <a:lnTo>
                    <a:pt x="23344" y="13160"/>
                  </a:lnTo>
                  <a:lnTo>
                    <a:pt x="23413" y="13331"/>
                  </a:lnTo>
                  <a:lnTo>
                    <a:pt x="23447" y="13501"/>
                  </a:lnTo>
                  <a:lnTo>
                    <a:pt x="23413" y="13638"/>
                  </a:lnTo>
                  <a:lnTo>
                    <a:pt x="23310" y="13741"/>
                  </a:lnTo>
                  <a:lnTo>
                    <a:pt x="23207" y="13843"/>
                  </a:lnTo>
                  <a:lnTo>
                    <a:pt x="23071" y="13877"/>
                  </a:lnTo>
                  <a:lnTo>
                    <a:pt x="23002" y="13877"/>
                  </a:lnTo>
                  <a:lnTo>
                    <a:pt x="22866" y="13843"/>
                  </a:lnTo>
                  <a:lnTo>
                    <a:pt x="22729" y="13775"/>
                  </a:lnTo>
                  <a:lnTo>
                    <a:pt x="22626" y="13638"/>
                  </a:lnTo>
                  <a:lnTo>
                    <a:pt x="22592" y="13501"/>
                  </a:lnTo>
                  <a:lnTo>
                    <a:pt x="22592" y="13331"/>
                  </a:lnTo>
                  <a:lnTo>
                    <a:pt x="22695" y="13160"/>
                  </a:lnTo>
                  <a:lnTo>
                    <a:pt x="22797" y="13057"/>
                  </a:lnTo>
                  <a:lnTo>
                    <a:pt x="22968" y="13023"/>
                  </a:lnTo>
                  <a:close/>
                  <a:moveTo>
                    <a:pt x="11723" y="12818"/>
                  </a:moveTo>
                  <a:lnTo>
                    <a:pt x="11587" y="12852"/>
                  </a:lnTo>
                  <a:lnTo>
                    <a:pt x="11484" y="12920"/>
                  </a:lnTo>
                  <a:lnTo>
                    <a:pt x="11382" y="12989"/>
                  </a:lnTo>
                  <a:lnTo>
                    <a:pt x="11313" y="13091"/>
                  </a:lnTo>
                  <a:lnTo>
                    <a:pt x="11279" y="13194"/>
                  </a:lnTo>
                  <a:lnTo>
                    <a:pt x="11211" y="13296"/>
                  </a:lnTo>
                  <a:lnTo>
                    <a:pt x="11211" y="13433"/>
                  </a:lnTo>
                  <a:lnTo>
                    <a:pt x="11211" y="13570"/>
                  </a:lnTo>
                  <a:lnTo>
                    <a:pt x="11245" y="13672"/>
                  </a:lnTo>
                  <a:lnTo>
                    <a:pt x="11313" y="13775"/>
                  </a:lnTo>
                  <a:lnTo>
                    <a:pt x="11382" y="13877"/>
                  </a:lnTo>
                  <a:lnTo>
                    <a:pt x="11484" y="13946"/>
                  </a:lnTo>
                  <a:lnTo>
                    <a:pt x="11587" y="14014"/>
                  </a:lnTo>
                  <a:lnTo>
                    <a:pt x="11723" y="14048"/>
                  </a:lnTo>
                  <a:lnTo>
                    <a:pt x="11826" y="14082"/>
                  </a:lnTo>
                  <a:lnTo>
                    <a:pt x="11963" y="14048"/>
                  </a:lnTo>
                  <a:lnTo>
                    <a:pt x="12065" y="14014"/>
                  </a:lnTo>
                  <a:lnTo>
                    <a:pt x="12202" y="13980"/>
                  </a:lnTo>
                  <a:lnTo>
                    <a:pt x="12270" y="13877"/>
                  </a:lnTo>
                  <a:lnTo>
                    <a:pt x="12373" y="13809"/>
                  </a:lnTo>
                  <a:lnTo>
                    <a:pt x="12407" y="13706"/>
                  </a:lnTo>
                  <a:lnTo>
                    <a:pt x="12441" y="13570"/>
                  </a:lnTo>
                  <a:lnTo>
                    <a:pt x="12475" y="13433"/>
                  </a:lnTo>
                  <a:lnTo>
                    <a:pt x="12441" y="13331"/>
                  </a:lnTo>
                  <a:lnTo>
                    <a:pt x="12407" y="13194"/>
                  </a:lnTo>
                  <a:lnTo>
                    <a:pt x="12373" y="13091"/>
                  </a:lnTo>
                  <a:lnTo>
                    <a:pt x="12270" y="12989"/>
                  </a:lnTo>
                  <a:lnTo>
                    <a:pt x="12202" y="12920"/>
                  </a:lnTo>
                  <a:lnTo>
                    <a:pt x="12065" y="12852"/>
                  </a:lnTo>
                  <a:lnTo>
                    <a:pt x="11963" y="12818"/>
                  </a:lnTo>
                  <a:close/>
                  <a:moveTo>
                    <a:pt x="17329" y="12818"/>
                  </a:moveTo>
                  <a:lnTo>
                    <a:pt x="17192" y="12852"/>
                  </a:lnTo>
                  <a:lnTo>
                    <a:pt x="17089" y="12920"/>
                  </a:lnTo>
                  <a:lnTo>
                    <a:pt x="16987" y="12989"/>
                  </a:lnTo>
                  <a:lnTo>
                    <a:pt x="16919" y="13091"/>
                  </a:lnTo>
                  <a:lnTo>
                    <a:pt x="16850" y="13194"/>
                  </a:lnTo>
                  <a:lnTo>
                    <a:pt x="16816" y="13331"/>
                  </a:lnTo>
                  <a:lnTo>
                    <a:pt x="16816" y="13433"/>
                  </a:lnTo>
                  <a:lnTo>
                    <a:pt x="16816" y="13570"/>
                  </a:lnTo>
                  <a:lnTo>
                    <a:pt x="16850" y="13672"/>
                  </a:lnTo>
                  <a:lnTo>
                    <a:pt x="16919" y="13809"/>
                  </a:lnTo>
                  <a:lnTo>
                    <a:pt x="16987" y="13877"/>
                  </a:lnTo>
                  <a:lnTo>
                    <a:pt x="17089" y="13946"/>
                  </a:lnTo>
                  <a:lnTo>
                    <a:pt x="17192" y="14014"/>
                  </a:lnTo>
                  <a:lnTo>
                    <a:pt x="17329" y="14048"/>
                  </a:lnTo>
                  <a:lnTo>
                    <a:pt x="17431" y="14082"/>
                  </a:lnTo>
                  <a:lnTo>
                    <a:pt x="17568" y="14048"/>
                  </a:lnTo>
                  <a:lnTo>
                    <a:pt x="17671" y="14014"/>
                  </a:lnTo>
                  <a:lnTo>
                    <a:pt x="17807" y="13946"/>
                  </a:lnTo>
                  <a:lnTo>
                    <a:pt x="17876" y="13877"/>
                  </a:lnTo>
                  <a:lnTo>
                    <a:pt x="17978" y="13809"/>
                  </a:lnTo>
                  <a:lnTo>
                    <a:pt x="18012" y="13672"/>
                  </a:lnTo>
                  <a:lnTo>
                    <a:pt x="18046" y="13570"/>
                  </a:lnTo>
                  <a:lnTo>
                    <a:pt x="18081" y="13433"/>
                  </a:lnTo>
                  <a:lnTo>
                    <a:pt x="18046" y="13331"/>
                  </a:lnTo>
                  <a:lnTo>
                    <a:pt x="18012" y="13194"/>
                  </a:lnTo>
                  <a:lnTo>
                    <a:pt x="17978" y="13091"/>
                  </a:lnTo>
                  <a:lnTo>
                    <a:pt x="17876" y="12989"/>
                  </a:lnTo>
                  <a:lnTo>
                    <a:pt x="17807" y="12920"/>
                  </a:lnTo>
                  <a:lnTo>
                    <a:pt x="17705" y="12852"/>
                  </a:lnTo>
                  <a:lnTo>
                    <a:pt x="17568" y="12818"/>
                  </a:lnTo>
                  <a:close/>
                  <a:moveTo>
                    <a:pt x="22934" y="12818"/>
                  </a:moveTo>
                  <a:lnTo>
                    <a:pt x="22797" y="12852"/>
                  </a:lnTo>
                  <a:lnTo>
                    <a:pt x="22695" y="12920"/>
                  </a:lnTo>
                  <a:lnTo>
                    <a:pt x="22626" y="12989"/>
                  </a:lnTo>
                  <a:lnTo>
                    <a:pt x="22524" y="13091"/>
                  </a:lnTo>
                  <a:lnTo>
                    <a:pt x="22490" y="13194"/>
                  </a:lnTo>
                  <a:lnTo>
                    <a:pt x="22456" y="13296"/>
                  </a:lnTo>
                  <a:lnTo>
                    <a:pt x="22421" y="13433"/>
                  </a:lnTo>
                  <a:lnTo>
                    <a:pt x="22456" y="13570"/>
                  </a:lnTo>
                  <a:lnTo>
                    <a:pt x="22490" y="13672"/>
                  </a:lnTo>
                  <a:lnTo>
                    <a:pt x="22524" y="13775"/>
                  </a:lnTo>
                  <a:lnTo>
                    <a:pt x="22592" y="13877"/>
                  </a:lnTo>
                  <a:lnTo>
                    <a:pt x="22695" y="13946"/>
                  </a:lnTo>
                  <a:lnTo>
                    <a:pt x="22797" y="14014"/>
                  </a:lnTo>
                  <a:lnTo>
                    <a:pt x="22934" y="14048"/>
                  </a:lnTo>
                  <a:lnTo>
                    <a:pt x="23037" y="14082"/>
                  </a:lnTo>
                  <a:lnTo>
                    <a:pt x="23173" y="14048"/>
                  </a:lnTo>
                  <a:lnTo>
                    <a:pt x="23310" y="14014"/>
                  </a:lnTo>
                  <a:lnTo>
                    <a:pt x="23413" y="13980"/>
                  </a:lnTo>
                  <a:lnTo>
                    <a:pt x="23481" y="13877"/>
                  </a:lnTo>
                  <a:lnTo>
                    <a:pt x="23583" y="13809"/>
                  </a:lnTo>
                  <a:lnTo>
                    <a:pt x="23618" y="13706"/>
                  </a:lnTo>
                  <a:lnTo>
                    <a:pt x="23652" y="13570"/>
                  </a:lnTo>
                  <a:lnTo>
                    <a:pt x="23686" y="13433"/>
                  </a:lnTo>
                  <a:lnTo>
                    <a:pt x="23652" y="13331"/>
                  </a:lnTo>
                  <a:lnTo>
                    <a:pt x="23618" y="13194"/>
                  </a:lnTo>
                  <a:lnTo>
                    <a:pt x="23583" y="13091"/>
                  </a:lnTo>
                  <a:lnTo>
                    <a:pt x="23481" y="12989"/>
                  </a:lnTo>
                  <a:lnTo>
                    <a:pt x="23413" y="12920"/>
                  </a:lnTo>
                  <a:lnTo>
                    <a:pt x="23310" y="12852"/>
                  </a:lnTo>
                  <a:lnTo>
                    <a:pt x="23173" y="12818"/>
                  </a:lnTo>
                  <a:close/>
                  <a:moveTo>
                    <a:pt x="14629" y="17022"/>
                  </a:moveTo>
                  <a:lnTo>
                    <a:pt x="14646" y="17026"/>
                  </a:lnTo>
                  <a:lnTo>
                    <a:pt x="14646" y="17026"/>
                  </a:lnTo>
                  <a:lnTo>
                    <a:pt x="14663" y="17022"/>
                  </a:lnTo>
                  <a:close/>
                  <a:moveTo>
                    <a:pt x="9023" y="17227"/>
                  </a:moveTo>
                  <a:lnTo>
                    <a:pt x="9194" y="17295"/>
                  </a:lnTo>
                  <a:lnTo>
                    <a:pt x="9331" y="17398"/>
                  </a:lnTo>
                  <a:lnTo>
                    <a:pt x="9399" y="17534"/>
                  </a:lnTo>
                  <a:lnTo>
                    <a:pt x="9433" y="17705"/>
                  </a:lnTo>
                  <a:lnTo>
                    <a:pt x="9365" y="17842"/>
                  </a:lnTo>
                  <a:lnTo>
                    <a:pt x="9297" y="17945"/>
                  </a:lnTo>
                  <a:lnTo>
                    <a:pt x="9194" y="18047"/>
                  </a:lnTo>
                  <a:lnTo>
                    <a:pt x="9023" y="18081"/>
                  </a:lnTo>
                  <a:lnTo>
                    <a:pt x="8887" y="18047"/>
                  </a:lnTo>
                  <a:lnTo>
                    <a:pt x="8750" y="17945"/>
                  </a:lnTo>
                  <a:lnTo>
                    <a:pt x="8682" y="17774"/>
                  </a:lnTo>
                  <a:lnTo>
                    <a:pt x="8647" y="17603"/>
                  </a:lnTo>
                  <a:lnTo>
                    <a:pt x="8682" y="17466"/>
                  </a:lnTo>
                  <a:lnTo>
                    <a:pt x="8784" y="17364"/>
                  </a:lnTo>
                  <a:lnTo>
                    <a:pt x="8887" y="17261"/>
                  </a:lnTo>
                  <a:lnTo>
                    <a:pt x="9023" y="17227"/>
                  </a:lnTo>
                  <a:close/>
                  <a:moveTo>
                    <a:pt x="14663" y="17227"/>
                  </a:moveTo>
                  <a:lnTo>
                    <a:pt x="14800" y="17261"/>
                  </a:lnTo>
                  <a:lnTo>
                    <a:pt x="14936" y="17364"/>
                  </a:lnTo>
                  <a:lnTo>
                    <a:pt x="15039" y="17500"/>
                  </a:lnTo>
                  <a:lnTo>
                    <a:pt x="15073" y="17671"/>
                  </a:lnTo>
                  <a:lnTo>
                    <a:pt x="15039" y="17808"/>
                  </a:lnTo>
                  <a:lnTo>
                    <a:pt x="14936" y="17945"/>
                  </a:lnTo>
                  <a:lnTo>
                    <a:pt x="14800" y="18047"/>
                  </a:lnTo>
                  <a:lnTo>
                    <a:pt x="14663" y="18081"/>
                  </a:lnTo>
                  <a:lnTo>
                    <a:pt x="14492" y="18047"/>
                  </a:lnTo>
                  <a:lnTo>
                    <a:pt x="14355" y="17945"/>
                  </a:lnTo>
                  <a:lnTo>
                    <a:pt x="14253" y="17808"/>
                  </a:lnTo>
                  <a:lnTo>
                    <a:pt x="14218" y="17671"/>
                  </a:lnTo>
                  <a:lnTo>
                    <a:pt x="14253" y="17500"/>
                  </a:lnTo>
                  <a:lnTo>
                    <a:pt x="14355" y="17364"/>
                  </a:lnTo>
                  <a:lnTo>
                    <a:pt x="14492" y="17261"/>
                  </a:lnTo>
                  <a:lnTo>
                    <a:pt x="14663" y="17227"/>
                  </a:lnTo>
                  <a:close/>
                  <a:moveTo>
                    <a:pt x="20234" y="17227"/>
                  </a:moveTo>
                  <a:lnTo>
                    <a:pt x="20405" y="17261"/>
                  </a:lnTo>
                  <a:lnTo>
                    <a:pt x="20542" y="17364"/>
                  </a:lnTo>
                  <a:lnTo>
                    <a:pt x="20644" y="17500"/>
                  </a:lnTo>
                  <a:lnTo>
                    <a:pt x="20678" y="17637"/>
                  </a:lnTo>
                  <a:lnTo>
                    <a:pt x="20678" y="17671"/>
                  </a:lnTo>
                  <a:lnTo>
                    <a:pt x="20644" y="17808"/>
                  </a:lnTo>
                  <a:lnTo>
                    <a:pt x="20542" y="17945"/>
                  </a:lnTo>
                  <a:lnTo>
                    <a:pt x="20405" y="18047"/>
                  </a:lnTo>
                  <a:lnTo>
                    <a:pt x="20234" y="18081"/>
                  </a:lnTo>
                  <a:lnTo>
                    <a:pt x="20063" y="18047"/>
                  </a:lnTo>
                  <a:lnTo>
                    <a:pt x="19960" y="17945"/>
                  </a:lnTo>
                  <a:lnTo>
                    <a:pt x="19858" y="17842"/>
                  </a:lnTo>
                  <a:lnTo>
                    <a:pt x="19824" y="17671"/>
                  </a:lnTo>
                  <a:lnTo>
                    <a:pt x="19858" y="17500"/>
                  </a:lnTo>
                  <a:lnTo>
                    <a:pt x="19926" y="17364"/>
                  </a:lnTo>
                  <a:lnTo>
                    <a:pt x="20063" y="17261"/>
                  </a:lnTo>
                  <a:lnTo>
                    <a:pt x="20234" y="17227"/>
                  </a:lnTo>
                  <a:close/>
                  <a:moveTo>
                    <a:pt x="9023" y="17022"/>
                  </a:moveTo>
                  <a:lnTo>
                    <a:pt x="8921" y="17056"/>
                  </a:lnTo>
                  <a:lnTo>
                    <a:pt x="8784" y="17090"/>
                  </a:lnTo>
                  <a:lnTo>
                    <a:pt x="8682" y="17159"/>
                  </a:lnTo>
                  <a:lnTo>
                    <a:pt x="8613" y="17227"/>
                  </a:lnTo>
                  <a:lnTo>
                    <a:pt x="8511" y="17329"/>
                  </a:lnTo>
                  <a:lnTo>
                    <a:pt x="8476" y="17432"/>
                  </a:lnTo>
                  <a:lnTo>
                    <a:pt x="8442" y="17534"/>
                  </a:lnTo>
                  <a:lnTo>
                    <a:pt x="8408" y="17671"/>
                  </a:lnTo>
                  <a:lnTo>
                    <a:pt x="8442" y="17774"/>
                  </a:lnTo>
                  <a:lnTo>
                    <a:pt x="8476" y="17910"/>
                  </a:lnTo>
                  <a:lnTo>
                    <a:pt x="8511" y="18013"/>
                  </a:lnTo>
                  <a:lnTo>
                    <a:pt x="8613" y="18081"/>
                  </a:lnTo>
                  <a:lnTo>
                    <a:pt x="8682" y="18184"/>
                  </a:lnTo>
                  <a:lnTo>
                    <a:pt x="8784" y="18218"/>
                  </a:lnTo>
                  <a:lnTo>
                    <a:pt x="8921" y="18252"/>
                  </a:lnTo>
                  <a:lnTo>
                    <a:pt x="9058" y="18286"/>
                  </a:lnTo>
                  <a:lnTo>
                    <a:pt x="9160" y="18252"/>
                  </a:lnTo>
                  <a:lnTo>
                    <a:pt x="9297" y="18218"/>
                  </a:lnTo>
                  <a:lnTo>
                    <a:pt x="9399" y="18184"/>
                  </a:lnTo>
                  <a:lnTo>
                    <a:pt x="9468" y="18081"/>
                  </a:lnTo>
                  <a:lnTo>
                    <a:pt x="9570" y="18013"/>
                  </a:lnTo>
                  <a:lnTo>
                    <a:pt x="9604" y="17910"/>
                  </a:lnTo>
                  <a:lnTo>
                    <a:pt x="9639" y="17774"/>
                  </a:lnTo>
                  <a:lnTo>
                    <a:pt x="9673" y="17671"/>
                  </a:lnTo>
                  <a:lnTo>
                    <a:pt x="9639" y="17534"/>
                  </a:lnTo>
                  <a:lnTo>
                    <a:pt x="9604" y="17398"/>
                  </a:lnTo>
                  <a:lnTo>
                    <a:pt x="9570" y="17295"/>
                  </a:lnTo>
                  <a:lnTo>
                    <a:pt x="9468" y="17227"/>
                  </a:lnTo>
                  <a:lnTo>
                    <a:pt x="9399" y="17124"/>
                  </a:lnTo>
                  <a:lnTo>
                    <a:pt x="9297" y="17090"/>
                  </a:lnTo>
                  <a:lnTo>
                    <a:pt x="9160" y="17056"/>
                  </a:lnTo>
                  <a:lnTo>
                    <a:pt x="9058" y="17022"/>
                  </a:lnTo>
                  <a:close/>
                  <a:moveTo>
                    <a:pt x="14646" y="17026"/>
                  </a:moveTo>
                  <a:lnTo>
                    <a:pt x="14526" y="17056"/>
                  </a:lnTo>
                  <a:lnTo>
                    <a:pt x="14389" y="17090"/>
                  </a:lnTo>
                  <a:lnTo>
                    <a:pt x="14287" y="17124"/>
                  </a:lnTo>
                  <a:lnTo>
                    <a:pt x="14218" y="17227"/>
                  </a:lnTo>
                  <a:lnTo>
                    <a:pt x="14116" y="17295"/>
                  </a:lnTo>
                  <a:lnTo>
                    <a:pt x="14082" y="17398"/>
                  </a:lnTo>
                  <a:lnTo>
                    <a:pt x="14048" y="17534"/>
                  </a:lnTo>
                  <a:lnTo>
                    <a:pt x="14013" y="17671"/>
                  </a:lnTo>
                  <a:lnTo>
                    <a:pt x="14048" y="17774"/>
                  </a:lnTo>
                  <a:lnTo>
                    <a:pt x="14082" y="17910"/>
                  </a:lnTo>
                  <a:lnTo>
                    <a:pt x="14116" y="18013"/>
                  </a:lnTo>
                  <a:lnTo>
                    <a:pt x="14218" y="18081"/>
                  </a:lnTo>
                  <a:lnTo>
                    <a:pt x="14287" y="18184"/>
                  </a:lnTo>
                  <a:lnTo>
                    <a:pt x="14389" y="18218"/>
                  </a:lnTo>
                  <a:lnTo>
                    <a:pt x="14526" y="18252"/>
                  </a:lnTo>
                  <a:lnTo>
                    <a:pt x="14663" y="18286"/>
                  </a:lnTo>
                  <a:lnTo>
                    <a:pt x="14765" y="18252"/>
                  </a:lnTo>
                  <a:lnTo>
                    <a:pt x="14902" y="18218"/>
                  </a:lnTo>
                  <a:lnTo>
                    <a:pt x="15005" y="18184"/>
                  </a:lnTo>
                  <a:lnTo>
                    <a:pt x="15073" y="18081"/>
                  </a:lnTo>
                  <a:lnTo>
                    <a:pt x="15175" y="18013"/>
                  </a:lnTo>
                  <a:lnTo>
                    <a:pt x="15210" y="17910"/>
                  </a:lnTo>
                  <a:lnTo>
                    <a:pt x="15244" y="17774"/>
                  </a:lnTo>
                  <a:lnTo>
                    <a:pt x="15278" y="17671"/>
                  </a:lnTo>
                  <a:lnTo>
                    <a:pt x="15244" y="17534"/>
                  </a:lnTo>
                  <a:lnTo>
                    <a:pt x="15210" y="17398"/>
                  </a:lnTo>
                  <a:lnTo>
                    <a:pt x="15141" y="17295"/>
                  </a:lnTo>
                  <a:lnTo>
                    <a:pt x="15073" y="17227"/>
                  </a:lnTo>
                  <a:lnTo>
                    <a:pt x="15005" y="17124"/>
                  </a:lnTo>
                  <a:lnTo>
                    <a:pt x="14868" y="17090"/>
                  </a:lnTo>
                  <a:lnTo>
                    <a:pt x="14765" y="17056"/>
                  </a:lnTo>
                  <a:lnTo>
                    <a:pt x="14646" y="17026"/>
                  </a:lnTo>
                  <a:close/>
                  <a:moveTo>
                    <a:pt x="20234" y="17022"/>
                  </a:moveTo>
                  <a:lnTo>
                    <a:pt x="20131" y="17056"/>
                  </a:lnTo>
                  <a:lnTo>
                    <a:pt x="19995" y="17090"/>
                  </a:lnTo>
                  <a:lnTo>
                    <a:pt x="19892" y="17159"/>
                  </a:lnTo>
                  <a:lnTo>
                    <a:pt x="19824" y="17227"/>
                  </a:lnTo>
                  <a:lnTo>
                    <a:pt x="19721" y="17329"/>
                  </a:lnTo>
                  <a:lnTo>
                    <a:pt x="19687" y="17432"/>
                  </a:lnTo>
                  <a:lnTo>
                    <a:pt x="19653" y="17534"/>
                  </a:lnTo>
                  <a:lnTo>
                    <a:pt x="19619" y="17671"/>
                  </a:lnTo>
                  <a:lnTo>
                    <a:pt x="19653" y="17774"/>
                  </a:lnTo>
                  <a:lnTo>
                    <a:pt x="19687" y="17910"/>
                  </a:lnTo>
                  <a:lnTo>
                    <a:pt x="19755" y="18013"/>
                  </a:lnTo>
                  <a:lnTo>
                    <a:pt x="19824" y="18081"/>
                  </a:lnTo>
                  <a:lnTo>
                    <a:pt x="19926" y="18184"/>
                  </a:lnTo>
                  <a:lnTo>
                    <a:pt x="20029" y="18218"/>
                  </a:lnTo>
                  <a:lnTo>
                    <a:pt x="20131" y="18252"/>
                  </a:lnTo>
                  <a:lnTo>
                    <a:pt x="20268" y="18286"/>
                  </a:lnTo>
                  <a:lnTo>
                    <a:pt x="20371" y="18252"/>
                  </a:lnTo>
                  <a:lnTo>
                    <a:pt x="20507" y="18218"/>
                  </a:lnTo>
                  <a:lnTo>
                    <a:pt x="20610" y="18184"/>
                  </a:lnTo>
                  <a:lnTo>
                    <a:pt x="20712" y="18081"/>
                  </a:lnTo>
                  <a:lnTo>
                    <a:pt x="20781" y="18013"/>
                  </a:lnTo>
                  <a:lnTo>
                    <a:pt x="20815" y="17910"/>
                  </a:lnTo>
                  <a:lnTo>
                    <a:pt x="20849" y="17774"/>
                  </a:lnTo>
                  <a:lnTo>
                    <a:pt x="20883" y="17671"/>
                  </a:lnTo>
                  <a:lnTo>
                    <a:pt x="20849" y="17534"/>
                  </a:lnTo>
                  <a:lnTo>
                    <a:pt x="20815" y="17398"/>
                  </a:lnTo>
                  <a:lnTo>
                    <a:pt x="20781" y="17295"/>
                  </a:lnTo>
                  <a:lnTo>
                    <a:pt x="20678" y="17227"/>
                  </a:lnTo>
                  <a:lnTo>
                    <a:pt x="20610" y="17124"/>
                  </a:lnTo>
                  <a:lnTo>
                    <a:pt x="20507" y="17090"/>
                  </a:lnTo>
                  <a:lnTo>
                    <a:pt x="20371" y="17056"/>
                  </a:lnTo>
                  <a:lnTo>
                    <a:pt x="20268" y="17022"/>
                  </a:lnTo>
                  <a:close/>
                  <a:moveTo>
                    <a:pt x="6255" y="21533"/>
                  </a:moveTo>
                  <a:lnTo>
                    <a:pt x="6392" y="21568"/>
                  </a:lnTo>
                  <a:lnTo>
                    <a:pt x="6528" y="21636"/>
                  </a:lnTo>
                  <a:lnTo>
                    <a:pt x="6631" y="21773"/>
                  </a:lnTo>
                  <a:lnTo>
                    <a:pt x="6665" y="21944"/>
                  </a:lnTo>
                  <a:lnTo>
                    <a:pt x="6665" y="21978"/>
                  </a:lnTo>
                  <a:lnTo>
                    <a:pt x="6631" y="22114"/>
                  </a:lnTo>
                  <a:lnTo>
                    <a:pt x="6562" y="22251"/>
                  </a:lnTo>
                  <a:lnTo>
                    <a:pt x="6426" y="22354"/>
                  </a:lnTo>
                  <a:lnTo>
                    <a:pt x="6255" y="22388"/>
                  </a:lnTo>
                  <a:lnTo>
                    <a:pt x="6221" y="22388"/>
                  </a:lnTo>
                  <a:lnTo>
                    <a:pt x="6084" y="22354"/>
                  </a:lnTo>
                  <a:lnTo>
                    <a:pt x="5947" y="22251"/>
                  </a:lnTo>
                  <a:lnTo>
                    <a:pt x="5845" y="22114"/>
                  </a:lnTo>
                  <a:lnTo>
                    <a:pt x="5811" y="21978"/>
                  </a:lnTo>
                  <a:lnTo>
                    <a:pt x="5845" y="21807"/>
                  </a:lnTo>
                  <a:lnTo>
                    <a:pt x="5913" y="21670"/>
                  </a:lnTo>
                  <a:lnTo>
                    <a:pt x="6050" y="21568"/>
                  </a:lnTo>
                  <a:lnTo>
                    <a:pt x="6221" y="21533"/>
                  </a:lnTo>
                  <a:close/>
                  <a:moveTo>
                    <a:pt x="11860" y="21533"/>
                  </a:moveTo>
                  <a:lnTo>
                    <a:pt x="11997" y="21568"/>
                  </a:lnTo>
                  <a:lnTo>
                    <a:pt x="12134" y="21636"/>
                  </a:lnTo>
                  <a:lnTo>
                    <a:pt x="12236" y="21773"/>
                  </a:lnTo>
                  <a:lnTo>
                    <a:pt x="12270" y="21944"/>
                  </a:lnTo>
                  <a:lnTo>
                    <a:pt x="12270" y="21978"/>
                  </a:lnTo>
                  <a:lnTo>
                    <a:pt x="12236" y="22114"/>
                  </a:lnTo>
                  <a:lnTo>
                    <a:pt x="12134" y="22251"/>
                  </a:lnTo>
                  <a:lnTo>
                    <a:pt x="11997" y="22354"/>
                  </a:lnTo>
                  <a:lnTo>
                    <a:pt x="11860" y="22388"/>
                  </a:lnTo>
                  <a:lnTo>
                    <a:pt x="11689" y="22354"/>
                  </a:lnTo>
                  <a:lnTo>
                    <a:pt x="11553" y="22251"/>
                  </a:lnTo>
                  <a:lnTo>
                    <a:pt x="11450" y="22114"/>
                  </a:lnTo>
                  <a:lnTo>
                    <a:pt x="11416" y="21978"/>
                  </a:lnTo>
                  <a:lnTo>
                    <a:pt x="11450" y="21807"/>
                  </a:lnTo>
                  <a:lnTo>
                    <a:pt x="11553" y="21670"/>
                  </a:lnTo>
                  <a:lnTo>
                    <a:pt x="11689" y="21568"/>
                  </a:lnTo>
                  <a:lnTo>
                    <a:pt x="11860" y="21533"/>
                  </a:lnTo>
                  <a:close/>
                  <a:moveTo>
                    <a:pt x="17465" y="21533"/>
                  </a:moveTo>
                  <a:lnTo>
                    <a:pt x="17636" y="21568"/>
                  </a:lnTo>
                  <a:lnTo>
                    <a:pt x="17739" y="21636"/>
                  </a:lnTo>
                  <a:lnTo>
                    <a:pt x="17841" y="21773"/>
                  </a:lnTo>
                  <a:lnTo>
                    <a:pt x="17876" y="21944"/>
                  </a:lnTo>
                  <a:lnTo>
                    <a:pt x="17876" y="21978"/>
                  </a:lnTo>
                  <a:lnTo>
                    <a:pt x="17841" y="22114"/>
                  </a:lnTo>
                  <a:lnTo>
                    <a:pt x="17773" y="22251"/>
                  </a:lnTo>
                  <a:lnTo>
                    <a:pt x="17636" y="22354"/>
                  </a:lnTo>
                  <a:lnTo>
                    <a:pt x="17465" y="22388"/>
                  </a:lnTo>
                  <a:lnTo>
                    <a:pt x="17295" y="22354"/>
                  </a:lnTo>
                  <a:lnTo>
                    <a:pt x="17158" y="22251"/>
                  </a:lnTo>
                  <a:lnTo>
                    <a:pt x="17055" y="22114"/>
                  </a:lnTo>
                  <a:lnTo>
                    <a:pt x="17021" y="21944"/>
                  </a:lnTo>
                  <a:lnTo>
                    <a:pt x="17055" y="21773"/>
                  </a:lnTo>
                  <a:lnTo>
                    <a:pt x="17158" y="21636"/>
                  </a:lnTo>
                  <a:lnTo>
                    <a:pt x="17295" y="21568"/>
                  </a:lnTo>
                  <a:lnTo>
                    <a:pt x="17465" y="21533"/>
                  </a:lnTo>
                  <a:close/>
                  <a:moveTo>
                    <a:pt x="23071" y="21533"/>
                  </a:moveTo>
                  <a:lnTo>
                    <a:pt x="23242" y="21568"/>
                  </a:lnTo>
                  <a:lnTo>
                    <a:pt x="23378" y="21636"/>
                  </a:lnTo>
                  <a:lnTo>
                    <a:pt x="23447" y="21773"/>
                  </a:lnTo>
                  <a:lnTo>
                    <a:pt x="23481" y="21944"/>
                  </a:lnTo>
                  <a:lnTo>
                    <a:pt x="23481" y="21978"/>
                  </a:lnTo>
                  <a:lnTo>
                    <a:pt x="23447" y="22114"/>
                  </a:lnTo>
                  <a:lnTo>
                    <a:pt x="23378" y="22251"/>
                  </a:lnTo>
                  <a:lnTo>
                    <a:pt x="23242" y="22354"/>
                  </a:lnTo>
                  <a:lnTo>
                    <a:pt x="23071" y="22388"/>
                  </a:lnTo>
                  <a:lnTo>
                    <a:pt x="22900" y="22354"/>
                  </a:lnTo>
                  <a:lnTo>
                    <a:pt x="22763" y="22251"/>
                  </a:lnTo>
                  <a:lnTo>
                    <a:pt x="22661" y="22114"/>
                  </a:lnTo>
                  <a:lnTo>
                    <a:pt x="22626" y="21978"/>
                  </a:lnTo>
                  <a:lnTo>
                    <a:pt x="22661" y="21807"/>
                  </a:lnTo>
                  <a:lnTo>
                    <a:pt x="22763" y="21670"/>
                  </a:lnTo>
                  <a:lnTo>
                    <a:pt x="22900" y="21568"/>
                  </a:lnTo>
                  <a:lnTo>
                    <a:pt x="23071" y="21533"/>
                  </a:lnTo>
                  <a:close/>
                  <a:moveTo>
                    <a:pt x="6255" y="21328"/>
                  </a:moveTo>
                  <a:lnTo>
                    <a:pt x="6118" y="21363"/>
                  </a:lnTo>
                  <a:lnTo>
                    <a:pt x="6016" y="21397"/>
                  </a:lnTo>
                  <a:lnTo>
                    <a:pt x="5879" y="21431"/>
                  </a:lnTo>
                  <a:lnTo>
                    <a:pt x="5811" y="21533"/>
                  </a:lnTo>
                  <a:lnTo>
                    <a:pt x="5742" y="21602"/>
                  </a:lnTo>
                  <a:lnTo>
                    <a:pt x="5674" y="21704"/>
                  </a:lnTo>
                  <a:lnTo>
                    <a:pt x="5640" y="21841"/>
                  </a:lnTo>
                  <a:lnTo>
                    <a:pt x="5605" y="21944"/>
                  </a:lnTo>
                  <a:lnTo>
                    <a:pt x="5640" y="22080"/>
                  </a:lnTo>
                  <a:lnTo>
                    <a:pt x="5674" y="22183"/>
                  </a:lnTo>
                  <a:lnTo>
                    <a:pt x="5742" y="22285"/>
                  </a:lnTo>
                  <a:lnTo>
                    <a:pt x="5811" y="22388"/>
                  </a:lnTo>
                  <a:lnTo>
                    <a:pt x="5879" y="22456"/>
                  </a:lnTo>
                  <a:lnTo>
                    <a:pt x="5981" y="22525"/>
                  </a:lnTo>
                  <a:lnTo>
                    <a:pt x="6118" y="22559"/>
                  </a:lnTo>
                  <a:lnTo>
                    <a:pt x="6255" y="22593"/>
                  </a:lnTo>
                  <a:lnTo>
                    <a:pt x="6357" y="22559"/>
                  </a:lnTo>
                  <a:lnTo>
                    <a:pt x="6494" y="22525"/>
                  </a:lnTo>
                  <a:lnTo>
                    <a:pt x="6597" y="22456"/>
                  </a:lnTo>
                  <a:lnTo>
                    <a:pt x="6665" y="22388"/>
                  </a:lnTo>
                  <a:lnTo>
                    <a:pt x="6768" y="22320"/>
                  </a:lnTo>
                  <a:lnTo>
                    <a:pt x="6802" y="22217"/>
                  </a:lnTo>
                  <a:lnTo>
                    <a:pt x="6836" y="22080"/>
                  </a:lnTo>
                  <a:lnTo>
                    <a:pt x="6870" y="21978"/>
                  </a:lnTo>
                  <a:lnTo>
                    <a:pt x="6836" y="21841"/>
                  </a:lnTo>
                  <a:lnTo>
                    <a:pt x="6802" y="21704"/>
                  </a:lnTo>
                  <a:lnTo>
                    <a:pt x="6768" y="21602"/>
                  </a:lnTo>
                  <a:lnTo>
                    <a:pt x="6665" y="21533"/>
                  </a:lnTo>
                  <a:lnTo>
                    <a:pt x="6597" y="21431"/>
                  </a:lnTo>
                  <a:lnTo>
                    <a:pt x="6494" y="21397"/>
                  </a:lnTo>
                  <a:lnTo>
                    <a:pt x="6357" y="21363"/>
                  </a:lnTo>
                  <a:lnTo>
                    <a:pt x="6255" y="21328"/>
                  </a:lnTo>
                  <a:close/>
                  <a:moveTo>
                    <a:pt x="11860" y="21328"/>
                  </a:moveTo>
                  <a:lnTo>
                    <a:pt x="11723" y="21363"/>
                  </a:lnTo>
                  <a:lnTo>
                    <a:pt x="11621" y="21397"/>
                  </a:lnTo>
                  <a:lnTo>
                    <a:pt x="11518" y="21431"/>
                  </a:lnTo>
                  <a:lnTo>
                    <a:pt x="11416" y="21533"/>
                  </a:lnTo>
                  <a:lnTo>
                    <a:pt x="11347" y="21602"/>
                  </a:lnTo>
                  <a:lnTo>
                    <a:pt x="11279" y="21704"/>
                  </a:lnTo>
                  <a:lnTo>
                    <a:pt x="11245" y="21841"/>
                  </a:lnTo>
                  <a:lnTo>
                    <a:pt x="11245" y="21944"/>
                  </a:lnTo>
                  <a:lnTo>
                    <a:pt x="11245" y="22080"/>
                  </a:lnTo>
                  <a:lnTo>
                    <a:pt x="11279" y="22183"/>
                  </a:lnTo>
                  <a:lnTo>
                    <a:pt x="11347" y="22320"/>
                  </a:lnTo>
                  <a:lnTo>
                    <a:pt x="11416" y="22388"/>
                  </a:lnTo>
                  <a:lnTo>
                    <a:pt x="11518" y="22456"/>
                  </a:lnTo>
                  <a:lnTo>
                    <a:pt x="11621" y="22525"/>
                  </a:lnTo>
                  <a:lnTo>
                    <a:pt x="11723" y="22559"/>
                  </a:lnTo>
                  <a:lnTo>
                    <a:pt x="11860" y="22593"/>
                  </a:lnTo>
                  <a:lnTo>
                    <a:pt x="11963" y="22559"/>
                  </a:lnTo>
                  <a:lnTo>
                    <a:pt x="12099" y="22525"/>
                  </a:lnTo>
                  <a:lnTo>
                    <a:pt x="12202" y="22456"/>
                  </a:lnTo>
                  <a:lnTo>
                    <a:pt x="12304" y="22388"/>
                  </a:lnTo>
                  <a:lnTo>
                    <a:pt x="12373" y="22320"/>
                  </a:lnTo>
                  <a:lnTo>
                    <a:pt x="12407" y="22217"/>
                  </a:lnTo>
                  <a:lnTo>
                    <a:pt x="12475" y="22080"/>
                  </a:lnTo>
                  <a:lnTo>
                    <a:pt x="12475" y="21978"/>
                  </a:lnTo>
                  <a:lnTo>
                    <a:pt x="12475" y="21841"/>
                  </a:lnTo>
                  <a:lnTo>
                    <a:pt x="12441" y="21704"/>
                  </a:lnTo>
                  <a:lnTo>
                    <a:pt x="12373" y="21602"/>
                  </a:lnTo>
                  <a:lnTo>
                    <a:pt x="12304" y="21533"/>
                  </a:lnTo>
                  <a:lnTo>
                    <a:pt x="12202" y="21431"/>
                  </a:lnTo>
                  <a:lnTo>
                    <a:pt x="12099" y="21397"/>
                  </a:lnTo>
                  <a:lnTo>
                    <a:pt x="11963" y="21363"/>
                  </a:lnTo>
                  <a:lnTo>
                    <a:pt x="11860" y="21328"/>
                  </a:lnTo>
                  <a:close/>
                  <a:moveTo>
                    <a:pt x="17465" y="21328"/>
                  </a:moveTo>
                  <a:lnTo>
                    <a:pt x="17329" y="21363"/>
                  </a:lnTo>
                  <a:lnTo>
                    <a:pt x="17226" y="21397"/>
                  </a:lnTo>
                  <a:lnTo>
                    <a:pt x="17089" y="21431"/>
                  </a:lnTo>
                  <a:lnTo>
                    <a:pt x="17021" y="21533"/>
                  </a:lnTo>
                  <a:lnTo>
                    <a:pt x="16953" y="21602"/>
                  </a:lnTo>
                  <a:lnTo>
                    <a:pt x="16884" y="21704"/>
                  </a:lnTo>
                  <a:lnTo>
                    <a:pt x="16850" y="21841"/>
                  </a:lnTo>
                  <a:lnTo>
                    <a:pt x="16850" y="21978"/>
                  </a:lnTo>
                  <a:lnTo>
                    <a:pt x="16850" y="22080"/>
                  </a:lnTo>
                  <a:lnTo>
                    <a:pt x="16884" y="22217"/>
                  </a:lnTo>
                  <a:lnTo>
                    <a:pt x="16953" y="22320"/>
                  </a:lnTo>
                  <a:lnTo>
                    <a:pt x="17021" y="22388"/>
                  </a:lnTo>
                  <a:lnTo>
                    <a:pt x="17124" y="22456"/>
                  </a:lnTo>
                  <a:lnTo>
                    <a:pt x="17226" y="22525"/>
                  </a:lnTo>
                  <a:lnTo>
                    <a:pt x="17329" y="22559"/>
                  </a:lnTo>
                  <a:lnTo>
                    <a:pt x="17465" y="22593"/>
                  </a:lnTo>
                  <a:lnTo>
                    <a:pt x="17602" y="22559"/>
                  </a:lnTo>
                  <a:lnTo>
                    <a:pt x="17705" y="22525"/>
                  </a:lnTo>
                  <a:lnTo>
                    <a:pt x="17807" y="22456"/>
                  </a:lnTo>
                  <a:lnTo>
                    <a:pt x="17910" y="22388"/>
                  </a:lnTo>
                  <a:lnTo>
                    <a:pt x="17978" y="22320"/>
                  </a:lnTo>
                  <a:lnTo>
                    <a:pt x="18012" y="22183"/>
                  </a:lnTo>
                  <a:lnTo>
                    <a:pt x="18081" y="22080"/>
                  </a:lnTo>
                  <a:lnTo>
                    <a:pt x="18081" y="21978"/>
                  </a:lnTo>
                  <a:lnTo>
                    <a:pt x="18081" y="21841"/>
                  </a:lnTo>
                  <a:lnTo>
                    <a:pt x="18046" y="21704"/>
                  </a:lnTo>
                  <a:lnTo>
                    <a:pt x="17978" y="21602"/>
                  </a:lnTo>
                  <a:lnTo>
                    <a:pt x="17910" y="21533"/>
                  </a:lnTo>
                  <a:lnTo>
                    <a:pt x="17807" y="21431"/>
                  </a:lnTo>
                  <a:lnTo>
                    <a:pt x="17705" y="21397"/>
                  </a:lnTo>
                  <a:lnTo>
                    <a:pt x="17602" y="21363"/>
                  </a:lnTo>
                  <a:lnTo>
                    <a:pt x="17465" y="21328"/>
                  </a:lnTo>
                  <a:close/>
                  <a:moveTo>
                    <a:pt x="23071" y="21328"/>
                  </a:moveTo>
                  <a:lnTo>
                    <a:pt x="22934" y="21363"/>
                  </a:lnTo>
                  <a:lnTo>
                    <a:pt x="22832" y="21397"/>
                  </a:lnTo>
                  <a:lnTo>
                    <a:pt x="22729" y="21431"/>
                  </a:lnTo>
                  <a:lnTo>
                    <a:pt x="22626" y="21533"/>
                  </a:lnTo>
                  <a:lnTo>
                    <a:pt x="22558" y="21602"/>
                  </a:lnTo>
                  <a:lnTo>
                    <a:pt x="22490" y="21704"/>
                  </a:lnTo>
                  <a:lnTo>
                    <a:pt x="22456" y="21841"/>
                  </a:lnTo>
                  <a:lnTo>
                    <a:pt x="22456" y="21944"/>
                  </a:lnTo>
                  <a:lnTo>
                    <a:pt x="22456" y="22080"/>
                  </a:lnTo>
                  <a:lnTo>
                    <a:pt x="22490" y="22183"/>
                  </a:lnTo>
                  <a:lnTo>
                    <a:pt x="22558" y="22320"/>
                  </a:lnTo>
                  <a:lnTo>
                    <a:pt x="22626" y="22388"/>
                  </a:lnTo>
                  <a:lnTo>
                    <a:pt x="22729" y="22456"/>
                  </a:lnTo>
                  <a:lnTo>
                    <a:pt x="22832" y="22525"/>
                  </a:lnTo>
                  <a:lnTo>
                    <a:pt x="22934" y="22559"/>
                  </a:lnTo>
                  <a:lnTo>
                    <a:pt x="23071" y="22593"/>
                  </a:lnTo>
                  <a:lnTo>
                    <a:pt x="23207" y="22559"/>
                  </a:lnTo>
                  <a:lnTo>
                    <a:pt x="23310" y="22525"/>
                  </a:lnTo>
                  <a:lnTo>
                    <a:pt x="23413" y="22456"/>
                  </a:lnTo>
                  <a:lnTo>
                    <a:pt x="23515" y="22388"/>
                  </a:lnTo>
                  <a:lnTo>
                    <a:pt x="23583" y="22320"/>
                  </a:lnTo>
                  <a:lnTo>
                    <a:pt x="23652" y="22217"/>
                  </a:lnTo>
                  <a:lnTo>
                    <a:pt x="23686" y="22080"/>
                  </a:lnTo>
                  <a:lnTo>
                    <a:pt x="23686" y="21978"/>
                  </a:lnTo>
                  <a:lnTo>
                    <a:pt x="23686" y="21841"/>
                  </a:lnTo>
                  <a:lnTo>
                    <a:pt x="23652" y="21704"/>
                  </a:lnTo>
                  <a:lnTo>
                    <a:pt x="23583" y="21602"/>
                  </a:lnTo>
                  <a:lnTo>
                    <a:pt x="23515" y="21533"/>
                  </a:lnTo>
                  <a:lnTo>
                    <a:pt x="23413" y="21431"/>
                  </a:lnTo>
                  <a:lnTo>
                    <a:pt x="23310" y="21397"/>
                  </a:lnTo>
                  <a:lnTo>
                    <a:pt x="23173" y="21363"/>
                  </a:lnTo>
                  <a:lnTo>
                    <a:pt x="23071" y="21328"/>
                  </a:lnTo>
                  <a:close/>
                  <a:moveTo>
                    <a:pt x="20234" y="25532"/>
                  </a:moveTo>
                  <a:lnTo>
                    <a:pt x="20131" y="25567"/>
                  </a:lnTo>
                  <a:lnTo>
                    <a:pt x="19995" y="25601"/>
                  </a:lnTo>
                  <a:lnTo>
                    <a:pt x="19892" y="25669"/>
                  </a:lnTo>
                  <a:lnTo>
                    <a:pt x="19824" y="25737"/>
                  </a:lnTo>
                  <a:lnTo>
                    <a:pt x="19721" y="25840"/>
                  </a:lnTo>
                  <a:lnTo>
                    <a:pt x="19687" y="25942"/>
                  </a:lnTo>
                  <a:lnTo>
                    <a:pt x="19653" y="26045"/>
                  </a:lnTo>
                  <a:lnTo>
                    <a:pt x="19619" y="26182"/>
                  </a:lnTo>
                  <a:lnTo>
                    <a:pt x="19653" y="26353"/>
                  </a:lnTo>
                  <a:lnTo>
                    <a:pt x="19824" y="26216"/>
                  </a:lnTo>
                  <a:lnTo>
                    <a:pt x="19824" y="26182"/>
                  </a:lnTo>
                  <a:lnTo>
                    <a:pt x="19858" y="26011"/>
                  </a:lnTo>
                  <a:lnTo>
                    <a:pt x="19960" y="25874"/>
                  </a:lnTo>
                  <a:lnTo>
                    <a:pt x="20097" y="25772"/>
                  </a:lnTo>
                  <a:lnTo>
                    <a:pt x="20234" y="25737"/>
                  </a:lnTo>
                  <a:lnTo>
                    <a:pt x="20268" y="25737"/>
                  </a:lnTo>
                  <a:lnTo>
                    <a:pt x="20405" y="25772"/>
                  </a:lnTo>
                  <a:lnTo>
                    <a:pt x="20576" y="25669"/>
                  </a:lnTo>
                  <a:lnTo>
                    <a:pt x="20576" y="25635"/>
                  </a:lnTo>
                  <a:lnTo>
                    <a:pt x="20439" y="25567"/>
                  </a:lnTo>
                  <a:lnTo>
                    <a:pt x="20268" y="25532"/>
                  </a:lnTo>
                  <a:close/>
                  <a:moveTo>
                    <a:pt x="3486" y="25806"/>
                  </a:moveTo>
                  <a:lnTo>
                    <a:pt x="3623" y="25840"/>
                  </a:lnTo>
                  <a:lnTo>
                    <a:pt x="3726" y="25908"/>
                  </a:lnTo>
                  <a:lnTo>
                    <a:pt x="3794" y="26045"/>
                  </a:lnTo>
                  <a:lnTo>
                    <a:pt x="3862" y="26182"/>
                  </a:lnTo>
                  <a:lnTo>
                    <a:pt x="3828" y="26353"/>
                  </a:lnTo>
                  <a:lnTo>
                    <a:pt x="3726" y="26489"/>
                  </a:lnTo>
                  <a:lnTo>
                    <a:pt x="3589" y="26558"/>
                  </a:lnTo>
                  <a:lnTo>
                    <a:pt x="3418" y="26592"/>
                  </a:lnTo>
                  <a:lnTo>
                    <a:pt x="3247" y="26558"/>
                  </a:lnTo>
                  <a:lnTo>
                    <a:pt x="3110" y="26455"/>
                  </a:lnTo>
                  <a:lnTo>
                    <a:pt x="3042" y="26353"/>
                  </a:lnTo>
                  <a:lnTo>
                    <a:pt x="3008" y="26182"/>
                  </a:lnTo>
                  <a:lnTo>
                    <a:pt x="3042" y="26011"/>
                  </a:lnTo>
                  <a:lnTo>
                    <a:pt x="3145" y="25908"/>
                  </a:lnTo>
                  <a:lnTo>
                    <a:pt x="3281" y="25806"/>
                  </a:lnTo>
                  <a:close/>
                  <a:moveTo>
                    <a:pt x="9058" y="25737"/>
                  </a:moveTo>
                  <a:lnTo>
                    <a:pt x="9194" y="25772"/>
                  </a:lnTo>
                  <a:lnTo>
                    <a:pt x="9331" y="25874"/>
                  </a:lnTo>
                  <a:lnTo>
                    <a:pt x="9433" y="26011"/>
                  </a:lnTo>
                  <a:lnTo>
                    <a:pt x="9468" y="26148"/>
                  </a:lnTo>
                  <a:lnTo>
                    <a:pt x="9468" y="26182"/>
                  </a:lnTo>
                  <a:lnTo>
                    <a:pt x="9433" y="26353"/>
                  </a:lnTo>
                  <a:lnTo>
                    <a:pt x="9331" y="26455"/>
                  </a:lnTo>
                  <a:lnTo>
                    <a:pt x="9194" y="26558"/>
                  </a:lnTo>
                  <a:lnTo>
                    <a:pt x="9058" y="26592"/>
                  </a:lnTo>
                  <a:lnTo>
                    <a:pt x="9023" y="26592"/>
                  </a:lnTo>
                  <a:lnTo>
                    <a:pt x="8887" y="26558"/>
                  </a:lnTo>
                  <a:lnTo>
                    <a:pt x="8750" y="26455"/>
                  </a:lnTo>
                  <a:lnTo>
                    <a:pt x="8647" y="26353"/>
                  </a:lnTo>
                  <a:lnTo>
                    <a:pt x="8613" y="26182"/>
                  </a:lnTo>
                  <a:lnTo>
                    <a:pt x="8647" y="26011"/>
                  </a:lnTo>
                  <a:lnTo>
                    <a:pt x="8716" y="25874"/>
                  </a:lnTo>
                  <a:lnTo>
                    <a:pt x="8852" y="25772"/>
                  </a:lnTo>
                  <a:lnTo>
                    <a:pt x="9023" y="25737"/>
                  </a:lnTo>
                  <a:close/>
                  <a:moveTo>
                    <a:pt x="14697" y="25806"/>
                  </a:moveTo>
                  <a:lnTo>
                    <a:pt x="14834" y="25840"/>
                  </a:lnTo>
                  <a:lnTo>
                    <a:pt x="14936" y="25908"/>
                  </a:lnTo>
                  <a:lnTo>
                    <a:pt x="15039" y="26045"/>
                  </a:lnTo>
                  <a:lnTo>
                    <a:pt x="15073" y="26182"/>
                  </a:lnTo>
                  <a:lnTo>
                    <a:pt x="15039" y="26353"/>
                  </a:lnTo>
                  <a:lnTo>
                    <a:pt x="14936" y="26489"/>
                  </a:lnTo>
                  <a:lnTo>
                    <a:pt x="14800" y="26558"/>
                  </a:lnTo>
                  <a:lnTo>
                    <a:pt x="14663" y="26592"/>
                  </a:lnTo>
                  <a:lnTo>
                    <a:pt x="14492" y="26558"/>
                  </a:lnTo>
                  <a:lnTo>
                    <a:pt x="14355" y="26455"/>
                  </a:lnTo>
                  <a:lnTo>
                    <a:pt x="14253" y="26353"/>
                  </a:lnTo>
                  <a:lnTo>
                    <a:pt x="14218" y="26182"/>
                  </a:lnTo>
                  <a:lnTo>
                    <a:pt x="14253" y="26011"/>
                  </a:lnTo>
                  <a:lnTo>
                    <a:pt x="14355" y="25908"/>
                  </a:lnTo>
                  <a:lnTo>
                    <a:pt x="14492" y="25806"/>
                  </a:lnTo>
                  <a:close/>
                  <a:moveTo>
                    <a:pt x="3418" y="25532"/>
                  </a:moveTo>
                  <a:lnTo>
                    <a:pt x="3281" y="25567"/>
                  </a:lnTo>
                  <a:lnTo>
                    <a:pt x="3179" y="25601"/>
                  </a:lnTo>
                  <a:lnTo>
                    <a:pt x="3076" y="25669"/>
                  </a:lnTo>
                  <a:lnTo>
                    <a:pt x="2974" y="25737"/>
                  </a:lnTo>
                  <a:lnTo>
                    <a:pt x="2905" y="25806"/>
                  </a:lnTo>
                  <a:lnTo>
                    <a:pt x="2837" y="25942"/>
                  </a:lnTo>
                  <a:lnTo>
                    <a:pt x="2803" y="26045"/>
                  </a:lnTo>
                  <a:lnTo>
                    <a:pt x="2803" y="26182"/>
                  </a:lnTo>
                  <a:lnTo>
                    <a:pt x="2803" y="26284"/>
                  </a:lnTo>
                  <a:lnTo>
                    <a:pt x="2837" y="26421"/>
                  </a:lnTo>
                  <a:lnTo>
                    <a:pt x="2905" y="26524"/>
                  </a:lnTo>
                  <a:lnTo>
                    <a:pt x="2974" y="26592"/>
                  </a:lnTo>
                  <a:lnTo>
                    <a:pt x="3076" y="26694"/>
                  </a:lnTo>
                  <a:lnTo>
                    <a:pt x="3179" y="26729"/>
                  </a:lnTo>
                  <a:lnTo>
                    <a:pt x="3281" y="26763"/>
                  </a:lnTo>
                  <a:lnTo>
                    <a:pt x="3418" y="26797"/>
                  </a:lnTo>
                  <a:lnTo>
                    <a:pt x="3555" y="26763"/>
                  </a:lnTo>
                  <a:lnTo>
                    <a:pt x="3657" y="26729"/>
                  </a:lnTo>
                  <a:lnTo>
                    <a:pt x="3760" y="26694"/>
                  </a:lnTo>
                  <a:lnTo>
                    <a:pt x="3862" y="26626"/>
                  </a:lnTo>
                  <a:lnTo>
                    <a:pt x="3931" y="26524"/>
                  </a:lnTo>
                  <a:lnTo>
                    <a:pt x="3999" y="26421"/>
                  </a:lnTo>
                  <a:lnTo>
                    <a:pt x="4033" y="26284"/>
                  </a:lnTo>
                  <a:lnTo>
                    <a:pt x="4033" y="26182"/>
                  </a:lnTo>
                  <a:lnTo>
                    <a:pt x="4033" y="26045"/>
                  </a:lnTo>
                  <a:lnTo>
                    <a:pt x="3999" y="25942"/>
                  </a:lnTo>
                  <a:lnTo>
                    <a:pt x="3931" y="25840"/>
                  </a:lnTo>
                  <a:lnTo>
                    <a:pt x="3862" y="25737"/>
                  </a:lnTo>
                  <a:lnTo>
                    <a:pt x="3760" y="25669"/>
                  </a:lnTo>
                  <a:lnTo>
                    <a:pt x="3657" y="25601"/>
                  </a:lnTo>
                  <a:lnTo>
                    <a:pt x="3555" y="25567"/>
                  </a:lnTo>
                  <a:lnTo>
                    <a:pt x="3418" y="25532"/>
                  </a:lnTo>
                  <a:close/>
                  <a:moveTo>
                    <a:pt x="9023" y="25532"/>
                  </a:moveTo>
                  <a:lnTo>
                    <a:pt x="8921" y="25567"/>
                  </a:lnTo>
                  <a:lnTo>
                    <a:pt x="8784" y="25601"/>
                  </a:lnTo>
                  <a:lnTo>
                    <a:pt x="8682" y="25669"/>
                  </a:lnTo>
                  <a:lnTo>
                    <a:pt x="8613" y="25737"/>
                  </a:lnTo>
                  <a:lnTo>
                    <a:pt x="8511" y="25840"/>
                  </a:lnTo>
                  <a:lnTo>
                    <a:pt x="8476" y="25942"/>
                  </a:lnTo>
                  <a:lnTo>
                    <a:pt x="8442" y="26045"/>
                  </a:lnTo>
                  <a:lnTo>
                    <a:pt x="8408" y="26182"/>
                  </a:lnTo>
                  <a:lnTo>
                    <a:pt x="8442" y="26284"/>
                  </a:lnTo>
                  <a:lnTo>
                    <a:pt x="8476" y="26421"/>
                  </a:lnTo>
                  <a:lnTo>
                    <a:pt x="8545" y="26524"/>
                  </a:lnTo>
                  <a:lnTo>
                    <a:pt x="8613" y="26626"/>
                  </a:lnTo>
                  <a:lnTo>
                    <a:pt x="8682" y="26694"/>
                  </a:lnTo>
                  <a:lnTo>
                    <a:pt x="8784" y="26729"/>
                  </a:lnTo>
                  <a:lnTo>
                    <a:pt x="8921" y="26763"/>
                  </a:lnTo>
                  <a:lnTo>
                    <a:pt x="9058" y="26797"/>
                  </a:lnTo>
                  <a:lnTo>
                    <a:pt x="9160" y="26763"/>
                  </a:lnTo>
                  <a:lnTo>
                    <a:pt x="9297" y="26729"/>
                  </a:lnTo>
                  <a:lnTo>
                    <a:pt x="9399" y="26694"/>
                  </a:lnTo>
                  <a:lnTo>
                    <a:pt x="9468" y="26592"/>
                  </a:lnTo>
                  <a:lnTo>
                    <a:pt x="9570" y="26524"/>
                  </a:lnTo>
                  <a:lnTo>
                    <a:pt x="9604" y="26421"/>
                  </a:lnTo>
                  <a:lnTo>
                    <a:pt x="9639" y="26284"/>
                  </a:lnTo>
                  <a:lnTo>
                    <a:pt x="9673" y="26182"/>
                  </a:lnTo>
                  <a:lnTo>
                    <a:pt x="9639" y="26045"/>
                  </a:lnTo>
                  <a:lnTo>
                    <a:pt x="9604" y="25942"/>
                  </a:lnTo>
                  <a:lnTo>
                    <a:pt x="9570" y="25840"/>
                  </a:lnTo>
                  <a:lnTo>
                    <a:pt x="9468" y="25737"/>
                  </a:lnTo>
                  <a:lnTo>
                    <a:pt x="9399" y="25669"/>
                  </a:lnTo>
                  <a:lnTo>
                    <a:pt x="9297" y="25601"/>
                  </a:lnTo>
                  <a:lnTo>
                    <a:pt x="9160" y="25567"/>
                  </a:lnTo>
                  <a:lnTo>
                    <a:pt x="9058" y="25532"/>
                  </a:lnTo>
                  <a:close/>
                  <a:moveTo>
                    <a:pt x="14629" y="25532"/>
                  </a:moveTo>
                  <a:lnTo>
                    <a:pt x="14526" y="25567"/>
                  </a:lnTo>
                  <a:lnTo>
                    <a:pt x="14389" y="25601"/>
                  </a:lnTo>
                  <a:lnTo>
                    <a:pt x="14287" y="25669"/>
                  </a:lnTo>
                  <a:lnTo>
                    <a:pt x="14218" y="25737"/>
                  </a:lnTo>
                  <a:lnTo>
                    <a:pt x="14116" y="25806"/>
                  </a:lnTo>
                  <a:lnTo>
                    <a:pt x="14082" y="25942"/>
                  </a:lnTo>
                  <a:lnTo>
                    <a:pt x="14048" y="26045"/>
                  </a:lnTo>
                  <a:lnTo>
                    <a:pt x="14013" y="26182"/>
                  </a:lnTo>
                  <a:lnTo>
                    <a:pt x="14048" y="26284"/>
                  </a:lnTo>
                  <a:lnTo>
                    <a:pt x="14082" y="26421"/>
                  </a:lnTo>
                  <a:lnTo>
                    <a:pt x="14116" y="26524"/>
                  </a:lnTo>
                  <a:lnTo>
                    <a:pt x="14218" y="26592"/>
                  </a:lnTo>
                  <a:lnTo>
                    <a:pt x="14287" y="26694"/>
                  </a:lnTo>
                  <a:lnTo>
                    <a:pt x="14389" y="26729"/>
                  </a:lnTo>
                  <a:lnTo>
                    <a:pt x="14526" y="26763"/>
                  </a:lnTo>
                  <a:lnTo>
                    <a:pt x="14663" y="26797"/>
                  </a:lnTo>
                  <a:lnTo>
                    <a:pt x="14765" y="26763"/>
                  </a:lnTo>
                  <a:lnTo>
                    <a:pt x="14902" y="26729"/>
                  </a:lnTo>
                  <a:lnTo>
                    <a:pt x="15005" y="26694"/>
                  </a:lnTo>
                  <a:lnTo>
                    <a:pt x="15073" y="26626"/>
                  </a:lnTo>
                  <a:lnTo>
                    <a:pt x="15175" y="26524"/>
                  </a:lnTo>
                  <a:lnTo>
                    <a:pt x="15210" y="26421"/>
                  </a:lnTo>
                  <a:lnTo>
                    <a:pt x="15244" y="26284"/>
                  </a:lnTo>
                  <a:lnTo>
                    <a:pt x="15278" y="26182"/>
                  </a:lnTo>
                  <a:lnTo>
                    <a:pt x="15244" y="26045"/>
                  </a:lnTo>
                  <a:lnTo>
                    <a:pt x="15210" y="25942"/>
                  </a:lnTo>
                  <a:lnTo>
                    <a:pt x="15175" y="25840"/>
                  </a:lnTo>
                  <a:lnTo>
                    <a:pt x="15073" y="25737"/>
                  </a:lnTo>
                  <a:lnTo>
                    <a:pt x="15005" y="25669"/>
                  </a:lnTo>
                  <a:lnTo>
                    <a:pt x="14902" y="25601"/>
                  </a:lnTo>
                  <a:lnTo>
                    <a:pt x="14765" y="25567"/>
                  </a:lnTo>
                  <a:lnTo>
                    <a:pt x="14629" y="25532"/>
                  </a:lnTo>
                  <a:close/>
                  <a:moveTo>
                    <a:pt x="11826" y="29839"/>
                  </a:moveTo>
                  <a:lnTo>
                    <a:pt x="11843" y="29843"/>
                  </a:lnTo>
                  <a:lnTo>
                    <a:pt x="11843" y="29843"/>
                  </a:lnTo>
                  <a:lnTo>
                    <a:pt x="11860" y="29839"/>
                  </a:lnTo>
                  <a:close/>
                  <a:moveTo>
                    <a:pt x="11860" y="30044"/>
                  </a:moveTo>
                  <a:lnTo>
                    <a:pt x="11997" y="30078"/>
                  </a:lnTo>
                  <a:lnTo>
                    <a:pt x="12134" y="30181"/>
                  </a:lnTo>
                  <a:lnTo>
                    <a:pt x="12236" y="30317"/>
                  </a:lnTo>
                  <a:lnTo>
                    <a:pt x="12270" y="30488"/>
                  </a:lnTo>
                  <a:lnTo>
                    <a:pt x="12236" y="30625"/>
                  </a:lnTo>
                  <a:lnTo>
                    <a:pt x="12134" y="30762"/>
                  </a:lnTo>
                  <a:lnTo>
                    <a:pt x="11997" y="30864"/>
                  </a:lnTo>
                  <a:lnTo>
                    <a:pt x="11843" y="30895"/>
                  </a:lnTo>
                  <a:lnTo>
                    <a:pt x="11843" y="30895"/>
                  </a:lnTo>
                  <a:lnTo>
                    <a:pt x="11689" y="30864"/>
                  </a:lnTo>
                  <a:lnTo>
                    <a:pt x="11553" y="30762"/>
                  </a:lnTo>
                  <a:lnTo>
                    <a:pt x="11450" y="30625"/>
                  </a:lnTo>
                  <a:lnTo>
                    <a:pt x="11416" y="30488"/>
                  </a:lnTo>
                  <a:lnTo>
                    <a:pt x="11450" y="30317"/>
                  </a:lnTo>
                  <a:lnTo>
                    <a:pt x="11553" y="30181"/>
                  </a:lnTo>
                  <a:lnTo>
                    <a:pt x="11689" y="30078"/>
                  </a:lnTo>
                  <a:lnTo>
                    <a:pt x="11860" y="30044"/>
                  </a:lnTo>
                  <a:close/>
                  <a:moveTo>
                    <a:pt x="6221" y="30044"/>
                  </a:moveTo>
                  <a:lnTo>
                    <a:pt x="6392" y="30078"/>
                  </a:lnTo>
                  <a:lnTo>
                    <a:pt x="6528" y="30181"/>
                  </a:lnTo>
                  <a:lnTo>
                    <a:pt x="6631" y="30317"/>
                  </a:lnTo>
                  <a:lnTo>
                    <a:pt x="6665" y="30454"/>
                  </a:lnTo>
                  <a:lnTo>
                    <a:pt x="6665" y="30488"/>
                  </a:lnTo>
                  <a:lnTo>
                    <a:pt x="6631" y="30625"/>
                  </a:lnTo>
                  <a:lnTo>
                    <a:pt x="6528" y="30762"/>
                  </a:lnTo>
                  <a:lnTo>
                    <a:pt x="6392" y="30864"/>
                  </a:lnTo>
                  <a:lnTo>
                    <a:pt x="6255" y="30898"/>
                  </a:lnTo>
                  <a:lnTo>
                    <a:pt x="6221" y="30898"/>
                  </a:lnTo>
                  <a:lnTo>
                    <a:pt x="6084" y="30864"/>
                  </a:lnTo>
                  <a:lnTo>
                    <a:pt x="5947" y="30762"/>
                  </a:lnTo>
                  <a:lnTo>
                    <a:pt x="5845" y="30659"/>
                  </a:lnTo>
                  <a:lnTo>
                    <a:pt x="5811" y="30488"/>
                  </a:lnTo>
                  <a:lnTo>
                    <a:pt x="5845" y="30317"/>
                  </a:lnTo>
                  <a:lnTo>
                    <a:pt x="5947" y="30181"/>
                  </a:lnTo>
                  <a:lnTo>
                    <a:pt x="6050" y="30078"/>
                  </a:lnTo>
                  <a:lnTo>
                    <a:pt x="6221" y="30044"/>
                  </a:lnTo>
                  <a:close/>
                  <a:moveTo>
                    <a:pt x="1094" y="30044"/>
                  </a:moveTo>
                  <a:lnTo>
                    <a:pt x="991" y="30283"/>
                  </a:lnTo>
                  <a:lnTo>
                    <a:pt x="1026" y="30386"/>
                  </a:lnTo>
                  <a:lnTo>
                    <a:pt x="1060" y="30488"/>
                  </a:lnTo>
                  <a:lnTo>
                    <a:pt x="1026" y="30591"/>
                  </a:lnTo>
                  <a:lnTo>
                    <a:pt x="991" y="30693"/>
                  </a:lnTo>
                  <a:lnTo>
                    <a:pt x="889" y="30796"/>
                  </a:lnTo>
                  <a:lnTo>
                    <a:pt x="786" y="30864"/>
                  </a:lnTo>
                  <a:lnTo>
                    <a:pt x="718" y="31069"/>
                  </a:lnTo>
                  <a:lnTo>
                    <a:pt x="820" y="31069"/>
                  </a:lnTo>
                  <a:lnTo>
                    <a:pt x="923" y="31001"/>
                  </a:lnTo>
                  <a:lnTo>
                    <a:pt x="1094" y="30898"/>
                  </a:lnTo>
                  <a:lnTo>
                    <a:pt x="1196" y="30693"/>
                  </a:lnTo>
                  <a:lnTo>
                    <a:pt x="1231" y="30591"/>
                  </a:lnTo>
                  <a:lnTo>
                    <a:pt x="1265" y="30454"/>
                  </a:lnTo>
                  <a:lnTo>
                    <a:pt x="1231" y="30352"/>
                  </a:lnTo>
                  <a:lnTo>
                    <a:pt x="1196" y="30249"/>
                  </a:lnTo>
                  <a:lnTo>
                    <a:pt x="1094" y="30044"/>
                  </a:lnTo>
                  <a:close/>
                  <a:moveTo>
                    <a:pt x="6221" y="29839"/>
                  </a:moveTo>
                  <a:lnTo>
                    <a:pt x="6118" y="29873"/>
                  </a:lnTo>
                  <a:lnTo>
                    <a:pt x="5981" y="29907"/>
                  </a:lnTo>
                  <a:lnTo>
                    <a:pt x="5879" y="29941"/>
                  </a:lnTo>
                  <a:lnTo>
                    <a:pt x="5811" y="30044"/>
                  </a:lnTo>
                  <a:lnTo>
                    <a:pt x="5708" y="30112"/>
                  </a:lnTo>
                  <a:lnTo>
                    <a:pt x="5674" y="30215"/>
                  </a:lnTo>
                  <a:lnTo>
                    <a:pt x="5640" y="30352"/>
                  </a:lnTo>
                  <a:lnTo>
                    <a:pt x="5605" y="30454"/>
                  </a:lnTo>
                  <a:lnTo>
                    <a:pt x="5640" y="30591"/>
                  </a:lnTo>
                  <a:lnTo>
                    <a:pt x="5674" y="30693"/>
                  </a:lnTo>
                  <a:lnTo>
                    <a:pt x="5708" y="30796"/>
                  </a:lnTo>
                  <a:lnTo>
                    <a:pt x="5776" y="30898"/>
                  </a:lnTo>
                  <a:lnTo>
                    <a:pt x="5879" y="30967"/>
                  </a:lnTo>
                  <a:lnTo>
                    <a:pt x="5981" y="31035"/>
                  </a:lnTo>
                  <a:lnTo>
                    <a:pt x="6118" y="31069"/>
                  </a:lnTo>
                  <a:lnTo>
                    <a:pt x="6221" y="31103"/>
                  </a:lnTo>
                  <a:lnTo>
                    <a:pt x="6357" y="31069"/>
                  </a:lnTo>
                  <a:lnTo>
                    <a:pt x="6460" y="31035"/>
                  </a:lnTo>
                  <a:lnTo>
                    <a:pt x="6597" y="31001"/>
                  </a:lnTo>
                  <a:lnTo>
                    <a:pt x="6665" y="30898"/>
                  </a:lnTo>
                  <a:lnTo>
                    <a:pt x="6733" y="30830"/>
                  </a:lnTo>
                  <a:lnTo>
                    <a:pt x="6802" y="30728"/>
                  </a:lnTo>
                  <a:lnTo>
                    <a:pt x="6836" y="30591"/>
                  </a:lnTo>
                  <a:lnTo>
                    <a:pt x="6870" y="30488"/>
                  </a:lnTo>
                  <a:lnTo>
                    <a:pt x="6836" y="30352"/>
                  </a:lnTo>
                  <a:lnTo>
                    <a:pt x="6802" y="30215"/>
                  </a:lnTo>
                  <a:lnTo>
                    <a:pt x="6733" y="30112"/>
                  </a:lnTo>
                  <a:lnTo>
                    <a:pt x="6665" y="30044"/>
                  </a:lnTo>
                  <a:lnTo>
                    <a:pt x="6562" y="29941"/>
                  </a:lnTo>
                  <a:lnTo>
                    <a:pt x="6460" y="29907"/>
                  </a:lnTo>
                  <a:lnTo>
                    <a:pt x="6357" y="29873"/>
                  </a:lnTo>
                  <a:lnTo>
                    <a:pt x="6221" y="29839"/>
                  </a:lnTo>
                  <a:close/>
                  <a:moveTo>
                    <a:pt x="11843" y="29843"/>
                  </a:moveTo>
                  <a:lnTo>
                    <a:pt x="11723" y="29873"/>
                  </a:lnTo>
                  <a:lnTo>
                    <a:pt x="11587" y="29907"/>
                  </a:lnTo>
                  <a:lnTo>
                    <a:pt x="11484" y="29941"/>
                  </a:lnTo>
                  <a:lnTo>
                    <a:pt x="11416" y="30044"/>
                  </a:lnTo>
                  <a:lnTo>
                    <a:pt x="11313" y="30112"/>
                  </a:lnTo>
                  <a:lnTo>
                    <a:pt x="11279" y="30215"/>
                  </a:lnTo>
                  <a:lnTo>
                    <a:pt x="11245" y="30352"/>
                  </a:lnTo>
                  <a:lnTo>
                    <a:pt x="11211" y="30454"/>
                  </a:lnTo>
                  <a:lnTo>
                    <a:pt x="11245" y="30591"/>
                  </a:lnTo>
                  <a:lnTo>
                    <a:pt x="11279" y="30728"/>
                  </a:lnTo>
                  <a:lnTo>
                    <a:pt x="11313" y="30830"/>
                  </a:lnTo>
                  <a:lnTo>
                    <a:pt x="11416" y="30898"/>
                  </a:lnTo>
                  <a:lnTo>
                    <a:pt x="11484" y="31001"/>
                  </a:lnTo>
                  <a:lnTo>
                    <a:pt x="11587" y="31035"/>
                  </a:lnTo>
                  <a:lnTo>
                    <a:pt x="11723" y="31069"/>
                  </a:lnTo>
                  <a:lnTo>
                    <a:pt x="11860" y="31103"/>
                  </a:lnTo>
                  <a:lnTo>
                    <a:pt x="11963" y="31069"/>
                  </a:lnTo>
                  <a:lnTo>
                    <a:pt x="12099" y="31035"/>
                  </a:lnTo>
                  <a:lnTo>
                    <a:pt x="12202" y="31001"/>
                  </a:lnTo>
                  <a:lnTo>
                    <a:pt x="12270" y="30898"/>
                  </a:lnTo>
                  <a:lnTo>
                    <a:pt x="12373" y="30830"/>
                  </a:lnTo>
                  <a:lnTo>
                    <a:pt x="12407" y="30728"/>
                  </a:lnTo>
                  <a:lnTo>
                    <a:pt x="12441" y="30591"/>
                  </a:lnTo>
                  <a:lnTo>
                    <a:pt x="12475" y="30488"/>
                  </a:lnTo>
                  <a:lnTo>
                    <a:pt x="12441" y="30352"/>
                  </a:lnTo>
                  <a:lnTo>
                    <a:pt x="12407" y="30215"/>
                  </a:lnTo>
                  <a:lnTo>
                    <a:pt x="12373" y="30112"/>
                  </a:lnTo>
                  <a:lnTo>
                    <a:pt x="12270" y="30044"/>
                  </a:lnTo>
                  <a:lnTo>
                    <a:pt x="12202" y="29941"/>
                  </a:lnTo>
                  <a:lnTo>
                    <a:pt x="12065" y="29907"/>
                  </a:lnTo>
                  <a:lnTo>
                    <a:pt x="11963" y="29873"/>
                  </a:lnTo>
                  <a:lnTo>
                    <a:pt x="11843" y="29843"/>
                  </a:lnTo>
                  <a:close/>
                  <a:moveTo>
                    <a:pt x="8921" y="34077"/>
                  </a:moveTo>
                  <a:lnTo>
                    <a:pt x="8818" y="34111"/>
                  </a:lnTo>
                  <a:lnTo>
                    <a:pt x="8716" y="34180"/>
                  </a:lnTo>
                  <a:lnTo>
                    <a:pt x="8613" y="34248"/>
                  </a:lnTo>
                  <a:lnTo>
                    <a:pt x="8545" y="34316"/>
                  </a:lnTo>
                  <a:lnTo>
                    <a:pt x="8476" y="34419"/>
                  </a:lnTo>
                  <a:lnTo>
                    <a:pt x="8442" y="34521"/>
                  </a:lnTo>
                  <a:lnTo>
                    <a:pt x="8408" y="34658"/>
                  </a:lnTo>
                  <a:lnTo>
                    <a:pt x="8682" y="34453"/>
                  </a:lnTo>
                  <a:lnTo>
                    <a:pt x="8784" y="34350"/>
                  </a:lnTo>
                  <a:lnTo>
                    <a:pt x="8955" y="34282"/>
                  </a:lnTo>
                  <a:lnTo>
                    <a:pt x="9194" y="34077"/>
                  </a:lnTo>
                  <a:close/>
                  <a:moveTo>
                    <a:pt x="3452" y="34248"/>
                  </a:moveTo>
                  <a:lnTo>
                    <a:pt x="3623" y="34282"/>
                  </a:lnTo>
                  <a:lnTo>
                    <a:pt x="3760" y="34385"/>
                  </a:lnTo>
                  <a:lnTo>
                    <a:pt x="3828" y="34521"/>
                  </a:lnTo>
                  <a:lnTo>
                    <a:pt x="3862" y="34692"/>
                  </a:lnTo>
                  <a:lnTo>
                    <a:pt x="3828" y="34863"/>
                  </a:lnTo>
                  <a:lnTo>
                    <a:pt x="3760" y="35000"/>
                  </a:lnTo>
                  <a:lnTo>
                    <a:pt x="3623" y="35068"/>
                  </a:lnTo>
                  <a:lnTo>
                    <a:pt x="3452" y="35102"/>
                  </a:lnTo>
                  <a:lnTo>
                    <a:pt x="3281" y="35068"/>
                  </a:lnTo>
                  <a:lnTo>
                    <a:pt x="3145" y="35000"/>
                  </a:lnTo>
                  <a:lnTo>
                    <a:pt x="3042" y="34863"/>
                  </a:lnTo>
                  <a:lnTo>
                    <a:pt x="3008" y="34692"/>
                  </a:lnTo>
                  <a:lnTo>
                    <a:pt x="3042" y="34521"/>
                  </a:lnTo>
                  <a:lnTo>
                    <a:pt x="3145" y="34385"/>
                  </a:lnTo>
                  <a:lnTo>
                    <a:pt x="3281" y="34282"/>
                  </a:lnTo>
                  <a:lnTo>
                    <a:pt x="3452" y="34248"/>
                  </a:lnTo>
                  <a:close/>
                  <a:moveTo>
                    <a:pt x="3315" y="34077"/>
                  </a:moveTo>
                  <a:lnTo>
                    <a:pt x="3213" y="34111"/>
                  </a:lnTo>
                  <a:lnTo>
                    <a:pt x="3110" y="34180"/>
                  </a:lnTo>
                  <a:lnTo>
                    <a:pt x="3008" y="34248"/>
                  </a:lnTo>
                  <a:lnTo>
                    <a:pt x="2940" y="34350"/>
                  </a:lnTo>
                  <a:lnTo>
                    <a:pt x="2871" y="34453"/>
                  </a:lnTo>
                  <a:lnTo>
                    <a:pt x="2837" y="34556"/>
                  </a:lnTo>
                  <a:lnTo>
                    <a:pt x="2837" y="34692"/>
                  </a:lnTo>
                  <a:lnTo>
                    <a:pt x="2837" y="34829"/>
                  </a:lnTo>
                  <a:lnTo>
                    <a:pt x="2871" y="34931"/>
                  </a:lnTo>
                  <a:lnTo>
                    <a:pt x="2940" y="35034"/>
                  </a:lnTo>
                  <a:lnTo>
                    <a:pt x="3008" y="35137"/>
                  </a:lnTo>
                  <a:lnTo>
                    <a:pt x="3110" y="35205"/>
                  </a:lnTo>
                  <a:lnTo>
                    <a:pt x="3213" y="35273"/>
                  </a:lnTo>
                  <a:lnTo>
                    <a:pt x="3315" y="35307"/>
                  </a:lnTo>
                  <a:lnTo>
                    <a:pt x="3555" y="35307"/>
                  </a:lnTo>
                  <a:lnTo>
                    <a:pt x="3691" y="35273"/>
                  </a:lnTo>
                  <a:lnTo>
                    <a:pt x="3794" y="35205"/>
                  </a:lnTo>
                  <a:lnTo>
                    <a:pt x="3897" y="35137"/>
                  </a:lnTo>
                  <a:lnTo>
                    <a:pt x="3965" y="35034"/>
                  </a:lnTo>
                  <a:lnTo>
                    <a:pt x="3999" y="34931"/>
                  </a:lnTo>
                  <a:lnTo>
                    <a:pt x="4033" y="34829"/>
                  </a:lnTo>
                  <a:lnTo>
                    <a:pt x="4067" y="34692"/>
                  </a:lnTo>
                  <a:lnTo>
                    <a:pt x="4033" y="34556"/>
                  </a:lnTo>
                  <a:lnTo>
                    <a:pt x="3999" y="34453"/>
                  </a:lnTo>
                  <a:lnTo>
                    <a:pt x="3965" y="34350"/>
                  </a:lnTo>
                  <a:lnTo>
                    <a:pt x="3897" y="34248"/>
                  </a:lnTo>
                  <a:lnTo>
                    <a:pt x="3794" y="34180"/>
                  </a:lnTo>
                  <a:lnTo>
                    <a:pt x="3691" y="34111"/>
                  </a:lnTo>
                  <a:lnTo>
                    <a:pt x="3555" y="34077"/>
                  </a:lnTo>
                  <a:close/>
                  <a:moveTo>
                    <a:pt x="615" y="38554"/>
                  </a:moveTo>
                  <a:lnTo>
                    <a:pt x="786" y="38589"/>
                  </a:lnTo>
                  <a:lnTo>
                    <a:pt x="923" y="38691"/>
                  </a:lnTo>
                  <a:lnTo>
                    <a:pt x="1026" y="38828"/>
                  </a:lnTo>
                  <a:lnTo>
                    <a:pt x="1060" y="38999"/>
                  </a:lnTo>
                  <a:lnTo>
                    <a:pt x="1026" y="39170"/>
                  </a:lnTo>
                  <a:lnTo>
                    <a:pt x="923" y="39306"/>
                  </a:lnTo>
                  <a:lnTo>
                    <a:pt x="786" y="39375"/>
                  </a:lnTo>
                  <a:lnTo>
                    <a:pt x="615" y="39409"/>
                  </a:lnTo>
                  <a:lnTo>
                    <a:pt x="444" y="39375"/>
                  </a:lnTo>
                  <a:lnTo>
                    <a:pt x="308" y="39306"/>
                  </a:lnTo>
                  <a:lnTo>
                    <a:pt x="239" y="39170"/>
                  </a:lnTo>
                  <a:lnTo>
                    <a:pt x="205" y="38999"/>
                  </a:lnTo>
                  <a:lnTo>
                    <a:pt x="239" y="38828"/>
                  </a:lnTo>
                  <a:lnTo>
                    <a:pt x="308" y="38691"/>
                  </a:lnTo>
                  <a:lnTo>
                    <a:pt x="444" y="38589"/>
                  </a:lnTo>
                  <a:lnTo>
                    <a:pt x="615" y="38554"/>
                  </a:lnTo>
                  <a:close/>
                  <a:moveTo>
                    <a:pt x="615" y="38349"/>
                  </a:moveTo>
                  <a:lnTo>
                    <a:pt x="513" y="38384"/>
                  </a:lnTo>
                  <a:lnTo>
                    <a:pt x="376" y="38418"/>
                  </a:lnTo>
                  <a:lnTo>
                    <a:pt x="274" y="38486"/>
                  </a:lnTo>
                  <a:lnTo>
                    <a:pt x="205" y="38554"/>
                  </a:lnTo>
                  <a:lnTo>
                    <a:pt x="103" y="38623"/>
                  </a:lnTo>
                  <a:lnTo>
                    <a:pt x="69" y="38760"/>
                  </a:lnTo>
                  <a:lnTo>
                    <a:pt x="34" y="38862"/>
                  </a:lnTo>
                  <a:lnTo>
                    <a:pt x="0" y="38999"/>
                  </a:lnTo>
                  <a:lnTo>
                    <a:pt x="34" y="39101"/>
                  </a:lnTo>
                  <a:lnTo>
                    <a:pt x="69" y="39238"/>
                  </a:lnTo>
                  <a:lnTo>
                    <a:pt x="103" y="39341"/>
                  </a:lnTo>
                  <a:lnTo>
                    <a:pt x="171" y="39409"/>
                  </a:lnTo>
                  <a:lnTo>
                    <a:pt x="274" y="39511"/>
                  </a:lnTo>
                  <a:lnTo>
                    <a:pt x="376" y="39546"/>
                  </a:lnTo>
                  <a:lnTo>
                    <a:pt x="513" y="39580"/>
                  </a:lnTo>
                  <a:lnTo>
                    <a:pt x="615" y="39614"/>
                  </a:lnTo>
                  <a:lnTo>
                    <a:pt x="752" y="39580"/>
                  </a:lnTo>
                  <a:lnTo>
                    <a:pt x="855" y="39546"/>
                  </a:lnTo>
                  <a:lnTo>
                    <a:pt x="991" y="39511"/>
                  </a:lnTo>
                  <a:lnTo>
                    <a:pt x="1060" y="39409"/>
                  </a:lnTo>
                  <a:lnTo>
                    <a:pt x="1128" y="39341"/>
                  </a:lnTo>
                  <a:lnTo>
                    <a:pt x="1196" y="39238"/>
                  </a:lnTo>
                  <a:lnTo>
                    <a:pt x="1231" y="39101"/>
                  </a:lnTo>
                  <a:lnTo>
                    <a:pt x="1265" y="38999"/>
                  </a:lnTo>
                  <a:lnTo>
                    <a:pt x="1231" y="38862"/>
                  </a:lnTo>
                  <a:lnTo>
                    <a:pt x="1196" y="38760"/>
                  </a:lnTo>
                  <a:lnTo>
                    <a:pt x="1128" y="38623"/>
                  </a:lnTo>
                  <a:lnTo>
                    <a:pt x="1060" y="38554"/>
                  </a:lnTo>
                  <a:lnTo>
                    <a:pt x="991" y="38486"/>
                  </a:lnTo>
                  <a:lnTo>
                    <a:pt x="855" y="38418"/>
                  </a:lnTo>
                  <a:lnTo>
                    <a:pt x="752" y="38384"/>
                  </a:lnTo>
                  <a:lnTo>
                    <a:pt x="615" y="38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2082675" y="486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2072425" y="4847975"/>
              <a:ext cx="21375" cy="21375"/>
            </a:xfrm>
            <a:custGeom>
              <a:avLst/>
              <a:gdLst/>
              <a:ahLst/>
              <a:cxnLst/>
              <a:rect l="l" t="t" r="r" b="b"/>
              <a:pathLst>
                <a:path w="855" h="855" fill="none" extrusionOk="0">
                  <a:moveTo>
                    <a:pt x="410" y="855"/>
                  </a:moveTo>
                  <a:lnTo>
                    <a:pt x="410" y="855"/>
                  </a:lnTo>
                  <a:lnTo>
                    <a:pt x="239" y="821"/>
                  </a:lnTo>
                  <a:lnTo>
                    <a:pt x="103" y="752"/>
                  </a:lnTo>
                  <a:lnTo>
                    <a:pt x="34" y="616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34" y="274"/>
                  </a:lnTo>
                  <a:lnTo>
                    <a:pt x="103" y="137"/>
                  </a:lnTo>
                  <a:lnTo>
                    <a:pt x="239" y="35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581" y="35"/>
                  </a:lnTo>
                  <a:lnTo>
                    <a:pt x="718" y="137"/>
                  </a:lnTo>
                  <a:lnTo>
                    <a:pt x="821" y="274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616"/>
                  </a:lnTo>
                  <a:lnTo>
                    <a:pt x="718" y="752"/>
                  </a:lnTo>
                  <a:lnTo>
                    <a:pt x="581" y="821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067300" y="4842850"/>
              <a:ext cx="31625" cy="31625"/>
            </a:xfrm>
            <a:custGeom>
              <a:avLst/>
              <a:gdLst/>
              <a:ahLst/>
              <a:cxnLst/>
              <a:rect l="l" t="t" r="r" b="b"/>
              <a:pathLst>
                <a:path w="1265" h="1265" fill="none" extrusionOk="0">
                  <a:moveTo>
                    <a:pt x="615" y="0"/>
                  </a:moveTo>
                  <a:lnTo>
                    <a:pt x="615" y="0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37"/>
                  </a:lnTo>
                  <a:lnTo>
                    <a:pt x="205" y="205"/>
                  </a:lnTo>
                  <a:lnTo>
                    <a:pt x="103" y="274"/>
                  </a:lnTo>
                  <a:lnTo>
                    <a:pt x="69" y="411"/>
                  </a:lnTo>
                  <a:lnTo>
                    <a:pt x="34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34" y="752"/>
                  </a:lnTo>
                  <a:lnTo>
                    <a:pt x="69" y="889"/>
                  </a:lnTo>
                  <a:lnTo>
                    <a:pt x="103" y="992"/>
                  </a:lnTo>
                  <a:lnTo>
                    <a:pt x="171" y="1060"/>
                  </a:lnTo>
                  <a:lnTo>
                    <a:pt x="274" y="1162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91" y="1162"/>
                  </a:lnTo>
                  <a:lnTo>
                    <a:pt x="1060" y="1060"/>
                  </a:lnTo>
                  <a:lnTo>
                    <a:pt x="1128" y="992"/>
                  </a:lnTo>
                  <a:lnTo>
                    <a:pt x="1196" y="889"/>
                  </a:lnTo>
                  <a:lnTo>
                    <a:pt x="1231" y="752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6" y="411"/>
                  </a:lnTo>
                  <a:lnTo>
                    <a:pt x="1128" y="274"/>
                  </a:lnTo>
                  <a:lnTo>
                    <a:pt x="1060" y="205"/>
                  </a:lnTo>
                  <a:lnTo>
                    <a:pt x="991" y="137"/>
                  </a:lnTo>
                  <a:lnTo>
                    <a:pt x="855" y="69"/>
                  </a:lnTo>
                  <a:lnTo>
                    <a:pt x="752" y="35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277500" y="4736050"/>
              <a:ext cx="19675" cy="14550"/>
            </a:xfrm>
            <a:custGeom>
              <a:avLst/>
              <a:gdLst/>
              <a:ahLst/>
              <a:cxnLst/>
              <a:rect l="l" t="t" r="r" b="b"/>
              <a:pathLst>
                <a:path w="787" h="582" fill="none" extrusionOk="0">
                  <a:moveTo>
                    <a:pt x="615" y="0"/>
                  </a:moveTo>
                  <a:lnTo>
                    <a:pt x="615" y="0"/>
                  </a:lnTo>
                  <a:lnTo>
                    <a:pt x="513" y="0"/>
                  </a:lnTo>
                  <a:lnTo>
                    <a:pt x="410" y="34"/>
                  </a:lnTo>
                  <a:lnTo>
                    <a:pt x="308" y="103"/>
                  </a:lnTo>
                  <a:lnTo>
                    <a:pt x="205" y="171"/>
                  </a:lnTo>
                  <a:lnTo>
                    <a:pt x="137" y="239"/>
                  </a:lnTo>
                  <a:lnTo>
                    <a:pt x="68" y="342"/>
                  </a:lnTo>
                  <a:lnTo>
                    <a:pt x="34" y="444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4" y="376"/>
                  </a:lnTo>
                  <a:lnTo>
                    <a:pt x="274" y="376"/>
                  </a:lnTo>
                  <a:lnTo>
                    <a:pt x="376" y="273"/>
                  </a:lnTo>
                  <a:lnTo>
                    <a:pt x="547" y="205"/>
                  </a:lnTo>
                  <a:lnTo>
                    <a:pt x="547" y="205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142475" y="4740300"/>
              <a:ext cx="21400" cy="21400"/>
            </a:xfrm>
            <a:custGeom>
              <a:avLst/>
              <a:gdLst/>
              <a:ahLst/>
              <a:cxnLst/>
              <a:rect l="l" t="t" r="r" b="b"/>
              <a:pathLst>
                <a:path w="856" h="856" fill="none" extrusionOk="0">
                  <a:moveTo>
                    <a:pt x="445" y="855"/>
                  </a:moveTo>
                  <a:lnTo>
                    <a:pt x="411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274" y="821"/>
                  </a:lnTo>
                  <a:lnTo>
                    <a:pt x="138" y="753"/>
                  </a:lnTo>
                  <a:lnTo>
                    <a:pt x="35" y="616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35" y="274"/>
                  </a:lnTo>
                  <a:lnTo>
                    <a:pt x="138" y="138"/>
                  </a:lnTo>
                  <a:lnTo>
                    <a:pt x="274" y="35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616" y="35"/>
                  </a:lnTo>
                  <a:lnTo>
                    <a:pt x="753" y="138"/>
                  </a:lnTo>
                  <a:lnTo>
                    <a:pt x="821" y="274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616"/>
                  </a:lnTo>
                  <a:lnTo>
                    <a:pt x="753" y="753"/>
                  </a:lnTo>
                  <a:lnTo>
                    <a:pt x="616" y="821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138200" y="4736050"/>
              <a:ext cx="30800" cy="30775"/>
            </a:xfrm>
            <a:custGeom>
              <a:avLst/>
              <a:gdLst/>
              <a:ahLst/>
              <a:cxnLst/>
              <a:rect l="l" t="t" r="r" b="b"/>
              <a:pathLst>
                <a:path w="1232" h="1231" fill="none" extrusionOk="0">
                  <a:moveTo>
                    <a:pt x="616" y="0"/>
                  </a:moveTo>
                  <a:lnTo>
                    <a:pt x="582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479" y="0"/>
                  </a:lnTo>
                  <a:lnTo>
                    <a:pt x="377" y="34"/>
                  </a:lnTo>
                  <a:lnTo>
                    <a:pt x="274" y="103"/>
                  </a:lnTo>
                  <a:lnTo>
                    <a:pt x="172" y="171"/>
                  </a:lnTo>
                  <a:lnTo>
                    <a:pt x="104" y="273"/>
                  </a:lnTo>
                  <a:lnTo>
                    <a:pt x="35" y="376"/>
                  </a:lnTo>
                  <a:lnTo>
                    <a:pt x="1" y="479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1" y="752"/>
                  </a:lnTo>
                  <a:lnTo>
                    <a:pt x="35" y="854"/>
                  </a:lnTo>
                  <a:lnTo>
                    <a:pt x="104" y="957"/>
                  </a:lnTo>
                  <a:lnTo>
                    <a:pt x="172" y="1060"/>
                  </a:lnTo>
                  <a:lnTo>
                    <a:pt x="274" y="1128"/>
                  </a:lnTo>
                  <a:lnTo>
                    <a:pt x="377" y="1196"/>
                  </a:lnTo>
                  <a:lnTo>
                    <a:pt x="479" y="1230"/>
                  </a:lnTo>
                  <a:lnTo>
                    <a:pt x="616" y="1230"/>
                  </a:lnTo>
                  <a:lnTo>
                    <a:pt x="616" y="1230"/>
                  </a:lnTo>
                  <a:lnTo>
                    <a:pt x="719" y="1230"/>
                  </a:lnTo>
                  <a:lnTo>
                    <a:pt x="855" y="1196"/>
                  </a:lnTo>
                  <a:lnTo>
                    <a:pt x="958" y="1128"/>
                  </a:lnTo>
                  <a:lnTo>
                    <a:pt x="1061" y="1060"/>
                  </a:lnTo>
                  <a:lnTo>
                    <a:pt x="1129" y="957"/>
                  </a:lnTo>
                  <a:lnTo>
                    <a:pt x="1163" y="854"/>
                  </a:lnTo>
                  <a:lnTo>
                    <a:pt x="1197" y="752"/>
                  </a:lnTo>
                  <a:lnTo>
                    <a:pt x="1231" y="615"/>
                  </a:lnTo>
                  <a:lnTo>
                    <a:pt x="1231" y="615"/>
                  </a:lnTo>
                  <a:lnTo>
                    <a:pt x="1197" y="479"/>
                  </a:lnTo>
                  <a:lnTo>
                    <a:pt x="1163" y="376"/>
                  </a:lnTo>
                  <a:lnTo>
                    <a:pt x="1129" y="273"/>
                  </a:lnTo>
                  <a:lnTo>
                    <a:pt x="1061" y="171"/>
                  </a:lnTo>
                  <a:lnTo>
                    <a:pt x="958" y="103"/>
                  </a:lnTo>
                  <a:lnTo>
                    <a:pt x="855" y="34"/>
                  </a:lnTo>
                  <a:lnTo>
                    <a:pt x="719" y="0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085225" y="4635200"/>
              <a:ext cx="13700" cy="25675"/>
            </a:xfrm>
            <a:custGeom>
              <a:avLst/>
              <a:gdLst/>
              <a:ahLst/>
              <a:cxnLst/>
              <a:rect l="l" t="t" r="r" b="b"/>
              <a:pathLst>
                <a:path w="548" h="1027" fill="none" extrusionOk="0">
                  <a:moveTo>
                    <a:pt x="377" y="1"/>
                  </a:moveTo>
                  <a:lnTo>
                    <a:pt x="377" y="1"/>
                  </a:lnTo>
                  <a:lnTo>
                    <a:pt x="274" y="240"/>
                  </a:lnTo>
                  <a:lnTo>
                    <a:pt x="274" y="240"/>
                  </a:lnTo>
                  <a:lnTo>
                    <a:pt x="309" y="343"/>
                  </a:lnTo>
                  <a:lnTo>
                    <a:pt x="343" y="445"/>
                  </a:lnTo>
                  <a:lnTo>
                    <a:pt x="343" y="445"/>
                  </a:lnTo>
                  <a:lnTo>
                    <a:pt x="309" y="548"/>
                  </a:lnTo>
                  <a:lnTo>
                    <a:pt x="274" y="650"/>
                  </a:lnTo>
                  <a:lnTo>
                    <a:pt x="172" y="753"/>
                  </a:lnTo>
                  <a:lnTo>
                    <a:pt x="69" y="821"/>
                  </a:lnTo>
                  <a:lnTo>
                    <a:pt x="69" y="821"/>
                  </a:lnTo>
                  <a:lnTo>
                    <a:pt x="1" y="1026"/>
                  </a:lnTo>
                  <a:lnTo>
                    <a:pt x="1" y="1026"/>
                  </a:lnTo>
                  <a:lnTo>
                    <a:pt x="103" y="1026"/>
                  </a:lnTo>
                  <a:lnTo>
                    <a:pt x="206" y="958"/>
                  </a:lnTo>
                  <a:lnTo>
                    <a:pt x="377" y="855"/>
                  </a:lnTo>
                  <a:lnTo>
                    <a:pt x="479" y="650"/>
                  </a:lnTo>
                  <a:lnTo>
                    <a:pt x="514" y="548"/>
                  </a:lnTo>
                  <a:lnTo>
                    <a:pt x="548" y="411"/>
                  </a:lnTo>
                  <a:lnTo>
                    <a:pt x="548" y="411"/>
                  </a:lnTo>
                  <a:lnTo>
                    <a:pt x="514" y="309"/>
                  </a:lnTo>
                  <a:lnTo>
                    <a:pt x="479" y="206"/>
                  </a:lnTo>
                  <a:lnTo>
                    <a:pt x="3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212550" y="4635200"/>
              <a:ext cx="21375" cy="21400"/>
            </a:xfrm>
            <a:custGeom>
              <a:avLst/>
              <a:gdLst/>
              <a:ahLst/>
              <a:cxnLst/>
              <a:rect l="l" t="t" r="r" b="b"/>
              <a:pathLst>
                <a:path w="855" h="856" fill="none" extrusionOk="0">
                  <a:moveTo>
                    <a:pt x="411" y="855"/>
                  </a:moveTo>
                  <a:lnTo>
                    <a:pt x="411" y="855"/>
                  </a:lnTo>
                  <a:lnTo>
                    <a:pt x="274" y="821"/>
                  </a:lnTo>
                  <a:lnTo>
                    <a:pt x="137" y="719"/>
                  </a:lnTo>
                  <a:lnTo>
                    <a:pt x="35" y="616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35" y="274"/>
                  </a:lnTo>
                  <a:lnTo>
                    <a:pt x="137" y="138"/>
                  </a:lnTo>
                  <a:lnTo>
                    <a:pt x="240" y="35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582" y="35"/>
                  </a:lnTo>
                  <a:lnTo>
                    <a:pt x="718" y="138"/>
                  </a:lnTo>
                  <a:lnTo>
                    <a:pt x="821" y="274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2"/>
                  </a:lnTo>
                  <a:lnTo>
                    <a:pt x="718" y="719"/>
                  </a:lnTo>
                  <a:lnTo>
                    <a:pt x="582" y="821"/>
                  </a:lnTo>
                  <a:lnTo>
                    <a:pt x="445" y="855"/>
                  </a:lnTo>
                  <a:lnTo>
                    <a:pt x="411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11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207425" y="46300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03"/>
                  </a:lnTo>
                  <a:lnTo>
                    <a:pt x="206" y="206"/>
                  </a:lnTo>
                  <a:lnTo>
                    <a:pt x="103" y="274"/>
                  </a:lnTo>
                  <a:lnTo>
                    <a:pt x="69" y="377"/>
                  </a:lnTo>
                  <a:lnTo>
                    <a:pt x="35" y="51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5" y="753"/>
                  </a:lnTo>
                  <a:lnTo>
                    <a:pt x="69" y="855"/>
                  </a:lnTo>
                  <a:lnTo>
                    <a:pt x="103" y="958"/>
                  </a:lnTo>
                  <a:lnTo>
                    <a:pt x="171" y="1060"/>
                  </a:lnTo>
                  <a:lnTo>
                    <a:pt x="274" y="1129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92" y="1163"/>
                  </a:lnTo>
                  <a:lnTo>
                    <a:pt x="1060" y="1060"/>
                  </a:lnTo>
                  <a:lnTo>
                    <a:pt x="1128" y="992"/>
                  </a:lnTo>
                  <a:lnTo>
                    <a:pt x="1197" y="890"/>
                  </a:lnTo>
                  <a:lnTo>
                    <a:pt x="1231" y="753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4"/>
                  </a:lnTo>
                  <a:lnTo>
                    <a:pt x="1197" y="377"/>
                  </a:lnTo>
                  <a:lnTo>
                    <a:pt x="1128" y="274"/>
                  </a:lnTo>
                  <a:lnTo>
                    <a:pt x="1060" y="206"/>
                  </a:lnTo>
                  <a:lnTo>
                    <a:pt x="957" y="103"/>
                  </a:lnTo>
                  <a:lnTo>
                    <a:pt x="855" y="69"/>
                  </a:lnTo>
                  <a:lnTo>
                    <a:pt x="752" y="35"/>
                  </a:lnTo>
                  <a:lnTo>
                    <a:pt x="616" y="1"/>
                  </a:lnTo>
                  <a:lnTo>
                    <a:pt x="650" y="1"/>
                  </a:lnTo>
                  <a:lnTo>
                    <a:pt x="650" y="1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352675" y="4635200"/>
              <a:ext cx="21400" cy="21400"/>
            </a:xfrm>
            <a:custGeom>
              <a:avLst/>
              <a:gdLst/>
              <a:ahLst/>
              <a:cxnLst/>
              <a:rect l="l" t="t" r="r" b="b"/>
              <a:pathLst>
                <a:path w="856" h="856" fill="none" extrusionOk="0">
                  <a:moveTo>
                    <a:pt x="445" y="855"/>
                  </a:moveTo>
                  <a:lnTo>
                    <a:pt x="445" y="855"/>
                  </a:lnTo>
                  <a:lnTo>
                    <a:pt x="274" y="821"/>
                  </a:lnTo>
                  <a:lnTo>
                    <a:pt x="138" y="719"/>
                  </a:lnTo>
                  <a:lnTo>
                    <a:pt x="35" y="582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35" y="274"/>
                  </a:lnTo>
                  <a:lnTo>
                    <a:pt x="138" y="138"/>
                  </a:lnTo>
                  <a:lnTo>
                    <a:pt x="274" y="35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582" y="35"/>
                  </a:lnTo>
                  <a:lnTo>
                    <a:pt x="719" y="138"/>
                  </a:lnTo>
                  <a:lnTo>
                    <a:pt x="821" y="274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2"/>
                  </a:lnTo>
                  <a:lnTo>
                    <a:pt x="719" y="719"/>
                  </a:lnTo>
                  <a:lnTo>
                    <a:pt x="582" y="821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347550" y="4630075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650" y="1"/>
                  </a:lnTo>
                  <a:lnTo>
                    <a:pt x="650" y="1"/>
                  </a:lnTo>
                  <a:lnTo>
                    <a:pt x="513" y="35"/>
                  </a:lnTo>
                  <a:lnTo>
                    <a:pt x="377" y="69"/>
                  </a:lnTo>
                  <a:lnTo>
                    <a:pt x="274" y="103"/>
                  </a:lnTo>
                  <a:lnTo>
                    <a:pt x="206" y="206"/>
                  </a:lnTo>
                  <a:lnTo>
                    <a:pt x="103" y="274"/>
                  </a:lnTo>
                  <a:lnTo>
                    <a:pt x="69" y="377"/>
                  </a:lnTo>
                  <a:lnTo>
                    <a:pt x="35" y="514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35" y="753"/>
                  </a:lnTo>
                  <a:lnTo>
                    <a:pt x="69" y="890"/>
                  </a:lnTo>
                  <a:lnTo>
                    <a:pt x="103" y="992"/>
                  </a:lnTo>
                  <a:lnTo>
                    <a:pt x="206" y="1060"/>
                  </a:lnTo>
                  <a:lnTo>
                    <a:pt x="274" y="1163"/>
                  </a:lnTo>
                  <a:lnTo>
                    <a:pt x="377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3" y="1231"/>
                  </a:lnTo>
                  <a:lnTo>
                    <a:pt x="889" y="1197"/>
                  </a:lnTo>
                  <a:lnTo>
                    <a:pt x="992" y="1163"/>
                  </a:lnTo>
                  <a:lnTo>
                    <a:pt x="1060" y="1060"/>
                  </a:lnTo>
                  <a:lnTo>
                    <a:pt x="1163" y="992"/>
                  </a:lnTo>
                  <a:lnTo>
                    <a:pt x="1197" y="890"/>
                  </a:lnTo>
                  <a:lnTo>
                    <a:pt x="1231" y="753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4"/>
                  </a:lnTo>
                  <a:lnTo>
                    <a:pt x="1197" y="377"/>
                  </a:lnTo>
                  <a:lnTo>
                    <a:pt x="1163" y="274"/>
                  </a:lnTo>
                  <a:lnTo>
                    <a:pt x="1060" y="206"/>
                  </a:lnTo>
                  <a:lnTo>
                    <a:pt x="992" y="103"/>
                  </a:lnTo>
                  <a:lnTo>
                    <a:pt x="855" y="69"/>
                  </a:lnTo>
                  <a:lnTo>
                    <a:pt x="753" y="35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422750" y="4529250"/>
              <a:ext cx="21375" cy="19675"/>
            </a:xfrm>
            <a:custGeom>
              <a:avLst/>
              <a:gdLst/>
              <a:ahLst/>
              <a:cxnLst/>
              <a:rect l="l" t="t" r="r" b="b"/>
              <a:pathLst>
                <a:path w="855" h="787" fill="none" extrusionOk="0">
                  <a:moveTo>
                    <a:pt x="445" y="787"/>
                  </a:moveTo>
                  <a:lnTo>
                    <a:pt x="445" y="787"/>
                  </a:lnTo>
                  <a:lnTo>
                    <a:pt x="411" y="787"/>
                  </a:lnTo>
                  <a:lnTo>
                    <a:pt x="411" y="787"/>
                  </a:lnTo>
                  <a:lnTo>
                    <a:pt x="445" y="787"/>
                  </a:lnTo>
                  <a:lnTo>
                    <a:pt x="445" y="787"/>
                  </a:lnTo>
                  <a:lnTo>
                    <a:pt x="274" y="753"/>
                  </a:lnTo>
                  <a:lnTo>
                    <a:pt x="137" y="650"/>
                  </a:lnTo>
                  <a:lnTo>
                    <a:pt x="35" y="548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35" y="206"/>
                  </a:lnTo>
                  <a:lnTo>
                    <a:pt x="137" y="103"/>
                  </a:lnTo>
                  <a:lnTo>
                    <a:pt x="274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616" y="35"/>
                  </a:lnTo>
                  <a:lnTo>
                    <a:pt x="718" y="103"/>
                  </a:lnTo>
                  <a:lnTo>
                    <a:pt x="821" y="240"/>
                  </a:lnTo>
                  <a:lnTo>
                    <a:pt x="855" y="377"/>
                  </a:lnTo>
                  <a:lnTo>
                    <a:pt x="855" y="377"/>
                  </a:lnTo>
                  <a:lnTo>
                    <a:pt x="821" y="548"/>
                  </a:lnTo>
                  <a:lnTo>
                    <a:pt x="718" y="684"/>
                  </a:lnTo>
                  <a:lnTo>
                    <a:pt x="582" y="753"/>
                  </a:lnTo>
                  <a:lnTo>
                    <a:pt x="445" y="7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417625" y="4522425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fill="none" extrusionOk="0">
                  <a:moveTo>
                    <a:pt x="616" y="0"/>
                  </a:moveTo>
                  <a:lnTo>
                    <a:pt x="616" y="0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37"/>
                  </a:lnTo>
                  <a:lnTo>
                    <a:pt x="205" y="205"/>
                  </a:lnTo>
                  <a:lnTo>
                    <a:pt x="103" y="274"/>
                  </a:lnTo>
                  <a:lnTo>
                    <a:pt x="69" y="410"/>
                  </a:lnTo>
                  <a:lnTo>
                    <a:pt x="35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35" y="752"/>
                  </a:lnTo>
                  <a:lnTo>
                    <a:pt x="69" y="889"/>
                  </a:lnTo>
                  <a:lnTo>
                    <a:pt x="103" y="992"/>
                  </a:lnTo>
                  <a:lnTo>
                    <a:pt x="205" y="1060"/>
                  </a:lnTo>
                  <a:lnTo>
                    <a:pt x="274" y="1162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2" y="1162"/>
                  </a:lnTo>
                  <a:lnTo>
                    <a:pt x="1060" y="1094"/>
                  </a:lnTo>
                  <a:lnTo>
                    <a:pt x="1162" y="992"/>
                  </a:lnTo>
                  <a:lnTo>
                    <a:pt x="1197" y="889"/>
                  </a:lnTo>
                  <a:lnTo>
                    <a:pt x="1231" y="752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7" y="410"/>
                  </a:lnTo>
                  <a:lnTo>
                    <a:pt x="1162" y="308"/>
                  </a:lnTo>
                  <a:lnTo>
                    <a:pt x="1060" y="205"/>
                  </a:lnTo>
                  <a:lnTo>
                    <a:pt x="992" y="137"/>
                  </a:lnTo>
                  <a:lnTo>
                    <a:pt x="889" y="69"/>
                  </a:lnTo>
                  <a:lnTo>
                    <a:pt x="752" y="35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142475" y="4529250"/>
              <a:ext cx="21400" cy="19675"/>
            </a:xfrm>
            <a:custGeom>
              <a:avLst/>
              <a:gdLst/>
              <a:ahLst/>
              <a:cxnLst/>
              <a:rect l="l" t="t" r="r" b="b"/>
              <a:pathLst>
                <a:path w="856" h="787" fill="none" extrusionOk="0">
                  <a:moveTo>
                    <a:pt x="411" y="787"/>
                  </a:moveTo>
                  <a:lnTo>
                    <a:pt x="411" y="787"/>
                  </a:lnTo>
                  <a:lnTo>
                    <a:pt x="240" y="753"/>
                  </a:lnTo>
                  <a:lnTo>
                    <a:pt x="103" y="650"/>
                  </a:lnTo>
                  <a:lnTo>
                    <a:pt x="35" y="548"/>
                  </a:lnTo>
                  <a:lnTo>
                    <a:pt x="1" y="377"/>
                  </a:lnTo>
                  <a:lnTo>
                    <a:pt x="1" y="377"/>
                  </a:lnTo>
                  <a:lnTo>
                    <a:pt x="35" y="206"/>
                  </a:lnTo>
                  <a:lnTo>
                    <a:pt x="138" y="103"/>
                  </a:lnTo>
                  <a:lnTo>
                    <a:pt x="274" y="1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616" y="35"/>
                  </a:lnTo>
                  <a:lnTo>
                    <a:pt x="719" y="103"/>
                  </a:lnTo>
                  <a:lnTo>
                    <a:pt x="787" y="240"/>
                  </a:lnTo>
                  <a:lnTo>
                    <a:pt x="855" y="377"/>
                  </a:lnTo>
                  <a:lnTo>
                    <a:pt x="855" y="377"/>
                  </a:lnTo>
                  <a:lnTo>
                    <a:pt x="821" y="548"/>
                  </a:lnTo>
                  <a:lnTo>
                    <a:pt x="719" y="684"/>
                  </a:lnTo>
                  <a:lnTo>
                    <a:pt x="582" y="753"/>
                  </a:lnTo>
                  <a:lnTo>
                    <a:pt x="411" y="7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137350" y="4522425"/>
              <a:ext cx="30800" cy="31625"/>
            </a:xfrm>
            <a:custGeom>
              <a:avLst/>
              <a:gdLst/>
              <a:ahLst/>
              <a:cxnLst/>
              <a:rect l="l" t="t" r="r" b="b"/>
              <a:pathLst>
                <a:path w="1232" h="1265" fill="none" extrusionOk="0">
                  <a:moveTo>
                    <a:pt x="616" y="0"/>
                  </a:moveTo>
                  <a:lnTo>
                    <a:pt x="616" y="0"/>
                  </a:lnTo>
                  <a:lnTo>
                    <a:pt x="479" y="35"/>
                  </a:lnTo>
                  <a:lnTo>
                    <a:pt x="377" y="69"/>
                  </a:lnTo>
                  <a:lnTo>
                    <a:pt x="274" y="137"/>
                  </a:lnTo>
                  <a:lnTo>
                    <a:pt x="172" y="205"/>
                  </a:lnTo>
                  <a:lnTo>
                    <a:pt x="103" y="274"/>
                  </a:lnTo>
                  <a:lnTo>
                    <a:pt x="35" y="410"/>
                  </a:lnTo>
                  <a:lnTo>
                    <a:pt x="1" y="513"/>
                  </a:lnTo>
                  <a:lnTo>
                    <a:pt x="1" y="650"/>
                  </a:lnTo>
                  <a:lnTo>
                    <a:pt x="1" y="650"/>
                  </a:lnTo>
                  <a:lnTo>
                    <a:pt x="1" y="752"/>
                  </a:lnTo>
                  <a:lnTo>
                    <a:pt x="35" y="889"/>
                  </a:lnTo>
                  <a:lnTo>
                    <a:pt x="103" y="992"/>
                  </a:lnTo>
                  <a:lnTo>
                    <a:pt x="172" y="1060"/>
                  </a:lnTo>
                  <a:lnTo>
                    <a:pt x="274" y="1162"/>
                  </a:lnTo>
                  <a:lnTo>
                    <a:pt x="377" y="1197"/>
                  </a:lnTo>
                  <a:lnTo>
                    <a:pt x="479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53" y="1231"/>
                  </a:lnTo>
                  <a:lnTo>
                    <a:pt x="855" y="1197"/>
                  </a:lnTo>
                  <a:lnTo>
                    <a:pt x="958" y="1162"/>
                  </a:lnTo>
                  <a:lnTo>
                    <a:pt x="1060" y="1094"/>
                  </a:lnTo>
                  <a:lnTo>
                    <a:pt x="1129" y="992"/>
                  </a:lnTo>
                  <a:lnTo>
                    <a:pt x="1197" y="889"/>
                  </a:lnTo>
                  <a:lnTo>
                    <a:pt x="1231" y="752"/>
                  </a:lnTo>
                  <a:lnTo>
                    <a:pt x="1231" y="650"/>
                  </a:lnTo>
                  <a:lnTo>
                    <a:pt x="1231" y="650"/>
                  </a:lnTo>
                  <a:lnTo>
                    <a:pt x="1231" y="513"/>
                  </a:lnTo>
                  <a:lnTo>
                    <a:pt x="1197" y="410"/>
                  </a:lnTo>
                  <a:lnTo>
                    <a:pt x="1129" y="308"/>
                  </a:lnTo>
                  <a:lnTo>
                    <a:pt x="1060" y="205"/>
                  </a:lnTo>
                  <a:lnTo>
                    <a:pt x="958" y="137"/>
                  </a:lnTo>
                  <a:lnTo>
                    <a:pt x="855" y="69"/>
                  </a:lnTo>
                  <a:lnTo>
                    <a:pt x="753" y="35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282625" y="4527550"/>
              <a:ext cx="21375" cy="21375"/>
            </a:xfrm>
            <a:custGeom>
              <a:avLst/>
              <a:gdLst/>
              <a:ahLst/>
              <a:cxnLst/>
              <a:rect l="l" t="t" r="r" b="b"/>
              <a:pathLst>
                <a:path w="855" h="855" fill="none" extrusionOk="0">
                  <a:moveTo>
                    <a:pt x="410" y="855"/>
                  </a:moveTo>
                  <a:lnTo>
                    <a:pt x="410" y="855"/>
                  </a:lnTo>
                  <a:lnTo>
                    <a:pt x="274" y="821"/>
                  </a:lnTo>
                  <a:lnTo>
                    <a:pt x="137" y="718"/>
                  </a:lnTo>
                  <a:lnTo>
                    <a:pt x="34" y="616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34" y="274"/>
                  </a:lnTo>
                  <a:lnTo>
                    <a:pt x="103" y="137"/>
                  </a:lnTo>
                  <a:lnTo>
                    <a:pt x="239" y="35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581" y="35"/>
                  </a:lnTo>
                  <a:lnTo>
                    <a:pt x="718" y="137"/>
                  </a:lnTo>
                  <a:lnTo>
                    <a:pt x="820" y="274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0" y="616"/>
                  </a:lnTo>
                  <a:lnTo>
                    <a:pt x="718" y="718"/>
                  </a:lnTo>
                  <a:lnTo>
                    <a:pt x="581" y="821"/>
                  </a:lnTo>
                  <a:lnTo>
                    <a:pt x="445" y="855"/>
                  </a:lnTo>
                  <a:lnTo>
                    <a:pt x="410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277500" y="4522425"/>
              <a:ext cx="31625" cy="31625"/>
            </a:xfrm>
            <a:custGeom>
              <a:avLst/>
              <a:gdLst/>
              <a:ahLst/>
              <a:cxnLst/>
              <a:rect l="l" t="t" r="r" b="b"/>
              <a:pathLst>
                <a:path w="1265" h="1265" fill="none" extrusionOk="0">
                  <a:moveTo>
                    <a:pt x="650" y="0"/>
                  </a:moveTo>
                  <a:lnTo>
                    <a:pt x="615" y="0"/>
                  </a:lnTo>
                  <a:lnTo>
                    <a:pt x="615" y="0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37"/>
                  </a:lnTo>
                  <a:lnTo>
                    <a:pt x="205" y="205"/>
                  </a:lnTo>
                  <a:lnTo>
                    <a:pt x="103" y="308"/>
                  </a:lnTo>
                  <a:lnTo>
                    <a:pt x="68" y="410"/>
                  </a:lnTo>
                  <a:lnTo>
                    <a:pt x="34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34" y="752"/>
                  </a:lnTo>
                  <a:lnTo>
                    <a:pt x="68" y="889"/>
                  </a:lnTo>
                  <a:lnTo>
                    <a:pt x="137" y="992"/>
                  </a:lnTo>
                  <a:lnTo>
                    <a:pt x="205" y="1094"/>
                  </a:lnTo>
                  <a:lnTo>
                    <a:pt x="274" y="1162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1" y="1162"/>
                  </a:lnTo>
                  <a:lnTo>
                    <a:pt x="1060" y="1060"/>
                  </a:lnTo>
                  <a:lnTo>
                    <a:pt x="1162" y="992"/>
                  </a:lnTo>
                  <a:lnTo>
                    <a:pt x="1196" y="889"/>
                  </a:lnTo>
                  <a:lnTo>
                    <a:pt x="1231" y="752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6" y="410"/>
                  </a:lnTo>
                  <a:lnTo>
                    <a:pt x="1162" y="308"/>
                  </a:lnTo>
                  <a:lnTo>
                    <a:pt x="1060" y="205"/>
                  </a:lnTo>
                  <a:lnTo>
                    <a:pt x="991" y="137"/>
                  </a:lnTo>
                  <a:lnTo>
                    <a:pt x="889" y="69"/>
                  </a:lnTo>
                  <a:lnTo>
                    <a:pt x="752" y="35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433000" y="4522425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3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557750" y="4522425"/>
              <a:ext cx="23950" cy="20525"/>
            </a:xfrm>
            <a:custGeom>
              <a:avLst/>
              <a:gdLst/>
              <a:ahLst/>
              <a:cxnLst/>
              <a:rect l="l" t="t" r="r" b="b"/>
              <a:pathLst>
                <a:path w="958" h="821" fill="none" extrusionOk="0">
                  <a:moveTo>
                    <a:pt x="650" y="0"/>
                  </a:moveTo>
                  <a:lnTo>
                    <a:pt x="650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513" y="35"/>
                  </a:lnTo>
                  <a:lnTo>
                    <a:pt x="377" y="69"/>
                  </a:lnTo>
                  <a:lnTo>
                    <a:pt x="274" y="137"/>
                  </a:lnTo>
                  <a:lnTo>
                    <a:pt x="206" y="205"/>
                  </a:lnTo>
                  <a:lnTo>
                    <a:pt x="103" y="308"/>
                  </a:lnTo>
                  <a:lnTo>
                    <a:pt x="69" y="410"/>
                  </a:lnTo>
                  <a:lnTo>
                    <a:pt x="35" y="513"/>
                  </a:lnTo>
                  <a:lnTo>
                    <a:pt x="1" y="650"/>
                  </a:lnTo>
                  <a:lnTo>
                    <a:pt x="1" y="650"/>
                  </a:lnTo>
                  <a:lnTo>
                    <a:pt x="35" y="821"/>
                  </a:lnTo>
                  <a:lnTo>
                    <a:pt x="35" y="821"/>
                  </a:lnTo>
                  <a:lnTo>
                    <a:pt x="206" y="684"/>
                  </a:lnTo>
                  <a:lnTo>
                    <a:pt x="206" y="684"/>
                  </a:lnTo>
                  <a:lnTo>
                    <a:pt x="206" y="650"/>
                  </a:lnTo>
                  <a:lnTo>
                    <a:pt x="206" y="650"/>
                  </a:lnTo>
                  <a:lnTo>
                    <a:pt x="240" y="479"/>
                  </a:lnTo>
                  <a:lnTo>
                    <a:pt x="342" y="342"/>
                  </a:lnTo>
                  <a:lnTo>
                    <a:pt x="479" y="240"/>
                  </a:lnTo>
                  <a:lnTo>
                    <a:pt x="616" y="205"/>
                  </a:lnTo>
                  <a:lnTo>
                    <a:pt x="650" y="205"/>
                  </a:lnTo>
                  <a:lnTo>
                    <a:pt x="650" y="205"/>
                  </a:lnTo>
                  <a:lnTo>
                    <a:pt x="787" y="240"/>
                  </a:lnTo>
                  <a:lnTo>
                    <a:pt x="787" y="240"/>
                  </a:lnTo>
                  <a:lnTo>
                    <a:pt x="958" y="137"/>
                  </a:lnTo>
                  <a:lnTo>
                    <a:pt x="958" y="137"/>
                  </a:lnTo>
                  <a:lnTo>
                    <a:pt x="958" y="103"/>
                  </a:lnTo>
                  <a:lnTo>
                    <a:pt x="958" y="103"/>
                  </a:lnTo>
                  <a:lnTo>
                    <a:pt x="821" y="35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222800" y="4443800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3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363800" y="4443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644050" y="4443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12550" y="4422450"/>
              <a:ext cx="21375" cy="21375"/>
            </a:xfrm>
            <a:custGeom>
              <a:avLst/>
              <a:gdLst/>
              <a:ahLst/>
              <a:cxnLst/>
              <a:rect l="l" t="t" r="r" b="b"/>
              <a:pathLst>
                <a:path w="855" h="855" fill="none" extrusionOk="0">
                  <a:moveTo>
                    <a:pt x="411" y="855"/>
                  </a:moveTo>
                  <a:lnTo>
                    <a:pt x="411" y="855"/>
                  </a:lnTo>
                  <a:lnTo>
                    <a:pt x="274" y="821"/>
                  </a:lnTo>
                  <a:lnTo>
                    <a:pt x="137" y="718"/>
                  </a:lnTo>
                  <a:lnTo>
                    <a:pt x="35" y="581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35" y="274"/>
                  </a:lnTo>
                  <a:lnTo>
                    <a:pt x="103" y="137"/>
                  </a:lnTo>
                  <a:lnTo>
                    <a:pt x="240" y="35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582" y="35"/>
                  </a:lnTo>
                  <a:lnTo>
                    <a:pt x="718" y="103"/>
                  </a:lnTo>
                  <a:lnTo>
                    <a:pt x="821" y="240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1"/>
                  </a:lnTo>
                  <a:lnTo>
                    <a:pt x="752" y="718"/>
                  </a:lnTo>
                  <a:lnTo>
                    <a:pt x="616" y="821"/>
                  </a:lnTo>
                  <a:lnTo>
                    <a:pt x="445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207425" y="4417325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fill="none" extrusionOk="0">
                  <a:moveTo>
                    <a:pt x="650" y="0"/>
                  </a:moveTo>
                  <a:lnTo>
                    <a:pt x="616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513" y="35"/>
                  </a:lnTo>
                  <a:lnTo>
                    <a:pt x="411" y="69"/>
                  </a:lnTo>
                  <a:lnTo>
                    <a:pt x="274" y="103"/>
                  </a:lnTo>
                  <a:lnTo>
                    <a:pt x="206" y="205"/>
                  </a:lnTo>
                  <a:lnTo>
                    <a:pt x="137" y="274"/>
                  </a:lnTo>
                  <a:lnTo>
                    <a:pt x="69" y="376"/>
                  </a:lnTo>
                  <a:lnTo>
                    <a:pt x="35" y="513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5" y="752"/>
                  </a:lnTo>
                  <a:lnTo>
                    <a:pt x="69" y="855"/>
                  </a:lnTo>
                  <a:lnTo>
                    <a:pt x="137" y="957"/>
                  </a:lnTo>
                  <a:lnTo>
                    <a:pt x="206" y="1060"/>
                  </a:lnTo>
                  <a:lnTo>
                    <a:pt x="274" y="1128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2" y="1128"/>
                  </a:lnTo>
                  <a:lnTo>
                    <a:pt x="1060" y="1060"/>
                  </a:lnTo>
                  <a:lnTo>
                    <a:pt x="1163" y="992"/>
                  </a:lnTo>
                  <a:lnTo>
                    <a:pt x="1197" y="889"/>
                  </a:lnTo>
                  <a:lnTo>
                    <a:pt x="1231" y="752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63" y="274"/>
                  </a:lnTo>
                  <a:lnTo>
                    <a:pt x="1060" y="205"/>
                  </a:lnTo>
                  <a:lnTo>
                    <a:pt x="992" y="103"/>
                  </a:lnTo>
                  <a:lnTo>
                    <a:pt x="889" y="69"/>
                  </a:lnTo>
                  <a:lnTo>
                    <a:pt x="752" y="35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352675" y="4422450"/>
              <a:ext cx="21400" cy="21375"/>
            </a:xfrm>
            <a:custGeom>
              <a:avLst/>
              <a:gdLst/>
              <a:ahLst/>
              <a:cxnLst/>
              <a:rect l="l" t="t" r="r" b="b"/>
              <a:pathLst>
                <a:path w="856" h="855" fill="none" extrusionOk="0">
                  <a:moveTo>
                    <a:pt x="445" y="855"/>
                  </a:moveTo>
                  <a:lnTo>
                    <a:pt x="445" y="855"/>
                  </a:lnTo>
                  <a:lnTo>
                    <a:pt x="274" y="821"/>
                  </a:lnTo>
                  <a:lnTo>
                    <a:pt x="138" y="718"/>
                  </a:lnTo>
                  <a:lnTo>
                    <a:pt x="35" y="581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35" y="274"/>
                  </a:lnTo>
                  <a:lnTo>
                    <a:pt x="138" y="137"/>
                  </a:lnTo>
                  <a:lnTo>
                    <a:pt x="274" y="35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582" y="35"/>
                  </a:lnTo>
                  <a:lnTo>
                    <a:pt x="719" y="103"/>
                  </a:lnTo>
                  <a:lnTo>
                    <a:pt x="821" y="240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1"/>
                  </a:lnTo>
                  <a:lnTo>
                    <a:pt x="719" y="718"/>
                  </a:lnTo>
                  <a:lnTo>
                    <a:pt x="582" y="821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11" y="855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348400" y="4417325"/>
              <a:ext cx="30800" cy="31625"/>
            </a:xfrm>
            <a:custGeom>
              <a:avLst/>
              <a:gdLst/>
              <a:ahLst/>
              <a:cxnLst/>
              <a:rect l="l" t="t" r="r" b="b"/>
              <a:pathLst>
                <a:path w="1232" h="1265" fill="none" extrusionOk="0">
                  <a:moveTo>
                    <a:pt x="616" y="0"/>
                  </a:moveTo>
                  <a:lnTo>
                    <a:pt x="582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479" y="35"/>
                  </a:lnTo>
                  <a:lnTo>
                    <a:pt x="377" y="69"/>
                  </a:lnTo>
                  <a:lnTo>
                    <a:pt x="274" y="103"/>
                  </a:lnTo>
                  <a:lnTo>
                    <a:pt x="172" y="205"/>
                  </a:lnTo>
                  <a:lnTo>
                    <a:pt x="103" y="274"/>
                  </a:lnTo>
                  <a:lnTo>
                    <a:pt x="35" y="376"/>
                  </a:lnTo>
                  <a:lnTo>
                    <a:pt x="1" y="513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" y="752"/>
                  </a:lnTo>
                  <a:lnTo>
                    <a:pt x="35" y="855"/>
                  </a:lnTo>
                  <a:lnTo>
                    <a:pt x="103" y="992"/>
                  </a:lnTo>
                  <a:lnTo>
                    <a:pt x="172" y="1060"/>
                  </a:lnTo>
                  <a:lnTo>
                    <a:pt x="274" y="1128"/>
                  </a:lnTo>
                  <a:lnTo>
                    <a:pt x="377" y="1197"/>
                  </a:lnTo>
                  <a:lnTo>
                    <a:pt x="479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19" y="1231"/>
                  </a:lnTo>
                  <a:lnTo>
                    <a:pt x="855" y="1197"/>
                  </a:lnTo>
                  <a:lnTo>
                    <a:pt x="958" y="1128"/>
                  </a:lnTo>
                  <a:lnTo>
                    <a:pt x="1060" y="1060"/>
                  </a:lnTo>
                  <a:lnTo>
                    <a:pt x="1129" y="992"/>
                  </a:lnTo>
                  <a:lnTo>
                    <a:pt x="1163" y="889"/>
                  </a:lnTo>
                  <a:lnTo>
                    <a:pt x="1231" y="752"/>
                  </a:lnTo>
                  <a:lnTo>
                    <a:pt x="1231" y="650"/>
                  </a:lnTo>
                  <a:lnTo>
                    <a:pt x="1231" y="650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29" y="274"/>
                  </a:lnTo>
                  <a:lnTo>
                    <a:pt x="1060" y="205"/>
                  </a:lnTo>
                  <a:lnTo>
                    <a:pt x="958" y="103"/>
                  </a:lnTo>
                  <a:lnTo>
                    <a:pt x="855" y="69"/>
                  </a:lnTo>
                  <a:lnTo>
                    <a:pt x="719" y="35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632950" y="4422450"/>
              <a:ext cx="21375" cy="21375"/>
            </a:xfrm>
            <a:custGeom>
              <a:avLst/>
              <a:gdLst/>
              <a:ahLst/>
              <a:cxnLst/>
              <a:rect l="l" t="t" r="r" b="b"/>
              <a:pathLst>
                <a:path w="855" h="855" fill="none" extrusionOk="0">
                  <a:moveTo>
                    <a:pt x="445" y="855"/>
                  </a:moveTo>
                  <a:lnTo>
                    <a:pt x="445" y="855"/>
                  </a:lnTo>
                  <a:lnTo>
                    <a:pt x="274" y="821"/>
                  </a:lnTo>
                  <a:lnTo>
                    <a:pt x="137" y="718"/>
                  </a:lnTo>
                  <a:lnTo>
                    <a:pt x="35" y="581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35" y="274"/>
                  </a:lnTo>
                  <a:lnTo>
                    <a:pt x="137" y="137"/>
                  </a:lnTo>
                  <a:lnTo>
                    <a:pt x="274" y="35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616" y="35"/>
                  </a:lnTo>
                  <a:lnTo>
                    <a:pt x="752" y="103"/>
                  </a:lnTo>
                  <a:lnTo>
                    <a:pt x="821" y="240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1"/>
                  </a:lnTo>
                  <a:lnTo>
                    <a:pt x="752" y="718"/>
                  </a:lnTo>
                  <a:lnTo>
                    <a:pt x="616" y="821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11" y="855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628675" y="4417325"/>
              <a:ext cx="30775" cy="31625"/>
            </a:xfrm>
            <a:custGeom>
              <a:avLst/>
              <a:gdLst/>
              <a:ahLst/>
              <a:cxnLst/>
              <a:rect l="l" t="t" r="r" b="b"/>
              <a:pathLst>
                <a:path w="1231" h="1265" fill="none" extrusionOk="0">
                  <a:moveTo>
                    <a:pt x="616" y="0"/>
                  </a:moveTo>
                  <a:lnTo>
                    <a:pt x="582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479" y="35"/>
                  </a:lnTo>
                  <a:lnTo>
                    <a:pt x="377" y="69"/>
                  </a:lnTo>
                  <a:lnTo>
                    <a:pt x="274" y="103"/>
                  </a:lnTo>
                  <a:lnTo>
                    <a:pt x="171" y="205"/>
                  </a:lnTo>
                  <a:lnTo>
                    <a:pt x="103" y="274"/>
                  </a:lnTo>
                  <a:lnTo>
                    <a:pt x="35" y="376"/>
                  </a:lnTo>
                  <a:lnTo>
                    <a:pt x="1" y="513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" y="752"/>
                  </a:lnTo>
                  <a:lnTo>
                    <a:pt x="35" y="855"/>
                  </a:lnTo>
                  <a:lnTo>
                    <a:pt x="103" y="992"/>
                  </a:lnTo>
                  <a:lnTo>
                    <a:pt x="171" y="1060"/>
                  </a:lnTo>
                  <a:lnTo>
                    <a:pt x="274" y="1128"/>
                  </a:lnTo>
                  <a:lnTo>
                    <a:pt x="377" y="1197"/>
                  </a:lnTo>
                  <a:lnTo>
                    <a:pt x="479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58" y="1128"/>
                  </a:lnTo>
                  <a:lnTo>
                    <a:pt x="1060" y="1060"/>
                  </a:lnTo>
                  <a:lnTo>
                    <a:pt x="1128" y="992"/>
                  </a:lnTo>
                  <a:lnTo>
                    <a:pt x="1197" y="889"/>
                  </a:lnTo>
                  <a:lnTo>
                    <a:pt x="1231" y="752"/>
                  </a:lnTo>
                  <a:lnTo>
                    <a:pt x="1231" y="650"/>
                  </a:lnTo>
                  <a:lnTo>
                    <a:pt x="1231" y="650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28" y="274"/>
                  </a:lnTo>
                  <a:lnTo>
                    <a:pt x="1060" y="205"/>
                  </a:lnTo>
                  <a:lnTo>
                    <a:pt x="958" y="103"/>
                  </a:lnTo>
                  <a:lnTo>
                    <a:pt x="855" y="69"/>
                  </a:lnTo>
                  <a:lnTo>
                    <a:pt x="718" y="35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92825" y="4422450"/>
              <a:ext cx="21375" cy="21375"/>
            </a:xfrm>
            <a:custGeom>
              <a:avLst/>
              <a:gdLst/>
              <a:ahLst/>
              <a:cxnLst/>
              <a:rect l="l" t="t" r="r" b="b"/>
              <a:pathLst>
                <a:path w="855" h="855" fill="none" extrusionOk="0">
                  <a:moveTo>
                    <a:pt x="444" y="855"/>
                  </a:moveTo>
                  <a:lnTo>
                    <a:pt x="410" y="855"/>
                  </a:lnTo>
                  <a:lnTo>
                    <a:pt x="444" y="855"/>
                  </a:lnTo>
                  <a:lnTo>
                    <a:pt x="444" y="855"/>
                  </a:lnTo>
                  <a:lnTo>
                    <a:pt x="274" y="821"/>
                  </a:lnTo>
                  <a:lnTo>
                    <a:pt x="137" y="718"/>
                  </a:lnTo>
                  <a:lnTo>
                    <a:pt x="34" y="581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4" y="240"/>
                  </a:lnTo>
                  <a:lnTo>
                    <a:pt x="137" y="103"/>
                  </a:lnTo>
                  <a:lnTo>
                    <a:pt x="274" y="35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615" y="35"/>
                  </a:lnTo>
                  <a:lnTo>
                    <a:pt x="718" y="103"/>
                  </a:lnTo>
                  <a:lnTo>
                    <a:pt x="820" y="240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0" y="581"/>
                  </a:lnTo>
                  <a:lnTo>
                    <a:pt x="752" y="718"/>
                  </a:lnTo>
                  <a:lnTo>
                    <a:pt x="615" y="821"/>
                  </a:lnTo>
                  <a:lnTo>
                    <a:pt x="444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488550" y="4417325"/>
              <a:ext cx="30775" cy="31625"/>
            </a:xfrm>
            <a:custGeom>
              <a:avLst/>
              <a:gdLst/>
              <a:ahLst/>
              <a:cxnLst/>
              <a:rect l="l" t="t" r="r" b="b"/>
              <a:pathLst>
                <a:path w="1231" h="1265" fill="none" extrusionOk="0">
                  <a:moveTo>
                    <a:pt x="615" y="0"/>
                  </a:moveTo>
                  <a:lnTo>
                    <a:pt x="581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479" y="35"/>
                  </a:lnTo>
                  <a:lnTo>
                    <a:pt x="376" y="69"/>
                  </a:lnTo>
                  <a:lnTo>
                    <a:pt x="239" y="103"/>
                  </a:lnTo>
                  <a:lnTo>
                    <a:pt x="171" y="205"/>
                  </a:lnTo>
                  <a:lnTo>
                    <a:pt x="103" y="274"/>
                  </a:lnTo>
                  <a:lnTo>
                    <a:pt x="34" y="376"/>
                  </a:lnTo>
                  <a:lnTo>
                    <a:pt x="0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752"/>
                  </a:lnTo>
                  <a:lnTo>
                    <a:pt x="34" y="889"/>
                  </a:lnTo>
                  <a:lnTo>
                    <a:pt x="103" y="992"/>
                  </a:lnTo>
                  <a:lnTo>
                    <a:pt x="171" y="1060"/>
                  </a:lnTo>
                  <a:lnTo>
                    <a:pt x="274" y="1128"/>
                  </a:lnTo>
                  <a:lnTo>
                    <a:pt x="376" y="1197"/>
                  </a:lnTo>
                  <a:lnTo>
                    <a:pt x="479" y="1231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57" y="1128"/>
                  </a:lnTo>
                  <a:lnTo>
                    <a:pt x="1060" y="1060"/>
                  </a:lnTo>
                  <a:lnTo>
                    <a:pt x="1128" y="992"/>
                  </a:lnTo>
                  <a:lnTo>
                    <a:pt x="1162" y="855"/>
                  </a:lnTo>
                  <a:lnTo>
                    <a:pt x="1231" y="752"/>
                  </a:lnTo>
                  <a:lnTo>
                    <a:pt x="1231" y="650"/>
                  </a:lnTo>
                  <a:lnTo>
                    <a:pt x="1231" y="650"/>
                  </a:lnTo>
                  <a:lnTo>
                    <a:pt x="1231" y="513"/>
                  </a:lnTo>
                  <a:lnTo>
                    <a:pt x="1196" y="376"/>
                  </a:lnTo>
                  <a:lnTo>
                    <a:pt x="1128" y="274"/>
                  </a:lnTo>
                  <a:lnTo>
                    <a:pt x="1060" y="205"/>
                  </a:lnTo>
                  <a:lnTo>
                    <a:pt x="957" y="103"/>
                  </a:lnTo>
                  <a:lnTo>
                    <a:pt x="855" y="69"/>
                  </a:lnTo>
                  <a:lnTo>
                    <a:pt x="752" y="35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573125" y="433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283475" y="4314775"/>
              <a:ext cx="19675" cy="21400"/>
            </a:xfrm>
            <a:custGeom>
              <a:avLst/>
              <a:gdLst/>
              <a:ahLst/>
              <a:cxnLst/>
              <a:rect l="l" t="t" r="r" b="b"/>
              <a:pathLst>
                <a:path w="787" h="856" fill="none" extrusionOk="0">
                  <a:moveTo>
                    <a:pt x="376" y="855"/>
                  </a:moveTo>
                  <a:lnTo>
                    <a:pt x="376" y="855"/>
                  </a:lnTo>
                  <a:lnTo>
                    <a:pt x="240" y="821"/>
                  </a:lnTo>
                  <a:lnTo>
                    <a:pt x="103" y="719"/>
                  </a:lnTo>
                  <a:lnTo>
                    <a:pt x="35" y="548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35" y="240"/>
                  </a:lnTo>
                  <a:lnTo>
                    <a:pt x="137" y="138"/>
                  </a:lnTo>
                  <a:lnTo>
                    <a:pt x="240" y="35"/>
                  </a:lnTo>
                  <a:lnTo>
                    <a:pt x="376" y="1"/>
                  </a:lnTo>
                  <a:lnTo>
                    <a:pt x="376" y="1"/>
                  </a:lnTo>
                  <a:lnTo>
                    <a:pt x="547" y="69"/>
                  </a:lnTo>
                  <a:lnTo>
                    <a:pt x="684" y="172"/>
                  </a:lnTo>
                  <a:lnTo>
                    <a:pt x="752" y="308"/>
                  </a:lnTo>
                  <a:lnTo>
                    <a:pt x="786" y="479"/>
                  </a:lnTo>
                  <a:lnTo>
                    <a:pt x="786" y="479"/>
                  </a:lnTo>
                  <a:lnTo>
                    <a:pt x="718" y="616"/>
                  </a:lnTo>
                  <a:lnTo>
                    <a:pt x="650" y="719"/>
                  </a:lnTo>
                  <a:lnTo>
                    <a:pt x="547" y="821"/>
                  </a:lnTo>
                  <a:lnTo>
                    <a:pt x="376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2277500" y="43096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fill="none" extrusionOk="0">
                  <a:moveTo>
                    <a:pt x="650" y="1"/>
                  </a:moveTo>
                  <a:lnTo>
                    <a:pt x="615" y="1"/>
                  </a:lnTo>
                  <a:lnTo>
                    <a:pt x="615" y="1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38"/>
                  </a:lnTo>
                  <a:lnTo>
                    <a:pt x="205" y="206"/>
                  </a:lnTo>
                  <a:lnTo>
                    <a:pt x="103" y="308"/>
                  </a:lnTo>
                  <a:lnTo>
                    <a:pt x="68" y="411"/>
                  </a:lnTo>
                  <a:lnTo>
                    <a:pt x="34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34" y="753"/>
                  </a:lnTo>
                  <a:lnTo>
                    <a:pt x="68" y="889"/>
                  </a:lnTo>
                  <a:lnTo>
                    <a:pt x="103" y="992"/>
                  </a:lnTo>
                  <a:lnTo>
                    <a:pt x="205" y="1060"/>
                  </a:lnTo>
                  <a:lnTo>
                    <a:pt x="274" y="1163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1" y="1163"/>
                  </a:lnTo>
                  <a:lnTo>
                    <a:pt x="1060" y="1060"/>
                  </a:lnTo>
                  <a:lnTo>
                    <a:pt x="1162" y="992"/>
                  </a:lnTo>
                  <a:lnTo>
                    <a:pt x="1196" y="889"/>
                  </a:lnTo>
                  <a:lnTo>
                    <a:pt x="1231" y="753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6" y="377"/>
                  </a:lnTo>
                  <a:lnTo>
                    <a:pt x="1162" y="274"/>
                  </a:lnTo>
                  <a:lnTo>
                    <a:pt x="1060" y="206"/>
                  </a:lnTo>
                  <a:lnTo>
                    <a:pt x="991" y="103"/>
                  </a:lnTo>
                  <a:lnTo>
                    <a:pt x="889" y="69"/>
                  </a:lnTo>
                  <a:lnTo>
                    <a:pt x="752" y="35"/>
                  </a:lnTo>
                  <a:lnTo>
                    <a:pt x="6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2433000" y="4309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2750" y="4314775"/>
              <a:ext cx="21375" cy="21400"/>
            </a:xfrm>
            <a:custGeom>
              <a:avLst/>
              <a:gdLst/>
              <a:ahLst/>
              <a:cxnLst/>
              <a:rect l="l" t="t" r="r" b="b"/>
              <a:pathLst>
                <a:path w="855" h="856" fill="none" extrusionOk="0">
                  <a:moveTo>
                    <a:pt x="445" y="855"/>
                  </a:moveTo>
                  <a:lnTo>
                    <a:pt x="411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274" y="821"/>
                  </a:lnTo>
                  <a:lnTo>
                    <a:pt x="137" y="719"/>
                  </a:lnTo>
                  <a:lnTo>
                    <a:pt x="35" y="58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35" y="274"/>
                  </a:lnTo>
                  <a:lnTo>
                    <a:pt x="137" y="138"/>
                  </a:lnTo>
                  <a:lnTo>
                    <a:pt x="274" y="35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582" y="35"/>
                  </a:lnTo>
                  <a:lnTo>
                    <a:pt x="718" y="138"/>
                  </a:lnTo>
                  <a:lnTo>
                    <a:pt x="821" y="274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2"/>
                  </a:lnTo>
                  <a:lnTo>
                    <a:pt x="718" y="719"/>
                  </a:lnTo>
                  <a:lnTo>
                    <a:pt x="582" y="821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417625" y="43096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616" y="1"/>
                  </a:lnTo>
                  <a:lnTo>
                    <a:pt x="650" y="1"/>
                  </a:lnTo>
                  <a:lnTo>
                    <a:pt x="650" y="1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03"/>
                  </a:lnTo>
                  <a:lnTo>
                    <a:pt x="205" y="206"/>
                  </a:lnTo>
                  <a:lnTo>
                    <a:pt x="103" y="274"/>
                  </a:lnTo>
                  <a:lnTo>
                    <a:pt x="69" y="377"/>
                  </a:lnTo>
                  <a:lnTo>
                    <a:pt x="35" y="513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35" y="753"/>
                  </a:lnTo>
                  <a:lnTo>
                    <a:pt x="69" y="889"/>
                  </a:lnTo>
                  <a:lnTo>
                    <a:pt x="103" y="992"/>
                  </a:lnTo>
                  <a:lnTo>
                    <a:pt x="205" y="1060"/>
                  </a:lnTo>
                  <a:lnTo>
                    <a:pt x="274" y="1163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2" y="1163"/>
                  </a:lnTo>
                  <a:lnTo>
                    <a:pt x="1060" y="1060"/>
                  </a:lnTo>
                  <a:lnTo>
                    <a:pt x="1162" y="992"/>
                  </a:lnTo>
                  <a:lnTo>
                    <a:pt x="1197" y="889"/>
                  </a:lnTo>
                  <a:lnTo>
                    <a:pt x="1231" y="753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7" y="377"/>
                  </a:lnTo>
                  <a:lnTo>
                    <a:pt x="1128" y="274"/>
                  </a:lnTo>
                  <a:lnTo>
                    <a:pt x="1060" y="206"/>
                  </a:lnTo>
                  <a:lnTo>
                    <a:pt x="992" y="103"/>
                  </a:lnTo>
                  <a:lnTo>
                    <a:pt x="855" y="69"/>
                  </a:lnTo>
                  <a:lnTo>
                    <a:pt x="752" y="35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62875" y="4314775"/>
              <a:ext cx="21400" cy="21400"/>
            </a:xfrm>
            <a:custGeom>
              <a:avLst/>
              <a:gdLst/>
              <a:ahLst/>
              <a:cxnLst/>
              <a:rect l="l" t="t" r="r" b="b"/>
              <a:pathLst>
                <a:path w="856" h="856" fill="none" extrusionOk="0">
                  <a:moveTo>
                    <a:pt x="411" y="855"/>
                  </a:moveTo>
                  <a:lnTo>
                    <a:pt x="411" y="855"/>
                  </a:lnTo>
                  <a:lnTo>
                    <a:pt x="240" y="821"/>
                  </a:lnTo>
                  <a:lnTo>
                    <a:pt x="137" y="719"/>
                  </a:lnTo>
                  <a:lnTo>
                    <a:pt x="35" y="616"/>
                  </a:lnTo>
                  <a:lnTo>
                    <a:pt x="1" y="445"/>
                  </a:lnTo>
                  <a:lnTo>
                    <a:pt x="1" y="445"/>
                  </a:lnTo>
                  <a:lnTo>
                    <a:pt x="35" y="274"/>
                  </a:lnTo>
                  <a:lnTo>
                    <a:pt x="103" y="138"/>
                  </a:lnTo>
                  <a:lnTo>
                    <a:pt x="240" y="35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582" y="35"/>
                  </a:lnTo>
                  <a:lnTo>
                    <a:pt x="719" y="138"/>
                  </a:lnTo>
                  <a:lnTo>
                    <a:pt x="821" y="274"/>
                  </a:lnTo>
                  <a:lnTo>
                    <a:pt x="855" y="411"/>
                  </a:lnTo>
                  <a:lnTo>
                    <a:pt x="855" y="445"/>
                  </a:lnTo>
                  <a:lnTo>
                    <a:pt x="855" y="445"/>
                  </a:lnTo>
                  <a:lnTo>
                    <a:pt x="821" y="582"/>
                  </a:lnTo>
                  <a:lnTo>
                    <a:pt x="719" y="719"/>
                  </a:lnTo>
                  <a:lnTo>
                    <a:pt x="582" y="821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557750" y="43096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fill="none" extrusionOk="0">
                  <a:moveTo>
                    <a:pt x="650" y="1"/>
                  </a:moveTo>
                  <a:lnTo>
                    <a:pt x="616" y="1"/>
                  </a:lnTo>
                  <a:lnTo>
                    <a:pt x="616" y="1"/>
                  </a:lnTo>
                  <a:lnTo>
                    <a:pt x="616" y="1"/>
                  </a:lnTo>
                  <a:lnTo>
                    <a:pt x="513" y="35"/>
                  </a:lnTo>
                  <a:lnTo>
                    <a:pt x="377" y="69"/>
                  </a:lnTo>
                  <a:lnTo>
                    <a:pt x="274" y="138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69" y="411"/>
                  </a:lnTo>
                  <a:lnTo>
                    <a:pt x="35" y="513"/>
                  </a:lnTo>
                  <a:lnTo>
                    <a:pt x="1" y="650"/>
                  </a:lnTo>
                  <a:lnTo>
                    <a:pt x="1" y="650"/>
                  </a:lnTo>
                  <a:lnTo>
                    <a:pt x="35" y="753"/>
                  </a:lnTo>
                  <a:lnTo>
                    <a:pt x="69" y="889"/>
                  </a:lnTo>
                  <a:lnTo>
                    <a:pt x="137" y="992"/>
                  </a:lnTo>
                  <a:lnTo>
                    <a:pt x="206" y="1060"/>
                  </a:lnTo>
                  <a:lnTo>
                    <a:pt x="308" y="1163"/>
                  </a:lnTo>
                  <a:lnTo>
                    <a:pt x="411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3" y="1231"/>
                  </a:lnTo>
                  <a:lnTo>
                    <a:pt x="889" y="1197"/>
                  </a:lnTo>
                  <a:lnTo>
                    <a:pt x="992" y="1163"/>
                  </a:lnTo>
                  <a:lnTo>
                    <a:pt x="1094" y="1060"/>
                  </a:lnTo>
                  <a:lnTo>
                    <a:pt x="1163" y="992"/>
                  </a:lnTo>
                  <a:lnTo>
                    <a:pt x="1197" y="889"/>
                  </a:lnTo>
                  <a:lnTo>
                    <a:pt x="1231" y="753"/>
                  </a:lnTo>
                  <a:lnTo>
                    <a:pt x="1265" y="650"/>
                  </a:lnTo>
                  <a:lnTo>
                    <a:pt x="1265" y="650"/>
                  </a:lnTo>
                  <a:lnTo>
                    <a:pt x="1231" y="513"/>
                  </a:lnTo>
                  <a:lnTo>
                    <a:pt x="1197" y="377"/>
                  </a:lnTo>
                  <a:lnTo>
                    <a:pt x="1163" y="274"/>
                  </a:lnTo>
                  <a:lnTo>
                    <a:pt x="1060" y="206"/>
                  </a:lnTo>
                  <a:lnTo>
                    <a:pt x="992" y="103"/>
                  </a:lnTo>
                  <a:lnTo>
                    <a:pt x="889" y="69"/>
                  </a:lnTo>
                  <a:lnTo>
                    <a:pt x="753" y="35"/>
                  </a:lnTo>
                  <a:lnTo>
                    <a:pt x="6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362925" y="420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351825" y="4209675"/>
              <a:ext cx="21400" cy="21400"/>
            </a:xfrm>
            <a:custGeom>
              <a:avLst/>
              <a:gdLst/>
              <a:ahLst/>
              <a:cxnLst/>
              <a:rect l="l" t="t" r="r" b="b"/>
              <a:pathLst>
                <a:path w="856" h="856" fill="none" extrusionOk="0">
                  <a:moveTo>
                    <a:pt x="411" y="855"/>
                  </a:moveTo>
                  <a:lnTo>
                    <a:pt x="411" y="855"/>
                  </a:lnTo>
                  <a:lnTo>
                    <a:pt x="274" y="821"/>
                  </a:lnTo>
                  <a:lnTo>
                    <a:pt x="137" y="753"/>
                  </a:lnTo>
                  <a:lnTo>
                    <a:pt x="35" y="616"/>
                  </a:lnTo>
                  <a:lnTo>
                    <a:pt x="1" y="479"/>
                  </a:lnTo>
                  <a:lnTo>
                    <a:pt x="1" y="479"/>
                  </a:lnTo>
                  <a:lnTo>
                    <a:pt x="1" y="309"/>
                  </a:lnTo>
                  <a:lnTo>
                    <a:pt x="69" y="138"/>
                  </a:lnTo>
                  <a:lnTo>
                    <a:pt x="206" y="35"/>
                  </a:lnTo>
                  <a:lnTo>
                    <a:pt x="377" y="1"/>
                  </a:lnTo>
                  <a:lnTo>
                    <a:pt x="377" y="1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616" y="35"/>
                  </a:lnTo>
                  <a:lnTo>
                    <a:pt x="753" y="138"/>
                  </a:lnTo>
                  <a:lnTo>
                    <a:pt x="821" y="309"/>
                  </a:lnTo>
                  <a:lnTo>
                    <a:pt x="855" y="479"/>
                  </a:lnTo>
                  <a:lnTo>
                    <a:pt x="855" y="479"/>
                  </a:lnTo>
                  <a:lnTo>
                    <a:pt x="787" y="616"/>
                  </a:lnTo>
                  <a:lnTo>
                    <a:pt x="718" y="719"/>
                  </a:lnTo>
                  <a:lnTo>
                    <a:pt x="616" y="821"/>
                  </a:lnTo>
                  <a:lnTo>
                    <a:pt x="479" y="855"/>
                  </a:lnTo>
                  <a:lnTo>
                    <a:pt x="479" y="855"/>
                  </a:lnTo>
                  <a:lnTo>
                    <a:pt x="411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347550" y="4204550"/>
              <a:ext cx="31650" cy="31650"/>
            </a:xfrm>
            <a:custGeom>
              <a:avLst/>
              <a:gdLst/>
              <a:ahLst/>
              <a:cxnLst/>
              <a:rect l="l" t="t" r="r" b="b"/>
              <a:pathLst>
                <a:path w="1266" h="1266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616" y="1"/>
                  </a:lnTo>
                  <a:lnTo>
                    <a:pt x="513" y="1"/>
                  </a:lnTo>
                  <a:lnTo>
                    <a:pt x="377" y="35"/>
                  </a:lnTo>
                  <a:lnTo>
                    <a:pt x="274" y="103"/>
                  </a:lnTo>
                  <a:lnTo>
                    <a:pt x="172" y="172"/>
                  </a:lnTo>
                  <a:lnTo>
                    <a:pt x="103" y="274"/>
                  </a:lnTo>
                  <a:lnTo>
                    <a:pt x="69" y="377"/>
                  </a:lnTo>
                  <a:lnTo>
                    <a:pt x="1" y="479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" y="753"/>
                  </a:lnTo>
                  <a:lnTo>
                    <a:pt x="35" y="855"/>
                  </a:lnTo>
                  <a:lnTo>
                    <a:pt x="103" y="958"/>
                  </a:lnTo>
                  <a:lnTo>
                    <a:pt x="172" y="1060"/>
                  </a:lnTo>
                  <a:lnTo>
                    <a:pt x="274" y="1129"/>
                  </a:lnTo>
                  <a:lnTo>
                    <a:pt x="377" y="1197"/>
                  </a:lnTo>
                  <a:lnTo>
                    <a:pt x="513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53" y="1231"/>
                  </a:lnTo>
                  <a:lnTo>
                    <a:pt x="855" y="1197"/>
                  </a:lnTo>
                  <a:lnTo>
                    <a:pt x="992" y="1163"/>
                  </a:lnTo>
                  <a:lnTo>
                    <a:pt x="1060" y="1060"/>
                  </a:lnTo>
                  <a:lnTo>
                    <a:pt x="1163" y="992"/>
                  </a:lnTo>
                  <a:lnTo>
                    <a:pt x="1197" y="889"/>
                  </a:lnTo>
                  <a:lnTo>
                    <a:pt x="1231" y="753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4"/>
                  </a:lnTo>
                  <a:lnTo>
                    <a:pt x="1197" y="377"/>
                  </a:lnTo>
                  <a:lnTo>
                    <a:pt x="1163" y="274"/>
                  </a:lnTo>
                  <a:lnTo>
                    <a:pt x="1060" y="172"/>
                  </a:lnTo>
                  <a:lnTo>
                    <a:pt x="992" y="103"/>
                  </a:lnTo>
                  <a:lnTo>
                    <a:pt x="855" y="35"/>
                  </a:lnTo>
                  <a:lnTo>
                    <a:pt x="753" y="1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2643200" y="420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632100" y="4209675"/>
              <a:ext cx="21375" cy="21400"/>
            </a:xfrm>
            <a:custGeom>
              <a:avLst/>
              <a:gdLst/>
              <a:ahLst/>
              <a:cxnLst/>
              <a:rect l="l" t="t" r="r" b="b"/>
              <a:pathLst>
                <a:path w="855" h="856" fill="none" extrusionOk="0">
                  <a:moveTo>
                    <a:pt x="410" y="855"/>
                  </a:moveTo>
                  <a:lnTo>
                    <a:pt x="410" y="855"/>
                  </a:lnTo>
                  <a:lnTo>
                    <a:pt x="274" y="821"/>
                  </a:lnTo>
                  <a:lnTo>
                    <a:pt x="137" y="753"/>
                  </a:lnTo>
                  <a:lnTo>
                    <a:pt x="34" y="616"/>
                  </a:lnTo>
                  <a:lnTo>
                    <a:pt x="0" y="479"/>
                  </a:lnTo>
                  <a:lnTo>
                    <a:pt x="0" y="479"/>
                  </a:lnTo>
                  <a:lnTo>
                    <a:pt x="0" y="309"/>
                  </a:lnTo>
                  <a:lnTo>
                    <a:pt x="103" y="138"/>
                  </a:lnTo>
                  <a:lnTo>
                    <a:pt x="205" y="35"/>
                  </a:lnTo>
                  <a:lnTo>
                    <a:pt x="376" y="1"/>
                  </a:lnTo>
                  <a:lnTo>
                    <a:pt x="376" y="1"/>
                  </a:lnTo>
                  <a:lnTo>
                    <a:pt x="410" y="1"/>
                  </a:lnTo>
                  <a:lnTo>
                    <a:pt x="410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615" y="35"/>
                  </a:lnTo>
                  <a:lnTo>
                    <a:pt x="752" y="138"/>
                  </a:lnTo>
                  <a:lnTo>
                    <a:pt x="821" y="309"/>
                  </a:lnTo>
                  <a:lnTo>
                    <a:pt x="855" y="479"/>
                  </a:lnTo>
                  <a:lnTo>
                    <a:pt x="855" y="479"/>
                  </a:lnTo>
                  <a:lnTo>
                    <a:pt x="821" y="616"/>
                  </a:lnTo>
                  <a:lnTo>
                    <a:pt x="718" y="719"/>
                  </a:lnTo>
                  <a:lnTo>
                    <a:pt x="615" y="821"/>
                  </a:lnTo>
                  <a:lnTo>
                    <a:pt x="479" y="855"/>
                  </a:lnTo>
                  <a:lnTo>
                    <a:pt x="479" y="855"/>
                  </a:lnTo>
                  <a:lnTo>
                    <a:pt x="410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27825" y="42045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616" y="1"/>
                  </a:lnTo>
                  <a:lnTo>
                    <a:pt x="513" y="1"/>
                  </a:lnTo>
                  <a:lnTo>
                    <a:pt x="376" y="35"/>
                  </a:lnTo>
                  <a:lnTo>
                    <a:pt x="274" y="103"/>
                  </a:lnTo>
                  <a:lnTo>
                    <a:pt x="205" y="172"/>
                  </a:lnTo>
                  <a:lnTo>
                    <a:pt x="103" y="274"/>
                  </a:lnTo>
                  <a:lnTo>
                    <a:pt x="69" y="377"/>
                  </a:lnTo>
                  <a:lnTo>
                    <a:pt x="35" y="479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5" y="753"/>
                  </a:lnTo>
                  <a:lnTo>
                    <a:pt x="69" y="855"/>
                  </a:lnTo>
                  <a:lnTo>
                    <a:pt x="103" y="958"/>
                  </a:lnTo>
                  <a:lnTo>
                    <a:pt x="171" y="1060"/>
                  </a:lnTo>
                  <a:lnTo>
                    <a:pt x="274" y="1129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2" y="1163"/>
                  </a:lnTo>
                  <a:lnTo>
                    <a:pt x="1060" y="1060"/>
                  </a:lnTo>
                  <a:lnTo>
                    <a:pt x="1162" y="992"/>
                  </a:lnTo>
                  <a:lnTo>
                    <a:pt x="1197" y="889"/>
                  </a:lnTo>
                  <a:lnTo>
                    <a:pt x="1231" y="753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4"/>
                  </a:lnTo>
                  <a:lnTo>
                    <a:pt x="1197" y="377"/>
                  </a:lnTo>
                  <a:lnTo>
                    <a:pt x="1162" y="274"/>
                  </a:lnTo>
                  <a:lnTo>
                    <a:pt x="1060" y="172"/>
                  </a:lnTo>
                  <a:lnTo>
                    <a:pt x="992" y="103"/>
                  </a:lnTo>
                  <a:lnTo>
                    <a:pt x="889" y="35"/>
                  </a:lnTo>
                  <a:lnTo>
                    <a:pt x="752" y="1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362925" y="42045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643200" y="4204550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492825" y="4209675"/>
              <a:ext cx="21375" cy="21400"/>
            </a:xfrm>
            <a:custGeom>
              <a:avLst/>
              <a:gdLst/>
              <a:ahLst/>
              <a:cxnLst/>
              <a:rect l="l" t="t" r="r" b="b"/>
              <a:pathLst>
                <a:path w="855" h="856" fill="none" extrusionOk="0">
                  <a:moveTo>
                    <a:pt x="444" y="855"/>
                  </a:moveTo>
                  <a:lnTo>
                    <a:pt x="410" y="855"/>
                  </a:lnTo>
                  <a:lnTo>
                    <a:pt x="410" y="855"/>
                  </a:lnTo>
                  <a:lnTo>
                    <a:pt x="410" y="855"/>
                  </a:lnTo>
                  <a:lnTo>
                    <a:pt x="239" y="821"/>
                  </a:lnTo>
                  <a:lnTo>
                    <a:pt x="103" y="719"/>
                  </a:lnTo>
                  <a:lnTo>
                    <a:pt x="34" y="582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4" y="240"/>
                  </a:lnTo>
                  <a:lnTo>
                    <a:pt x="103" y="103"/>
                  </a:lnTo>
                  <a:lnTo>
                    <a:pt x="239" y="35"/>
                  </a:lnTo>
                  <a:lnTo>
                    <a:pt x="410" y="1"/>
                  </a:lnTo>
                  <a:lnTo>
                    <a:pt x="410" y="1"/>
                  </a:lnTo>
                  <a:lnTo>
                    <a:pt x="581" y="35"/>
                  </a:lnTo>
                  <a:lnTo>
                    <a:pt x="718" y="103"/>
                  </a:lnTo>
                  <a:lnTo>
                    <a:pt x="820" y="240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20" y="582"/>
                  </a:lnTo>
                  <a:lnTo>
                    <a:pt x="718" y="719"/>
                  </a:lnTo>
                  <a:lnTo>
                    <a:pt x="581" y="821"/>
                  </a:lnTo>
                  <a:lnTo>
                    <a:pt x="444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487700" y="4204550"/>
              <a:ext cx="31625" cy="31650"/>
            </a:xfrm>
            <a:custGeom>
              <a:avLst/>
              <a:gdLst/>
              <a:ahLst/>
              <a:cxnLst/>
              <a:rect l="l" t="t" r="r" b="b"/>
              <a:pathLst>
                <a:path w="1265" h="1266" fill="none" extrusionOk="0">
                  <a:moveTo>
                    <a:pt x="649" y="1"/>
                  </a:moveTo>
                  <a:lnTo>
                    <a:pt x="615" y="1"/>
                  </a:lnTo>
                  <a:lnTo>
                    <a:pt x="615" y="1"/>
                  </a:lnTo>
                  <a:lnTo>
                    <a:pt x="615" y="1"/>
                  </a:lnTo>
                  <a:lnTo>
                    <a:pt x="513" y="1"/>
                  </a:lnTo>
                  <a:lnTo>
                    <a:pt x="376" y="35"/>
                  </a:lnTo>
                  <a:lnTo>
                    <a:pt x="273" y="103"/>
                  </a:lnTo>
                  <a:lnTo>
                    <a:pt x="171" y="172"/>
                  </a:lnTo>
                  <a:lnTo>
                    <a:pt x="103" y="274"/>
                  </a:lnTo>
                  <a:lnTo>
                    <a:pt x="34" y="377"/>
                  </a:lnTo>
                  <a:lnTo>
                    <a:pt x="0" y="51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0" y="753"/>
                  </a:lnTo>
                  <a:lnTo>
                    <a:pt x="34" y="855"/>
                  </a:lnTo>
                  <a:lnTo>
                    <a:pt x="103" y="992"/>
                  </a:lnTo>
                  <a:lnTo>
                    <a:pt x="171" y="1060"/>
                  </a:lnTo>
                  <a:lnTo>
                    <a:pt x="273" y="1129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91" y="1129"/>
                  </a:lnTo>
                  <a:lnTo>
                    <a:pt x="1060" y="1060"/>
                  </a:lnTo>
                  <a:lnTo>
                    <a:pt x="1162" y="992"/>
                  </a:lnTo>
                  <a:lnTo>
                    <a:pt x="1196" y="855"/>
                  </a:lnTo>
                  <a:lnTo>
                    <a:pt x="1230" y="753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0" y="514"/>
                  </a:lnTo>
                  <a:lnTo>
                    <a:pt x="1196" y="377"/>
                  </a:lnTo>
                  <a:lnTo>
                    <a:pt x="1162" y="274"/>
                  </a:lnTo>
                  <a:lnTo>
                    <a:pt x="1060" y="172"/>
                  </a:lnTo>
                  <a:lnTo>
                    <a:pt x="991" y="103"/>
                  </a:lnTo>
                  <a:lnTo>
                    <a:pt x="889" y="35"/>
                  </a:lnTo>
                  <a:lnTo>
                    <a:pt x="752" y="1"/>
                  </a:lnTo>
                  <a:lnTo>
                    <a:pt x="6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422750" y="4102875"/>
              <a:ext cx="21375" cy="20525"/>
            </a:xfrm>
            <a:custGeom>
              <a:avLst/>
              <a:gdLst/>
              <a:ahLst/>
              <a:cxnLst/>
              <a:rect l="l" t="t" r="r" b="b"/>
              <a:pathLst>
                <a:path w="855" h="821" fill="none" extrusionOk="0">
                  <a:moveTo>
                    <a:pt x="445" y="821"/>
                  </a:moveTo>
                  <a:lnTo>
                    <a:pt x="445" y="821"/>
                  </a:lnTo>
                  <a:lnTo>
                    <a:pt x="411" y="821"/>
                  </a:lnTo>
                  <a:lnTo>
                    <a:pt x="411" y="821"/>
                  </a:lnTo>
                  <a:lnTo>
                    <a:pt x="445" y="821"/>
                  </a:lnTo>
                  <a:lnTo>
                    <a:pt x="445" y="821"/>
                  </a:lnTo>
                  <a:lnTo>
                    <a:pt x="274" y="787"/>
                  </a:lnTo>
                  <a:lnTo>
                    <a:pt x="137" y="684"/>
                  </a:lnTo>
                  <a:lnTo>
                    <a:pt x="35" y="547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35" y="240"/>
                  </a:lnTo>
                  <a:lnTo>
                    <a:pt x="137" y="103"/>
                  </a:lnTo>
                  <a:lnTo>
                    <a:pt x="274" y="35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616" y="69"/>
                  </a:lnTo>
                  <a:lnTo>
                    <a:pt x="718" y="137"/>
                  </a:lnTo>
                  <a:lnTo>
                    <a:pt x="821" y="240"/>
                  </a:lnTo>
                  <a:lnTo>
                    <a:pt x="855" y="377"/>
                  </a:lnTo>
                  <a:lnTo>
                    <a:pt x="855" y="377"/>
                  </a:lnTo>
                  <a:lnTo>
                    <a:pt x="821" y="547"/>
                  </a:lnTo>
                  <a:lnTo>
                    <a:pt x="718" y="684"/>
                  </a:lnTo>
                  <a:lnTo>
                    <a:pt x="582" y="787"/>
                  </a:lnTo>
                  <a:lnTo>
                    <a:pt x="445" y="8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417625" y="40969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fill="none" extrusionOk="0">
                  <a:moveTo>
                    <a:pt x="616" y="0"/>
                  </a:moveTo>
                  <a:lnTo>
                    <a:pt x="616" y="0"/>
                  </a:lnTo>
                  <a:lnTo>
                    <a:pt x="513" y="34"/>
                  </a:lnTo>
                  <a:lnTo>
                    <a:pt x="376" y="69"/>
                  </a:lnTo>
                  <a:lnTo>
                    <a:pt x="274" y="103"/>
                  </a:lnTo>
                  <a:lnTo>
                    <a:pt x="205" y="205"/>
                  </a:lnTo>
                  <a:lnTo>
                    <a:pt x="103" y="274"/>
                  </a:lnTo>
                  <a:lnTo>
                    <a:pt x="69" y="376"/>
                  </a:lnTo>
                  <a:lnTo>
                    <a:pt x="35" y="513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5" y="752"/>
                  </a:lnTo>
                  <a:lnTo>
                    <a:pt x="69" y="855"/>
                  </a:lnTo>
                  <a:lnTo>
                    <a:pt x="103" y="991"/>
                  </a:lnTo>
                  <a:lnTo>
                    <a:pt x="205" y="1060"/>
                  </a:lnTo>
                  <a:lnTo>
                    <a:pt x="274" y="1128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2" y="1128"/>
                  </a:lnTo>
                  <a:lnTo>
                    <a:pt x="1060" y="1060"/>
                  </a:lnTo>
                  <a:lnTo>
                    <a:pt x="1162" y="991"/>
                  </a:lnTo>
                  <a:lnTo>
                    <a:pt x="1197" y="889"/>
                  </a:lnTo>
                  <a:lnTo>
                    <a:pt x="1231" y="752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62" y="274"/>
                  </a:lnTo>
                  <a:lnTo>
                    <a:pt x="1060" y="205"/>
                  </a:lnTo>
                  <a:lnTo>
                    <a:pt x="992" y="103"/>
                  </a:lnTo>
                  <a:lnTo>
                    <a:pt x="889" y="69"/>
                  </a:lnTo>
                  <a:lnTo>
                    <a:pt x="752" y="34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433000" y="4096900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3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562875" y="4102025"/>
              <a:ext cx="21400" cy="21375"/>
            </a:xfrm>
            <a:custGeom>
              <a:avLst/>
              <a:gdLst/>
              <a:ahLst/>
              <a:cxnLst/>
              <a:rect l="l" t="t" r="r" b="b"/>
              <a:pathLst>
                <a:path w="856" h="855" fill="none" extrusionOk="0">
                  <a:moveTo>
                    <a:pt x="411" y="855"/>
                  </a:move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411" y="855"/>
                  </a:lnTo>
                  <a:lnTo>
                    <a:pt x="274" y="821"/>
                  </a:lnTo>
                  <a:lnTo>
                    <a:pt x="137" y="718"/>
                  </a:lnTo>
                  <a:lnTo>
                    <a:pt x="35" y="581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35" y="274"/>
                  </a:lnTo>
                  <a:lnTo>
                    <a:pt x="137" y="137"/>
                  </a:lnTo>
                  <a:lnTo>
                    <a:pt x="274" y="35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582" y="35"/>
                  </a:lnTo>
                  <a:lnTo>
                    <a:pt x="719" y="137"/>
                  </a:lnTo>
                  <a:lnTo>
                    <a:pt x="821" y="274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21" y="581"/>
                  </a:lnTo>
                  <a:lnTo>
                    <a:pt x="719" y="718"/>
                  </a:lnTo>
                  <a:lnTo>
                    <a:pt x="582" y="821"/>
                  </a:lnTo>
                  <a:lnTo>
                    <a:pt x="411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557750" y="4096900"/>
              <a:ext cx="31650" cy="31625"/>
            </a:xfrm>
            <a:custGeom>
              <a:avLst/>
              <a:gdLst/>
              <a:ahLst/>
              <a:cxnLst/>
              <a:rect l="l" t="t" r="r" b="b"/>
              <a:pathLst>
                <a:path w="1266" h="1265" fill="none" extrusionOk="0">
                  <a:moveTo>
                    <a:pt x="650" y="0"/>
                  </a:moveTo>
                  <a:lnTo>
                    <a:pt x="616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513" y="34"/>
                  </a:lnTo>
                  <a:lnTo>
                    <a:pt x="377" y="69"/>
                  </a:lnTo>
                  <a:lnTo>
                    <a:pt x="274" y="103"/>
                  </a:lnTo>
                  <a:lnTo>
                    <a:pt x="206" y="205"/>
                  </a:lnTo>
                  <a:lnTo>
                    <a:pt x="103" y="274"/>
                  </a:lnTo>
                  <a:lnTo>
                    <a:pt x="69" y="376"/>
                  </a:lnTo>
                  <a:lnTo>
                    <a:pt x="35" y="513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35" y="752"/>
                  </a:lnTo>
                  <a:lnTo>
                    <a:pt x="69" y="889"/>
                  </a:lnTo>
                  <a:lnTo>
                    <a:pt x="137" y="991"/>
                  </a:lnTo>
                  <a:lnTo>
                    <a:pt x="206" y="1060"/>
                  </a:lnTo>
                  <a:lnTo>
                    <a:pt x="308" y="1128"/>
                  </a:lnTo>
                  <a:lnTo>
                    <a:pt x="411" y="1197"/>
                  </a:lnTo>
                  <a:lnTo>
                    <a:pt x="513" y="1231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650" y="1265"/>
                  </a:lnTo>
                  <a:lnTo>
                    <a:pt x="753" y="1231"/>
                  </a:lnTo>
                  <a:lnTo>
                    <a:pt x="889" y="1197"/>
                  </a:lnTo>
                  <a:lnTo>
                    <a:pt x="992" y="1128"/>
                  </a:lnTo>
                  <a:lnTo>
                    <a:pt x="1060" y="1060"/>
                  </a:lnTo>
                  <a:lnTo>
                    <a:pt x="1163" y="991"/>
                  </a:lnTo>
                  <a:lnTo>
                    <a:pt x="1197" y="855"/>
                  </a:lnTo>
                  <a:lnTo>
                    <a:pt x="1231" y="752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63" y="274"/>
                  </a:lnTo>
                  <a:lnTo>
                    <a:pt x="1094" y="205"/>
                  </a:lnTo>
                  <a:lnTo>
                    <a:pt x="992" y="103"/>
                  </a:lnTo>
                  <a:lnTo>
                    <a:pt x="889" y="69"/>
                  </a:lnTo>
                  <a:lnTo>
                    <a:pt x="753" y="34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628675" y="4012300"/>
              <a:ext cx="5150" cy="6875"/>
            </a:xfrm>
            <a:custGeom>
              <a:avLst/>
              <a:gdLst/>
              <a:ahLst/>
              <a:cxnLst/>
              <a:rect l="l" t="t" r="r" b="b"/>
              <a:pathLst>
                <a:path w="206" h="2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03" y="137"/>
                  </a:lnTo>
                  <a:lnTo>
                    <a:pt x="206" y="274"/>
                  </a:lnTo>
                  <a:lnTo>
                    <a:pt x="206" y="27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352675" y="3996925"/>
              <a:ext cx="21400" cy="21375"/>
            </a:xfrm>
            <a:custGeom>
              <a:avLst/>
              <a:gdLst/>
              <a:ahLst/>
              <a:cxnLst/>
              <a:rect l="l" t="t" r="r" b="b"/>
              <a:pathLst>
                <a:path w="856" h="855" fill="none" extrusionOk="0">
                  <a:moveTo>
                    <a:pt x="411" y="855"/>
                  </a:moveTo>
                  <a:lnTo>
                    <a:pt x="411" y="855"/>
                  </a:lnTo>
                  <a:lnTo>
                    <a:pt x="274" y="821"/>
                  </a:lnTo>
                  <a:lnTo>
                    <a:pt x="138" y="718"/>
                  </a:lnTo>
                  <a:lnTo>
                    <a:pt x="35" y="581"/>
                  </a:lnTo>
                  <a:lnTo>
                    <a:pt x="1" y="411"/>
                  </a:lnTo>
                  <a:lnTo>
                    <a:pt x="1" y="411"/>
                  </a:lnTo>
                  <a:lnTo>
                    <a:pt x="35" y="240"/>
                  </a:lnTo>
                  <a:lnTo>
                    <a:pt x="103" y="103"/>
                  </a:lnTo>
                  <a:lnTo>
                    <a:pt x="240" y="35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582" y="35"/>
                  </a:lnTo>
                  <a:lnTo>
                    <a:pt x="719" y="103"/>
                  </a:lnTo>
                  <a:lnTo>
                    <a:pt x="821" y="240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21" y="581"/>
                  </a:lnTo>
                  <a:lnTo>
                    <a:pt x="753" y="718"/>
                  </a:lnTo>
                  <a:lnTo>
                    <a:pt x="616" y="821"/>
                  </a:lnTo>
                  <a:lnTo>
                    <a:pt x="445" y="855"/>
                  </a:lnTo>
                  <a:lnTo>
                    <a:pt x="411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11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347550" y="3991800"/>
              <a:ext cx="31650" cy="30775"/>
            </a:xfrm>
            <a:custGeom>
              <a:avLst/>
              <a:gdLst/>
              <a:ahLst/>
              <a:cxnLst/>
              <a:rect l="l" t="t" r="r" b="b"/>
              <a:pathLst>
                <a:path w="1266" h="1231" fill="none" extrusionOk="0">
                  <a:moveTo>
                    <a:pt x="616" y="0"/>
                  </a:moveTo>
                  <a:lnTo>
                    <a:pt x="616" y="0"/>
                  </a:lnTo>
                  <a:lnTo>
                    <a:pt x="513" y="0"/>
                  </a:lnTo>
                  <a:lnTo>
                    <a:pt x="377" y="34"/>
                  </a:lnTo>
                  <a:lnTo>
                    <a:pt x="274" y="103"/>
                  </a:lnTo>
                  <a:lnTo>
                    <a:pt x="206" y="171"/>
                  </a:lnTo>
                  <a:lnTo>
                    <a:pt x="103" y="274"/>
                  </a:lnTo>
                  <a:lnTo>
                    <a:pt x="69" y="376"/>
                  </a:lnTo>
                  <a:lnTo>
                    <a:pt x="35" y="479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35" y="752"/>
                  </a:lnTo>
                  <a:lnTo>
                    <a:pt x="69" y="855"/>
                  </a:lnTo>
                  <a:lnTo>
                    <a:pt x="103" y="957"/>
                  </a:lnTo>
                  <a:lnTo>
                    <a:pt x="206" y="1060"/>
                  </a:lnTo>
                  <a:lnTo>
                    <a:pt x="274" y="1128"/>
                  </a:lnTo>
                  <a:lnTo>
                    <a:pt x="377" y="1197"/>
                  </a:lnTo>
                  <a:lnTo>
                    <a:pt x="513" y="1231"/>
                  </a:lnTo>
                  <a:lnTo>
                    <a:pt x="650" y="1231"/>
                  </a:lnTo>
                  <a:lnTo>
                    <a:pt x="650" y="1231"/>
                  </a:lnTo>
                  <a:lnTo>
                    <a:pt x="753" y="1231"/>
                  </a:lnTo>
                  <a:lnTo>
                    <a:pt x="889" y="1197"/>
                  </a:lnTo>
                  <a:lnTo>
                    <a:pt x="992" y="1128"/>
                  </a:lnTo>
                  <a:lnTo>
                    <a:pt x="1060" y="1060"/>
                  </a:lnTo>
                  <a:lnTo>
                    <a:pt x="1163" y="957"/>
                  </a:lnTo>
                  <a:lnTo>
                    <a:pt x="1197" y="855"/>
                  </a:lnTo>
                  <a:lnTo>
                    <a:pt x="1231" y="752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63" y="274"/>
                  </a:lnTo>
                  <a:lnTo>
                    <a:pt x="1060" y="171"/>
                  </a:lnTo>
                  <a:lnTo>
                    <a:pt x="992" y="103"/>
                  </a:lnTo>
                  <a:lnTo>
                    <a:pt x="889" y="34"/>
                  </a:lnTo>
                  <a:lnTo>
                    <a:pt x="753" y="0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2362925" y="399180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fill="none" extrusionOk="0">
                  <a:moveTo>
                    <a:pt x="3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2492825" y="3996925"/>
              <a:ext cx="21375" cy="21375"/>
            </a:xfrm>
            <a:custGeom>
              <a:avLst/>
              <a:gdLst/>
              <a:ahLst/>
              <a:cxnLst/>
              <a:rect l="l" t="t" r="r" b="b"/>
              <a:pathLst>
                <a:path w="855" h="855" fill="none" extrusionOk="0">
                  <a:moveTo>
                    <a:pt x="410" y="855"/>
                  </a:moveTo>
                  <a:lnTo>
                    <a:pt x="410" y="855"/>
                  </a:lnTo>
                  <a:lnTo>
                    <a:pt x="410" y="855"/>
                  </a:lnTo>
                  <a:lnTo>
                    <a:pt x="239" y="821"/>
                  </a:lnTo>
                  <a:lnTo>
                    <a:pt x="103" y="718"/>
                  </a:lnTo>
                  <a:lnTo>
                    <a:pt x="34" y="581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4" y="240"/>
                  </a:lnTo>
                  <a:lnTo>
                    <a:pt x="103" y="103"/>
                  </a:lnTo>
                  <a:lnTo>
                    <a:pt x="239" y="35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581" y="35"/>
                  </a:lnTo>
                  <a:lnTo>
                    <a:pt x="718" y="103"/>
                  </a:lnTo>
                  <a:lnTo>
                    <a:pt x="820" y="240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20" y="581"/>
                  </a:lnTo>
                  <a:lnTo>
                    <a:pt x="752" y="718"/>
                  </a:lnTo>
                  <a:lnTo>
                    <a:pt x="615" y="821"/>
                  </a:lnTo>
                  <a:lnTo>
                    <a:pt x="444" y="855"/>
                  </a:lnTo>
                  <a:lnTo>
                    <a:pt x="410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487700" y="3991800"/>
              <a:ext cx="31625" cy="30775"/>
            </a:xfrm>
            <a:custGeom>
              <a:avLst/>
              <a:gdLst/>
              <a:ahLst/>
              <a:cxnLst/>
              <a:rect l="l" t="t" r="r" b="b"/>
              <a:pathLst>
                <a:path w="1265" h="1231" fill="none" extrusionOk="0">
                  <a:moveTo>
                    <a:pt x="649" y="0"/>
                  </a:moveTo>
                  <a:lnTo>
                    <a:pt x="615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513" y="0"/>
                  </a:lnTo>
                  <a:lnTo>
                    <a:pt x="376" y="34"/>
                  </a:lnTo>
                  <a:lnTo>
                    <a:pt x="273" y="103"/>
                  </a:lnTo>
                  <a:lnTo>
                    <a:pt x="205" y="171"/>
                  </a:lnTo>
                  <a:lnTo>
                    <a:pt x="103" y="274"/>
                  </a:lnTo>
                  <a:lnTo>
                    <a:pt x="68" y="376"/>
                  </a:lnTo>
                  <a:lnTo>
                    <a:pt x="34" y="513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4" y="752"/>
                  </a:lnTo>
                  <a:lnTo>
                    <a:pt x="68" y="855"/>
                  </a:lnTo>
                  <a:lnTo>
                    <a:pt x="103" y="957"/>
                  </a:lnTo>
                  <a:lnTo>
                    <a:pt x="205" y="1060"/>
                  </a:lnTo>
                  <a:lnTo>
                    <a:pt x="273" y="1128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15" y="1231"/>
                  </a:lnTo>
                  <a:lnTo>
                    <a:pt x="615" y="1231"/>
                  </a:lnTo>
                  <a:lnTo>
                    <a:pt x="649" y="1231"/>
                  </a:lnTo>
                  <a:lnTo>
                    <a:pt x="649" y="1231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1" y="1128"/>
                  </a:lnTo>
                  <a:lnTo>
                    <a:pt x="1060" y="1060"/>
                  </a:lnTo>
                  <a:lnTo>
                    <a:pt x="1162" y="957"/>
                  </a:lnTo>
                  <a:lnTo>
                    <a:pt x="1196" y="855"/>
                  </a:lnTo>
                  <a:lnTo>
                    <a:pt x="1230" y="752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0" y="513"/>
                  </a:lnTo>
                  <a:lnTo>
                    <a:pt x="1196" y="376"/>
                  </a:lnTo>
                  <a:lnTo>
                    <a:pt x="1162" y="274"/>
                  </a:lnTo>
                  <a:lnTo>
                    <a:pt x="1060" y="171"/>
                  </a:lnTo>
                  <a:lnTo>
                    <a:pt x="991" y="103"/>
                  </a:lnTo>
                  <a:lnTo>
                    <a:pt x="889" y="34"/>
                  </a:lnTo>
                  <a:lnTo>
                    <a:pt x="752" y="0"/>
                  </a:lnTo>
                  <a:lnTo>
                    <a:pt x="6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2422750" y="3889250"/>
              <a:ext cx="21375" cy="21400"/>
            </a:xfrm>
            <a:custGeom>
              <a:avLst/>
              <a:gdLst/>
              <a:ahLst/>
              <a:cxnLst/>
              <a:rect l="l" t="t" r="r" b="b"/>
              <a:pathLst>
                <a:path w="855" h="856" fill="none" extrusionOk="0">
                  <a:moveTo>
                    <a:pt x="445" y="855"/>
                  </a:moveTo>
                  <a:lnTo>
                    <a:pt x="445" y="855"/>
                  </a:lnTo>
                  <a:lnTo>
                    <a:pt x="274" y="821"/>
                  </a:lnTo>
                  <a:lnTo>
                    <a:pt x="137" y="719"/>
                  </a:lnTo>
                  <a:lnTo>
                    <a:pt x="35" y="582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5" y="240"/>
                  </a:lnTo>
                  <a:lnTo>
                    <a:pt x="137" y="103"/>
                  </a:lnTo>
                  <a:lnTo>
                    <a:pt x="274" y="35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582" y="35"/>
                  </a:lnTo>
                  <a:lnTo>
                    <a:pt x="718" y="103"/>
                  </a:lnTo>
                  <a:lnTo>
                    <a:pt x="821" y="240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21" y="582"/>
                  </a:lnTo>
                  <a:lnTo>
                    <a:pt x="718" y="719"/>
                  </a:lnTo>
                  <a:lnTo>
                    <a:pt x="582" y="787"/>
                  </a:lnTo>
                  <a:lnTo>
                    <a:pt x="445" y="821"/>
                  </a:lnTo>
                  <a:lnTo>
                    <a:pt x="445" y="821"/>
                  </a:lnTo>
                  <a:lnTo>
                    <a:pt x="411" y="821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2417625" y="3884125"/>
              <a:ext cx="31650" cy="30800"/>
            </a:xfrm>
            <a:custGeom>
              <a:avLst/>
              <a:gdLst/>
              <a:ahLst/>
              <a:cxnLst/>
              <a:rect l="l" t="t" r="r" b="b"/>
              <a:pathLst>
                <a:path w="1266" h="1232" fill="none" extrusionOk="0">
                  <a:moveTo>
                    <a:pt x="616" y="1"/>
                  </a:moveTo>
                  <a:lnTo>
                    <a:pt x="616" y="1"/>
                  </a:lnTo>
                  <a:lnTo>
                    <a:pt x="513" y="1"/>
                  </a:lnTo>
                  <a:lnTo>
                    <a:pt x="376" y="69"/>
                  </a:lnTo>
                  <a:lnTo>
                    <a:pt x="274" y="103"/>
                  </a:lnTo>
                  <a:lnTo>
                    <a:pt x="205" y="172"/>
                  </a:lnTo>
                  <a:lnTo>
                    <a:pt x="103" y="274"/>
                  </a:lnTo>
                  <a:lnTo>
                    <a:pt x="69" y="377"/>
                  </a:lnTo>
                  <a:lnTo>
                    <a:pt x="35" y="513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5" y="753"/>
                  </a:lnTo>
                  <a:lnTo>
                    <a:pt x="69" y="855"/>
                  </a:lnTo>
                  <a:lnTo>
                    <a:pt x="103" y="958"/>
                  </a:lnTo>
                  <a:lnTo>
                    <a:pt x="205" y="1060"/>
                  </a:lnTo>
                  <a:lnTo>
                    <a:pt x="274" y="1129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31"/>
                  </a:lnTo>
                  <a:lnTo>
                    <a:pt x="650" y="1231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2" y="1129"/>
                  </a:lnTo>
                  <a:lnTo>
                    <a:pt x="1060" y="1060"/>
                  </a:lnTo>
                  <a:lnTo>
                    <a:pt x="1162" y="992"/>
                  </a:lnTo>
                  <a:lnTo>
                    <a:pt x="1197" y="855"/>
                  </a:lnTo>
                  <a:lnTo>
                    <a:pt x="1231" y="753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3"/>
                  </a:lnTo>
                  <a:lnTo>
                    <a:pt x="1197" y="377"/>
                  </a:lnTo>
                  <a:lnTo>
                    <a:pt x="1162" y="274"/>
                  </a:lnTo>
                  <a:lnTo>
                    <a:pt x="1060" y="172"/>
                  </a:lnTo>
                  <a:lnTo>
                    <a:pt x="992" y="103"/>
                  </a:lnTo>
                  <a:lnTo>
                    <a:pt x="889" y="69"/>
                  </a:lnTo>
                  <a:lnTo>
                    <a:pt x="752" y="1"/>
                  </a:lnTo>
                  <a:lnTo>
                    <a:pt x="6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2433000" y="3884125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fill="none" extrusionOk="0">
                  <a:moveTo>
                    <a:pt x="3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2627825" y="4007175"/>
              <a:ext cx="10275" cy="14550"/>
            </a:xfrm>
            <a:custGeom>
              <a:avLst/>
              <a:gdLst/>
              <a:ahLst/>
              <a:cxnLst/>
              <a:rect l="l" t="t" r="r" b="b"/>
              <a:pathLst>
                <a:path w="411" h="582" extrusionOk="0">
                  <a:moveTo>
                    <a:pt x="0" y="1"/>
                  </a:moveTo>
                  <a:lnTo>
                    <a:pt x="35" y="206"/>
                  </a:lnTo>
                  <a:lnTo>
                    <a:pt x="240" y="479"/>
                  </a:lnTo>
                  <a:lnTo>
                    <a:pt x="411" y="582"/>
                  </a:lnTo>
                  <a:lnTo>
                    <a:pt x="411" y="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2627825" y="4007175"/>
              <a:ext cx="10275" cy="14550"/>
            </a:xfrm>
            <a:custGeom>
              <a:avLst/>
              <a:gdLst/>
              <a:ahLst/>
              <a:cxnLst/>
              <a:rect l="l" t="t" r="r" b="b"/>
              <a:pathLst>
                <a:path w="411" h="58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5" y="206"/>
                  </a:lnTo>
                  <a:lnTo>
                    <a:pt x="35" y="206"/>
                  </a:lnTo>
                  <a:lnTo>
                    <a:pt x="240" y="479"/>
                  </a:lnTo>
                  <a:lnTo>
                    <a:pt x="240" y="479"/>
                  </a:lnTo>
                  <a:lnTo>
                    <a:pt x="411" y="582"/>
                  </a:lnTo>
                  <a:lnTo>
                    <a:pt x="411" y="5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627825" y="4006325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663125" y="3859350"/>
              <a:ext cx="672500" cy="1140750"/>
            </a:xfrm>
            <a:custGeom>
              <a:avLst/>
              <a:gdLst/>
              <a:ahLst/>
              <a:cxnLst/>
              <a:rect l="l" t="t" r="r" b="b"/>
              <a:pathLst>
                <a:path w="26900" h="45630" extrusionOk="0">
                  <a:moveTo>
                    <a:pt x="26045" y="1"/>
                  </a:moveTo>
                  <a:lnTo>
                    <a:pt x="25771" y="35"/>
                  </a:lnTo>
                  <a:lnTo>
                    <a:pt x="25464" y="137"/>
                  </a:lnTo>
                  <a:lnTo>
                    <a:pt x="25156" y="342"/>
                  </a:lnTo>
                  <a:lnTo>
                    <a:pt x="24814" y="616"/>
                  </a:lnTo>
                  <a:lnTo>
                    <a:pt x="24473" y="958"/>
                  </a:lnTo>
                  <a:lnTo>
                    <a:pt x="23584" y="1880"/>
                  </a:lnTo>
                  <a:lnTo>
                    <a:pt x="22695" y="2906"/>
                  </a:lnTo>
                  <a:lnTo>
                    <a:pt x="21772" y="4034"/>
                  </a:lnTo>
                  <a:lnTo>
                    <a:pt x="20850" y="5196"/>
                  </a:lnTo>
                  <a:lnTo>
                    <a:pt x="19893" y="6392"/>
                  </a:lnTo>
                  <a:lnTo>
                    <a:pt x="18936" y="7691"/>
                  </a:lnTo>
                  <a:lnTo>
                    <a:pt x="17979" y="9024"/>
                  </a:lnTo>
                  <a:lnTo>
                    <a:pt x="16987" y="10391"/>
                  </a:lnTo>
                  <a:lnTo>
                    <a:pt x="15039" y="13194"/>
                  </a:lnTo>
                  <a:lnTo>
                    <a:pt x="13125" y="16133"/>
                  </a:lnTo>
                  <a:lnTo>
                    <a:pt x="11245" y="19072"/>
                  </a:lnTo>
                  <a:lnTo>
                    <a:pt x="9434" y="21978"/>
                  </a:lnTo>
                  <a:lnTo>
                    <a:pt x="7725" y="24849"/>
                  </a:lnTo>
                  <a:lnTo>
                    <a:pt x="6084" y="27583"/>
                  </a:lnTo>
                  <a:lnTo>
                    <a:pt x="4615" y="30112"/>
                  </a:lnTo>
                  <a:lnTo>
                    <a:pt x="3282" y="32436"/>
                  </a:lnTo>
                  <a:lnTo>
                    <a:pt x="2154" y="34487"/>
                  </a:lnTo>
                  <a:lnTo>
                    <a:pt x="1231" y="36196"/>
                  </a:lnTo>
                  <a:lnTo>
                    <a:pt x="513" y="37529"/>
                  </a:lnTo>
                  <a:lnTo>
                    <a:pt x="69" y="38418"/>
                  </a:lnTo>
                  <a:lnTo>
                    <a:pt x="1" y="38657"/>
                  </a:lnTo>
                  <a:lnTo>
                    <a:pt x="35" y="38930"/>
                  </a:lnTo>
                  <a:lnTo>
                    <a:pt x="103" y="39204"/>
                  </a:lnTo>
                  <a:lnTo>
                    <a:pt x="240" y="39477"/>
                  </a:lnTo>
                  <a:lnTo>
                    <a:pt x="445" y="39785"/>
                  </a:lnTo>
                  <a:lnTo>
                    <a:pt x="718" y="40092"/>
                  </a:lnTo>
                  <a:lnTo>
                    <a:pt x="1026" y="40434"/>
                  </a:lnTo>
                  <a:lnTo>
                    <a:pt x="1368" y="40742"/>
                  </a:lnTo>
                  <a:lnTo>
                    <a:pt x="1778" y="41083"/>
                  </a:lnTo>
                  <a:lnTo>
                    <a:pt x="2222" y="41425"/>
                  </a:lnTo>
                  <a:lnTo>
                    <a:pt x="3179" y="42109"/>
                  </a:lnTo>
                  <a:lnTo>
                    <a:pt x="4239" y="42792"/>
                  </a:lnTo>
                  <a:lnTo>
                    <a:pt x="5367" y="43408"/>
                  </a:lnTo>
                  <a:lnTo>
                    <a:pt x="6495" y="43989"/>
                  </a:lnTo>
                  <a:lnTo>
                    <a:pt x="7623" y="44536"/>
                  </a:lnTo>
                  <a:lnTo>
                    <a:pt x="8682" y="44980"/>
                  </a:lnTo>
                  <a:lnTo>
                    <a:pt x="9639" y="45322"/>
                  </a:lnTo>
                  <a:lnTo>
                    <a:pt x="10083" y="45424"/>
                  </a:lnTo>
                  <a:lnTo>
                    <a:pt x="10494" y="45527"/>
                  </a:lnTo>
                  <a:lnTo>
                    <a:pt x="10869" y="45595"/>
                  </a:lnTo>
                  <a:lnTo>
                    <a:pt x="11177" y="45629"/>
                  </a:lnTo>
                  <a:lnTo>
                    <a:pt x="11451" y="45595"/>
                  </a:lnTo>
                  <a:lnTo>
                    <a:pt x="11656" y="45561"/>
                  </a:lnTo>
                  <a:lnTo>
                    <a:pt x="11792" y="45458"/>
                  </a:lnTo>
                  <a:lnTo>
                    <a:pt x="11895" y="45322"/>
                  </a:lnTo>
                  <a:lnTo>
                    <a:pt x="12134" y="44638"/>
                  </a:lnTo>
                  <a:lnTo>
                    <a:pt x="12578" y="43408"/>
                  </a:lnTo>
                  <a:lnTo>
                    <a:pt x="14014" y="39614"/>
                  </a:lnTo>
                  <a:lnTo>
                    <a:pt x="15962" y="34487"/>
                  </a:lnTo>
                  <a:lnTo>
                    <a:pt x="18218" y="28472"/>
                  </a:lnTo>
                  <a:lnTo>
                    <a:pt x="20610" y="22080"/>
                  </a:lnTo>
                  <a:lnTo>
                    <a:pt x="21772" y="18901"/>
                  </a:lnTo>
                  <a:lnTo>
                    <a:pt x="22866" y="15791"/>
                  </a:lnTo>
                  <a:lnTo>
                    <a:pt x="23892" y="12852"/>
                  </a:lnTo>
                  <a:lnTo>
                    <a:pt x="24814" y="10152"/>
                  </a:lnTo>
                  <a:lnTo>
                    <a:pt x="25600" y="7691"/>
                  </a:lnTo>
                  <a:lnTo>
                    <a:pt x="26216" y="5572"/>
                  </a:lnTo>
                  <a:lnTo>
                    <a:pt x="26489" y="4546"/>
                  </a:lnTo>
                  <a:lnTo>
                    <a:pt x="26694" y="3658"/>
                  </a:lnTo>
                  <a:lnTo>
                    <a:pt x="26797" y="2872"/>
                  </a:lnTo>
                  <a:lnTo>
                    <a:pt x="26899" y="2188"/>
                  </a:lnTo>
                  <a:lnTo>
                    <a:pt x="26899" y="1573"/>
                  </a:lnTo>
                  <a:lnTo>
                    <a:pt x="26865" y="1094"/>
                  </a:lnTo>
                  <a:lnTo>
                    <a:pt x="26797" y="684"/>
                  </a:lnTo>
                  <a:lnTo>
                    <a:pt x="26660" y="377"/>
                  </a:lnTo>
                  <a:lnTo>
                    <a:pt x="26557" y="274"/>
                  </a:lnTo>
                  <a:lnTo>
                    <a:pt x="26489" y="172"/>
                  </a:lnTo>
                  <a:lnTo>
                    <a:pt x="26387" y="103"/>
                  </a:lnTo>
                  <a:lnTo>
                    <a:pt x="26284" y="35"/>
                  </a:lnTo>
                  <a:lnTo>
                    <a:pt x="26147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663125" y="3859350"/>
              <a:ext cx="672500" cy="1140750"/>
            </a:xfrm>
            <a:custGeom>
              <a:avLst/>
              <a:gdLst/>
              <a:ahLst/>
              <a:cxnLst/>
              <a:rect l="l" t="t" r="r" b="b"/>
              <a:pathLst>
                <a:path w="26900" h="45630" fill="none" extrusionOk="0">
                  <a:moveTo>
                    <a:pt x="24473" y="958"/>
                  </a:moveTo>
                  <a:lnTo>
                    <a:pt x="24473" y="958"/>
                  </a:lnTo>
                  <a:lnTo>
                    <a:pt x="23584" y="1880"/>
                  </a:lnTo>
                  <a:lnTo>
                    <a:pt x="22695" y="2906"/>
                  </a:lnTo>
                  <a:lnTo>
                    <a:pt x="21772" y="4034"/>
                  </a:lnTo>
                  <a:lnTo>
                    <a:pt x="20850" y="5196"/>
                  </a:lnTo>
                  <a:lnTo>
                    <a:pt x="19893" y="6392"/>
                  </a:lnTo>
                  <a:lnTo>
                    <a:pt x="18936" y="7691"/>
                  </a:lnTo>
                  <a:lnTo>
                    <a:pt x="17979" y="9024"/>
                  </a:lnTo>
                  <a:lnTo>
                    <a:pt x="16987" y="10391"/>
                  </a:lnTo>
                  <a:lnTo>
                    <a:pt x="15039" y="13194"/>
                  </a:lnTo>
                  <a:lnTo>
                    <a:pt x="13125" y="16133"/>
                  </a:lnTo>
                  <a:lnTo>
                    <a:pt x="11245" y="19072"/>
                  </a:lnTo>
                  <a:lnTo>
                    <a:pt x="9434" y="21978"/>
                  </a:lnTo>
                  <a:lnTo>
                    <a:pt x="7725" y="24849"/>
                  </a:lnTo>
                  <a:lnTo>
                    <a:pt x="6084" y="27583"/>
                  </a:lnTo>
                  <a:lnTo>
                    <a:pt x="4615" y="30112"/>
                  </a:lnTo>
                  <a:lnTo>
                    <a:pt x="3282" y="32436"/>
                  </a:lnTo>
                  <a:lnTo>
                    <a:pt x="2154" y="34487"/>
                  </a:lnTo>
                  <a:lnTo>
                    <a:pt x="1231" y="36196"/>
                  </a:lnTo>
                  <a:lnTo>
                    <a:pt x="513" y="37529"/>
                  </a:lnTo>
                  <a:lnTo>
                    <a:pt x="69" y="38418"/>
                  </a:lnTo>
                  <a:lnTo>
                    <a:pt x="69" y="38418"/>
                  </a:lnTo>
                  <a:lnTo>
                    <a:pt x="1" y="38657"/>
                  </a:lnTo>
                  <a:lnTo>
                    <a:pt x="35" y="38930"/>
                  </a:lnTo>
                  <a:lnTo>
                    <a:pt x="103" y="39204"/>
                  </a:lnTo>
                  <a:lnTo>
                    <a:pt x="240" y="39477"/>
                  </a:lnTo>
                  <a:lnTo>
                    <a:pt x="445" y="39785"/>
                  </a:lnTo>
                  <a:lnTo>
                    <a:pt x="718" y="40092"/>
                  </a:lnTo>
                  <a:lnTo>
                    <a:pt x="1026" y="40434"/>
                  </a:lnTo>
                  <a:lnTo>
                    <a:pt x="1368" y="40742"/>
                  </a:lnTo>
                  <a:lnTo>
                    <a:pt x="1778" y="41083"/>
                  </a:lnTo>
                  <a:lnTo>
                    <a:pt x="2222" y="41425"/>
                  </a:lnTo>
                  <a:lnTo>
                    <a:pt x="3179" y="42109"/>
                  </a:lnTo>
                  <a:lnTo>
                    <a:pt x="4239" y="42792"/>
                  </a:lnTo>
                  <a:lnTo>
                    <a:pt x="5367" y="43408"/>
                  </a:lnTo>
                  <a:lnTo>
                    <a:pt x="6495" y="43989"/>
                  </a:lnTo>
                  <a:lnTo>
                    <a:pt x="7623" y="44536"/>
                  </a:lnTo>
                  <a:lnTo>
                    <a:pt x="8682" y="44980"/>
                  </a:lnTo>
                  <a:lnTo>
                    <a:pt x="9639" y="45322"/>
                  </a:lnTo>
                  <a:lnTo>
                    <a:pt x="10083" y="45424"/>
                  </a:lnTo>
                  <a:lnTo>
                    <a:pt x="10494" y="45527"/>
                  </a:lnTo>
                  <a:lnTo>
                    <a:pt x="10869" y="45595"/>
                  </a:lnTo>
                  <a:lnTo>
                    <a:pt x="11177" y="45629"/>
                  </a:lnTo>
                  <a:lnTo>
                    <a:pt x="11451" y="45595"/>
                  </a:lnTo>
                  <a:lnTo>
                    <a:pt x="11656" y="45561"/>
                  </a:lnTo>
                  <a:lnTo>
                    <a:pt x="11792" y="45458"/>
                  </a:lnTo>
                  <a:lnTo>
                    <a:pt x="11895" y="45322"/>
                  </a:lnTo>
                  <a:lnTo>
                    <a:pt x="11895" y="45322"/>
                  </a:lnTo>
                  <a:lnTo>
                    <a:pt x="12134" y="44638"/>
                  </a:lnTo>
                  <a:lnTo>
                    <a:pt x="12578" y="43408"/>
                  </a:lnTo>
                  <a:lnTo>
                    <a:pt x="14014" y="39614"/>
                  </a:lnTo>
                  <a:lnTo>
                    <a:pt x="15962" y="34487"/>
                  </a:lnTo>
                  <a:lnTo>
                    <a:pt x="18218" y="28472"/>
                  </a:lnTo>
                  <a:lnTo>
                    <a:pt x="20610" y="22080"/>
                  </a:lnTo>
                  <a:lnTo>
                    <a:pt x="21772" y="18901"/>
                  </a:lnTo>
                  <a:lnTo>
                    <a:pt x="22866" y="15791"/>
                  </a:lnTo>
                  <a:lnTo>
                    <a:pt x="23892" y="12852"/>
                  </a:lnTo>
                  <a:lnTo>
                    <a:pt x="24814" y="10152"/>
                  </a:lnTo>
                  <a:lnTo>
                    <a:pt x="25600" y="7691"/>
                  </a:lnTo>
                  <a:lnTo>
                    <a:pt x="26216" y="5572"/>
                  </a:lnTo>
                  <a:lnTo>
                    <a:pt x="26216" y="5572"/>
                  </a:lnTo>
                  <a:lnTo>
                    <a:pt x="26489" y="4546"/>
                  </a:lnTo>
                  <a:lnTo>
                    <a:pt x="26694" y="3658"/>
                  </a:lnTo>
                  <a:lnTo>
                    <a:pt x="26797" y="2872"/>
                  </a:lnTo>
                  <a:lnTo>
                    <a:pt x="26899" y="2188"/>
                  </a:lnTo>
                  <a:lnTo>
                    <a:pt x="26899" y="1573"/>
                  </a:lnTo>
                  <a:lnTo>
                    <a:pt x="26865" y="1094"/>
                  </a:lnTo>
                  <a:lnTo>
                    <a:pt x="26797" y="684"/>
                  </a:lnTo>
                  <a:lnTo>
                    <a:pt x="26660" y="377"/>
                  </a:lnTo>
                  <a:lnTo>
                    <a:pt x="26557" y="274"/>
                  </a:lnTo>
                  <a:lnTo>
                    <a:pt x="26489" y="172"/>
                  </a:lnTo>
                  <a:lnTo>
                    <a:pt x="26387" y="103"/>
                  </a:lnTo>
                  <a:lnTo>
                    <a:pt x="26284" y="35"/>
                  </a:lnTo>
                  <a:lnTo>
                    <a:pt x="26147" y="1"/>
                  </a:lnTo>
                  <a:lnTo>
                    <a:pt x="26045" y="1"/>
                  </a:lnTo>
                  <a:lnTo>
                    <a:pt x="25771" y="35"/>
                  </a:lnTo>
                  <a:lnTo>
                    <a:pt x="25464" y="137"/>
                  </a:lnTo>
                  <a:lnTo>
                    <a:pt x="25156" y="342"/>
                  </a:lnTo>
                  <a:lnTo>
                    <a:pt x="24814" y="616"/>
                  </a:lnTo>
                  <a:lnTo>
                    <a:pt x="24473" y="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291425" y="4784750"/>
              <a:ext cx="683600" cy="360600"/>
            </a:xfrm>
            <a:custGeom>
              <a:avLst/>
              <a:gdLst/>
              <a:ahLst/>
              <a:cxnLst/>
              <a:rect l="l" t="t" r="r" b="b"/>
              <a:pathLst>
                <a:path w="27344" h="14424" extrusionOk="0">
                  <a:moveTo>
                    <a:pt x="15723" y="0"/>
                  </a:moveTo>
                  <a:lnTo>
                    <a:pt x="15313" y="650"/>
                  </a:lnTo>
                  <a:lnTo>
                    <a:pt x="14869" y="1265"/>
                  </a:lnTo>
                  <a:lnTo>
                    <a:pt x="14356" y="1812"/>
                  </a:lnTo>
                  <a:lnTo>
                    <a:pt x="13809" y="2359"/>
                  </a:lnTo>
                  <a:lnTo>
                    <a:pt x="13672" y="2427"/>
                  </a:lnTo>
                  <a:lnTo>
                    <a:pt x="13467" y="2529"/>
                  </a:lnTo>
                  <a:lnTo>
                    <a:pt x="12920" y="2769"/>
                  </a:lnTo>
                  <a:lnTo>
                    <a:pt x="12203" y="3008"/>
                  </a:lnTo>
                  <a:lnTo>
                    <a:pt x="11348" y="3281"/>
                  </a:lnTo>
                  <a:lnTo>
                    <a:pt x="9332" y="3931"/>
                  </a:lnTo>
                  <a:lnTo>
                    <a:pt x="7110" y="4614"/>
                  </a:lnTo>
                  <a:lnTo>
                    <a:pt x="6016" y="4990"/>
                  </a:lnTo>
                  <a:lnTo>
                    <a:pt x="4957" y="5366"/>
                  </a:lnTo>
                  <a:lnTo>
                    <a:pt x="4000" y="5776"/>
                  </a:lnTo>
                  <a:lnTo>
                    <a:pt x="3145" y="6187"/>
                  </a:lnTo>
                  <a:lnTo>
                    <a:pt x="2769" y="6392"/>
                  </a:lnTo>
                  <a:lnTo>
                    <a:pt x="2428" y="6597"/>
                  </a:lnTo>
                  <a:lnTo>
                    <a:pt x="2154" y="6802"/>
                  </a:lnTo>
                  <a:lnTo>
                    <a:pt x="1881" y="7007"/>
                  </a:lnTo>
                  <a:lnTo>
                    <a:pt x="1710" y="7212"/>
                  </a:lnTo>
                  <a:lnTo>
                    <a:pt x="1573" y="7417"/>
                  </a:lnTo>
                  <a:lnTo>
                    <a:pt x="1505" y="7622"/>
                  </a:lnTo>
                  <a:lnTo>
                    <a:pt x="1471" y="7827"/>
                  </a:lnTo>
                  <a:lnTo>
                    <a:pt x="1505" y="7964"/>
                  </a:lnTo>
                  <a:lnTo>
                    <a:pt x="1556" y="8041"/>
                  </a:lnTo>
                  <a:lnTo>
                    <a:pt x="1556" y="8041"/>
                  </a:lnTo>
                  <a:lnTo>
                    <a:pt x="1095" y="8271"/>
                  </a:lnTo>
                  <a:lnTo>
                    <a:pt x="650" y="8545"/>
                  </a:lnTo>
                  <a:lnTo>
                    <a:pt x="445" y="8682"/>
                  </a:lnTo>
                  <a:lnTo>
                    <a:pt x="309" y="8853"/>
                  </a:lnTo>
                  <a:lnTo>
                    <a:pt x="172" y="9023"/>
                  </a:lnTo>
                  <a:lnTo>
                    <a:pt x="69" y="9160"/>
                  </a:lnTo>
                  <a:lnTo>
                    <a:pt x="1" y="9331"/>
                  </a:lnTo>
                  <a:lnTo>
                    <a:pt x="1" y="9536"/>
                  </a:lnTo>
                  <a:lnTo>
                    <a:pt x="35" y="9673"/>
                  </a:lnTo>
                  <a:lnTo>
                    <a:pt x="69" y="9810"/>
                  </a:lnTo>
                  <a:lnTo>
                    <a:pt x="104" y="9912"/>
                  </a:lnTo>
                  <a:lnTo>
                    <a:pt x="206" y="9980"/>
                  </a:lnTo>
                  <a:lnTo>
                    <a:pt x="377" y="10083"/>
                  </a:lnTo>
                  <a:lnTo>
                    <a:pt x="616" y="10151"/>
                  </a:lnTo>
                  <a:lnTo>
                    <a:pt x="821" y="10185"/>
                  </a:lnTo>
                  <a:lnTo>
                    <a:pt x="992" y="10185"/>
                  </a:lnTo>
                  <a:lnTo>
                    <a:pt x="1197" y="10151"/>
                  </a:lnTo>
                  <a:lnTo>
                    <a:pt x="1197" y="10151"/>
                  </a:lnTo>
                  <a:lnTo>
                    <a:pt x="958" y="10254"/>
                  </a:lnTo>
                  <a:lnTo>
                    <a:pt x="753" y="10391"/>
                  </a:lnTo>
                  <a:lnTo>
                    <a:pt x="479" y="10561"/>
                  </a:lnTo>
                  <a:lnTo>
                    <a:pt x="274" y="10801"/>
                  </a:lnTo>
                  <a:lnTo>
                    <a:pt x="172" y="10937"/>
                  </a:lnTo>
                  <a:lnTo>
                    <a:pt x="69" y="11074"/>
                  </a:lnTo>
                  <a:lnTo>
                    <a:pt x="35" y="11245"/>
                  </a:lnTo>
                  <a:lnTo>
                    <a:pt x="1" y="11416"/>
                  </a:lnTo>
                  <a:lnTo>
                    <a:pt x="1" y="11587"/>
                  </a:lnTo>
                  <a:lnTo>
                    <a:pt x="35" y="11758"/>
                  </a:lnTo>
                  <a:lnTo>
                    <a:pt x="104" y="11929"/>
                  </a:lnTo>
                  <a:lnTo>
                    <a:pt x="206" y="12065"/>
                  </a:lnTo>
                  <a:lnTo>
                    <a:pt x="343" y="12168"/>
                  </a:lnTo>
                  <a:lnTo>
                    <a:pt x="514" y="12236"/>
                  </a:lnTo>
                  <a:lnTo>
                    <a:pt x="685" y="12270"/>
                  </a:lnTo>
                  <a:lnTo>
                    <a:pt x="855" y="12305"/>
                  </a:lnTo>
                  <a:lnTo>
                    <a:pt x="1231" y="12305"/>
                  </a:lnTo>
                  <a:lnTo>
                    <a:pt x="1607" y="12270"/>
                  </a:lnTo>
                  <a:lnTo>
                    <a:pt x="1915" y="12236"/>
                  </a:lnTo>
                  <a:lnTo>
                    <a:pt x="2188" y="12168"/>
                  </a:lnTo>
                  <a:lnTo>
                    <a:pt x="2188" y="12168"/>
                  </a:lnTo>
                  <a:lnTo>
                    <a:pt x="2018" y="12270"/>
                  </a:lnTo>
                  <a:lnTo>
                    <a:pt x="1812" y="12407"/>
                  </a:lnTo>
                  <a:lnTo>
                    <a:pt x="1642" y="12612"/>
                  </a:lnTo>
                  <a:lnTo>
                    <a:pt x="1436" y="12817"/>
                  </a:lnTo>
                  <a:lnTo>
                    <a:pt x="1300" y="13056"/>
                  </a:lnTo>
                  <a:lnTo>
                    <a:pt x="1266" y="13193"/>
                  </a:lnTo>
                  <a:lnTo>
                    <a:pt x="1231" y="13330"/>
                  </a:lnTo>
                  <a:lnTo>
                    <a:pt x="1231" y="13467"/>
                  </a:lnTo>
                  <a:lnTo>
                    <a:pt x="1266" y="13603"/>
                  </a:lnTo>
                  <a:lnTo>
                    <a:pt x="1334" y="13740"/>
                  </a:lnTo>
                  <a:lnTo>
                    <a:pt x="1436" y="13877"/>
                  </a:lnTo>
                  <a:lnTo>
                    <a:pt x="1539" y="13979"/>
                  </a:lnTo>
                  <a:lnTo>
                    <a:pt x="1676" y="14082"/>
                  </a:lnTo>
                  <a:lnTo>
                    <a:pt x="1983" y="14219"/>
                  </a:lnTo>
                  <a:lnTo>
                    <a:pt x="2359" y="14355"/>
                  </a:lnTo>
                  <a:lnTo>
                    <a:pt x="2804" y="14389"/>
                  </a:lnTo>
                  <a:lnTo>
                    <a:pt x="3248" y="14424"/>
                  </a:lnTo>
                  <a:lnTo>
                    <a:pt x="3761" y="14424"/>
                  </a:lnTo>
                  <a:lnTo>
                    <a:pt x="4273" y="14389"/>
                  </a:lnTo>
                  <a:lnTo>
                    <a:pt x="5367" y="14253"/>
                  </a:lnTo>
                  <a:lnTo>
                    <a:pt x="6461" y="14082"/>
                  </a:lnTo>
                  <a:lnTo>
                    <a:pt x="8272" y="13706"/>
                  </a:lnTo>
                  <a:lnTo>
                    <a:pt x="9229" y="13501"/>
                  </a:lnTo>
                  <a:lnTo>
                    <a:pt x="10562" y="13159"/>
                  </a:lnTo>
                  <a:lnTo>
                    <a:pt x="12059" y="12757"/>
                  </a:lnTo>
                  <a:lnTo>
                    <a:pt x="12059" y="12757"/>
                  </a:lnTo>
                  <a:lnTo>
                    <a:pt x="12066" y="12783"/>
                  </a:lnTo>
                  <a:lnTo>
                    <a:pt x="12134" y="12954"/>
                  </a:lnTo>
                  <a:lnTo>
                    <a:pt x="12203" y="13091"/>
                  </a:lnTo>
                  <a:lnTo>
                    <a:pt x="12305" y="13227"/>
                  </a:lnTo>
                  <a:lnTo>
                    <a:pt x="12442" y="13364"/>
                  </a:lnTo>
                  <a:lnTo>
                    <a:pt x="12613" y="13501"/>
                  </a:lnTo>
                  <a:lnTo>
                    <a:pt x="12784" y="13603"/>
                  </a:lnTo>
                  <a:lnTo>
                    <a:pt x="13023" y="13706"/>
                  </a:lnTo>
                  <a:lnTo>
                    <a:pt x="13296" y="13774"/>
                  </a:lnTo>
                  <a:lnTo>
                    <a:pt x="13604" y="13843"/>
                  </a:lnTo>
                  <a:lnTo>
                    <a:pt x="13946" y="13911"/>
                  </a:lnTo>
                  <a:lnTo>
                    <a:pt x="14322" y="13945"/>
                  </a:lnTo>
                  <a:lnTo>
                    <a:pt x="15245" y="13979"/>
                  </a:lnTo>
                  <a:lnTo>
                    <a:pt x="20474" y="13979"/>
                  </a:lnTo>
                  <a:lnTo>
                    <a:pt x="21773" y="13945"/>
                  </a:lnTo>
                  <a:lnTo>
                    <a:pt x="22935" y="13843"/>
                  </a:lnTo>
                  <a:lnTo>
                    <a:pt x="23413" y="13774"/>
                  </a:lnTo>
                  <a:lnTo>
                    <a:pt x="23823" y="13706"/>
                  </a:lnTo>
                  <a:lnTo>
                    <a:pt x="24165" y="13603"/>
                  </a:lnTo>
                  <a:lnTo>
                    <a:pt x="24405" y="13501"/>
                  </a:lnTo>
                  <a:lnTo>
                    <a:pt x="24575" y="13330"/>
                  </a:lnTo>
                  <a:lnTo>
                    <a:pt x="24780" y="13091"/>
                  </a:lnTo>
                  <a:lnTo>
                    <a:pt x="25020" y="12749"/>
                  </a:lnTo>
                  <a:lnTo>
                    <a:pt x="25225" y="12339"/>
                  </a:lnTo>
                  <a:lnTo>
                    <a:pt x="25669" y="11382"/>
                  </a:lnTo>
                  <a:lnTo>
                    <a:pt x="26079" y="10288"/>
                  </a:lnTo>
                  <a:lnTo>
                    <a:pt x="26489" y="9194"/>
                  </a:lnTo>
                  <a:lnTo>
                    <a:pt x="26831" y="8169"/>
                  </a:lnTo>
                  <a:lnTo>
                    <a:pt x="27344" y="6665"/>
                  </a:lnTo>
                  <a:lnTo>
                    <a:pt x="15723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92200" y="5044500"/>
              <a:ext cx="144450" cy="59850"/>
            </a:xfrm>
            <a:custGeom>
              <a:avLst/>
              <a:gdLst/>
              <a:ahLst/>
              <a:cxnLst/>
              <a:rect l="l" t="t" r="r" b="b"/>
              <a:pathLst>
                <a:path w="5778" h="2394" extrusionOk="0">
                  <a:moveTo>
                    <a:pt x="4923" y="1"/>
                  </a:moveTo>
                  <a:lnTo>
                    <a:pt x="4102" y="69"/>
                  </a:lnTo>
                  <a:lnTo>
                    <a:pt x="3248" y="206"/>
                  </a:lnTo>
                  <a:lnTo>
                    <a:pt x="2428" y="377"/>
                  </a:lnTo>
                  <a:lnTo>
                    <a:pt x="1983" y="479"/>
                  </a:lnTo>
                  <a:lnTo>
                    <a:pt x="1607" y="616"/>
                  </a:lnTo>
                  <a:lnTo>
                    <a:pt x="1197" y="787"/>
                  </a:lnTo>
                  <a:lnTo>
                    <a:pt x="821" y="992"/>
                  </a:lnTo>
                  <a:lnTo>
                    <a:pt x="616" y="1094"/>
                  </a:lnTo>
                  <a:lnTo>
                    <a:pt x="445" y="1231"/>
                  </a:lnTo>
                  <a:lnTo>
                    <a:pt x="274" y="1402"/>
                  </a:lnTo>
                  <a:lnTo>
                    <a:pt x="138" y="1573"/>
                  </a:lnTo>
                  <a:lnTo>
                    <a:pt x="35" y="1744"/>
                  </a:lnTo>
                  <a:lnTo>
                    <a:pt x="1" y="1949"/>
                  </a:lnTo>
                  <a:lnTo>
                    <a:pt x="1" y="2188"/>
                  </a:lnTo>
                  <a:lnTo>
                    <a:pt x="35" y="2393"/>
                  </a:lnTo>
                  <a:lnTo>
                    <a:pt x="35" y="2188"/>
                  </a:lnTo>
                  <a:lnTo>
                    <a:pt x="69" y="1983"/>
                  </a:lnTo>
                  <a:lnTo>
                    <a:pt x="172" y="1812"/>
                  </a:lnTo>
                  <a:lnTo>
                    <a:pt x="308" y="1641"/>
                  </a:lnTo>
                  <a:lnTo>
                    <a:pt x="616" y="1402"/>
                  </a:lnTo>
                  <a:lnTo>
                    <a:pt x="958" y="1231"/>
                  </a:lnTo>
                  <a:lnTo>
                    <a:pt x="1710" y="958"/>
                  </a:lnTo>
                  <a:lnTo>
                    <a:pt x="2530" y="752"/>
                  </a:lnTo>
                  <a:lnTo>
                    <a:pt x="4136" y="377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346125" y="5019725"/>
              <a:ext cx="230725" cy="69225"/>
            </a:xfrm>
            <a:custGeom>
              <a:avLst/>
              <a:gdLst/>
              <a:ahLst/>
              <a:cxnLst/>
              <a:rect l="l" t="t" r="r" b="b"/>
              <a:pathLst>
                <a:path w="9229" h="2769" extrusionOk="0">
                  <a:moveTo>
                    <a:pt x="9229" y="0"/>
                  </a:moveTo>
                  <a:lnTo>
                    <a:pt x="8032" y="171"/>
                  </a:lnTo>
                  <a:lnTo>
                    <a:pt x="7417" y="308"/>
                  </a:lnTo>
                  <a:lnTo>
                    <a:pt x="6836" y="445"/>
                  </a:lnTo>
                  <a:lnTo>
                    <a:pt x="5640" y="718"/>
                  </a:lnTo>
                  <a:lnTo>
                    <a:pt x="4512" y="1060"/>
                  </a:lnTo>
                  <a:lnTo>
                    <a:pt x="3350" y="1436"/>
                  </a:lnTo>
                  <a:lnTo>
                    <a:pt x="2188" y="1846"/>
                  </a:lnTo>
                  <a:lnTo>
                    <a:pt x="1094" y="2290"/>
                  </a:lnTo>
                  <a:lnTo>
                    <a:pt x="0" y="2769"/>
                  </a:lnTo>
                  <a:lnTo>
                    <a:pt x="1162" y="2461"/>
                  </a:lnTo>
                  <a:lnTo>
                    <a:pt x="2325" y="2119"/>
                  </a:lnTo>
                  <a:lnTo>
                    <a:pt x="3487" y="1778"/>
                  </a:lnTo>
                  <a:lnTo>
                    <a:pt x="4615" y="1436"/>
                  </a:lnTo>
                  <a:lnTo>
                    <a:pt x="6939" y="718"/>
                  </a:lnTo>
                  <a:lnTo>
                    <a:pt x="9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320500" y="4971875"/>
              <a:ext cx="210200" cy="66675"/>
            </a:xfrm>
            <a:custGeom>
              <a:avLst/>
              <a:gdLst/>
              <a:ahLst/>
              <a:cxnLst/>
              <a:rect l="l" t="t" r="r" b="b"/>
              <a:pathLst>
                <a:path w="8408" h="2667" extrusionOk="0">
                  <a:moveTo>
                    <a:pt x="8408" y="0"/>
                  </a:moveTo>
                  <a:lnTo>
                    <a:pt x="7314" y="137"/>
                  </a:lnTo>
                  <a:lnTo>
                    <a:pt x="6221" y="308"/>
                  </a:lnTo>
                  <a:lnTo>
                    <a:pt x="5127" y="547"/>
                  </a:lnTo>
                  <a:lnTo>
                    <a:pt x="4067" y="855"/>
                  </a:lnTo>
                  <a:lnTo>
                    <a:pt x="3008" y="1231"/>
                  </a:lnTo>
                  <a:lnTo>
                    <a:pt x="1982" y="1641"/>
                  </a:lnTo>
                  <a:lnTo>
                    <a:pt x="957" y="2119"/>
                  </a:lnTo>
                  <a:lnTo>
                    <a:pt x="0" y="2666"/>
                  </a:lnTo>
                  <a:lnTo>
                    <a:pt x="2085" y="1914"/>
                  </a:lnTo>
                  <a:lnTo>
                    <a:pt x="3110" y="1573"/>
                  </a:lnTo>
                  <a:lnTo>
                    <a:pt x="4170" y="1231"/>
                  </a:lnTo>
                  <a:lnTo>
                    <a:pt x="6289" y="581"/>
                  </a:lnTo>
                  <a:lnTo>
                    <a:pt x="7348" y="308"/>
                  </a:lnTo>
                  <a:lnTo>
                    <a:pt x="8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1334150" y="4926575"/>
              <a:ext cx="168375" cy="58150"/>
            </a:xfrm>
            <a:custGeom>
              <a:avLst/>
              <a:gdLst/>
              <a:ahLst/>
              <a:cxnLst/>
              <a:rect l="l" t="t" r="r" b="b"/>
              <a:pathLst>
                <a:path w="6735" h="2326" extrusionOk="0">
                  <a:moveTo>
                    <a:pt x="6734" y="1"/>
                  </a:moveTo>
                  <a:lnTo>
                    <a:pt x="5845" y="103"/>
                  </a:lnTo>
                  <a:lnTo>
                    <a:pt x="4957" y="274"/>
                  </a:lnTo>
                  <a:lnTo>
                    <a:pt x="4102" y="479"/>
                  </a:lnTo>
                  <a:lnTo>
                    <a:pt x="3248" y="753"/>
                  </a:lnTo>
                  <a:lnTo>
                    <a:pt x="2393" y="1060"/>
                  </a:lnTo>
                  <a:lnTo>
                    <a:pt x="1573" y="1436"/>
                  </a:lnTo>
                  <a:lnTo>
                    <a:pt x="787" y="1847"/>
                  </a:lnTo>
                  <a:lnTo>
                    <a:pt x="1" y="2325"/>
                  </a:lnTo>
                  <a:lnTo>
                    <a:pt x="1710" y="1710"/>
                  </a:lnTo>
                  <a:lnTo>
                    <a:pt x="3385" y="1129"/>
                  </a:lnTo>
                  <a:lnTo>
                    <a:pt x="6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2032250" y="3852525"/>
              <a:ext cx="319600" cy="299925"/>
            </a:xfrm>
            <a:custGeom>
              <a:avLst/>
              <a:gdLst/>
              <a:ahLst/>
              <a:cxnLst/>
              <a:rect l="l" t="t" r="r" b="b"/>
              <a:pathLst>
                <a:path w="12784" h="11997" extrusionOk="0">
                  <a:moveTo>
                    <a:pt x="11348" y="0"/>
                  </a:moveTo>
                  <a:lnTo>
                    <a:pt x="10972" y="69"/>
                  </a:lnTo>
                  <a:lnTo>
                    <a:pt x="10494" y="239"/>
                  </a:lnTo>
                  <a:lnTo>
                    <a:pt x="9981" y="513"/>
                  </a:lnTo>
                  <a:lnTo>
                    <a:pt x="9434" y="855"/>
                  </a:lnTo>
                  <a:lnTo>
                    <a:pt x="8819" y="1299"/>
                  </a:lnTo>
                  <a:lnTo>
                    <a:pt x="8170" y="1880"/>
                  </a:lnTo>
                  <a:lnTo>
                    <a:pt x="7657" y="2324"/>
                  </a:lnTo>
                  <a:lnTo>
                    <a:pt x="7110" y="2905"/>
                  </a:lnTo>
                  <a:lnTo>
                    <a:pt x="6495" y="3555"/>
                  </a:lnTo>
                  <a:lnTo>
                    <a:pt x="5845" y="4307"/>
                  </a:lnTo>
                  <a:lnTo>
                    <a:pt x="4478" y="5913"/>
                  </a:lnTo>
                  <a:lnTo>
                    <a:pt x="3145" y="7554"/>
                  </a:lnTo>
                  <a:lnTo>
                    <a:pt x="1915" y="9092"/>
                  </a:lnTo>
                  <a:lnTo>
                    <a:pt x="924" y="10391"/>
                  </a:lnTo>
                  <a:lnTo>
                    <a:pt x="1" y="11587"/>
                  </a:lnTo>
                  <a:lnTo>
                    <a:pt x="10767" y="11997"/>
                  </a:lnTo>
                  <a:lnTo>
                    <a:pt x="11314" y="9946"/>
                  </a:lnTo>
                  <a:lnTo>
                    <a:pt x="11827" y="7895"/>
                  </a:lnTo>
                  <a:lnTo>
                    <a:pt x="12271" y="5811"/>
                  </a:lnTo>
                  <a:lnTo>
                    <a:pt x="12681" y="3760"/>
                  </a:lnTo>
                  <a:lnTo>
                    <a:pt x="12749" y="3042"/>
                  </a:lnTo>
                  <a:lnTo>
                    <a:pt x="12784" y="2393"/>
                  </a:lnTo>
                  <a:lnTo>
                    <a:pt x="12784" y="1812"/>
                  </a:lnTo>
                  <a:lnTo>
                    <a:pt x="12715" y="1333"/>
                  </a:lnTo>
                  <a:lnTo>
                    <a:pt x="12613" y="889"/>
                  </a:lnTo>
                  <a:lnTo>
                    <a:pt x="12476" y="547"/>
                  </a:lnTo>
                  <a:lnTo>
                    <a:pt x="12374" y="410"/>
                  </a:lnTo>
                  <a:lnTo>
                    <a:pt x="12271" y="274"/>
                  </a:lnTo>
                  <a:lnTo>
                    <a:pt x="12134" y="171"/>
                  </a:lnTo>
                  <a:lnTo>
                    <a:pt x="11998" y="103"/>
                  </a:lnTo>
                  <a:lnTo>
                    <a:pt x="11861" y="34"/>
                  </a:lnTo>
                  <a:lnTo>
                    <a:pt x="11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2032250" y="3852525"/>
              <a:ext cx="319600" cy="299925"/>
            </a:xfrm>
            <a:custGeom>
              <a:avLst/>
              <a:gdLst/>
              <a:ahLst/>
              <a:cxnLst/>
              <a:rect l="l" t="t" r="r" b="b"/>
              <a:pathLst>
                <a:path w="12784" h="11997" fill="none" extrusionOk="0">
                  <a:moveTo>
                    <a:pt x="1" y="11587"/>
                  </a:moveTo>
                  <a:lnTo>
                    <a:pt x="10767" y="11997"/>
                  </a:lnTo>
                  <a:lnTo>
                    <a:pt x="10767" y="11997"/>
                  </a:lnTo>
                  <a:lnTo>
                    <a:pt x="11314" y="9946"/>
                  </a:lnTo>
                  <a:lnTo>
                    <a:pt x="11827" y="7895"/>
                  </a:lnTo>
                  <a:lnTo>
                    <a:pt x="12271" y="5811"/>
                  </a:lnTo>
                  <a:lnTo>
                    <a:pt x="12681" y="3760"/>
                  </a:lnTo>
                  <a:lnTo>
                    <a:pt x="12681" y="3760"/>
                  </a:lnTo>
                  <a:lnTo>
                    <a:pt x="12749" y="3042"/>
                  </a:lnTo>
                  <a:lnTo>
                    <a:pt x="12784" y="2393"/>
                  </a:lnTo>
                  <a:lnTo>
                    <a:pt x="12784" y="1812"/>
                  </a:lnTo>
                  <a:lnTo>
                    <a:pt x="12715" y="1333"/>
                  </a:lnTo>
                  <a:lnTo>
                    <a:pt x="12613" y="889"/>
                  </a:lnTo>
                  <a:lnTo>
                    <a:pt x="12476" y="547"/>
                  </a:lnTo>
                  <a:lnTo>
                    <a:pt x="12374" y="410"/>
                  </a:lnTo>
                  <a:lnTo>
                    <a:pt x="12271" y="274"/>
                  </a:lnTo>
                  <a:lnTo>
                    <a:pt x="12134" y="171"/>
                  </a:lnTo>
                  <a:lnTo>
                    <a:pt x="11998" y="103"/>
                  </a:lnTo>
                  <a:lnTo>
                    <a:pt x="11861" y="34"/>
                  </a:lnTo>
                  <a:lnTo>
                    <a:pt x="11724" y="0"/>
                  </a:lnTo>
                  <a:lnTo>
                    <a:pt x="11553" y="0"/>
                  </a:lnTo>
                  <a:lnTo>
                    <a:pt x="11348" y="0"/>
                  </a:lnTo>
                  <a:lnTo>
                    <a:pt x="10972" y="69"/>
                  </a:lnTo>
                  <a:lnTo>
                    <a:pt x="10494" y="239"/>
                  </a:lnTo>
                  <a:lnTo>
                    <a:pt x="9981" y="513"/>
                  </a:lnTo>
                  <a:lnTo>
                    <a:pt x="9434" y="855"/>
                  </a:lnTo>
                  <a:lnTo>
                    <a:pt x="8819" y="1299"/>
                  </a:lnTo>
                  <a:lnTo>
                    <a:pt x="8170" y="1880"/>
                  </a:lnTo>
                  <a:lnTo>
                    <a:pt x="8170" y="1880"/>
                  </a:lnTo>
                  <a:lnTo>
                    <a:pt x="7657" y="2324"/>
                  </a:lnTo>
                  <a:lnTo>
                    <a:pt x="7110" y="2905"/>
                  </a:lnTo>
                  <a:lnTo>
                    <a:pt x="6495" y="3555"/>
                  </a:lnTo>
                  <a:lnTo>
                    <a:pt x="5845" y="4307"/>
                  </a:lnTo>
                  <a:lnTo>
                    <a:pt x="4478" y="5913"/>
                  </a:lnTo>
                  <a:lnTo>
                    <a:pt x="3145" y="7554"/>
                  </a:lnTo>
                  <a:lnTo>
                    <a:pt x="1915" y="9092"/>
                  </a:lnTo>
                  <a:lnTo>
                    <a:pt x="924" y="10391"/>
                  </a:lnTo>
                  <a:lnTo>
                    <a:pt x="1" y="115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2137350" y="3884125"/>
              <a:ext cx="171775" cy="244400"/>
            </a:xfrm>
            <a:custGeom>
              <a:avLst/>
              <a:gdLst/>
              <a:ahLst/>
              <a:cxnLst/>
              <a:rect l="l" t="t" r="r" b="b"/>
              <a:pathLst>
                <a:path w="6871" h="9776" extrusionOk="0">
                  <a:moveTo>
                    <a:pt x="6221" y="206"/>
                  </a:moveTo>
                  <a:lnTo>
                    <a:pt x="6392" y="240"/>
                  </a:lnTo>
                  <a:lnTo>
                    <a:pt x="6529" y="343"/>
                  </a:lnTo>
                  <a:lnTo>
                    <a:pt x="6597" y="513"/>
                  </a:lnTo>
                  <a:lnTo>
                    <a:pt x="6631" y="684"/>
                  </a:lnTo>
                  <a:lnTo>
                    <a:pt x="6563" y="821"/>
                  </a:lnTo>
                  <a:lnTo>
                    <a:pt x="6495" y="924"/>
                  </a:lnTo>
                  <a:lnTo>
                    <a:pt x="6392" y="1026"/>
                  </a:lnTo>
                  <a:lnTo>
                    <a:pt x="6221" y="1060"/>
                  </a:lnTo>
                  <a:lnTo>
                    <a:pt x="6085" y="992"/>
                  </a:lnTo>
                  <a:lnTo>
                    <a:pt x="5948" y="889"/>
                  </a:lnTo>
                  <a:lnTo>
                    <a:pt x="5880" y="753"/>
                  </a:lnTo>
                  <a:lnTo>
                    <a:pt x="5845" y="582"/>
                  </a:lnTo>
                  <a:lnTo>
                    <a:pt x="5880" y="445"/>
                  </a:lnTo>
                  <a:lnTo>
                    <a:pt x="5982" y="308"/>
                  </a:lnTo>
                  <a:lnTo>
                    <a:pt x="6085" y="240"/>
                  </a:lnTo>
                  <a:lnTo>
                    <a:pt x="6221" y="206"/>
                  </a:lnTo>
                  <a:close/>
                  <a:moveTo>
                    <a:pt x="6221" y="1"/>
                  </a:moveTo>
                  <a:lnTo>
                    <a:pt x="6119" y="35"/>
                  </a:lnTo>
                  <a:lnTo>
                    <a:pt x="5982" y="69"/>
                  </a:lnTo>
                  <a:lnTo>
                    <a:pt x="5880" y="103"/>
                  </a:lnTo>
                  <a:lnTo>
                    <a:pt x="5811" y="206"/>
                  </a:lnTo>
                  <a:lnTo>
                    <a:pt x="5709" y="274"/>
                  </a:lnTo>
                  <a:lnTo>
                    <a:pt x="5674" y="377"/>
                  </a:lnTo>
                  <a:lnTo>
                    <a:pt x="5640" y="513"/>
                  </a:lnTo>
                  <a:lnTo>
                    <a:pt x="5606" y="616"/>
                  </a:lnTo>
                  <a:lnTo>
                    <a:pt x="5640" y="753"/>
                  </a:lnTo>
                  <a:lnTo>
                    <a:pt x="5674" y="855"/>
                  </a:lnTo>
                  <a:lnTo>
                    <a:pt x="5743" y="992"/>
                  </a:lnTo>
                  <a:lnTo>
                    <a:pt x="5811" y="1060"/>
                  </a:lnTo>
                  <a:lnTo>
                    <a:pt x="5880" y="1129"/>
                  </a:lnTo>
                  <a:lnTo>
                    <a:pt x="5982" y="1197"/>
                  </a:lnTo>
                  <a:lnTo>
                    <a:pt x="6119" y="1231"/>
                  </a:lnTo>
                  <a:lnTo>
                    <a:pt x="6358" y="1231"/>
                  </a:lnTo>
                  <a:lnTo>
                    <a:pt x="6495" y="1197"/>
                  </a:lnTo>
                  <a:lnTo>
                    <a:pt x="6597" y="1129"/>
                  </a:lnTo>
                  <a:lnTo>
                    <a:pt x="6666" y="1060"/>
                  </a:lnTo>
                  <a:lnTo>
                    <a:pt x="6768" y="958"/>
                  </a:lnTo>
                  <a:lnTo>
                    <a:pt x="6802" y="855"/>
                  </a:lnTo>
                  <a:lnTo>
                    <a:pt x="6837" y="753"/>
                  </a:lnTo>
                  <a:lnTo>
                    <a:pt x="6871" y="616"/>
                  </a:lnTo>
                  <a:lnTo>
                    <a:pt x="6837" y="513"/>
                  </a:lnTo>
                  <a:lnTo>
                    <a:pt x="6802" y="377"/>
                  </a:lnTo>
                  <a:lnTo>
                    <a:pt x="6768" y="274"/>
                  </a:lnTo>
                  <a:lnTo>
                    <a:pt x="6666" y="206"/>
                  </a:lnTo>
                  <a:lnTo>
                    <a:pt x="6597" y="103"/>
                  </a:lnTo>
                  <a:lnTo>
                    <a:pt x="6495" y="69"/>
                  </a:lnTo>
                  <a:lnTo>
                    <a:pt x="6358" y="35"/>
                  </a:lnTo>
                  <a:lnTo>
                    <a:pt x="6256" y="1"/>
                  </a:lnTo>
                  <a:close/>
                  <a:moveTo>
                    <a:pt x="3419" y="4512"/>
                  </a:moveTo>
                  <a:lnTo>
                    <a:pt x="3590" y="4547"/>
                  </a:lnTo>
                  <a:lnTo>
                    <a:pt x="3726" y="4615"/>
                  </a:lnTo>
                  <a:lnTo>
                    <a:pt x="3795" y="4752"/>
                  </a:lnTo>
                  <a:lnTo>
                    <a:pt x="3829" y="4923"/>
                  </a:lnTo>
                  <a:lnTo>
                    <a:pt x="3863" y="4923"/>
                  </a:lnTo>
                  <a:lnTo>
                    <a:pt x="3829" y="5093"/>
                  </a:lnTo>
                  <a:lnTo>
                    <a:pt x="3726" y="5230"/>
                  </a:lnTo>
                  <a:lnTo>
                    <a:pt x="3624" y="5333"/>
                  </a:lnTo>
                  <a:lnTo>
                    <a:pt x="3453" y="5367"/>
                  </a:lnTo>
                  <a:lnTo>
                    <a:pt x="3419" y="5367"/>
                  </a:lnTo>
                  <a:lnTo>
                    <a:pt x="3248" y="5333"/>
                  </a:lnTo>
                  <a:lnTo>
                    <a:pt x="3111" y="5230"/>
                  </a:lnTo>
                  <a:lnTo>
                    <a:pt x="3009" y="5093"/>
                  </a:lnTo>
                  <a:lnTo>
                    <a:pt x="2974" y="4923"/>
                  </a:lnTo>
                  <a:lnTo>
                    <a:pt x="3009" y="4752"/>
                  </a:lnTo>
                  <a:lnTo>
                    <a:pt x="3111" y="4615"/>
                  </a:lnTo>
                  <a:lnTo>
                    <a:pt x="3248" y="4547"/>
                  </a:lnTo>
                  <a:lnTo>
                    <a:pt x="3419" y="4512"/>
                  </a:lnTo>
                  <a:close/>
                  <a:moveTo>
                    <a:pt x="3282" y="4307"/>
                  </a:moveTo>
                  <a:lnTo>
                    <a:pt x="3179" y="4341"/>
                  </a:lnTo>
                  <a:lnTo>
                    <a:pt x="3077" y="4410"/>
                  </a:lnTo>
                  <a:lnTo>
                    <a:pt x="2974" y="4478"/>
                  </a:lnTo>
                  <a:lnTo>
                    <a:pt x="2906" y="4581"/>
                  </a:lnTo>
                  <a:lnTo>
                    <a:pt x="2838" y="4683"/>
                  </a:lnTo>
                  <a:lnTo>
                    <a:pt x="2803" y="4786"/>
                  </a:lnTo>
                  <a:lnTo>
                    <a:pt x="2803" y="4923"/>
                  </a:lnTo>
                  <a:lnTo>
                    <a:pt x="2803" y="5059"/>
                  </a:lnTo>
                  <a:lnTo>
                    <a:pt x="2838" y="5162"/>
                  </a:lnTo>
                  <a:lnTo>
                    <a:pt x="2906" y="5264"/>
                  </a:lnTo>
                  <a:lnTo>
                    <a:pt x="2974" y="5367"/>
                  </a:lnTo>
                  <a:lnTo>
                    <a:pt x="3077" y="5435"/>
                  </a:lnTo>
                  <a:lnTo>
                    <a:pt x="3179" y="5504"/>
                  </a:lnTo>
                  <a:lnTo>
                    <a:pt x="3282" y="5538"/>
                  </a:lnTo>
                  <a:lnTo>
                    <a:pt x="3555" y="5538"/>
                  </a:lnTo>
                  <a:lnTo>
                    <a:pt x="3658" y="5504"/>
                  </a:lnTo>
                  <a:lnTo>
                    <a:pt x="3760" y="5435"/>
                  </a:lnTo>
                  <a:lnTo>
                    <a:pt x="3863" y="5367"/>
                  </a:lnTo>
                  <a:lnTo>
                    <a:pt x="3931" y="5264"/>
                  </a:lnTo>
                  <a:lnTo>
                    <a:pt x="4000" y="5162"/>
                  </a:lnTo>
                  <a:lnTo>
                    <a:pt x="4034" y="5059"/>
                  </a:lnTo>
                  <a:lnTo>
                    <a:pt x="4034" y="4923"/>
                  </a:lnTo>
                  <a:lnTo>
                    <a:pt x="4034" y="4820"/>
                  </a:lnTo>
                  <a:lnTo>
                    <a:pt x="4000" y="4683"/>
                  </a:lnTo>
                  <a:lnTo>
                    <a:pt x="3931" y="4581"/>
                  </a:lnTo>
                  <a:lnTo>
                    <a:pt x="3863" y="4478"/>
                  </a:lnTo>
                  <a:lnTo>
                    <a:pt x="3760" y="4410"/>
                  </a:lnTo>
                  <a:lnTo>
                    <a:pt x="3658" y="4341"/>
                  </a:lnTo>
                  <a:lnTo>
                    <a:pt x="3555" y="4307"/>
                  </a:lnTo>
                  <a:close/>
                  <a:moveTo>
                    <a:pt x="684" y="8751"/>
                  </a:moveTo>
                  <a:lnTo>
                    <a:pt x="821" y="8819"/>
                  </a:lnTo>
                  <a:lnTo>
                    <a:pt x="924" y="8887"/>
                  </a:lnTo>
                  <a:lnTo>
                    <a:pt x="992" y="8990"/>
                  </a:lnTo>
                  <a:lnTo>
                    <a:pt x="1060" y="9127"/>
                  </a:lnTo>
                  <a:lnTo>
                    <a:pt x="1026" y="9297"/>
                  </a:lnTo>
                  <a:lnTo>
                    <a:pt x="924" y="9434"/>
                  </a:lnTo>
                  <a:lnTo>
                    <a:pt x="787" y="9537"/>
                  </a:lnTo>
                  <a:lnTo>
                    <a:pt x="616" y="9571"/>
                  </a:lnTo>
                  <a:lnTo>
                    <a:pt x="445" y="9537"/>
                  </a:lnTo>
                  <a:lnTo>
                    <a:pt x="308" y="9434"/>
                  </a:lnTo>
                  <a:lnTo>
                    <a:pt x="240" y="9297"/>
                  </a:lnTo>
                  <a:lnTo>
                    <a:pt x="206" y="9127"/>
                  </a:lnTo>
                  <a:lnTo>
                    <a:pt x="240" y="8990"/>
                  </a:lnTo>
                  <a:lnTo>
                    <a:pt x="343" y="8853"/>
                  </a:lnTo>
                  <a:lnTo>
                    <a:pt x="479" y="8785"/>
                  </a:lnTo>
                  <a:lnTo>
                    <a:pt x="616" y="8751"/>
                  </a:lnTo>
                  <a:close/>
                  <a:moveTo>
                    <a:pt x="6256" y="8751"/>
                  </a:moveTo>
                  <a:lnTo>
                    <a:pt x="6392" y="8785"/>
                  </a:lnTo>
                  <a:lnTo>
                    <a:pt x="6529" y="8853"/>
                  </a:lnTo>
                  <a:lnTo>
                    <a:pt x="6631" y="8990"/>
                  </a:lnTo>
                  <a:lnTo>
                    <a:pt x="6666" y="9161"/>
                  </a:lnTo>
                  <a:lnTo>
                    <a:pt x="6631" y="9332"/>
                  </a:lnTo>
                  <a:lnTo>
                    <a:pt x="6529" y="9434"/>
                  </a:lnTo>
                  <a:lnTo>
                    <a:pt x="6392" y="9537"/>
                  </a:lnTo>
                  <a:lnTo>
                    <a:pt x="6256" y="9571"/>
                  </a:lnTo>
                  <a:lnTo>
                    <a:pt x="6221" y="9571"/>
                  </a:lnTo>
                  <a:lnTo>
                    <a:pt x="6050" y="9537"/>
                  </a:lnTo>
                  <a:lnTo>
                    <a:pt x="5914" y="9434"/>
                  </a:lnTo>
                  <a:lnTo>
                    <a:pt x="5845" y="9297"/>
                  </a:lnTo>
                  <a:lnTo>
                    <a:pt x="5811" y="9127"/>
                  </a:lnTo>
                  <a:lnTo>
                    <a:pt x="5845" y="8990"/>
                  </a:lnTo>
                  <a:lnTo>
                    <a:pt x="5914" y="8853"/>
                  </a:lnTo>
                  <a:lnTo>
                    <a:pt x="6050" y="8785"/>
                  </a:lnTo>
                  <a:lnTo>
                    <a:pt x="6221" y="8751"/>
                  </a:lnTo>
                  <a:close/>
                  <a:moveTo>
                    <a:pt x="616" y="8511"/>
                  </a:moveTo>
                  <a:lnTo>
                    <a:pt x="479" y="8545"/>
                  </a:lnTo>
                  <a:lnTo>
                    <a:pt x="377" y="8580"/>
                  </a:lnTo>
                  <a:lnTo>
                    <a:pt x="274" y="8614"/>
                  </a:lnTo>
                  <a:lnTo>
                    <a:pt x="172" y="8716"/>
                  </a:lnTo>
                  <a:lnTo>
                    <a:pt x="103" y="8785"/>
                  </a:lnTo>
                  <a:lnTo>
                    <a:pt x="35" y="8887"/>
                  </a:lnTo>
                  <a:lnTo>
                    <a:pt x="1" y="9024"/>
                  </a:lnTo>
                  <a:lnTo>
                    <a:pt x="1" y="9127"/>
                  </a:lnTo>
                  <a:lnTo>
                    <a:pt x="1" y="9263"/>
                  </a:lnTo>
                  <a:lnTo>
                    <a:pt x="35" y="9366"/>
                  </a:lnTo>
                  <a:lnTo>
                    <a:pt x="103" y="9502"/>
                  </a:lnTo>
                  <a:lnTo>
                    <a:pt x="172" y="9571"/>
                  </a:lnTo>
                  <a:lnTo>
                    <a:pt x="274" y="9639"/>
                  </a:lnTo>
                  <a:lnTo>
                    <a:pt x="377" y="9708"/>
                  </a:lnTo>
                  <a:lnTo>
                    <a:pt x="479" y="9742"/>
                  </a:lnTo>
                  <a:lnTo>
                    <a:pt x="616" y="9776"/>
                  </a:lnTo>
                  <a:lnTo>
                    <a:pt x="753" y="9742"/>
                  </a:lnTo>
                  <a:lnTo>
                    <a:pt x="855" y="9708"/>
                  </a:lnTo>
                  <a:lnTo>
                    <a:pt x="958" y="9639"/>
                  </a:lnTo>
                  <a:lnTo>
                    <a:pt x="1060" y="9571"/>
                  </a:lnTo>
                  <a:lnTo>
                    <a:pt x="1129" y="9502"/>
                  </a:lnTo>
                  <a:lnTo>
                    <a:pt x="1197" y="9400"/>
                  </a:lnTo>
                  <a:lnTo>
                    <a:pt x="1231" y="9263"/>
                  </a:lnTo>
                  <a:lnTo>
                    <a:pt x="1231" y="9127"/>
                  </a:lnTo>
                  <a:lnTo>
                    <a:pt x="1231" y="9024"/>
                  </a:lnTo>
                  <a:lnTo>
                    <a:pt x="1197" y="8887"/>
                  </a:lnTo>
                  <a:lnTo>
                    <a:pt x="1129" y="8785"/>
                  </a:lnTo>
                  <a:lnTo>
                    <a:pt x="1060" y="8716"/>
                  </a:lnTo>
                  <a:lnTo>
                    <a:pt x="958" y="8614"/>
                  </a:lnTo>
                  <a:lnTo>
                    <a:pt x="855" y="8580"/>
                  </a:lnTo>
                  <a:lnTo>
                    <a:pt x="753" y="8545"/>
                  </a:lnTo>
                  <a:lnTo>
                    <a:pt x="616" y="8511"/>
                  </a:lnTo>
                  <a:close/>
                  <a:moveTo>
                    <a:pt x="6221" y="8511"/>
                  </a:moveTo>
                  <a:lnTo>
                    <a:pt x="6085" y="8545"/>
                  </a:lnTo>
                  <a:lnTo>
                    <a:pt x="5982" y="8580"/>
                  </a:lnTo>
                  <a:lnTo>
                    <a:pt x="5880" y="8614"/>
                  </a:lnTo>
                  <a:lnTo>
                    <a:pt x="5777" y="8716"/>
                  </a:lnTo>
                  <a:lnTo>
                    <a:pt x="5709" y="8785"/>
                  </a:lnTo>
                  <a:lnTo>
                    <a:pt x="5640" y="8887"/>
                  </a:lnTo>
                  <a:lnTo>
                    <a:pt x="5606" y="9024"/>
                  </a:lnTo>
                  <a:lnTo>
                    <a:pt x="5606" y="9127"/>
                  </a:lnTo>
                  <a:lnTo>
                    <a:pt x="5606" y="9263"/>
                  </a:lnTo>
                  <a:lnTo>
                    <a:pt x="5674" y="9400"/>
                  </a:lnTo>
                  <a:lnTo>
                    <a:pt x="5709" y="9502"/>
                  </a:lnTo>
                  <a:lnTo>
                    <a:pt x="5777" y="9571"/>
                  </a:lnTo>
                  <a:lnTo>
                    <a:pt x="5880" y="9639"/>
                  </a:lnTo>
                  <a:lnTo>
                    <a:pt x="5982" y="9708"/>
                  </a:lnTo>
                  <a:lnTo>
                    <a:pt x="6119" y="9742"/>
                  </a:lnTo>
                  <a:lnTo>
                    <a:pt x="6221" y="9776"/>
                  </a:lnTo>
                  <a:lnTo>
                    <a:pt x="6358" y="9742"/>
                  </a:lnTo>
                  <a:lnTo>
                    <a:pt x="6461" y="9708"/>
                  </a:lnTo>
                  <a:lnTo>
                    <a:pt x="6563" y="9639"/>
                  </a:lnTo>
                  <a:lnTo>
                    <a:pt x="6666" y="9571"/>
                  </a:lnTo>
                  <a:lnTo>
                    <a:pt x="6734" y="9502"/>
                  </a:lnTo>
                  <a:lnTo>
                    <a:pt x="6802" y="9366"/>
                  </a:lnTo>
                  <a:lnTo>
                    <a:pt x="6837" y="9263"/>
                  </a:lnTo>
                  <a:lnTo>
                    <a:pt x="6837" y="9127"/>
                  </a:lnTo>
                  <a:lnTo>
                    <a:pt x="6837" y="9024"/>
                  </a:lnTo>
                  <a:lnTo>
                    <a:pt x="6802" y="8887"/>
                  </a:lnTo>
                  <a:lnTo>
                    <a:pt x="6734" y="8785"/>
                  </a:lnTo>
                  <a:lnTo>
                    <a:pt x="6666" y="8716"/>
                  </a:lnTo>
                  <a:lnTo>
                    <a:pt x="6597" y="8614"/>
                  </a:lnTo>
                  <a:lnTo>
                    <a:pt x="6461" y="8580"/>
                  </a:lnTo>
                  <a:lnTo>
                    <a:pt x="6358" y="8545"/>
                  </a:lnTo>
                  <a:lnTo>
                    <a:pt x="6221" y="85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142475" y="4102875"/>
              <a:ext cx="21400" cy="20525"/>
            </a:xfrm>
            <a:custGeom>
              <a:avLst/>
              <a:gdLst/>
              <a:ahLst/>
              <a:cxnLst/>
              <a:rect l="l" t="t" r="r" b="b"/>
              <a:pathLst>
                <a:path w="856" h="821" fill="none" extrusionOk="0">
                  <a:moveTo>
                    <a:pt x="411" y="821"/>
                  </a:moveTo>
                  <a:lnTo>
                    <a:pt x="411" y="821"/>
                  </a:lnTo>
                  <a:lnTo>
                    <a:pt x="240" y="787"/>
                  </a:lnTo>
                  <a:lnTo>
                    <a:pt x="103" y="684"/>
                  </a:lnTo>
                  <a:lnTo>
                    <a:pt x="35" y="547"/>
                  </a:lnTo>
                  <a:lnTo>
                    <a:pt x="1" y="377"/>
                  </a:lnTo>
                  <a:lnTo>
                    <a:pt x="1" y="377"/>
                  </a:lnTo>
                  <a:lnTo>
                    <a:pt x="35" y="240"/>
                  </a:lnTo>
                  <a:lnTo>
                    <a:pt x="138" y="103"/>
                  </a:lnTo>
                  <a:lnTo>
                    <a:pt x="274" y="35"/>
                  </a:lnTo>
                  <a:lnTo>
                    <a:pt x="411" y="1"/>
                  </a:lnTo>
                  <a:lnTo>
                    <a:pt x="411" y="1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616" y="69"/>
                  </a:lnTo>
                  <a:lnTo>
                    <a:pt x="719" y="137"/>
                  </a:lnTo>
                  <a:lnTo>
                    <a:pt x="787" y="240"/>
                  </a:lnTo>
                  <a:lnTo>
                    <a:pt x="855" y="377"/>
                  </a:lnTo>
                  <a:lnTo>
                    <a:pt x="855" y="377"/>
                  </a:lnTo>
                  <a:lnTo>
                    <a:pt x="821" y="547"/>
                  </a:lnTo>
                  <a:lnTo>
                    <a:pt x="719" y="684"/>
                  </a:lnTo>
                  <a:lnTo>
                    <a:pt x="582" y="787"/>
                  </a:lnTo>
                  <a:lnTo>
                    <a:pt x="411" y="8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2137350" y="4096900"/>
              <a:ext cx="30800" cy="31625"/>
            </a:xfrm>
            <a:custGeom>
              <a:avLst/>
              <a:gdLst/>
              <a:ahLst/>
              <a:cxnLst/>
              <a:rect l="l" t="t" r="r" b="b"/>
              <a:pathLst>
                <a:path w="1232" h="1265" fill="none" extrusionOk="0">
                  <a:moveTo>
                    <a:pt x="616" y="0"/>
                  </a:moveTo>
                  <a:lnTo>
                    <a:pt x="616" y="0"/>
                  </a:lnTo>
                  <a:lnTo>
                    <a:pt x="479" y="34"/>
                  </a:lnTo>
                  <a:lnTo>
                    <a:pt x="377" y="69"/>
                  </a:lnTo>
                  <a:lnTo>
                    <a:pt x="274" y="103"/>
                  </a:lnTo>
                  <a:lnTo>
                    <a:pt x="172" y="205"/>
                  </a:lnTo>
                  <a:lnTo>
                    <a:pt x="103" y="274"/>
                  </a:lnTo>
                  <a:lnTo>
                    <a:pt x="35" y="376"/>
                  </a:lnTo>
                  <a:lnTo>
                    <a:pt x="1" y="513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" y="752"/>
                  </a:lnTo>
                  <a:lnTo>
                    <a:pt x="35" y="855"/>
                  </a:lnTo>
                  <a:lnTo>
                    <a:pt x="103" y="991"/>
                  </a:lnTo>
                  <a:lnTo>
                    <a:pt x="172" y="1060"/>
                  </a:lnTo>
                  <a:lnTo>
                    <a:pt x="274" y="1128"/>
                  </a:lnTo>
                  <a:lnTo>
                    <a:pt x="377" y="1197"/>
                  </a:lnTo>
                  <a:lnTo>
                    <a:pt x="479" y="1231"/>
                  </a:lnTo>
                  <a:lnTo>
                    <a:pt x="616" y="1265"/>
                  </a:lnTo>
                  <a:lnTo>
                    <a:pt x="616" y="1265"/>
                  </a:lnTo>
                  <a:lnTo>
                    <a:pt x="753" y="1231"/>
                  </a:lnTo>
                  <a:lnTo>
                    <a:pt x="855" y="1197"/>
                  </a:lnTo>
                  <a:lnTo>
                    <a:pt x="958" y="1128"/>
                  </a:lnTo>
                  <a:lnTo>
                    <a:pt x="1060" y="1060"/>
                  </a:lnTo>
                  <a:lnTo>
                    <a:pt x="1129" y="991"/>
                  </a:lnTo>
                  <a:lnTo>
                    <a:pt x="1197" y="889"/>
                  </a:lnTo>
                  <a:lnTo>
                    <a:pt x="1231" y="752"/>
                  </a:lnTo>
                  <a:lnTo>
                    <a:pt x="1231" y="616"/>
                  </a:lnTo>
                  <a:lnTo>
                    <a:pt x="1231" y="616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29" y="274"/>
                  </a:lnTo>
                  <a:lnTo>
                    <a:pt x="1060" y="205"/>
                  </a:lnTo>
                  <a:lnTo>
                    <a:pt x="958" y="103"/>
                  </a:lnTo>
                  <a:lnTo>
                    <a:pt x="855" y="69"/>
                  </a:lnTo>
                  <a:lnTo>
                    <a:pt x="753" y="34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282625" y="4102875"/>
              <a:ext cx="21375" cy="20525"/>
            </a:xfrm>
            <a:custGeom>
              <a:avLst/>
              <a:gdLst/>
              <a:ahLst/>
              <a:cxnLst/>
              <a:rect l="l" t="t" r="r" b="b"/>
              <a:pathLst>
                <a:path w="855" h="821" fill="none" extrusionOk="0">
                  <a:moveTo>
                    <a:pt x="410" y="821"/>
                  </a:moveTo>
                  <a:lnTo>
                    <a:pt x="410" y="821"/>
                  </a:lnTo>
                  <a:lnTo>
                    <a:pt x="239" y="787"/>
                  </a:lnTo>
                  <a:lnTo>
                    <a:pt x="103" y="684"/>
                  </a:lnTo>
                  <a:lnTo>
                    <a:pt x="34" y="547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34" y="240"/>
                  </a:lnTo>
                  <a:lnTo>
                    <a:pt x="103" y="103"/>
                  </a:lnTo>
                  <a:lnTo>
                    <a:pt x="239" y="35"/>
                  </a:lnTo>
                  <a:lnTo>
                    <a:pt x="410" y="1"/>
                  </a:lnTo>
                  <a:lnTo>
                    <a:pt x="410" y="1"/>
                  </a:lnTo>
                  <a:lnTo>
                    <a:pt x="410" y="1"/>
                  </a:lnTo>
                  <a:lnTo>
                    <a:pt x="410" y="1"/>
                  </a:lnTo>
                  <a:lnTo>
                    <a:pt x="445" y="1"/>
                  </a:lnTo>
                  <a:lnTo>
                    <a:pt x="445" y="1"/>
                  </a:lnTo>
                  <a:lnTo>
                    <a:pt x="581" y="35"/>
                  </a:lnTo>
                  <a:lnTo>
                    <a:pt x="718" y="103"/>
                  </a:lnTo>
                  <a:lnTo>
                    <a:pt x="820" y="240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55" y="411"/>
                  </a:lnTo>
                  <a:lnTo>
                    <a:pt x="820" y="582"/>
                  </a:lnTo>
                  <a:lnTo>
                    <a:pt x="718" y="684"/>
                  </a:lnTo>
                  <a:lnTo>
                    <a:pt x="581" y="787"/>
                  </a:lnTo>
                  <a:lnTo>
                    <a:pt x="445" y="821"/>
                  </a:lnTo>
                  <a:lnTo>
                    <a:pt x="445" y="821"/>
                  </a:lnTo>
                  <a:lnTo>
                    <a:pt x="410" y="821"/>
                  </a:lnTo>
                  <a:lnTo>
                    <a:pt x="410" y="8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277500" y="4096900"/>
              <a:ext cx="30775" cy="31625"/>
            </a:xfrm>
            <a:custGeom>
              <a:avLst/>
              <a:gdLst/>
              <a:ahLst/>
              <a:cxnLst/>
              <a:rect l="l" t="t" r="r" b="b"/>
              <a:pathLst>
                <a:path w="1231" h="1265" fill="none" extrusionOk="0">
                  <a:moveTo>
                    <a:pt x="615" y="0"/>
                  </a:moveTo>
                  <a:lnTo>
                    <a:pt x="615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479" y="34"/>
                  </a:lnTo>
                  <a:lnTo>
                    <a:pt x="376" y="69"/>
                  </a:lnTo>
                  <a:lnTo>
                    <a:pt x="274" y="103"/>
                  </a:lnTo>
                  <a:lnTo>
                    <a:pt x="171" y="205"/>
                  </a:lnTo>
                  <a:lnTo>
                    <a:pt x="103" y="274"/>
                  </a:lnTo>
                  <a:lnTo>
                    <a:pt x="34" y="376"/>
                  </a:lnTo>
                  <a:lnTo>
                    <a:pt x="0" y="513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0" y="752"/>
                  </a:lnTo>
                  <a:lnTo>
                    <a:pt x="68" y="889"/>
                  </a:lnTo>
                  <a:lnTo>
                    <a:pt x="103" y="991"/>
                  </a:lnTo>
                  <a:lnTo>
                    <a:pt x="171" y="1060"/>
                  </a:lnTo>
                  <a:lnTo>
                    <a:pt x="274" y="1128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615" y="1265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57" y="1128"/>
                  </a:lnTo>
                  <a:lnTo>
                    <a:pt x="1060" y="1060"/>
                  </a:lnTo>
                  <a:lnTo>
                    <a:pt x="1128" y="991"/>
                  </a:lnTo>
                  <a:lnTo>
                    <a:pt x="1196" y="855"/>
                  </a:lnTo>
                  <a:lnTo>
                    <a:pt x="1231" y="752"/>
                  </a:lnTo>
                  <a:lnTo>
                    <a:pt x="1231" y="616"/>
                  </a:lnTo>
                  <a:lnTo>
                    <a:pt x="1231" y="616"/>
                  </a:lnTo>
                  <a:lnTo>
                    <a:pt x="1231" y="513"/>
                  </a:lnTo>
                  <a:lnTo>
                    <a:pt x="1196" y="376"/>
                  </a:lnTo>
                  <a:lnTo>
                    <a:pt x="1128" y="274"/>
                  </a:lnTo>
                  <a:lnTo>
                    <a:pt x="1060" y="205"/>
                  </a:lnTo>
                  <a:lnTo>
                    <a:pt x="991" y="103"/>
                  </a:lnTo>
                  <a:lnTo>
                    <a:pt x="855" y="69"/>
                  </a:lnTo>
                  <a:lnTo>
                    <a:pt x="752" y="34"/>
                  </a:lnTo>
                  <a:lnTo>
                    <a:pt x="6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211700" y="3996925"/>
              <a:ext cx="22225" cy="21375"/>
            </a:xfrm>
            <a:custGeom>
              <a:avLst/>
              <a:gdLst/>
              <a:ahLst/>
              <a:cxnLst/>
              <a:rect l="l" t="t" r="r" b="b"/>
              <a:pathLst>
                <a:path w="889" h="855" fill="none" extrusionOk="0">
                  <a:moveTo>
                    <a:pt x="445" y="855"/>
                  </a:moveTo>
                  <a:lnTo>
                    <a:pt x="445" y="855"/>
                  </a:lnTo>
                  <a:lnTo>
                    <a:pt x="274" y="821"/>
                  </a:lnTo>
                  <a:lnTo>
                    <a:pt x="137" y="718"/>
                  </a:lnTo>
                  <a:lnTo>
                    <a:pt x="35" y="581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35" y="240"/>
                  </a:lnTo>
                  <a:lnTo>
                    <a:pt x="137" y="103"/>
                  </a:lnTo>
                  <a:lnTo>
                    <a:pt x="274" y="35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616" y="35"/>
                  </a:lnTo>
                  <a:lnTo>
                    <a:pt x="752" y="103"/>
                  </a:lnTo>
                  <a:lnTo>
                    <a:pt x="821" y="240"/>
                  </a:lnTo>
                  <a:lnTo>
                    <a:pt x="855" y="411"/>
                  </a:lnTo>
                  <a:lnTo>
                    <a:pt x="889" y="411"/>
                  </a:lnTo>
                  <a:lnTo>
                    <a:pt x="889" y="411"/>
                  </a:lnTo>
                  <a:lnTo>
                    <a:pt x="855" y="581"/>
                  </a:lnTo>
                  <a:lnTo>
                    <a:pt x="752" y="718"/>
                  </a:lnTo>
                  <a:lnTo>
                    <a:pt x="650" y="821"/>
                  </a:lnTo>
                  <a:lnTo>
                    <a:pt x="479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45" y="855"/>
                  </a:lnTo>
                  <a:lnTo>
                    <a:pt x="445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207425" y="3991800"/>
              <a:ext cx="30775" cy="30775"/>
            </a:xfrm>
            <a:custGeom>
              <a:avLst/>
              <a:gdLst/>
              <a:ahLst/>
              <a:cxnLst/>
              <a:rect l="l" t="t" r="r" b="b"/>
              <a:pathLst>
                <a:path w="1231" h="1231" fill="none" extrusionOk="0">
                  <a:moveTo>
                    <a:pt x="616" y="0"/>
                  </a:moveTo>
                  <a:lnTo>
                    <a:pt x="616" y="0"/>
                  </a:lnTo>
                  <a:lnTo>
                    <a:pt x="479" y="0"/>
                  </a:lnTo>
                  <a:lnTo>
                    <a:pt x="376" y="34"/>
                  </a:lnTo>
                  <a:lnTo>
                    <a:pt x="274" y="103"/>
                  </a:lnTo>
                  <a:lnTo>
                    <a:pt x="171" y="171"/>
                  </a:lnTo>
                  <a:lnTo>
                    <a:pt x="103" y="274"/>
                  </a:lnTo>
                  <a:lnTo>
                    <a:pt x="35" y="376"/>
                  </a:lnTo>
                  <a:lnTo>
                    <a:pt x="0" y="479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0" y="752"/>
                  </a:lnTo>
                  <a:lnTo>
                    <a:pt x="35" y="855"/>
                  </a:lnTo>
                  <a:lnTo>
                    <a:pt x="103" y="957"/>
                  </a:lnTo>
                  <a:lnTo>
                    <a:pt x="171" y="1060"/>
                  </a:lnTo>
                  <a:lnTo>
                    <a:pt x="274" y="1128"/>
                  </a:lnTo>
                  <a:lnTo>
                    <a:pt x="376" y="1197"/>
                  </a:lnTo>
                  <a:lnTo>
                    <a:pt x="479" y="1231"/>
                  </a:lnTo>
                  <a:lnTo>
                    <a:pt x="616" y="1231"/>
                  </a:lnTo>
                  <a:lnTo>
                    <a:pt x="616" y="1231"/>
                  </a:lnTo>
                  <a:lnTo>
                    <a:pt x="616" y="1231"/>
                  </a:lnTo>
                  <a:lnTo>
                    <a:pt x="616" y="1231"/>
                  </a:lnTo>
                  <a:lnTo>
                    <a:pt x="752" y="1231"/>
                  </a:lnTo>
                  <a:lnTo>
                    <a:pt x="855" y="1197"/>
                  </a:lnTo>
                  <a:lnTo>
                    <a:pt x="957" y="1128"/>
                  </a:lnTo>
                  <a:lnTo>
                    <a:pt x="1060" y="1060"/>
                  </a:lnTo>
                  <a:lnTo>
                    <a:pt x="1128" y="957"/>
                  </a:lnTo>
                  <a:lnTo>
                    <a:pt x="1197" y="855"/>
                  </a:lnTo>
                  <a:lnTo>
                    <a:pt x="1231" y="752"/>
                  </a:lnTo>
                  <a:lnTo>
                    <a:pt x="1231" y="616"/>
                  </a:lnTo>
                  <a:lnTo>
                    <a:pt x="1231" y="616"/>
                  </a:lnTo>
                  <a:lnTo>
                    <a:pt x="1231" y="513"/>
                  </a:lnTo>
                  <a:lnTo>
                    <a:pt x="1197" y="376"/>
                  </a:lnTo>
                  <a:lnTo>
                    <a:pt x="1128" y="274"/>
                  </a:lnTo>
                  <a:lnTo>
                    <a:pt x="1060" y="171"/>
                  </a:lnTo>
                  <a:lnTo>
                    <a:pt x="957" y="103"/>
                  </a:lnTo>
                  <a:lnTo>
                    <a:pt x="855" y="34"/>
                  </a:lnTo>
                  <a:lnTo>
                    <a:pt x="752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283475" y="3889250"/>
              <a:ext cx="19675" cy="21400"/>
            </a:xfrm>
            <a:custGeom>
              <a:avLst/>
              <a:gdLst/>
              <a:ahLst/>
              <a:cxnLst/>
              <a:rect l="l" t="t" r="r" b="b"/>
              <a:pathLst>
                <a:path w="787" h="856" fill="none" extrusionOk="0">
                  <a:moveTo>
                    <a:pt x="376" y="855"/>
                  </a:moveTo>
                  <a:lnTo>
                    <a:pt x="376" y="855"/>
                  </a:lnTo>
                  <a:lnTo>
                    <a:pt x="240" y="787"/>
                  </a:lnTo>
                  <a:lnTo>
                    <a:pt x="103" y="684"/>
                  </a:lnTo>
                  <a:lnTo>
                    <a:pt x="35" y="548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35" y="240"/>
                  </a:lnTo>
                  <a:lnTo>
                    <a:pt x="137" y="103"/>
                  </a:lnTo>
                  <a:lnTo>
                    <a:pt x="240" y="35"/>
                  </a:lnTo>
                  <a:lnTo>
                    <a:pt x="376" y="1"/>
                  </a:lnTo>
                  <a:lnTo>
                    <a:pt x="376" y="1"/>
                  </a:lnTo>
                  <a:lnTo>
                    <a:pt x="547" y="35"/>
                  </a:lnTo>
                  <a:lnTo>
                    <a:pt x="684" y="138"/>
                  </a:lnTo>
                  <a:lnTo>
                    <a:pt x="752" y="308"/>
                  </a:lnTo>
                  <a:lnTo>
                    <a:pt x="786" y="479"/>
                  </a:lnTo>
                  <a:lnTo>
                    <a:pt x="786" y="479"/>
                  </a:lnTo>
                  <a:lnTo>
                    <a:pt x="718" y="616"/>
                  </a:lnTo>
                  <a:lnTo>
                    <a:pt x="650" y="719"/>
                  </a:lnTo>
                  <a:lnTo>
                    <a:pt x="547" y="821"/>
                  </a:lnTo>
                  <a:lnTo>
                    <a:pt x="376" y="8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277500" y="3884125"/>
              <a:ext cx="31625" cy="30800"/>
            </a:xfrm>
            <a:custGeom>
              <a:avLst/>
              <a:gdLst/>
              <a:ahLst/>
              <a:cxnLst/>
              <a:rect l="l" t="t" r="r" b="b"/>
              <a:pathLst>
                <a:path w="1265" h="1232" fill="none" extrusionOk="0">
                  <a:moveTo>
                    <a:pt x="650" y="1"/>
                  </a:moveTo>
                  <a:lnTo>
                    <a:pt x="615" y="1"/>
                  </a:lnTo>
                  <a:lnTo>
                    <a:pt x="615" y="1"/>
                  </a:lnTo>
                  <a:lnTo>
                    <a:pt x="513" y="35"/>
                  </a:lnTo>
                  <a:lnTo>
                    <a:pt x="376" y="69"/>
                  </a:lnTo>
                  <a:lnTo>
                    <a:pt x="274" y="103"/>
                  </a:lnTo>
                  <a:lnTo>
                    <a:pt x="205" y="206"/>
                  </a:lnTo>
                  <a:lnTo>
                    <a:pt x="103" y="274"/>
                  </a:lnTo>
                  <a:lnTo>
                    <a:pt x="68" y="377"/>
                  </a:lnTo>
                  <a:lnTo>
                    <a:pt x="34" y="513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34" y="753"/>
                  </a:lnTo>
                  <a:lnTo>
                    <a:pt x="68" y="855"/>
                  </a:lnTo>
                  <a:lnTo>
                    <a:pt x="137" y="992"/>
                  </a:lnTo>
                  <a:lnTo>
                    <a:pt x="205" y="1060"/>
                  </a:lnTo>
                  <a:lnTo>
                    <a:pt x="274" y="1129"/>
                  </a:lnTo>
                  <a:lnTo>
                    <a:pt x="376" y="1197"/>
                  </a:lnTo>
                  <a:lnTo>
                    <a:pt x="513" y="1231"/>
                  </a:lnTo>
                  <a:lnTo>
                    <a:pt x="650" y="1231"/>
                  </a:lnTo>
                  <a:lnTo>
                    <a:pt x="650" y="1231"/>
                  </a:lnTo>
                  <a:lnTo>
                    <a:pt x="650" y="1231"/>
                  </a:lnTo>
                  <a:lnTo>
                    <a:pt x="650" y="1231"/>
                  </a:lnTo>
                  <a:lnTo>
                    <a:pt x="752" y="1231"/>
                  </a:lnTo>
                  <a:lnTo>
                    <a:pt x="889" y="1197"/>
                  </a:lnTo>
                  <a:lnTo>
                    <a:pt x="991" y="1129"/>
                  </a:lnTo>
                  <a:lnTo>
                    <a:pt x="1060" y="1060"/>
                  </a:lnTo>
                  <a:lnTo>
                    <a:pt x="1162" y="958"/>
                  </a:lnTo>
                  <a:lnTo>
                    <a:pt x="1196" y="855"/>
                  </a:lnTo>
                  <a:lnTo>
                    <a:pt x="1231" y="753"/>
                  </a:lnTo>
                  <a:lnTo>
                    <a:pt x="1265" y="616"/>
                  </a:lnTo>
                  <a:lnTo>
                    <a:pt x="1265" y="616"/>
                  </a:lnTo>
                  <a:lnTo>
                    <a:pt x="1231" y="513"/>
                  </a:lnTo>
                  <a:lnTo>
                    <a:pt x="1196" y="377"/>
                  </a:lnTo>
                  <a:lnTo>
                    <a:pt x="1162" y="274"/>
                  </a:lnTo>
                  <a:lnTo>
                    <a:pt x="1060" y="206"/>
                  </a:lnTo>
                  <a:lnTo>
                    <a:pt x="991" y="103"/>
                  </a:lnTo>
                  <a:lnTo>
                    <a:pt x="889" y="69"/>
                  </a:lnTo>
                  <a:lnTo>
                    <a:pt x="752" y="35"/>
                  </a:lnTo>
                  <a:lnTo>
                    <a:pt x="6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268950" y="4055025"/>
              <a:ext cx="60700" cy="99150"/>
            </a:xfrm>
            <a:custGeom>
              <a:avLst/>
              <a:gdLst/>
              <a:ahLst/>
              <a:cxnLst/>
              <a:rect l="l" t="t" r="r" b="b"/>
              <a:pathLst>
                <a:path w="2428" h="3966" extrusionOk="0">
                  <a:moveTo>
                    <a:pt x="2393" y="1"/>
                  </a:moveTo>
                  <a:lnTo>
                    <a:pt x="2359" y="35"/>
                  </a:lnTo>
                  <a:lnTo>
                    <a:pt x="2051" y="1060"/>
                  </a:lnTo>
                  <a:lnTo>
                    <a:pt x="1778" y="1983"/>
                  </a:lnTo>
                  <a:lnTo>
                    <a:pt x="1299" y="3829"/>
                  </a:lnTo>
                  <a:lnTo>
                    <a:pt x="0" y="3829"/>
                  </a:lnTo>
                  <a:lnTo>
                    <a:pt x="69" y="3863"/>
                  </a:lnTo>
                  <a:lnTo>
                    <a:pt x="786" y="3931"/>
                  </a:lnTo>
                  <a:lnTo>
                    <a:pt x="1504" y="3965"/>
                  </a:lnTo>
                  <a:lnTo>
                    <a:pt x="1743" y="2974"/>
                  </a:lnTo>
                  <a:lnTo>
                    <a:pt x="1983" y="1983"/>
                  </a:lnTo>
                  <a:lnTo>
                    <a:pt x="2188" y="1060"/>
                  </a:lnTo>
                  <a:lnTo>
                    <a:pt x="2427" y="35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059600" y="4116550"/>
              <a:ext cx="236725" cy="9425"/>
            </a:xfrm>
            <a:custGeom>
              <a:avLst/>
              <a:gdLst/>
              <a:ahLst/>
              <a:cxnLst/>
              <a:rect l="l" t="t" r="r" b="b"/>
              <a:pathLst>
                <a:path w="9469" h="377" extrusionOk="0">
                  <a:moveTo>
                    <a:pt x="2393" y="0"/>
                  </a:moveTo>
                  <a:lnTo>
                    <a:pt x="35" y="69"/>
                  </a:lnTo>
                  <a:lnTo>
                    <a:pt x="1" y="69"/>
                  </a:lnTo>
                  <a:lnTo>
                    <a:pt x="1" y="103"/>
                  </a:lnTo>
                  <a:lnTo>
                    <a:pt x="35" y="137"/>
                  </a:lnTo>
                  <a:lnTo>
                    <a:pt x="2393" y="171"/>
                  </a:lnTo>
                  <a:lnTo>
                    <a:pt x="4717" y="205"/>
                  </a:lnTo>
                  <a:lnTo>
                    <a:pt x="7076" y="308"/>
                  </a:lnTo>
                  <a:lnTo>
                    <a:pt x="8272" y="308"/>
                  </a:lnTo>
                  <a:lnTo>
                    <a:pt x="8853" y="342"/>
                  </a:lnTo>
                  <a:lnTo>
                    <a:pt x="9434" y="376"/>
                  </a:lnTo>
                  <a:lnTo>
                    <a:pt x="9468" y="376"/>
                  </a:lnTo>
                  <a:lnTo>
                    <a:pt x="9468" y="342"/>
                  </a:lnTo>
                  <a:lnTo>
                    <a:pt x="9468" y="308"/>
                  </a:lnTo>
                  <a:lnTo>
                    <a:pt x="9434" y="308"/>
                  </a:lnTo>
                  <a:lnTo>
                    <a:pt x="8853" y="274"/>
                  </a:lnTo>
                  <a:lnTo>
                    <a:pt x="8272" y="205"/>
                  </a:lnTo>
                  <a:lnTo>
                    <a:pt x="7110" y="103"/>
                  </a:lnTo>
                  <a:lnTo>
                    <a:pt x="5913" y="35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338150" y="3813200"/>
              <a:ext cx="201675" cy="170075"/>
            </a:xfrm>
            <a:custGeom>
              <a:avLst/>
              <a:gdLst/>
              <a:ahLst/>
              <a:cxnLst/>
              <a:rect l="l" t="t" r="r" b="b"/>
              <a:pathLst>
                <a:path w="8067" h="6803" extrusionOk="0">
                  <a:moveTo>
                    <a:pt x="2564" y="1"/>
                  </a:moveTo>
                  <a:lnTo>
                    <a:pt x="2222" y="35"/>
                  </a:lnTo>
                  <a:lnTo>
                    <a:pt x="1676" y="103"/>
                  </a:lnTo>
                  <a:lnTo>
                    <a:pt x="1436" y="206"/>
                  </a:lnTo>
                  <a:lnTo>
                    <a:pt x="1197" y="274"/>
                  </a:lnTo>
                  <a:lnTo>
                    <a:pt x="992" y="377"/>
                  </a:lnTo>
                  <a:lnTo>
                    <a:pt x="821" y="479"/>
                  </a:lnTo>
                  <a:lnTo>
                    <a:pt x="650" y="616"/>
                  </a:lnTo>
                  <a:lnTo>
                    <a:pt x="513" y="753"/>
                  </a:lnTo>
                  <a:lnTo>
                    <a:pt x="411" y="890"/>
                  </a:lnTo>
                  <a:lnTo>
                    <a:pt x="308" y="1060"/>
                  </a:lnTo>
                  <a:lnTo>
                    <a:pt x="138" y="1368"/>
                  </a:lnTo>
                  <a:lnTo>
                    <a:pt x="35" y="1744"/>
                  </a:lnTo>
                  <a:lnTo>
                    <a:pt x="1" y="2120"/>
                  </a:lnTo>
                  <a:lnTo>
                    <a:pt x="35" y="2530"/>
                  </a:lnTo>
                  <a:lnTo>
                    <a:pt x="103" y="2940"/>
                  </a:lnTo>
                  <a:lnTo>
                    <a:pt x="206" y="3316"/>
                  </a:lnTo>
                  <a:lnTo>
                    <a:pt x="377" y="3726"/>
                  </a:lnTo>
                  <a:lnTo>
                    <a:pt x="548" y="4102"/>
                  </a:lnTo>
                  <a:lnTo>
                    <a:pt x="787" y="4478"/>
                  </a:lnTo>
                  <a:lnTo>
                    <a:pt x="1026" y="4820"/>
                  </a:lnTo>
                  <a:lnTo>
                    <a:pt x="1265" y="5094"/>
                  </a:lnTo>
                  <a:lnTo>
                    <a:pt x="1676" y="5470"/>
                  </a:lnTo>
                  <a:lnTo>
                    <a:pt x="2154" y="5846"/>
                  </a:lnTo>
                  <a:lnTo>
                    <a:pt x="2667" y="6153"/>
                  </a:lnTo>
                  <a:lnTo>
                    <a:pt x="3214" y="6427"/>
                  </a:lnTo>
                  <a:lnTo>
                    <a:pt x="3760" y="6632"/>
                  </a:lnTo>
                  <a:lnTo>
                    <a:pt x="4034" y="6700"/>
                  </a:lnTo>
                  <a:lnTo>
                    <a:pt x="4307" y="6768"/>
                  </a:lnTo>
                  <a:lnTo>
                    <a:pt x="4581" y="6803"/>
                  </a:lnTo>
                  <a:lnTo>
                    <a:pt x="4820" y="6803"/>
                  </a:lnTo>
                  <a:lnTo>
                    <a:pt x="5059" y="6768"/>
                  </a:lnTo>
                  <a:lnTo>
                    <a:pt x="5264" y="6700"/>
                  </a:lnTo>
                  <a:lnTo>
                    <a:pt x="5435" y="6632"/>
                  </a:lnTo>
                  <a:lnTo>
                    <a:pt x="5572" y="6461"/>
                  </a:lnTo>
                  <a:lnTo>
                    <a:pt x="5674" y="6290"/>
                  </a:lnTo>
                  <a:lnTo>
                    <a:pt x="5777" y="6085"/>
                  </a:lnTo>
                  <a:lnTo>
                    <a:pt x="5811" y="5880"/>
                  </a:lnTo>
                  <a:lnTo>
                    <a:pt x="5811" y="5640"/>
                  </a:lnTo>
                  <a:lnTo>
                    <a:pt x="5777" y="5128"/>
                  </a:lnTo>
                  <a:lnTo>
                    <a:pt x="5709" y="4649"/>
                  </a:lnTo>
                  <a:lnTo>
                    <a:pt x="5606" y="4205"/>
                  </a:lnTo>
                  <a:lnTo>
                    <a:pt x="5504" y="3829"/>
                  </a:lnTo>
                  <a:lnTo>
                    <a:pt x="5504" y="3829"/>
                  </a:lnTo>
                  <a:lnTo>
                    <a:pt x="5777" y="4102"/>
                  </a:lnTo>
                  <a:lnTo>
                    <a:pt x="6119" y="4342"/>
                  </a:lnTo>
                  <a:lnTo>
                    <a:pt x="6495" y="4615"/>
                  </a:lnTo>
                  <a:lnTo>
                    <a:pt x="6905" y="4854"/>
                  </a:lnTo>
                  <a:lnTo>
                    <a:pt x="7110" y="4923"/>
                  </a:lnTo>
                  <a:lnTo>
                    <a:pt x="7315" y="4991"/>
                  </a:lnTo>
                  <a:lnTo>
                    <a:pt x="7520" y="5025"/>
                  </a:lnTo>
                  <a:lnTo>
                    <a:pt x="7691" y="4991"/>
                  </a:lnTo>
                  <a:lnTo>
                    <a:pt x="7862" y="4957"/>
                  </a:lnTo>
                  <a:lnTo>
                    <a:pt x="7999" y="4820"/>
                  </a:lnTo>
                  <a:lnTo>
                    <a:pt x="8033" y="4752"/>
                  </a:lnTo>
                  <a:lnTo>
                    <a:pt x="8067" y="4649"/>
                  </a:lnTo>
                  <a:lnTo>
                    <a:pt x="8067" y="4376"/>
                  </a:lnTo>
                  <a:lnTo>
                    <a:pt x="7999" y="4068"/>
                  </a:lnTo>
                  <a:lnTo>
                    <a:pt x="7862" y="3692"/>
                  </a:lnTo>
                  <a:lnTo>
                    <a:pt x="7623" y="3316"/>
                  </a:lnTo>
                  <a:lnTo>
                    <a:pt x="7349" y="2872"/>
                  </a:lnTo>
                  <a:lnTo>
                    <a:pt x="7007" y="2428"/>
                  </a:lnTo>
                  <a:lnTo>
                    <a:pt x="6631" y="2018"/>
                  </a:lnTo>
                  <a:lnTo>
                    <a:pt x="6187" y="1573"/>
                  </a:lnTo>
                  <a:lnTo>
                    <a:pt x="5709" y="1197"/>
                  </a:lnTo>
                  <a:lnTo>
                    <a:pt x="5196" y="821"/>
                  </a:lnTo>
                  <a:lnTo>
                    <a:pt x="4649" y="514"/>
                  </a:lnTo>
                  <a:lnTo>
                    <a:pt x="4068" y="274"/>
                  </a:lnTo>
                  <a:lnTo>
                    <a:pt x="3760" y="172"/>
                  </a:lnTo>
                  <a:lnTo>
                    <a:pt x="3487" y="103"/>
                  </a:lnTo>
                  <a:lnTo>
                    <a:pt x="3179" y="35"/>
                  </a:lnTo>
                  <a:lnTo>
                    <a:pt x="2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2342425" y="3649150"/>
              <a:ext cx="147000" cy="256375"/>
            </a:xfrm>
            <a:custGeom>
              <a:avLst/>
              <a:gdLst/>
              <a:ahLst/>
              <a:cxnLst/>
              <a:rect l="l" t="t" r="r" b="b"/>
              <a:pathLst>
                <a:path w="5880" h="10255" extrusionOk="0">
                  <a:moveTo>
                    <a:pt x="1" y="1"/>
                  </a:moveTo>
                  <a:lnTo>
                    <a:pt x="1" y="2564"/>
                  </a:lnTo>
                  <a:lnTo>
                    <a:pt x="1" y="2735"/>
                  </a:lnTo>
                  <a:lnTo>
                    <a:pt x="1" y="2974"/>
                  </a:lnTo>
                  <a:lnTo>
                    <a:pt x="1" y="3624"/>
                  </a:lnTo>
                  <a:lnTo>
                    <a:pt x="1" y="4102"/>
                  </a:lnTo>
                  <a:lnTo>
                    <a:pt x="1" y="4615"/>
                  </a:lnTo>
                  <a:lnTo>
                    <a:pt x="35" y="5538"/>
                  </a:lnTo>
                  <a:lnTo>
                    <a:pt x="137" y="6460"/>
                  </a:lnTo>
                  <a:lnTo>
                    <a:pt x="240" y="7383"/>
                  </a:lnTo>
                  <a:lnTo>
                    <a:pt x="377" y="8272"/>
                  </a:lnTo>
                  <a:lnTo>
                    <a:pt x="445" y="8409"/>
                  </a:lnTo>
                  <a:lnTo>
                    <a:pt x="548" y="8511"/>
                  </a:lnTo>
                  <a:lnTo>
                    <a:pt x="924" y="8853"/>
                  </a:lnTo>
                  <a:lnTo>
                    <a:pt x="1436" y="9229"/>
                  </a:lnTo>
                  <a:lnTo>
                    <a:pt x="2051" y="9571"/>
                  </a:lnTo>
                  <a:lnTo>
                    <a:pt x="2393" y="9742"/>
                  </a:lnTo>
                  <a:lnTo>
                    <a:pt x="2769" y="9912"/>
                  </a:lnTo>
                  <a:lnTo>
                    <a:pt x="3179" y="10049"/>
                  </a:lnTo>
                  <a:lnTo>
                    <a:pt x="3555" y="10152"/>
                  </a:lnTo>
                  <a:lnTo>
                    <a:pt x="3965" y="10220"/>
                  </a:lnTo>
                  <a:lnTo>
                    <a:pt x="4376" y="10254"/>
                  </a:lnTo>
                  <a:lnTo>
                    <a:pt x="4786" y="10254"/>
                  </a:lnTo>
                  <a:lnTo>
                    <a:pt x="5196" y="10220"/>
                  </a:lnTo>
                  <a:lnTo>
                    <a:pt x="5333" y="10152"/>
                  </a:lnTo>
                  <a:lnTo>
                    <a:pt x="5435" y="10049"/>
                  </a:lnTo>
                  <a:lnTo>
                    <a:pt x="5503" y="9878"/>
                  </a:lnTo>
                  <a:lnTo>
                    <a:pt x="5572" y="9673"/>
                  </a:lnTo>
                  <a:lnTo>
                    <a:pt x="5640" y="9161"/>
                  </a:lnTo>
                  <a:lnTo>
                    <a:pt x="5640" y="8614"/>
                  </a:lnTo>
                  <a:lnTo>
                    <a:pt x="5640" y="8033"/>
                  </a:lnTo>
                  <a:lnTo>
                    <a:pt x="5606" y="7554"/>
                  </a:lnTo>
                  <a:lnTo>
                    <a:pt x="5572" y="7076"/>
                  </a:lnTo>
                  <a:lnTo>
                    <a:pt x="5572" y="6802"/>
                  </a:lnTo>
                  <a:lnTo>
                    <a:pt x="5879" y="2667"/>
                  </a:lnTo>
                  <a:lnTo>
                    <a:pt x="753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2342425" y="3649150"/>
              <a:ext cx="147850" cy="169225"/>
            </a:xfrm>
            <a:custGeom>
              <a:avLst/>
              <a:gdLst/>
              <a:ahLst/>
              <a:cxnLst/>
              <a:rect l="l" t="t" r="r" b="b"/>
              <a:pathLst>
                <a:path w="5914" h="6769" extrusionOk="0">
                  <a:moveTo>
                    <a:pt x="35" y="1"/>
                  </a:moveTo>
                  <a:lnTo>
                    <a:pt x="1" y="2564"/>
                  </a:lnTo>
                  <a:lnTo>
                    <a:pt x="240" y="2940"/>
                  </a:lnTo>
                  <a:lnTo>
                    <a:pt x="479" y="3350"/>
                  </a:lnTo>
                  <a:lnTo>
                    <a:pt x="753" y="3692"/>
                  </a:lnTo>
                  <a:lnTo>
                    <a:pt x="1026" y="4068"/>
                  </a:lnTo>
                  <a:lnTo>
                    <a:pt x="1334" y="4376"/>
                  </a:lnTo>
                  <a:lnTo>
                    <a:pt x="1641" y="4717"/>
                  </a:lnTo>
                  <a:lnTo>
                    <a:pt x="1983" y="4991"/>
                  </a:lnTo>
                  <a:lnTo>
                    <a:pt x="2325" y="5298"/>
                  </a:lnTo>
                  <a:lnTo>
                    <a:pt x="2701" y="5538"/>
                  </a:lnTo>
                  <a:lnTo>
                    <a:pt x="3077" y="5777"/>
                  </a:lnTo>
                  <a:lnTo>
                    <a:pt x="3487" y="6016"/>
                  </a:lnTo>
                  <a:lnTo>
                    <a:pt x="3897" y="6221"/>
                  </a:lnTo>
                  <a:lnTo>
                    <a:pt x="4307" y="6392"/>
                  </a:lnTo>
                  <a:lnTo>
                    <a:pt x="4717" y="6529"/>
                  </a:lnTo>
                  <a:lnTo>
                    <a:pt x="5162" y="6665"/>
                  </a:lnTo>
                  <a:lnTo>
                    <a:pt x="5606" y="6768"/>
                  </a:lnTo>
                  <a:lnTo>
                    <a:pt x="5914" y="2632"/>
                  </a:lnTo>
                  <a:lnTo>
                    <a:pt x="753" y="30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2257850" y="3352650"/>
              <a:ext cx="366575" cy="416150"/>
            </a:xfrm>
            <a:custGeom>
              <a:avLst/>
              <a:gdLst/>
              <a:ahLst/>
              <a:cxnLst/>
              <a:rect l="l" t="t" r="r" b="b"/>
              <a:pathLst>
                <a:path w="14663" h="16646" extrusionOk="0">
                  <a:moveTo>
                    <a:pt x="6357" y="1"/>
                  </a:moveTo>
                  <a:lnTo>
                    <a:pt x="5708" y="35"/>
                  </a:lnTo>
                  <a:lnTo>
                    <a:pt x="5058" y="137"/>
                  </a:lnTo>
                  <a:lnTo>
                    <a:pt x="4477" y="308"/>
                  </a:lnTo>
                  <a:lnTo>
                    <a:pt x="3862" y="513"/>
                  </a:lnTo>
                  <a:lnTo>
                    <a:pt x="3315" y="753"/>
                  </a:lnTo>
                  <a:lnTo>
                    <a:pt x="2768" y="1060"/>
                  </a:lnTo>
                  <a:lnTo>
                    <a:pt x="2256" y="1436"/>
                  </a:lnTo>
                  <a:lnTo>
                    <a:pt x="1777" y="1812"/>
                  </a:lnTo>
                  <a:lnTo>
                    <a:pt x="1367" y="2291"/>
                  </a:lnTo>
                  <a:lnTo>
                    <a:pt x="957" y="2769"/>
                  </a:lnTo>
                  <a:lnTo>
                    <a:pt x="615" y="3350"/>
                  </a:lnTo>
                  <a:lnTo>
                    <a:pt x="479" y="3624"/>
                  </a:lnTo>
                  <a:lnTo>
                    <a:pt x="342" y="3965"/>
                  </a:lnTo>
                  <a:lnTo>
                    <a:pt x="239" y="4273"/>
                  </a:lnTo>
                  <a:lnTo>
                    <a:pt x="171" y="4615"/>
                  </a:lnTo>
                  <a:lnTo>
                    <a:pt x="68" y="4957"/>
                  </a:lnTo>
                  <a:lnTo>
                    <a:pt x="34" y="5332"/>
                  </a:lnTo>
                  <a:lnTo>
                    <a:pt x="0" y="5708"/>
                  </a:lnTo>
                  <a:lnTo>
                    <a:pt x="0" y="6119"/>
                  </a:lnTo>
                  <a:lnTo>
                    <a:pt x="0" y="6529"/>
                  </a:lnTo>
                  <a:lnTo>
                    <a:pt x="34" y="6973"/>
                  </a:lnTo>
                  <a:lnTo>
                    <a:pt x="103" y="7383"/>
                  </a:lnTo>
                  <a:lnTo>
                    <a:pt x="205" y="7862"/>
                  </a:lnTo>
                  <a:lnTo>
                    <a:pt x="308" y="8340"/>
                  </a:lnTo>
                  <a:lnTo>
                    <a:pt x="444" y="8819"/>
                  </a:lnTo>
                  <a:lnTo>
                    <a:pt x="615" y="9331"/>
                  </a:lnTo>
                  <a:lnTo>
                    <a:pt x="820" y="9844"/>
                  </a:lnTo>
                  <a:lnTo>
                    <a:pt x="1060" y="10357"/>
                  </a:lnTo>
                  <a:lnTo>
                    <a:pt x="1333" y="10904"/>
                  </a:lnTo>
                  <a:lnTo>
                    <a:pt x="1606" y="11485"/>
                  </a:lnTo>
                  <a:lnTo>
                    <a:pt x="1948" y="12066"/>
                  </a:lnTo>
                  <a:lnTo>
                    <a:pt x="2290" y="12647"/>
                  </a:lnTo>
                  <a:lnTo>
                    <a:pt x="2632" y="13159"/>
                  </a:lnTo>
                  <a:lnTo>
                    <a:pt x="3008" y="13638"/>
                  </a:lnTo>
                  <a:lnTo>
                    <a:pt x="3350" y="14048"/>
                  </a:lnTo>
                  <a:lnTo>
                    <a:pt x="3691" y="14458"/>
                  </a:lnTo>
                  <a:lnTo>
                    <a:pt x="4067" y="14800"/>
                  </a:lnTo>
                  <a:lnTo>
                    <a:pt x="4443" y="15142"/>
                  </a:lnTo>
                  <a:lnTo>
                    <a:pt x="4785" y="15415"/>
                  </a:lnTo>
                  <a:lnTo>
                    <a:pt x="5161" y="15654"/>
                  </a:lnTo>
                  <a:lnTo>
                    <a:pt x="5503" y="15860"/>
                  </a:lnTo>
                  <a:lnTo>
                    <a:pt x="5845" y="16065"/>
                  </a:lnTo>
                  <a:lnTo>
                    <a:pt x="6221" y="16201"/>
                  </a:lnTo>
                  <a:lnTo>
                    <a:pt x="6562" y="16338"/>
                  </a:lnTo>
                  <a:lnTo>
                    <a:pt x="6904" y="16441"/>
                  </a:lnTo>
                  <a:lnTo>
                    <a:pt x="7246" y="16543"/>
                  </a:lnTo>
                  <a:lnTo>
                    <a:pt x="7553" y="16577"/>
                  </a:lnTo>
                  <a:lnTo>
                    <a:pt x="8203" y="16646"/>
                  </a:lnTo>
                  <a:lnTo>
                    <a:pt x="8818" y="16646"/>
                  </a:lnTo>
                  <a:lnTo>
                    <a:pt x="9399" y="16577"/>
                  </a:lnTo>
                  <a:lnTo>
                    <a:pt x="9912" y="16475"/>
                  </a:lnTo>
                  <a:lnTo>
                    <a:pt x="10390" y="16338"/>
                  </a:lnTo>
                  <a:lnTo>
                    <a:pt x="10800" y="16201"/>
                  </a:lnTo>
                  <a:lnTo>
                    <a:pt x="11416" y="15962"/>
                  </a:lnTo>
                  <a:lnTo>
                    <a:pt x="11723" y="15825"/>
                  </a:lnTo>
                  <a:lnTo>
                    <a:pt x="12031" y="15620"/>
                  </a:lnTo>
                  <a:lnTo>
                    <a:pt x="12407" y="15381"/>
                  </a:lnTo>
                  <a:lnTo>
                    <a:pt x="12783" y="15073"/>
                  </a:lnTo>
                  <a:lnTo>
                    <a:pt x="13159" y="14732"/>
                  </a:lnTo>
                  <a:lnTo>
                    <a:pt x="13501" y="14322"/>
                  </a:lnTo>
                  <a:lnTo>
                    <a:pt x="13842" y="13843"/>
                  </a:lnTo>
                  <a:lnTo>
                    <a:pt x="14116" y="13296"/>
                  </a:lnTo>
                  <a:lnTo>
                    <a:pt x="14253" y="12989"/>
                  </a:lnTo>
                  <a:lnTo>
                    <a:pt x="14355" y="12681"/>
                  </a:lnTo>
                  <a:lnTo>
                    <a:pt x="14458" y="12339"/>
                  </a:lnTo>
                  <a:lnTo>
                    <a:pt x="14526" y="11963"/>
                  </a:lnTo>
                  <a:lnTo>
                    <a:pt x="14594" y="11587"/>
                  </a:lnTo>
                  <a:lnTo>
                    <a:pt x="14628" y="11211"/>
                  </a:lnTo>
                  <a:lnTo>
                    <a:pt x="14663" y="10801"/>
                  </a:lnTo>
                  <a:lnTo>
                    <a:pt x="14628" y="10357"/>
                  </a:lnTo>
                  <a:lnTo>
                    <a:pt x="14594" y="9912"/>
                  </a:lnTo>
                  <a:lnTo>
                    <a:pt x="14560" y="9434"/>
                  </a:lnTo>
                  <a:lnTo>
                    <a:pt x="14458" y="8921"/>
                  </a:lnTo>
                  <a:lnTo>
                    <a:pt x="14321" y="8409"/>
                  </a:lnTo>
                  <a:lnTo>
                    <a:pt x="14184" y="7862"/>
                  </a:lnTo>
                  <a:lnTo>
                    <a:pt x="13979" y="7315"/>
                  </a:lnTo>
                  <a:lnTo>
                    <a:pt x="13774" y="6734"/>
                  </a:lnTo>
                  <a:lnTo>
                    <a:pt x="13501" y="6119"/>
                  </a:lnTo>
                  <a:lnTo>
                    <a:pt x="13227" y="5503"/>
                  </a:lnTo>
                  <a:lnTo>
                    <a:pt x="12920" y="4922"/>
                  </a:lnTo>
                  <a:lnTo>
                    <a:pt x="12612" y="4410"/>
                  </a:lnTo>
                  <a:lnTo>
                    <a:pt x="12304" y="3897"/>
                  </a:lnTo>
                  <a:lnTo>
                    <a:pt x="11997" y="3453"/>
                  </a:lnTo>
                  <a:lnTo>
                    <a:pt x="11689" y="3008"/>
                  </a:lnTo>
                  <a:lnTo>
                    <a:pt x="11381" y="2632"/>
                  </a:lnTo>
                  <a:lnTo>
                    <a:pt x="11040" y="2256"/>
                  </a:lnTo>
                  <a:lnTo>
                    <a:pt x="10732" y="1915"/>
                  </a:lnTo>
                  <a:lnTo>
                    <a:pt x="10390" y="1607"/>
                  </a:lnTo>
                  <a:lnTo>
                    <a:pt x="10049" y="1334"/>
                  </a:lnTo>
                  <a:lnTo>
                    <a:pt x="9707" y="1094"/>
                  </a:lnTo>
                  <a:lnTo>
                    <a:pt x="9399" y="889"/>
                  </a:lnTo>
                  <a:lnTo>
                    <a:pt x="9057" y="684"/>
                  </a:lnTo>
                  <a:lnTo>
                    <a:pt x="8716" y="513"/>
                  </a:lnTo>
                  <a:lnTo>
                    <a:pt x="8374" y="377"/>
                  </a:lnTo>
                  <a:lnTo>
                    <a:pt x="8032" y="274"/>
                  </a:lnTo>
                  <a:lnTo>
                    <a:pt x="7690" y="171"/>
                  </a:lnTo>
                  <a:lnTo>
                    <a:pt x="7348" y="103"/>
                  </a:lnTo>
                  <a:lnTo>
                    <a:pt x="7007" y="35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2500500" y="3462875"/>
              <a:ext cx="33350" cy="17975"/>
            </a:xfrm>
            <a:custGeom>
              <a:avLst/>
              <a:gdLst/>
              <a:ahLst/>
              <a:cxnLst/>
              <a:rect l="l" t="t" r="r" b="b"/>
              <a:pathLst>
                <a:path w="1334" h="719" extrusionOk="0">
                  <a:moveTo>
                    <a:pt x="548" y="1"/>
                  </a:moveTo>
                  <a:lnTo>
                    <a:pt x="377" y="69"/>
                  </a:lnTo>
                  <a:lnTo>
                    <a:pt x="240" y="137"/>
                  </a:lnTo>
                  <a:lnTo>
                    <a:pt x="103" y="240"/>
                  </a:lnTo>
                  <a:lnTo>
                    <a:pt x="1" y="377"/>
                  </a:lnTo>
                  <a:lnTo>
                    <a:pt x="1" y="479"/>
                  </a:lnTo>
                  <a:lnTo>
                    <a:pt x="1" y="548"/>
                  </a:lnTo>
                  <a:lnTo>
                    <a:pt x="69" y="616"/>
                  </a:lnTo>
                  <a:lnTo>
                    <a:pt x="137" y="684"/>
                  </a:lnTo>
                  <a:lnTo>
                    <a:pt x="240" y="718"/>
                  </a:lnTo>
                  <a:lnTo>
                    <a:pt x="513" y="718"/>
                  </a:lnTo>
                  <a:lnTo>
                    <a:pt x="650" y="684"/>
                  </a:lnTo>
                  <a:lnTo>
                    <a:pt x="1129" y="616"/>
                  </a:lnTo>
                  <a:lnTo>
                    <a:pt x="1197" y="582"/>
                  </a:lnTo>
                  <a:lnTo>
                    <a:pt x="1265" y="513"/>
                  </a:lnTo>
                  <a:lnTo>
                    <a:pt x="1334" y="411"/>
                  </a:lnTo>
                  <a:lnTo>
                    <a:pt x="1334" y="308"/>
                  </a:lnTo>
                  <a:lnTo>
                    <a:pt x="1300" y="206"/>
                  </a:lnTo>
                  <a:lnTo>
                    <a:pt x="1231" y="103"/>
                  </a:lnTo>
                  <a:lnTo>
                    <a:pt x="1060" y="3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2403950" y="3503900"/>
              <a:ext cx="30775" cy="25650"/>
            </a:xfrm>
            <a:custGeom>
              <a:avLst/>
              <a:gdLst/>
              <a:ahLst/>
              <a:cxnLst/>
              <a:rect l="l" t="t" r="r" b="b"/>
              <a:pathLst>
                <a:path w="1231" h="1026" extrusionOk="0">
                  <a:moveTo>
                    <a:pt x="752" y="0"/>
                  </a:moveTo>
                  <a:lnTo>
                    <a:pt x="582" y="69"/>
                  </a:lnTo>
                  <a:lnTo>
                    <a:pt x="445" y="137"/>
                  </a:lnTo>
                  <a:lnTo>
                    <a:pt x="308" y="239"/>
                  </a:lnTo>
                  <a:lnTo>
                    <a:pt x="171" y="376"/>
                  </a:lnTo>
                  <a:lnTo>
                    <a:pt x="69" y="513"/>
                  </a:lnTo>
                  <a:lnTo>
                    <a:pt x="1" y="684"/>
                  </a:lnTo>
                  <a:lnTo>
                    <a:pt x="1" y="786"/>
                  </a:lnTo>
                  <a:lnTo>
                    <a:pt x="35" y="889"/>
                  </a:lnTo>
                  <a:lnTo>
                    <a:pt x="103" y="957"/>
                  </a:lnTo>
                  <a:lnTo>
                    <a:pt x="206" y="991"/>
                  </a:lnTo>
                  <a:lnTo>
                    <a:pt x="308" y="1026"/>
                  </a:lnTo>
                  <a:lnTo>
                    <a:pt x="411" y="991"/>
                  </a:lnTo>
                  <a:lnTo>
                    <a:pt x="821" y="718"/>
                  </a:lnTo>
                  <a:lnTo>
                    <a:pt x="1060" y="581"/>
                  </a:lnTo>
                  <a:lnTo>
                    <a:pt x="1128" y="479"/>
                  </a:lnTo>
                  <a:lnTo>
                    <a:pt x="1197" y="342"/>
                  </a:lnTo>
                  <a:lnTo>
                    <a:pt x="1231" y="274"/>
                  </a:lnTo>
                  <a:lnTo>
                    <a:pt x="1197" y="171"/>
                  </a:lnTo>
                  <a:lnTo>
                    <a:pt x="1163" y="103"/>
                  </a:lnTo>
                  <a:lnTo>
                    <a:pt x="1094" y="69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2456925" y="3562850"/>
              <a:ext cx="7725" cy="35050"/>
            </a:xfrm>
            <a:custGeom>
              <a:avLst/>
              <a:gdLst/>
              <a:ahLst/>
              <a:cxnLst/>
              <a:rect l="l" t="t" r="r" b="b"/>
              <a:pathLst>
                <a:path w="309" h="1402" extrusionOk="0">
                  <a:moveTo>
                    <a:pt x="1" y="1"/>
                  </a:moveTo>
                  <a:lnTo>
                    <a:pt x="1" y="35"/>
                  </a:lnTo>
                  <a:lnTo>
                    <a:pt x="137" y="411"/>
                  </a:lnTo>
                  <a:lnTo>
                    <a:pt x="206" y="582"/>
                  </a:lnTo>
                  <a:lnTo>
                    <a:pt x="240" y="753"/>
                  </a:lnTo>
                  <a:lnTo>
                    <a:pt x="240" y="923"/>
                  </a:lnTo>
                  <a:lnTo>
                    <a:pt x="206" y="1094"/>
                  </a:lnTo>
                  <a:lnTo>
                    <a:pt x="137" y="1231"/>
                  </a:lnTo>
                  <a:lnTo>
                    <a:pt x="1" y="1368"/>
                  </a:lnTo>
                  <a:lnTo>
                    <a:pt x="1" y="1402"/>
                  </a:lnTo>
                  <a:lnTo>
                    <a:pt x="172" y="1265"/>
                  </a:lnTo>
                  <a:lnTo>
                    <a:pt x="240" y="1128"/>
                  </a:lnTo>
                  <a:lnTo>
                    <a:pt x="308" y="923"/>
                  </a:lnTo>
                  <a:lnTo>
                    <a:pt x="308" y="718"/>
                  </a:lnTo>
                  <a:lnTo>
                    <a:pt x="274" y="547"/>
                  </a:lnTo>
                  <a:lnTo>
                    <a:pt x="206" y="342"/>
                  </a:lnTo>
                  <a:lnTo>
                    <a:pt x="103" y="1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2433000" y="3554300"/>
              <a:ext cx="29075" cy="39325"/>
            </a:xfrm>
            <a:custGeom>
              <a:avLst/>
              <a:gdLst/>
              <a:ahLst/>
              <a:cxnLst/>
              <a:rect l="l" t="t" r="r" b="b"/>
              <a:pathLst>
                <a:path w="1163" h="1573" extrusionOk="0">
                  <a:moveTo>
                    <a:pt x="377" y="1"/>
                  </a:moveTo>
                  <a:lnTo>
                    <a:pt x="240" y="69"/>
                  </a:lnTo>
                  <a:lnTo>
                    <a:pt x="137" y="172"/>
                  </a:lnTo>
                  <a:lnTo>
                    <a:pt x="69" y="274"/>
                  </a:lnTo>
                  <a:lnTo>
                    <a:pt x="35" y="377"/>
                  </a:lnTo>
                  <a:lnTo>
                    <a:pt x="1" y="513"/>
                  </a:lnTo>
                  <a:lnTo>
                    <a:pt x="1" y="684"/>
                  </a:lnTo>
                  <a:lnTo>
                    <a:pt x="69" y="958"/>
                  </a:lnTo>
                  <a:lnTo>
                    <a:pt x="206" y="1231"/>
                  </a:lnTo>
                  <a:lnTo>
                    <a:pt x="274" y="1334"/>
                  </a:lnTo>
                  <a:lnTo>
                    <a:pt x="377" y="1436"/>
                  </a:lnTo>
                  <a:lnTo>
                    <a:pt x="479" y="1505"/>
                  </a:lnTo>
                  <a:lnTo>
                    <a:pt x="582" y="1539"/>
                  </a:lnTo>
                  <a:lnTo>
                    <a:pt x="718" y="1573"/>
                  </a:lnTo>
                  <a:lnTo>
                    <a:pt x="855" y="1539"/>
                  </a:lnTo>
                  <a:lnTo>
                    <a:pt x="958" y="1470"/>
                  </a:lnTo>
                  <a:lnTo>
                    <a:pt x="1060" y="1402"/>
                  </a:lnTo>
                  <a:lnTo>
                    <a:pt x="1129" y="1300"/>
                  </a:lnTo>
                  <a:lnTo>
                    <a:pt x="1163" y="1163"/>
                  </a:lnTo>
                  <a:lnTo>
                    <a:pt x="1163" y="1026"/>
                  </a:lnTo>
                  <a:lnTo>
                    <a:pt x="1163" y="889"/>
                  </a:lnTo>
                  <a:lnTo>
                    <a:pt x="1094" y="616"/>
                  </a:lnTo>
                  <a:lnTo>
                    <a:pt x="992" y="343"/>
                  </a:lnTo>
                  <a:lnTo>
                    <a:pt x="889" y="206"/>
                  </a:lnTo>
                  <a:lnTo>
                    <a:pt x="821" y="138"/>
                  </a:lnTo>
                  <a:lnTo>
                    <a:pt x="718" y="3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413350" y="3558575"/>
              <a:ext cx="25650" cy="20525"/>
            </a:xfrm>
            <a:custGeom>
              <a:avLst/>
              <a:gdLst/>
              <a:ahLst/>
              <a:cxnLst/>
              <a:rect l="l" t="t" r="r" b="b"/>
              <a:pathLst>
                <a:path w="1026" h="821" extrusionOk="0">
                  <a:moveTo>
                    <a:pt x="923" y="1"/>
                  </a:moveTo>
                  <a:lnTo>
                    <a:pt x="889" y="35"/>
                  </a:lnTo>
                  <a:lnTo>
                    <a:pt x="752" y="274"/>
                  </a:lnTo>
                  <a:lnTo>
                    <a:pt x="650" y="377"/>
                  </a:lnTo>
                  <a:lnTo>
                    <a:pt x="547" y="445"/>
                  </a:lnTo>
                  <a:lnTo>
                    <a:pt x="445" y="479"/>
                  </a:lnTo>
                  <a:lnTo>
                    <a:pt x="308" y="445"/>
                  </a:lnTo>
                  <a:lnTo>
                    <a:pt x="137" y="411"/>
                  </a:lnTo>
                  <a:lnTo>
                    <a:pt x="1" y="308"/>
                  </a:lnTo>
                  <a:lnTo>
                    <a:pt x="1" y="342"/>
                  </a:lnTo>
                  <a:lnTo>
                    <a:pt x="103" y="548"/>
                  </a:lnTo>
                  <a:lnTo>
                    <a:pt x="240" y="718"/>
                  </a:lnTo>
                  <a:lnTo>
                    <a:pt x="342" y="787"/>
                  </a:lnTo>
                  <a:lnTo>
                    <a:pt x="445" y="821"/>
                  </a:lnTo>
                  <a:lnTo>
                    <a:pt x="650" y="821"/>
                  </a:lnTo>
                  <a:lnTo>
                    <a:pt x="752" y="787"/>
                  </a:lnTo>
                  <a:lnTo>
                    <a:pt x="855" y="718"/>
                  </a:lnTo>
                  <a:lnTo>
                    <a:pt x="923" y="650"/>
                  </a:lnTo>
                  <a:lnTo>
                    <a:pt x="992" y="548"/>
                  </a:lnTo>
                  <a:lnTo>
                    <a:pt x="1026" y="342"/>
                  </a:lnTo>
                  <a:lnTo>
                    <a:pt x="1026" y="103"/>
                  </a:lnTo>
                  <a:lnTo>
                    <a:pt x="958" y="35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2522725" y="3531225"/>
              <a:ext cx="23950" cy="26525"/>
            </a:xfrm>
            <a:custGeom>
              <a:avLst/>
              <a:gdLst/>
              <a:ahLst/>
              <a:cxnLst/>
              <a:rect l="l" t="t" r="r" b="b"/>
              <a:pathLst>
                <a:path w="958" h="1061" extrusionOk="0">
                  <a:moveTo>
                    <a:pt x="0" y="1"/>
                  </a:moveTo>
                  <a:lnTo>
                    <a:pt x="69" y="206"/>
                  </a:lnTo>
                  <a:lnTo>
                    <a:pt x="103" y="377"/>
                  </a:lnTo>
                  <a:lnTo>
                    <a:pt x="205" y="582"/>
                  </a:lnTo>
                  <a:lnTo>
                    <a:pt x="308" y="753"/>
                  </a:lnTo>
                  <a:lnTo>
                    <a:pt x="445" y="924"/>
                  </a:lnTo>
                  <a:lnTo>
                    <a:pt x="581" y="1026"/>
                  </a:lnTo>
                  <a:lnTo>
                    <a:pt x="752" y="1061"/>
                  </a:lnTo>
                  <a:lnTo>
                    <a:pt x="957" y="1061"/>
                  </a:lnTo>
                  <a:lnTo>
                    <a:pt x="957" y="1026"/>
                  </a:lnTo>
                  <a:lnTo>
                    <a:pt x="786" y="992"/>
                  </a:lnTo>
                  <a:lnTo>
                    <a:pt x="616" y="958"/>
                  </a:lnTo>
                  <a:lnTo>
                    <a:pt x="513" y="855"/>
                  </a:lnTo>
                  <a:lnTo>
                    <a:pt x="376" y="719"/>
                  </a:lnTo>
                  <a:lnTo>
                    <a:pt x="274" y="582"/>
                  </a:lnTo>
                  <a:lnTo>
                    <a:pt x="205" y="411"/>
                  </a:lnTo>
                  <a:lnTo>
                    <a:pt x="69" y="35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2522725" y="3514150"/>
              <a:ext cx="29925" cy="38475"/>
            </a:xfrm>
            <a:custGeom>
              <a:avLst/>
              <a:gdLst/>
              <a:ahLst/>
              <a:cxnLst/>
              <a:rect l="l" t="t" r="r" b="b"/>
              <a:pathLst>
                <a:path w="1197" h="1539" extrusionOk="0">
                  <a:moveTo>
                    <a:pt x="376" y="0"/>
                  </a:moveTo>
                  <a:lnTo>
                    <a:pt x="240" y="69"/>
                  </a:lnTo>
                  <a:lnTo>
                    <a:pt x="171" y="103"/>
                  </a:lnTo>
                  <a:lnTo>
                    <a:pt x="69" y="205"/>
                  </a:lnTo>
                  <a:lnTo>
                    <a:pt x="35" y="308"/>
                  </a:lnTo>
                  <a:lnTo>
                    <a:pt x="0" y="445"/>
                  </a:lnTo>
                  <a:lnTo>
                    <a:pt x="0" y="718"/>
                  </a:lnTo>
                  <a:lnTo>
                    <a:pt x="103" y="992"/>
                  </a:lnTo>
                  <a:lnTo>
                    <a:pt x="240" y="1231"/>
                  </a:lnTo>
                  <a:lnTo>
                    <a:pt x="342" y="1333"/>
                  </a:lnTo>
                  <a:lnTo>
                    <a:pt x="445" y="1436"/>
                  </a:lnTo>
                  <a:lnTo>
                    <a:pt x="547" y="1504"/>
                  </a:lnTo>
                  <a:lnTo>
                    <a:pt x="650" y="1538"/>
                  </a:lnTo>
                  <a:lnTo>
                    <a:pt x="786" y="1538"/>
                  </a:lnTo>
                  <a:lnTo>
                    <a:pt x="923" y="1504"/>
                  </a:lnTo>
                  <a:lnTo>
                    <a:pt x="1026" y="1436"/>
                  </a:lnTo>
                  <a:lnTo>
                    <a:pt x="1094" y="1333"/>
                  </a:lnTo>
                  <a:lnTo>
                    <a:pt x="1162" y="1231"/>
                  </a:lnTo>
                  <a:lnTo>
                    <a:pt x="1197" y="1094"/>
                  </a:lnTo>
                  <a:lnTo>
                    <a:pt x="1197" y="957"/>
                  </a:lnTo>
                  <a:lnTo>
                    <a:pt x="1197" y="821"/>
                  </a:lnTo>
                  <a:lnTo>
                    <a:pt x="1128" y="547"/>
                  </a:lnTo>
                  <a:lnTo>
                    <a:pt x="957" y="308"/>
                  </a:lnTo>
                  <a:lnTo>
                    <a:pt x="855" y="171"/>
                  </a:lnTo>
                  <a:lnTo>
                    <a:pt x="752" y="103"/>
                  </a:lnTo>
                  <a:lnTo>
                    <a:pt x="650" y="35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2536400" y="3505600"/>
              <a:ext cx="23100" cy="20525"/>
            </a:xfrm>
            <a:custGeom>
              <a:avLst/>
              <a:gdLst/>
              <a:ahLst/>
              <a:cxnLst/>
              <a:rect l="l" t="t" r="r" b="b"/>
              <a:pathLst>
                <a:path w="924" h="821" extrusionOk="0">
                  <a:moveTo>
                    <a:pt x="821" y="1"/>
                  </a:moveTo>
                  <a:lnTo>
                    <a:pt x="786" y="137"/>
                  </a:lnTo>
                  <a:lnTo>
                    <a:pt x="718" y="274"/>
                  </a:lnTo>
                  <a:lnTo>
                    <a:pt x="650" y="377"/>
                  </a:lnTo>
                  <a:lnTo>
                    <a:pt x="547" y="445"/>
                  </a:lnTo>
                  <a:lnTo>
                    <a:pt x="410" y="479"/>
                  </a:lnTo>
                  <a:lnTo>
                    <a:pt x="308" y="445"/>
                  </a:lnTo>
                  <a:lnTo>
                    <a:pt x="69" y="377"/>
                  </a:lnTo>
                  <a:lnTo>
                    <a:pt x="34" y="377"/>
                  </a:lnTo>
                  <a:lnTo>
                    <a:pt x="0" y="411"/>
                  </a:lnTo>
                  <a:lnTo>
                    <a:pt x="0" y="445"/>
                  </a:lnTo>
                  <a:lnTo>
                    <a:pt x="34" y="513"/>
                  </a:lnTo>
                  <a:lnTo>
                    <a:pt x="205" y="684"/>
                  </a:lnTo>
                  <a:lnTo>
                    <a:pt x="376" y="787"/>
                  </a:lnTo>
                  <a:lnTo>
                    <a:pt x="445" y="821"/>
                  </a:lnTo>
                  <a:lnTo>
                    <a:pt x="650" y="821"/>
                  </a:lnTo>
                  <a:lnTo>
                    <a:pt x="752" y="787"/>
                  </a:lnTo>
                  <a:lnTo>
                    <a:pt x="821" y="718"/>
                  </a:lnTo>
                  <a:lnTo>
                    <a:pt x="889" y="616"/>
                  </a:lnTo>
                  <a:lnTo>
                    <a:pt x="923" y="513"/>
                  </a:lnTo>
                  <a:lnTo>
                    <a:pt x="923" y="411"/>
                  </a:lnTo>
                  <a:lnTo>
                    <a:pt x="923" y="206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2492825" y="3647450"/>
              <a:ext cx="25650" cy="11125"/>
            </a:xfrm>
            <a:custGeom>
              <a:avLst/>
              <a:gdLst/>
              <a:ahLst/>
              <a:cxnLst/>
              <a:rect l="l" t="t" r="r" b="b"/>
              <a:pathLst>
                <a:path w="1026" h="445" extrusionOk="0">
                  <a:moveTo>
                    <a:pt x="1025" y="0"/>
                  </a:moveTo>
                  <a:lnTo>
                    <a:pt x="786" y="171"/>
                  </a:lnTo>
                  <a:lnTo>
                    <a:pt x="547" y="274"/>
                  </a:lnTo>
                  <a:lnTo>
                    <a:pt x="410" y="274"/>
                  </a:lnTo>
                  <a:lnTo>
                    <a:pt x="274" y="240"/>
                  </a:lnTo>
                  <a:lnTo>
                    <a:pt x="68" y="137"/>
                  </a:lnTo>
                  <a:lnTo>
                    <a:pt x="0" y="137"/>
                  </a:lnTo>
                  <a:lnTo>
                    <a:pt x="103" y="274"/>
                  </a:lnTo>
                  <a:lnTo>
                    <a:pt x="205" y="376"/>
                  </a:lnTo>
                  <a:lnTo>
                    <a:pt x="342" y="410"/>
                  </a:lnTo>
                  <a:lnTo>
                    <a:pt x="479" y="445"/>
                  </a:lnTo>
                  <a:lnTo>
                    <a:pt x="650" y="376"/>
                  </a:lnTo>
                  <a:lnTo>
                    <a:pt x="820" y="274"/>
                  </a:lnTo>
                  <a:lnTo>
                    <a:pt x="923" y="171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2478300" y="3478250"/>
              <a:ext cx="69225" cy="145300"/>
            </a:xfrm>
            <a:custGeom>
              <a:avLst/>
              <a:gdLst/>
              <a:ahLst/>
              <a:cxnLst/>
              <a:rect l="l" t="t" r="r" b="b"/>
              <a:pathLst>
                <a:path w="2769" h="5812" extrusionOk="0">
                  <a:moveTo>
                    <a:pt x="34" y="1"/>
                  </a:moveTo>
                  <a:lnTo>
                    <a:pt x="0" y="35"/>
                  </a:lnTo>
                  <a:lnTo>
                    <a:pt x="0" y="69"/>
                  </a:lnTo>
                  <a:lnTo>
                    <a:pt x="274" y="582"/>
                  </a:lnTo>
                  <a:lnTo>
                    <a:pt x="547" y="1095"/>
                  </a:lnTo>
                  <a:lnTo>
                    <a:pt x="1162" y="2086"/>
                  </a:lnTo>
                  <a:lnTo>
                    <a:pt x="1743" y="3111"/>
                  </a:lnTo>
                  <a:lnTo>
                    <a:pt x="2324" y="4137"/>
                  </a:lnTo>
                  <a:lnTo>
                    <a:pt x="1914" y="4171"/>
                  </a:lnTo>
                  <a:lnTo>
                    <a:pt x="1504" y="4239"/>
                  </a:lnTo>
                  <a:lnTo>
                    <a:pt x="1538" y="4273"/>
                  </a:lnTo>
                  <a:lnTo>
                    <a:pt x="1572" y="4410"/>
                  </a:lnTo>
                  <a:lnTo>
                    <a:pt x="1812" y="4786"/>
                  </a:lnTo>
                  <a:lnTo>
                    <a:pt x="2017" y="5162"/>
                  </a:lnTo>
                  <a:lnTo>
                    <a:pt x="2119" y="5367"/>
                  </a:lnTo>
                  <a:lnTo>
                    <a:pt x="1743" y="5504"/>
                  </a:lnTo>
                  <a:lnTo>
                    <a:pt x="1333" y="5572"/>
                  </a:lnTo>
                  <a:lnTo>
                    <a:pt x="923" y="5572"/>
                  </a:lnTo>
                  <a:lnTo>
                    <a:pt x="547" y="5504"/>
                  </a:lnTo>
                  <a:lnTo>
                    <a:pt x="513" y="5504"/>
                  </a:lnTo>
                  <a:lnTo>
                    <a:pt x="479" y="5538"/>
                  </a:lnTo>
                  <a:lnTo>
                    <a:pt x="513" y="5572"/>
                  </a:lnTo>
                  <a:lnTo>
                    <a:pt x="718" y="5675"/>
                  </a:lnTo>
                  <a:lnTo>
                    <a:pt x="923" y="5743"/>
                  </a:lnTo>
                  <a:lnTo>
                    <a:pt x="1162" y="5777"/>
                  </a:lnTo>
                  <a:lnTo>
                    <a:pt x="1367" y="5811"/>
                  </a:lnTo>
                  <a:lnTo>
                    <a:pt x="1606" y="5777"/>
                  </a:lnTo>
                  <a:lnTo>
                    <a:pt x="1812" y="5743"/>
                  </a:lnTo>
                  <a:lnTo>
                    <a:pt x="2051" y="5675"/>
                  </a:lnTo>
                  <a:lnTo>
                    <a:pt x="2256" y="5572"/>
                  </a:lnTo>
                  <a:lnTo>
                    <a:pt x="2358" y="5504"/>
                  </a:lnTo>
                  <a:lnTo>
                    <a:pt x="2427" y="5435"/>
                  </a:lnTo>
                  <a:lnTo>
                    <a:pt x="2119" y="4854"/>
                  </a:lnTo>
                  <a:lnTo>
                    <a:pt x="1948" y="4478"/>
                  </a:lnTo>
                  <a:lnTo>
                    <a:pt x="2153" y="4478"/>
                  </a:lnTo>
                  <a:lnTo>
                    <a:pt x="2427" y="4444"/>
                  </a:lnTo>
                  <a:lnTo>
                    <a:pt x="2700" y="4376"/>
                  </a:lnTo>
                  <a:lnTo>
                    <a:pt x="2769" y="4342"/>
                  </a:lnTo>
                  <a:lnTo>
                    <a:pt x="2769" y="4273"/>
                  </a:lnTo>
                  <a:lnTo>
                    <a:pt x="2153" y="3145"/>
                  </a:lnTo>
                  <a:lnTo>
                    <a:pt x="1504" y="2086"/>
                  </a:lnTo>
                  <a:lnTo>
                    <a:pt x="820" y="102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2491100" y="3612400"/>
              <a:ext cx="41050" cy="30800"/>
            </a:xfrm>
            <a:custGeom>
              <a:avLst/>
              <a:gdLst/>
              <a:ahLst/>
              <a:cxnLst/>
              <a:rect l="l" t="t" r="r" b="b"/>
              <a:pathLst>
                <a:path w="1642" h="1232" extrusionOk="0">
                  <a:moveTo>
                    <a:pt x="1641" y="1"/>
                  </a:moveTo>
                  <a:lnTo>
                    <a:pt x="1265" y="138"/>
                  </a:lnTo>
                  <a:lnTo>
                    <a:pt x="855" y="206"/>
                  </a:lnTo>
                  <a:lnTo>
                    <a:pt x="411" y="206"/>
                  </a:lnTo>
                  <a:lnTo>
                    <a:pt x="1" y="138"/>
                  </a:lnTo>
                  <a:lnTo>
                    <a:pt x="35" y="411"/>
                  </a:lnTo>
                  <a:lnTo>
                    <a:pt x="69" y="650"/>
                  </a:lnTo>
                  <a:lnTo>
                    <a:pt x="137" y="890"/>
                  </a:lnTo>
                  <a:lnTo>
                    <a:pt x="206" y="992"/>
                  </a:lnTo>
                  <a:lnTo>
                    <a:pt x="274" y="1095"/>
                  </a:lnTo>
                  <a:lnTo>
                    <a:pt x="377" y="1163"/>
                  </a:lnTo>
                  <a:lnTo>
                    <a:pt x="479" y="1197"/>
                  </a:lnTo>
                  <a:lnTo>
                    <a:pt x="582" y="1231"/>
                  </a:lnTo>
                  <a:lnTo>
                    <a:pt x="719" y="1197"/>
                  </a:lnTo>
                  <a:lnTo>
                    <a:pt x="855" y="1163"/>
                  </a:lnTo>
                  <a:lnTo>
                    <a:pt x="992" y="1095"/>
                  </a:lnTo>
                  <a:lnTo>
                    <a:pt x="1094" y="1026"/>
                  </a:lnTo>
                  <a:lnTo>
                    <a:pt x="1197" y="924"/>
                  </a:lnTo>
                  <a:lnTo>
                    <a:pt x="1368" y="719"/>
                  </a:lnTo>
                  <a:lnTo>
                    <a:pt x="1470" y="479"/>
                  </a:lnTo>
                  <a:lnTo>
                    <a:pt x="1573" y="24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2493675" y="3626925"/>
              <a:ext cx="28225" cy="16275"/>
            </a:xfrm>
            <a:custGeom>
              <a:avLst/>
              <a:gdLst/>
              <a:ahLst/>
              <a:cxnLst/>
              <a:rect l="l" t="t" r="r" b="b"/>
              <a:pathLst>
                <a:path w="1129" h="651" extrusionOk="0">
                  <a:moveTo>
                    <a:pt x="308" y="1"/>
                  </a:moveTo>
                  <a:lnTo>
                    <a:pt x="137" y="35"/>
                  </a:lnTo>
                  <a:lnTo>
                    <a:pt x="0" y="69"/>
                  </a:lnTo>
                  <a:lnTo>
                    <a:pt x="69" y="309"/>
                  </a:lnTo>
                  <a:lnTo>
                    <a:pt x="137" y="411"/>
                  </a:lnTo>
                  <a:lnTo>
                    <a:pt x="205" y="514"/>
                  </a:lnTo>
                  <a:lnTo>
                    <a:pt x="274" y="582"/>
                  </a:lnTo>
                  <a:lnTo>
                    <a:pt x="376" y="616"/>
                  </a:lnTo>
                  <a:lnTo>
                    <a:pt x="513" y="650"/>
                  </a:lnTo>
                  <a:lnTo>
                    <a:pt x="650" y="616"/>
                  </a:lnTo>
                  <a:lnTo>
                    <a:pt x="786" y="582"/>
                  </a:lnTo>
                  <a:lnTo>
                    <a:pt x="923" y="514"/>
                  </a:lnTo>
                  <a:lnTo>
                    <a:pt x="1026" y="445"/>
                  </a:lnTo>
                  <a:lnTo>
                    <a:pt x="1128" y="343"/>
                  </a:lnTo>
                  <a:lnTo>
                    <a:pt x="1026" y="240"/>
                  </a:lnTo>
                  <a:lnTo>
                    <a:pt x="889" y="138"/>
                  </a:lnTo>
                  <a:lnTo>
                    <a:pt x="752" y="69"/>
                  </a:lnTo>
                  <a:lnTo>
                    <a:pt x="616" y="3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2214250" y="3319325"/>
              <a:ext cx="350375" cy="338400"/>
            </a:xfrm>
            <a:custGeom>
              <a:avLst/>
              <a:gdLst/>
              <a:ahLst/>
              <a:cxnLst/>
              <a:rect l="l" t="t" r="r" b="b"/>
              <a:pathLst>
                <a:path w="14015" h="13536" extrusionOk="0">
                  <a:moveTo>
                    <a:pt x="8580" y="1"/>
                  </a:moveTo>
                  <a:lnTo>
                    <a:pt x="8272" y="35"/>
                  </a:lnTo>
                  <a:lnTo>
                    <a:pt x="7657" y="103"/>
                  </a:lnTo>
                  <a:lnTo>
                    <a:pt x="7042" y="274"/>
                  </a:lnTo>
                  <a:lnTo>
                    <a:pt x="6426" y="513"/>
                  </a:lnTo>
                  <a:lnTo>
                    <a:pt x="5845" y="787"/>
                  </a:lnTo>
                  <a:lnTo>
                    <a:pt x="5299" y="1094"/>
                  </a:lnTo>
                  <a:lnTo>
                    <a:pt x="4786" y="1470"/>
                  </a:lnTo>
                  <a:lnTo>
                    <a:pt x="4273" y="1846"/>
                  </a:lnTo>
                  <a:lnTo>
                    <a:pt x="3829" y="2222"/>
                  </a:lnTo>
                  <a:lnTo>
                    <a:pt x="3385" y="2632"/>
                  </a:lnTo>
                  <a:lnTo>
                    <a:pt x="3009" y="3043"/>
                  </a:lnTo>
                  <a:lnTo>
                    <a:pt x="2667" y="3453"/>
                  </a:lnTo>
                  <a:lnTo>
                    <a:pt x="2393" y="3829"/>
                  </a:lnTo>
                  <a:lnTo>
                    <a:pt x="2188" y="4170"/>
                  </a:lnTo>
                  <a:lnTo>
                    <a:pt x="2017" y="4478"/>
                  </a:lnTo>
                  <a:lnTo>
                    <a:pt x="1812" y="4615"/>
                  </a:lnTo>
                  <a:lnTo>
                    <a:pt x="1573" y="4820"/>
                  </a:lnTo>
                  <a:lnTo>
                    <a:pt x="1300" y="5162"/>
                  </a:lnTo>
                  <a:lnTo>
                    <a:pt x="992" y="5572"/>
                  </a:lnTo>
                  <a:lnTo>
                    <a:pt x="684" y="6153"/>
                  </a:lnTo>
                  <a:lnTo>
                    <a:pt x="514" y="6495"/>
                  </a:lnTo>
                  <a:lnTo>
                    <a:pt x="377" y="6871"/>
                  </a:lnTo>
                  <a:lnTo>
                    <a:pt x="206" y="7281"/>
                  </a:lnTo>
                  <a:lnTo>
                    <a:pt x="69" y="7725"/>
                  </a:lnTo>
                  <a:lnTo>
                    <a:pt x="35" y="7964"/>
                  </a:lnTo>
                  <a:lnTo>
                    <a:pt x="1" y="8204"/>
                  </a:lnTo>
                  <a:lnTo>
                    <a:pt x="1" y="8477"/>
                  </a:lnTo>
                  <a:lnTo>
                    <a:pt x="1" y="8716"/>
                  </a:lnTo>
                  <a:lnTo>
                    <a:pt x="103" y="9229"/>
                  </a:lnTo>
                  <a:lnTo>
                    <a:pt x="274" y="9742"/>
                  </a:lnTo>
                  <a:lnTo>
                    <a:pt x="479" y="10254"/>
                  </a:lnTo>
                  <a:lnTo>
                    <a:pt x="719" y="10767"/>
                  </a:lnTo>
                  <a:lnTo>
                    <a:pt x="1026" y="11245"/>
                  </a:lnTo>
                  <a:lnTo>
                    <a:pt x="1368" y="11724"/>
                  </a:lnTo>
                  <a:lnTo>
                    <a:pt x="1710" y="12134"/>
                  </a:lnTo>
                  <a:lnTo>
                    <a:pt x="2052" y="12510"/>
                  </a:lnTo>
                  <a:lnTo>
                    <a:pt x="2393" y="12852"/>
                  </a:lnTo>
                  <a:lnTo>
                    <a:pt x="2735" y="13125"/>
                  </a:lnTo>
                  <a:lnTo>
                    <a:pt x="3043" y="13330"/>
                  </a:lnTo>
                  <a:lnTo>
                    <a:pt x="3316" y="13467"/>
                  </a:lnTo>
                  <a:lnTo>
                    <a:pt x="3555" y="13535"/>
                  </a:lnTo>
                  <a:lnTo>
                    <a:pt x="3726" y="13535"/>
                  </a:lnTo>
                  <a:lnTo>
                    <a:pt x="3897" y="13433"/>
                  </a:lnTo>
                  <a:lnTo>
                    <a:pt x="4034" y="13262"/>
                  </a:lnTo>
                  <a:lnTo>
                    <a:pt x="4171" y="13057"/>
                  </a:lnTo>
                  <a:lnTo>
                    <a:pt x="4342" y="12818"/>
                  </a:lnTo>
                  <a:lnTo>
                    <a:pt x="4478" y="12510"/>
                  </a:lnTo>
                  <a:lnTo>
                    <a:pt x="4581" y="12168"/>
                  </a:lnTo>
                  <a:lnTo>
                    <a:pt x="4718" y="11758"/>
                  </a:lnTo>
                  <a:lnTo>
                    <a:pt x="4786" y="11314"/>
                  </a:lnTo>
                  <a:lnTo>
                    <a:pt x="4854" y="10835"/>
                  </a:lnTo>
                  <a:lnTo>
                    <a:pt x="4888" y="10323"/>
                  </a:lnTo>
                  <a:lnTo>
                    <a:pt x="4888" y="9776"/>
                  </a:lnTo>
                  <a:lnTo>
                    <a:pt x="4854" y="9195"/>
                  </a:lnTo>
                  <a:lnTo>
                    <a:pt x="4786" y="8579"/>
                  </a:lnTo>
                  <a:lnTo>
                    <a:pt x="4702" y="8202"/>
                  </a:lnTo>
                  <a:lnTo>
                    <a:pt x="4752" y="8374"/>
                  </a:lnTo>
                  <a:lnTo>
                    <a:pt x="5094" y="9707"/>
                  </a:lnTo>
                  <a:lnTo>
                    <a:pt x="5196" y="10254"/>
                  </a:lnTo>
                  <a:lnTo>
                    <a:pt x="5230" y="10596"/>
                  </a:lnTo>
                  <a:lnTo>
                    <a:pt x="5196" y="10664"/>
                  </a:lnTo>
                  <a:lnTo>
                    <a:pt x="5230" y="10699"/>
                  </a:lnTo>
                  <a:lnTo>
                    <a:pt x="5264" y="10528"/>
                  </a:lnTo>
                  <a:lnTo>
                    <a:pt x="5333" y="10186"/>
                  </a:lnTo>
                  <a:lnTo>
                    <a:pt x="5367" y="9639"/>
                  </a:lnTo>
                  <a:lnTo>
                    <a:pt x="5367" y="8921"/>
                  </a:lnTo>
                  <a:lnTo>
                    <a:pt x="5333" y="8511"/>
                  </a:lnTo>
                  <a:lnTo>
                    <a:pt x="5299" y="8033"/>
                  </a:lnTo>
                  <a:lnTo>
                    <a:pt x="5230" y="7554"/>
                  </a:lnTo>
                  <a:lnTo>
                    <a:pt x="5094" y="7076"/>
                  </a:lnTo>
                  <a:lnTo>
                    <a:pt x="4957" y="6529"/>
                  </a:lnTo>
                  <a:lnTo>
                    <a:pt x="4786" y="5982"/>
                  </a:lnTo>
                  <a:lnTo>
                    <a:pt x="5675" y="6187"/>
                  </a:lnTo>
                  <a:lnTo>
                    <a:pt x="6597" y="6290"/>
                  </a:lnTo>
                  <a:lnTo>
                    <a:pt x="7520" y="6358"/>
                  </a:lnTo>
                  <a:lnTo>
                    <a:pt x="8443" y="6358"/>
                  </a:lnTo>
                  <a:lnTo>
                    <a:pt x="8990" y="6290"/>
                  </a:lnTo>
                  <a:lnTo>
                    <a:pt x="9468" y="6221"/>
                  </a:lnTo>
                  <a:lnTo>
                    <a:pt x="9879" y="6119"/>
                  </a:lnTo>
                  <a:lnTo>
                    <a:pt x="10220" y="6016"/>
                  </a:lnTo>
                  <a:lnTo>
                    <a:pt x="10494" y="5914"/>
                  </a:lnTo>
                  <a:lnTo>
                    <a:pt x="10699" y="5845"/>
                  </a:lnTo>
                  <a:lnTo>
                    <a:pt x="10836" y="5777"/>
                  </a:lnTo>
                  <a:lnTo>
                    <a:pt x="10904" y="5708"/>
                  </a:lnTo>
                  <a:lnTo>
                    <a:pt x="10904" y="5674"/>
                  </a:lnTo>
                  <a:lnTo>
                    <a:pt x="10836" y="5674"/>
                  </a:lnTo>
                  <a:lnTo>
                    <a:pt x="10562" y="5640"/>
                  </a:lnTo>
                  <a:lnTo>
                    <a:pt x="9708" y="5606"/>
                  </a:lnTo>
                  <a:lnTo>
                    <a:pt x="9195" y="5572"/>
                  </a:lnTo>
                  <a:lnTo>
                    <a:pt x="8682" y="5538"/>
                  </a:lnTo>
                  <a:lnTo>
                    <a:pt x="8204" y="5435"/>
                  </a:lnTo>
                  <a:lnTo>
                    <a:pt x="7999" y="5367"/>
                  </a:lnTo>
                  <a:lnTo>
                    <a:pt x="7828" y="5298"/>
                  </a:lnTo>
                  <a:lnTo>
                    <a:pt x="8546" y="5333"/>
                  </a:lnTo>
                  <a:lnTo>
                    <a:pt x="10254" y="5367"/>
                  </a:lnTo>
                  <a:lnTo>
                    <a:pt x="11280" y="5367"/>
                  </a:lnTo>
                  <a:lnTo>
                    <a:pt x="12305" y="5298"/>
                  </a:lnTo>
                  <a:lnTo>
                    <a:pt x="13228" y="5196"/>
                  </a:lnTo>
                  <a:lnTo>
                    <a:pt x="13638" y="5127"/>
                  </a:lnTo>
                  <a:lnTo>
                    <a:pt x="14014" y="5025"/>
                  </a:lnTo>
                  <a:lnTo>
                    <a:pt x="14014" y="4957"/>
                  </a:lnTo>
                  <a:lnTo>
                    <a:pt x="14014" y="4820"/>
                  </a:lnTo>
                  <a:lnTo>
                    <a:pt x="13877" y="4307"/>
                  </a:lnTo>
                  <a:lnTo>
                    <a:pt x="13741" y="4000"/>
                  </a:lnTo>
                  <a:lnTo>
                    <a:pt x="13570" y="3624"/>
                  </a:lnTo>
                  <a:lnTo>
                    <a:pt x="13331" y="3213"/>
                  </a:lnTo>
                  <a:lnTo>
                    <a:pt x="13091" y="2803"/>
                  </a:lnTo>
                  <a:lnTo>
                    <a:pt x="12784" y="2359"/>
                  </a:lnTo>
                  <a:lnTo>
                    <a:pt x="12442" y="1949"/>
                  </a:lnTo>
                  <a:lnTo>
                    <a:pt x="12066" y="1539"/>
                  </a:lnTo>
                  <a:lnTo>
                    <a:pt x="11656" y="1163"/>
                  </a:lnTo>
                  <a:lnTo>
                    <a:pt x="11177" y="787"/>
                  </a:lnTo>
                  <a:lnTo>
                    <a:pt x="10665" y="513"/>
                  </a:lnTo>
                  <a:lnTo>
                    <a:pt x="10118" y="274"/>
                  </a:lnTo>
                  <a:lnTo>
                    <a:pt x="9810" y="172"/>
                  </a:lnTo>
                  <a:lnTo>
                    <a:pt x="9503" y="103"/>
                  </a:lnTo>
                  <a:lnTo>
                    <a:pt x="9195" y="35"/>
                  </a:lnTo>
                  <a:lnTo>
                    <a:pt x="8887" y="35"/>
                  </a:lnTo>
                  <a:lnTo>
                    <a:pt x="85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2258700" y="3630350"/>
              <a:ext cx="105125" cy="96575"/>
            </a:xfrm>
            <a:custGeom>
              <a:avLst/>
              <a:gdLst/>
              <a:ahLst/>
              <a:cxnLst/>
              <a:rect l="l" t="t" r="r" b="b"/>
              <a:pathLst>
                <a:path w="4205" h="3863" extrusionOk="0">
                  <a:moveTo>
                    <a:pt x="718" y="1"/>
                  </a:moveTo>
                  <a:lnTo>
                    <a:pt x="513" y="35"/>
                  </a:lnTo>
                  <a:lnTo>
                    <a:pt x="308" y="103"/>
                  </a:lnTo>
                  <a:lnTo>
                    <a:pt x="137" y="240"/>
                  </a:lnTo>
                  <a:lnTo>
                    <a:pt x="34" y="445"/>
                  </a:lnTo>
                  <a:lnTo>
                    <a:pt x="0" y="650"/>
                  </a:lnTo>
                  <a:lnTo>
                    <a:pt x="0" y="889"/>
                  </a:lnTo>
                  <a:lnTo>
                    <a:pt x="69" y="1163"/>
                  </a:lnTo>
                  <a:lnTo>
                    <a:pt x="171" y="1470"/>
                  </a:lnTo>
                  <a:lnTo>
                    <a:pt x="342" y="1778"/>
                  </a:lnTo>
                  <a:lnTo>
                    <a:pt x="513" y="2086"/>
                  </a:lnTo>
                  <a:lnTo>
                    <a:pt x="752" y="2393"/>
                  </a:lnTo>
                  <a:lnTo>
                    <a:pt x="991" y="2667"/>
                  </a:lnTo>
                  <a:lnTo>
                    <a:pt x="1231" y="2940"/>
                  </a:lnTo>
                  <a:lnTo>
                    <a:pt x="1504" y="3179"/>
                  </a:lnTo>
                  <a:lnTo>
                    <a:pt x="1812" y="3419"/>
                  </a:lnTo>
                  <a:lnTo>
                    <a:pt x="2085" y="3589"/>
                  </a:lnTo>
                  <a:lnTo>
                    <a:pt x="2359" y="3726"/>
                  </a:lnTo>
                  <a:lnTo>
                    <a:pt x="2632" y="3829"/>
                  </a:lnTo>
                  <a:lnTo>
                    <a:pt x="2871" y="3863"/>
                  </a:lnTo>
                  <a:lnTo>
                    <a:pt x="3110" y="3863"/>
                  </a:lnTo>
                  <a:lnTo>
                    <a:pt x="3350" y="3829"/>
                  </a:lnTo>
                  <a:lnTo>
                    <a:pt x="3589" y="3726"/>
                  </a:lnTo>
                  <a:lnTo>
                    <a:pt x="3760" y="3589"/>
                  </a:lnTo>
                  <a:lnTo>
                    <a:pt x="3931" y="3419"/>
                  </a:lnTo>
                  <a:lnTo>
                    <a:pt x="4067" y="3214"/>
                  </a:lnTo>
                  <a:lnTo>
                    <a:pt x="4170" y="3008"/>
                  </a:lnTo>
                  <a:lnTo>
                    <a:pt x="4204" y="2769"/>
                  </a:lnTo>
                  <a:lnTo>
                    <a:pt x="4204" y="2701"/>
                  </a:lnTo>
                  <a:lnTo>
                    <a:pt x="3179" y="992"/>
                  </a:lnTo>
                  <a:lnTo>
                    <a:pt x="2837" y="753"/>
                  </a:lnTo>
                  <a:lnTo>
                    <a:pt x="2427" y="513"/>
                  </a:lnTo>
                  <a:lnTo>
                    <a:pt x="1948" y="274"/>
                  </a:lnTo>
                  <a:lnTo>
                    <a:pt x="1470" y="103"/>
                  </a:lnTo>
                  <a:lnTo>
                    <a:pt x="1196" y="35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2278350" y="3654275"/>
              <a:ext cx="70075" cy="51300"/>
            </a:xfrm>
            <a:custGeom>
              <a:avLst/>
              <a:gdLst/>
              <a:ahLst/>
              <a:cxnLst/>
              <a:rect l="l" t="t" r="r" b="b"/>
              <a:pathLst>
                <a:path w="2803" h="2052" extrusionOk="0">
                  <a:moveTo>
                    <a:pt x="445" y="1"/>
                  </a:moveTo>
                  <a:lnTo>
                    <a:pt x="240" y="35"/>
                  </a:lnTo>
                  <a:lnTo>
                    <a:pt x="0" y="69"/>
                  </a:lnTo>
                  <a:lnTo>
                    <a:pt x="342" y="103"/>
                  </a:lnTo>
                  <a:lnTo>
                    <a:pt x="650" y="206"/>
                  </a:lnTo>
                  <a:lnTo>
                    <a:pt x="957" y="308"/>
                  </a:lnTo>
                  <a:lnTo>
                    <a:pt x="1231" y="479"/>
                  </a:lnTo>
                  <a:lnTo>
                    <a:pt x="1504" y="650"/>
                  </a:lnTo>
                  <a:lnTo>
                    <a:pt x="1743" y="855"/>
                  </a:lnTo>
                  <a:lnTo>
                    <a:pt x="1983" y="1094"/>
                  </a:lnTo>
                  <a:lnTo>
                    <a:pt x="2188" y="1368"/>
                  </a:lnTo>
                  <a:lnTo>
                    <a:pt x="2085" y="1265"/>
                  </a:lnTo>
                  <a:lnTo>
                    <a:pt x="1948" y="1231"/>
                  </a:lnTo>
                  <a:lnTo>
                    <a:pt x="1812" y="1197"/>
                  </a:lnTo>
                  <a:lnTo>
                    <a:pt x="1675" y="1197"/>
                  </a:lnTo>
                  <a:lnTo>
                    <a:pt x="1573" y="1231"/>
                  </a:lnTo>
                  <a:lnTo>
                    <a:pt x="1436" y="1265"/>
                  </a:lnTo>
                  <a:lnTo>
                    <a:pt x="1333" y="1334"/>
                  </a:lnTo>
                  <a:lnTo>
                    <a:pt x="1231" y="1436"/>
                  </a:lnTo>
                  <a:lnTo>
                    <a:pt x="1162" y="1539"/>
                  </a:lnTo>
                  <a:lnTo>
                    <a:pt x="1197" y="1573"/>
                  </a:lnTo>
                  <a:lnTo>
                    <a:pt x="1402" y="1436"/>
                  </a:lnTo>
                  <a:lnTo>
                    <a:pt x="1641" y="1402"/>
                  </a:lnTo>
                  <a:lnTo>
                    <a:pt x="1846" y="1436"/>
                  </a:lnTo>
                  <a:lnTo>
                    <a:pt x="2085" y="1539"/>
                  </a:lnTo>
                  <a:lnTo>
                    <a:pt x="2393" y="1744"/>
                  </a:lnTo>
                  <a:lnTo>
                    <a:pt x="2666" y="2017"/>
                  </a:lnTo>
                  <a:lnTo>
                    <a:pt x="2735" y="2051"/>
                  </a:lnTo>
                  <a:lnTo>
                    <a:pt x="2769" y="2017"/>
                  </a:lnTo>
                  <a:lnTo>
                    <a:pt x="2803" y="1983"/>
                  </a:lnTo>
                  <a:lnTo>
                    <a:pt x="2803" y="1915"/>
                  </a:lnTo>
                  <a:lnTo>
                    <a:pt x="2632" y="1539"/>
                  </a:lnTo>
                  <a:lnTo>
                    <a:pt x="2393" y="1163"/>
                  </a:lnTo>
                  <a:lnTo>
                    <a:pt x="2051" y="821"/>
                  </a:lnTo>
                  <a:lnTo>
                    <a:pt x="1709" y="513"/>
                  </a:lnTo>
                  <a:lnTo>
                    <a:pt x="1299" y="274"/>
                  </a:lnTo>
                  <a:lnTo>
                    <a:pt x="1094" y="172"/>
                  </a:lnTo>
                  <a:lnTo>
                    <a:pt x="889" y="103"/>
                  </a:lnTo>
                  <a:lnTo>
                    <a:pt x="650" y="3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2119425" y="3283450"/>
              <a:ext cx="157225" cy="155525"/>
            </a:xfrm>
            <a:custGeom>
              <a:avLst/>
              <a:gdLst/>
              <a:ahLst/>
              <a:cxnLst/>
              <a:rect l="l" t="t" r="r" b="b"/>
              <a:pathLst>
                <a:path w="6289" h="6221" extrusionOk="0">
                  <a:moveTo>
                    <a:pt x="2837" y="0"/>
                  </a:moveTo>
                  <a:lnTo>
                    <a:pt x="2598" y="34"/>
                  </a:lnTo>
                  <a:lnTo>
                    <a:pt x="2358" y="103"/>
                  </a:lnTo>
                  <a:lnTo>
                    <a:pt x="2119" y="171"/>
                  </a:lnTo>
                  <a:lnTo>
                    <a:pt x="1914" y="274"/>
                  </a:lnTo>
                  <a:lnTo>
                    <a:pt x="1470" y="513"/>
                  </a:lnTo>
                  <a:lnTo>
                    <a:pt x="1094" y="820"/>
                  </a:lnTo>
                  <a:lnTo>
                    <a:pt x="786" y="1196"/>
                  </a:lnTo>
                  <a:lnTo>
                    <a:pt x="513" y="1607"/>
                  </a:lnTo>
                  <a:lnTo>
                    <a:pt x="273" y="2017"/>
                  </a:lnTo>
                  <a:lnTo>
                    <a:pt x="103" y="2495"/>
                  </a:lnTo>
                  <a:lnTo>
                    <a:pt x="34" y="2974"/>
                  </a:lnTo>
                  <a:lnTo>
                    <a:pt x="0" y="3418"/>
                  </a:lnTo>
                  <a:lnTo>
                    <a:pt x="34" y="3897"/>
                  </a:lnTo>
                  <a:lnTo>
                    <a:pt x="103" y="4136"/>
                  </a:lnTo>
                  <a:lnTo>
                    <a:pt x="171" y="4341"/>
                  </a:lnTo>
                  <a:lnTo>
                    <a:pt x="273" y="4546"/>
                  </a:lnTo>
                  <a:lnTo>
                    <a:pt x="376" y="4751"/>
                  </a:lnTo>
                  <a:lnTo>
                    <a:pt x="513" y="4956"/>
                  </a:lnTo>
                  <a:lnTo>
                    <a:pt x="684" y="5127"/>
                  </a:lnTo>
                  <a:lnTo>
                    <a:pt x="957" y="5366"/>
                  </a:lnTo>
                  <a:lnTo>
                    <a:pt x="1265" y="5605"/>
                  </a:lnTo>
                  <a:lnTo>
                    <a:pt x="1572" y="5776"/>
                  </a:lnTo>
                  <a:lnTo>
                    <a:pt x="1948" y="5913"/>
                  </a:lnTo>
                  <a:lnTo>
                    <a:pt x="2324" y="6050"/>
                  </a:lnTo>
                  <a:lnTo>
                    <a:pt x="2700" y="6118"/>
                  </a:lnTo>
                  <a:lnTo>
                    <a:pt x="3076" y="6186"/>
                  </a:lnTo>
                  <a:lnTo>
                    <a:pt x="3486" y="6221"/>
                  </a:lnTo>
                  <a:lnTo>
                    <a:pt x="3862" y="6221"/>
                  </a:lnTo>
                  <a:lnTo>
                    <a:pt x="4204" y="6186"/>
                  </a:lnTo>
                  <a:lnTo>
                    <a:pt x="4580" y="6152"/>
                  </a:lnTo>
                  <a:lnTo>
                    <a:pt x="4888" y="6084"/>
                  </a:lnTo>
                  <a:lnTo>
                    <a:pt x="5195" y="5981"/>
                  </a:lnTo>
                  <a:lnTo>
                    <a:pt x="5469" y="5845"/>
                  </a:lnTo>
                  <a:lnTo>
                    <a:pt x="5708" y="5708"/>
                  </a:lnTo>
                  <a:lnTo>
                    <a:pt x="5879" y="5571"/>
                  </a:lnTo>
                  <a:lnTo>
                    <a:pt x="6016" y="5400"/>
                  </a:lnTo>
                  <a:lnTo>
                    <a:pt x="6118" y="5161"/>
                  </a:lnTo>
                  <a:lnTo>
                    <a:pt x="6186" y="4888"/>
                  </a:lnTo>
                  <a:lnTo>
                    <a:pt x="6255" y="4546"/>
                  </a:lnTo>
                  <a:lnTo>
                    <a:pt x="6289" y="4170"/>
                  </a:lnTo>
                  <a:lnTo>
                    <a:pt x="6289" y="3760"/>
                  </a:lnTo>
                  <a:lnTo>
                    <a:pt x="6255" y="3350"/>
                  </a:lnTo>
                  <a:lnTo>
                    <a:pt x="6186" y="2905"/>
                  </a:lnTo>
                  <a:lnTo>
                    <a:pt x="6084" y="2461"/>
                  </a:lnTo>
                  <a:lnTo>
                    <a:pt x="5947" y="2051"/>
                  </a:lnTo>
                  <a:lnTo>
                    <a:pt x="5742" y="1607"/>
                  </a:lnTo>
                  <a:lnTo>
                    <a:pt x="5469" y="1231"/>
                  </a:lnTo>
                  <a:lnTo>
                    <a:pt x="5161" y="889"/>
                  </a:lnTo>
                  <a:lnTo>
                    <a:pt x="4785" y="581"/>
                  </a:lnTo>
                  <a:lnTo>
                    <a:pt x="4580" y="444"/>
                  </a:lnTo>
                  <a:lnTo>
                    <a:pt x="4375" y="308"/>
                  </a:lnTo>
                  <a:lnTo>
                    <a:pt x="4136" y="205"/>
                  </a:lnTo>
                  <a:lnTo>
                    <a:pt x="3862" y="103"/>
                  </a:lnTo>
                  <a:lnTo>
                    <a:pt x="3589" y="34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2105750" y="3315050"/>
              <a:ext cx="160650" cy="133325"/>
            </a:xfrm>
            <a:custGeom>
              <a:avLst/>
              <a:gdLst/>
              <a:ahLst/>
              <a:cxnLst/>
              <a:rect l="l" t="t" r="r" b="b"/>
              <a:pathLst>
                <a:path w="6426" h="5333" extrusionOk="0">
                  <a:moveTo>
                    <a:pt x="1231" y="1"/>
                  </a:moveTo>
                  <a:lnTo>
                    <a:pt x="1026" y="274"/>
                  </a:lnTo>
                  <a:lnTo>
                    <a:pt x="820" y="548"/>
                  </a:lnTo>
                  <a:lnTo>
                    <a:pt x="615" y="821"/>
                  </a:lnTo>
                  <a:lnTo>
                    <a:pt x="445" y="1129"/>
                  </a:lnTo>
                  <a:lnTo>
                    <a:pt x="308" y="1436"/>
                  </a:lnTo>
                  <a:lnTo>
                    <a:pt x="205" y="1744"/>
                  </a:lnTo>
                  <a:lnTo>
                    <a:pt x="103" y="2051"/>
                  </a:lnTo>
                  <a:lnTo>
                    <a:pt x="34" y="2393"/>
                  </a:lnTo>
                  <a:lnTo>
                    <a:pt x="0" y="2769"/>
                  </a:lnTo>
                  <a:lnTo>
                    <a:pt x="34" y="3111"/>
                  </a:lnTo>
                  <a:lnTo>
                    <a:pt x="137" y="3453"/>
                  </a:lnTo>
                  <a:lnTo>
                    <a:pt x="274" y="3795"/>
                  </a:lnTo>
                  <a:lnTo>
                    <a:pt x="479" y="4102"/>
                  </a:lnTo>
                  <a:lnTo>
                    <a:pt x="718" y="4376"/>
                  </a:lnTo>
                  <a:lnTo>
                    <a:pt x="991" y="4581"/>
                  </a:lnTo>
                  <a:lnTo>
                    <a:pt x="1299" y="4786"/>
                  </a:lnTo>
                  <a:lnTo>
                    <a:pt x="1607" y="4922"/>
                  </a:lnTo>
                  <a:lnTo>
                    <a:pt x="1914" y="5059"/>
                  </a:lnTo>
                  <a:lnTo>
                    <a:pt x="2256" y="5162"/>
                  </a:lnTo>
                  <a:lnTo>
                    <a:pt x="2598" y="5230"/>
                  </a:lnTo>
                  <a:lnTo>
                    <a:pt x="2940" y="5298"/>
                  </a:lnTo>
                  <a:lnTo>
                    <a:pt x="3281" y="5333"/>
                  </a:lnTo>
                  <a:lnTo>
                    <a:pt x="3965" y="5333"/>
                  </a:lnTo>
                  <a:lnTo>
                    <a:pt x="4307" y="5298"/>
                  </a:lnTo>
                  <a:lnTo>
                    <a:pt x="4649" y="5230"/>
                  </a:lnTo>
                  <a:lnTo>
                    <a:pt x="4956" y="5162"/>
                  </a:lnTo>
                  <a:lnTo>
                    <a:pt x="5298" y="5025"/>
                  </a:lnTo>
                  <a:lnTo>
                    <a:pt x="5606" y="4888"/>
                  </a:lnTo>
                  <a:lnTo>
                    <a:pt x="5879" y="4717"/>
                  </a:lnTo>
                  <a:lnTo>
                    <a:pt x="6152" y="4512"/>
                  </a:lnTo>
                  <a:lnTo>
                    <a:pt x="6426" y="4273"/>
                  </a:lnTo>
                  <a:lnTo>
                    <a:pt x="6426" y="4273"/>
                  </a:lnTo>
                  <a:lnTo>
                    <a:pt x="6118" y="4444"/>
                  </a:lnTo>
                  <a:lnTo>
                    <a:pt x="5845" y="4615"/>
                  </a:lnTo>
                  <a:lnTo>
                    <a:pt x="5537" y="4717"/>
                  </a:lnTo>
                  <a:lnTo>
                    <a:pt x="5230" y="4820"/>
                  </a:lnTo>
                  <a:lnTo>
                    <a:pt x="4922" y="4888"/>
                  </a:lnTo>
                  <a:lnTo>
                    <a:pt x="4614" y="4957"/>
                  </a:lnTo>
                  <a:lnTo>
                    <a:pt x="4273" y="4991"/>
                  </a:lnTo>
                  <a:lnTo>
                    <a:pt x="3965" y="4991"/>
                  </a:lnTo>
                  <a:lnTo>
                    <a:pt x="3316" y="4957"/>
                  </a:lnTo>
                  <a:lnTo>
                    <a:pt x="2666" y="4820"/>
                  </a:lnTo>
                  <a:lnTo>
                    <a:pt x="2359" y="4752"/>
                  </a:lnTo>
                  <a:lnTo>
                    <a:pt x="2085" y="4649"/>
                  </a:lnTo>
                  <a:lnTo>
                    <a:pt x="1777" y="4547"/>
                  </a:lnTo>
                  <a:lnTo>
                    <a:pt x="1504" y="4410"/>
                  </a:lnTo>
                  <a:lnTo>
                    <a:pt x="1231" y="4239"/>
                  </a:lnTo>
                  <a:lnTo>
                    <a:pt x="991" y="4068"/>
                  </a:lnTo>
                  <a:lnTo>
                    <a:pt x="786" y="3829"/>
                  </a:lnTo>
                  <a:lnTo>
                    <a:pt x="615" y="3590"/>
                  </a:lnTo>
                  <a:lnTo>
                    <a:pt x="479" y="3316"/>
                  </a:lnTo>
                  <a:lnTo>
                    <a:pt x="410" y="3043"/>
                  </a:lnTo>
                  <a:lnTo>
                    <a:pt x="376" y="2735"/>
                  </a:lnTo>
                  <a:lnTo>
                    <a:pt x="376" y="2427"/>
                  </a:lnTo>
                  <a:lnTo>
                    <a:pt x="479" y="1778"/>
                  </a:lnTo>
                  <a:lnTo>
                    <a:pt x="650" y="1163"/>
                  </a:lnTo>
                  <a:lnTo>
                    <a:pt x="923" y="582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4"/>
          <p:cNvSpPr txBox="1">
            <a:spLocks noGrp="1"/>
          </p:cNvSpPr>
          <p:nvPr>
            <p:ph type="subTitle" idx="1"/>
          </p:nvPr>
        </p:nvSpPr>
        <p:spPr>
          <a:xfrm>
            <a:off x="2621768" y="3270226"/>
            <a:ext cx="3858900" cy="1322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sz="2400" dirty="0"/>
              <a:t>Five Key steps for creating social media campaign</a:t>
            </a:r>
            <a:endParaRPr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1011742"/>
              </p:ext>
            </p:extLst>
          </p:nvPr>
        </p:nvGraphicFramePr>
        <p:xfrm>
          <a:off x="1974273" y="-1"/>
          <a:ext cx="5153891" cy="3054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>
            <a:spLocks noGrp="1"/>
          </p:cNvSpPr>
          <p:nvPr>
            <p:ph type="title"/>
          </p:nvPr>
        </p:nvSpPr>
        <p:spPr>
          <a:xfrm>
            <a:off x="713224" y="1697400"/>
            <a:ext cx="3397307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Set campaign objectives</a:t>
            </a:r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677953" y="2889468"/>
            <a:ext cx="2510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</a:pPr>
            <a:r>
              <a:rPr lang="en-US" dirty="0"/>
              <a:t>The first step in designing an effective campaign is to set objectives that can be achieved with digital marketing</a:t>
            </a:r>
            <a:endParaRPr dirty="0"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2"/>
          </p:nvPr>
        </p:nvSpPr>
        <p:spPr>
          <a:xfrm>
            <a:off x="7132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3706241" y="1132429"/>
            <a:ext cx="4724474" cy="3005256"/>
            <a:chOff x="3706100" y="1717900"/>
            <a:chExt cx="3675775" cy="2338175"/>
          </a:xfrm>
        </p:grpSpPr>
        <p:sp>
          <p:nvSpPr>
            <p:cNvPr id="832" name="Google Shape;832;p36"/>
            <p:cNvSpPr/>
            <p:nvPr/>
          </p:nvSpPr>
          <p:spPr>
            <a:xfrm>
              <a:off x="3851550" y="1904475"/>
              <a:ext cx="779125" cy="507375"/>
            </a:xfrm>
            <a:custGeom>
              <a:avLst/>
              <a:gdLst/>
              <a:ahLst/>
              <a:cxnLst/>
              <a:rect l="l" t="t" r="r" b="b"/>
              <a:pathLst>
                <a:path w="31165" h="20295" extrusionOk="0">
                  <a:moveTo>
                    <a:pt x="30932" y="233"/>
                  </a:moveTo>
                  <a:lnTo>
                    <a:pt x="30932" y="20078"/>
                  </a:lnTo>
                  <a:lnTo>
                    <a:pt x="233" y="20078"/>
                  </a:lnTo>
                  <a:lnTo>
                    <a:pt x="233" y="233"/>
                  </a:lnTo>
                  <a:close/>
                  <a:moveTo>
                    <a:pt x="0" y="0"/>
                  </a:moveTo>
                  <a:lnTo>
                    <a:pt x="0" y="20294"/>
                  </a:lnTo>
                  <a:lnTo>
                    <a:pt x="31165" y="20294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851550" y="1904475"/>
              <a:ext cx="779125" cy="72325"/>
            </a:xfrm>
            <a:custGeom>
              <a:avLst/>
              <a:gdLst/>
              <a:ahLst/>
              <a:cxnLst/>
              <a:rect l="l" t="t" r="r" b="b"/>
              <a:pathLst>
                <a:path w="31165" h="2893" extrusionOk="0">
                  <a:moveTo>
                    <a:pt x="30932" y="233"/>
                  </a:moveTo>
                  <a:lnTo>
                    <a:pt x="30932" y="2676"/>
                  </a:lnTo>
                  <a:lnTo>
                    <a:pt x="233" y="2676"/>
                  </a:lnTo>
                  <a:lnTo>
                    <a:pt x="233" y="233"/>
                  </a:lnTo>
                  <a:close/>
                  <a:moveTo>
                    <a:pt x="0" y="0"/>
                  </a:moveTo>
                  <a:lnTo>
                    <a:pt x="0" y="2892"/>
                  </a:lnTo>
                  <a:lnTo>
                    <a:pt x="31165" y="2892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883125" y="1924400"/>
              <a:ext cx="33675" cy="34100"/>
            </a:xfrm>
            <a:custGeom>
              <a:avLst/>
              <a:gdLst/>
              <a:ahLst/>
              <a:cxnLst/>
              <a:rect l="l" t="t" r="r" b="b"/>
              <a:pathLst>
                <a:path w="1347" h="1364" extrusionOk="0">
                  <a:moveTo>
                    <a:pt x="682" y="1"/>
                  </a:moveTo>
                  <a:lnTo>
                    <a:pt x="532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0" y="416"/>
                  </a:lnTo>
                  <a:lnTo>
                    <a:pt x="0" y="549"/>
                  </a:lnTo>
                  <a:lnTo>
                    <a:pt x="0" y="682"/>
                  </a:lnTo>
                  <a:lnTo>
                    <a:pt x="0" y="815"/>
                  </a:lnTo>
                  <a:lnTo>
                    <a:pt x="50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32" y="1347"/>
                  </a:lnTo>
                  <a:lnTo>
                    <a:pt x="682" y="1364"/>
                  </a:lnTo>
                  <a:lnTo>
                    <a:pt x="815" y="1347"/>
                  </a:lnTo>
                  <a:lnTo>
                    <a:pt x="931" y="1314"/>
                  </a:lnTo>
                  <a:lnTo>
                    <a:pt x="1047" y="1248"/>
                  </a:lnTo>
                  <a:lnTo>
                    <a:pt x="1147" y="1164"/>
                  </a:lnTo>
                  <a:lnTo>
                    <a:pt x="1230" y="1065"/>
                  </a:lnTo>
                  <a:lnTo>
                    <a:pt x="1297" y="948"/>
                  </a:lnTo>
                  <a:lnTo>
                    <a:pt x="1347" y="815"/>
                  </a:lnTo>
                  <a:lnTo>
                    <a:pt x="1347" y="682"/>
                  </a:lnTo>
                  <a:lnTo>
                    <a:pt x="1347" y="549"/>
                  </a:lnTo>
                  <a:lnTo>
                    <a:pt x="1297" y="416"/>
                  </a:lnTo>
                  <a:lnTo>
                    <a:pt x="1230" y="300"/>
                  </a:lnTo>
                  <a:lnTo>
                    <a:pt x="1147" y="200"/>
                  </a:lnTo>
                  <a:lnTo>
                    <a:pt x="1047" y="117"/>
                  </a:lnTo>
                  <a:lnTo>
                    <a:pt x="931" y="51"/>
                  </a:lnTo>
                  <a:lnTo>
                    <a:pt x="815" y="1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951675" y="1924400"/>
              <a:ext cx="33700" cy="34100"/>
            </a:xfrm>
            <a:custGeom>
              <a:avLst/>
              <a:gdLst/>
              <a:ahLst/>
              <a:cxnLst/>
              <a:rect l="l" t="t" r="r" b="b"/>
              <a:pathLst>
                <a:path w="1348" h="1364" extrusionOk="0">
                  <a:moveTo>
                    <a:pt x="666" y="1"/>
                  </a:moveTo>
                  <a:lnTo>
                    <a:pt x="533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1" y="416"/>
                  </a:lnTo>
                  <a:lnTo>
                    <a:pt x="1" y="549"/>
                  </a:lnTo>
                  <a:lnTo>
                    <a:pt x="1" y="682"/>
                  </a:lnTo>
                  <a:lnTo>
                    <a:pt x="1" y="815"/>
                  </a:lnTo>
                  <a:lnTo>
                    <a:pt x="51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33" y="1347"/>
                  </a:lnTo>
                  <a:lnTo>
                    <a:pt x="666" y="1364"/>
                  </a:lnTo>
                  <a:lnTo>
                    <a:pt x="815" y="1347"/>
                  </a:lnTo>
                  <a:lnTo>
                    <a:pt x="932" y="1314"/>
                  </a:lnTo>
                  <a:lnTo>
                    <a:pt x="1048" y="1248"/>
                  </a:lnTo>
                  <a:lnTo>
                    <a:pt x="1148" y="1164"/>
                  </a:lnTo>
                  <a:lnTo>
                    <a:pt x="1231" y="1065"/>
                  </a:lnTo>
                  <a:lnTo>
                    <a:pt x="1297" y="948"/>
                  </a:lnTo>
                  <a:lnTo>
                    <a:pt x="1347" y="815"/>
                  </a:lnTo>
                  <a:lnTo>
                    <a:pt x="1347" y="682"/>
                  </a:lnTo>
                  <a:lnTo>
                    <a:pt x="1347" y="549"/>
                  </a:lnTo>
                  <a:lnTo>
                    <a:pt x="1297" y="416"/>
                  </a:lnTo>
                  <a:lnTo>
                    <a:pt x="1231" y="300"/>
                  </a:lnTo>
                  <a:lnTo>
                    <a:pt x="1148" y="200"/>
                  </a:lnTo>
                  <a:lnTo>
                    <a:pt x="1048" y="117"/>
                  </a:lnTo>
                  <a:lnTo>
                    <a:pt x="932" y="51"/>
                  </a:lnTo>
                  <a:lnTo>
                    <a:pt x="815" y="1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019825" y="1924400"/>
              <a:ext cx="34100" cy="34100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682" y="1"/>
                  </a:moveTo>
                  <a:lnTo>
                    <a:pt x="549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1" y="416"/>
                  </a:lnTo>
                  <a:lnTo>
                    <a:pt x="17" y="549"/>
                  </a:lnTo>
                  <a:lnTo>
                    <a:pt x="1" y="682"/>
                  </a:lnTo>
                  <a:lnTo>
                    <a:pt x="17" y="815"/>
                  </a:lnTo>
                  <a:lnTo>
                    <a:pt x="51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49" y="1347"/>
                  </a:lnTo>
                  <a:lnTo>
                    <a:pt x="682" y="1364"/>
                  </a:lnTo>
                  <a:lnTo>
                    <a:pt x="815" y="1347"/>
                  </a:lnTo>
                  <a:lnTo>
                    <a:pt x="948" y="1314"/>
                  </a:lnTo>
                  <a:lnTo>
                    <a:pt x="1064" y="1248"/>
                  </a:lnTo>
                  <a:lnTo>
                    <a:pt x="1164" y="1164"/>
                  </a:lnTo>
                  <a:lnTo>
                    <a:pt x="1247" y="1065"/>
                  </a:lnTo>
                  <a:lnTo>
                    <a:pt x="1314" y="948"/>
                  </a:lnTo>
                  <a:lnTo>
                    <a:pt x="1347" y="815"/>
                  </a:lnTo>
                  <a:lnTo>
                    <a:pt x="1364" y="682"/>
                  </a:lnTo>
                  <a:lnTo>
                    <a:pt x="1347" y="549"/>
                  </a:lnTo>
                  <a:lnTo>
                    <a:pt x="1314" y="416"/>
                  </a:lnTo>
                  <a:lnTo>
                    <a:pt x="1247" y="300"/>
                  </a:lnTo>
                  <a:lnTo>
                    <a:pt x="1164" y="200"/>
                  </a:lnTo>
                  <a:lnTo>
                    <a:pt x="1064" y="117"/>
                  </a:lnTo>
                  <a:lnTo>
                    <a:pt x="948" y="51"/>
                  </a:lnTo>
                  <a:lnTo>
                    <a:pt x="815" y="1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914275" y="2741750"/>
              <a:ext cx="182450" cy="181600"/>
            </a:xfrm>
            <a:custGeom>
              <a:avLst/>
              <a:gdLst/>
              <a:ahLst/>
              <a:cxnLst/>
              <a:rect l="l" t="t" r="r" b="b"/>
              <a:pathLst>
                <a:path w="7298" h="7264" extrusionOk="0">
                  <a:moveTo>
                    <a:pt x="3807" y="1962"/>
                  </a:moveTo>
                  <a:lnTo>
                    <a:pt x="3957" y="1995"/>
                  </a:lnTo>
                  <a:lnTo>
                    <a:pt x="4123" y="2028"/>
                  </a:lnTo>
                  <a:lnTo>
                    <a:pt x="4289" y="2095"/>
                  </a:lnTo>
                  <a:lnTo>
                    <a:pt x="4439" y="2161"/>
                  </a:lnTo>
                  <a:lnTo>
                    <a:pt x="4588" y="2244"/>
                  </a:lnTo>
                  <a:lnTo>
                    <a:pt x="4721" y="2344"/>
                  </a:lnTo>
                  <a:lnTo>
                    <a:pt x="4838" y="2460"/>
                  </a:lnTo>
                  <a:lnTo>
                    <a:pt x="4954" y="2593"/>
                  </a:lnTo>
                  <a:lnTo>
                    <a:pt x="5037" y="2710"/>
                  </a:lnTo>
                  <a:lnTo>
                    <a:pt x="5120" y="2859"/>
                  </a:lnTo>
                  <a:lnTo>
                    <a:pt x="5203" y="3009"/>
                  </a:lnTo>
                  <a:lnTo>
                    <a:pt x="5253" y="3159"/>
                  </a:lnTo>
                  <a:lnTo>
                    <a:pt x="5286" y="3308"/>
                  </a:lnTo>
                  <a:lnTo>
                    <a:pt x="5320" y="3474"/>
                  </a:lnTo>
                  <a:lnTo>
                    <a:pt x="5320" y="3624"/>
                  </a:lnTo>
                  <a:lnTo>
                    <a:pt x="5320" y="3790"/>
                  </a:lnTo>
                  <a:lnTo>
                    <a:pt x="5286" y="3956"/>
                  </a:lnTo>
                  <a:lnTo>
                    <a:pt x="5253" y="4123"/>
                  </a:lnTo>
                  <a:lnTo>
                    <a:pt x="5187" y="4272"/>
                  </a:lnTo>
                  <a:lnTo>
                    <a:pt x="5120" y="4422"/>
                  </a:lnTo>
                  <a:lnTo>
                    <a:pt x="5037" y="4571"/>
                  </a:lnTo>
                  <a:lnTo>
                    <a:pt x="4937" y="4704"/>
                  </a:lnTo>
                  <a:lnTo>
                    <a:pt x="4821" y="4837"/>
                  </a:lnTo>
                  <a:lnTo>
                    <a:pt x="4688" y="4937"/>
                  </a:lnTo>
                  <a:lnTo>
                    <a:pt x="4572" y="5037"/>
                  </a:lnTo>
                  <a:lnTo>
                    <a:pt x="4422" y="5120"/>
                  </a:lnTo>
                  <a:lnTo>
                    <a:pt x="4273" y="5186"/>
                  </a:lnTo>
                  <a:lnTo>
                    <a:pt x="4123" y="5236"/>
                  </a:lnTo>
                  <a:lnTo>
                    <a:pt x="3973" y="5286"/>
                  </a:lnTo>
                  <a:lnTo>
                    <a:pt x="3807" y="5303"/>
                  </a:lnTo>
                  <a:lnTo>
                    <a:pt x="3658" y="5319"/>
                  </a:lnTo>
                  <a:lnTo>
                    <a:pt x="3491" y="5303"/>
                  </a:lnTo>
                  <a:lnTo>
                    <a:pt x="3325" y="5286"/>
                  </a:lnTo>
                  <a:lnTo>
                    <a:pt x="3159" y="5236"/>
                  </a:lnTo>
                  <a:lnTo>
                    <a:pt x="3009" y="5186"/>
                  </a:lnTo>
                  <a:lnTo>
                    <a:pt x="2860" y="5120"/>
                  </a:lnTo>
                  <a:lnTo>
                    <a:pt x="2843" y="5103"/>
                  </a:lnTo>
                  <a:lnTo>
                    <a:pt x="2710" y="5020"/>
                  </a:lnTo>
                  <a:lnTo>
                    <a:pt x="2561" y="4920"/>
                  </a:lnTo>
                  <a:lnTo>
                    <a:pt x="2444" y="4804"/>
                  </a:lnTo>
                  <a:lnTo>
                    <a:pt x="2344" y="4688"/>
                  </a:lnTo>
                  <a:lnTo>
                    <a:pt x="2245" y="4555"/>
                  </a:lnTo>
                  <a:lnTo>
                    <a:pt x="2162" y="4422"/>
                  </a:lnTo>
                  <a:lnTo>
                    <a:pt x="2095" y="4272"/>
                  </a:lnTo>
                  <a:lnTo>
                    <a:pt x="2045" y="4123"/>
                  </a:lnTo>
                  <a:lnTo>
                    <a:pt x="1995" y="3956"/>
                  </a:lnTo>
                  <a:lnTo>
                    <a:pt x="1979" y="3807"/>
                  </a:lnTo>
                  <a:lnTo>
                    <a:pt x="1962" y="3641"/>
                  </a:lnTo>
                  <a:lnTo>
                    <a:pt x="1979" y="3474"/>
                  </a:lnTo>
                  <a:lnTo>
                    <a:pt x="1995" y="3325"/>
                  </a:lnTo>
                  <a:lnTo>
                    <a:pt x="2045" y="3159"/>
                  </a:lnTo>
                  <a:lnTo>
                    <a:pt x="2095" y="2992"/>
                  </a:lnTo>
                  <a:lnTo>
                    <a:pt x="2162" y="2843"/>
                  </a:lnTo>
                  <a:lnTo>
                    <a:pt x="2261" y="2693"/>
                  </a:lnTo>
                  <a:lnTo>
                    <a:pt x="2361" y="2560"/>
                  </a:lnTo>
                  <a:lnTo>
                    <a:pt x="2477" y="2444"/>
                  </a:lnTo>
                  <a:lnTo>
                    <a:pt x="2594" y="2327"/>
                  </a:lnTo>
                  <a:lnTo>
                    <a:pt x="2727" y="2244"/>
                  </a:lnTo>
                  <a:lnTo>
                    <a:pt x="2860" y="2161"/>
                  </a:lnTo>
                  <a:lnTo>
                    <a:pt x="3009" y="2078"/>
                  </a:lnTo>
                  <a:lnTo>
                    <a:pt x="3159" y="2028"/>
                  </a:lnTo>
                  <a:lnTo>
                    <a:pt x="3325" y="1995"/>
                  </a:lnTo>
                  <a:lnTo>
                    <a:pt x="3475" y="1962"/>
                  </a:lnTo>
                  <a:close/>
                  <a:moveTo>
                    <a:pt x="4555" y="1"/>
                  </a:moveTo>
                  <a:lnTo>
                    <a:pt x="2527" y="67"/>
                  </a:lnTo>
                  <a:lnTo>
                    <a:pt x="2544" y="699"/>
                  </a:lnTo>
                  <a:lnTo>
                    <a:pt x="2527" y="832"/>
                  </a:lnTo>
                  <a:lnTo>
                    <a:pt x="2477" y="948"/>
                  </a:lnTo>
                  <a:lnTo>
                    <a:pt x="2394" y="1048"/>
                  </a:lnTo>
                  <a:lnTo>
                    <a:pt x="2278" y="1131"/>
                  </a:lnTo>
                  <a:lnTo>
                    <a:pt x="2029" y="1297"/>
                  </a:lnTo>
                  <a:lnTo>
                    <a:pt x="1912" y="1363"/>
                  </a:lnTo>
                  <a:lnTo>
                    <a:pt x="1779" y="1380"/>
                  </a:lnTo>
                  <a:lnTo>
                    <a:pt x="1646" y="1380"/>
                  </a:lnTo>
                  <a:lnTo>
                    <a:pt x="1513" y="1330"/>
                  </a:lnTo>
                  <a:lnTo>
                    <a:pt x="965" y="1031"/>
                  </a:lnTo>
                  <a:lnTo>
                    <a:pt x="1" y="2843"/>
                  </a:lnTo>
                  <a:lnTo>
                    <a:pt x="549" y="3142"/>
                  </a:lnTo>
                  <a:lnTo>
                    <a:pt x="666" y="3225"/>
                  </a:lnTo>
                  <a:lnTo>
                    <a:pt x="749" y="3325"/>
                  </a:lnTo>
                  <a:lnTo>
                    <a:pt x="799" y="3441"/>
                  </a:lnTo>
                  <a:lnTo>
                    <a:pt x="815" y="3591"/>
                  </a:lnTo>
                  <a:lnTo>
                    <a:pt x="815" y="3890"/>
                  </a:lnTo>
                  <a:lnTo>
                    <a:pt x="799" y="4023"/>
                  </a:lnTo>
                  <a:lnTo>
                    <a:pt x="765" y="4156"/>
                  </a:lnTo>
                  <a:lnTo>
                    <a:pt x="682" y="4256"/>
                  </a:lnTo>
                  <a:lnTo>
                    <a:pt x="583" y="4339"/>
                  </a:lnTo>
                  <a:lnTo>
                    <a:pt x="51" y="4671"/>
                  </a:lnTo>
                  <a:lnTo>
                    <a:pt x="1131" y="6416"/>
                  </a:lnTo>
                  <a:lnTo>
                    <a:pt x="1663" y="6084"/>
                  </a:lnTo>
                  <a:lnTo>
                    <a:pt x="1779" y="6017"/>
                  </a:lnTo>
                  <a:lnTo>
                    <a:pt x="1912" y="6001"/>
                  </a:lnTo>
                  <a:lnTo>
                    <a:pt x="2045" y="6017"/>
                  </a:lnTo>
                  <a:lnTo>
                    <a:pt x="2162" y="6084"/>
                  </a:lnTo>
                  <a:lnTo>
                    <a:pt x="2295" y="6150"/>
                  </a:lnTo>
                  <a:lnTo>
                    <a:pt x="2428" y="6217"/>
                  </a:lnTo>
                  <a:lnTo>
                    <a:pt x="2544" y="6283"/>
                  </a:lnTo>
                  <a:lnTo>
                    <a:pt x="2644" y="6383"/>
                  </a:lnTo>
                  <a:lnTo>
                    <a:pt x="2694" y="6516"/>
                  </a:lnTo>
                  <a:lnTo>
                    <a:pt x="2727" y="6649"/>
                  </a:lnTo>
                  <a:lnTo>
                    <a:pt x="2743" y="7264"/>
                  </a:lnTo>
                  <a:lnTo>
                    <a:pt x="4771" y="7197"/>
                  </a:lnTo>
                  <a:lnTo>
                    <a:pt x="4755" y="6582"/>
                  </a:lnTo>
                  <a:lnTo>
                    <a:pt x="4771" y="6450"/>
                  </a:lnTo>
                  <a:lnTo>
                    <a:pt x="4821" y="6317"/>
                  </a:lnTo>
                  <a:lnTo>
                    <a:pt x="4904" y="6217"/>
                  </a:lnTo>
                  <a:lnTo>
                    <a:pt x="5020" y="6134"/>
                  </a:lnTo>
                  <a:lnTo>
                    <a:pt x="5270" y="5984"/>
                  </a:lnTo>
                  <a:lnTo>
                    <a:pt x="5403" y="5918"/>
                  </a:lnTo>
                  <a:lnTo>
                    <a:pt x="5519" y="5884"/>
                  </a:lnTo>
                  <a:lnTo>
                    <a:pt x="5652" y="5901"/>
                  </a:lnTo>
                  <a:lnTo>
                    <a:pt x="5785" y="5951"/>
                  </a:lnTo>
                  <a:lnTo>
                    <a:pt x="6334" y="6250"/>
                  </a:lnTo>
                  <a:lnTo>
                    <a:pt x="7298" y="4422"/>
                  </a:lnTo>
                  <a:lnTo>
                    <a:pt x="6749" y="4139"/>
                  </a:lnTo>
                  <a:lnTo>
                    <a:pt x="6699" y="4089"/>
                  </a:lnTo>
                  <a:lnTo>
                    <a:pt x="6633" y="4056"/>
                  </a:lnTo>
                  <a:lnTo>
                    <a:pt x="6550" y="3940"/>
                  </a:lnTo>
                  <a:lnTo>
                    <a:pt x="6516" y="3823"/>
                  </a:lnTo>
                  <a:lnTo>
                    <a:pt x="6500" y="3757"/>
                  </a:lnTo>
                  <a:lnTo>
                    <a:pt x="6500" y="3674"/>
                  </a:lnTo>
                  <a:lnTo>
                    <a:pt x="6483" y="3375"/>
                  </a:lnTo>
                  <a:lnTo>
                    <a:pt x="6500" y="3242"/>
                  </a:lnTo>
                  <a:lnTo>
                    <a:pt x="6533" y="3125"/>
                  </a:lnTo>
                  <a:lnTo>
                    <a:pt x="6616" y="3009"/>
                  </a:lnTo>
                  <a:lnTo>
                    <a:pt x="6716" y="2926"/>
                  </a:lnTo>
                  <a:lnTo>
                    <a:pt x="7248" y="2593"/>
                  </a:lnTo>
                  <a:lnTo>
                    <a:pt x="6167" y="865"/>
                  </a:lnTo>
                  <a:lnTo>
                    <a:pt x="5635" y="1197"/>
                  </a:lnTo>
                  <a:lnTo>
                    <a:pt x="5519" y="1247"/>
                  </a:lnTo>
                  <a:lnTo>
                    <a:pt x="5386" y="1264"/>
                  </a:lnTo>
                  <a:lnTo>
                    <a:pt x="5253" y="1247"/>
                  </a:lnTo>
                  <a:lnTo>
                    <a:pt x="5137" y="1197"/>
                  </a:lnTo>
                  <a:lnTo>
                    <a:pt x="5004" y="1114"/>
                  </a:lnTo>
                  <a:lnTo>
                    <a:pt x="4871" y="1048"/>
                  </a:lnTo>
                  <a:lnTo>
                    <a:pt x="4755" y="981"/>
                  </a:lnTo>
                  <a:lnTo>
                    <a:pt x="4655" y="881"/>
                  </a:lnTo>
                  <a:lnTo>
                    <a:pt x="4605" y="765"/>
                  </a:lnTo>
                  <a:lnTo>
                    <a:pt x="4572" y="632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033950" y="2580525"/>
              <a:ext cx="125925" cy="127175"/>
            </a:xfrm>
            <a:custGeom>
              <a:avLst/>
              <a:gdLst/>
              <a:ahLst/>
              <a:cxnLst/>
              <a:rect l="l" t="t" r="r" b="b"/>
              <a:pathLst>
                <a:path w="5037" h="5087" extrusionOk="0">
                  <a:moveTo>
                    <a:pt x="2644" y="1364"/>
                  </a:moveTo>
                  <a:lnTo>
                    <a:pt x="2760" y="1380"/>
                  </a:lnTo>
                  <a:lnTo>
                    <a:pt x="2876" y="1413"/>
                  </a:lnTo>
                  <a:lnTo>
                    <a:pt x="2976" y="1447"/>
                  </a:lnTo>
                  <a:lnTo>
                    <a:pt x="3076" y="1496"/>
                  </a:lnTo>
                  <a:lnTo>
                    <a:pt x="3175" y="1563"/>
                  </a:lnTo>
                  <a:lnTo>
                    <a:pt x="3275" y="1629"/>
                  </a:lnTo>
                  <a:lnTo>
                    <a:pt x="3358" y="1713"/>
                  </a:lnTo>
                  <a:lnTo>
                    <a:pt x="3425" y="1796"/>
                  </a:lnTo>
                  <a:lnTo>
                    <a:pt x="3491" y="1879"/>
                  </a:lnTo>
                  <a:lnTo>
                    <a:pt x="3558" y="1978"/>
                  </a:lnTo>
                  <a:lnTo>
                    <a:pt x="3608" y="2078"/>
                  </a:lnTo>
                  <a:lnTo>
                    <a:pt x="3641" y="2178"/>
                  </a:lnTo>
                  <a:lnTo>
                    <a:pt x="3674" y="2294"/>
                  </a:lnTo>
                  <a:lnTo>
                    <a:pt x="3691" y="2411"/>
                  </a:lnTo>
                  <a:lnTo>
                    <a:pt x="3691" y="2527"/>
                  </a:lnTo>
                  <a:lnTo>
                    <a:pt x="3691" y="2660"/>
                  </a:lnTo>
                  <a:lnTo>
                    <a:pt x="3674" y="2776"/>
                  </a:lnTo>
                  <a:lnTo>
                    <a:pt x="3641" y="2876"/>
                  </a:lnTo>
                  <a:lnTo>
                    <a:pt x="3608" y="2992"/>
                  </a:lnTo>
                  <a:lnTo>
                    <a:pt x="3558" y="3092"/>
                  </a:lnTo>
                  <a:lnTo>
                    <a:pt x="3491" y="3192"/>
                  </a:lnTo>
                  <a:lnTo>
                    <a:pt x="3425" y="3275"/>
                  </a:lnTo>
                  <a:lnTo>
                    <a:pt x="3358" y="3358"/>
                  </a:lnTo>
                  <a:lnTo>
                    <a:pt x="3275" y="3441"/>
                  </a:lnTo>
                  <a:lnTo>
                    <a:pt x="3175" y="3508"/>
                  </a:lnTo>
                  <a:lnTo>
                    <a:pt x="3076" y="3574"/>
                  </a:lnTo>
                  <a:lnTo>
                    <a:pt x="2976" y="3624"/>
                  </a:lnTo>
                  <a:lnTo>
                    <a:pt x="2876" y="3657"/>
                  </a:lnTo>
                  <a:lnTo>
                    <a:pt x="2760" y="3690"/>
                  </a:lnTo>
                  <a:lnTo>
                    <a:pt x="2644" y="3707"/>
                  </a:lnTo>
                  <a:lnTo>
                    <a:pt x="2394" y="3707"/>
                  </a:lnTo>
                  <a:lnTo>
                    <a:pt x="2278" y="3690"/>
                  </a:lnTo>
                  <a:lnTo>
                    <a:pt x="2178" y="3657"/>
                  </a:lnTo>
                  <a:lnTo>
                    <a:pt x="2062" y="3624"/>
                  </a:lnTo>
                  <a:lnTo>
                    <a:pt x="1962" y="3574"/>
                  </a:lnTo>
                  <a:lnTo>
                    <a:pt x="1862" y="3508"/>
                  </a:lnTo>
                  <a:lnTo>
                    <a:pt x="1779" y="3441"/>
                  </a:lnTo>
                  <a:lnTo>
                    <a:pt x="1696" y="3358"/>
                  </a:lnTo>
                  <a:lnTo>
                    <a:pt x="1613" y="3275"/>
                  </a:lnTo>
                  <a:lnTo>
                    <a:pt x="1547" y="3192"/>
                  </a:lnTo>
                  <a:lnTo>
                    <a:pt x="1497" y="3092"/>
                  </a:lnTo>
                  <a:lnTo>
                    <a:pt x="1447" y="2992"/>
                  </a:lnTo>
                  <a:lnTo>
                    <a:pt x="1397" y="2876"/>
                  </a:lnTo>
                  <a:lnTo>
                    <a:pt x="1364" y="2776"/>
                  </a:lnTo>
                  <a:lnTo>
                    <a:pt x="1347" y="2660"/>
                  </a:lnTo>
                  <a:lnTo>
                    <a:pt x="1347" y="2527"/>
                  </a:lnTo>
                  <a:lnTo>
                    <a:pt x="1347" y="2411"/>
                  </a:lnTo>
                  <a:lnTo>
                    <a:pt x="1364" y="2294"/>
                  </a:lnTo>
                  <a:lnTo>
                    <a:pt x="1397" y="2178"/>
                  </a:lnTo>
                  <a:lnTo>
                    <a:pt x="1447" y="2078"/>
                  </a:lnTo>
                  <a:lnTo>
                    <a:pt x="1497" y="1978"/>
                  </a:lnTo>
                  <a:lnTo>
                    <a:pt x="1547" y="1879"/>
                  </a:lnTo>
                  <a:lnTo>
                    <a:pt x="1613" y="1796"/>
                  </a:lnTo>
                  <a:lnTo>
                    <a:pt x="1696" y="1713"/>
                  </a:lnTo>
                  <a:lnTo>
                    <a:pt x="1779" y="1629"/>
                  </a:lnTo>
                  <a:lnTo>
                    <a:pt x="1862" y="1563"/>
                  </a:lnTo>
                  <a:lnTo>
                    <a:pt x="1962" y="1496"/>
                  </a:lnTo>
                  <a:lnTo>
                    <a:pt x="2062" y="1447"/>
                  </a:lnTo>
                  <a:lnTo>
                    <a:pt x="2178" y="1413"/>
                  </a:lnTo>
                  <a:lnTo>
                    <a:pt x="2278" y="1380"/>
                  </a:lnTo>
                  <a:lnTo>
                    <a:pt x="2394" y="1364"/>
                  </a:lnTo>
                  <a:close/>
                  <a:moveTo>
                    <a:pt x="1879" y="1"/>
                  </a:moveTo>
                  <a:lnTo>
                    <a:pt x="632" y="715"/>
                  </a:lnTo>
                  <a:lnTo>
                    <a:pt x="865" y="1098"/>
                  </a:lnTo>
                  <a:lnTo>
                    <a:pt x="898" y="1181"/>
                  </a:lnTo>
                  <a:lnTo>
                    <a:pt x="898" y="1264"/>
                  </a:lnTo>
                  <a:lnTo>
                    <a:pt x="882" y="1364"/>
                  </a:lnTo>
                  <a:lnTo>
                    <a:pt x="848" y="1447"/>
                  </a:lnTo>
                  <a:lnTo>
                    <a:pt x="749" y="1629"/>
                  </a:lnTo>
                  <a:lnTo>
                    <a:pt x="682" y="1713"/>
                  </a:lnTo>
                  <a:lnTo>
                    <a:pt x="616" y="1762"/>
                  </a:lnTo>
                  <a:lnTo>
                    <a:pt x="533" y="1812"/>
                  </a:lnTo>
                  <a:lnTo>
                    <a:pt x="433" y="1829"/>
                  </a:lnTo>
                  <a:lnTo>
                    <a:pt x="1" y="1829"/>
                  </a:lnTo>
                  <a:lnTo>
                    <a:pt x="1" y="3258"/>
                  </a:lnTo>
                  <a:lnTo>
                    <a:pt x="433" y="3258"/>
                  </a:lnTo>
                  <a:lnTo>
                    <a:pt x="533" y="3275"/>
                  </a:lnTo>
                  <a:lnTo>
                    <a:pt x="616" y="3308"/>
                  </a:lnTo>
                  <a:lnTo>
                    <a:pt x="682" y="3358"/>
                  </a:lnTo>
                  <a:lnTo>
                    <a:pt x="749" y="3441"/>
                  </a:lnTo>
                  <a:lnTo>
                    <a:pt x="848" y="3624"/>
                  </a:lnTo>
                  <a:lnTo>
                    <a:pt x="882" y="3707"/>
                  </a:lnTo>
                  <a:lnTo>
                    <a:pt x="898" y="3807"/>
                  </a:lnTo>
                  <a:lnTo>
                    <a:pt x="898" y="3890"/>
                  </a:lnTo>
                  <a:lnTo>
                    <a:pt x="865" y="3990"/>
                  </a:lnTo>
                  <a:lnTo>
                    <a:pt x="632" y="4372"/>
                  </a:lnTo>
                  <a:lnTo>
                    <a:pt x="1879" y="5087"/>
                  </a:lnTo>
                  <a:lnTo>
                    <a:pt x="2095" y="4704"/>
                  </a:lnTo>
                  <a:lnTo>
                    <a:pt x="2162" y="4621"/>
                  </a:lnTo>
                  <a:lnTo>
                    <a:pt x="2228" y="4571"/>
                  </a:lnTo>
                  <a:lnTo>
                    <a:pt x="2328" y="4538"/>
                  </a:lnTo>
                  <a:lnTo>
                    <a:pt x="2727" y="4538"/>
                  </a:lnTo>
                  <a:lnTo>
                    <a:pt x="2810" y="4571"/>
                  </a:lnTo>
                  <a:lnTo>
                    <a:pt x="2876" y="4621"/>
                  </a:lnTo>
                  <a:lnTo>
                    <a:pt x="2943" y="4704"/>
                  </a:lnTo>
                  <a:lnTo>
                    <a:pt x="3175" y="5087"/>
                  </a:lnTo>
                  <a:lnTo>
                    <a:pt x="4405" y="4372"/>
                  </a:lnTo>
                  <a:lnTo>
                    <a:pt x="4189" y="3990"/>
                  </a:lnTo>
                  <a:lnTo>
                    <a:pt x="4139" y="3890"/>
                  </a:lnTo>
                  <a:lnTo>
                    <a:pt x="4139" y="3807"/>
                  </a:lnTo>
                  <a:lnTo>
                    <a:pt x="4139" y="3707"/>
                  </a:lnTo>
                  <a:lnTo>
                    <a:pt x="4189" y="3624"/>
                  </a:lnTo>
                  <a:lnTo>
                    <a:pt x="4289" y="3441"/>
                  </a:lnTo>
                  <a:lnTo>
                    <a:pt x="4339" y="3358"/>
                  </a:lnTo>
                  <a:lnTo>
                    <a:pt x="4422" y="3308"/>
                  </a:lnTo>
                  <a:lnTo>
                    <a:pt x="4505" y="3275"/>
                  </a:lnTo>
                  <a:lnTo>
                    <a:pt x="4588" y="3258"/>
                  </a:lnTo>
                  <a:lnTo>
                    <a:pt x="5037" y="3258"/>
                  </a:lnTo>
                  <a:lnTo>
                    <a:pt x="5037" y="1829"/>
                  </a:lnTo>
                  <a:lnTo>
                    <a:pt x="4588" y="1829"/>
                  </a:lnTo>
                  <a:lnTo>
                    <a:pt x="4505" y="1812"/>
                  </a:lnTo>
                  <a:lnTo>
                    <a:pt x="4422" y="1762"/>
                  </a:lnTo>
                  <a:lnTo>
                    <a:pt x="4339" y="1713"/>
                  </a:lnTo>
                  <a:lnTo>
                    <a:pt x="4289" y="1629"/>
                  </a:lnTo>
                  <a:lnTo>
                    <a:pt x="4189" y="1447"/>
                  </a:lnTo>
                  <a:lnTo>
                    <a:pt x="4139" y="1364"/>
                  </a:lnTo>
                  <a:lnTo>
                    <a:pt x="4139" y="1264"/>
                  </a:lnTo>
                  <a:lnTo>
                    <a:pt x="4139" y="1181"/>
                  </a:lnTo>
                  <a:lnTo>
                    <a:pt x="4189" y="1098"/>
                  </a:lnTo>
                  <a:lnTo>
                    <a:pt x="4405" y="715"/>
                  </a:lnTo>
                  <a:lnTo>
                    <a:pt x="3175" y="1"/>
                  </a:lnTo>
                  <a:lnTo>
                    <a:pt x="2943" y="383"/>
                  </a:lnTo>
                  <a:lnTo>
                    <a:pt x="2893" y="449"/>
                  </a:lnTo>
                  <a:lnTo>
                    <a:pt x="2810" y="499"/>
                  </a:lnTo>
                  <a:lnTo>
                    <a:pt x="2727" y="532"/>
                  </a:lnTo>
                  <a:lnTo>
                    <a:pt x="2627" y="549"/>
                  </a:lnTo>
                  <a:lnTo>
                    <a:pt x="2427" y="549"/>
                  </a:lnTo>
                  <a:lnTo>
                    <a:pt x="2328" y="532"/>
                  </a:lnTo>
                  <a:lnTo>
                    <a:pt x="2245" y="499"/>
                  </a:lnTo>
                  <a:lnTo>
                    <a:pt x="2162" y="449"/>
                  </a:lnTo>
                  <a:lnTo>
                    <a:pt x="2095" y="366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930175" y="1911125"/>
              <a:ext cx="127175" cy="125500"/>
            </a:xfrm>
            <a:custGeom>
              <a:avLst/>
              <a:gdLst/>
              <a:ahLst/>
              <a:cxnLst/>
              <a:rect l="l" t="t" r="r" b="b"/>
              <a:pathLst>
                <a:path w="5087" h="5020" extrusionOk="0">
                  <a:moveTo>
                    <a:pt x="2677" y="1346"/>
                  </a:moveTo>
                  <a:lnTo>
                    <a:pt x="2793" y="1363"/>
                  </a:lnTo>
                  <a:lnTo>
                    <a:pt x="2910" y="1396"/>
                  </a:lnTo>
                  <a:lnTo>
                    <a:pt x="3009" y="1446"/>
                  </a:lnTo>
                  <a:lnTo>
                    <a:pt x="3126" y="1496"/>
                  </a:lnTo>
                  <a:lnTo>
                    <a:pt x="3209" y="1546"/>
                  </a:lnTo>
                  <a:lnTo>
                    <a:pt x="3308" y="1612"/>
                  </a:lnTo>
                  <a:lnTo>
                    <a:pt x="3392" y="1695"/>
                  </a:lnTo>
                  <a:lnTo>
                    <a:pt x="3458" y="1779"/>
                  </a:lnTo>
                  <a:lnTo>
                    <a:pt x="3525" y="1862"/>
                  </a:lnTo>
                  <a:lnTo>
                    <a:pt x="3591" y="1961"/>
                  </a:lnTo>
                  <a:lnTo>
                    <a:pt x="3641" y="2061"/>
                  </a:lnTo>
                  <a:lnTo>
                    <a:pt x="3674" y="2177"/>
                  </a:lnTo>
                  <a:lnTo>
                    <a:pt x="3707" y="2277"/>
                  </a:lnTo>
                  <a:lnTo>
                    <a:pt x="3724" y="2394"/>
                  </a:lnTo>
                  <a:lnTo>
                    <a:pt x="3724" y="2526"/>
                  </a:lnTo>
                  <a:lnTo>
                    <a:pt x="3724" y="2643"/>
                  </a:lnTo>
                  <a:lnTo>
                    <a:pt x="3707" y="2759"/>
                  </a:lnTo>
                  <a:lnTo>
                    <a:pt x="3674" y="2876"/>
                  </a:lnTo>
                  <a:lnTo>
                    <a:pt x="3641" y="2975"/>
                  </a:lnTo>
                  <a:lnTo>
                    <a:pt x="3591" y="3075"/>
                  </a:lnTo>
                  <a:lnTo>
                    <a:pt x="3525" y="3175"/>
                  </a:lnTo>
                  <a:lnTo>
                    <a:pt x="3458" y="3274"/>
                  </a:lnTo>
                  <a:lnTo>
                    <a:pt x="3375" y="3358"/>
                  </a:lnTo>
                  <a:lnTo>
                    <a:pt x="3292" y="3424"/>
                  </a:lnTo>
                  <a:lnTo>
                    <a:pt x="3209" y="3490"/>
                  </a:lnTo>
                  <a:lnTo>
                    <a:pt x="3109" y="3557"/>
                  </a:lnTo>
                  <a:lnTo>
                    <a:pt x="3009" y="3607"/>
                  </a:lnTo>
                  <a:lnTo>
                    <a:pt x="2893" y="3640"/>
                  </a:lnTo>
                  <a:lnTo>
                    <a:pt x="2793" y="3673"/>
                  </a:lnTo>
                  <a:lnTo>
                    <a:pt x="2660" y="3690"/>
                  </a:lnTo>
                  <a:lnTo>
                    <a:pt x="2428" y="3690"/>
                  </a:lnTo>
                  <a:lnTo>
                    <a:pt x="2311" y="3673"/>
                  </a:lnTo>
                  <a:lnTo>
                    <a:pt x="2195" y="3640"/>
                  </a:lnTo>
                  <a:lnTo>
                    <a:pt x="2079" y="3590"/>
                  </a:lnTo>
                  <a:lnTo>
                    <a:pt x="1979" y="3540"/>
                  </a:lnTo>
                  <a:lnTo>
                    <a:pt x="1879" y="3490"/>
                  </a:lnTo>
                  <a:lnTo>
                    <a:pt x="1796" y="3424"/>
                  </a:lnTo>
                  <a:lnTo>
                    <a:pt x="1713" y="3341"/>
                  </a:lnTo>
                  <a:lnTo>
                    <a:pt x="1646" y="3258"/>
                  </a:lnTo>
                  <a:lnTo>
                    <a:pt x="1580" y="3158"/>
                  </a:lnTo>
                  <a:lnTo>
                    <a:pt x="1513" y="3075"/>
                  </a:lnTo>
                  <a:lnTo>
                    <a:pt x="1464" y="2959"/>
                  </a:lnTo>
                  <a:lnTo>
                    <a:pt x="1430" y="2859"/>
                  </a:lnTo>
                  <a:lnTo>
                    <a:pt x="1397" y="2743"/>
                  </a:lnTo>
                  <a:lnTo>
                    <a:pt x="1380" y="2626"/>
                  </a:lnTo>
                  <a:lnTo>
                    <a:pt x="1380" y="2510"/>
                  </a:lnTo>
                  <a:lnTo>
                    <a:pt x="1380" y="2394"/>
                  </a:lnTo>
                  <a:lnTo>
                    <a:pt x="1397" y="2277"/>
                  </a:lnTo>
                  <a:lnTo>
                    <a:pt x="1430" y="2161"/>
                  </a:lnTo>
                  <a:lnTo>
                    <a:pt x="1480" y="2044"/>
                  </a:lnTo>
                  <a:lnTo>
                    <a:pt x="1530" y="1945"/>
                  </a:lnTo>
                  <a:lnTo>
                    <a:pt x="1580" y="1845"/>
                  </a:lnTo>
                  <a:lnTo>
                    <a:pt x="1646" y="1762"/>
                  </a:lnTo>
                  <a:lnTo>
                    <a:pt x="1729" y="1679"/>
                  </a:lnTo>
                  <a:lnTo>
                    <a:pt x="1813" y="1612"/>
                  </a:lnTo>
                  <a:lnTo>
                    <a:pt x="1912" y="1546"/>
                  </a:lnTo>
                  <a:lnTo>
                    <a:pt x="1995" y="1479"/>
                  </a:lnTo>
                  <a:lnTo>
                    <a:pt x="2112" y="1429"/>
                  </a:lnTo>
                  <a:lnTo>
                    <a:pt x="2211" y="1396"/>
                  </a:lnTo>
                  <a:lnTo>
                    <a:pt x="2328" y="1363"/>
                  </a:lnTo>
                  <a:lnTo>
                    <a:pt x="2444" y="1346"/>
                  </a:lnTo>
                  <a:close/>
                  <a:moveTo>
                    <a:pt x="1829" y="0"/>
                  </a:moveTo>
                  <a:lnTo>
                    <a:pt x="1829" y="432"/>
                  </a:lnTo>
                  <a:lnTo>
                    <a:pt x="1813" y="532"/>
                  </a:lnTo>
                  <a:lnTo>
                    <a:pt x="1779" y="615"/>
                  </a:lnTo>
                  <a:lnTo>
                    <a:pt x="1713" y="682"/>
                  </a:lnTo>
                  <a:lnTo>
                    <a:pt x="1630" y="731"/>
                  </a:lnTo>
                  <a:lnTo>
                    <a:pt x="1447" y="848"/>
                  </a:lnTo>
                  <a:lnTo>
                    <a:pt x="1364" y="881"/>
                  </a:lnTo>
                  <a:lnTo>
                    <a:pt x="1281" y="898"/>
                  </a:lnTo>
                  <a:lnTo>
                    <a:pt x="1181" y="881"/>
                  </a:lnTo>
                  <a:lnTo>
                    <a:pt x="1098" y="848"/>
                  </a:lnTo>
                  <a:lnTo>
                    <a:pt x="716" y="615"/>
                  </a:lnTo>
                  <a:lnTo>
                    <a:pt x="1" y="1862"/>
                  </a:lnTo>
                  <a:lnTo>
                    <a:pt x="383" y="2094"/>
                  </a:lnTo>
                  <a:lnTo>
                    <a:pt x="450" y="2144"/>
                  </a:lnTo>
                  <a:lnTo>
                    <a:pt x="516" y="2227"/>
                  </a:lnTo>
                  <a:lnTo>
                    <a:pt x="533" y="2310"/>
                  </a:lnTo>
                  <a:lnTo>
                    <a:pt x="549" y="2410"/>
                  </a:lnTo>
                  <a:lnTo>
                    <a:pt x="549" y="2510"/>
                  </a:lnTo>
                  <a:lnTo>
                    <a:pt x="549" y="2610"/>
                  </a:lnTo>
                  <a:lnTo>
                    <a:pt x="533" y="2709"/>
                  </a:lnTo>
                  <a:lnTo>
                    <a:pt x="516" y="2792"/>
                  </a:lnTo>
                  <a:lnTo>
                    <a:pt x="450" y="2876"/>
                  </a:lnTo>
                  <a:lnTo>
                    <a:pt x="383" y="2925"/>
                  </a:lnTo>
                  <a:lnTo>
                    <a:pt x="1" y="3158"/>
                  </a:lnTo>
                  <a:lnTo>
                    <a:pt x="716" y="4405"/>
                  </a:lnTo>
                  <a:lnTo>
                    <a:pt x="1098" y="4172"/>
                  </a:lnTo>
                  <a:lnTo>
                    <a:pt x="1181" y="4139"/>
                  </a:lnTo>
                  <a:lnTo>
                    <a:pt x="1281" y="4122"/>
                  </a:lnTo>
                  <a:lnTo>
                    <a:pt x="1364" y="4139"/>
                  </a:lnTo>
                  <a:lnTo>
                    <a:pt x="1447" y="4172"/>
                  </a:lnTo>
                  <a:lnTo>
                    <a:pt x="1630" y="4288"/>
                  </a:lnTo>
                  <a:lnTo>
                    <a:pt x="1713" y="4338"/>
                  </a:lnTo>
                  <a:lnTo>
                    <a:pt x="1779" y="4405"/>
                  </a:lnTo>
                  <a:lnTo>
                    <a:pt x="1813" y="4488"/>
                  </a:lnTo>
                  <a:lnTo>
                    <a:pt x="1829" y="4587"/>
                  </a:lnTo>
                  <a:lnTo>
                    <a:pt x="1829" y="5020"/>
                  </a:lnTo>
                  <a:lnTo>
                    <a:pt x="3259" y="5020"/>
                  </a:lnTo>
                  <a:lnTo>
                    <a:pt x="3259" y="4621"/>
                  </a:lnTo>
                  <a:lnTo>
                    <a:pt x="3275" y="4521"/>
                  </a:lnTo>
                  <a:lnTo>
                    <a:pt x="3308" y="4438"/>
                  </a:lnTo>
                  <a:lnTo>
                    <a:pt x="3375" y="4371"/>
                  </a:lnTo>
                  <a:lnTo>
                    <a:pt x="3441" y="4322"/>
                  </a:lnTo>
                  <a:lnTo>
                    <a:pt x="3624" y="4205"/>
                  </a:lnTo>
                  <a:lnTo>
                    <a:pt x="3724" y="4172"/>
                  </a:lnTo>
                  <a:lnTo>
                    <a:pt x="3807" y="4155"/>
                  </a:lnTo>
                  <a:lnTo>
                    <a:pt x="3907" y="4172"/>
                  </a:lnTo>
                  <a:lnTo>
                    <a:pt x="3990" y="4205"/>
                  </a:lnTo>
                  <a:lnTo>
                    <a:pt x="4372" y="4438"/>
                  </a:lnTo>
                  <a:lnTo>
                    <a:pt x="5087" y="3191"/>
                  </a:lnTo>
                  <a:lnTo>
                    <a:pt x="4705" y="2942"/>
                  </a:lnTo>
                  <a:lnTo>
                    <a:pt x="4638" y="2876"/>
                  </a:lnTo>
                  <a:lnTo>
                    <a:pt x="4572" y="2809"/>
                  </a:lnTo>
                  <a:lnTo>
                    <a:pt x="4538" y="2726"/>
                  </a:lnTo>
                  <a:lnTo>
                    <a:pt x="4538" y="2626"/>
                  </a:lnTo>
                  <a:lnTo>
                    <a:pt x="4538" y="2526"/>
                  </a:lnTo>
                  <a:lnTo>
                    <a:pt x="4538" y="2410"/>
                  </a:lnTo>
                  <a:lnTo>
                    <a:pt x="4538" y="2327"/>
                  </a:lnTo>
                  <a:lnTo>
                    <a:pt x="4572" y="2227"/>
                  </a:lnTo>
                  <a:lnTo>
                    <a:pt x="4638" y="2161"/>
                  </a:lnTo>
                  <a:lnTo>
                    <a:pt x="4705" y="2094"/>
                  </a:lnTo>
                  <a:lnTo>
                    <a:pt x="5087" y="1878"/>
                  </a:lnTo>
                  <a:lnTo>
                    <a:pt x="4372" y="632"/>
                  </a:lnTo>
                  <a:lnTo>
                    <a:pt x="3990" y="864"/>
                  </a:lnTo>
                  <a:lnTo>
                    <a:pt x="3907" y="898"/>
                  </a:lnTo>
                  <a:lnTo>
                    <a:pt x="3807" y="914"/>
                  </a:lnTo>
                  <a:lnTo>
                    <a:pt x="3724" y="898"/>
                  </a:lnTo>
                  <a:lnTo>
                    <a:pt x="3624" y="864"/>
                  </a:lnTo>
                  <a:lnTo>
                    <a:pt x="3441" y="748"/>
                  </a:lnTo>
                  <a:lnTo>
                    <a:pt x="3375" y="698"/>
                  </a:lnTo>
                  <a:lnTo>
                    <a:pt x="3308" y="632"/>
                  </a:lnTo>
                  <a:lnTo>
                    <a:pt x="3275" y="532"/>
                  </a:lnTo>
                  <a:lnTo>
                    <a:pt x="3259" y="449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079350" y="3057125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01" y="1"/>
                  </a:moveTo>
                  <a:lnTo>
                    <a:pt x="101" y="101"/>
                  </a:lnTo>
                  <a:lnTo>
                    <a:pt x="1" y="101"/>
                  </a:lnTo>
                  <a:lnTo>
                    <a:pt x="1" y="283"/>
                  </a:lnTo>
                  <a:lnTo>
                    <a:pt x="283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770625" y="3059625"/>
              <a:ext cx="299625" cy="4600"/>
            </a:xfrm>
            <a:custGeom>
              <a:avLst/>
              <a:gdLst/>
              <a:ahLst/>
              <a:cxnLst/>
              <a:rect l="l" t="t" r="r" b="b"/>
              <a:pathLst>
                <a:path w="11985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66" y="183"/>
                  </a:lnTo>
                  <a:lnTo>
                    <a:pt x="366" y="1"/>
                  </a:lnTo>
                  <a:close/>
                  <a:moveTo>
                    <a:pt x="732" y="1"/>
                  </a:moveTo>
                  <a:lnTo>
                    <a:pt x="732" y="183"/>
                  </a:lnTo>
                  <a:lnTo>
                    <a:pt x="1097" y="183"/>
                  </a:lnTo>
                  <a:lnTo>
                    <a:pt x="1097" y="1"/>
                  </a:lnTo>
                  <a:close/>
                  <a:moveTo>
                    <a:pt x="1463" y="1"/>
                  </a:moveTo>
                  <a:lnTo>
                    <a:pt x="1463" y="183"/>
                  </a:lnTo>
                  <a:lnTo>
                    <a:pt x="1829" y="183"/>
                  </a:lnTo>
                  <a:lnTo>
                    <a:pt x="1829" y="1"/>
                  </a:lnTo>
                  <a:close/>
                  <a:moveTo>
                    <a:pt x="2178" y="1"/>
                  </a:moveTo>
                  <a:lnTo>
                    <a:pt x="2178" y="183"/>
                  </a:lnTo>
                  <a:lnTo>
                    <a:pt x="2543" y="183"/>
                  </a:lnTo>
                  <a:lnTo>
                    <a:pt x="2543" y="1"/>
                  </a:lnTo>
                  <a:close/>
                  <a:moveTo>
                    <a:pt x="2909" y="1"/>
                  </a:moveTo>
                  <a:lnTo>
                    <a:pt x="2909" y="183"/>
                  </a:lnTo>
                  <a:lnTo>
                    <a:pt x="3275" y="183"/>
                  </a:lnTo>
                  <a:lnTo>
                    <a:pt x="3275" y="1"/>
                  </a:lnTo>
                  <a:close/>
                  <a:moveTo>
                    <a:pt x="3640" y="1"/>
                  </a:moveTo>
                  <a:lnTo>
                    <a:pt x="3640" y="183"/>
                  </a:lnTo>
                  <a:lnTo>
                    <a:pt x="4006" y="183"/>
                  </a:lnTo>
                  <a:lnTo>
                    <a:pt x="4006" y="1"/>
                  </a:lnTo>
                  <a:close/>
                  <a:moveTo>
                    <a:pt x="4372" y="1"/>
                  </a:moveTo>
                  <a:lnTo>
                    <a:pt x="4372" y="183"/>
                  </a:lnTo>
                  <a:lnTo>
                    <a:pt x="4721" y="183"/>
                  </a:lnTo>
                  <a:lnTo>
                    <a:pt x="4721" y="1"/>
                  </a:lnTo>
                  <a:close/>
                  <a:moveTo>
                    <a:pt x="5086" y="1"/>
                  </a:moveTo>
                  <a:lnTo>
                    <a:pt x="5086" y="183"/>
                  </a:lnTo>
                  <a:lnTo>
                    <a:pt x="5452" y="183"/>
                  </a:lnTo>
                  <a:lnTo>
                    <a:pt x="5452" y="1"/>
                  </a:lnTo>
                  <a:close/>
                  <a:moveTo>
                    <a:pt x="5818" y="1"/>
                  </a:moveTo>
                  <a:lnTo>
                    <a:pt x="5818" y="183"/>
                  </a:lnTo>
                  <a:lnTo>
                    <a:pt x="6183" y="183"/>
                  </a:lnTo>
                  <a:lnTo>
                    <a:pt x="6183" y="1"/>
                  </a:lnTo>
                  <a:close/>
                  <a:moveTo>
                    <a:pt x="6549" y="1"/>
                  </a:moveTo>
                  <a:lnTo>
                    <a:pt x="6549" y="183"/>
                  </a:lnTo>
                  <a:lnTo>
                    <a:pt x="6915" y="183"/>
                  </a:lnTo>
                  <a:lnTo>
                    <a:pt x="6915" y="1"/>
                  </a:lnTo>
                  <a:close/>
                  <a:moveTo>
                    <a:pt x="7264" y="1"/>
                  </a:moveTo>
                  <a:lnTo>
                    <a:pt x="7264" y="183"/>
                  </a:lnTo>
                  <a:lnTo>
                    <a:pt x="7629" y="183"/>
                  </a:lnTo>
                  <a:lnTo>
                    <a:pt x="7629" y="1"/>
                  </a:lnTo>
                  <a:close/>
                  <a:moveTo>
                    <a:pt x="7995" y="1"/>
                  </a:moveTo>
                  <a:lnTo>
                    <a:pt x="7995" y="183"/>
                  </a:lnTo>
                  <a:lnTo>
                    <a:pt x="8361" y="183"/>
                  </a:lnTo>
                  <a:lnTo>
                    <a:pt x="8361" y="1"/>
                  </a:lnTo>
                  <a:close/>
                  <a:moveTo>
                    <a:pt x="8726" y="1"/>
                  </a:moveTo>
                  <a:lnTo>
                    <a:pt x="8726" y="183"/>
                  </a:lnTo>
                  <a:lnTo>
                    <a:pt x="9092" y="183"/>
                  </a:lnTo>
                  <a:lnTo>
                    <a:pt x="9092" y="1"/>
                  </a:lnTo>
                  <a:close/>
                  <a:moveTo>
                    <a:pt x="9441" y="1"/>
                  </a:moveTo>
                  <a:lnTo>
                    <a:pt x="9441" y="183"/>
                  </a:lnTo>
                  <a:lnTo>
                    <a:pt x="9807" y="183"/>
                  </a:lnTo>
                  <a:lnTo>
                    <a:pt x="9807" y="1"/>
                  </a:lnTo>
                  <a:close/>
                  <a:moveTo>
                    <a:pt x="10172" y="1"/>
                  </a:moveTo>
                  <a:lnTo>
                    <a:pt x="10172" y="183"/>
                  </a:lnTo>
                  <a:lnTo>
                    <a:pt x="10538" y="183"/>
                  </a:lnTo>
                  <a:lnTo>
                    <a:pt x="10538" y="1"/>
                  </a:lnTo>
                  <a:close/>
                  <a:moveTo>
                    <a:pt x="10904" y="1"/>
                  </a:moveTo>
                  <a:lnTo>
                    <a:pt x="10904" y="183"/>
                  </a:lnTo>
                  <a:lnTo>
                    <a:pt x="11269" y="183"/>
                  </a:lnTo>
                  <a:lnTo>
                    <a:pt x="11269" y="1"/>
                  </a:lnTo>
                  <a:close/>
                  <a:moveTo>
                    <a:pt x="11635" y="1"/>
                  </a:moveTo>
                  <a:lnTo>
                    <a:pt x="11635" y="183"/>
                  </a:lnTo>
                  <a:lnTo>
                    <a:pt x="11984" y="183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754825" y="3057125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283"/>
                  </a:lnTo>
                  <a:lnTo>
                    <a:pt x="283" y="283"/>
                  </a:lnTo>
                  <a:lnTo>
                    <a:pt x="283" y="101"/>
                  </a:lnTo>
                  <a:lnTo>
                    <a:pt x="184" y="10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6754825" y="2748825"/>
              <a:ext cx="4600" cy="299600"/>
            </a:xfrm>
            <a:custGeom>
              <a:avLst/>
              <a:gdLst/>
              <a:ahLst/>
              <a:cxnLst/>
              <a:rect l="l" t="t" r="r" b="b"/>
              <a:pathLst>
                <a:path w="184" h="11984" extrusionOk="0">
                  <a:moveTo>
                    <a:pt x="1" y="0"/>
                  </a:moveTo>
                  <a:lnTo>
                    <a:pt x="1" y="349"/>
                  </a:lnTo>
                  <a:lnTo>
                    <a:pt x="184" y="349"/>
                  </a:lnTo>
                  <a:lnTo>
                    <a:pt x="184" y="0"/>
                  </a:lnTo>
                  <a:close/>
                  <a:moveTo>
                    <a:pt x="1" y="715"/>
                  </a:moveTo>
                  <a:lnTo>
                    <a:pt x="1" y="1080"/>
                  </a:lnTo>
                  <a:lnTo>
                    <a:pt x="184" y="1080"/>
                  </a:lnTo>
                  <a:lnTo>
                    <a:pt x="184" y="715"/>
                  </a:lnTo>
                  <a:close/>
                  <a:moveTo>
                    <a:pt x="1" y="1446"/>
                  </a:moveTo>
                  <a:lnTo>
                    <a:pt x="1" y="1812"/>
                  </a:lnTo>
                  <a:lnTo>
                    <a:pt x="184" y="1812"/>
                  </a:lnTo>
                  <a:lnTo>
                    <a:pt x="184" y="1446"/>
                  </a:lnTo>
                  <a:close/>
                  <a:moveTo>
                    <a:pt x="1" y="2161"/>
                  </a:moveTo>
                  <a:lnTo>
                    <a:pt x="1" y="2543"/>
                  </a:lnTo>
                  <a:lnTo>
                    <a:pt x="184" y="2543"/>
                  </a:lnTo>
                  <a:lnTo>
                    <a:pt x="184" y="2161"/>
                  </a:lnTo>
                  <a:close/>
                  <a:moveTo>
                    <a:pt x="1" y="2892"/>
                  </a:moveTo>
                  <a:lnTo>
                    <a:pt x="1" y="3258"/>
                  </a:lnTo>
                  <a:lnTo>
                    <a:pt x="184" y="3258"/>
                  </a:lnTo>
                  <a:lnTo>
                    <a:pt x="184" y="2892"/>
                  </a:lnTo>
                  <a:close/>
                  <a:moveTo>
                    <a:pt x="1" y="3623"/>
                  </a:moveTo>
                  <a:lnTo>
                    <a:pt x="1" y="3989"/>
                  </a:lnTo>
                  <a:lnTo>
                    <a:pt x="184" y="3989"/>
                  </a:lnTo>
                  <a:lnTo>
                    <a:pt x="184" y="3623"/>
                  </a:lnTo>
                  <a:close/>
                  <a:moveTo>
                    <a:pt x="1" y="4355"/>
                  </a:moveTo>
                  <a:lnTo>
                    <a:pt x="1" y="4720"/>
                  </a:lnTo>
                  <a:lnTo>
                    <a:pt x="184" y="4720"/>
                  </a:lnTo>
                  <a:lnTo>
                    <a:pt x="184" y="4355"/>
                  </a:lnTo>
                  <a:close/>
                  <a:moveTo>
                    <a:pt x="1" y="5070"/>
                  </a:moveTo>
                  <a:lnTo>
                    <a:pt x="1" y="5435"/>
                  </a:lnTo>
                  <a:lnTo>
                    <a:pt x="184" y="5435"/>
                  </a:lnTo>
                  <a:lnTo>
                    <a:pt x="184" y="5070"/>
                  </a:lnTo>
                  <a:close/>
                  <a:moveTo>
                    <a:pt x="1" y="5801"/>
                  </a:moveTo>
                  <a:lnTo>
                    <a:pt x="1" y="6167"/>
                  </a:lnTo>
                  <a:lnTo>
                    <a:pt x="184" y="6167"/>
                  </a:lnTo>
                  <a:lnTo>
                    <a:pt x="184" y="5801"/>
                  </a:lnTo>
                  <a:close/>
                  <a:moveTo>
                    <a:pt x="1" y="6532"/>
                  </a:moveTo>
                  <a:lnTo>
                    <a:pt x="1" y="6898"/>
                  </a:lnTo>
                  <a:lnTo>
                    <a:pt x="184" y="6898"/>
                  </a:lnTo>
                  <a:lnTo>
                    <a:pt x="184" y="6532"/>
                  </a:lnTo>
                  <a:close/>
                  <a:moveTo>
                    <a:pt x="1" y="7263"/>
                  </a:moveTo>
                  <a:lnTo>
                    <a:pt x="1" y="7613"/>
                  </a:lnTo>
                  <a:lnTo>
                    <a:pt x="184" y="7613"/>
                  </a:lnTo>
                  <a:lnTo>
                    <a:pt x="184" y="7263"/>
                  </a:lnTo>
                  <a:close/>
                  <a:moveTo>
                    <a:pt x="1" y="7978"/>
                  </a:moveTo>
                  <a:lnTo>
                    <a:pt x="1" y="8344"/>
                  </a:lnTo>
                  <a:lnTo>
                    <a:pt x="184" y="8344"/>
                  </a:lnTo>
                  <a:lnTo>
                    <a:pt x="184" y="7978"/>
                  </a:lnTo>
                  <a:close/>
                  <a:moveTo>
                    <a:pt x="1" y="8710"/>
                  </a:moveTo>
                  <a:lnTo>
                    <a:pt x="1" y="9075"/>
                  </a:lnTo>
                  <a:lnTo>
                    <a:pt x="184" y="9075"/>
                  </a:lnTo>
                  <a:lnTo>
                    <a:pt x="184" y="8710"/>
                  </a:lnTo>
                  <a:close/>
                  <a:moveTo>
                    <a:pt x="1" y="9441"/>
                  </a:moveTo>
                  <a:lnTo>
                    <a:pt x="1" y="9807"/>
                  </a:lnTo>
                  <a:lnTo>
                    <a:pt x="184" y="9807"/>
                  </a:lnTo>
                  <a:lnTo>
                    <a:pt x="184" y="9441"/>
                  </a:lnTo>
                  <a:close/>
                  <a:moveTo>
                    <a:pt x="1" y="10156"/>
                  </a:moveTo>
                  <a:lnTo>
                    <a:pt x="1" y="10521"/>
                  </a:lnTo>
                  <a:lnTo>
                    <a:pt x="184" y="10521"/>
                  </a:lnTo>
                  <a:lnTo>
                    <a:pt x="184" y="10156"/>
                  </a:lnTo>
                  <a:close/>
                  <a:moveTo>
                    <a:pt x="1" y="10887"/>
                  </a:moveTo>
                  <a:lnTo>
                    <a:pt x="1" y="11253"/>
                  </a:lnTo>
                  <a:lnTo>
                    <a:pt x="184" y="11253"/>
                  </a:lnTo>
                  <a:lnTo>
                    <a:pt x="184" y="10887"/>
                  </a:lnTo>
                  <a:close/>
                  <a:moveTo>
                    <a:pt x="1" y="11618"/>
                  </a:moveTo>
                  <a:lnTo>
                    <a:pt x="1" y="11984"/>
                  </a:lnTo>
                  <a:lnTo>
                    <a:pt x="184" y="11984"/>
                  </a:lnTo>
                  <a:lnTo>
                    <a:pt x="184" y="11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54825" y="273260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84" y="283"/>
                  </a:lnTo>
                  <a:lnTo>
                    <a:pt x="184" y="184"/>
                  </a:lnTo>
                  <a:lnTo>
                    <a:pt x="283" y="184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6770625" y="2732600"/>
              <a:ext cx="299625" cy="4600"/>
            </a:xfrm>
            <a:custGeom>
              <a:avLst/>
              <a:gdLst/>
              <a:ahLst/>
              <a:cxnLst/>
              <a:rect l="l" t="t" r="r" b="b"/>
              <a:pathLst>
                <a:path w="11985" h="184" extrusionOk="0">
                  <a:moveTo>
                    <a:pt x="0" y="1"/>
                  </a:moveTo>
                  <a:lnTo>
                    <a:pt x="0" y="184"/>
                  </a:lnTo>
                  <a:lnTo>
                    <a:pt x="366" y="184"/>
                  </a:lnTo>
                  <a:lnTo>
                    <a:pt x="366" y="1"/>
                  </a:lnTo>
                  <a:close/>
                  <a:moveTo>
                    <a:pt x="732" y="1"/>
                  </a:moveTo>
                  <a:lnTo>
                    <a:pt x="732" y="184"/>
                  </a:lnTo>
                  <a:lnTo>
                    <a:pt x="1097" y="184"/>
                  </a:lnTo>
                  <a:lnTo>
                    <a:pt x="1097" y="1"/>
                  </a:lnTo>
                  <a:close/>
                  <a:moveTo>
                    <a:pt x="1463" y="1"/>
                  </a:moveTo>
                  <a:lnTo>
                    <a:pt x="1463" y="184"/>
                  </a:lnTo>
                  <a:lnTo>
                    <a:pt x="1829" y="184"/>
                  </a:lnTo>
                  <a:lnTo>
                    <a:pt x="1829" y="1"/>
                  </a:lnTo>
                  <a:close/>
                  <a:moveTo>
                    <a:pt x="2178" y="1"/>
                  </a:moveTo>
                  <a:lnTo>
                    <a:pt x="2178" y="184"/>
                  </a:lnTo>
                  <a:lnTo>
                    <a:pt x="2543" y="184"/>
                  </a:lnTo>
                  <a:lnTo>
                    <a:pt x="2543" y="1"/>
                  </a:lnTo>
                  <a:close/>
                  <a:moveTo>
                    <a:pt x="2909" y="1"/>
                  </a:moveTo>
                  <a:lnTo>
                    <a:pt x="2909" y="184"/>
                  </a:lnTo>
                  <a:lnTo>
                    <a:pt x="3275" y="184"/>
                  </a:lnTo>
                  <a:lnTo>
                    <a:pt x="3275" y="1"/>
                  </a:lnTo>
                  <a:close/>
                  <a:moveTo>
                    <a:pt x="3640" y="1"/>
                  </a:moveTo>
                  <a:lnTo>
                    <a:pt x="3640" y="184"/>
                  </a:lnTo>
                  <a:lnTo>
                    <a:pt x="4006" y="184"/>
                  </a:lnTo>
                  <a:lnTo>
                    <a:pt x="4006" y="1"/>
                  </a:lnTo>
                  <a:close/>
                  <a:moveTo>
                    <a:pt x="4372" y="1"/>
                  </a:moveTo>
                  <a:lnTo>
                    <a:pt x="4372" y="184"/>
                  </a:lnTo>
                  <a:lnTo>
                    <a:pt x="4721" y="184"/>
                  </a:lnTo>
                  <a:lnTo>
                    <a:pt x="4721" y="1"/>
                  </a:lnTo>
                  <a:close/>
                  <a:moveTo>
                    <a:pt x="5086" y="1"/>
                  </a:moveTo>
                  <a:lnTo>
                    <a:pt x="5086" y="184"/>
                  </a:lnTo>
                  <a:lnTo>
                    <a:pt x="5452" y="184"/>
                  </a:lnTo>
                  <a:lnTo>
                    <a:pt x="5452" y="1"/>
                  </a:lnTo>
                  <a:close/>
                  <a:moveTo>
                    <a:pt x="5818" y="1"/>
                  </a:moveTo>
                  <a:lnTo>
                    <a:pt x="5818" y="184"/>
                  </a:lnTo>
                  <a:lnTo>
                    <a:pt x="6183" y="184"/>
                  </a:lnTo>
                  <a:lnTo>
                    <a:pt x="6183" y="1"/>
                  </a:lnTo>
                  <a:close/>
                  <a:moveTo>
                    <a:pt x="6549" y="1"/>
                  </a:moveTo>
                  <a:lnTo>
                    <a:pt x="6549" y="184"/>
                  </a:lnTo>
                  <a:lnTo>
                    <a:pt x="6915" y="184"/>
                  </a:lnTo>
                  <a:lnTo>
                    <a:pt x="6915" y="1"/>
                  </a:lnTo>
                  <a:close/>
                  <a:moveTo>
                    <a:pt x="7264" y="1"/>
                  </a:moveTo>
                  <a:lnTo>
                    <a:pt x="7264" y="184"/>
                  </a:lnTo>
                  <a:lnTo>
                    <a:pt x="7629" y="184"/>
                  </a:lnTo>
                  <a:lnTo>
                    <a:pt x="7629" y="1"/>
                  </a:lnTo>
                  <a:close/>
                  <a:moveTo>
                    <a:pt x="7995" y="1"/>
                  </a:moveTo>
                  <a:lnTo>
                    <a:pt x="7995" y="184"/>
                  </a:lnTo>
                  <a:lnTo>
                    <a:pt x="8361" y="184"/>
                  </a:lnTo>
                  <a:lnTo>
                    <a:pt x="8361" y="1"/>
                  </a:lnTo>
                  <a:close/>
                  <a:moveTo>
                    <a:pt x="8726" y="1"/>
                  </a:moveTo>
                  <a:lnTo>
                    <a:pt x="8726" y="184"/>
                  </a:lnTo>
                  <a:lnTo>
                    <a:pt x="9092" y="184"/>
                  </a:lnTo>
                  <a:lnTo>
                    <a:pt x="9092" y="1"/>
                  </a:lnTo>
                  <a:close/>
                  <a:moveTo>
                    <a:pt x="9441" y="1"/>
                  </a:moveTo>
                  <a:lnTo>
                    <a:pt x="9441" y="184"/>
                  </a:lnTo>
                  <a:lnTo>
                    <a:pt x="9807" y="184"/>
                  </a:lnTo>
                  <a:lnTo>
                    <a:pt x="9807" y="1"/>
                  </a:lnTo>
                  <a:close/>
                  <a:moveTo>
                    <a:pt x="10172" y="1"/>
                  </a:moveTo>
                  <a:lnTo>
                    <a:pt x="10172" y="184"/>
                  </a:lnTo>
                  <a:lnTo>
                    <a:pt x="10538" y="184"/>
                  </a:lnTo>
                  <a:lnTo>
                    <a:pt x="10538" y="1"/>
                  </a:lnTo>
                  <a:close/>
                  <a:moveTo>
                    <a:pt x="10904" y="1"/>
                  </a:moveTo>
                  <a:lnTo>
                    <a:pt x="10904" y="184"/>
                  </a:lnTo>
                  <a:lnTo>
                    <a:pt x="11269" y="184"/>
                  </a:lnTo>
                  <a:lnTo>
                    <a:pt x="11269" y="1"/>
                  </a:lnTo>
                  <a:close/>
                  <a:moveTo>
                    <a:pt x="11635" y="1"/>
                  </a:moveTo>
                  <a:lnTo>
                    <a:pt x="11635" y="184"/>
                  </a:lnTo>
                  <a:lnTo>
                    <a:pt x="11984" y="184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7079350" y="273260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184"/>
                  </a:lnTo>
                  <a:lnTo>
                    <a:pt x="101" y="184"/>
                  </a:lnTo>
                  <a:lnTo>
                    <a:pt x="101" y="283"/>
                  </a:lnTo>
                  <a:lnTo>
                    <a:pt x="283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7081850" y="2748825"/>
              <a:ext cx="4600" cy="299600"/>
            </a:xfrm>
            <a:custGeom>
              <a:avLst/>
              <a:gdLst/>
              <a:ahLst/>
              <a:cxnLst/>
              <a:rect l="l" t="t" r="r" b="b"/>
              <a:pathLst>
                <a:path w="184" h="11984" extrusionOk="0">
                  <a:moveTo>
                    <a:pt x="1" y="0"/>
                  </a:moveTo>
                  <a:lnTo>
                    <a:pt x="1" y="349"/>
                  </a:lnTo>
                  <a:lnTo>
                    <a:pt x="183" y="349"/>
                  </a:lnTo>
                  <a:lnTo>
                    <a:pt x="183" y="0"/>
                  </a:lnTo>
                  <a:close/>
                  <a:moveTo>
                    <a:pt x="1" y="715"/>
                  </a:moveTo>
                  <a:lnTo>
                    <a:pt x="1" y="1080"/>
                  </a:lnTo>
                  <a:lnTo>
                    <a:pt x="183" y="1080"/>
                  </a:lnTo>
                  <a:lnTo>
                    <a:pt x="183" y="715"/>
                  </a:lnTo>
                  <a:close/>
                  <a:moveTo>
                    <a:pt x="1" y="1446"/>
                  </a:moveTo>
                  <a:lnTo>
                    <a:pt x="1" y="1812"/>
                  </a:lnTo>
                  <a:lnTo>
                    <a:pt x="183" y="1812"/>
                  </a:lnTo>
                  <a:lnTo>
                    <a:pt x="183" y="1446"/>
                  </a:lnTo>
                  <a:close/>
                  <a:moveTo>
                    <a:pt x="1" y="2161"/>
                  </a:moveTo>
                  <a:lnTo>
                    <a:pt x="1" y="2543"/>
                  </a:lnTo>
                  <a:lnTo>
                    <a:pt x="183" y="2543"/>
                  </a:lnTo>
                  <a:lnTo>
                    <a:pt x="183" y="2161"/>
                  </a:lnTo>
                  <a:close/>
                  <a:moveTo>
                    <a:pt x="1" y="2892"/>
                  </a:moveTo>
                  <a:lnTo>
                    <a:pt x="1" y="3258"/>
                  </a:lnTo>
                  <a:lnTo>
                    <a:pt x="183" y="3258"/>
                  </a:lnTo>
                  <a:lnTo>
                    <a:pt x="183" y="2892"/>
                  </a:lnTo>
                  <a:close/>
                  <a:moveTo>
                    <a:pt x="1" y="3623"/>
                  </a:moveTo>
                  <a:lnTo>
                    <a:pt x="1" y="3989"/>
                  </a:lnTo>
                  <a:lnTo>
                    <a:pt x="183" y="3989"/>
                  </a:lnTo>
                  <a:lnTo>
                    <a:pt x="183" y="3623"/>
                  </a:lnTo>
                  <a:close/>
                  <a:moveTo>
                    <a:pt x="1" y="4355"/>
                  </a:moveTo>
                  <a:lnTo>
                    <a:pt x="1" y="4720"/>
                  </a:lnTo>
                  <a:lnTo>
                    <a:pt x="183" y="4720"/>
                  </a:lnTo>
                  <a:lnTo>
                    <a:pt x="183" y="4355"/>
                  </a:lnTo>
                  <a:close/>
                  <a:moveTo>
                    <a:pt x="1" y="5070"/>
                  </a:moveTo>
                  <a:lnTo>
                    <a:pt x="1" y="5435"/>
                  </a:lnTo>
                  <a:lnTo>
                    <a:pt x="183" y="5435"/>
                  </a:lnTo>
                  <a:lnTo>
                    <a:pt x="183" y="5070"/>
                  </a:lnTo>
                  <a:close/>
                  <a:moveTo>
                    <a:pt x="1" y="5801"/>
                  </a:moveTo>
                  <a:lnTo>
                    <a:pt x="1" y="6167"/>
                  </a:lnTo>
                  <a:lnTo>
                    <a:pt x="183" y="6167"/>
                  </a:lnTo>
                  <a:lnTo>
                    <a:pt x="183" y="5801"/>
                  </a:lnTo>
                  <a:close/>
                  <a:moveTo>
                    <a:pt x="1" y="6532"/>
                  </a:moveTo>
                  <a:lnTo>
                    <a:pt x="1" y="6898"/>
                  </a:lnTo>
                  <a:lnTo>
                    <a:pt x="183" y="6898"/>
                  </a:lnTo>
                  <a:lnTo>
                    <a:pt x="183" y="6532"/>
                  </a:lnTo>
                  <a:close/>
                  <a:moveTo>
                    <a:pt x="1" y="7263"/>
                  </a:moveTo>
                  <a:lnTo>
                    <a:pt x="1" y="7613"/>
                  </a:lnTo>
                  <a:lnTo>
                    <a:pt x="183" y="7613"/>
                  </a:lnTo>
                  <a:lnTo>
                    <a:pt x="183" y="7263"/>
                  </a:lnTo>
                  <a:close/>
                  <a:moveTo>
                    <a:pt x="1" y="7978"/>
                  </a:moveTo>
                  <a:lnTo>
                    <a:pt x="1" y="8344"/>
                  </a:lnTo>
                  <a:lnTo>
                    <a:pt x="183" y="8344"/>
                  </a:lnTo>
                  <a:lnTo>
                    <a:pt x="183" y="7978"/>
                  </a:lnTo>
                  <a:close/>
                  <a:moveTo>
                    <a:pt x="1" y="8710"/>
                  </a:moveTo>
                  <a:lnTo>
                    <a:pt x="1" y="9075"/>
                  </a:lnTo>
                  <a:lnTo>
                    <a:pt x="183" y="9075"/>
                  </a:lnTo>
                  <a:lnTo>
                    <a:pt x="183" y="8710"/>
                  </a:lnTo>
                  <a:close/>
                  <a:moveTo>
                    <a:pt x="1" y="9441"/>
                  </a:moveTo>
                  <a:lnTo>
                    <a:pt x="1" y="9807"/>
                  </a:lnTo>
                  <a:lnTo>
                    <a:pt x="183" y="9807"/>
                  </a:lnTo>
                  <a:lnTo>
                    <a:pt x="183" y="9441"/>
                  </a:lnTo>
                  <a:close/>
                  <a:moveTo>
                    <a:pt x="1" y="10156"/>
                  </a:moveTo>
                  <a:lnTo>
                    <a:pt x="1" y="10521"/>
                  </a:lnTo>
                  <a:lnTo>
                    <a:pt x="183" y="10521"/>
                  </a:lnTo>
                  <a:lnTo>
                    <a:pt x="183" y="10156"/>
                  </a:lnTo>
                  <a:close/>
                  <a:moveTo>
                    <a:pt x="1" y="10887"/>
                  </a:moveTo>
                  <a:lnTo>
                    <a:pt x="1" y="11253"/>
                  </a:lnTo>
                  <a:lnTo>
                    <a:pt x="183" y="11253"/>
                  </a:lnTo>
                  <a:lnTo>
                    <a:pt x="183" y="10887"/>
                  </a:lnTo>
                  <a:close/>
                  <a:moveTo>
                    <a:pt x="1" y="11618"/>
                  </a:moveTo>
                  <a:lnTo>
                    <a:pt x="1" y="11984"/>
                  </a:lnTo>
                  <a:lnTo>
                    <a:pt x="183" y="11984"/>
                  </a:lnTo>
                  <a:lnTo>
                    <a:pt x="183" y="11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6736975" y="30413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734475" y="303927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6736975" y="28780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6734475" y="2875550"/>
              <a:ext cx="45325" cy="45725"/>
            </a:xfrm>
            <a:custGeom>
              <a:avLst/>
              <a:gdLst/>
              <a:ahLst/>
              <a:cxnLst/>
              <a:rect l="l" t="t" r="r" b="b"/>
              <a:pathLst>
                <a:path w="1813" h="1829" extrusionOk="0">
                  <a:moveTo>
                    <a:pt x="1629" y="200"/>
                  </a:moveTo>
                  <a:lnTo>
                    <a:pt x="1629" y="1646"/>
                  </a:lnTo>
                  <a:lnTo>
                    <a:pt x="183" y="1646"/>
                  </a:lnTo>
                  <a:lnTo>
                    <a:pt x="183" y="200"/>
                  </a:lnTo>
                  <a:close/>
                  <a:moveTo>
                    <a:pt x="0" y="1"/>
                  </a:moveTo>
                  <a:lnTo>
                    <a:pt x="0" y="1829"/>
                  </a:lnTo>
                  <a:lnTo>
                    <a:pt x="1812" y="182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736975" y="27147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6734475" y="27122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063975" y="30413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061500" y="30392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063975" y="28780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7061500" y="2875550"/>
              <a:ext cx="45300" cy="45725"/>
            </a:xfrm>
            <a:custGeom>
              <a:avLst/>
              <a:gdLst/>
              <a:ahLst/>
              <a:cxnLst/>
              <a:rect l="l" t="t" r="r" b="b"/>
              <a:pathLst>
                <a:path w="1812" h="1829" extrusionOk="0">
                  <a:moveTo>
                    <a:pt x="1629" y="200"/>
                  </a:moveTo>
                  <a:lnTo>
                    <a:pt x="1629" y="1646"/>
                  </a:lnTo>
                  <a:lnTo>
                    <a:pt x="183" y="1646"/>
                  </a:lnTo>
                  <a:lnTo>
                    <a:pt x="183" y="200"/>
                  </a:lnTo>
                  <a:close/>
                  <a:moveTo>
                    <a:pt x="0" y="1"/>
                  </a:moveTo>
                  <a:lnTo>
                    <a:pt x="0" y="1829"/>
                  </a:lnTo>
                  <a:lnTo>
                    <a:pt x="1812" y="182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063975" y="27147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061500" y="27122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6900275" y="27147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897775" y="27122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900275" y="30413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6897775" y="303927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4175" y="3856600"/>
              <a:ext cx="3180050" cy="199475"/>
            </a:xfrm>
            <a:custGeom>
              <a:avLst/>
              <a:gdLst/>
              <a:ahLst/>
              <a:cxnLst/>
              <a:rect l="l" t="t" r="r" b="b"/>
              <a:pathLst>
                <a:path w="127202" h="7979" extrusionOk="0">
                  <a:moveTo>
                    <a:pt x="60319" y="1"/>
                  </a:moveTo>
                  <a:lnTo>
                    <a:pt x="57094" y="17"/>
                  </a:lnTo>
                  <a:lnTo>
                    <a:pt x="53919" y="51"/>
                  </a:lnTo>
                  <a:lnTo>
                    <a:pt x="50778" y="84"/>
                  </a:lnTo>
                  <a:lnTo>
                    <a:pt x="47703" y="134"/>
                  </a:lnTo>
                  <a:lnTo>
                    <a:pt x="44678" y="184"/>
                  </a:lnTo>
                  <a:lnTo>
                    <a:pt x="41736" y="250"/>
                  </a:lnTo>
                  <a:lnTo>
                    <a:pt x="38844" y="317"/>
                  </a:lnTo>
                  <a:lnTo>
                    <a:pt x="36018" y="400"/>
                  </a:lnTo>
                  <a:lnTo>
                    <a:pt x="33276" y="483"/>
                  </a:lnTo>
                  <a:lnTo>
                    <a:pt x="30617" y="583"/>
                  </a:lnTo>
                  <a:lnTo>
                    <a:pt x="28040" y="682"/>
                  </a:lnTo>
                  <a:lnTo>
                    <a:pt x="25547" y="799"/>
                  </a:lnTo>
                  <a:lnTo>
                    <a:pt x="23137" y="915"/>
                  </a:lnTo>
                  <a:lnTo>
                    <a:pt x="20827" y="1031"/>
                  </a:lnTo>
                  <a:lnTo>
                    <a:pt x="18633" y="1164"/>
                  </a:lnTo>
                  <a:lnTo>
                    <a:pt x="16522" y="1314"/>
                  </a:lnTo>
                  <a:lnTo>
                    <a:pt x="14527" y="1447"/>
                  </a:lnTo>
                  <a:lnTo>
                    <a:pt x="12633" y="1596"/>
                  </a:lnTo>
                  <a:lnTo>
                    <a:pt x="10854" y="1763"/>
                  </a:lnTo>
                  <a:lnTo>
                    <a:pt x="9209" y="1929"/>
                  </a:lnTo>
                  <a:lnTo>
                    <a:pt x="7679" y="2095"/>
                  </a:lnTo>
                  <a:lnTo>
                    <a:pt x="6267" y="2261"/>
                  </a:lnTo>
                  <a:lnTo>
                    <a:pt x="4987" y="2444"/>
                  </a:lnTo>
                  <a:lnTo>
                    <a:pt x="3857" y="2610"/>
                  </a:lnTo>
                  <a:lnTo>
                    <a:pt x="2859" y="2810"/>
                  </a:lnTo>
                  <a:lnTo>
                    <a:pt x="1995" y="2993"/>
                  </a:lnTo>
                  <a:lnTo>
                    <a:pt x="1629" y="3092"/>
                  </a:lnTo>
                  <a:lnTo>
                    <a:pt x="1297" y="3192"/>
                  </a:lnTo>
                  <a:lnTo>
                    <a:pt x="998" y="3275"/>
                  </a:lnTo>
                  <a:lnTo>
                    <a:pt x="732" y="3375"/>
                  </a:lnTo>
                  <a:lnTo>
                    <a:pt x="516" y="3475"/>
                  </a:lnTo>
                  <a:lnTo>
                    <a:pt x="333" y="3574"/>
                  </a:lnTo>
                  <a:lnTo>
                    <a:pt x="183" y="3674"/>
                  </a:lnTo>
                  <a:lnTo>
                    <a:pt x="84" y="3790"/>
                  </a:lnTo>
                  <a:lnTo>
                    <a:pt x="17" y="3890"/>
                  </a:lnTo>
                  <a:lnTo>
                    <a:pt x="1" y="3940"/>
                  </a:lnTo>
                  <a:lnTo>
                    <a:pt x="1" y="3990"/>
                  </a:lnTo>
                  <a:lnTo>
                    <a:pt x="1" y="4040"/>
                  </a:lnTo>
                  <a:lnTo>
                    <a:pt x="17" y="4090"/>
                  </a:lnTo>
                  <a:lnTo>
                    <a:pt x="84" y="4189"/>
                  </a:lnTo>
                  <a:lnTo>
                    <a:pt x="183" y="4289"/>
                  </a:lnTo>
                  <a:lnTo>
                    <a:pt x="333" y="4389"/>
                  </a:lnTo>
                  <a:lnTo>
                    <a:pt x="516" y="4488"/>
                  </a:lnTo>
                  <a:lnTo>
                    <a:pt x="732" y="4588"/>
                  </a:lnTo>
                  <a:lnTo>
                    <a:pt x="998" y="4688"/>
                  </a:lnTo>
                  <a:lnTo>
                    <a:pt x="1297" y="4788"/>
                  </a:lnTo>
                  <a:lnTo>
                    <a:pt x="1629" y="4887"/>
                  </a:lnTo>
                  <a:lnTo>
                    <a:pt x="1995" y="4987"/>
                  </a:lnTo>
                  <a:lnTo>
                    <a:pt x="2859" y="5170"/>
                  </a:lnTo>
                  <a:lnTo>
                    <a:pt x="3857" y="5353"/>
                  </a:lnTo>
                  <a:lnTo>
                    <a:pt x="4987" y="5536"/>
                  </a:lnTo>
                  <a:lnTo>
                    <a:pt x="6267" y="5718"/>
                  </a:lnTo>
                  <a:lnTo>
                    <a:pt x="7679" y="5885"/>
                  </a:lnTo>
                  <a:lnTo>
                    <a:pt x="9209" y="6051"/>
                  </a:lnTo>
                  <a:lnTo>
                    <a:pt x="10854" y="6217"/>
                  </a:lnTo>
                  <a:lnTo>
                    <a:pt x="12633" y="6367"/>
                  </a:lnTo>
                  <a:lnTo>
                    <a:pt x="14527" y="6516"/>
                  </a:lnTo>
                  <a:lnTo>
                    <a:pt x="16522" y="6666"/>
                  </a:lnTo>
                  <a:lnTo>
                    <a:pt x="18633" y="6799"/>
                  </a:lnTo>
                  <a:lnTo>
                    <a:pt x="20827" y="6932"/>
                  </a:lnTo>
                  <a:lnTo>
                    <a:pt x="23137" y="7065"/>
                  </a:lnTo>
                  <a:lnTo>
                    <a:pt x="25547" y="7181"/>
                  </a:lnTo>
                  <a:lnTo>
                    <a:pt x="28040" y="7297"/>
                  </a:lnTo>
                  <a:lnTo>
                    <a:pt x="30617" y="7397"/>
                  </a:lnTo>
                  <a:lnTo>
                    <a:pt x="33276" y="7497"/>
                  </a:lnTo>
                  <a:lnTo>
                    <a:pt x="36018" y="7580"/>
                  </a:lnTo>
                  <a:lnTo>
                    <a:pt x="38844" y="7663"/>
                  </a:lnTo>
                  <a:lnTo>
                    <a:pt x="41736" y="7730"/>
                  </a:lnTo>
                  <a:lnTo>
                    <a:pt x="44678" y="7796"/>
                  </a:lnTo>
                  <a:lnTo>
                    <a:pt x="47703" y="7846"/>
                  </a:lnTo>
                  <a:lnTo>
                    <a:pt x="50778" y="7896"/>
                  </a:lnTo>
                  <a:lnTo>
                    <a:pt x="53919" y="7929"/>
                  </a:lnTo>
                  <a:lnTo>
                    <a:pt x="57094" y="7946"/>
                  </a:lnTo>
                  <a:lnTo>
                    <a:pt x="60319" y="7962"/>
                  </a:lnTo>
                  <a:lnTo>
                    <a:pt x="63593" y="7979"/>
                  </a:lnTo>
                  <a:lnTo>
                    <a:pt x="66867" y="7962"/>
                  </a:lnTo>
                  <a:lnTo>
                    <a:pt x="70092" y="7946"/>
                  </a:lnTo>
                  <a:lnTo>
                    <a:pt x="73283" y="7929"/>
                  </a:lnTo>
                  <a:lnTo>
                    <a:pt x="76408" y="7896"/>
                  </a:lnTo>
                  <a:lnTo>
                    <a:pt x="79499" y="7846"/>
                  </a:lnTo>
                  <a:lnTo>
                    <a:pt x="82508" y="7796"/>
                  </a:lnTo>
                  <a:lnTo>
                    <a:pt x="85466" y="7730"/>
                  </a:lnTo>
                  <a:lnTo>
                    <a:pt x="88358" y="7663"/>
                  </a:lnTo>
                  <a:lnTo>
                    <a:pt x="91167" y="7580"/>
                  </a:lnTo>
                  <a:lnTo>
                    <a:pt x="93910" y="7497"/>
                  </a:lnTo>
                  <a:lnTo>
                    <a:pt x="96569" y="7397"/>
                  </a:lnTo>
                  <a:lnTo>
                    <a:pt x="99162" y="7297"/>
                  </a:lnTo>
                  <a:lnTo>
                    <a:pt x="101655" y="7181"/>
                  </a:lnTo>
                  <a:lnTo>
                    <a:pt x="104049" y="7065"/>
                  </a:lnTo>
                  <a:lnTo>
                    <a:pt x="106359" y="6932"/>
                  </a:lnTo>
                  <a:lnTo>
                    <a:pt x="108570" y="6799"/>
                  </a:lnTo>
                  <a:lnTo>
                    <a:pt x="110680" y="6666"/>
                  </a:lnTo>
                  <a:lnTo>
                    <a:pt x="112675" y="6516"/>
                  </a:lnTo>
                  <a:lnTo>
                    <a:pt x="114553" y="6367"/>
                  </a:lnTo>
                  <a:lnTo>
                    <a:pt x="116332" y="6217"/>
                  </a:lnTo>
                  <a:lnTo>
                    <a:pt x="117994" y="6051"/>
                  </a:lnTo>
                  <a:lnTo>
                    <a:pt x="119523" y="5885"/>
                  </a:lnTo>
                  <a:lnTo>
                    <a:pt x="120919" y="5718"/>
                  </a:lnTo>
                  <a:lnTo>
                    <a:pt x="122199" y="5536"/>
                  </a:lnTo>
                  <a:lnTo>
                    <a:pt x="123329" y="5353"/>
                  </a:lnTo>
                  <a:lnTo>
                    <a:pt x="124343" y="5170"/>
                  </a:lnTo>
                  <a:lnTo>
                    <a:pt x="125191" y="4987"/>
                  </a:lnTo>
                  <a:lnTo>
                    <a:pt x="125573" y="4887"/>
                  </a:lnTo>
                  <a:lnTo>
                    <a:pt x="125905" y="4788"/>
                  </a:lnTo>
                  <a:lnTo>
                    <a:pt x="126205" y="4688"/>
                  </a:lnTo>
                  <a:lnTo>
                    <a:pt x="126471" y="4588"/>
                  </a:lnTo>
                  <a:lnTo>
                    <a:pt x="126687" y="4488"/>
                  </a:lnTo>
                  <a:lnTo>
                    <a:pt x="126869" y="4389"/>
                  </a:lnTo>
                  <a:lnTo>
                    <a:pt x="127019" y="4289"/>
                  </a:lnTo>
                  <a:lnTo>
                    <a:pt x="127119" y="4189"/>
                  </a:lnTo>
                  <a:lnTo>
                    <a:pt x="127169" y="4090"/>
                  </a:lnTo>
                  <a:lnTo>
                    <a:pt x="127185" y="4040"/>
                  </a:lnTo>
                  <a:lnTo>
                    <a:pt x="127202" y="3990"/>
                  </a:lnTo>
                  <a:lnTo>
                    <a:pt x="127185" y="3940"/>
                  </a:lnTo>
                  <a:lnTo>
                    <a:pt x="127169" y="3890"/>
                  </a:lnTo>
                  <a:lnTo>
                    <a:pt x="127119" y="3790"/>
                  </a:lnTo>
                  <a:lnTo>
                    <a:pt x="127019" y="3674"/>
                  </a:lnTo>
                  <a:lnTo>
                    <a:pt x="126869" y="3574"/>
                  </a:lnTo>
                  <a:lnTo>
                    <a:pt x="126687" y="3475"/>
                  </a:lnTo>
                  <a:lnTo>
                    <a:pt x="126471" y="3375"/>
                  </a:lnTo>
                  <a:lnTo>
                    <a:pt x="126205" y="3275"/>
                  </a:lnTo>
                  <a:lnTo>
                    <a:pt x="125905" y="3192"/>
                  </a:lnTo>
                  <a:lnTo>
                    <a:pt x="125573" y="3092"/>
                  </a:lnTo>
                  <a:lnTo>
                    <a:pt x="125191" y="2993"/>
                  </a:lnTo>
                  <a:lnTo>
                    <a:pt x="124343" y="2810"/>
                  </a:lnTo>
                  <a:lnTo>
                    <a:pt x="123329" y="2610"/>
                  </a:lnTo>
                  <a:lnTo>
                    <a:pt x="122199" y="2444"/>
                  </a:lnTo>
                  <a:lnTo>
                    <a:pt x="120919" y="2261"/>
                  </a:lnTo>
                  <a:lnTo>
                    <a:pt x="119523" y="2095"/>
                  </a:lnTo>
                  <a:lnTo>
                    <a:pt x="117994" y="1929"/>
                  </a:lnTo>
                  <a:lnTo>
                    <a:pt x="116332" y="1763"/>
                  </a:lnTo>
                  <a:lnTo>
                    <a:pt x="114553" y="1596"/>
                  </a:lnTo>
                  <a:lnTo>
                    <a:pt x="112675" y="1447"/>
                  </a:lnTo>
                  <a:lnTo>
                    <a:pt x="110680" y="1314"/>
                  </a:lnTo>
                  <a:lnTo>
                    <a:pt x="108570" y="1164"/>
                  </a:lnTo>
                  <a:lnTo>
                    <a:pt x="106359" y="1031"/>
                  </a:lnTo>
                  <a:lnTo>
                    <a:pt x="104049" y="915"/>
                  </a:lnTo>
                  <a:lnTo>
                    <a:pt x="101655" y="799"/>
                  </a:lnTo>
                  <a:lnTo>
                    <a:pt x="99162" y="682"/>
                  </a:lnTo>
                  <a:lnTo>
                    <a:pt x="96569" y="583"/>
                  </a:lnTo>
                  <a:lnTo>
                    <a:pt x="93910" y="483"/>
                  </a:lnTo>
                  <a:lnTo>
                    <a:pt x="91167" y="400"/>
                  </a:lnTo>
                  <a:lnTo>
                    <a:pt x="88358" y="317"/>
                  </a:lnTo>
                  <a:lnTo>
                    <a:pt x="85466" y="250"/>
                  </a:lnTo>
                  <a:lnTo>
                    <a:pt x="82508" y="184"/>
                  </a:lnTo>
                  <a:lnTo>
                    <a:pt x="79499" y="134"/>
                  </a:lnTo>
                  <a:lnTo>
                    <a:pt x="76408" y="84"/>
                  </a:lnTo>
                  <a:lnTo>
                    <a:pt x="73283" y="51"/>
                  </a:lnTo>
                  <a:lnTo>
                    <a:pt x="70092" y="17"/>
                  </a:lnTo>
                  <a:lnTo>
                    <a:pt x="66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706100" y="3697450"/>
              <a:ext cx="3675775" cy="5850"/>
            </a:xfrm>
            <a:custGeom>
              <a:avLst/>
              <a:gdLst/>
              <a:ahLst/>
              <a:cxnLst/>
              <a:rect l="l" t="t" r="r" b="b"/>
              <a:pathLst>
                <a:path w="147031" h="234" extrusionOk="0">
                  <a:moveTo>
                    <a:pt x="73516" y="1"/>
                  </a:moveTo>
                  <a:lnTo>
                    <a:pt x="36767" y="51"/>
                  </a:lnTo>
                  <a:lnTo>
                    <a:pt x="18384" y="67"/>
                  </a:lnTo>
                  <a:lnTo>
                    <a:pt x="1" y="117"/>
                  </a:lnTo>
                  <a:lnTo>
                    <a:pt x="18384" y="167"/>
                  </a:lnTo>
                  <a:lnTo>
                    <a:pt x="36767" y="200"/>
                  </a:lnTo>
                  <a:lnTo>
                    <a:pt x="73516" y="234"/>
                  </a:lnTo>
                  <a:lnTo>
                    <a:pt x="110282" y="200"/>
                  </a:lnTo>
                  <a:lnTo>
                    <a:pt x="128665" y="167"/>
                  </a:lnTo>
                  <a:lnTo>
                    <a:pt x="147031" y="117"/>
                  </a:lnTo>
                  <a:lnTo>
                    <a:pt x="128665" y="67"/>
                  </a:lnTo>
                  <a:lnTo>
                    <a:pt x="110282" y="51"/>
                  </a:lnTo>
                  <a:lnTo>
                    <a:pt x="7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4194350" y="1717900"/>
              <a:ext cx="2643600" cy="1797575"/>
            </a:xfrm>
            <a:custGeom>
              <a:avLst/>
              <a:gdLst/>
              <a:ahLst/>
              <a:cxnLst/>
              <a:rect l="l" t="t" r="r" b="b"/>
              <a:pathLst>
                <a:path w="105744" h="71903" extrusionOk="0">
                  <a:moveTo>
                    <a:pt x="1" y="0"/>
                  </a:moveTo>
                  <a:lnTo>
                    <a:pt x="1" y="71903"/>
                  </a:lnTo>
                  <a:lnTo>
                    <a:pt x="105744" y="71903"/>
                  </a:lnTo>
                  <a:lnTo>
                    <a:pt x="105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4194350" y="1717900"/>
              <a:ext cx="2643600" cy="1797575"/>
            </a:xfrm>
            <a:custGeom>
              <a:avLst/>
              <a:gdLst/>
              <a:ahLst/>
              <a:cxnLst/>
              <a:rect l="l" t="t" r="r" b="b"/>
              <a:pathLst>
                <a:path w="105744" h="71903" fill="none" extrusionOk="0">
                  <a:moveTo>
                    <a:pt x="1" y="0"/>
                  </a:moveTo>
                  <a:lnTo>
                    <a:pt x="105744" y="0"/>
                  </a:lnTo>
                  <a:lnTo>
                    <a:pt x="105744" y="71903"/>
                  </a:lnTo>
                  <a:lnTo>
                    <a:pt x="1" y="7190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194350" y="3250350"/>
              <a:ext cx="2643600" cy="265125"/>
            </a:xfrm>
            <a:custGeom>
              <a:avLst/>
              <a:gdLst/>
              <a:ahLst/>
              <a:cxnLst/>
              <a:rect l="l" t="t" r="r" b="b"/>
              <a:pathLst>
                <a:path w="105744" h="10605" extrusionOk="0">
                  <a:moveTo>
                    <a:pt x="1" y="1"/>
                  </a:moveTo>
                  <a:lnTo>
                    <a:pt x="1" y="10605"/>
                  </a:lnTo>
                  <a:lnTo>
                    <a:pt x="105744" y="10605"/>
                  </a:lnTo>
                  <a:lnTo>
                    <a:pt x="105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5000900" y="3839575"/>
              <a:ext cx="1030100" cy="86025"/>
            </a:xfrm>
            <a:custGeom>
              <a:avLst/>
              <a:gdLst/>
              <a:ahLst/>
              <a:cxnLst/>
              <a:rect l="l" t="t" r="r" b="b"/>
              <a:pathLst>
                <a:path w="41204" h="3441" extrusionOk="0">
                  <a:moveTo>
                    <a:pt x="0" y="0"/>
                  </a:moveTo>
                  <a:lnTo>
                    <a:pt x="0" y="3441"/>
                  </a:lnTo>
                  <a:lnTo>
                    <a:pt x="41204" y="3441"/>
                  </a:lnTo>
                  <a:lnTo>
                    <a:pt x="412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5123475" y="3515450"/>
              <a:ext cx="784950" cy="324150"/>
            </a:xfrm>
            <a:custGeom>
              <a:avLst/>
              <a:gdLst/>
              <a:ahLst/>
              <a:cxnLst/>
              <a:rect l="l" t="t" r="r" b="b"/>
              <a:pathLst>
                <a:path w="31398" h="12966" extrusionOk="0">
                  <a:moveTo>
                    <a:pt x="1729" y="1"/>
                  </a:moveTo>
                  <a:lnTo>
                    <a:pt x="1180" y="4173"/>
                  </a:lnTo>
                  <a:lnTo>
                    <a:pt x="1147" y="4455"/>
                  </a:lnTo>
                  <a:lnTo>
                    <a:pt x="1064" y="5020"/>
                  </a:lnTo>
                  <a:lnTo>
                    <a:pt x="1047" y="5220"/>
                  </a:lnTo>
                  <a:lnTo>
                    <a:pt x="1031" y="5303"/>
                  </a:lnTo>
                  <a:lnTo>
                    <a:pt x="948" y="5868"/>
                  </a:lnTo>
                  <a:lnTo>
                    <a:pt x="914" y="6151"/>
                  </a:lnTo>
                  <a:lnTo>
                    <a:pt x="848" y="6699"/>
                  </a:lnTo>
                  <a:lnTo>
                    <a:pt x="798" y="6982"/>
                  </a:lnTo>
                  <a:lnTo>
                    <a:pt x="0" y="12965"/>
                  </a:lnTo>
                  <a:lnTo>
                    <a:pt x="31398" y="12965"/>
                  </a:lnTo>
                  <a:lnTo>
                    <a:pt x="30567" y="6666"/>
                  </a:lnTo>
                  <a:lnTo>
                    <a:pt x="30533" y="6467"/>
                  </a:lnTo>
                  <a:lnTo>
                    <a:pt x="30450" y="5818"/>
                  </a:lnTo>
                  <a:lnTo>
                    <a:pt x="30417" y="5619"/>
                  </a:lnTo>
                  <a:lnTo>
                    <a:pt x="30367" y="5220"/>
                  </a:lnTo>
                  <a:lnTo>
                    <a:pt x="30334" y="4971"/>
                  </a:lnTo>
                  <a:lnTo>
                    <a:pt x="30317" y="4788"/>
                  </a:lnTo>
                  <a:lnTo>
                    <a:pt x="30217" y="4123"/>
                  </a:lnTo>
                  <a:lnTo>
                    <a:pt x="30201" y="3940"/>
                  </a:lnTo>
                  <a:lnTo>
                    <a:pt x="29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5471275" y="3321400"/>
              <a:ext cx="87700" cy="87300"/>
            </a:xfrm>
            <a:custGeom>
              <a:avLst/>
              <a:gdLst/>
              <a:ahLst/>
              <a:cxnLst/>
              <a:rect l="l" t="t" r="r" b="b"/>
              <a:pathLst>
                <a:path w="3508" h="3492" extrusionOk="0">
                  <a:moveTo>
                    <a:pt x="1579" y="1"/>
                  </a:moveTo>
                  <a:lnTo>
                    <a:pt x="1413" y="34"/>
                  </a:lnTo>
                  <a:lnTo>
                    <a:pt x="1230" y="67"/>
                  </a:lnTo>
                  <a:lnTo>
                    <a:pt x="1081" y="134"/>
                  </a:lnTo>
                  <a:lnTo>
                    <a:pt x="931" y="200"/>
                  </a:lnTo>
                  <a:lnTo>
                    <a:pt x="781" y="300"/>
                  </a:lnTo>
                  <a:lnTo>
                    <a:pt x="648" y="400"/>
                  </a:lnTo>
                  <a:lnTo>
                    <a:pt x="515" y="500"/>
                  </a:lnTo>
                  <a:lnTo>
                    <a:pt x="399" y="633"/>
                  </a:lnTo>
                  <a:lnTo>
                    <a:pt x="299" y="765"/>
                  </a:lnTo>
                  <a:lnTo>
                    <a:pt x="216" y="915"/>
                  </a:lnTo>
                  <a:lnTo>
                    <a:pt x="150" y="1065"/>
                  </a:lnTo>
                  <a:lnTo>
                    <a:pt x="83" y="1231"/>
                  </a:lnTo>
                  <a:lnTo>
                    <a:pt x="50" y="1397"/>
                  </a:lnTo>
                  <a:lnTo>
                    <a:pt x="17" y="1563"/>
                  </a:lnTo>
                  <a:lnTo>
                    <a:pt x="0" y="1746"/>
                  </a:lnTo>
                  <a:lnTo>
                    <a:pt x="17" y="1929"/>
                  </a:lnTo>
                  <a:lnTo>
                    <a:pt x="50" y="2095"/>
                  </a:lnTo>
                  <a:lnTo>
                    <a:pt x="83" y="2261"/>
                  </a:lnTo>
                  <a:lnTo>
                    <a:pt x="150" y="2428"/>
                  </a:lnTo>
                  <a:lnTo>
                    <a:pt x="216" y="2577"/>
                  </a:lnTo>
                  <a:lnTo>
                    <a:pt x="299" y="2727"/>
                  </a:lnTo>
                  <a:lnTo>
                    <a:pt x="399" y="2860"/>
                  </a:lnTo>
                  <a:lnTo>
                    <a:pt x="515" y="2993"/>
                  </a:lnTo>
                  <a:lnTo>
                    <a:pt x="648" y="3092"/>
                  </a:lnTo>
                  <a:lnTo>
                    <a:pt x="781" y="3192"/>
                  </a:lnTo>
                  <a:lnTo>
                    <a:pt x="931" y="3292"/>
                  </a:lnTo>
                  <a:lnTo>
                    <a:pt x="1081" y="3358"/>
                  </a:lnTo>
                  <a:lnTo>
                    <a:pt x="1230" y="3425"/>
                  </a:lnTo>
                  <a:lnTo>
                    <a:pt x="1413" y="3458"/>
                  </a:lnTo>
                  <a:lnTo>
                    <a:pt x="1579" y="3491"/>
                  </a:lnTo>
                  <a:lnTo>
                    <a:pt x="1945" y="3491"/>
                  </a:lnTo>
                  <a:lnTo>
                    <a:pt x="2111" y="3458"/>
                  </a:lnTo>
                  <a:lnTo>
                    <a:pt x="2277" y="3425"/>
                  </a:lnTo>
                  <a:lnTo>
                    <a:pt x="2443" y="3358"/>
                  </a:lnTo>
                  <a:lnTo>
                    <a:pt x="2593" y="3292"/>
                  </a:lnTo>
                  <a:lnTo>
                    <a:pt x="2743" y="3192"/>
                  </a:lnTo>
                  <a:lnTo>
                    <a:pt x="2876" y="3092"/>
                  </a:lnTo>
                  <a:lnTo>
                    <a:pt x="2992" y="2993"/>
                  </a:lnTo>
                  <a:lnTo>
                    <a:pt x="3108" y="2860"/>
                  </a:lnTo>
                  <a:lnTo>
                    <a:pt x="3208" y="2727"/>
                  </a:lnTo>
                  <a:lnTo>
                    <a:pt x="3308" y="2577"/>
                  </a:lnTo>
                  <a:lnTo>
                    <a:pt x="3374" y="2428"/>
                  </a:lnTo>
                  <a:lnTo>
                    <a:pt x="3441" y="2261"/>
                  </a:lnTo>
                  <a:lnTo>
                    <a:pt x="3474" y="2095"/>
                  </a:lnTo>
                  <a:lnTo>
                    <a:pt x="3507" y="1929"/>
                  </a:lnTo>
                  <a:lnTo>
                    <a:pt x="3507" y="1746"/>
                  </a:lnTo>
                  <a:lnTo>
                    <a:pt x="3507" y="1563"/>
                  </a:lnTo>
                  <a:lnTo>
                    <a:pt x="3474" y="1397"/>
                  </a:lnTo>
                  <a:lnTo>
                    <a:pt x="3441" y="1231"/>
                  </a:lnTo>
                  <a:lnTo>
                    <a:pt x="3374" y="1065"/>
                  </a:lnTo>
                  <a:lnTo>
                    <a:pt x="3308" y="915"/>
                  </a:lnTo>
                  <a:lnTo>
                    <a:pt x="3208" y="765"/>
                  </a:lnTo>
                  <a:lnTo>
                    <a:pt x="3108" y="633"/>
                  </a:lnTo>
                  <a:lnTo>
                    <a:pt x="2992" y="500"/>
                  </a:lnTo>
                  <a:lnTo>
                    <a:pt x="2876" y="400"/>
                  </a:lnTo>
                  <a:lnTo>
                    <a:pt x="2743" y="300"/>
                  </a:lnTo>
                  <a:lnTo>
                    <a:pt x="2593" y="200"/>
                  </a:lnTo>
                  <a:lnTo>
                    <a:pt x="2443" y="134"/>
                  </a:lnTo>
                  <a:lnTo>
                    <a:pt x="2277" y="67"/>
                  </a:lnTo>
                  <a:lnTo>
                    <a:pt x="2111" y="34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5149650" y="3515450"/>
              <a:ext cx="733025" cy="130500"/>
            </a:xfrm>
            <a:custGeom>
              <a:avLst/>
              <a:gdLst/>
              <a:ahLst/>
              <a:cxnLst/>
              <a:rect l="l" t="t" r="r" b="b"/>
              <a:pathLst>
                <a:path w="29321" h="5220" extrusionOk="0">
                  <a:moveTo>
                    <a:pt x="682" y="1"/>
                  </a:moveTo>
                  <a:lnTo>
                    <a:pt x="133" y="4173"/>
                  </a:lnTo>
                  <a:lnTo>
                    <a:pt x="100" y="4455"/>
                  </a:lnTo>
                  <a:lnTo>
                    <a:pt x="17" y="5020"/>
                  </a:lnTo>
                  <a:lnTo>
                    <a:pt x="0" y="5220"/>
                  </a:lnTo>
                  <a:lnTo>
                    <a:pt x="29320" y="5220"/>
                  </a:lnTo>
                  <a:lnTo>
                    <a:pt x="29287" y="4971"/>
                  </a:lnTo>
                  <a:lnTo>
                    <a:pt x="29270" y="4788"/>
                  </a:lnTo>
                  <a:lnTo>
                    <a:pt x="29170" y="4123"/>
                  </a:lnTo>
                  <a:lnTo>
                    <a:pt x="29154" y="3940"/>
                  </a:lnTo>
                  <a:lnTo>
                    <a:pt x="286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extrusionOk="0">
                  <a:moveTo>
                    <a:pt x="1" y="1"/>
                  </a:moveTo>
                  <a:lnTo>
                    <a:pt x="1" y="51642"/>
                  </a:lnTo>
                  <a:lnTo>
                    <a:pt x="95987" y="51642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fill="none" extrusionOk="0">
                  <a:moveTo>
                    <a:pt x="1" y="1"/>
                  </a:moveTo>
                  <a:lnTo>
                    <a:pt x="95987" y="1"/>
                  </a:lnTo>
                  <a:lnTo>
                    <a:pt x="95987" y="51642"/>
                  </a:lnTo>
                  <a:lnTo>
                    <a:pt x="1" y="516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extrusionOk="0">
                  <a:moveTo>
                    <a:pt x="1" y="1"/>
                  </a:moveTo>
                  <a:lnTo>
                    <a:pt x="1" y="51642"/>
                  </a:lnTo>
                  <a:lnTo>
                    <a:pt x="95987" y="51642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fill="none" extrusionOk="0">
                  <a:moveTo>
                    <a:pt x="1" y="1"/>
                  </a:moveTo>
                  <a:lnTo>
                    <a:pt x="95987" y="1"/>
                  </a:lnTo>
                  <a:lnTo>
                    <a:pt x="95987" y="51642"/>
                  </a:lnTo>
                  <a:lnTo>
                    <a:pt x="1" y="516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316100" y="1872050"/>
              <a:ext cx="2399700" cy="134650"/>
            </a:xfrm>
            <a:custGeom>
              <a:avLst/>
              <a:gdLst/>
              <a:ahLst/>
              <a:cxnLst/>
              <a:rect l="l" t="t" r="r" b="b"/>
              <a:pathLst>
                <a:path w="95988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95987" y="5386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595675" y="1911125"/>
              <a:ext cx="64025" cy="10400"/>
            </a:xfrm>
            <a:custGeom>
              <a:avLst/>
              <a:gdLst/>
              <a:ahLst/>
              <a:cxnLst/>
              <a:rect l="l" t="t" r="r" b="b"/>
              <a:pathLst>
                <a:path w="2561" h="416" extrusionOk="0">
                  <a:moveTo>
                    <a:pt x="1" y="0"/>
                  </a:moveTo>
                  <a:lnTo>
                    <a:pt x="1" y="416"/>
                  </a:lnTo>
                  <a:lnTo>
                    <a:pt x="2561" y="416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595675" y="1957250"/>
              <a:ext cx="64025" cy="10400"/>
            </a:xfrm>
            <a:custGeom>
              <a:avLst/>
              <a:gdLst/>
              <a:ahLst/>
              <a:cxnLst/>
              <a:rect l="l" t="t" r="r" b="b"/>
              <a:pathLst>
                <a:path w="2561" h="416" extrusionOk="0">
                  <a:moveTo>
                    <a:pt x="1" y="0"/>
                  </a:moveTo>
                  <a:lnTo>
                    <a:pt x="1" y="416"/>
                  </a:lnTo>
                  <a:lnTo>
                    <a:pt x="2561" y="416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595675" y="1934800"/>
              <a:ext cx="64025" cy="10000"/>
            </a:xfrm>
            <a:custGeom>
              <a:avLst/>
              <a:gdLst/>
              <a:ahLst/>
              <a:cxnLst/>
              <a:rect l="l" t="t" r="r" b="b"/>
              <a:pathLst>
                <a:path w="2561" h="400" extrusionOk="0">
                  <a:moveTo>
                    <a:pt x="1" y="0"/>
                  </a:moveTo>
                  <a:lnTo>
                    <a:pt x="1" y="399"/>
                  </a:lnTo>
                  <a:lnTo>
                    <a:pt x="2561" y="39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500525" y="1911125"/>
              <a:ext cx="56550" cy="56525"/>
            </a:xfrm>
            <a:custGeom>
              <a:avLst/>
              <a:gdLst/>
              <a:ahLst/>
              <a:cxnLst/>
              <a:rect l="l" t="t" r="r" b="b"/>
              <a:pathLst>
                <a:path w="2262" h="2261" extrusionOk="0">
                  <a:moveTo>
                    <a:pt x="981" y="0"/>
                  </a:moveTo>
                  <a:lnTo>
                    <a:pt x="865" y="33"/>
                  </a:lnTo>
                  <a:lnTo>
                    <a:pt x="749" y="67"/>
                  </a:lnTo>
                  <a:lnTo>
                    <a:pt x="649" y="100"/>
                  </a:lnTo>
                  <a:lnTo>
                    <a:pt x="549" y="166"/>
                  </a:lnTo>
                  <a:lnTo>
                    <a:pt x="466" y="216"/>
                  </a:lnTo>
                  <a:lnTo>
                    <a:pt x="383" y="299"/>
                  </a:lnTo>
                  <a:lnTo>
                    <a:pt x="300" y="366"/>
                  </a:lnTo>
                  <a:lnTo>
                    <a:pt x="233" y="449"/>
                  </a:lnTo>
                  <a:lnTo>
                    <a:pt x="167" y="549"/>
                  </a:lnTo>
                  <a:lnTo>
                    <a:pt x="117" y="632"/>
                  </a:lnTo>
                  <a:lnTo>
                    <a:pt x="67" y="748"/>
                  </a:lnTo>
                  <a:lnTo>
                    <a:pt x="34" y="848"/>
                  </a:lnTo>
                  <a:lnTo>
                    <a:pt x="17" y="947"/>
                  </a:lnTo>
                  <a:lnTo>
                    <a:pt x="1" y="1064"/>
                  </a:lnTo>
                  <a:lnTo>
                    <a:pt x="1" y="1180"/>
                  </a:lnTo>
                  <a:lnTo>
                    <a:pt x="17" y="1280"/>
                  </a:lnTo>
                  <a:lnTo>
                    <a:pt x="34" y="1396"/>
                  </a:lnTo>
                  <a:lnTo>
                    <a:pt x="67" y="1513"/>
                  </a:lnTo>
                  <a:lnTo>
                    <a:pt x="117" y="1612"/>
                  </a:lnTo>
                  <a:lnTo>
                    <a:pt x="167" y="1712"/>
                  </a:lnTo>
                  <a:lnTo>
                    <a:pt x="233" y="1812"/>
                  </a:lnTo>
                  <a:lnTo>
                    <a:pt x="300" y="1895"/>
                  </a:lnTo>
                  <a:lnTo>
                    <a:pt x="383" y="1978"/>
                  </a:lnTo>
                  <a:lnTo>
                    <a:pt x="466" y="2044"/>
                  </a:lnTo>
                  <a:lnTo>
                    <a:pt x="549" y="2094"/>
                  </a:lnTo>
                  <a:lnTo>
                    <a:pt x="649" y="2144"/>
                  </a:lnTo>
                  <a:lnTo>
                    <a:pt x="749" y="2194"/>
                  </a:lnTo>
                  <a:lnTo>
                    <a:pt x="848" y="2227"/>
                  </a:lnTo>
                  <a:lnTo>
                    <a:pt x="965" y="2244"/>
                  </a:lnTo>
                  <a:lnTo>
                    <a:pt x="1064" y="2261"/>
                  </a:lnTo>
                  <a:lnTo>
                    <a:pt x="1297" y="2261"/>
                  </a:lnTo>
                  <a:lnTo>
                    <a:pt x="1413" y="2227"/>
                  </a:lnTo>
                  <a:lnTo>
                    <a:pt x="1580" y="2177"/>
                  </a:lnTo>
                  <a:lnTo>
                    <a:pt x="1729" y="2094"/>
                  </a:lnTo>
                  <a:lnTo>
                    <a:pt x="1879" y="1995"/>
                  </a:lnTo>
                  <a:lnTo>
                    <a:pt x="2012" y="1862"/>
                  </a:lnTo>
                  <a:lnTo>
                    <a:pt x="2112" y="1712"/>
                  </a:lnTo>
                  <a:lnTo>
                    <a:pt x="2195" y="1562"/>
                  </a:lnTo>
                  <a:lnTo>
                    <a:pt x="2245" y="1396"/>
                  </a:lnTo>
                  <a:lnTo>
                    <a:pt x="2261" y="1213"/>
                  </a:lnTo>
                  <a:lnTo>
                    <a:pt x="2261" y="1047"/>
                  </a:lnTo>
                  <a:lnTo>
                    <a:pt x="2245" y="864"/>
                  </a:lnTo>
                  <a:lnTo>
                    <a:pt x="2211" y="748"/>
                  </a:lnTo>
                  <a:lnTo>
                    <a:pt x="2161" y="648"/>
                  </a:lnTo>
                  <a:lnTo>
                    <a:pt x="2112" y="549"/>
                  </a:lnTo>
                  <a:lnTo>
                    <a:pt x="2045" y="449"/>
                  </a:lnTo>
                  <a:lnTo>
                    <a:pt x="1979" y="366"/>
                  </a:lnTo>
                  <a:lnTo>
                    <a:pt x="1895" y="283"/>
                  </a:lnTo>
                  <a:lnTo>
                    <a:pt x="1812" y="216"/>
                  </a:lnTo>
                  <a:lnTo>
                    <a:pt x="1729" y="166"/>
                  </a:lnTo>
                  <a:lnTo>
                    <a:pt x="1630" y="116"/>
                  </a:lnTo>
                  <a:lnTo>
                    <a:pt x="1530" y="67"/>
                  </a:lnTo>
                  <a:lnTo>
                    <a:pt x="1430" y="33"/>
                  </a:lnTo>
                  <a:lnTo>
                    <a:pt x="1314" y="1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520475" y="1927725"/>
              <a:ext cx="17050" cy="17075"/>
            </a:xfrm>
            <a:custGeom>
              <a:avLst/>
              <a:gdLst/>
              <a:ahLst/>
              <a:cxnLst/>
              <a:rect l="l" t="t" r="r" b="b"/>
              <a:pathLst>
                <a:path w="682" h="683" extrusionOk="0">
                  <a:moveTo>
                    <a:pt x="266" y="1"/>
                  </a:moveTo>
                  <a:lnTo>
                    <a:pt x="200" y="18"/>
                  </a:lnTo>
                  <a:lnTo>
                    <a:pt x="150" y="51"/>
                  </a:lnTo>
                  <a:lnTo>
                    <a:pt x="100" y="101"/>
                  </a:lnTo>
                  <a:lnTo>
                    <a:pt x="50" y="151"/>
                  </a:lnTo>
                  <a:lnTo>
                    <a:pt x="17" y="217"/>
                  </a:lnTo>
                  <a:lnTo>
                    <a:pt x="0" y="267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17" y="483"/>
                  </a:lnTo>
                  <a:lnTo>
                    <a:pt x="50" y="533"/>
                  </a:lnTo>
                  <a:lnTo>
                    <a:pt x="100" y="583"/>
                  </a:lnTo>
                  <a:lnTo>
                    <a:pt x="150" y="633"/>
                  </a:lnTo>
                  <a:lnTo>
                    <a:pt x="200" y="666"/>
                  </a:lnTo>
                  <a:lnTo>
                    <a:pt x="266" y="682"/>
                  </a:lnTo>
                  <a:lnTo>
                    <a:pt x="416" y="682"/>
                  </a:lnTo>
                  <a:lnTo>
                    <a:pt x="482" y="666"/>
                  </a:lnTo>
                  <a:lnTo>
                    <a:pt x="532" y="633"/>
                  </a:lnTo>
                  <a:lnTo>
                    <a:pt x="582" y="583"/>
                  </a:lnTo>
                  <a:lnTo>
                    <a:pt x="632" y="533"/>
                  </a:lnTo>
                  <a:lnTo>
                    <a:pt x="665" y="483"/>
                  </a:lnTo>
                  <a:lnTo>
                    <a:pt x="682" y="416"/>
                  </a:lnTo>
                  <a:lnTo>
                    <a:pt x="682" y="350"/>
                  </a:lnTo>
                  <a:lnTo>
                    <a:pt x="682" y="267"/>
                  </a:lnTo>
                  <a:lnTo>
                    <a:pt x="665" y="217"/>
                  </a:lnTo>
                  <a:lnTo>
                    <a:pt x="632" y="151"/>
                  </a:lnTo>
                  <a:lnTo>
                    <a:pt x="582" y="101"/>
                  </a:lnTo>
                  <a:lnTo>
                    <a:pt x="532" y="51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514250" y="1946025"/>
              <a:ext cx="29525" cy="21625"/>
            </a:xfrm>
            <a:custGeom>
              <a:avLst/>
              <a:gdLst/>
              <a:ahLst/>
              <a:cxnLst/>
              <a:rect l="l" t="t" r="r" b="b"/>
              <a:pathLst>
                <a:path w="1181" h="865" extrusionOk="0">
                  <a:moveTo>
                    <a:pt x="515" y="0"/>
                  </a:moveTo>
                  <a:lnTo>
                    <a:pt x="399" y="33"/>
                  </a:lnTo>
                  <a:lnTo>
                    <a:pt x="283" y="83"/>
                  </a:lnTo>
                  <a:lnTo>
                    <a:pt x="200" y="150"/>
                  </a:lnTo>
                  <a:lnTo>
                    <a:pt x="116" y="233"/>
                  </a:lnTo>
                  <a:lnTo>
                    <a:pt x="67" y="333"/>
                  </a:lnTo>
                  <a:lnTo>
                    <a:pt x="17" y="432"/>
                  </a:lnTo>
                  <a:lnTo>
                    <a:pt x="0" y="549"/>
                  </a:lnTo>
                  <a:lnTo>
                    <a:pt x="0" y="698"/>
                  </a:lnTo>
                  <a:lnTo>
                    <a:pt x="100" y="748"/>
                  </a:lnTo>
                  <a:lnTo>
                    <a:pt x="200" y="798"/>
                  </a:lnTo>
                  <a:lnTo>
                    <a:pt x="299" y="831"/>
                  </a:lnTo>
                  <a:lnTo>
                    <a:pt x="416" y="848"/>
                  </a:lnTo>
                  <a:lnTo>
                    <a:pt x="532" y="865"/>
                  </a:lnTo>
                  <a:lnTo>
                    <a:pt x="748" y="865"/>
                  </a:lnTo>
                  <a:lnTo>
                    <a:pt x="864" y="831"/>
                  </a:lnTo>
                  <a:lnTo>
                    <a:pt x="1031" y="781"/>
                  </a:lnTo>
                  <a:lnTo>
                    <a:pt x="1180" y="698"/>
                  </a:lnTo>
                  <a:lnTo>
                    <a:pt x="1180" y="549"/>
                  </a:lnTo>
                  <a:lnTo>
                    <a:pt x="1164" y="449"/>
                  </a:lnTo>
                  <a:lnTo>
                    <a:pt x="1130" y="349"/>
                  </a:lnTo>
                  <a:lnTo>
                    <a:pt x="1081" y="250"/>
                  </a:lnTo>
                  <a:lnTo>
                    <a:pt x="1014" y="166"/>
                  </a:lnTo>
                  <a:lnTo>
                    <a:pt x="931" y="100"/>
                  </a:lnTo>
                  <a:lnTo>
                    <a:pt x="831" y="50"/>
                  </a:lnTo>
                  <a:lnTo>
                    <a:pt x="731" y="17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465625" y="1939775"/>
              <a:ext cx="20800" cy="12500"/>
            </a:xfrm>
            <a:custGeom>
              <a:avLst/>
              <a:gdLst/>
              <a:ahLst/>
              <a:cxnLst/>
              <a:rect l="l" t="t" r="r" b="b"/>
              <a:pathLst>
                <a:path w="832" h="500" extrusionOk="0">
                  <a:moveTo>
                    <a:pt x="0" y="1"/>
                  </a:moveTo>
                  <a:lnTo>
                    <a:pt x="416" y="500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775250" y="1911125"/>
              <a:ext cx="405600" cy="56525"/>
            </a:xfrm>
            <a:custGeom>
              <a:avLst/>
              <a:gdLst/>
              <a:ahLst/>
              <a:cxnLst/>
              <a:rect l="l" t="t" r="r" b="b"/>
              <a:pathLst>
                <a:path w="16224" h="2261" extrusionOk="0">
                  <a:moveTo>
                    <a:pt x="1" y="0"/>
                  </a:moveTo>
                  <a:lnTo>
                    <a:pt x="1" y="2261"/>
                  </a:lnTo>
                  <a:lnTo>
                    <a:pt x="16223" y="2261"/>
                  </a:lnTo>
                  <a:lnTo>
                    <a:pt x="16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5124300" y="1911125"/>
              <a:ext cx="56550" cy="56525"/>
            </a:xfrm>
            <a:custGeom>
              <a:avLst/>
              <a:gdLst/>
              <a:ahLst/>
              <a:cxnLst/>
              <a:rect l="l" t="t" r="r" b="b"/>
              <a:pathLst>
                <a:path w="2262" h="2261" extrusionOk="0">
                  <a:moveTo>
                    <a:pt x="1" y="0"/>
                  </a:moveTo>
                  <a:lnTo>
                    <a:pt x="1" y="2261"/>
                  </a:lnTo>
                  <a:lnTo>
                    <a:pt x="2261" y="2261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5152150" y="1937300"/>
              <a:ext cx="18300" cy="21625"/>
            </a:xfrm>
            <a:custGeom>
              <a:avLst/>
              <a:gdLst/>
              <a:ahLst/>
              <a:cxnLst/>
              <a:rect l="l" t="t" r="r" b="b"/>
              <a:pathLst>
                <a:path w="732" h="865" extrusionOk="0">
                  <a:moveTo>
                    <a:pt x="183" y="0"/>
                  </a:moveTo>
                  <a:lnTo>
                    <a:pt x="150" y="83"/>
                  </a:lnTo>
                  <a:lnTo>
                    <a:pt x="83" y="133"/>
                  </a:lnTo>
                  <a:lnTo>
                    <a:pt x="0" y="183"/>
                  </a:lnTo>
                  <a:lnTo>
                    <a:pt x="150" y="366"/>
                  </a:lnTo>
                  <a:lnTo>
                    <a:pt x="515" y="864"/>
                  </a:lnTo>
                  <a:lnTo>
                    <a:pt x="731" y="715"/>
                  </a:lnTo>
                  <a:lnTo>
                    <a:pt x="333" y="20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5135100" y="1920250"/>
              <a:ext cx="27875" cy="27875"/>
            </a:xfrm>
            <a:custGeom>
              <a:avLst/>
              <a:gdLst/>
              <a:ahLst/>
              <a:cxnLst/>
              <a:rect l="l" t="t" r="r" b="b"/>
              <a:pathLst>
                <a:path w="1115" h="1115" extrusionOk="0">
                  <a:moveTo>
                    <a:pt x="566" y="217"/>
                  </a:moveTo>
                  <a:lnTo>
                    <a:pt x="632" y="233"/>
                  </a:lnTo>
                  <a:lnTo>
                    <a:pt x="699" y="250"/>
                  </a:lnTo>
                  <a:lnTo>
                    <a:pt x="749" y="283"/>
                  </a:lnTo>
                  <a:lnTo>
                    <a:pt x="799" y="317"/>
                  </a:lnTo>
                  <a:lnTo>
                    <a:pt x="848" y="366"/>
                  </a:lnTo>
                  <a:lnTo>
                    <a:pt x="882" y="433"/>
                  </a:lnTo>
                  <a:lnTo>
                    <a:pt x="898" y="499"/>
                  </a:lnTo>
                  <a:lnTo>
                    <a:pt x="898" y="566"/>
                  </a:lnTo>
                  <a:lnTo>
                    <a:pt x="898" y="616"/>
                  </a:lnTo>
                  <a:lnTo>
                    <a:pt x="865" y="682"/>
                  </a:lnTo>
                  <a:lnTo>
                    <a:pt x="832" y="765"/>
                  </a:lnTo>
                  <a:lnTo>
                    <a:pt x="765" y="815"/>
                  </a:lnTo>
                  <a:lnTo>
                    <a:pt x="682" y="865"/>
                  </a:lnTo>
                  <a:lnTo>
                    <a:pt x="616" y="882"/>
                  </a:lnTo>
                  <a:lnTo>
                    <a:pt x="499" y="882"/>
                  </a:lnTo>
                  <a:lnTo>
                    <a:pt x="433" y="865"/>
                  </a:lnTo>
                  <a:lnTo>
                    <a:pt x="366" y="832"/>
                  </a:lnTo>
                  <a:lnTo>
                    <a:pt x="333" y="782"/>
                  </a:lnTo>
                  <a:lnTo>
                    <a:pt x="283" y="732"/>
                  </a:lnTo>
                  <a:lnTo>
                    <a:pt x="250" y="682"/>
                  </a:lnTo>
                  <a:lnTo>
                    <a:pt x="233" y="616"/>
                  </a:lnTo>
                  <a:lnTo>
                    <a:pt x="233" y="549"/>
                  </a:lnTo>
                  <a:lnTo>
                    <a:pt x="233" y="483"/>
                  </a:lnTo>
                  <a:lnTo>
                    <a:pt x="267" y="416"/>
                  </a:lnTo>
                  <a:lnTo>
                    <a:pt x="283" y="366"/>
                  </a:lnTo>
                  <a:lnTo>
                    <a:pt x="333" y="317"/>
                  </a:lnTo>
                  <a:lnTo>
                    <a:pt x="383" y="267"/>
                  </a:lnTo>
                  <a:lnTo>
                    <a:pt x="449" y="250"/>
                  </a:lnTo>
                  <a:lnTo>
                    <a:pt x="499" y="233"/>
                  </a:lnTo>
                  <a:lnTo>
                    <a:pt x="566" y="217"/>
                  </a:lnTo>
                  <a:close/>
                  <a:moveTo>
                    <a:pt x="533" y="1"/>
                  </a:moveTo>
                  <a:lnTo>
                    <a:pt x="416" y="17"/>
                  </a:lnTo>
                  <a:lnTo>
                    <a:pt x="317" y="51"/>
                  </a:lnTo>
                  <a:lnTo>
                    <a:pt x="217" y="117"/>
                  </a:lnTo>
                  <a:lnTo>
                    <a:pt x="134" y="184"/>
                  </a:lnTo>
                  <a:lnTo>
                    <a:pt x="84" y="283"/>
                  </a:lnTo>
                  <a:lnTo>
                    <a:pt x="34" y="366"/>
                  </a:lnTo>
                  <a:lnTo>
                    <a:pt x="1" y="483"/>
                  </a:lnTo>
                  <a:lnTo>
                    <a:pt x="1" y="582"/>
                  </a:lnTo>
                  <a:lnTo>
                    <a:pt x="17" y="699"/>
                  </a:lnTo>
                  <a:lnTo>
                    <a:pt x="51" y="799"/>
                  </a:lnTo>
                  <a:lnTo>
                    <a:pt x="117" y="898"/>
                  </a:lnTo>
                  <a:lnTo>
                    <a:pt x="184" y="965"/>
                  </a:lnTo>
                  <a:lnTo>
                    <a:pt x="267" y="1031"/>
                  </a:lnTo>
                  <a:lnTo>
                    <a:pt x="350" y="1064"/>
                  </a:lnTo>
                  <a:lnTo>
                    <a:pt x="449" y="1098"/>
                  </a:lnTo>
                  <a:lnTo>
                    <a:pt x="533" y="1114"/>
                  </a:lnTo>
                  <a:lnTo>
                    <a:pt x="632" y="1114"/>
                  </a:lnTo>
                  <a:lnTo>
                    <a:pt x="732" y="1081"/>
                  </a:lnTo>
                  <a:lnTo>
                    <a:pt x="832" y="1048"/>
                  </a:lnTo>
                  <a:lnTo>
                    <a:pt x="898" y="998"/>
                  </a:lnTo>
                  <a:lnTo>
                    <a:pt x="965" y="948"/>
                  </a:lnTo>
                  <a:lnTo>
                    <a:pt x="1015" y="882"/>
                  </a:lnTo>
                  <a:lnTo>
                    <a:pt x="1064" y="799"/>
                  </a:lnTo>
                  <a:lnTo>
                    <a:pt x="1098" y="715"/>
                  </a:lnTo>
                  <a:lnTo>
                    <a:pt x="1114" y="632"/>
                  </a:lnTo>
                  <a:lnTo>
                    <a:pt x="1114" y="549"/>
                  </a:lnTo>
                  <a:lnTo>
                    <a:pt x="1114" y="450"/>
                  </a:lnTo>
                  <a:lnTo>
                    <a:pt x="1081" y="366"/>
                  </a:lnTo>
                  <a:lnTo>
                    <a:pt x="1048" y="300"/>
                  </a:lnTo>
                  <a:lnTo>
                    <a:pt x="998" y="217"/>
                  </a:lnTo>
                  <a:lnTo>
                    <a:pt x="931" y="134"/>
                  </a:lnTo>
                  <a:lnTo>
                    <a:pt x="832" y="67"/>
                  </a:lnTo>
                  <a:lnTo>
                    <a:pt x="749" y="1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786900" y="1922750"/>
              <a:ext cx="2925" cy="33675"/>
            </a:xfrm>
            <a:custGeom>
              <a:avLst/>
              <a:gdLst/>
              <a:ahLst/>
              <a:cxnLst/>
              <a:rect l="l" t="t" r="r" b="b"/>
              <a:pathLst>
                <a:path w="117" h="1347" extrusionOk="0">
                  <a:moveTo>
                    <a:pt x="0" y="0"/>
                  </a:moveTo>
                  <a:lnTo>
                    <a:pt x="0" y="1347"/>
                  </a:lnTo>
                  <a:lnTo>
                    <a:pt x="117" y="134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24550" y="1911525"/>
              <a:ext cx="56550" cy="56550"/>
            </a:xfrm>
            <a:custGeom>
              <a:avLst/>
              <a:gdLst/>
              <a:ahLst/>
              <a:cxnLst/>
              <a:rect l="l" t="t" r="r" b="b"/>
              <a:pathLst>
                <a:path w="2262" h="2262" extrusionOk="0">
                  <a:moveTo>
                    <a:pt x="1" y="1"/>
                  </a:moveTo>
                  <a:lnTo>
                    <a:pt x="1" y="2261"/>
                  </a:ln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40350" y="1920675"/>
              <a:ext cx="23275" cy="37825"/>
            </a:xfrm>
            <a:custGeom>
              <a:avLst/>
              <a:gdLst/>
              <a:ahLst/>
              <a:cxnLst/>
              <a:rect l="l" t="t" r="r" b="b"/>
              <a:pathLst>
                <a:path w="931" h="1513" extrusionOk="0">
                  <a:moveTo>
                    <a:pt x="798" y="0"/>
                  </a:moveTo>
                  <a:lnTo>
                    <a:pt x="0" y="782"/>
                  </a:lnTo>
                  <a:lnTo>
                    <a:pt x="798" y="1513"/>
                  </a:lnTo>
                  <a:lnTo>
                    <a:pt x="931" y="1380"/>
                  </a:lnTo>
                  <a:lnTo>
                    <a:pt x="266" y="782"/>
                  </a:lnTo>
                  <a:lnTo>
                    <a:pt x="931" y="133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88550" y="1911525"/>
              <a:ext cx="56525" cy="56550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0" y="1"/>
                  </a:moveTo>
                  <a:lnTo>
                    <a:pt x="0" y="2261"/>
                  </a:ln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506000" y="1920675"/>
              <a:ext cx="23300" cy="37825"/>
            </a:xfrm>
            <a:custGeom>
              <a:avLst/>
              <a:gdLst/>
              <a:ahLst/>
              <a:cxnLst/>
              <a:rect l="l" t="t" r="r" b="b"/>
              <a:pathLst>
                <a:path w="932" h="1513" extrusionOk="0">
                  <a:moveTo>
                    <a:pt x="117" y="0"/>
                  </a:moveTo>
                  <a:lnTo>
                    <a:pt x="0" y="133"/>
                  </a:lnTo>
                  <a:lnTo>
                    <a:pt x="665" y="748"/>
                  </a:lnTo>
                  <a:lnTo>
                    <a:pt x="0" y="1397"/>
                  </a:lnTo>
                  <a:lnTo>
                    <a:pt x="117" y="1513"/>
                  </a:lnTo>
                  <a:lnTo>
                    <a:pt x="931" y="74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316100" y="2006675"/>
              <a:ext cx="459175" cy="1119050"/>
            </a:xfrm>
            <a:custGeom>
              <a:avLst/>
              <a:gdLst/>
              <a:ahLst/>
              <a:cxnLst/>
              <a:rect l="l" t="t" r="r" b="b"/>
              <a:pathLst>
                <a:path w="18367" h="44762" extrusionOk="0">
                  <a:moveTo>
                    <a:pt x="1" y="1"/>
                  </a:moveTo>
                  <a:lnTo>
                    <a:pt x="1" y="44761"/>
                  </a:lnTo>
                  <a:lnTo>
                    <a:pt x="18367" y="44761"/>
                  </a:lnTo>
                  <a:lnTo>
                    <a:pt x="183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416650" y="2189100"/>
              <a:ext cx="258075" cy="258075"/>
            </a:xfrm>
            <a:custGeom>
              <a:avLst/>
              <a:gdLst/>
              <a:ahLst/>
              <a:cxnLst/>
              <a:rect l="l" t="t" r="r" b="b"/>
              <a:pathLst>
                <a:path w="10323" h="10323" extrusionOk="0">
                  <a:moveTo>
                    <a:pt x="4954" y="1"/>
                  </a:moveTo>
                  <a:lnTo>
                    <a:pt x="4705" y="17"/>
                  </a:lnTo>
                  <a:lnTo>
                    <a:pt x="4455" y="34"/>
                  </a:lnTo>
                  <a:lnTo>
                    <a:pt x="4223" y="84"/>
                  </a:lnTo>
                  <a:lnTo>
                    <a:pt x="3973" y="134"/>
                  </a:lnTo>
                  <a:lnTo>
                    <a:pt x="3741" y="200"/>
                  </a:lnTo>
                  <a:lnTo>
                    <a:pt x="3491" y="266"/>
                  </a:lnTo>
                  <a:lnTo>
                    <a:pt x="3259" y="350"/>
                  </a:lnTo>
                  <a:lnTo>
                    <a:pt x="3042" y="449"/>
                  </a:lnTo>
                  <a:lnTo>
                    <a:pt x="2810" y="549"/>
                  </a:lnTo>
                  <a:lnTo>
                    <a:pt x="2594" y="682"/>
                  </a:lnTo>
                  <a:lnTo>
                    <a:pt x="2378" y="798"/>
                  </a:lnTo>
                  <a:lnTo>
                    <a:pt x="2178" y="948"/>
                  </a:lnTo>
                  <a:lnTo>
                    <a:pt x="1962" y="1098"/>
                  </a:lnTo>
                  <a:lnTo>
                    <a:pt x="1779" y="1264"/>
                  </a:lnTo>
                  <a:lnTo>
                    <a:pt x="1580" y="1430"/>
                  </a:lnTo>
                  <a:lnTo>
                    <a:pt x="1414" y="1613"/>
                  </a:lnTo>
                  <a:lnTo>
                    <a:pt x="1231" y="1796"/>
                  </a:lnTo>
                  <a:lnTo>
                    <a:pt x="1065" y="2012"/>
                  </a:lnTo>
                  <a:lnTo>
                    <a:pt x="915" y="2211"/>
                  </a:lnTo>
                  <a:lnTo>
                    <a:pt x="765" y="2444"/>
                  </a:lnTo>
                  <a:lnTo>
                    <a:pt x="632" y="2677"/>
                  </a:lnTo>
                  <a:lnTo>
                    <a:pt x="516" y="2909"/>
                  </a:lnTo>
                  <a:lnTo>
                    <a:pt x="400" y="3142"/>
                  </a:lnTo>
                  <a:lnTo>
                    <a:pt x="317" y="3375"/>
                  </a:lnTo>
                  <a:lnTo>
                    <a:pt x="234" y="3624"/>
                  </a:lnTo>
                  <a:lnTo>
                    <a:pt x="167" y="3873"/>
                  </a:lnTo>
                  <a:lnTo>
                    <a:pt x="101" y="4123"/>
                  </a:lnTo>
                  <a:lnTo>
                    <a:pt x="51" y="4355"/>
                  </a:lnTo>
                  <a:lnTo>
                    <a:pt x="34" y="4605"/>
                  </a:lnTo>
                  <a:lnTo>
                    <a:pt x="1" y="4854"/>
                  </a:lnTo>
                  <a:lnTo>
                    <a:pt x="1" y="5103"/>
                  </a:lnTo>
                  <a:lnTo>
                    <a:pt x="1" y="5353"/>
                  </a:lnTo>
                  <a:lnTo>
                    <a:pt x="17" y="5602"/>
                  </a:lnTo>
                  <a:lnTo>
                    <a:pt x="51" y="5851"/>
                  </a:lnTo>
                  <a:lnTo>
                    <a:pt x="84" y="6100"/>
                  </a:lnTo>
                  <a:lnTo>
                    <a:pt x="134" y="6333"/>
                  </a:lnTo>
                  <a:lnTo>
                    <a:pt x="200" y="6582"/>
                  </a:lnTo>
                  <a:lnTo>
                    <a:pt x="267" y="6815"/>
                  </a:lnTo>
                  <a:lnTo>
                    <a:pt x="350" y="7048"/>
                  </a:lnTo>
                  <a:lnTo>
                    <a:pt x="450" y="7281"/>
                  </a:lnTo>
                  <a:lnTo>
                    <a:pt x="566" y="7497"/>
                  </a:lnTo>
                  <a:lnTo>
                    <a:pt x="682" y="7729"/>
                  </a:lnTo>
                  <a:lnTo>
                    <a:pt x="815" y="7929"/>
                  </a:lnTo>
                  <a:lnTo>
                    <a:pt x="948" y="8145"/>
                  </a:lnTo>
                  <a:lnTo>
                    <a:pt x="1098" y="8344"/>
                  </a:lnTo>
                  <a:lnTo>
                    <a:pt x="1264" y="8544"/>
                  </a:lnTo>
                  <a:lnTo>
                    <a:pt x="1430" y="8727"/>
                  </a:lnTo>
                  <a:lnTo>
                    <a:pt x="1613" y="8909"/>
                  </a:lnTo>
                  <a:lnTo>
                    <a:pt x="1813" y="9076"/>
                  </a:lnTo>
                  <a:lnTo>
                    <a:pt x="2012" y="9242"/>
                  </a:lnTo>
                  <a:lnTo>
                    <a:pt x="2228" y="9408"/>
                  </a:lnTo>
                  <a:lnTo>
                    <a:pt x="2444" y="9541"/>
                  </a:lnTo>
                  <a:lnTo>
                    <a:pt x="2760" y="9724"/>
                  </a:lnTo>
                  <a:lnTo>
                    <a:pt x="3092" y="9890"/>
                  </a:lnTo>
                  <a:lnTo>
                    <a:pt x="3425" y="10023"/>
                  </a:lnTo>
                  <a:lnTo>
                    <a:pt x="3757" y="10123"/>
                  </a:lnTo>
                  <a:lnTo>
                    <a:pt x="4106" y="10206"/>
                  </a:lnTo>
                  <a:lnTo>
                    <a:pt x="4455" y="10272"/>
                  </a:lnTo>
                  <a:lnTo>
                    <a:pt x="4804" y="10306"/>
                  </a:lnTo>
                  <a:lnTo>
                    <a:pt x="5153" y="10322"/>
                  </a:lnTo>
                  <a:lnTo>
                    <a:pt x="5519" y="10306"/>
                  </a:lnTo>
                  <a:lnTo>
                    <a:pt x="5868" y="10272"/>
                  </a:lnTo>
                  <a:lnTo>
                    <a:pt x="6217" y="10206"/>
                  </a:lnTo>
                  <a:lnTo>
                    <a:pt x="6566" y="10123"/>
                  </a:lnTo>
                  <a:lnTo>
                    <a:pt x="6899" y="10023"/>
                  </a:lnTo>
                  <a:lnTo>
                    <a:pt x="7231" y="9890"/>
                  </a:lnTo>
                  <a:lnTo>
                    <a:pt x="7563" y="9724"/>
                  </a:lnTo>
                  <a:lnTo>
                    <a:pt x="7879" y="9541"/>
                  </a:lnTo>
                  <a:lnTo>
                    <a:pt x="8129" y="9375"/>
                  </a:lnTo>
                  <a:lnTo>
                    <a:pt x="8361" y="9209"/>
                  </a:lnTo>
                  <a:lnTo>
                    <a:pt x="8594" y="9009"/>
                  </a:lnTo>
                  <a:lnTo>
                    <a:pt x="8810" y="8810"/>
                  </a:lnTo>
                  <a:lnTo>
                    <a:pt x="9009" y="8594"/>
                  </a:lnTo>
                  <a:lnTo>
                    <a:pt x="9209" y="8361"/>
                  </a:lnTo>
                  <a:lnTo>
                    <a:pt x="9392" y="8112"/>
                  </a:lnTo>
                  <a:lnTo>
                    <a:pt x="9558" y="7862"/>
                  </a:lnTo>
                  <a:lnTo>
                    <a:pt x="9691" y="7646"/>
                  </a:lnTo>
                  <a:lnTo>
                    <a:pt x="9807" y="7414"/>
                  </a:lnTo>
                  <a:lnTo>
                    <a:pt x="9907" y="7164"/>
                  </a:lnTo>
                  <a:lnTo>
                    <a:pt x="10007" y="6932"/>
                  </a:lnTo>
                  <a:lnTo>
                    <a:pt x="10090" y="6682"/>
                  </a:lnTo>
                  <a:lnTo>
                    <a:pt x="10156" y="6450"/>
                  </a:lnTo>
                  <a:lnTo>
                    <a:pt x="10223" y="6200"/>
                  </a:lnTo>
                  <a:lnTo>
                    <a:pt x="10256" y="5951"/>
                  </a:lnTo>
                  <a:lnTo>
                    <a:pt x="10289" y="5702"/>
                  </a:lnTo>
                  <a:lnTo>
                    <a:pt x="10323" y="5452"/>
                  </a:lnTo>
                  <a:lnTo>
                    <a:pt x="10323" y="5203"/>
                  </a:lnTo>
                  <a:lnTo>
                    <a:pt x="10323" y="4954"/>
                  </a:lnTo>
                  <a:lnTo>
                    <a:pt x="10306" y="4704"/>
                  </a:lnTo>
                  <a:lnTo>
                    <a:pt x="10273" y="4455"/>
                  </a:lnTo>
                  <a:lnTo>
                    <a:pt x="10239" y="4206"/>
                  </a:lnTo>
                  <a:lnTo>
                    <a:pt x="10190" y="3973"/>
                  </a:lnTo>
                  <a:lnTo>
                    <a:pt x="10123" y="3724"/>
                  </a:lnTo>
                  <a:lnTo>
                    <a:pt x="10040" y="3491"/>
                  </a:lnTo>
                  <a:lnTo>
                    <a:pt x="9957" y="3258"/>
                  </a:lnTo>
                  <a:lnTo>
                    <a:pt x="9874" y="3026"/>
                  </a:lnTo>
                  <a:lnTo>
                    <a:pt x="9757" y="2810"/>
                  </a:lnTo>
                  <a:lnTo>
                    <a:pt x="9641" y="2593"/>
                  </a:lnTo>
                  <a:lnTo>
                    <a:pt x="9508" y="2377"/>
                  </a:lnTo>
                  <a:lnTo>
                    <a:pt x="9375" y="2161"/>
                  </a:lnTo>
                  <a:lnTo>
                    <a:pt x="9226" y="1962"/>
                  </a:lnTo>
                  <a:lnTo>
                    <a:pt x="9059" y="1762"/>
                  </a:lnTo>
                  <a:lnTo>
                    <a:pt x="8893" y="1580"/>
                  </a:lnTo>
                  <a:lnTo>
                    <a:pt x="8710" y="1397"/>
                  </a:lnTo>
                  <a:lnTo>
                    <a:pt x="8511" y="1231"/>
                  </a:lnTo>
                  <a:lnTo>
                    <a:pt x="8311" y="1064"/>
                  </a:lnTo>
                  <a:lnTo>
                    <a:pt x="8095" y="915"/>
                  </a:lnTo>
                  <a:lnTo>
                    <a:pt x="7879" y="765"/>
                  </a:lnTo>
                  <a:lnTo>
                    <a:pt x="7647" y="632"/>
                  </a:lnTo>
                  <a:lnTo>
                    <a:pt x="7414" y="516"/>
                  </a:lnTo>
                  <a:lnTo>
                    <a:pt x="7181" y="399"/>
                  </a:lnTo>
                  <a:lnTo>
                    <a:pt x="6932" y="300"/>
                  </a:lnTo>
                  <a:lnTo>
                    <a:pt x="6699" y="217"/>
                  </a:lnTo>
                  <a:lnTo>
                    <a:pt x="6450" y="150"/>
                  </a:lnTo>
                  <a:lnTo>
                    <a:pt x="6200" y="100"/>
                  </a:lnTo>
                  <a:lnTo>
                    <a:pt x="5951" y="50"/>
                  </a:lnTo>
                  <a:lnTo>
                    <a:pt x="5702" y="17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506400" y="2263900"/>
              <a:ext cx="78575" cy="78550"/>
            </a:xfrm>
            <a:custGeom>
              <a:avLst/>
              <a:gdLst/>
              <a:ahLst/>
              <a:cxnLst/>
              <a:rect l="l" t="t" r="r" b="b"/>
              <a:pathLst>
                <a:path w="3143" h="3142" extrusionOk="0">
                  <a:moveTo>
                    <a:pt x="1563" y="0"/>
                  </a:moveTo>
                  <a:lnTo>
                    <a:pt x="1414" y="17"/>
                  </a:lnTo>
                  <a:lnTo>
                    <a:pt x="1248" y="34"/>
                  </a:lnTo>
                  <a:lnTo>
                    <a:pt x="1098" y="67"/>
                  </a:lnTo>
                  <a:lnTo>
                    <a:pt x="965" y="133"/>
                  </a:lnTo>
                  <a:lnTo>
                    <a:pt x="815" y="183"/>
                  </a:lnTo>
                  <a:lnTo>
                    <a:pt x="699" y="266"/>
                  </a:lnTo>
                  <a:lnTo>
                    <a:pt x="566" y="366"/>
                  </a:lnTo>
                  <a:lnTo>
                    <a:pt x="466" y="466"/>
                  </a:lnTo>
                  <a:lnTo>
                    <a:pt x="350" y="565"/>
                  </a:lnTo>
                  <a:lnTo>
                    <a:pt x="267" y="698"/>
                  </a:lnTo>
                  <a:lnTo>
                    <a:pt x="184" y="831"/>
                  </a:lnTo>
                  <a:lnTo>
                    <a:pt x="117" y="964"/>
                  </a:lnTo>
                  <a:lnTo>
                    <a:pt x="67" y="1097"/>
                  </a:lnTo>
                  <a:lnTo>
                    <a:pt x="34" y="1264"/>
                  </a:lnTo>
                  <a:lnTo>
                    <a:pt x="1" y="1413"/>
                  </a:lnTo>
                  <a:lnTo>
                    <a:pt x="1" y="1579"/>
                  </a:lnTo>
                  <a:lnTo>
                    <a:pt x="1" y="1729"/>
                  </a:lnTo>
                  <a:lnTo>
                    <a:pt x="34" y="1895"/>
                  </a:lnTo>
                  <a:lnTo>
                    <a:pt x="67" y="2045"/>
                  </a:lnTo>
                  <a:lnTo>
                    <a:pt x="117" y="2178"/>
                  </a:lnTo>
                  <a:lnTo>
                    <a:pt x="184" y="2327"/>
                  </a:lnTo>
                  <a:lnTo>
                    <a:pt x="267" y="2444"/>
                  </a:lnTo>
                  <a:lnTo>
                    <a:pt x="350" y="2577"/>
                  </a:lnTo>
                  <a:lnTo>
                    <a:pt x="466" y="2676"/>
                  </a:lnTo>
                  <a:lnTo>
                    <a:pt x="566" y="2793"/>
                  </a:lnTo>
                  <a:lnTo>
                    <a:pt x="699" y="2876"/>
                  </a:lnTo>
                  <a:lnTo>
                    <a:pt x="815" y="2959"/>
                  </a:lnTo>
                  <a:lnTo>
                    <a:pt x="965" y="3025"/>
                  </a:lnTo>
                  <a:lnTo>
                    <a:pt x="1098" y="3075"/>
                  </a:lnTo>
                  <a:lnTo>
                    <a:pt x="1248" y="3108"/>
                  </a:lnTo>
                  <a:lnTo>
                    <a:pt x="1414" y="3142"/>
                  </a:lnTo>
                  <a:lnTo>
                    <a:pt x="1730" y="3142"/>
                  </a:lnTo>
                  <a:lnTo>
                    <a:pt x="1879" y="3108"/>
                  </a:lnTo>
                  <a:lnTo>
                    <a:pt x="2029" y="3075"/>
                  </a:lnTo>
                  <a:lnTo>
                    <a:pt x="2178" y="3025"/>
                  </a:lnTo>
                  <a:lnTo>
                    <a:pt x="2311" y="2959"/>
                  </a:lnTo>
                  <a:lnTo>
                    <a:pt x="2444" y="2876"/>
                  </a:lnTo>
                  <a:lnTo>
                    <a:pt x="2561" y="2793"/>
                  </a:lnTo>
                  <a:lnTo>
                    <a:pt x="2677" y="2676"/>
                  </a:lnTo>
                  <a:lnTo>
                    <a:pt x="2777" y="2577"/>
                  </a:lnTo>
                  <a:lnTo>
                    <a:pt x="2876" y="2444"/>
                  </a:lnTo>
                  <a:lnTo>
                    <a:pt x="2943" y="2327"/>
                  </a:lnTo>
                  <a:lnTo>
                    <a:pt x="3009" y="2178"/>
                  </a:lnTo>
                  <a:lnTo>
                    <a:pt x="3076" y="2045"/>
                  </a:lnTo>
                  <a:lnTo>
                    <a:pt x="3109" y="1895"/>
                  </a:lnTo>
                  <a:lnTo>
                    <a:pt x="3126" y="1729"/>
                  </a:lnTo>
                  <a:lnTo>
                    <a:pt x="3142" y="1579"/>
                  </a:lnTo>
                  <a:lnTo>
                    <a:pt x="3142" y="1563"/>
                  </a:lnTo>
                  <a:lnTo>
                    <a:pt x="3126" y="1413"/>
                  </a:lnTo>
                  <a:lnTo>
                    <a:pt x="3109" y="1247"/>
                  </a:lnTo>
                  <a:lnTo>
                    <a:pt x="3076" y="1097"/>
                  </a:lnTo>
                  <a:lnTo>
                    <a:pt x="3009" y="964"/>
                  </a:lnTo>
                  <a:lnTo>
                    <a:pt x="2943" y="815"/>
                  </a:lnTo>
                  <a:lnTo>
                    <a:pt x="2876" y="698"/>
                  </a:lnTo>
                  <a:lnTo>
                    <a:pt x="2777" y="565"/>
                  </a:lnTo>
                  <a:lnTo>
                    <a:pt x="2677" y="466"/>
                  </a:lnTo>
                  <a:lnTo>
                    <a:pt x="2577" y="366"/>
                  </a:lnTo>
                  <a:lnTo>
                    <a:pt x="2444" y="266"/>
                  </a:lnTo>
                  <a:lnTo>
                    <a:pt x="2311" y="183"/>
                  </a:lnTo>
                  <a:lnTo>
                    <a:pt x="2178" y="117"/>
                  </a:lnTo>
                  <a:lnTo>
                    <a:pt x="2045" y="67"/>
                  </a:lnTo>
                  <a:lnTo>
                    <a:pt x="1896" y="34"/>
                  </a:lnTo>
                  <a:lnTo>
                    <a:pt x="1730" y="17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77750" y="2347825"/>
              <a:ext cx="135900" cy="99350"/>
            </a:xfrm>
            <a:custGeom>
              <a:avLst/>
              <a:gdLst/>
              <a:ahLst/>
              <a:cxnLst/>
              <a:rect l="l" t="t" r="r" b="b"/>
              <a:pathLst>
                <a:path w="5436" h="3974" extrusionOk="0">
                  <a:moveTo>
                    <a:pt x="2610" y="1"/>
                  </a:moveTo>
                  <a:lnTo>
                    <a:pt x="2344" y="34"/>
                  </a:lnTo>
                  <a:lnTo>
                    <a:pt x="2078" y="84"/>
                  </a:lnTo>
                  <a:lnTo>
                    <a:pt x="1828" y="150"/>
                  </a:lnTo>
                  <a:lnTo>
                    <a:pt x="1579" y="250"/>
                  </a:lnTo>
                  <a:lnTo>
                    <a:pt x="1346" y="383"/>
                  </a:lnTo>
                  <a:lnTo>
                    <a:pt x="1130" y="516"/>
                  </a:lnTo>
                  <a:lnTo>
                    <a:pt x="914" y="682"/>
                  </a:lnTo>
                  <a:lnTo>
                    <a:pt x="731" y="865"/>
                  </a:lnTo>
                  <a:lnTo>
                    <a:pt x="565" y="1065"/>
                  </a:lnTo>
                  <a:lnTo>
                    <a:pt x="416" y="1281"/>
                  </a:lnTo>
                  <a:lnTo>
                    <a:pt x="283" y="1513"/>
                  </a:lnTo>
                  <a:lnTo>
                    <a:pt x="183" y="1746"/>
                  </a:lnTo>
                  <a:lnTo>
                    <a:pt x="100" y="2012"/>
                  </a:lnTo>
                  <a:lnTo>
                    <a:pt x="33" y="2278"/>
                  </a:lnTo>
                  <a:lnTo>
                    <a:pt x="0" y="2544"/>
                  </a:lnTo>
                  <a:lnTo>
                    <a:pt x="0" y="3192"/>
                  </a:lnTo>
                  <a:lnTo>
                    <a:pt x="316" y="3375"/>
                  </a:lnTo>
                  <a:lnTo>
                    <a:pt x="648" y="3541"/>
                  </a:lnTo>
                  <a:lnTo>
                    <a:pt x="981" y="3674"/>
                  </a:lnTo>
                  <a:lnTo>
                    <a:pt x="1313" y="3774"/>
                  </a:lnTo>
                  <a:lnTo>
                    <a:pt x="1662" y="3857"/>
                  </a:lnTo>
                  <a:lnTo>
                    <a:pt x="2011" y="3923"/>
                  </a:lnTo>
                  <a:lnTo>
                    <a:pt x="2360" y="3957"/>
                  </a:lnTo>
                  <a:lnTo>
                    <a:pt x="2709" y="3973"/>
                  </a:lnTo>
                  <a:lnTo>
                    <a:pt x="3075" y="3957"/>
                  </a:lnTo>
                  <a:lnTo>
                    <a:pt x="3424" y="3923"/>
                  </a:lnTo>
                  <a:lnTo>
                    <a:pt x="3773" y="3857"/>
                  </a:lnTo>
                  <a:lnTo>
                    <a:pt x="4122" y="3774"/>
                  </a:lnTo>
                  <a:lnTo>
                    <a:pt x="4455" y="3674"/>
                  </a:lnTo>
                  <a:lnTo>
                    <a:pt x="4787" y="3541"/>
                  </a:lnTo>
                  <a:lnTo>
                    <a:pt x="5119" y="3375"/>
                  </a:lnTo>
                  <a:lnTo>
                    <a:pt x="5435" y="3192"/>
                  </a:lnTo>
                  <a:lnTo>
                    <a:pt x="5435" y="2544"/>
                  </a:lnTo>
                  <a:lnTo>
                    <a:pt x="5402" y="2294"/>
                  </a:lnTo>
                  <a:lnTo>
                    <a:pt x="5352" y="2045"/>
                  </a:lnTo>
                  <a:lnTo>
                    <a:pt x="5286" y="1812"/>
                  </a:lnTo>
                  <a:lnTo>
                    <a:pt x="5186" y="1596"/>
                  </a:lnTo>
                  <a:lnTo>
                    <a:pt x="5070" y="1380"/>
                  </a:lnTo>
                  <a:lnTo>
                    <a:pt x="4953" y="1164"/>
                  </a:lnTo>
                  <a:lnTo>
                    <a:pt x="4804" y="981"/>
                  </a:lnTo>
                  <a:lnTo>
                    <a:pt x="4637" y="799"/>
                  </a:lnTo>
                  <a:lnTo>
                    <a:pt x="4455" y="632"/>
                  </a:lnTo>
                  <a:lnTo>
                    <a:pt x="4272" y="499"/>
                  </a:lnTo>
                  <a:lnTo>
                    <a:pt x="4072" y="366"/>
                  </a:lnTo>
                  <a:lnTo>
                    <a:pt x="3856" y="250"/>
                  </a:lnTo>
                  <a:lnTo>
                    <a:pt x="3624" y="167"/>
                  </a:lnTo>
                  <a:lnTo>
                    <a:pt x="3391" y="84"/>
                  </a:lnTo>
                  <a:lnTo>
                    <a:pt x="3142" y="34"/>
                  </a:lnTo>
                  <a:lnTo>
                    <a:pt x="2892" y="17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608225" y="2387300"/>
              <a:ext cx="59850" cy="59875"/>
            </a:xfrm>
            <a:custGeom>
              <a:avLst/>
              <a:gdLst/>
              <a:ahLst/>
              <a:cxnLst/>
              <a:rect l="l" t="t" r="r" b="b"/>
              <a:pathLst>
                <a:path w="2394" h="2395" extrusionOk="0">
                  <a:moveTo>
                    <a:pt x="1081" y="1"/>
                  </a:moveTo>
                  <a:lnTo>
                    <a:pt x="964" y="17"/>
                  </a:lnTo>
                  <a:lnTo>
                    <a:pt x="848" y="51"/>
                  </a:lnTo>
                  <a:lnTo>
                    <a:pt x="731" y="101"/>
                  </a:lnTo>
                  <a:lnTo>
                    <a:pt x="632" y="150"/>
                  </a:lnTo>
                  <a:lnTo>
                    <a:pt x="532" y="200"/>
                  </a:lnTo>
                  <a:lnTo>
                    <a:pt x="449" y="267"/>
                  </a:lnTo>
                  <a:lnTo>
                    <a:pt x="366" y="350"/>
                  </a:lnTo>
                  <a:lnTo>
                    <a:pt x="283" y="433"/>
                  </a:lnTo>
                  <a:lnTo>
                    <a:pt x="216" y="533"/>
                  </a:lnTo>
                  <a:lnTo>
                    <a:pt x="150" y="632"/>
                  </a:lnTo>
                  <a:lnTo>
                    <a:pt x="100" y="732"/>
                  </a:lnTo>
                  <a:lnTo>
                    <a:pt x="67" y="848"/>
                  </a:lnTo>
                  <a:lnTo>
                    <a:pt x="33" y="948"/>
                  </a:lnTo>
                  <a:lnTo>
                    <a:pt x="17" y="1081"/>
                  </a:lnTo>
                  <a:lnTo>
                    <a:pt x="0" y="1198"/>
                  </a:lnTo>
                  <a:lnTo>
                    <a:pt x="17" y="1314"/>
                  </a:lnTo>
                  <a:lnTo>
                    <a:pt x="33" y="1430"/>
                  </a:lnTo>
                  <a:lnTo>
                    <a:pt x="67" y="1547"/>
                  </a:lnTo>
                  <a:lnTo>
                    <a:pt x="100" y="1663"/>
                  </a:lnTo>
                  <a:lnTo>
                    <a:pt x="150" y="1763"/>
                  </a:lnTo>
                  <a:lnTo>
                    <a:pt x="216" y="1862"/>
                  </a:lnTo>
                  <a:lnTo>
                    <a:pt x="283" y="1962"/>
                  </a:lnTo>
                  <a:lnTo>
                    <a:pt x="366" y="2045"/>
                  </a:lnTo>
                  <a:lnTo>
                    <a:pt x="449" y="2112"/>
                  </a:lnTo>
                  <a:lnTo>
                    <a:pt x="532" y="2178"/>
                  </a:lnTo>
                  <a:lnTo>
                    <a:pt x="632" y="2245"/>
                  </a:lnTo>
                  <a:lnTo>
                    <a:pt x="731" y="2294"/>
                  </a:lnTo>
                  <a:lnTo>
                    <a:pt x="848" y="2344"/>
                  </a:lnTo>
                  <a:lnTo>
                    <a:pt x="964" y="2361"/>
                  </a:lnTo>
                  <a:lnTo>
                    <a:pt x="1081" y="2378"/>
                  </a:lnTo>
                  <a:lnTo>
                    <a:pt x="1197" y="2394"/>
                  </a:lnTo>
                  <a:lnTo>
                    <a:pt x="1330" y="2378"/>
                  </a:lnTo>
                  <a:lnTo>
                    <a:pt x="1446" y="2361"/>
                  </a:lnTo>
                  <a:lnTo>
                    <a:pt x="1563" y="2344"/>
                  </a:lnTo>
                  <a:lnTo>
                    <a:pt x="1662" y="2294"/>
                  </a:lnTo>
                  <a:lnTo>
                    <a:pt x="1779" y="2245"/>
                  </a:lnTo>
                  <a:lnTo>
                    <a:pt x="1878" y="2178"/>
                  </a:lnTo>
                  <a:lnTo>
                    <a:pt x="1961" y="2112"/>
                  </a:lnTo>
                  <a:lnTo>
                    <a:pt x="2045" y="2045"/>
                  </a:lnTo>
                  <a:lnTo>
                    <a:pt x="2128" y="1962"/>
                  </a:lnTo>
                  <a:lnTo>
                    <a:pt x="2194" y="1862"/>
                  </a:lnTo>
                  <a:lnTo>
                    <a:pt x="2261" y="1763"/>
                  </a:lnTo>
                  <a:lnTo>
                    <a:pt x="2310" y="1663"/>
                  </a:lnTo>
                  <a:lnTo>
                    <a:pt x="2344" y="1547"/>
                  </a:lnTo>
                  <a:lnTo>
                    <a:pt x="2377" y="1430"/>
                  </a:lnTo>
                  <a:lnTo>
                    <a:pt x="2394" y="1314"/>
                  </a:lnTo>
                  <a:lnTo>
                    <a:pt x="2394" y="1198"/>
                  </a:lnTo>
                  <a:lnTo>
                    <a:pt x="2394" y="1081"/>
                  </a:lnTo>
                  <a:lnTo>
                    <a:pt x="2377" y="948"/>
                  </a:lnTo>
                  <a:lnTo>
                    <a:pt x="2344" y="848"/>
                  </a:lnTo>
                  <a:lnTo>
                    <a:pt x="2310" y="732"/>
                  </a:lnTo>
                  <a:lnTo>
                    <a:pt x="2261" y="632"/>
                  </a:lnTo>
                  <a:lnTo>
                    <a:pt x="2194" y="533"/>
                  </a:lnTo>
                  <a:lnTo>
                    <a:pt x="2128" y="433"/>
                  </a:lnTo>
                  <a:lnTo>
                    <a:pt x="2045" y="350"/>
                  </a:lnTo>
                  <a:lnTo>
                    <a:pt x="1961" y="267"/>
                  </a:lnTo>
                  <a:lnTo>
                    <a:pt x="1878" y="200"/>
                  </a:lnTo>
                  <a:lnTo>
                    <a:pt x="1779" y="150"/>
                  </a:lnTo>
                  <a:lnTo>
                    <a:pt x="1662" y="101"/>
                  </a:lnTo>
                  <a:lnTo>
                    <a:pt x="1563" y="51"/>
                  </a:lnTo>
                  <a:lnTo>
                    <a:pt x="1446" y="17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621100" y="2402675"/>
              <a:ext cx="21225" cy="21225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798" y="1"/>
                  </a:moveTo>
                  <a:lnTo>
                    <a:pt x="0" y="799"/>
                  </a:lnTo>
                  <a:lnTo>
                    <a:pt x="50" y="848"/>
                  </a:lnTo>
                  <a:lnTo>
                    <a:pt x="848" y="5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623600" y="2405175"/>
              <a:ext cx="22875" cy="22475"/>
            </a:xfrm>
            <a:custGeom>
              <a:avLst/>
              <a:gdLst/>
              <a:ahLst/>
              <a:cxnLst/>
              <a:rect l="l" t="t" r="r" b="b"/>
              <a:pathLst>
                <a:path w="915" h="899" extrusionOk="0">
                  <a:moveTo>
                    <a:pt x="798" y="0"/>
                  </a:moveTo>
                  <a:lnTo>
                    <a:pt x="0" y="782"/>
                  </a:lnTo>
                  <a:lnTo>
                    <a:pt x="116" y="898"/>
                  </a:lnTo>
                  <a:lnTo>
                    <a:pt x="914" y="11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627750" y="2409325"/>
              <a:ext cx="22450" cy="22475"/>
            </a:xfrm>
            <a:custGeom>
              <a:avLst/>
              <a:gdLst/>
              <a:ahLst/>
              <a:cxnLst/>
              <a:rect l="l" t="t" r="r" b="b"/>
              <a:pathLst>
                <a:path w="898" h="899" extrusionOk="0">
                  <a:moveTo>
                    <a:pt x="782" y="1"/>
                  </a:moveTo>
                  <a:lnTo>
                    <a:pt x="0" y="782"/>
                  </a:lnTo>
                  <a:lnTo>
                    <a:pt x="117" y="898"/>
                  </a:lnTo>
                  <a:lnTo>
                    <a:pt x="898" y="117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631475" y="2413075"/>
              <a:ext cx="21225" cy="21200"/>
            </a:xfrm>
            <a:custGeom>
              <a:avLst/>
              <a:gdLst/>
              <a:ahLst/>
              <a:cxnLst/>
              <a:rect l="l" t="t" r="r" b="b"/>
              <a:pathLst>
                <a:path w="849" h="848" extrusionOk="0">
                  <a:moveTo>
                    <a:pt x="799" y="0"/>
                  </a:moveTo>
                  <a:lnTo>
                    <a:pt x="1" y="798"/>
                  </a:lnTo>
                  <a:lnTo>
                    <a:pt x="51" y="848"/>
                  </a:lnTo>
                  <a:lnTo>
                    <a:pt x="849" y="50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619425" y="242387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18" y="0"/>
                  </a:moveTo>
                  <a:lnTo>
                    <a:pt x="1" y="349"/>
                  </a:lnTo>
                  <a:lnTo>
                    <a:pt x="134" y="482"/>
                  </a:lnTo>
                  <a:lnTo>
                    <a:pt x="483" y="46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619425" y="2433425"/>
              <a:ext cx="2525" cy="2950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1" y="1"/>
                  </a:moveTo>
                  <a:lnTo>
                    <a:pt x="1" y="117"/>
                  </a:lnTo>
                  <a:lnTo>
                    <a:pt x="101" y="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643125" y="2398100"/>
              <a:ext cx="14150" cy="14575"/>
            </a:xfrm>
            <a:custGeom>
              <a:avLst/>
              <a:gdLst/>
              <a:ahLst/>
              <a:cxnLst/>
              <a:rect l="l" t="t" r="r" b="b"/>
              <a:pathLst>
                <a:path w="566" h="583" extrusionOk="0">
                  <a:moveTo>
                    <a:pt x="233" y="1"/>
                  </a:moveTo>
                  <a:lnTo>
                    <a:pt x="150" y="18"/>
                  </a:lnTo>
                  <a:lnTo>
                    <a:pt x="83" y="51"/>
                  </a:lnTo>
                  <a:lnTo>
                    <a:pt x="34" y="84"/>
                  </a:lnTo>
                  <a:lnTo>
                    <a:pt x="0" y="117"/>
                  </a:lnTo>
                  <a:lnTo>
                    <a:pt x="449" y="583"/>
                  </a:lnTo>
                  <a:lnTo>
                    <a:pt x="482" y="533"/>
                  </a:lnTo>
                  <a:lnTo>
                    <a:pt x="516" y="483"/>
                  </a:lnTo>
                  <a:lnTo>
                    <a:pt x="549" y="416"/>
                  </a:lnTo>
                  <a:lnTo>
                    <a:pt x="565" y="333"/>
                  </a:lnTo>
                  <a:lnTo>
                    <a:pt x="565" y="250"/>
                  </a:lnTo>
                  <a:lnTo>
                    <a:pt x="532" y="167"/>
                  </a:lnTo>
                  <a:lnTo>
                    <a:pt x="482" y="84"/>
                  </a:lnTo>
                  <a:lnTo>
                    <a:pt x="399" y="1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442425" y="2543125"/>
              <a:ext cx="13325" cy="19975"/>
            </a:xfrm>
            <a:custGeom>
              <a:avLst/>
              <a:gdLst/>
              <a:ahLst/>
              <a:cxnLst/>
              <a:rect l="l" t="t" r="r" b="b"/>
              <a:pathLst>
                <a:path w="533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51"/>
                  </a:lnTo>
                  <a:lnTo>
                    <a:pt x="0" y="715"/>
                  </a:lnTo>
                  <a:lnTo>
                    <a:pt x="0" y="749"/>
                  </a:lnTo>
                  <a:lnTo>
                    <a:pt x="0" y="765"/>
                  </a:lnTo>
                  <a:lnTo>
                    <a:pt x="17" y="782"/>
                  </a:lnTo>
                  <a:lnTo>
                    <a:pt x="50" y="798"/>
                  </a:lnTo>
                  <a:lnTo>
                    <a:pt x="67" y="798"/>
                  </a:lnTo>
                  <a:lnTo>
                    <a:pt x="83" y="782"/>
                  </a:lnTo>
                  <a:lnTo>
                    <a:pt x="100" y="765"/>
                  </a:lnTo>
                  <a:lnTo>
                    <a:pt x="117" y="749"/>
                  </a:lnTo>
                  <a:lnTo>
                    <a:pt x="117" y="715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16" y="715"/>
                  </a:lnTo>
                  <a:lnTo>
                    <a:pt x="416" y="749"/>
                  </a:lnTo>
                  <a:lnTo>
                    <a:pt x="416" y="765"/>
                  </a:lnTo>
                  <a:lnTo>
                    <a:pt x="432" y="782"/>
                  </a:lnTo>
                  <a:lnTo>
                    <a:pt x="466" y="798"/>
                  </a:lnTo>
                  <a:lnTo>
                    <a:pt x="482" y="798"/>
                  </a:lnTo>
                  <a:lnTo>
                    <a:pt x="516" y="782"/>
                  </a:lnTo>
                  <a:lnTo>
                    <a:pt x="532" y="765"/>
                  </a:lnTo>
                  <a:lnTo>
                    <a:pt x="532" y="749"/>
                  </a:lnTo>
                  <a:lnTo>
                    <a:pt x="532" y="715"/>
                  </a:lnTo>
                  <a:lnTo>
                    <a:pt x="532" y="51"/>
                  </a:lnTo>
                  <a:lnTo>
                    <a:pt x="516" y="17"/>
                  </a:lnTo>
                  <a:lnTo>
                    <a:pt x="482" y="1"/>
                  </a:lnTo>
                  <a:lnTo>
                    <a:pt x="466" y="1"/>
                  </a:lnTo>
                  <a:lnTo>
                    <a:pt x="432" y="17"/>
                  </a:lnTo>
                  <a:lnTo>
                    <a:pt x="416" y="34"/>
                  </a:lnTo>
                  <a:lnTo>
                    <a:pt x="416" y="51"/>
                  </a:lnTo>
                  <a:lnTo>
                    <a:pt x="416" y="316"/>
                  </a:lnTo>
                  <a:lnTo>
                    <a:pt x="117" y="316"/>
                  </a:lnTo>
                  <a:lnTo>
                    <a:pt x="117" y="51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61125" y="2542725"/>
              <a:ext cx="2925" cy="19950"/>
            </a:xfrm>
            <a:custGeom>
              <a:avLst/>
              <a:gdLst/>
              <a:ahLst/>
              <a:cxnLst/>
              <a:rect l="l" t="t" r="r" b="b"/>
              <a:pathLst>
                <a:path w="117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1"/>
                  </a:lnTo>
                  <a:lnTo>
                    <a:pt x="17" y="781"/>
                  </a:lnTo>
                  <a:lnTo>
                    <a:pt x="67" y="798"/>
                  </a:lnTo>
                  <a:lnTo>
                    <a:pt x="83" y="798"/>
                  </a:lnTo>
                  <a:lnTo>
                    <a:pt x="100" y="781"/>
                  </a:lnTo>
                  <a:lnTo>
                    <a:pt x="117" y="765"/>
                  </a:lnTo>
                  <a:lnTo>
                    <a:pt x="117" y="731"/>
                  </a:lnTo>
                  <a:lnTo>
                    <a:pt x="117" y="67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468600" y="2542300"/>
              <a:ext cx="15400" cy="20375"/>
            </a:xfrm>
            <a:custGeom>
              <a:avLst/>
              <a:gdLst/>
              <a:ahLst/>
              <a:cxnLst/>
              <a:rect l="l" t="t" r="r" b="b"/>
              <a:pathLst>
                <a:path w="616" h="815" extrusionOk="0">
                  <a:moveTo>
                    <a:pt x="316" y="0"/>
                  </a:moveTo>
                  <a:lnTo>
                    <a:pt x="217" y="17"/>
                  </a:lnTo>
                  <a:lnTo>
                    <a:pt x="117" y="67"/>
                  </a:lnTo>
                  <a:lnTo>
                    <a:pt x="84" y="100"/>
                  </a:lnTo>
                  <a:lnTo>
                    <a:pt x="67" y="133"/>
                  </a:lnTo>
                  <a:lnTo>
                    <a:pt x="34" y="183"/>
                  </a:lnTo>
                  <a:lnTo>
                    <a:pt x="34" y="233"/>
                  </a:lnTo>
                  <a:lnTo>
                    <a:pt x="34" y="283"/>
                  </a:lnTo>
                  <a:lnTo>
                    <a:pt x="67" y="333"/>
                  </a:lnTo>
                  <a:lnTo>
                    <a:pt x="100" y="383"/>
                  </a:lnTo>
                  <a:lnTo>
                    <a:pt x="167" y="416"/>
                  </a:lnTo>
                  <a:lnTo>
                    <a:pt x="316" y="466"/>
                  </a:lnTo>
                  <a:lnTo>
                    <a:pt x="399" y="482"/>
                  </a:lnTo>
                  <a:lnTo>
                    <a:pt x="466" y="516"/>
                  </a:lnTo>
                  <a:lnTo>
                    <a:pt x="499" y="549"/>
                  </a:lnTo>
                  <a:lnTo>
                    <a:pt x="516" y="582"/>
                  </a:lnTo>
                  <a:lnTo>
                    <a:pt x="499" y="632"/>
                  </a:lnTo>
                  <a:lnTo>
                    <a:pt x="466" y="665"/>
                  </a:lnTo>
                  <a:lnTo>
                    <a:pt x="399" y="699"/>
                  </a:lnTo>
                  <a:lnTo>
                    <a:pt x="266" y="699"/>
                  </a:lnTo>
                  <a:lnTo>
                    <a:pt x="200" y="682"/>
                  </a:lnTo>
                  <a:lnTo>
                    <a:pt x="150" y="649"/>
                  </a:lnTo>
                  <a:lnTo>
                    <a:pt x="100" y="615"/>
                  </a:lnTo>
                  <a:lnTo>
                    <a:pt x="50" y="599"/>
                  </a:lnTo>
                  <a:lnTo>
                    <a:pt x="17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17" y="715"/>
                  </a:lnTo>
                  <a:lnTo>
                    <a:pt x="84" y="748"/>
                  </a:lnTo>
                  <a:lnTo>
                    <a:pt x="167" y="798"/>
                  </a:lnTo>
                  <a:lnTo>
                    <a:pt x="233" y="815"/>
                  </a:lnTo>
                  <a:lnTo>
                    <a:pt x="433" y="815"/>
                  </a:lnTo>
                  <a:lnTo>
                    <a:pt x="516" y="765"/>
                  </a:lnTo>
                  <a:lnTo>
                    <a:pt x="566" y="732"/>
                  </a:lnTo>
                  <a:lnTo>
                    <a:pt x="599" y="682"/>
                  </a:lnTo>
                  <a:lnTo>
                    <a:pt x="615" y="632"/>
                  </a:lnTo>
                  <a:lnTo>
                    <a:pt x="615" y="582"/>
                  </a:lnTo>
                  <a:lnTo>
                    <a:pt x="615" y="532"/>
                  </a:lnTo>
                  <a:lnTo>
                    <a:pt x="599" y="482"/>
                  </a:lnTo>
                  <a:lnTo>
                    <a:pt x="549" y="433"/>
                  </a:lnTo>
                  <a:lnTo>
                    <a:pt x="482" y="399"/>
                  </a:lnTo>
                  <a:lnTo>
                    <a:pt x="316" y="349"/>
                  </a:lnTo>
                  <a:lnTo>
                    <a:pt x="250" y="333"/>
                  </a:lnTo>
                  <a:lnTo>
                    <a:pt x="183" y="300"/>
                  </a:lnTo>
                  <a:lnTo>
                    <a:pt x="150" y="266"/>
                  </a:lnTo>
                  <a:lnTo>
                    <a:pt x="150" y="233"/>
                  </a:lnTo>
                  <a:lnTo>
                    <a:pt x="167" y="200"/>
                  </a:lnTo>
                  <a:lnTo>
                    <a:pt x="200" y="167"/>
                  </a:lnTo>
                  <a:lnTo>
                    <a:pt x="250" y="133"/>
                  </a:lnTo>
                  <a:lnTo>
                    <a:pt x="316" y="117"/>
                  </a:lnTo>
                  <a:lnTo>
                    <a:pt x="416" y="150"/>
                  </a:lnTo>
                  <a:lnTo>
                    <a:pt x="499" y="200"/>
                  </a:lnTo>
                  <a:lnTo>
                    <a:pt x="549" y="200"/>
                  </a:lnTo>
                  <a:lnTo>
                    <a:pt x="582" y="183"/>
                  </a:lnTo>
                  <a:lnTo>
                    <a:pt x="599" y="133"/>
                  </a:lnTo>
                  <a:lnTo>
                    <a:pt x="566" y="100"/>
                  </a:lnTo>
                  <a:lnTo>
                    <a:pt x="516" y="67"/>
                  </a:lnTo>
                  <a:lnTo>
                    <a:pt x="449" y="34"/>
                  </a:lnTo>
                  <a:lnTo>
                    <a:pt x="383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86475" y="2542725"/>
              <a:ext cx="15400" cy="19950"/>
            </a:xfrm>
            <a:custGeom>
              <a:avLst/>
              <a:gdLst/>
              <a:ahLst/>
              <a:cxnLst/>
              <a:rect l="l" t="t" r="r" b="b"/>
              <a:pathLst>
                <a:path w="616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17" y="116"/>
                  </a:lnTo>
                  <a:lnTo>
                    <a:pt x="67" y="133"/>
                  </a:lnTo>
                  <a:lnTo>
                    <a:pt x="233" y="133"/>
                  </a:lnTo>
                  <a:lnTo>
                    <a:pt x="233" y="731"/>
                  </a:lnTo>
                  <a:lnTo>
                    <a:pt x="249" y="765"/>
                  </a:lnTo>
                  <a:lnTo>
                    <a:pt x="266" y="781"/>
                  </a:lnTo>
                  <a:lnTo>
                    <a:pt x="283" y="798"/>
                  </a:lnTo>
                  <a:lnTo>
                    <a:pt x="299" y="798"/>
                  </a:lnTo>
                  <a:lnTo>
                    <a:pt x="349" y="781"/>
                  </a:lnTo>
                  <a:lnTo>
                    <a:pt x="366" y="731"/>
                  </a:lnTo>
                  <a:lnTo>
                    <a:pt x="366" y="133"/>
                  </a:lnTo>
                  <a:lnTo>
                    <a:pt x="549" y="133"/>
                  </a:lnTo>
                  <a:lnTo>
                    <a:pt x="582" y="116"/>
                  </a:lnTo>
                  <a:lnTo>
                    <a:pt x="615" y="67"/>
                  </a:lnTo>
                  <a:lnTo>
                    <a:pt x="582" y="1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03925" y="2542300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399" y="133"/>
                  </a:moveTo>
                  <a:lnTo>
                    <a:pt x="499" y="150"/>
                  </a:lnTo>
                  <a:lnTo>
                    <a:pt x="532" y="167"/>
                  </a:lnTo>
                  <a:lnTo>
                    <a:pt x="565" y="200"/>
                  </a:lnTo>
                  <a:lnTo>
                    <a:pt x="632" y="300"/>
                  </a:lnTo>
                  <a:lnTo>
                    <a:pt x="648" y="399"/>
                  </a:lnTo>
                  <a:lnTo>
                    <a:pt x="632" y="516"/>
                  </a:lnTo>
                  <a:lnTo>
                    <a:pt x="565" y="599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6" y="599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6" y="200"/>
                  </a:lnTo>
                  <a:lnTo>
                    <a:pt x="266" y="167"/>
                  </a:lnTo>
                  <a:lnTo>
                    <a:pt x="299" y="150"/>
                  </a:lnTo>
                  <a:lnTo>
                    <a:pt x="399" y="133"/>
                  </a:lnTo>
                  <a:close/>
                  <a:moveTo>
                    <a:pt x="316" y="0"/>
                  </a:moveTo>
                  <a:lnTo>
                    <a:pt x="233" y="34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3" y="250"/>
                  </a:lnTo>
                  <a:lnTo>
                    <a:pt x="0" y="333"/>
                  </a:lnTo>
                  <a:lnTo>
                    <a:pt x="0" y="399"/>
                  </a:lnTo>
                  <a:lnTo>
                    <a:pt x="0" y="482"/>
                  </a:lnTo>
                  <a:lnTo>
                    <a:pt x="33" y="566"/>
                  </a:lnTo>
                  <a:lnTo>
                    <a:pt x="67" y="632"/>
                  </a:lnTo>
                  <a:lnTo>
                    <a:pt x="117" y="699"/>
                  </a:lnTo>
                  <a:lnTo>
                    <a:pt x="166" y="748"/>
                  </a:lnTo>
                  <a:lnTo>
                    <a:pt x="233" y="782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32" y="782"/>
                  </a:lnTo>
                  <a:lnTo>
                    <a:pt x="599" y="748"/>
                  </a:lnTo>
                  <a:lnTo>
                    <a:pt x="665" y="699"/>
                  </a:lnTo>
                  <a:lnTo>
                    <a:pt x="715" y="632"/>
                  </a:lnTo>
                  <a:lnTo>
                    <a:pt x="748" y="566"/>
                  </a:lnTo>
                  <a:lnTo>
                    <a:pt x="765" y="482"/>
                  </a:lnTo>
                  <a:lnTo>
                    <a:pt x="781" y="399"/>
                  </a:lnTo>
                  <a:lnTo>
                    <a:pt x="765" y="333"/>
                  </a:lnTo>
                  <a:lnTo>
                    <a:pt x="748" y="250"/>
                  </a:lnTo>
                  <a:lnTo>
                    <a:pt x="715" y="183"/>
                  </a:lnTo>
                  <a:lnTo>
                    <a:pt x="665" y="117"/>
                  </a:lnTo>
                  <a:lnTo>
                    <a:pt x="599" y="67"/>
                  </a:lnTo>
                  <a:lnTo>
                    <a:pt x="532" y="3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528425" y="2542725"/>
              <a:ext cx="13750" cy="19950"/>
            </a:xfrm>
            <a:custGeom>
              <a:avLst/>
              <a:gdLst/>
              <a:ahLst/>
              <a:cxnLst/>
              <a:rect l="l" t="t" r="r" b="b"/>
              <a:pathLst>
                <a:path w="550" h="798" extrusionOk="0">
                  <a:moveTo>
                    <a:pt x="317" y="133"/>
                  </a:moveTo>
                  <a:lnTo>
                    <a:pt x="350" y="166"/>
                  </a:lnTo>
                  <a:lnTo>
                    <a:pt x="383" y="200"/>
                  </a:lnTo>
                  <a:lnTo>
                    <a:pt x="383" y="249"/>
                  </a:lnTo>
                  <a:lnTo>
                    <a:pt x="383" y="283"/>
                  </a:lnTo>
                  <a:lnTo>
                    <a:pt x="350" y="332"/>
                  </a:lnTo>
                  <a:lnTo>
                    <a:pt x="317" y="349"/>
                  </a:lnTo>
                  <a:lnTo>
                    <a:pt x="267" y="366"/>
                  </a:lnTo>
                  <a:lnTo>
                    <a:pt x="134" y="366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lnTo>
                    <a:pt x="18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8" y="781"/>
                  </a:lnTo>
                  <a:lnTo>
                    <a:pt x="34" y="781"/>
                  </a:lnTo>
                  <a:lnTo>
                    <a:pt x="67" y="798"/>
                  </a:lnTo>
                  <a:lnTo>
                    <a:pt x="117" y="781"/>
                  </a:lnTo>
                  <a:lnTo>
                    <a:pt x="134" y="731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33" y="515"/>
                  </a:lnTo>
                  <a:lnTo>
                    <a:pt x="367" y="549"/>
                  </a:lnTo>
                  <a:lnTo>
                    <a:pt x="383" y="598"/>
                  </a:lnTo>
                  <a:lnTo>
                    <a:pt x="383" y="665"/>
                  </a:lnTo>
                  <a:lnTo>
                    <a:pt x="400" y="731"/>
                  </a:lnTo>
                  <a:lnTo>
                    <a:pt x="433" y="765"/>
                  </a:lnTo>
                  <a:lnTo>
                    <a:pt x="483" y="781"/>
                  </a:lnTo>
                  <a:lnTo>
                    <a:pt x="516" y="781"/>
                  </a:lnTo>
                  <a:lnTo>
                    <a:pt x="549" y="748"/>
                  </a:lnTo>
                  <a:lnTo>
                    <a:pt x="549" y="698"/>
                  </a:lnTo>
                  <a:lnTo>
                    <a:pt x="533" y="682"/>
                  </a:lnTo>
                  <a:lnTo>
                    <a:pt x="500" y="665"/>
                  </a:lnTo>
                  <a:lnTo>
                    <a:pt x="500" y="598"/>
                  </a:lnTo>
                  <a:lnTo>
                    <a:pt x="500" y="532"/>
                  </a:lnTo>
                  <a:lnTo>
                    <a:pt x="466" y="465"/>
                  </a:lnTo>
                  <a:lnTo>
                    <a:pt x="433" y="432"/>
                  </a:lnTo>
                  <a:lnTo>
                    <a:pt x="466" y="382"/>
                  </a:lnTo>
                  <a:lnTo>
                    <a:pt x="483" y="349"/>
                  </a:lnTo>
                  <a:lnTo>
                    <a:pt x="516" y="299"/>
                  </a:lnTo>
                  <a:lnTo>
                    <a:pt x="516" y="249"/>
                  </a:lnTo>
                  <a:lnTo>
                    <a:pt x="500" y="150"/>
                  </a:lnTo>
                  <a:lnTo>
                    <a:pt x="450" y="67"/>
                  </a:lnTo>
                  <a:lnTo>
                    <a:pt x="367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545050" y="254312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51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7" y="100"/>
                  </a:lnTo>
                  <a:lnTo>
                    <a:pt x="233" y="416"/>
                  </a:lnTo>
                  <a:lnTo>
                    <a:pt x="233" y="715"/>
                  </a:lnTo>
                  <a:lnTo>
                    <a:pt x="233" y="749"/>
                  </a:lnTo>
                  <a:lnTo>
                    <a:pt x="250" y="765"/>
                  </a:lnTo>
                  <a:lnTo>
                    <a:pt x="283" y="782"/>
                  </a:lnTo>
                  <a:lnTo>
                    <a:pt x="300" y="782"/>
                  </a:lnTo>
                  <a:lnTo>
                    <a:pt x="350" y="765"/>
                  </a:lnTo>
                  <a:lnTo>
                    <a:pt x="366" y="715"/>
                  </a:lnTo>
                  <a:lnTo>
                    <a:pt x="366" y="416"/>
                  </a:lnTo>
                  <a:lnTo>
                    <a:pt x="582" y="100"/>
                  </a:lnTo>
                  <a:lnTo>
                    <a:pt x="599" y="51"/>
                  </a:lnTo>
                  <a:lnTo>
                    <a:pt x="582" y="17"/>
                  </a:lnTo>
                  <a:lnTo>
                    <a:pt x="533" y="1"/>
                  </a:lnTo>
                  <a:lnTo>
                    <a:pt x="499" y="34"/>
                  </a:lnTo>
                  <a:lnTo>
                    <a:pt x="300" y="300"/>
                  </a:lnTo>
                  <a:lnTo>
                    <a:pt x="100" y="34"/>
                  </a:lnTo>
                  <a:lnTo>
                    <a:pt x="100" y="1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416650" y="2609625"/>
              <a:ext cx="258075" cy="44475"/>
            </a:xfrm>
            <a:custGeom>
              <a:avLst/>
              <a:gdLst/>
              <a:ahLst/>
              <a:cxnLst/>
              <a:rect l="l" t="t" r="r" b="b"/>
              <a:pathLst>
                <a:path w="10323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10323" y="1779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16650" y="2609625"/>
              <a:ext cx="5025" cy="44475"/>
            </a:xfrm>
            <a:custGeom>
              <a:avLst/>
              <a:gdLst/>
              <a:ahLst/>
              <a:cxnLst/>
              <a:rect l="l" t="t" r="r" b="b"/>
              <a:pathLst>
                <a:path w="201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200" y="177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441175" y="2621250"/>
              <a:ext cx="17900" cy="20800"/>
            </a:xfrm>
            <a:custGeom>
              <a:avLst/>
              <a:gdLst/>
              <a:ahLst/>
              <a:cxnLst/>
              <a:rect l="l" t="t" r="r" b="b"/>
              <a:pathLst>
                <a:path w="716" h="832" extrusionOk="0">
                  <a:moveTo>
                    <a:pt x="416" y="0"/>
                  </a:moveTo>
                  <a:lnTo>
                    <a:pt x="350" y="17"/>
                  </a:lnTo>
                  <a:lnTo>
                    <a:pt x="266" y="34"/>
                  </a:lnTo>
                  <a:lnTo>
                    <a:pt x="200" y="84"/>
                  </a:lnTo>
                  <a:lnTo>
                    <a:pt x="133" y="133"/>
                  </a:lnTo>
                  <a:lnTo>
                    <a:pt x="84" y="183"/>
                  </a:lnTo>
                  <a:lnTo>
                    <a:pt x="50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499"/>
                  </a:lnTo>
                  <a:lnTo>
                    <a:pt x="34" y="582"/>
                  </a:lnTo>
                  <a:lnTo>
                    <a:pt x="84" y="649"/>
                  </a:lnTo>
                  <a:lnTo>
                    <a:pt x="133" y="699"/>
                  </a:lnTo>
                  <a:lnTo>
                    <a:pt x="200" y="748"/>
                  </a:lnTo>
                  <a:lnTo>
                    <a:pt x="266" y="798"/>
                  </a:lnTo>
                  <a:lnTo>
                    <a:pt x="333" y="815"/>
                  </a:lnTo>
                  <a:lnTo>
                    <a:pt x="416" y="831"/>
                  </a:lnTo>
                  <a:lnTo>
                    <a:pt x="499" y="815"/>
                  </a:lnTo>
                  <a:lnTo>
                    <a:pt x="566" y="798"/>
                  </a:lnTo>
                  <a:lnTo>
                    <a:pt x="632" y="782"/>
                  </a:lnTo>
                  <a:lnTo>
                    <a:pt x="682" y="732"/>
                  </a:lnTo>
                  <a:lnTo>
                    <a:pt x="699" y="699"/>
                  </a:lnTo>
                  <a:lnTo>
                    <a:pt x="699" y="649"/>
                  </a:lnTo>
                  <a:lnTo>
                    <a:pt x="682" y="632"/>
                  </a:lnTo>
                  <a:lnTo>
                    <a:pt x="649" y="615"/>
                  </a:lnTo>
                  <a:lnTo>
                    <a:pt x="632" y="615"/>
                  </a:lnTo>
                  <a:lnTo>
                    <a:pt x="599" y="632"/>
                  </a:lnTo>
                  <a:lnTo>
                    <a:pt x="516" y="682"/>
                  </a:lnTo>
                  <a:lnTo>
                    <a:pt x="416" y="699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49"/>
                  </a:lnTo>
                  <a:lnTo>
                    <a:pt x="217" y="615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50" y="366"/>
                  </a:lnTo>
                  <a:lnTo>
                    <a:pt x="150" y="300"/>
                  </a:lnTo>
                  <a:lnTo>
                    <a:pt x="183" y="266"/>
                  </a:lnTo>
                  <a:lnTo>
                    <a:pt x="217" y="217"/>
                  </a:lnTo>
                  <a:lnTo>
                    <a:pt x="266" y="183"/>
                  </a:lnTo>
                  <a:lnTo>
                    <a:pt x="316" y="150"/>
                  </a:lnTo>
                  <a:lnTo>
                    <a:pt x="366" y="133"/>
                  </a:lnTo>
                  <a:lnTo>
                    <a:pt x="416" y="133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32" y="217"/>
                  </a:lnTo>
                  <a:lnTo>
                    <a:pt x="649" y="217"/>
                  </a:lnTo>
                  <a:lnTo>
                    <a:pt x="682" y="200"/>
                  </a:lnTo>
                  <a:lnTo>
                    <a:pt x="699" y="183"/>
                  </a:lnTo>
                  <a:lnTo>
                    <a:pt x="715" y="133"/>
                  </a:lnTo>
                  <a:lnTo>
                    <a:pt x="682" y="100"/>
                  </a:lnTo>
                  <a:lnTo>
                    <a:pt x="632" y="50"/>
                  </a:lnTo>
                  <a:lnTo>
                    <a:pt x="566" y="34"/>
                  </a:lnTo>
                  <a:lnTo>
                    <a:pt x="499" y="1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63625" y="2621675"/>
              <a:ext cx="13725" cy="19950"/>
            </a:xfrm>
            <a:custGeom>
              <a:avLst/>
              <a:gdLst/>
              <a:ahLst/>
              <a:cxnLst/>
              <a:rect l="l" t="t" r="r" b="b"/>
              <a:pathLst>
                <a:path w="549" h="798" extrusionOk="0">
                  <a:moveTo>
                    <a:pt x="266" y="133"/>
                  </a:moveTo>
                  <a:lnTo>
                    <a:pt x="316" y="150"/>
                  </a:lnTo>
                  <a:lnTo>
                    <a:pt x="349" y="183"/>
                  </a:lnTo>
                  <a:lnTo>
                    <a:pt x="382" y="216"/>
                  </a:lnTo>
                  <a:lnTo>
                    <a:pt x="382" y="266"/>
                  </a:lnTo>
                  <a:lnTo>
                    <a:pt x="382" y="299"/>
                  </a:lnTo>
                  <a:lnTo>
                    <a:pt x="349" y="332"/>
                  </a:lnTo>
                  <a:lnTo>
                    <a:pt x="316" y="366"/>
                  </a:lnTo>
                  <a:lnTo>
                    <a:pt x="133" y="366"/>
                  </a:lnTo>
                  <a:lnTo>
                    <a:pt x="133" y="133"/>
                  </a:lnTo>
                  <a:close/>
                  <a:moveTo>
                    <a:pt x="66" y="0"/>
                  </a:moveTo>
                  <a:lnTo>
                    <a:pt x="17" y="33"/>
                  </a:lnTo>
                  <a:lnTo>
                    <a:pt x="0" y="67"/>
                  </a:lnTo>
                  <a:lnTo>
                    <a:pt x="0" y="731"/>
                  </a:lnTo>
                  <a:lnTo>
                    <a:pt x="0" y="765"/>
                  </a:lnTo>
                  <a:lnTo>
                    <a:pt x="17" y="781"/>
                  </a:lnTo>
                  <a:lnTo>
                    <a:pt x="33" y="798"/>
                  </a:lnTo>
                  <a:lnTo>
                    <a:pt x="66" y="798"/>
                  </a:lnTo>
                  <a:lnTo>
                    <a:pt x="116" y="781"/>
                  </a:lnTo>
                  <a:lnTo>
                    <a:pt x="133" y="731"/>
                  </a:lnTo>
                  <a:lnTo>
                    <a:pt x="133" y="499"/>
                  </a:lnTo>
                  <a:lnTo>
                    <a:pt x="266" y="499"/>
                  </a:lnTo>
                  <a:lnTo>
                    <a:pt x="332" y="515"/>
                  </a:lnTo>
                  <a:lnTo>
                    <a:pt x="366" y="549"/>
                  </a:lnTo>
                  <a:lnTo>
                    <a:pt x="366" y="598"/>
                  </a:lnTo>
                  <a:lnTo>
                    <a:pt x="382" y="665"/>
                  </a:lnTo>
                  <a:lnTo>
                    <a:pt x="399" y="731"/>
                  </a:lnTo>
                  <a:lnTo>
                    <a:pt x="432" y="781"/>
                  </a:lnTo>
                  <a:lnTo>
                    <a:pt x="482" y="798"/>
                  </a:lnTo>
                  <a:lnTo>
                    <a:pt x="499" y="798"/>
                  </a:lnTo>
                  <a:lnTo>
                    <a:pt x="548" y="765"/>
                  </a:lnTo>
                  <a:lnTo>
                    <a:pt x="548" y="715"/>
                  </a:lnTo>
                  <a:lnTo>
                    <a:pt x="532" y="682"/>
                  </a:lnTo>
                  <a:lnTo>
                    <a:pt x="499" y="665"/>
                  </a:lnTo>
                  <a:lnTo>
                    <a:pt x="499" y="598"/>
                  </a:lnTo>
                  <a:lnTo>
                    <a:pt x="482" y="532"/>
                  </a:lnTo>
                  <a:lnTo>
                    <a:pt x="465" y="482"/>
                  </a:lnTo>
                  <a:lnTo>
                    <a:pt x="416" y="432"/>
                  </a:lnTo>
                  <a:lnTo>
                    <a:pt x="465" y="399"/>
                  </a:lnTo>
                  <a:lnTo>
                    <a:pt x="482" y="349"/>
                  </a:lnTo>
                  <a:lnTo>
                    <a:pt x="499" y="299"/>
                  </a:lnTo>
                  <a:lnTo>
                    <a:pt x="515" y="249"/>
                  </a:lnTo>
                  <a:lnTo>
                    <a:pt x="499" y="150"/>
                  </a:lnTo>
                  <a:lnTo>
                    <a:pt x="432" y="83"/>
                  </a:lnTo>
                  <a:lnTo>
                    <a:pt x="366" y="3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81900" y="2622075"/>
              <a:ext cx="12475" cy="19550"/>
            </a:xfrm>
            <a:custGeom>
              <a:avLst/>
              <a:gdLst/>
              <a:ahLst/>
              <a:cxnLst/>
              <a:rect l="l" t="t" r="r" b="b"/>
              <a:pathLst>
                <a:path w="499" h="782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449" y="782"/>
                  </a:lnTo>
                  <a:lnTo>
                    <a:pt x="482" y="765"/>
                  </a:lnTo>
                  <a:lnTo>
                    <a:pt x="482" y="749"/>
                  </a:lnTo>
                  <a:lnTo>
                    <a:pt x="499" y="732"/>
                  </a:lnTo>
                  <a:lnTo>
                    <a:pt x="482" y="699"/>
                  </a:lnTo>
                  <a:lnTo>
                    <a:pt x="482" y="682"/>
                  </a:lnTo>
                  <a:lnTo>
                    <a:pt x="449" y="666"/>
                  </a:lnTo>
                  <a:lnTo>
                    <a:pt x="117" y="666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32" y="433"/>
                  </a:lnTo>
                  <a:lnTo>
                    <a:pt x="449" y="416"/>
                  </a:lnTo>
                  <a:lnTo>
                    <a:pt x="449" y="400"/>
                  </a:lnTo>
                  <a:lnTo>
                    <a:pt x="449" y="366"/>
                  </a:lnTo>
                  <a:lnTo>
                    <a:pt x="432" y="350"/>
                  </a:lnTo>
                  <a:lnTo>
                    <a:pt x="416" y="333"/>
                  </a:lnTo>
                  <a:lnTo>
                    <a:pt x="117" y="333"/>
                  </a:lnTo>
                  <a:lnTo>
                    <a:pt x="117" y="117"/>
                  </a:lnTo>
                  <a:lnTo>
                    <a:pt x="432" y="117"/>
                  </a:lnTo>
                  <a:lnTo>
                    <a:pt x="466" y="100"/>
                  </a:lnTo>
                  <a:lnTo>
                    <a:pt x="499" y="67"/>
                  </a:lnTo>
                  <a:lnTo>
                    <a:pt x="466" y="1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97675" y="2622075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300" y="233"/>
                  </a:moveTo>
                  <a:lnTo>
                    <a:pt x="400" y="483"/>
                  </a:lnTo>
                  <a:lnTo>
                    <a:pt x="217" y="483"/>
                  </a:lnTo>
                  <a:lnTo>
                    <a:pt x="300" y="233"/>
                  </a:lnTo>
                  <a:close/>
                  <a:moveTo>
                    <a:pt x="300" y="1"/>
                  </a:moveTo>
                  <a:lnTo>
                    <a:pt x="267" y="17"/>
                  </a:lnTo>
                  <a:lnTo>
                    <a:pt x="250" y="34"/>
                  </a:lnTo>
                  <a:lnTo>
                    <a:pt x="1" y="715"/>
                  </a:lnTo>
                  <a:lnTo>
                    <a:pt x="1" y="765"/>
                  </a:lnTo>
                  <a:lnTo>
                    <a:pt x="34" y="798"/>
                  </a:lnTo>
                  <a:lnTo>
                    <a:pt x="51" y="798"/>
                  </a:lnTo>
                  <a:lnTo>
                    <a:pt x="84" y="782"/>
                  </a:lnTo>
                  <a:lnTo>
                    <a:pt x="117" y="749"/>
                  </a:lnTo>
                  <a:lnTo>
                    <a:pt x="167" y="599"/>
                  </a:lnTo>
                  <a:lnTo>
                    <a:pt x="450" y="599"/>
                  </a:lnTo>
                  <a:lnTo>
                    <a:pt x="500" y="749"/>
                  </a:lnTo>
                  <a:lnTo>
                    <a:pt x="516" y="782"/>
                  </a:lnTo>
                  <a:lnTo>
                    <a:pt x="549" y="798"/>
                  </a:lnTo>
                  <a:lnTo>
                    <a:pt x="583" y="798"/>
                  </a:lnTo>
                  <a:lnTo>
                    <a:pt x="599" y="782"/>
                  </a:lnTo>
                  <a:lnTo>
                    <a:pt x="616" y="765"/>
                  </a:lnTo>
                  <a:lnTo>
                    <a:pt x="616" y="732"/>
                  </a:lnTo>
                  <a:lnTo>
                    <a:pt x="616" y="715"/>
                  </a:lnTo>
                  <a:lnTo>
                    <a:pt x="367" y="34"/>
                  </a:lnTo>
                  <a:lnTo>
                    <a:pt x="333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512650" y="2622075"/>
              <a:ext cx="14975" cy="19975"/>
            </a:xfrm>
            <a:custGeom>
              <a:avLst/>
              <a:gdLst/>
              <a:ahLst/>
              <a:cxnLst/>
              <a:rect l="l" t="t" r="r" b="b"/>
              <a:pathLst>
                <a:path w="599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17" y="100"/>
                  </a:lnTo>
                  <a:lnTo>
                    <a:pt x="34" y="117"/>
                  </a:lnTo>
                  <a:lnTo>
                    <a:pt x="233" y="117"/>
                  </a:lnTo>
                  <a:lnTo>
                    <a:pt x="233" y="732"/>
                  </a:lnTo>
                  <a:lnTo>
                    <a:pt x="233" y="749"/>
                  </a:lnTo>
                  <a:lnTo>
                    <a:pt x="250" y="782"/>
                  </a:lnTo>
                  <a:lnTo>
                    <a:pt x="266" y="798"/>
                  </a:lnTo>
                  <a:lnTo>
                    <a:pt x="333" y="798"/>
                  </a:lnTo>
                  <a:lnTo>
                    <a:pt x="349" y="782"/>
                  </a:lnTo>
                  <a:lnTo>
                    <a:pt x="366" y="749"/>
                  </a:lnTo>
                  <a:lnTo>
                    <a:pt x="366" y="732"/>
                  </a:lnTo>
                  <a:lnTo>
                    <a:pt x="366" y="117"/>
                  </a:lnTo>
                  <a:lnTo>
                    <a:pt x="549" y="117"/>
                  </a:lnTo>
                  <a:lnTo>
                    <a:pt x="582" y="100"/>
                  </a:lnTo>
                  <a:lnTo>
                    <a:pt x="599" y="67"/>
                  </a:lnTo>
                  <a:lnTo>
                    <a:pt x="599" y="34"/>
                  </a:lnTo>
                  <a:lnTo>
                    <a:pt x="582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532600" y="2622075"/>
              <a:ext cx="12075" cy="19550"/>
            </a:xfrm>
            <a:custGeom>
              <a:avLst/>
              <a:gdLst/>
              <a:ahLst/>
              <a:cxnLst/>
              <a:rect l="l" t="t" r="r" b="b"/>
              <a:pathLst>
                <a:path w="483" h="782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449" y="782"/>
                  </a:lnTo>
                  <a:lnTo>
                    <a:pt x="465" y="765"/>
                  </a:lnTo>
                  <a:lnTo>
                    <a:pt x="482" y="749"/>
                  </a:lnTo>
                  <a:lnTo>
                    <a:pt x="482" y="732"/>
                  </a:lnTo>
                  <a:lnTo>
                    <a:pt x="482" y="699"/>
                  </a:lnTo>
                  <a:lnTo>
                    <a:pt x="465" y="682"/>
                  </a:lnTo>
                  <a:lnTo>
                    <a:pt x="449" y="666"/>
                  </a:lnTo>
                  <a:lnTo>
                    <a:pt x="116" y="666"/>
                  </a:lnTo>
                  <a:lnTo>
                    <a:pt x="116" y="449"/>
                  </a:lnTo>
                  <a:lnTo>
                    <a:pt x="416" y="449"/>
                  </a:lnTo>
                  <a:lnTo>
                    <a:pt x="432" y="433"/>
                  </a:lnTo>
                  <a:lnTo>
                    <a:pt x="449" y="416"/>
                  </a:lnTo>
                  <a:lnTo>
                    <a:pt x="449" y="400"/>
                  </a:lnTo>
                  <a:lnTo>
                    <a:pt x="449" y="366"/>
                  </a:lnTo>
                  <a:lnTo>
                    <a:pt x="432" y="350"/>
                  </a:lnTo>
                  <a:lnTo>
                    <a:pt x="416" y="333"/>
                  </a:lnTo>
                  <a:lnTo>
                    <a:pt x="116" y="333"/>
                  </a:lnTo>
                  <a:lnTo>
                    <a:pt x="116" y="117"/>
                  </a:lnTo>
                  <a:lnTo>
                    <a:pt x="432" y="117"/>
                  </a:lnTo>
                  <a:lnTo>
                    <a:pt x="465" y="100"/>
                  </a:lnTo>
                  <a:lnTo>
                    <a:pt x="482" y="67"/>
                  </a:lnTo>
                  <a:lnTo>
                    <a:pt x="482" y="34"/>
                  </a:lnTo>
                  <a:lnTo>
                    <a:pt x="465" y="1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557925" y="2622075"/>
              <a:ext cx="15000" cy="19975"/>
            </a:xfrm>
            <a:custGeom>
              <a:avLst/>
              <a:gdLst/>
              <a:ahLst/>
              <a:cxnLst/>
              <a:rect l="l" t="t" r="r" b="b"/>
              <a:pathLst>
                <a:path w="600" h="799" extrusionOk="0">
                  <a:moveTo>
                    <a:pt x="67" y="1"/>
                  </a:moveTo>
                  <a:lnTo>
                    <a:pt x="18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" y="749"/>
                  </a:lnTo>
                  <a:lnTo>
                    <a:pt x="18" y="765"/>
                  </a:lnTo>
                  <a:lnTo>
                    <a:pt x="34" y="782"/>
                  </a:lnTo>
                  <a:lnTo>
                    <a:pt x="51" y="798"/>
                  </a:lnTo>
                  <a:lnTo>
                    <a:pt x="101" y="765"/>
                  </a:lnTo>
                  <a:lnTo>
                    <a:pt x="117" y="732"/>
                  </a:lnTo>
                  <a:lnTo>
                    <a:pt x="117" y="267"/>
                  </a:lnTo>
                  <a:lnTo>
                    <a:pt x="483" y="765"/>
                  </a:lnTo>
                  <a:lnTo>
                    <a:pt x="500" y="782"/>
                  </a:lnTo>
                  <a:lnTo>
                    <a:pt x="533" y="798"/>
                  </a:lnTo>
                  <a:lnTo>
                    <a:pt x="583" y="765"/>
                  </a:lnTo>
                  <a:lnTo>
                    <a:pt x="599" y="732"/>
                  </a:lnTo>
                  <a:lnTo>
                    <a:pt x="599" y="67"/>
                  </a:lnTo>
                  <a:lnTo>
                    <a:pt x="583" y="17"/>
                  </a:lnTo>
                  <a:lnTo>
                    <a:pt x="533" y="1"/>
                  </a:lnTo>
                  <a:lnTo>
                    <a:pt x="483" y="17"/>
                  </a:lnTo>
                  <a:lnTo>
                    <a:pt x="466" y="67"/>
                  </a:lnTo>
                  <a:lnTo>
                    <a:pt x="466" y="533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577875" y="2622075"/>
              <a:ext cx="12500" cy="19550"/>
            </a:xfrm>
            <a:custGeom>
              <a:avLst/>
              <a:gdLst/>
              <a:ahLst/>
              <a:cxnLst/>
              <a:rect l="l" t="t" r="r" b="b"/>
              <a:pathLst>
                <a:path w="500" h="782" extrusionOk="0">
                  <a:moveTo>
                    <a:pt x="51" y="1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51" y="782"/>
                  </a:lnTo>
                  <a:lnTo>
                    <a:pt x="450" y="782"/>
                  </a:lnTo>
                  <a:lnTo>
                    <a:pt x="466" y="765"/>
                  </a:lnTo>
                  <a:lnTo>
                    <a:pt x="483" y="749"/>
                  </a:lnTo>
                  <a:lnTo>
                    <a:pt x="499" y="732"/>
                  </a:lnTo>
                  <a:lnTo>
                    <a:pt x="483" y="699"/>
                  </a:lnTo>
                  <a:lnTo>
                    <a:pt x="466" y="682"/>
                  </a:lnTo>
                  <a:lnTo>
                    <a:pt x="450" y="666"/>
                  </a:lnTo>
                  <a:lnTo>
                    <a:pt x="117" y="666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33" y="433"/>
                  </a:lnTo>
                  <a:lnTo>
                    <a:pt x="450" y="416"/>
                  </a:lnTo>
                  <a:lnTo>
                    <a:pt x="450" y="400"/>
                  </a:lnTo>
                  <a:lnTo>
                    <a:pt x="450" y="366"/>
                  </a:lnTo>
                  <a:lnTo>
                    <a:pt x="433" y="350"/>
                  </a:lnTo>
                  <a:lnTo>
                    <a:pt x="416" y="333"/>
                  </a:lnTo>
                  <a:lnTo>
                    <a:pt x="117" y="333"/>
                  </a:lnTo>
                  <a:lnTo>
                    <a:pt x="117" y="117"/>
                  </a:lnTo>
                  <a:lnTo>
                    <a:pt x="433" y="117"/>
                  </a:lnTo>
                  <a:lnTo>
                    <a:pt x="466" y="100"/>
                  </a:lnTo>
                  <a:lnTo>
                    <a:pt x="483" y="67"/>
                  </a:lnTo>
                  <a:lnTo>
                    <a:pt x="466" y="17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594925" y="2622075"/>
              <a:ext cx="26625" cy="18725"/>
            </a:xfrm>
            <a:custGeom>
              <a:avLst/>
              <a:gdLst/>
              <a:ahLst/>
              <a:cxnLst/>
              <a:rect l="l" t="t" r="r" b="b"/>
              <a:pathLst>
                <a:path w="1065" h="749" extrusionOk="0">
                  <a:moveTo>
                    <a:pt x="83" y="1"/>
                  </a:moveTo>
                  <a:lnTo>
                    <a:pt x="34" y="17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283" y="749"/>
                  </a:lnTo>
                  <a:lnTo>
                    <a:pt x="333" y="749"/>
                  </a:lnTo>
                  <a:lnTo>
                    <a:pt x="532" y="400"/>
                  </a:lnTo>
                  <a:lnTo>
                    <a:pt x="682" y="749"/>
                  </a:lnTo>
                  <a:lnTo>
                    <a:pt x="748" y="749"/>
                  </a:lnTo>
                  <a:lnTo>
                    <a:pt x="1031" y="84"/>
                  </a:lnTo>
                  <a:lnTo>
                    <a:pt x="1064" y="51"/>
                  </a:lnTo>
                  <a:lnTo>
                    <a:pt x="1064" y="17"/>
                  </a:lnTo>
                  <a:lnTo>
                    <a:pt x="1064" y="1"/>
                  </a:lnTo>
                  <a:lnTo>
                    <a:pt x="1014" y="1"/>
                  </a:lnTo>
                  <a:lnTo>
                    <a:pt x="998" y="17"/>
                  </a:lnTo>
                  <a:lnTo>
                    <a:pt x="981" y="51"/>
                  </a:lnTo>
                  <a:lnTo>
                    <a:pt x="748" y="566"/>
                  </a:lnTo>
                  <a:lnTo>
                    <a:pt x="615" y="217"/>
                  </a:lnTo>
                  <a:lnTo>
                    <a:pt x="582" y="200"/>
                  </a:lnTo>
                  <a:lnTo>
                    <a:pt x="549" y="184"/>
                  </a:lnTo>
                  <a:lnTo>
                    <a:pt x="516" y="184"/>
                  </a:lnTo>
                  <a:lnTo>
                    <a:pt x="499" y="217"/>
                  </a:lnTo>
                  <a:lnTo>
                    <a:pt x="349" y="566"/>
                  </a:lnTo>
                  <a:lnTo>
                    <a:pt x="117" y="51"/>
                  </a:lnTo>
                  <a:lnTo>
                    <a:pt x="117" y="3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416650" y="2816125"/>
              <a:ext cx="258075" cy="44500"/>
            </a:xfrm>
            <a:custGeom>
              <a:avLst/>
              <a:gdLst/>
              <a:ahLst/>
              <a:cxnLst/>
              <a:rect l="l" t="t" r="r" b="b"/>
              <a:pathLst>
                <a:path w="10323" h="1780" extrusionOk="0">
                  <a:moveTo>
                    <a:pt x="1" y="1"/>
                  </a:moveTo>
                  <a:lnTo>
                    <a:pt x="1" y="1779"/>
                  </a:lnTo>
                  <a:lnTo>
                    <a:pt x="10323" y="1779"/>
                  </a:lnTo>
                  <a:lnTo>
                    <a:pt x="10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508075" y="2828175"/>
              <a:ext cx="19550" cy="20400"/>
            </a:xfrm>
            <a:custGeom>
              <a:avLst/>
              <a:gdLst/>
              <a:ahLst/>
              <a:cxnLst/>
              <a:rect l="l" t="t" r="r" b="b"/>
              <a:pathLst>
                <a:path w="782" h="816" extrusionOk="0">
                  <a:moveTo>
                    <a:pt x="399" y="134"/>
                  </a:moveTo>
                  <a:lnTo>
                    <a:pt x="499" y="150"/>
                  </a:lnTo>
                  <a:lnTo>
                    <a:pt x="566" y="217"/>
                  </a:lnTo>
                  <a:lnTo>
                    <a:pt x="632" y="300"/>
                  </a:lnTo>
                  <a:lnTo>
                    <a:pt x="649" y="416"/>
                  </a:lnTo>
                  <a:lnTo>
                    <a:pt x="649" y="466"/>
                  </a:lnTo>
                  <a:lnTo>
                    <a:pt x="632" y="516"/>
                  </a:lnTo>
                  <a:lnTo>
                    <a:pt x="599" y="566"/>
                  </a:lnTo>
                  <a:lnTo>
                    <a:pt x="566" y="616"/>
                  </a:lnTo>
                  <a:lnTo>
                    <a:pt x="549" y="632"/>
                  </a:lnTo>
                  <a:lnTo>
                    <a:pt x="466" y="682"/>
                  </a:lnTo>
                  <a:lnTo>
                    <a:pt x="383" y="682"/>
                  </a:lnTo>
                  <a:lnTo>
                    <a:pt x="283" y="666"/>
                  </a:lnTo>
                  <a:lnTo>
                    <a:pt x="217" y="616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50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7" y="217"/>
                  </a:lnTo>
                  <a:lnTo>
                    <a:pt x="233" y="200"/>
                  </a:lnTo>
                  <a:lnTo>
                    <a:pt x="316" y="150"/>
                  </a:lnTo>
                  <a:lnTo>
                    <a:pt x="399" y="134"/>
                  </a:lnTo>
                  <a:close/>
                  <a:moveTo>
                    <a:pt x="399" y="1"/>
                  </a:moveTo>
                  <a:lnTo>
                    <a:pt x="316" y="17"/>
                  </a:lnTo>
                  <a:lnTo>
                    <a:pt x="250" y="34"/>
                  </a:lnTo>
                  <a:lnTo>
                    <a:pt x="167" y="67"/>
                  </a:lnTo>
                  <a:lnTo>
                    <a:pt x="117" y="134"/>
                  </a:lnTo>
                  <a:lnTo>
                    <a:pt x="67" y="184"/>
                  </a:lnTo>
                  <a:lnTo>
                    <a:pt x="34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83"/>
                  </a:lnTo>
                  <a:lnTo>
                    <a:pt x="34" y="566"/>
                  </a:lnTo>
                  <a:lnTo>
                    <a:pt x="67" y="632"/>
                  </a:lnTo>
                  <a:lnTo>
                    <a:pt x="117" y="699"/>
                  </a:lnTo>
                  <a:lnTo>
                    <a:pt x="167" y="749"/>
                  </a:lnTo>
                  <a:lnTo>
                    <a:pt x="250" y="782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49" y="782"/>
                  </a:lnTo>
                  <a:lnTo>
                    <a:pt x="599" y="749"/>
                  </a:lnTo>
                  <a:lnTo>
                    <a:pt x="665" y="699"/>
                  </a:lnTo>
                  <a:lnTo>
                    <a:pt x="715" y="632"/>
                  </a:lnTo>
                  <a:lnTo>
                    <a:pt x="748" y="566"/>
                  </a:lnTo>
                  <a:lnTo>
                    <a:pt x="765" y="483"/>
                  </a:lnTo>
                  <a:lnTo>
                    <a:pt x="782" y="416"/>
                  </a:lnTo>
                  <a:lnTo>
                    <a:pt x="765" y="333"/>
                  </a:lnTo>
                  <a:lnTo>
                    <a:pt x="748" y="267"/>
                  </a:lnTo>
                  <a:lnTo>
                    <a:pt x="715" y="184"/>
                  </a:lnTo>
                  <a:lnTo>
                    <a:pt x="665" y="134"/>
                  </a:lnTo>
                  <a:lnTo>
                    <a:pt x="599" y="67"/>
                  </a:lnTo>
                  <a:lnTo>
                    <a:pt x="549" y="34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533000" y="2828600"/>
              <a:ext cx="12900" cy="19975"/>
            </a:xfrm>
            <a:custGeom>
              <a:avLst/>
              <a:gdLst/>
              <a:ahLst/>
              <a:cxnLst/>
              <a:rect l="l" t="t" r="r" b="b"/>
              <a:pathLst>
                <a:path w="516" h="799" extrusionOk="0">
                  <a:moveTo>
                    <a:pt x="333" y="133"/>
                  </a:moveTo>
                  <a:lnTo>
                    <a:pt x="383" y="150"/>
                  </a:lnTo>
                  <a:lnTo>
                    <a:pt x="400" y="200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00" y="316"/>
                  </a:lnTo>
                  <a:lnTo>
                    <a:pt x="366" y="349"/>
                  </a:lnTo>
                  <a:lnTo>
                    <a:pt x="317" y="366"/>
                  </a:lnTo>
                  <a:lnTo>
                    <a:pt x="134" y="366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17" y="782"/>
                  </a:lnTo>
                  <a:lnTo>
                    <a:pt x="51" y="798"/>
                  </a:lnTo>
                  <a:lnTo>
                    <a:pt x="67" y="798"/>
                  </a:lnTo>
                  <a:lnTo>
                    <a:pt x="117" y="782"/>
                  </a:lnTo>
                  <a:lnTo>
                    <a:pt x="134" y="732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66" y="466"/>
                  </a:lnTo>
                  <a:lnTo>
                    <a:pt x="449" y="416"/>
                  </a:lnTo>
                  <a:lnTo>
                    <a:pt x="499" y="333"/>
                  </a:lnTo>
                  <a:lnTo>
                    <a:pt x="516" y="250"/>
                  </a:lnTo>
                  <a:lnTo>
                    <a:pt x="499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549625" y="2828600"/>
              <a:ext cx="12500" cy="19975"/>
            </a:xfrm>
            <a:custGeom>
              <a:avLst/>
              <a:gdLst/>
              <a:ahLst/>
              <a:cxnLst/>
              <a:rect l="l" t="t" r="r" b="b"/>
              <a:pathLst>
                <a:path w="500" h="799" extrusionOk="0">
                  <a:moveTo>
                    <a:pt x="50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" y="765"/>
                  </a:lnTo>
                  <a:lnTo>
                    <a:pt x="17" y="782"/>
                  </a:lnTo>
                  <a:lnTo>
                    <a:pt x="34" y="798"/>
                  </a:lnTo>
                  <a:lnTo>
                    <a:pt x="433" y="798"/>
                  </a:lnTo>
                  <a:lnTo>
                    <a:pt x="483" y="782"/>
                  </a:lnTo>
                  <a:lnTo>
                    <a:pt x="499" y="732"/>
                  </a:lnTo>
                  <a:lnTo>
                    <a:pt x="483" y="698"/>
                  </a:lnTo>
                  <a:lnTo>
                    <a:pt x="433" y="665"/>
                  </a:lnTo>
                  <a:lnTo>
                    <a:pt x="134" y="665"/>
                  </a:lnTo>
                  <a:lnTo>
                    <a:pt x="134" y="466"/>
                  </a:lnTo>
                  <a:lnTo>
                    <a:pt x="416" y="466"/>
                  </a:lnTo>
                  <a:lnTo>
                    <a:pt x="433" y="449"/>
                  </a:lnTo>
                  <a:lnTo>
                    <a:pt x="449" y="416"/>
                  </a:lnTo>
                  <a:lnTo>
                    <a:pt x="449" y="399"/>
                  </a:lnTo>
                  <a:lnTo>
                    <a:pt x="449" y="383"/>
                  </a:lnTo>
                  <a:lnTo>
                    <a:pt x="433" y="349"/>
                  </a:lnTo>
                  <a:lnTo>
                    <a:pt x="416" y="333"/>
                  </a:lnTo>
                  <a:lnTo>
                    <a:pt x="134" y="333"/>
                  </a:lnTo>
                  <a:lnTo>
                    <a:pt x="134" y="133"/>
                  </a:lnTo>
                  <a:lnTo>
                    <a:pt x="433" y="133"/>
                  </a:lnTo>
                  <a:lnTo>
                    <a:pt x="483" y="117"/>
                  </a:lnTo>
                  <a:lnTo>
                    <a:pt x="499" y="67"/>
                  </a:lnTo>
                  <a:lnTo>
                    <a:pt x="483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566250" y="2829000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34" y="1"/>
                  </a:moveTo>
                  <a:lnTo>
                    <a:pt x="17" y="34"/>
                  </a:lnTo>
                  <a:lnTo>
                    <a:pt x="0" y="51"/>
                  </a:lnTo>
                  <a:lnTo>
                    <a:pt x="0" y="716"/>
                  </a:lnTo>
                  <a:lnTo>
                    <a:pt x="0" y="749"/>
                  </a:lnTo>
                  <a:lnTo>
                    <a:pt x="17" y="766"/>
                  </a:lnTo>
                  <a:lnTo>
                    <a:pt x="34" y="782"/>
                  </a:lnTo>
                  <a:lnTo>
                    <a:pt x="50" y="799"/>
                  </a:lnTo>
                  <a:lnTo>
                    <a:pt x="84" y="799"/>
                  </a:lnTo>
                  <a:lnTo>
                    <a:pt x="100" y="782"/>
                  </a:lnTo>
                  <a:lnTo>
                    <a:pt x="117" y="766"/>
                  </a:lnTo>
                  <a:lnTo>
                    <a:pt x="133" y="749"/>
                  </a:lnTo>
                  <a:lnTo>
                    <a:pt x="133" y="716"/>
                  </a:lnTo>
                  <a:lnTo>
                    <a:pt x="133" y="250"/>
                  </a:lnTo>
                  <a:lnTo>
                    <a:pt x="499" y="749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99" y="766"/>
                  </a:lnTo>
                  <a:lnTo>
                    <a:pt x="615" y="716"/>
                  </a:lnTo>
                  <a:lnTo>
                    <a:pt x="615" y="51"/>
                  </a:lnTo>
                  <a:lnTo>
                    <a:pt x="599" y="18"/>
                  </a:lnTo>
                  <a:lnTo>
                    <a:pt x="549" y="1"/>
                  </a:lnTo>
                  <a:lnTo>
                    <a:pt x="499" y="18"/>
                  </a:lnTo>
                  <a:lnTo>
                    <a:pt x="482" y="51"/>
                  </a:lnTo>
                  <a:lnTo>
                    <a:pt x="482" y="533"/>
                  </a:lnTo>
                  <a:lnTo>
                    <a:pt x="117" y="18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416650" y="2888850"/>
              <a:ext cx="258075" cy="44900"/>
            </a:xfrm>
            <a:custGeom>
              <a:avLst/>
              <a:gdLst/>
              <a:ahLst/>
              <a:cxnLst/>
              <a:rect l="l" t="t" r="r" b="b"/>
              <a:pathLst>
                <a:path w="10323" h="1796" extrusionOk="0">
                  <a:moveTo>
                    <a:pt x="1" y="0"/>
                  </a:moveTo>
                  <a:lnTo>
                    <a:pt x="1" y="1795"/>
                  </a:lnTo>
                  <a:lnTo>
                    <a:pt x="10323" y="1795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510575" y="2900900"/>
              <a:ext cx="12075" cy="19975"/>
            </a:xfrm>
            <a:custGeom>
              <a:avLst/>
              <a:gdLst/>
              <a:ahLst/>
              <a:cxnLst/>
              <a:rect l="l" t="t" r="r" b="b"/>
              <a:pathLst>
                <a:path w="483" h="799" extrusionOk="0">
                  <a:moveTo>
                    <a:pt x="17" y="0"/>
                  </a:moveTo>
                  <a:lnTo>
                    <a:pt x="0" y="34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82"/>
                  </a:lnTo>
                  <a:lnTo>
                    <a:pt x="50" y="798"/>
                  </a:lnTo>
                  <a:lnTo>
                    <a:pt x="432" y="798"/>
                  </a:lnTo>
                  <a:lnTo>
                    <a:pt x="466" y="782"/>
                  </a:lnTo>
                  <a:lnTo>
                    <a:pt x="482" y="748"/>
                  </a:lnTo>
                  <a:lnTo>
                    <a:pt x="482" y="732"/>
                  </a:lnTo>
                  <a:lnTo>
                    <a:pt x="466" y="698"/>
                  </a:lnTo>
                  <a:lnTo>
                    <a:pt x="449" y="682"/>
                  </a:lnTo>
                  <a:lnTo>
                    <a:pt x="117" y="682"/>
                  </a:lnTo>
                  <a:lnTo>
                    <a:pt x="117" y="67"/>
                  </a:lnTo>
                  <a:lnTo>
                    <a:pt x="117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524275" y="2900900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416" y="133"/>
                  </a:moveTo>
                  <a:lnTo>
                    <a:pt x="499" y="150"/>
                  </a:lnTo>
                  <a:lnTo>
                    <a:pt x="582" y="216"/>
                  </a:lnTo>
                  <a:lnTo>
                    <a:pt x="632" y="300"/>
                  </a:lnTo>
                  <a:lnTo>
                    <a:pt x="649" y="399"/>
                  </a:lnTo>
                  <a:lnTo>
                    <a:pt x="649" y="466"/>
                  </a:lnTo>
                  <a:lnTo>
                    <a:pt x="632" y="516"/>
                  </a:lnTo>
                  <a:lnTo>
                    <a:pt x="616" y="566"/>
                  </a:lnTo>
                  <a:lnTo>
                    <a:pt x="582" y="599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7" y="599"/>
                  </a:lnTo>
                  <a:lnTo>
                    <a:pt x="184" y="566"/>
                  </a:lnTo>
                  <a:lnTo>
                    <a:pt x="150" y="516"/>
                  </a:lnTo>
                  <a:lnTo>
                    <a:pt x="134" y="466"/>
                  </a:lnTo>
                  <a:lnTo>
                    <a:pt x="134" y="399"/>
                  </a:lnTo>
                  <a:lnTo>
                    <a:pt x="134" y="349"/>
                  </a:lnTo>
                  <a:lnTo>
                    <a:pt x="150" y="300"/>
                  </a:lnTo>
                  <a:lnTo>
                    <a:pt x="184" y="250"/>
                  </a:lnTo>
                  <a:lnTo>
                    <a:pt x="217" y="216"/>
                  </a:lnTo>
                  <a:lnTo>
                    <a:pt x="233" y="183"/>
                  </a:lnTo>
                  <a:lnTo>
                    <a:pt x="316" y="133"/>
                  </a:lnTo>
                  <a:close/>
                  <a:moveTo>
                    <a:pt x="316" y="0"/>
                  </a:moveTo>
                  <a:lnTo>
                    <a:pt x="250" y="34"/>
                  </a:lnTo>
                  <a:lnTo>
                    <a:pt x="184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1" y="416"/>
                  </a:lnTo>
                  <a:lnTo>
                    <a:pt x="17" y="482"/>
                  </a:lnTo>
                  <a:lnTo>
                    <a:pt x="34" y="566"/>
                  </a:lnTo>
                  <a:lnTo>
                    <a:pt x="67" y="632"/>
                  </a:lnTo>
                  <a:lnTo>
                    <a:pt x="117" y="698"/>
                  </a:lnTo>
                  <a:lnTo>
                    <a:pt x="184" y="748"/>
                  </a:lnTo>
                  <a:lnTo>
                    <a:pt x="250" y="782"/>
                  </a:lnTo>
                  <a:lnTo>
                    <a:pt x="316" y="798"/>
                  </a:lnTo>
                  <a:lnTo>
                    <a:pt x="400" y="815"/>
                  </a:lnTo>
                  <a:lnTo>
                    <a:pt x="466" y="798"/>
                  </a:lnTo>
                  <a:lnTo>
                    <a:pt x="549" y="782"/>
                  </a:lnTo>
                  <a:lnTo>
                    <a:pt x="616" y="748"/>
                  </a:lnTo>
                  <a:lnTo>
                    <a:pt x="666" y="698"/>
                  </a:lnTo>
                  <a:lnTo>
                    <a:pt x="715" y="632"/>
                  </a:lnTo>
                  <a:lnTo>
                    <a:pt x="749" y="566"/>
                  </a:lnTo>
                  <a:lnTo>
                    <a:pt x="782" y="482"/>
                  </a:lnTo>
                  <a:lnTo>
                    <a:pt x="782" y="416"/>
                  </a:lnTo>
                  <a:lnTo>
                    <a:pt x="782" y="333"/>
                  </a:lnTo>
                  <a:lnTo>
                    <a:pt x="749" y="250"/>
                  </a:lnTo>
                  <a:lnTo>
                    <a:pt x="715" y="183"/>
                  </a:lnTo>
                  <a:lnTo>
                    <a:pt x="666" y="117"/>
                  </a:lnTo>
                  <a:lnTo>
                    <a:pt x="616" y="67"/>
                  </a:lnTo>
                  <a:lnTo>
                    <a:pt x="549" y="3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547125" y="2901725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317" y="233"/>
                  </a:moveTo>
                  <a:lnTo>
                    <a:pt x="400" y="466"/>
                  </a:lnTo>
                  <a:lnTo>
                    <a:pt x="217" y="466"/>
                  </a:lnTo>
                  <a:lnTo>
                    <a:pt x="317" y="233"/>
                  </a:lnTo>
                  <a:close/>
                  <a:moveTo>
                    <a:pt x="267" y="1"/>
                  </a:moveTo>
                  <a:lnTo>
                    <a:pt x="250" y="34"/>
                  </a:lnTo>
                  <a:lnTo>
                    <a:pt x="1" y="699"/>
                  </a:lnTo>
                  <a:lnTo>
                    <a:pt x="1" y="749"/>
                  </a:lnTo>
                  <a:lnTo>
                    <a:pt x="34" y="782"/>
                  </a:lnTo>
                  <a:lnTo>
                    <a:pt x="51" y="782"/>
                  </a:lnTo>
                  <a:lnTo>
                    <a:pt x="101" y="765"/>
                  </a:lnTo>
                  <a:lnTo>
                    <a:pt x="117" y="749"/>
                  </a:lnTo>
                  <a:lnTo>
                    <a:pt x="167" y="599"/>
                  </a:lnTo>
                  <a:lnTo>
                    <a:pt x="450" y="599"/>
                  </a:lnTo>
                  <a:lnTo>
                    <a:pt x="499" y="749"/>
                  </a:lnTo>
                  <a:lnTo>
                    <a:pt x="533" y="765"/>
                  </a:lnTo>
                  <a:lnTo>
                    <a:pt x="566" y="782"/>
                  </a:lnTo>
                  <a:lnTo>
                    <a:pt x="583" y="782"/>
                  </a:lnTo>
                  <a:lnTo>
                    <a:pt x="616" y="749"/>
                  </a:lnTo>
                  <a:lnTo>
                    <a:pt x="616" y="699"/>
                  </a:lnTo>
                  <a:lnTo>
                    <a:pt x="367" y="3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566675" y="2901325"/>
              <a:ext cx="14550" cy="19550"/>
            </a:xfrm>
            <a:custGeom>
              <a:avLst/>
              <a:gdLst/>
              <a:ahLst/>
              <a:cxnLst/>
              <a:rect l="l" t="t" r="r" b="b"/>
              <a:pathLst>
                <a:path w="582" h="782" extrusionOk="0">
                  <a:moveTo>
                    <a:pt x="249" y="133"/>
                  </a:moveTo>
                  <a:lnTo>
                    <a:pt x="299" y="150"/>
                  </a:lnTo>
                  <a:lnTo>
                    <a:pt x="332" y="183"/>
                  </a:lnTo>
                  <a:lnTo>
                    <a:pt x="382" y="216"/>
                  </a:lnTo>
                  <a:lnTo>
                    <a:pt x="416" y="249"/>
                  </a:lnTo>
                  <a:lnTo>
                    <a:pt x="432" y="299"/>
                  </a:lnTo>
                  <a:lnTo>
                    <a:pt x="449" y="349"/>
                  </a:lnTo>
                  <a:lnTo>
                    <a:pt x="465" y="399"/>
                  </a:lnTo>
                  <a:lnTo>
                    <a:pt x="449" y="449"/>
                  </a:lnTo>
                  <a:lnTo>
                    <a:pt x="432" y="499"/>
                  </a:lnTo>
                  <a:lnTo>
                    <a:pt x="416" y="549"/>
                  </a:lnTo>
                  <a:lnTo>
                    <a:pt x="382" y="598"/>
                  </a:lnTo>
                  <a:lnTo>
                    <a:pt x="332" y="632"/>
                  </a:lnTo>
                  <a:lnTo>
                    <a:pt x="299" y="648"/>
                  </a:lnTo>
                  <a:lnTo>
                    <a:pt x="249" y="665"/>
                  </a:lnTo>
                  <a:lnTo>
                    <a:pt x="116" y="665"/>
                  </a:lnTo>
                  <a:lnTo>
                    <a:pt x="116" y="133"/>
                  </a:lnTo>
                  <a:close/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731"/>
                  </a:lnTo>
                  <a:lnTo>
                    <a:pt x="17" y="781"/>
                  </a:lnTo>
                  <a:lnTo>
                    <a:pt x="266" y="781"/>
                  </a:lnTo>
                  <a:lnTo>
                    <a:pt x="349" y="748"/>
                  </a:lnTo>
                  <a:lnTo>
                    <a:pt x="416" y="715"/>
                  </a:lnTo>
                  <a:lnTo>
                    <a:pt x="465" y="665"/>
                  </a:lnTo>
                  <a:lnTo>
                    <a:pt x="515" y="615"/>
                  </a:lnTo>
                  <a:lnTo>
                    <a:pt x="549" y="549"/>
                  </a:lnTo>
                  <a:lnTo>
                    <a:pt x="582" y="465"/>
                  </a:lnTo>
                  <a:lnTo>
                    <a:pt x="582" y="382"/>
                  </a:lnTo>
                  <a:lnTo>
                    <a:pt x="582" y="316"/>
                  </a:lnTo>
                  <a:lnTo>
                    <a:pt x="549" y="233"/>
                  </a:lnTo>
                  <a:lnTo>
                    <a:pt x="515" y="166"/>
                  </a:lnTo>
                  <a:lnTo>
                    <a:pt x="465" y="116"/>
                  </a:lnTo>
                  <a:lnTo>
                    <a:pt x="416" y="67"/>
                  </a:lnTo>
                  <a:lnTo>
                    <a:pt x="349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441600" y="2700625"/>
              <a:ext cx="15400" cy="20375"/>
            </a:xfrm>
            <a:custGeom>
              <a:avLst/>
              <a:gdLst/>
              <a:ahLst/>
              <a:cxnLst/>
              <a:rect l="l" t="t" r="r" b="b"/>
              <a:pathLst>
                <a:path w="616" h="815" extrusionOk="0">
                  <a:moveTo>
                    <a:pt x="316" y="0"/>
                  </a:moveTo>
                  <a:lnTo>
                    <a:pt x="216" y="17"/>
                  </a:lnTo>
                  <a:lnTo>
                    <a:pt x="116" y="67"/>
                  </a:lnTo>
                  <a:lnTo>
                    <a:pt x="83" y="100"/>
                  </a:lnTo>
                  <a:lnTo>
                    <a:pt x="67" y="133"/>
                  </a:lnTo>
                  <a:lnTo>
                    <a:pt x="33" y="183"/>
                  </a:lnTo>
                  <a:lnTo>
                    <a:pt x="33" y="233"/>
                  </a:lnTo>
                  <a:lnTo>
                    <a:pt x="33" y="283"/>
                  </a:lnTo>
                  <a:lnTo>
                    <a:pt x="67" y="332"/>
                  </a:lnTo>
                  <a:lnTo>
                    <a:pt x="100" y="382"/>
                  </a:lnTo>
                  <a:lnTo>
                    <a:pt x="166" y="416"/>
                  </a:lnTo>
                  <a:lnTo>
                    <a:pt x="233" y="432"/>
                  </a:lnTo>
                  <a:lnTo>
                    <a:pt x="316" y="449"/>
                  </a:lnTo>
                  <a:lnTo>
                    <a:pt x="399" y="482"/>
                  </a:lnTo>
                  <a:lnTo>
                    <a:pt x="465" y="515"/>
                  </a:lnTo>
                  <a:lnTo>
                    <a:pt x="499" y="549"/>
                  </a:lnTo>
                  <a:lnTo>
                    <a:pt x="499" y="582"/>
                  </a:lnTo>
                  <a:lnTo>
                    <a:pt x="482" y="632"/>
                  </a:lnTo>
                  <a:lnTo>
                    <a:pt x="449" y="665"/>
                  </a:lnTo>
                  <a:lnTo>
                    <a:pt x="382" y="698"/>
                  </a:lnTo>
                  <a:lnTo>
                    <a:pt x="249" y="698"/>
                  </a:lnTo>
                  <a:lnTo>
                    <a:pt x="183" y="682"/>
                  </a:lnTo>
                  <a:lnTo>
                    <a:pt x="133" y="648"/>
                  </a:lnTo>
                  <a:lnTo>
                    <a:pt x="83" y="615"/>
                  </a:lnTo>
                  <a:lnTo>
                    <a:pt x="33" y="598"/>
                  </a:lnTo>
                  <a:lnTo>
                    <a:pt x="0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17" y="715"/>
                  </a:lnTo>
                  <a:lnTo>
                    <a:pt x="83" y="748"/>
                  </a:lnTo>
                  <a:lnTo>
                    <a:pt x="166" y="781"/>
                  </a:lnTo>
                  <a:lnTo>
                    <a:pt x="233" y="814"/>
                  </a:lnTo>
                  <a:lnTo>
                    <a:pt x="316" y="814"/>
                  </a:lnTo>
                  <a:lnTo>
                    <a:pt x="416" y="798"/>
                  </a:lnTo>
                  <a:lnTo>
                    <a:pt x="515" y="748"/>
                  </a:lnTo>
                  <a:lnTo>
                    <a:pt x="565" y="715"/>
                  </a:lnTo>
                  <a:lnTo>
                    <a:pt x="598" y="682"/>
                  </a:lnTo>
                  <a:lnTo>
                    <a:pt x="615" y="632"/>
                  </a:lnTo>
                  <a:lnTo>
                    <a:pt x="615" y="582"/>
                  </a:lnTo>
                  <a:lnTo>
                    <a:pt x="615" y="532"/>
                  </a:lnTo>
                  <a:lnTo>
                    <a:pt x="598" y="482"/>
                  </a:lnTo>
                  <a:lnTo>
                    <a:pt x="549" y="432"/>
                  </a:lnTo>
                  <a:lnTo>
                    <a:pt x="482" y="382"/>
                  </a:lnTo>
                  <a:lnTo>
                    <a:pt x="399" y="366"/>
                  </a:lnTo>
                  <a:lnTo>
                    <a:pt x="316" y="349"/>
                  </a:lnTo>
                  <a:lnTo>
                    <a:pt x="249" y="332"/>
                  </a:lnTo>
                  <a:lnTo>
                    <a:pt x="183" y="299"/>
                  </a:lnTo>
                  <a:lnTo>
                    <a:pt x="150" y="266"/>
                  </a:lnTo>
                  <a:lnTo>
                    <a:pt x="150" y="233"/>
                  </a:lnTo>
                  <a:lnTo>
                    <a:pt x="166" y="183"/>
                  </a:lnTo>
                  <a:lnTo>
                    <a:pt x="200" y="166"/>
                  </a:lnTo>
                  <a:lnTo>
                    <a:pt x="249" y="133"/>
                  </a:lnTo>
                  <a:lnTo>
                    <a:pt x="316" y="116"/>
                  </a:lnTo>
                  <a:lnTo>
                    <a:pt x="416" y="150"/>
                  </a:lnTo>
                  <a:lnTo>
                    <a:pt x="499" y="200"/>
                  </a:lnTo>
                  <a:lnTo>
                    <a:pt x="549" y="200"/>
                  </a:lnTo>
                  <a:lnTo>
                    <a:pt x="582" y="183"/>
                  </a:lnTo>
                  <a:lnTo>
                    <a:pt x="598" y="133"/>
                  </a:lnTo>
                  <a:lnTo>
                    <a:pt x="565" y="100"/>
                  </a:lnTo>
                  <a:lnTo>
                    <a:pt x="515" y="67"/>
                  </a:lnTo>
                  <a:lnTo>
                    <a:pt x="449" y="33"/>
                  </a:lnTo>
                  <a:lnTo>
                    <a:pt x="382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459050" y="2701025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67" y="1"/>
                  </a:moveTo>
                  <a:lnTo>
                    <a:pt x="33" y="17"/>
                  </a:lnTo>
                  <a:lnTo>
                    <a:pt x="0" y="67"/>
                  </a:lnTo>
                  <a:lnTo>
                    <a:pt x="33" y="117"/>
                  </a:lnTo>
                  <a:lnTo>
                    <a:pt x="67" y="134"/>
                  </a:lnTo>
                  <a:lnTo>
                    <a:pt x="249" y="134"/>
                  </a:lnTo>
                  <a:lnTo>
                    <a:pt x="249" y="732"/>
                  </a:lnTo>
                  <a:lnTo>
                    <a:pt x="266" y="782"/>
                  </a:lnTo>
                  <a:lnTo>
                    <a:pt x="316" y="798"/>
                  </a:lnTo>
                  <a:lnTo>
                    <a:pt x="349" y="782"/>
                  </a:lnTo>
                  <a:lnTo>
                    <a:pt x="366" y="732"/>
                  </a:lnTo>
                  <a:lnTo>
                    <a:pt x="366" y="134"/>
                  </a:lnTo>
                  <a:lnTo>
                    <a:pt x="549" y="134"/>
                  </a:lnTo>
                  <a:lnTo>
                    <a:pt x="599" y="117"/>
                  </a:lnTo>
                  <a:lnTo>
                    <a:pt x="615" y="67"/>
                  </a:lnTo>
                  <a:lnTo>
                    <a:pt x="599" y="1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476500" y="2700625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399" y="133"/>
                  </a:moveTo>
                  <a:lnTo>
                    <a:pt x="499" y="150"/>
                  </a:lnTo>
                  <a:lnTo>
                    <a:pt x="532" y="166"/>
                  </a:lnTo>
                  <a:lnTo>
                    <a:pt x="582" y="200"/>
                  </a:lnTo>
                  <a:lnTo>
                    <a:pt x="632" y="299"/>
                  </a:lnTo>
                  <a:lnTo>
                    <a:pt x="648" y="399"/>
                  </a:lnTo>
                  <a:lnTo>
                    <a:pt x="648" y="465"/>
                  </a:lnTo>
                  <a:lnTo>
                    <a:pt x="632" y="515"/>
                  </a:lnTo>
                  <a:lnTo>
                    <a:pt x="615" y="565"/>
                  </a:lnTo>
                  <a:lnTo>
                    <a:pt x="582" y="598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6" y="598"/>
                  </a:lnTo>
                  <a:lnTo>
                    <a:pt x="183" y="565"/>
                  </a:lnTo>
                  <a:lnTo>
                    <a:pt x="150" y="515"/>
                  </a:lnTo>
                  <a:lnTo>
                    <a:pt x="133" y="465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299"/>
                  </a:lnTo>
                  <a:lnTo>
                    <a:pt x="183" y="249"/>
                  </a:lnTo>
                  <a:lnTo>
                    <a:pt x="216" y="200"/>
                  </a:lnTo>
                  <a:lnTo>
                    <a:pt x="233" y="200"/>
                  </a:lnTo>
                  <a:lnTo>
                    <a:pt x="266" y="166"/>
                  </a:lnTo>
                  <a:lnTo>
                    <a:pt x="316" y="150"/>
                  </a:lnTo>
                  <a:lnTo>
                    <a:pt x="399" y="133"/>
                  </a:lnTo>
                  <a:close/>
                  <a:moveTo>
                    <a:pt x="316" y="0"/>
                  </a:moveTo>
                  <a:lnTo>
                    <a:pt x="250" y="33"/>
                  </a:lnTo>
                  <a:lnTo>
                    <a:pt x="183" y="67"/>
                  </a:lnTo>
                  <a:lnTo>
                    <a:pt x="117" y="116"/>
                  </a:lnTo>
                  <a:lnTo>
                    <a:pt x="67" y="183"/>
                  </a:lnTo>
                  <a:lnTo>
                    <a:pt x="33" y="249"/>
                  </a:lnTo>
                  <a:lnTo>
                    <a:pt x="17" y="332"/>
                  </a:lnTo>
                  <a:lnTo>
                    <a:pt x="0" y="399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67" y="632"/>
                  </a:lnTo>
                  <a:lnTo>
                    <a:pt x="117" y="698"/>
                  </a:lnTo>
                  <a:lnTo>
                    <a:pt x="183" y="748"/>
                  </a:lnTo>
                  <a:lnTo>
                    <a:pt x="250" y="781"/>
                  </a:lnTo>
                  <a:lnTo>
                    <a:pt x="316" y="798"/>
                  </a:lnTo>
                  <a:lnTo>
                    <a:pt x="399" y="814"/>
                  </a:lnTo>
                  <a:lnTo>
                    <a:pt x="466" y="798"/>
                  </a:lnTo>
                  <a:lnTo>
                    <a:pt x="549" y="781"/>
                  </a:lnTo>
                  <a:lnTo>
                    <a:pt x="615" y="748"/>
                  </a:lnTo>
                  <a:lnTo>
                    <a:pt x="665" y="698"/>
                  </a:lnTo>
                  <a:lnTo>
                    <a:pt x="715" y="632"/>
                  </a:lnTo>
                  <a:lnTo>
                    <a:pt x="748" y="565"/>
                  </a:lnTo>
                  <a:lnTo>
                    <a:pt x="781" y="482"/>
                  </a:lnTo>
                  <a:lnTo>
                    <a:pt x="781" y="399"/>
                  </a:lnTo>
                  <a:lnTo>
                    <a:pt x="781" y="332"/>
                  </a:lnTo>
                  <a:lnTo>
                    <a:pt x="748" y="249"/>
                  </a:lnTo>
                  <a:lnTo>
                    <a:pt x="715" y="183"/>
                  </a:lnTo>
                  <a:lnTo>
                    <a:pt x="665" y="116"/>
                  </a:lnTo>
                  <a:lnTo>
                    <a:pt x="615" y="67"/>
                  </a:lnTo>
                  <a:lnTo>
                    <a:pt x="549" y="3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499775" y="2700625"/>
              <a:ext cx="17875" cy="20375"/>
            </a:xfrm>
            <a:custGeom>
              <a:avLst/>
              <a:gdLst/>
              <a:ahLst/>
              <a:cxnLst/>
              <a:rect l="l" t="t" r="r" b="b"/>
              <a:pathLst>
                <a:path w="715" h="815" extrusionOk="0">
                  <a:moveTo>
                    <a:pt x="332" y="0"/>
                  </a:moveTo>
                  <a:lnTo>
                    <a:pt x="266" y="33"/>
                  </a:lnTo>
                  <a:lnTo>
                    <a:pt x="183" y="67"/>
                  </a:lnTo>
                  <a:lnTo>
                    <a:pt x="133" y="116"/>
                  </a:lnTo>
                  <a:lnTo>
                    <a:pt x="83" y="183"/>
                  </a:lnTo>
                  <a:lnTo>
                    <a:pt x="33" y="249"/>
                  </a:lnTo>
                  <a:lnTo>
                    <a:pt x="17" y="316"/>
                  </a:lnTo>
                  <a:lnTo>
                    <a:pt x="0" y="399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83" y="632"/>
                  </a:lnTo>
                  <a:lnTo>
                    <a:pt x="133" y="698"/>
                  </a:lnTo>
                  <a:lnTo>
                    <a:pt x="183" y="748"/>
                  </a:lnTo>
                  <a:lnTo>
                    <a:pt x="266" y="781"/>
                  </a:lnTo>
                  <a:lnTo>
                    <a:pt x="332" y="798"/>
                  </a:lnTo>
                  <a:lnTo>
                    <a:pt x="416" y="814"/>
                  </a:lnTo>
                  <a:lnTo>
                    <a:pt x="482" y="814"/>
                  </a:lnTo>
                  <a:lnTo>
                    <a:pt x="565" y="798"/>
                  </a:lnTo>
                  <a:lnTo>
                    <a:pt x="615" y="765"/>
                  </a:lnTo>
                  <a:lnTo>
                    <a:pt x="682" y="731"/>
                  </a:lnTo>
                  <a:lnTo>
                    <a:pt x="715" y="682"/>
                  </a:lnTo>
                  <a:lnTo>
                    <a:pt x="698" y="632"/>
                  </a:lnTo>
                  <a:lnTo>
                    <a:pt x="648" y="615"/>
                  </a:lnTo>
                  <a:lnTo>
                    <a:pt x="598" y="632"/>
                  </a:lnTo>
                  <a:lnTo>
                    <a:pt x="515" y="665"/>
                  </a:lnTo>
                  <a:lnTo>
                    <a:pt x="416" y="682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32"/>
                  </a:lnTo>
                  <a:lnTo>
                    <a:pt x="216" y="598"/>
                  </a:lnTo>
                  <a:lnTo>
                    <a:pt x="183" y="565"/>
                  </a:lnTo>
                  <a:lnTo>
                    <a:pt x="150" y="515"/>
                  </a:lnTo>
                  <a:lnTo>
                    <a:pt x="133" y="465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299"/>
                  </a:lnTo>
                  <a:lnTo>
                    <a:pt x="183" y="249"/>
                  </a:lnTo>
                  <a:lnTo>
                    <a:pt x="216" y="216"/>
                  </a:lnTo>
                  <a:lnTo>
                    <a:pt x="266" y="166"/>
                  </a:lnTo>
                  <a:lnTo>
                    <a:pt x="316" y="150"/>
                  </a:lnTo>
                  <a:lnTo>
                    <a:pt x="366" y="133"/>
                  </a:lnTo>
                  <a:lnTo>
                    <a:pt x="416" y="133"/>
                  </a:lnTo>
                  <a:lnTo>
                    <a:pt x="515" y="150"/>
                  </a:lnTo>
                  <a:lnTo>
                    <a:pt x="598" y="183"/>
                  </a:lnTo>
                  <a:lnTo>
                    <a:pt x="632" y="200"/>
                  </a:lnTo>
                  <a:lnTo>
                    <a:pt x="682" y="200"/>
                  </a:lnTo>
                  <a:lnTo>
                    <a:pt x="698" y="183"/>
                  </a:lnTo>
                  <a:lnTo>
                    <a:pt x="698" y="133"/>
                  </a:lnTo>
                  <a:lnTo>
                    <a:pt x="682" y="83"/>
                  </a:lnTo>
                  <a:lnTo>
                    <a:pt x="615" y="50"/>
                  </a:lnTo>
                  <a:lnTo>
                    <a:pt x="565" y="17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4522625" y="2701025"/>
              <a:ext cx="14975" cy="19975"/>
            </a:xfrm>
            <a:custGeom>
              <a:avLst/>
              <a:gdLst/>
              <a:ahLst/>
              <a:cxnLst/>
              <a:rect l="l" t="t" r="r" b="b"/>
              <a:pathLst>
                <a:path w="599" h="799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83" y="782"/>
                  </a:lnTo>
                  <a:lnTo>
                    <a:pt x="100" y="765"/>
                  </a:lnTo>
                  <a:lnTo>
                    <a:pt x="117" y="749"/>
                  </a:lnTo>
                  <a:lnTo>
                    <a:pt x="117" y="732"/>
                  </a:lnTo>
                  <a:lnTo>
                    <a:pt x="117" y="566"/>
                  </a:lnTo>
                  <a:lnTo>
                    <a:pt x="250" y="449"/>
                  </a:lnTo>
                  <a:lnTo>
                    <a:pt x="499" y="782"/>
                  </a:lnTo>
                  <a:lnTo>
                    <a:pt x="515" y="798"/>
                  </a:lnTo>
                  <a:lnTo>
                    <a:pt x="549" y="798"/>
                  </a:lnTo>
                  <a:lnTo>
                    <a:pt x="582" y="782"/>
                  </a:lnTo>
                  <a:lnTo>
                    <a:pt x="599" y="732"/>
                  </a:lnTo>
                  <a:lnTo>
                    <a:pt x="582" y="699"/>
                  </a:lnTo>
                  <a:lnTo>
                    <a:pt x="333" y="366"/>
                  </a:lnTo>
                  <a:lnTo>
                    <a:pt x="582" y="117"/>
                  </a:lnTo>
                  <a:lnTo>
                    <a:pt x="599" y="67"/>
                  </a:lnTo>
                  <a:lnTo>
                    <a:pt x="582" y="34"/>
                  </a:lnTo>
                  <a:lnTo>
                    <a:pt x="532" y="17"/>
                  </a:lnTo>
                  <a:lnTo>
                    <a:pt x="499" y="34"/>
                  </a:lnTo>
                  <a:lnTo>
                    <a:pt x="117" y="400"/>
                  </a:lnTo>
                  <a:lnTo>
                    <a:pt x="117" y="67"/>
                  </a:lnTo>
                  <a:lnTo>
                    <a:pt x="117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424550" y="2097275"/>
              <a:ext cx="32450" cy="52375"/>
            </a:xfrm>
            <a:custGeom>
              <a:avLst/>
              <a:gdLst/>
              <a:ahLst/>
              <a:cxnLst/>
              <a:rect l="l" t="t" r="r" b="b"/>
              <a:pathLst>
                <a:path w="1298" h="2095" extrusionOk="0">
                  <a:moveTo>
                    <a:pt x="100" y="0"/>
                  </a:moveTo>
                  <a:lnTo>
                    <a:pt x="50" y="34"/>
                  </a:lnTo>
                  <a:lnTo>
                    <a:pt x="1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" y="1995"/>
                  </a:lnTo>
                  <a:lnTo>
                    <a:pt x="50" y="2045"/>
                  </a:lnTo>
                  <a:lnTo>
                    <a:pt x="100" y="2078"/>
                  </a:lnTo>
                  <a:lnTo>
                    <a:pt x="167" y="2095"/>
                  </a:lnTo>
                  <a:lnTo>
                    <a:pt x="1147" y="2095"/>
                  </a:lnTo>
                  <a:lnTo>
                    <a:pt x="1197" y="2078"/>
                  </a:lnTo>
                  <a:lnTo>
                    <a:pt x="1247" y="2045"/>
                  </a:lnTo>
                  <a:lnTo>
                    <a:pt x="1280" y="2011"/>
                  </a:lnTo>
                  <a:lnTo>
                    <a:pt x="1297" y="1945"/>
                  </a:lnTo>
                  <a:lnTo>
                    <a:pt x="1280" y="1878"/>
                  </a:lnTo>
                  <a:lnTo>
                    <a:pt x="1247" y="1829"/>
                  </a:lnTo>
                  <a:lnTo>
                    <a:pt x="1214" y="1779"/>
                  </a:lnTo>
                  <a:lnTo>
                    <a:pt x="1147" y="1762"/>
                  </a:lnTo>
                  <a:lnTo>
                    <a:pt x="333" y="1762"/>
                  </a:lnTo>
                  <a:lnTo>
                    <a:pt x="333" y="150"/>
                  </a:lnTo>
                  <a:lnTo>
                    <a:pt x="316" y="100"/>
                  </a:lnTo>
                  <a:lnTo>
                    <a:pt x="283" y="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4461525" y="2095600"/>
              <a:ext cx="51150" cy="54050"/>
            </a:xfrm>
            <a:custGeom>
              <a:avLst/>
              <a:gdLst/>
              <a:ahLst/>
              <a:cxnLst/>
              <a:rect l="l" t="t" r="r" b="b"/>
              <a:pathLst>
                <a:path w="2046" h="2162" extrusionOk="0">
                  <a:moveTo>
                    <a:pt x="1065" y="333"/>
                  </a:moveTo>
                  <a:lnTo>
                    <a:pt x="1181" y="366"/>
                  </a:lnTo>
                  <a:lnTo>
                    <a:pt x="1297" y="400"/>
                  </a:lnTo>
                  <a:lnTo>
                    <a:pt x="1414" y="466"/>
                  </a:lnTo>
                  <a:lnTo>
                    <a:pt x="1513" y="549"/>
                  </a:lnTo>
                  <a:lnTo>
                    <a:pt x="1597" y="666"/>
                  </a:lnTo>
                  <a:lnTo>
                    <a:pt x="1663" y="799"/>
                  </a:lnTo>
                  <a:lnTo>
                    <a:pt x="1696" y="932"/>
                  </a:lnTo>
                  <a:lnTo>
                    <a:pt x="1713" y="1081"/>
                  </a:lnTo>
                  <a:lnTo>
                    <a:pt x="1713" y="1098"/>
                  </a:lnTo>
                  <a:lnTo>
                    <a:pt x="1696" y="1231"/>
                  </a:lnTo>
                  <a:lnTo>
                    <a:pt x="1663" y="1364"/>
                  </a:lnTo>
                  <a:lnTo>
                    <a:pt x="1597" y="1497"/>
                  </a:lnTo>
                  <a:lnTo>
                    <a:pt x="1513" y="1596"/>
                  </a:lnTo>
                  <a:lnTo>
                    <a:pt x="1447" y="1663"/>
                  </a:lnTo>
                  <a:lnTo>
                    <a:pt x="1347" y="1729"/>
                  </a:lnTo>
                  <a:lnTo>
                    <a:pt x="1231" y="1796"/>
                  </a:lnTo>
                  <a:lnTo>
                    <a:pt x="1098" y="1813"/>
                  </a:lnTo>
                  <a:lnTo>
                    <a:pt x="982" y="1813"/>
                  </a:lnTo>
                  <a:lnTo>
                    <a:pt x="865" y="1796"/>
                  </a:lnTo>
                  <a:lnTo>
                    <a:pt x="749" y="1763"/>
                  </a:lnTo>
                  <a:lnTo>
                    <a:pt x="632" y="1696"/>
                  </a:lnTo>
                  <a:lnTo>
                    <a:pt x="549" y="1596"/>
                  </a:lnTo>
                  <a:lnTo>
                    <a:pt x="450" y="1497"/>
                  </a:lnTo>
                  <a:lnTo>
                    <a:pt x="383" y="1364"/>
                  </a:lnTo>
                  <a:lnTo>
                    <a:pt x="350" y="1231"/>
                  </a:lnTo>
                  <a:lnTo>
                    <a:pt x="333" y="1081"/>
                  </a:lnTo>
                  <a:lnTo>
                    <a:pt x="350" y="932"/>
                  </a:lnTo>
                  <a:lnTo>
                    <a:pt x="383" y="799"/>
                  </a:lnTo>
                  <a:lnTo>
                    <a:pt x="450" y="666"/>
                  </a:lnTo>
                  <a:lnTo>
                    <a:pt x="549" y="549"/>
                  </a:lnTo>
                  <a:lnTo>
                    <a:pt x="599" y="499"/>
                  </a:lnTo>
                  <a:lnTo>
                    <a:pt x="699" y="433"/>
                  </a:lnTo>
                  <a:lnTo>
                    <a:pt x="815" y="383"/>
                  </a:lnTo>
                  <a:lnTo>
                    <a:pt x="932" y="350"/>
                  </a:lnTo>
                  <a:lnTo>
                    <a:pt x="1065" y="333"/>
                  </a:lnTo>
                  <a:close/>
                  <a:moveTo>
                    <a:pt x="932" y="1"/>
                  </a:moveTo>
                  <a:lnTo>
                    <a:pt x="815" y="17"/>
                  </a:lnTo>
                  <a:lnTo>
                    <a:pt x="716" y="51"/>
                  </a:lnTo>
                  <a:lnTo>
                    <a:pt x="632" y="84"/>
                  </a:lnTo>
                  <a:lnTo>
                    <a:pt x="533" y="134"/>
                  </a:lnTo>
                  <a:lnTo>
                    <a:pt x="450" y="184"/>
                  </a:lnTo>
                  <a:lnTo>
                    <a:pt x="367" y="250"/>
                  </a:lnTo>
                  <a:lnTo>
                    <a:pt x="300" y="317"/>
                  </a:lnTo>
                  <a:lnTo>
                    <a:pt x="217" y="400"/>
                  </a:lnTo>
                  <a:lnTo>
                    <a:pt x="167" y="499"/>
                  </a:lnTo>
                  <a:lnTo>
                    <a:pt x="67" y="682"/>
                  </a:lnTo>
                  <a:lnTo>
                    <a:pt x="18" y="882"/>
                  </a:lnTo>
                  <a:lnTo>
                    <a:pt x="1" y="1081"/>
                  </a:lnTo>
                  <a:lnTo>
                    <a:pt x="18" y="1281"/>
                  </a:lnTo>
                  <a:lnTo>
                    <a:pt x="67" y="1480"/>
                  </a:lnTo>
                  <a:lnTo>
                    <a:pt x="167" y="1663"/>
                  </a:lnTo>
                  <a:lnTo>
                    <a:pt x="217" y="1763"/>
                  </a:lnTo>
                  <a:lnTo>
                    <a:pt x="300" y="1846"/>
                  </a:lnTo>
                  <a:lnTo>
                    <a:pt x="367" y="1912"/>
                  </a:lnTo>
                  <a:lnTo>
                    <a:pt x="450" y="1979"/>
                  </a:lnTo>
                  <a:lnTo>
                    <a:pt x="533" y="2029"/>
                  </a:lnTo>
                  <a:lnTo>
                    <a:pt x="632" y="2078"/>
                  </a:lnTo>
                  <a:lnTo>
                    <a:pt x="716" y="2112"/>
                  </a:lnTo>
                  <a:lnTo>
                    <a:pt x="815" y="2145"/>
                  </a:lnTo>
                  <a:lnTo>
                    <a:pt x="932" y="2162"/>
                  </a:lnTo>
                  <a:lnTo>
                    <a:pt x="1131" y="2162"/>
                  </a:lnTo>
                  <a:lnTo>
                    <a:pt x="1231" y="2145"/>
                  </a:lnTo>
                  <a:lnTo>
                    <a:pt x="1331" y="2112"/>
                  </a:lnTo>
                  <a:lnTo>
                    <a:pt x="1414" y="2078"/>
                  </a:lnTo>
                  <a:lnTo>
                    <a:pt x="1513" y="2029"/>
                  </a:lnTo>
                  <a:lnTo>
                    <a:pt x="1597" y="1979"/>
                  </a:lnTo>
                  <a:lnTo>
                    <a:pt x="1680" y="1912"/>
                  </a:lnTo>
                  <a:lnTo>
                    <a:pt x="1746" y="1846"/>
                  </a:lnTo>
                  <a:lnTo>
                    <a:pt x="1813" y="1763"/>
                  </a:lnTo>
                  <a:lnTo>
                    <a:pt x="1879" y="1663"/>
                  </a:lnTo>
                  <a:lnTo>
                    <a:pt x="1929" y="1580"/>
                  </a:lnTo>
                  <a:lnTo>
                    <a:pt x="1979" y="1480"/>
                  </a:lnTo>
                  <a:lnTo>
                    <a:pt x="2029" y="1281"/>
                  </a:lnTo>
                  <a:lnTo>
                    <a:pt x="2045" y="1081"/>
                  </a:lnTo>
                  <a:lnTo>
                    <a:pt x="2029" y="882"/>
                  </a:lnTo>
                  <a:lnTo>
                    <a:pt x="1979" y="682"/>
                  </a:lnTo>
                  <a:lnTo>
                    <a:pt x="1929" y="583"/>
                  </a:lnTo>
                  <a:lnTo>
                    <a:pt x="1879" y="483"/>
                  </a:lnTo>
                  <a:lnTo>
                    <a:pt x="1813" y="400"/>
                  </a:lnTo>
                  <a:lnTo>
                    <a:pt x="1746" y="317"/>
                  </a:lnTo>
                  <a:lnTo>
                    <a:pt x="1680" y="250"/>
                  </a:lnTo>
                  <a:lnTo>
                    <a:pt x="1597" y="184"/>
                  </a:lnTo>
                  <a:lnTo>
                    <a:pt x="1513" y="134"/>
                  </a:lnTo>
                  <a:lnTo>
                    <a:pt x="1430" y="84"/>
                  </a:lnTo>
                  <a:lnTo>
                    <a:pt x="1331" y="51"/>
                  </a:lnTo>
                  <a:lnTo>
                    <a:pt x="1231" y="17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526775" y="2097275"/>
              <a:ext cx="35750" cy="52375"/>
            </a:xfrm>
            <a:custGeom>
              <a:avLst/>
              <a:gdLst/>
              <a:ahLst/>
              <a:cxnLst/>
              <a:rect l="l" t="t" r="r" b="b"/>
              <a:pathLst>
                <a:path w="1430" h="2095" extrusionOk="0">
                  <a:moveTo>
                    <a:pt x="765" y="333"/>
                  </a:moveTo>
                  <a:lnTo>
                    <a:pt x="815" y="349"/>
                  </a:lnTo>
                  <a:lnTo>
                    <a:pt x="865" y="383"/>
                  </a:lnTo>
                  <a:lnTo>
                    <a:pt x="915" y="416"/>
                  </a:lnTo>
                  <a:lnTo>
                    <a:pt x="948" y="466"/>
                  </a:lnTo>
                  <a:lnTo>
                    <a:pt x="981" y="516"/>
                  </a:lnTo>
                  <a:lnTo>
                    <a:pt x="998" y="582"/>
                  </a:lnTo>
                  <a:lnTo>
                    <a:pt x="998" y="632"/>
                  </a:lnTo>
                  <a:lnTo>
                    <a:pt x="998" y="698"/>
                  </a:lnTo>
                  <a:lnTo>
                    <a:pt x="981" y="765"/>
                  </a:lnTo>
                  <a:lnTo>
                    <a:pt x="948" y="815"/>
                  </a:lnTo>
                  <a:lnTo>
                    <a:pt x="915" y="848"/>
                  </a:lnTo>
                  <a:lnTo>
                    <a:pt x="865" y="898"/>
                  </a:lnTo>
                  <a:lnTo>
                    <a:pt x="815" y="914"/>
                  </a:lnTo>
                  <a:lnTo>
                    <a:pt x="765" y="931"/>
                  </a:lnTo>
                  <a:lnTo>
                    <a:pt x="698" y="948"/>
                  </a:lnTo>
                  <a:lnTo>
                    <a:pt x="333" y="948"/>
                  </a:lnTo>
                  <a:lnTo>
                    <a:pt x="333" y="333"/>
                  </a:lnTo>
                  <a:close/>
                  <a:moveTo>
                    <a:pt x="100" y="0"/>
                  </a:moveTo>
                  <a:lnTo>
                    <a:pt x="50" y="50"/>
                  </a:lnTo>
                  <a:lnTo>
                    <a:pt x="17" y="100"/>
                  </a:lnTo>
                  <a:lnTo>
                    <a:pt x="0" y="150"/>
                  </a:lnTo>
                  <a:lnTo>
                    <a:pt x="0" y="1928"/>
                  </a:lnTo>
                  <a:lnTo>
                    <a:pt x="17" y="1995"/>
                  </a:lnTo>
                  <a:lnTo>
                    <a:pt x="50" y="2045"/>
                  </a:lnTo>
                  <a:lnTo>
                    <a:pt x="100" y="2078"/>
                  </a:lnTo>
                  <a:lnTo>
                    <a:pt x="167" y="2095"/>
                  </a:lnTo>
                  <a:lnTo>
                    <a:pt x="233" y="2078"/>
                  </a:lnTo>
                  <a:lnTo>
                    <a:pt x="283" y="2045"/>
                  </a:lnTo>
                  <a:lnTo>
                    <a:pt x="316" y="1995"/>
                  </a:lnTo>
                  <a:lnTo>
                    <a:pt x="333" y="1928"/>
                  </a:lnTo>
                  <a:lnTo>
                    <a:pt x="333" y="1263"/>
                  </a:lnTo>
                  <a:lnTo>
                    <a:pt x="682" y="1263"/>
                  </a:lnTo>
                  <a:lnTo>
                    <a:pt x="765" y="1297"/>
                  </a:lnTo>
                  <a:lnTo>
                    <a:pt x="848" y="1347"/>
                  </a:lnTo>
                  <a:lnTo>
                    <a:pt x="898" y="1380"/>
                  </a:lnTo>
                  <a:lnTo>
                    <a:pt x="948" y="1430"/>
                  </a:lnTo>
                  <a:lnTo>
                    <a:pt x="964" y="1496"/>
                  </a:lnTo>
                  <a:lnTo>
                    <a:pt x="981" y="1563"/>
                  </a:lnTo>
                  <a:lnTo>
                    <a:pt x="981" y="1646"/>
                  </a:lnTo>
                  <a:lnTo>
                    <a:pt x="998" y="1746"/>
                  </a:lnTo>
                  <a:lnTo>
                    <a:pt x="1014" y="1829"/>
                  </a:lnTo>
                  <a:lnTo>
                    <a:pt x="1048" y="1912"/>
                  </a:lnTo>
                  <a:lnTo>
                    <a:pt x="1081" y="1978"/>
                  </a:lnTo>
                  <a:lnTo>
                    <a:pt x="1147" y="2028"/>
                  </a:lnTo>
                  <a:lnTo>
                    <a:pt x="1197" y="2045"/>
                  </a:lnTo>
                  <a:lnTo>
                    <a:pt x="1247" y="2061"/>
                  </a:lnTo>
                  <a:lnTo>
                    <a:pt x="1313" y="2061"/>
                  </a:lnTo>
                  <a:lnTo>
                    <a:pt x="1380" y="2028"/>
                  </a:lnTo>
                  <a:lnTo>
                    <a:pt x="1413" y="1978"/>
                  </a:lnTo>
                  <a:lnTo>
                    <a:pt x="1430" y="1912"/>
                  </a:lnTo>
                  <a:lnTo>
                    <a:pt x="1430" y="1845"/>
                  </a:lnTo>
                  <a:lnTo>
                    <a:pt x="1397" y="1779"/>
                  </a:lnTo>
                  <a:lnTo>
                    <a:pt x="1330" y="1746"/>
                  </a:lnTo>
                  <a:lnTo>
                    <a:pt x="1330" y="1662"/>
                  </a:lnTo>
                  <a:lnTo>
                    <a:pt x="1313" y="1563"/>
                  </a:lnTo>
                  <a:lnTo>
                    <a:pt x="1313" y="1480"/>
                  </a:lnTo>
                  <a:lnTo>
                    <a:pt x="1297" y="1396"/>
                  </a:lnTo>
                  <a:lnTo>
                    <a:pt x="1264" y="1313"/>
                  </a:lnTo>
                  <a:lnTo>
                    <a:pt x="1230" y="1247"/>
                  </a:lnTo>
                  <a:lnTo>
                    <a:pt x="1181" y="1180"/>
                  </a:lnTo>
                  <a:lnTo>
                    <a:pt x="1114" y="1131"/>
                  </a:lnTo>
                  <a:lnTo>
                    <a:pt x="1214" y="1031"/>
                  </a:lnTo>
                  <a:lnTo>
                    <a:pt x="1280" y="914"/>
                  </a:lnTo>
                  <a:lnTo>
                    <a:pt x="1330" y="781"/>
                  </a:lnTo>
                  <a:lnTo>
                    <a:pt x="1347" y="632"/>
                  </a:lnTo>
                  <a:lnTo>
                    <a:pt x="1330" y="499"/>
                  </a:lnTo>
                  <a:lnTo>
                    <a:pt x="1297" y="383"/>
                  </a:lnTo>
                  <a:lnTo>
                    <a:pt x="1230" y="266"/>
                  </a:lnTo>
                  <a:lnTo>
                    <a:pt x="1147" y="183"/>
                  </a:lnTo>
                  <a:lnTo>
                    <a:pt x="1064" y="100"/>
                  </a:lnTo>
                  <a:lnTo>
                    <a:pt x="948" y="5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574550" y="2097275"/>
              <a:ext cx="32850" cy="52375"/>
            </a:xfrm>
            <a:custGeom>
              <a:avLst/>
              <a:gdLst/>
              <a:ahLst/>
              <a:cxnLst/>
              <a:rect l="l" t="t" r="r" b="b"/>
              <a:pathLst>
                <a:path w="1314" h="2095" extrusionOk="0">
                  <a:moveTo>
                    <a:pt x="101" y="0"/>
                  </a:moveTo>
                  <a:lnTo>
                    <a:pt x="51" y="50"/>
                  </a:lnTo>
                  <a:lnTo>
                    <a:pt x="17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7" y="1995"/>
                  </a:lnTo>
                  <a:lnTo>
                    <a:pt x="51" y="2045"/>
                  </a:lnTo>
                  <a:lnTo>
                    <a:pt x="101" y="2078"/>
                  </a:lnTo>
                  <a:lnTo>
                    <a:pt x="167" y="2095"/>
                  </a:lnTo>
                  <a:lnTo>
                    <a:pt x="1148" y="2095"/>
                  </a:lnTo>
                  <a:lnTo>
                    <a:pt x="1198" y="2078"/>
                  </a:lnTo>
                  <a:lnTo>
                    <a:pt x="1247" y="2045"/>
                  </a:lnTo>
                  <a:lnTo>
                    <a:pt x="1281" y="2011"/>
                  </a:lnTo>
                  <a:lnTo>
                    <a:pt x="1297" y="1945"/>
                  </a:lnTo>
                  <a:lnTo>
                    <a:pt x="1297" y="1878"/>
                  </a:lnTo>
                  <a:lnTo>
                    <a:pt x="1264" y="1829"/>
                  </a:lnTo>
                  <a:lnTo>
                    <a:pt x="1214" y="1779"/>
                  </a:lnTo>
                  <a:lnTo>
                    <a:pt x="1148" y="1762"/>
                  </a:lnTo>
                  <a:lnTo>
                    <a:pt x="333" y="1762"/>
                  </a:lnTo>
                  <a:lnTo>
                    <a:pt x="333" y="1214"/>
                  </a:lnTo>
                  <a:lnTo>
                    <a:pt x="1031" y="1214"/>
                  </a:lnTo>
                  <a:lnTo>
                    <a:pt x="1081" y="1197"/>
                  </a:lnTo>
                  <a:lnTo>
                    <a:pt x="1131" y="1164"/>
                  </a:lnTo>
                  <a:lnTo>
                    <a:pt x="1164" y="1114"/>
                  </a:lnTo>
                  <a:lnTo>
                    <a:pt x="1181" y="1064"/>
                  </a:lnTo>
                  <a:lnTo>
                    <a:pt x="1181" y="998"/>
                  </a:lnTo>
                  <a:lnTo>
                    <a:pt x="1148" y="931"/>
                  </a:lnTo>
                  <a:lnTo>
                    <a:pt x="1098" y="898"/>
                  </a:lnTo>
                  <a:lnTo>
                    <a:pt x="1031" y="881"/>
                  </a:lnTo>
                  <a:lnTo>
                    <a:pt x="333" y="881"/>
                  </a:lnTo>
                  <a:lnTo>
                    <a:pt x="333" y="333"/>
                  </a:lnTo>
                  <a:lnTo>
                    <a:pt x="1148" y="333"/>
                  </a:lnTo>
                  <a:lnTo>
                    <a:pt x="1214" y="316"/>
                  </a:lnTo>
                  <a:lnTo>
                    <a:pt x="1264" y="283"/>
                  </a:lnTo>
                  <a:lnTo>
                    <a:pt x="1297" y="216"/>
                  </a:lnTo>
                  <a:lnTo>
                    <a:pt x="1314" y="150"/>
                  </a:lnTo>
                  <a:lnTo>
                    <a:pt x="1297" y="100"/>
                  </a:lnTo>
                  <a:lnTo>
                    <a:pt x="1264" y="3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619425" y="2097275"/>
              <a:ext cx="44900" cy="52375"/>
            </a:xfrm>
            <a:custGeom>
              <a:avLst/>
              <a:gdLst/>
              <a:ahLst/>
              <a:cxnLst/>
              <a:rect l="l" t="t" r="r" b="b"/>
              <a:pathLst>
                <a:path w="1796" h="2095" extrusionOk="0">
                  <a:moveTo>
                    <a:pt x="101" y="0"/>
                  </a:moveTo>
                  <a:lnTo>
                    <a:pt x="51" y="34"/>
                  </a:lnTo>
                  <a:lnTo>
                    <a:pt x="1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" y="1995"/>
                  </a:lnTo>
                  <a:lnTo>
                    <a:pt x="51" y="2045"/>
                  </a:lnTo>
                  <a:lnTo>
                    <a:pt x="101" y="2078"/>
                  </a:lnTo>
                  <a:lnTo>
                    <a:pt x="167" y="2095"/>
                  </a:lnTo>
                  <a:lnTo>
                    <a:pt x="234" y="2078"/>
                  </a:lnTo>
                  <a:lnTo>
                    <a:pt x="283" y="2045"/>
                  </a:lnTo>
                  <a:lnTo>
                    <a:pt x="317" y="1995"/>
                  </a:lnTo>
                  <a:lnTo>
                    <a:pt x="333" y="1928"/>
                  </a:lnTo>
                  <a:lnTo>
                    <a:pt x="333" y="665"/>
                  </a:lnTo>
                  <a:lnTo>
                    <a:pt x="765" y="1263"/>
                  </a:lnTo>
                  <a:lnTo>
                    <a:pt x="815" y="1313"/>
                  </a:lnTo>
                  <a:lnTo>
                    <a:pt x="898" y="1330"/>
                  </a:lnTo>
                  <a:lnTo>
                    <a:pt x="982" y="1313"/>
                  </a:lnTo>
                  <a:lnTo>
                    <a:pt x="1031" y="1263"/>
                  </a:lnTo>
                  <a:lnTo>
                    <a:pt x="1464" y="665"/>
                  </a:lnTo>
                  <a:lnTo>
                    <a:pt x="1464" y="1928"/>
                  </a:lnTo>
                  <a:lnTo>
                    <a:pt x="1480" y="1995"/>
                  </a:lnTo>
                  <a:lnTo>
                    <a:pt x="1513" y="2045"/>
                  </a:lnTo>
                  <a:lnTo>
                    <a:pt x="1563" y="2078"/>
                  </a:lnTo>
                  <a:lnTo>
                    <a:pt x="1630" y="2095"/>
                  </a:lnTo>
                  <a:lnTo>
                    <a:pt x="1696" y="2078"/>
                  </a:lnTo>
                  <a:lnTo>
                    <a:pt x="1746" y="2045"/>
                  </a:lnTo>
                  <a:lnTo>
                    <a:pt x="1779" y="1995"/>
                  </a:lnTo>
                  <a:lnTo>
                    <a:pt x="1796" y="1928"/>
                  </a:lnTo>
                  <a:lnTo>
                    <a:pt x="1796" y="150"/>
                  </a:lnTo>
                  <a:lnTo>
                    <a:pt x="1779" y="100"/>
                  </a:lnTo>
                  <a:lnTo>
                    <a:pt x="1746" y="34"/>
                  </a:lnTo>
                  <a:lnTo>
                    <a:pt x="1696" y="0"/>
                  </a:lnTo>
                  <a:lnTo>
                    <a:pt x="1630" y="0"/>
                  </a:lnTo>
                  <a:lnTo>
                    <a:pt x="1547" y="17"/>
                  </a:lnTo>
                  <a:lnTo>
                    <a:pt x="1497" y="67"/>
                  </a:lnTo>
                  <a:lnTo>
                    <a:pt x="898" y="898"/>
                  </a:lnTo>
                  <a:lnTo>
                    <a:pt x="300" y="67"/>
                  </a:lnTo>
                  <a:lnTo>
                    <a:pt x="234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6298175" y="1928150"/>
              <a:ext cx="12475" cy="20375"/>
            </a:xfrm>
            <a:custGeom>
              <a:avLst/>
              <a:gdLst/>
              <a:ahLst/>
              <a:cxnLst/>
              <a:rect l="l" t="t" r="r" b="b"/>
              <a:pathLst>
                <a:path w="499" h="815" extrusionOk="0">
                  <a:moveTo>
                    <a:pt x="50" y="1"/>
                  </a:moveTo>
                  <a:lnTo>
                    <a:pt x="33" y="17"/>
                  </a:lnTo>
                  <a:lnTo>
                    <a:pt x="17" y="34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0" y="748"/>
                  </a:lnTo>
                  <a:lnTo>
                    <a:pt x="17" y="782"/>
                  </a:lnTo>
                  <a:lnTo>
                    <a:pt x="17" y="798"/>
                  </a:lnTo>
                  <a:lnTo>
                    <a:pt x="50" y="815"/>
                  </a:lnTo>
                  <a:lnTo>
                    <a:pt x="449" y="815"/>
                  </a:lnTo>
                  <a:lnTo>
                    <a:pt x="482" y="798"/>
                  </a:lnTo>
                  <a:lnTo>
                    <a:pt x="499" y="748"/>
                  </a:lnTo>
                  <a:lnTo>
                    <a:pt x="482" y="699"/>
                  </a:lnTo>
                  <a:lnTo>
                    <a:pt x="449" y="682"/>
                  </a:lnTo>
                  <a:lnTo>
                    <a:pt x="133" y="682"/>
                  </a:lnTo>
                  <a:lnTo>
                    <a:pt x="133" y="84"/>
                  </a:lnTo>
                  <a:lnTo>
                    <a:pt x="133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6312300" y="1927725"/>
              <a:ext cx="19125" cy="20400"/>
            </a:xfrm>
            <a:custGeom>
              <a:avLst/>
              <a:gdLst/>
              <a:ahLst/>
              <a:cxnLst/>
              <a:rect l="l" t="t" r="r" b="b"/>
              <a:pathLst>
                <a:path w="765" h="816" extrusionOk="0">
                  <a:moveTo>
                    <a:pt x="399" y="134"/>
                  </a:moveTo>
                  <a:lnTo>
                    <a:pt x="482" y="151"/>
                  </a:lnTo>
                  <a:lnTo>
                    <a:pt x="565" y="217"/>
                  </a:lnTo>
                  <a:lnTo>
                    <a:pt x="599" y="267"/>
                  </a:lnTo>
                  <a:lnTo>
                    <a:pt x="615" y="300"/>
                  </a:lnTo>
                  <a:lnTo>
                    <a:pt x="632" y="367"/>
                  </a:lnTo>
                  <a:lnTo>
                    <a:pt x="649" y="416"/>
                  </a:lnTo>
                  <a:lnTo>
                    <a:pt x="632" y="466"/>
                  </a:lnTo>
                  <a:lnTo>
                    <a:pt x="632" y="516"/>
                  </a:lnTo>
                  <a:lnTo>
                    <a:pt x="599" y="566"/>
                  </a:lnTo>
                  <a:lnTo>
                    <a:pt x="565" y="616"/>
                  </a:lnTo>
                  <a:lnTo>
                    <a:pt x="516" y="649"/>
                  </a:lnTo>
                  <a:lnTo>
                    <a:pt x="432" y="699"/>
                  </a:lnTo>
                  <a:lnTo>
                    <a:pt x="349" y="699"/>
                  </a:lnTo>
                  <a:lnTo>
                    <a:pt x="266" y="666"/>
                  </a:lnTo>
                  <a:lnTo>
                    <a:pt x="200" y="616"/>
                  </a:lnTo>
                  <a:lnTo>
                    <a:pt x="167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67"/>
                  </a:lnTo>
                  <a:lnTo>
                    <a:pt x="150" y="300"/>
                  </a:lnTo>
                  <a:lnTo>
                    <a:pt x="167" y="267"/>
                  </a:lnTo>
                  <a:lnTo>
                    <a:pt x="200" y="217"/>
                  </a:lnTo>
                  <a:lnTo>
                    <a:pt x="216" y="200"/>
                  </a:lnTo>
                  <a:lnTo>
                    <a:pt x="299" y="151"/>
                  </a:lnTo>
                  <a:lnTo>
                    <a:pt x="399" y="134"/>
                  </a:lnTo>
                  <a:close/>
                  <a:moveTo>
                    <a:pt x="383" y="1"/>
                  </a:moveTo>
                  <a:lnTo>
                    <a:pt x="316" y="18"/>
                  </a:lnTo>
                  <a:lnTo>
                    <a:pt x="233" y="34"/>
                  </a:lnTo>
                  <a:lnTo>
                    <a:pt x="167" y="84"/>
                  </a:lnTo>
                  <a:lnTo>
                    <a:pt x="100" y="134"/>
                  </a:lnTo>
                  <a:lnTo>
                    <a:pt x="67" y="200"/>
                  </a:lnTo>
                  <a:lnTo>
                    <a:pt x="17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83"/>
                  </a:lnTo>
                  <a:lnTo>
                    <a:pt x="17" y="566"/>
                  </a:lnTo>
                  <a:lnTo>
                    <a:pt x="67" y="633"/>
                  </a:lnTo>
                  <a:lnTo>
                    <a:pt x="100" y="699"/>
                  </a:lnTo>
                  <a:lnTo>
                    <a:pt x="167" y="749"/>
                  </a:lnTo>
                  <a:lnTo>
                    <a:pt x="233" y="799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32" y="799"/>
                  </a:lnTo>
                  <a:lnTo>
                    <a:pt x="599" y="749"/>
                  </a:lnTo>
                  <a:lnTo>
                    <a:pt x="665" y="699"/>
                  </a:lnTo>
                  <a:lnTo>
                    <a:pt x="715" y="633"/>
                  </a:lnTo>
                  <a:lnTo>
                    <a:pt x="748" y="566"/>
                  </a:lnTo>
                  <a:lnTo>
                    <a:pt x="765" y="500"/>
                  </a:lnTo>
                  <a:lnTo>
                    <a:pt x="765" y="416"/>
                  </a:lnTo>
                  <a:lnTo>
                    <a:pt x="765" y="333"/>
                  </a:lnTo>
                  <a:lnTo>
                    <a:pt x="748" y="267"/>
                  </a:lnTo>
                  <a:lnTo>
                    <a:pt x="715" y="184"/>
                  </a:lnTo>
                  <a:lnTo>
                    <a:pt x="665" y="134"/>
                  </a:lnTo>
                  <a:lnTo>
                    <a:pt x="599" y="84"/>
                  </a:lnTo>
                  <a:lnTo>
                    <a:pt x="532" y="34"/>
                  </a:lnTo>
                  <a:lnTo>
                    <a:pt x="466" y="1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6336400" y="1927725"/>
              <a:ext cx="17475" cy="20400"/>
            </a:xfrm>
            <a:custGeom>
              <a:avLst/>
              <a:gdLst/>
              <a:ahLst/>
              <a:cxnLst/>
              <a:rect l="l" t="t" r="r" b="b"/>
              <a:pathLst>
                <a:path w="699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3" y="67"/>
                  </a:lnTo>
                  <a:lnTo>
                    <a:pt x="117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66"/>
                  </a:lnTo>
                  <a:lnTo>
                    <a:pt x="17" y="533"/>
                  </a:lnTo>
                  <a:lnTo>
                    <a:pt x="50" y="599"/>
                  </a:lnTo>
                  <a:lnTo>
                    <a:pt x="83" y="649"/>
                  </a:lnTo>
                  <a:lnTo>
                    <a:pt x="150" y="716"/>
                  </a:lnTo>
                  <a:lnTo>
                    <a:pt x="216" y="765"/>
                  </a:lnTo>
                  <a:lnTo>
                    <a:pt x="299" y="799"/>
                  </a:lnTo>
                  <a:lnTo>
                    <a:pt x="366" y="815"/>
                  </a:lnTo>
                  <a:lnTo>
                    <a:pt x="449" y="815"/>
                  </a:lnTo>
                  <a:lnTo>
                    <a:pt x="532" y="799"/>
                  </a:lnTo>
                  <a:lnTo>
                    <a:pt x="599" y="765"/>
                  </a:lnTo>
                  <a:lnTo>
                    <a:pt x="682" y="716"/>
                  </a:lnTo>
                  <a:lnTo>
                    <a:pt x="698" y="682"/>
                  </a:lnTo>
                  <a:lnTo>
                    <a:pt x="698" y="666"/>
                  </a:lnTo>
                  <a:lnTo>
                    <a:pt x="698" y="416"/>
                  </a:lnTo>
                  <a:lnTo>
                    <a:pt x="698" y="400"/>
                  </a:lnTo>
                  <a:lnTo>
                    <a:pt x="682" y="367"/>
                  </a:lnTo>
                  <a:lnTo>
                    <a:pt x="665" y="367"/>
                  </a:lnTo>
                  <a:lnTo>
                    <a:pt x="632" y="350"/>
                  </a:lnTo>
                  <a:lnTo>
                    <a:pt x="399" y="350"/>
                  </a:lnTo>
                  <a:lnTo>
                    <a:pt x="383" y="367"/>
                  </a:lnTo>
                  <a:lnTo>
                    <a:pt x="366" y="383"/>
                  </a:lnTo>
                  <a:lnTo>
                    <a:pt x="349" y="400"/>
                  </a:lnTo>
                  <a:lnTo>
                    <a:pt x="349" y="416"/>
                  </a:lnTo>
                  <a:lnTo>
                    <a:pt x="366" y="466"/>
                  </a:lnTo>
                  <a:lnTo>
                    <a:pt x="399" y="483"/>
                  </a:lnTo>
                  <a:lnTo>
                    <a:pt x="565" y="483"/>
                  </a:lnTo>
                  <a:lnTo>
                    <a:pt x="565" y="633"/>
                  </a:lnTo>
                  <a:lnTo>
                    <a:pt x="499" y="666"/>
                  </a:lnTo>
                  <a:lnTo>
                    <a:pt x="416" y="682"/>
                  </a:lnTo>
                  <a:lnTo>
                    <a:pt x="349" y="682"/>
                  </a:lnTo>
                  <a:lnTo>
                    <a:pt x="299" y="666"/>
                  </a:lnTo>
                  <a:lnTo>
                    <a:pt x="250" y="633"/>
                  </a:lnTo>
                  <a:lnTo>
                    <a:pt x="216" y="599"/>
                  </a:lnTo>
                  <a:lnTo>
                    <a:pt x="200" y="599"/>
                  </a:lnTo>
                  <a:lnTo>
                    <a:pt x="167" y="549"/>
                  </a:lnTo>
                  <a:lnTo>
                    <a:pt x="150" y="500"/>
                  </a:lnTo>
                  <a:lnTo>
                    <a:pt x="133" y="450"/>
                  </a:lnTo>
                  <a:lnTo>
                    <a:pt x="133" y="400"/>
                  </a:lnTo>
                  <a:lnTo>
                    <a:pt x="133" y="350"/>
                  </a:lnTo>
                  <a:lnTo>
                    <a:pt x="150" y="300"/>
                  </a:lnTo>
                  <a:lnTo>
                    <a:pt x="167" y="250"/>
                  </a:lnTo>
                  <a:lnTo>
                    <a:pt x="216" y="217"/>
                  </a:lnTo>
                  <a:lnTo>
                    <a:pt x="250" y="167"/>
                  </a:lnTo>
                  <a:lnTo>
                    <a:pt x="299" y="151"/>
                  </a:lnTo>
                  <a:lnTo>
                    <a:pt x="349" y="134"/>
                  </a:lnTo>
                  <a:lnTo>
                    <a:pt x="416" y="117"/>
                  </a:lnTo>
                  <a:lnTo>
                    <a:pt x="516" y="134"/>
                  </a:lnTo>
                  <a:lnTo>
                    <a:pt x="599" y="184"/>
                  </a:lnTo>
                  <a:lnTo>
                    <a:pt x="615" y="200"/>
                  </a:lnTo>
                  <a:lnTo>
                    <a:pt x="665" y="200"/>
                  </a:lnTo>
                  <a:lnTo>
                    <a:pt x="682" y="184"/>
                  </a:lnTo>
                  <a:lnTo>
                    <a:pt x="698" y="167"/>
                  </a:lnTo>
                  <a:lnTo>
                    <a:pt x="698" y="134"/>
                  </a:lnTo>
                  <a:lnTo>
                    <a:pt x="698" y="117"/>
                  </a:lnTo>
                  <a:lnTo>
                    <a:pt x="682" y="101"/>
                  </a:lnTo>
                  <a:lnTo>
                    <a:pt x="615" y="51"/>
                  </a:lnTo>
                  <a:lnTo>
                    <a:pt x="549" y="34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6360075" y="1928575"/>
              <a:ext cx="3350" cy="20375"/>
            </a:xfrm>
            <a:custGeom>
              <a:avLst/>
              <a:gdLst/>
              <a:ahLst/>
              <a:cxnLst/>
              <a:rect l="l" t="t" r="r" b="b"/>
              <a:pathLst>
                <a:path w="134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4" y="798"/>
                  </a:lnTo>
                  <a:lnTo>
                    <a:pt x="117" y="781"/>
                  </a:lnTo>
                  <a:lnTo>
                    <a:pt x="134" y="765"/>
                  </a:lnTo>
                  <a:lnTo>
                    <a:pt x="134" y="748"/>
                  </a:lnTo>
                  <a:lnTo>
                    <a:pt x="134" y="67"/>
                  </a:lnTo>
                  <a:lnTo>
                    <a:pt x="134" y="33"/>
                  </a:lnTo>
                  <a:lnTo>
                    <a:pt x="117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6368800" y="192857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51" y="781"/>
                  </a:lnTo>
                  <a:lnTo>
                    <a:pt x="67" y="781"/>
                  </a:lnTo>
                  <a:lnTo>
                    <a:pt x="117" y="765"/>
                  </a:lnTo>
                  <a:lnTo>
                    <a:pt x="134" y="731"/>
                  </a:lnTo>
                  <a:lnTo>
                    <a:pt x="134" y="266"/>
                  </a:lnTo>
                  <a:lnTo>
                    <a:pt x="499" y="765"/>
                  </a:lnTo>
                  <a:lnTo>
                    <a:pt x="516" y="781"/>
                  </a:lnTo>
                  <a:lnTo>
                    <a:pt x="549" y="781"/>
                  </a:lnTo>
                  <a:lnTo>
                    <a:pt x="582" y="765"/>
                  </a:lnTo>
                  <a:lnTo>
                    <a:pt x="599" y="731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49" y="0"/>
                  </a:lnTo>
                  <a:lnTo>
                    <a:pt x="499" y="17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17" y="33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6039700" y="1928575"/>
              <a:ext cx="17075" cy="20375"/>
            </a:xfrm>
            <a:custGeom>
              <a:avLst/>
              <a:gdLst/>
              <a:ahLst/>
              <a:cxnLst/>
              <a:rect l="l" t="t" r="r" b="b"/>
              <a:pathLst>
                <a:path w="683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81"/>
                  </a:lnTo>
                  <a:lnTo>
                    <a:pt x="34" y="798"/>
                  </a:lnTo>
                  <a:lnTo>
                    <a:pt x="101" y="798"/>
                  </a:lnTo>
                  <a:lnTo>
                    <a:pt x="117" y="781"/>
                  </a:lnTo>
                  <a:lnTo>
                    <a:pt x="117" y="748"/>
                  </a:lnTo>
                  <a:lnTo>
                    <a:pt x="134" y="731"/>
                  </a:lnTo>
                  <a:lnTo>
                    <a:pt x="134" y="249"/>
                  </a:lnTo>
                  <a:lnTo>
                    <a:pt x="283" y="482"/>
                  </a:lnTo>
                  <a:lnTo>
                    <a:pt x="317" y="499"/>
                  </a:lnTo>
                  <a:lnTo>
                    <a:pt x="367" y="499"/>
                  </a:lnTo>
                  <a:lnTo>
                    <a:pt x="383" y="482"/>
                  </a:lnTo>
                  <a:lnTo>
                    <a:pt x="549" y="249"/>
                  </a:lnTo>
                  <a:lnTo>
                    <a:pt x="549" y="748"/>
                  </a:lnTo>
                  <a:lnTo>
                    <a:pt x="566" y="765"/>
                  </a:lnTo>
                  <a:lnTo>
                    <a:pt x="566" y="781"/>
                  </a:lnTo>
                  <a:lnTo>
                    <a:pt x="599" y="798"/>
                  </a:lnTo>
                  <a:lnTo>
                    <a:pt x="616" y="815"/>
                  </a:lnTo>
                  <a:lnTo>
                    <a:pt x="666" y="781"/>
                  </a:lnTo>
                  <a:lnTo>
                    <a:pt x="682" y="748"/>
                  </a:lnTo>
                  <a:lnTo>
                    <a:pt x="682" y="67"/>
                  </a:lnTo>
                  <a:lnTo>
                    <a:pt x="666" y="17"/>
                  </a:lnTo>
                  <a:lnTo>
                    <a:pt x="616" y="0"/>
                  </a:lnTo>
                  <a:lnTo>
                    <a:pt x="583" y="0"/>
                  </a:lnTo>
                  <a:lnTo>
                    <a:pt x="566" y="33"/>
                  </a:lnTo>
                  <a:lnTo>
                    <a:pt x="333" y="333"/>
                  </a:lnTo>
                  <a:lnTo>
                    <a:pt x="117" y="3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6060475" y="1928575"/>
              <a:ext cx="15825" cy="19550"/>
            </a:xfrm>
            <a:custGeom>
              <a:avLst/>
              <a:gdLst/>
              <a:ahLst/>
              <a:cxnLst/>
              <a:rect l="l" t="t" r="r" b="b"/>
              <a:pathLst>
                <a:path w="633" h="782" extrusionOk="0">
                  <a:moveTo>
                    <a:pt x="317" y="233"/>
                  </a:moveTo>
                  <a:lnTo>
                    <a:pt x="416" y="482"/>
                  </a:lnTo>
                  <a:lnTo>
                    <a:pt x="217" y="482"/>
                  </a:lnTo>
                  <a:lnTo>
                    <a:pt x="317" y="233"/>
                  </a:lnTo>
                  <a:close/>
                  <a:moveTo>
                    <a:pt x="317" y="0"/>
                  </a:moveTo>
                  <a:lnTo>
                    <a:pt x="283" y="17"/>
                  </a:lnTo>
                  <a:lnTo>
                    <a:pt x="250" y="33"/>
                  </a:lnTo>
                  <a:lnTo>
                    <a:pt x="1" y="715"/>
                  </a:lnTo>
                  <a:lnTo>
                    <a:pt x="1" y="748"/>
                  </a:lnTo>
                  <a:lnTo>
                    <a:pt x="51" y="781"/>
                  </a:lnTo>
                  <a:lnTo>
                    <a:pt x="101" y="781"/>
                  </a:lnTo>
                  <a:lnTo>
                    <a:pt x="117" y="748"/>
                  </a:lnTo>
                  <a:lnTo>
                    <a:pt x="184" y="599"/>
                  </a:lnTo>
                  <a:lnTo>
                    <a:pt x="450" y="599"/>
                  </a:lnTo>
                  <a:lnTo>
                    <a:pt x="516" y="748"/>
                  </a:lnTo>
                  <a:lnTo>
                    <a:pt x="533" y="781"/>
                  </a:lnTo>
                  <a:lnTo>
                    <a:pt x="599" y="781"/>
                  </a:lnTo>
                  <a:lnTo>
                    <a:pt x="633" y="748"/>
                  </a:lnTo>
                  <a:lnTo>
                    <a:pt x="633" y="715"/>
                  </a:lnTo>
                  <a:lnTo>
                    <a:pt x="383" y="33"/>
                  </a:lnTo>
                  <a:lnTo>
                    <a:pt x="350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6079600" y="1928575"/>
              <a:ext cx="13725" cy="19550"/>
            </a:xfrm>
            <a:custGeom>
              <a:avLst/>
              <a:gdLst/>
              <a:ahLst/>
              <a:cxnLst/>
              <a:rect l="l" t="t" r="r" b="b"/>
              <a:pathLst>
                <a:path w="549" h="782" extrusionOk="0">
                  <a:moveTo>
                    <a:pt x="266" y="117"/>
                  </a:moveTo>
                  <a:lnTo>
                    <a:pt x="316" y="133"/>
                  </a:lnTo>
                  <a:lnTo>
                    <a:pt x="350" y="150"/>
                  </a:lnTo>
                  <a:lnTo>
                    <a:pt x="383" y="200"/>
                  </a:lnTo>
                  <a:lnTo>
                    <a:pt x="383" y="233"/>
                  </a:lnTo>
                  <a:lnTo>
                    <a:pt x="366" y="283"/>
                  </a:lnTo>
                  <a:lnTo>
                    <a:pt x="350" y="316"/>
                  </a:lnTo>
                  <a:lnTo>
                    <a:pt x="316" y="349"/>
                  </a:lnTo>
                  <a:lnTo>
                    <a:pt x="133" y="349"/>
                  </a:lnTo>
                  <a:lnTo>
                    <a:pt x="133" y="117"/>
                  </a:lnTo>
                  <a:close/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15"/>
                  </a:lnTo>
                  <a:lnTo>
                    <a:pt x="0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81"/>
                  </a:lnTo>
                  <a:lnTo>
                    <a:pt x="117" y="765"/>
                  </a:lnTo>
                  <a:lnTo>
                    <a:pt x="133" y="715"/>
                  </a:lnTo>
                  <a:lnTo>
                    <a:pt x="133" y="482"/>
                  </a:lnTo>
                  <a:lnTo>
                    <a:pt x="266" y="482"/>
                  </a:lnTo>
                  <a:lnTo>
                    <a:pt x="333" y="499"/>
                  </a:lnTo>
                  <a:lnTo>
                    <a:pt x="366" y="532"/>
                  </a:lnTo>
                  <a:lnTo>
                    <a:pt x="366" y="582"/>
                  </a:lnTo>
                  <a:lnTo>
                    <a:pt x="383" y="648"/>
                  </a:lnTo>
                  <a:lnTo>
                    <a:pt x="399" y="715"/>
                  </a:lnTo>
                  <a:lnTo>
                    <a:pt x="433" y="765"/>
                  </a:lnTo>
                  <a:lnTo>
                    <a:pt x="482" y="781"/>
                  </a:lnTo>
                  <a:lnTo>
                    <a:pt x="499" y="781"/>
                  </a:lnTo>
                  <a:lnTo>
                    <a:pt x="532" y="748"/>
                  </a:lnTo>
                  <a:lnTo>
                    <a:pt x="549" y="698"/>
                  </a:lnTo>
                  <a:lnTo>
                    <a:pt x="532" y="665"/>
                  </a:lnTo>
                  <a:lnTo>
                    <a:pt x="499" y="665"/>
                  </a:lnTo>
                  <a:lnTo>
                    <a:pt x="499" y="599"/>
                  </a:lnTo>
                  <a:lnTo>
                    <a:pt x="482" y="532"/>
                  </a:lnTo>
                  <a:lnTo>
                    <a:pt x="466" y="466"/>
                  </a:lnTo>
                  <a:lnTo>
                    <a:pt x="416" y="432"/>
                  </a:lnTo>
                  <a:lnTo>
                    <a:pt x="466" y="399"/>
                  </a:lnTo>
                  <a:lnTo>
                    <a:pt x="482" y="349"/>
                  </a:lnTo>
                  <a:lnTo>
                    <a:pt x="499" y="299"/>
                  </a:lnTo>
                  <a:lnTo>
                    <a:pt x="516" y="249"/>
                  </a:lnTo>
                  <a:lnTo>
                    <a:pt x="482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6097875" y="192897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17" y="1"/>
                  </a:moveTo>
                  <a:lnTo>
                    <a:pt x="1" y="17"/>
                  </a:lnTo>
                  <a:lnTo>
                    <a:pt x="1" y="51"/>
                  </a:lnTo>
                  <a:lnTo>
                    <a:pt x="1" y="715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34" y="782"/>
                  </a:lnTo>
                  <a:lnTo>
                    <a:pt x="101" y="782"/>
                  </a:lnTo>
                  <a:lnTo>
                    <a:pt x="117" y="765"/>
                  </a:lnTo>
                  <a:lnTo>
                    <a:pt x="134" y="732"/>
                  </a:lnTo>
                  <a:lnTo>
                    <a:pt x="134" y="715"/>
                  </a:lnTo>
                  <a:lnTo>
                    <a:pt x="134" y="549"/>
                  </a:lnTo>
                  <a:lnTo>
                    <a:pt x="250" y="433"/>
                  </a:lnTo>
                  <a:lnTo>
                    <a:pt x="499" y="749"/>
                  </a:lnTo>
                  <a:lnTo>
                    <a:pt x="516" y="765"/>
                  </a:lnTo>
                  <a:lnTo>
                    <a:pt x="533" y="782"/>
                  </a:lnTo>
                  <a:lnTo>
                    <a:pt x="583" y="765"/>
                  </a:lnTo>
                  <a:lnTo>
                    <a:pt x="599" y="715"/>
                  </a:lnTo>
                  <a:lnTo>
                    <a:pt x="583" y="666"/>
                  </a:lnTo>
                  <a:lnTo>
                    <a:pt x="333" y="350"/>
                  </a:lnTo>
                  <a:lnTo>
                    <a:pt x="583" y="101"/>
                  </a:lnTo>
                  <a:lnTo>
                    <a:pt x="583" y="51"/>
                  </a:lnTo>
                  <a:lnTo>
                    <a:pt x="583" y="17"/>
                  </a:lnTo>
                  <a:lnTo>
                    <a:pt x="549" y="1"/>
                  </a:lnTo>
                  <a:lnTo>
                    <a:pt x="483" y="1"/>
                  </a:lnTo>
                  <a:lnTo>
                    <a:pt x="117" y="366"/>
                  </a:lnTo>
                  <a:lnTo>
                    <a:pt x="117" y="51"/>
                  </a:lnTo>
                  <a:lnTo>
                    <a:pt x="101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6117825" y="1928575"/>
              <a:ext cx="12900" cy="19950"/>
            </a:xfrm>
            <a:custGeom>
              <a:avLst/>
              <a:gdLst/>
              <a:ahLst/>
              <a:cxnLst/>
              <a:rect l="l" t="t" r="r" b="b"/>
              <a:pathLst>
                <a:path w="516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0" y="798"/>
                  </a:lnTo>
                  <a:lnTo>
                    <a:pt x="449" y="798"/>
                  </a:lnTo>
                  <a:lnTo>
                    <a:pt x="483" y="781"/>
                  </a:lnTo>
                  <a:lnTo>
                    <a:pt x="516" y="731"/>
                  </a:lnTo>
                  <a:lnTo>
                    <a:pt x="499" y="715"/>
                  </a:lnTo>
                  <a:lnTo>
                    <a:pt x="483" y="682"/>
                  </a:lnTo>
                  <a:lnTo>
                    <a:pt x="466" y="682"/>
                  </a:lnTo>
                  <a:lnTo>
                    <a:pt x="449" y="665"/>
                  </a:lnTo>
                  <a:lnTo>
                    <a:pt x="134" y="665"/>
                  </a:lnTo>
                  <a:lnTo>
                    <a:pt x="134" y="466"/>
                  </a:lnTo>
                  <a:lnTo>
                    <a:pt x="400" y="466"/>
                  </a:lnTo>
                  <a:lnTo>
                    <a:pt x="433" y="449"/>
                  </a:lnTo>
                  <a:lnTo>
                    <a:pt x="449" y="449"/>
                  </a:lnTo>
                  <a:lnTo>
                    <a:pt x="466" y="416"/>
                  </a:lnTo>
                  <a:lnTo>
                    <a:pt x="466" y="399"/>
                  </a:lnTo>
                  <a:lnTo>
                    <a:pt x="466" y="366"/>
                  </a:lnTo>
                  <a:lnTo>
                    <a:pt x="449" y="349"/>
                  </a:lnTo>
                  <a:lnTo>
                    <a:pt x="433" y="333"/>
                  </a:lnTo>
                  <a:lnTo>
                    <a:pt x="134" y="333"/>
                  </a:lnTo>
                  <a:lnTo>
                    <a:pt x="134" y="133"/>
                  </a:lnTo>
                  <a:lnTo>
                    <a:pt x="433" y="133"/>
                  </a:lnTo>
                  <a:lnTo>
                    <a:pt x="483" y="117"/>
                  </a:lnTo>
                  <a:lnTo>
                    <a:pt x="499" y="67"/>
                  </a:lnTo>
                  <a:lnTo>
                    <a:pt x="499" y="33"/>
                  </a:lnTo>
                  <a:lnTo>
                    <a:pt x="483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6133625" y="1928575"/>
              <a:ext cx="14975" cy="19550"/>
            </a:xfrm>
            <a:custGeom>
              <a:avLst/>
              <a:gdLst/>
              <a:ahLst/>
              <a:cxnLst/>
              <a:rect l="l" t="t" r="r" b="b"/>
              <a:pathLst>
                <a:path w="599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17" y="100"/>
                  </a:lnTo>
                  <a:lnTo>
                    <a:pt x="50" y="117"/>
                  </a:lnTo>
                  <a:lnTo>
                    <a:pt x="233" y="117"/>
                  </a:lnTo>
                  <a:lnTo>
                    <a:pt x="233" y="731"/>
                  </a:lnTo>
                  <a:lnTo>
                    <a:pt x="233" y="748"/>
                  </a:lnTo>
                  <a:lnTo>
                    <a:pt x="250" y="765"/>
                  </a:lnTo>
                  <a:lnTo>
                    <a:pt x="266" y="781"/>
                  </a:lnTo>
                  <a:lnTo>
                    <a:pt x="299" y="781"/>
                  </a:lnTo>
                  <a:lnTo>
                    <a:pt x="333" y="765"/>
                  </a:lnTo>
                  <a:lnTo>
                    <a:pt x="349" y="731"/>
                  </a:lnTo>
                  <a:lnTo>
                    <a:pt x="349" y="117"/>
                  </a:lnTo>
                  <a:lnTo>
                    <a:pt x="565" y="117"/>
                  </a:lnTo>
                  <a:lnTo>
                    <a:pt x="582" y="100"/>
                  </a:lnTo>
                  <a:lnTo>
                    <a:pt x="599" y="83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5798700" y="1928575"/>
              <a:ext cx="12500" cy="19950"/>
            </a:xfrm>
            <a:custGeom>
              <a:avLst/>
              <a:gdLst/>
              <a:ahLst/>
              <a:cxnLst/>
              <a:rect l="l" t="t" r="r" b="b"/>
              <a:pathLst>
                <a:path w="500" h="798" extrusionOk="0">
                  <a:moveTo>
                    <a:pt x="333" y="133"/>
                  </a:moveTo>
                  <a:lnTo>
                    <a:pt x="366" y="150"/>
                  </a:lnTo>
                  <a:lnTo>
                    <a:pt x="400" y="183"/>
                  </a:lnTo>
                  <a:lnTo>
                    <a:pt x="416" y="233"/>
                  </a:lnTo>
                  <a:lnTo>
                    <a:pt x="416" y="266"/>
                  </a:lnTo>
                  <a:lnTo>
                    <a:pt x="383" y="316"/>
                  </a:lnTo>
                  <a:lnTo>
                    <a:pt x="350" y="349"/>
                  </a:lnTo>
                  <a:lnTo>
                    <a:pt x="316" y="366"/>
                  </a:lnTo>
                  <a:lnTo>
                    <a:pt x="267" y="349"/>
                  </a:lnTo>
                  <a:lnTo>
                    <a:pt x="134" y="349"/>
                  </a:lnTo>
                  <a:lnTo>
                    <a:pt x="134" y="133"/>
                  </a:lnTo>
                  <a:close/>
                  <a:moveTo>
                    <a:pt x="34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98"/>
                  </a:lnTo>
                  <a:lnTo>
                    <a:pt x="84" y="781"/>
                  </a:lnTo>
                  <a:lnTo>
                    <a:pt x="100" y="765"/>
                  </a:lnTo>
                  <a:lnTo>
                    <a:pt x="117" y="748"/>
                  </a:lnTo>
                  <a:lnTo>
                    <a:pt x="134" y="731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66" y="466"/>
                  </a:lnTo>
                  <a:lnTo>
                    <a:pt x="433" y="416"/>
                  </a:lnTo>
                  <a:lnTo>
                    <a:pt x="483" y="333"/>
                  </a:lnTo>
                  <a:lnTo>
                    <a:pt x="499" y="249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5814900" y="1928575"/>
              <a:ext cx="13325" cy="19950"/>
            </a:xfrm>
            <a:custGeom>
              <a:avLst/>
              <a:gdLst/>
              <a:ahLst/>
              <a:cxnLst/>
              <a:rect l="l" t="t" r="r" b="b"/>
              <a:pathLst>
                <a:path w="533" h="798" extrusionOk="0">
                  <a:moveTo>
                    <a:pt x="267" y="117"/>
                  </a:moveTo>
                  <a:lnTo>
                    <a:pt x="317" y="133"/>
                  </a:lnTo>
                  <a:lnTo>
                    <a:pt x="350" y="166"/>
                  </a:lnTo>
                  <a:lnTo>
                    <a:pt x="366" y="200"/>
                  </a:lnTo>
                  <a:lnTo>
                    <a:pt x="383" y="233"/>
                  </a:lnTo>
                  <a:lnTo>
                    <a:pt x="366" y="283"/>
                  </a:lnTo>
                  <a:lnTo>
                    <a:pt x="350" y="316"/>
                  </a:lnTo>
                  <a:lnTo>
                    <a:pt x="300" y="349"/>
                  </a:lnTo>
                  <a:lnTo>
                    <a:pt x="117" y="349"/>
                  </a:lnTo>
                  <a:lnTo>
                    <a:pt x="117" y="117"/>
                  </a:lnTo>
                  <a:close/>
                  <a:moveTo>
                    <a:pt x="51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15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1" y="798"/>
                  </a:lnTo>
                  <a:lnTo>
                    <a:pt x="67" y="798"/>
                  </a:lnTo>
                  <a:lnTo>
                    <a:pt x="101" y="781"/>
                  </a:lnTo>
                  <a:lnTo>
                    <a:pt x="117" y="765"/>
                  </a:lnTo>
                  <a:lnTo>
                    <a:pt x="117" y="748"/>
                  </a:lnTo>
                  <a:lnTo>
                    <a:pt x="117" y="715"/>
                  </a:lnTo>
                  <a:lnTo>
                    <a:pt x="117" y="482"/>
                  </a:lnTo>
                  <a:lnTo>
                    <a:pt x="250" y="482"/>
                  </a:lnTo>
                  <a:lnTo>
                    <a:pt x="317" y="499"/>
                  </a:lnTo>
                  <a:lnTo>
                    <a:pt x="350" y="532"/>
                  </a:lnTo>
                  <a:lnTo>
                    <a:pt x="366" y="582"/>
                  </a:lnTo>
                  <a:lnTo>
                    <a:pt x="366" y="648"/>
                  </a:lnTo>
                  <a:lnTo>
                    <a:pt x="400" y="715"/>
                  </a:lnTo>
                  <a:lnTo>
                    <a:pt x="433" y="765"/>
                  </a:lnTo>
                  <a:lnTo>
                    <a:pt x="466" y="781"/>
                  </a:lnTo>
                  <a:lnTo>
                    <a:pt x="499" y="781"/>
                  </a:lnTo>
                  <a:lnTo>
                    <a:pt x="533" y="748"/>
                  </a:lnTo>
                  <a:lnTo>
                    <a:pt x="533" y="698"/>
                  </a:lnTo>
                  <a:lnTo>
                    <a:pt x="516" y="665"/>
                  </a:lnTo>
                  <a:lnTo>
                    <a:pt x="499" y="648"/>
                  </a:lnTo>
                  <a:lnTo>
                    <a:pt x="499" y="582"/>
                  </a:lnTo>
                  <a:lnTo>
                    <a:pt x="483" y="532"/>
                  </a:lnTo>
                  <a:lnTo>
                    <a:pt x="450" y="466"/>
                  </a:lnTo>
                  <a:lnTo>
                    <a:pt x="416" y="432"/>
                  </a:lnTo>
                  <a:lnTo>
                    <a:pt x="450" y="382"/>
                  </a:lnTo>
                  <a:lnTo>
                    <a:pt x="483" y="349"/>
                  </a:lnTo>
                  <a:lnTo>
                    <a:pt x="499" y="299"/>
                  </a:lnTo>
                  <a:lnTo>
                    <a:pt x="499" y="233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50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5833200" y="1928575"/>
              <a:ext cx="2925" cy="20375"/>
            </a:xfrm>
            <a:custGeom>
              <a:avLst/>
              <a:gdLst/>
              <a:ahLst/>
              <a:cxnLst/>
              <a:rect l="l" t="t" r="r" b="b"/>
              <a:pathLst>
                <a:path w="117" h="815" extrusionOk="0">
                  <a:moveTo>
                    <a:pt x="50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3" y="798"/>
                  </a:lnTo>
                  <a:lnTo>
                    <a:pt x="100" y="781"/>
                  </a:lnTo>
                  <a:lnTo>
                    <a:pt x="117" y="765"/>
                  </a:lnTo>
                  <a:lnTo>
                    <a:pt x="117" y="748"/>
                  </a:lnTo>
                  <a:lnTo>
                    <a:pt x="117" y="67"/>
                  </a:lnTo>
                  <a:lnTo>
                    <a:pt x="117" y="33"/>
                  </a:lnTo>
                  <a:lnTo>
                    <a:pt x="100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5840675" y="1927725"/>
              <a:ext cx="17900" cy="20400"/>
            </a:xfrm>
            <a:custGeom>
              <a:avLst/>
              <a:gdLst/>
              <a:ahLst/>
              <a:cxnLst/>
              <a:rect l="l" t="t" r="r" b="b"/>
              <a:pathLst>
                <a:path w="716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3" y="67"/>
                  </a:lnTo>
                  <a:lnTo>
                    <a:pt x="133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500"/>
                  </a:lnTo>
                  <a:lnTo>
                    <a:pt x="34" y="566"/>
                  </a:lnTo>
                  <a:lnTo>
                    <a:pt x="67" y="649"/>
                  </a:lnTo>
                  <a:lnTo>
                    <a:pt x="117" y="699"/>
                  </a:lnTo>
                  <a:lnTo>
                    <a:pt x="183" y="749"/>
                  </a:lnTo>
                  <a:lnTo>
                    <a:pt x="250" y="799"/>
                  </a:lnTo>
                  <a:lnTo>
                    <a:pt x="333" y="815"/>
                  </a:lnTo>
                  <a:lnTo>
                    <a:pt x="482" y="815"/>
                  </a:lnTo>
                  <a:lnTo>
                    <a:pt x="549" y="799"/>
                  </a:lnTo>
                  <a:lnTo>
                    <a:pt x="615" y="765"/>
                  </a:lnTo>
                  <a:lnTo>
                    <a:pt x="682" y="732"/>
                  </a:lnTo>
                  <a:lnTo>
                    <a:pt x="698" y="716"/>
                  </a:lnTo>
                  <a:lnTo>
                    <a:pt x="715" y="699"/>
                  </a:lnTo>
                  <a:lnTo>
                    <a:pt x="715" y="666"/>
                  </a:lnTo>
                  <a:lnTo>
                    <a:pt x="715" y="649"/>
                  </a:lnTo>
                  <a:lnTo>
                    <a:pt x="698" y="633"/>
                  </a:lnTo>
                  <a:lnTo>
                    <a:pt x="665" y="616"/>
                  </a:lnTo>
                  <a:lnTo>
                    <a:pt x="615" y="616"/>
                  </a:lnTo>
                  <a:lnTo>
                    <a:pt x="599" y="633"/>
                  </a:lnTo>
                  <a:lnTo>
                    <a:pt x="516" y="682"/>
                  </a:lnTo>
                  <a:lnTo>
                    <a:pt x="416" y="699"/>
                  </a:lnTo>
                  <a:lnTo>
                    <a:pt x="366" y="682"/>
                  </a:lnTo>
                  <a:lnTo>
                    <a:pt x="300" y="666"/>
                  </a:lnTo>
                  <a:lnTo>
                    <a:pt x="250" y="649"/>
                  </a:lnTo>
                  <a:lnTo>
                    <a:pt x="216" y="616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67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6" y="217"/>
                  </a:lnTo>
                  <a:lnTo>
                    <a:pt x="250" y="184"/>
                  </a:lnTo>
                  <a:lnTo>
                    <a:pt x="300" y="151"/>
                  </a:lnTo>
                  <a:lnTo>
                    <a:pt x="366" y="134"/>
                  </a:lnTo>
                  <a:lnTo>
                    <a:pt x="416" y="134"/>
                  </a:lnTo>
                  <a:lnTo>
                    <a:pt x="516" y="151"/>
                  </a:lnTo>
                  <a:lnTo>
                    <a:pt x="599" y="200"/>
                  </a:lnTo>
                  <a:lnTo>
                    <a:pt x="615" y="200"/>
                  </a:lnTo>
                  <a:lnTo>
                    <a:pt x="649" y="217"/>
                  </a:lnTo>
                  <a:lnTo>
                    <a:pt x="665" y="200"/>
                  </a:lnTo>
                  <a:lnTo>
                    <a:pt x="682" y="184"/>
                  </a:lnTo>
                  <a:lnTo>
                    <a:pt x="698" y="134"/>
                  </a:lnTo>
                  <a:lnTo>
                    <a:pt x="682" y="101"/>
                  </a:lnTo>
                  <a:lnTo>
                    <a:pt x="615" y="51"/>
                  </a:lnTo>
                  <a:lnTo>
                    <a:pt x="549" y="34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5863525" y="1928575"/>
              <a:ext cx="3350" cy="20375"/>
            </a:xfrm>
            <a:custGeom>
              <a:avLst/>
              <a:gdLst/>
              <a:ahLst/>
              <a:cxnLst/>
              <a:rect l="l" t="t" r="r" b="b"/>
              <a:pathLst>
                <a:path w="134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4" y="798"/>
                  </a:lnTo>
                  <a:lnTo>
                    <a:pt x="117" y="781"/>
                  </a:lnTo>
                  <a:lnTo>
                    <a:pt x="117" y="765"/>
                  </a:lnTo>
                  <a:lnTo>
                    <a:pt x="133" y="748"/>
                  </a:lnTo>
                  <a:lnTo>
                    <a:pt x="133" y="67"/>
                  </a:lnTo>
                  <a:lnTo>
                    <a:pt x="117" y="33"/>
                  </a:lnTo>
                  <a:lnTo>
                    <a:pt x="117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5872250" y="1928575"/>
              <a:ext cx="14975" cy="19550"/>
            </a:xfrm>
            <a:custGeom>
              <a:avLst/>
              <a:gdLst/>
              <a:ahLst/>
              <a:cxnLst/>
              <a:rect l="l" t="t" r="r" b="b"/>
              <a:pathLst>
                <a:path w="599" h="782" extrusionOk="0">
                  <a:moveTo>
                    <a:pt x="67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0" y="781"/>
                  </a:lnTo>
                  <a:lnTo>
                    <a:pt x="100" y="765"/>
                  </a:lnTo>
                  <a:lnTo>
                    <a:pt x="117" y="731"/>
                  </a:lnTo>
                  <a:lnTo>
                    <a:pt x="134" y="266"/>
                  </a:lnTo>
                  <a:lnTo>
                    <a:pt x="483" y="765"/>
                  </a:lnTo>
                  <a:lnTo>
                    <a:pt x="516" y="781"/>
                  </a:lnTo>
                  <a:lnTo>
                    <a:pt x="532" y="781"/>
                  </a:lnTo>
                  <a:lnTo>
                    <a:pt x="582" y="765"/>
                  </a:lnTo>
                  <a:lnTo>
                    <a:pt x="599" y="731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32" y="0"/>
                  </a:lnTo>
                  <a:lnTo>
                    <a:pt x="499" y="17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00" y="33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5891775" y="1927725"/>
              <a:ext cx="17475" cy="20400"/>
            </a:xfrm>
            <a:custGeom>
              <a:avLst/>
              <a:gdLst/>
              <a:ahLst/>
              <a:cxnLst/>
              <a:rect l="l" t="t" r="r" b="b"/>
              <a:pathLst>
                <a:path w="699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4" y="67"/>
                  </a:lnTo>
                  <a:lnTo>
                    <a:pt x="117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1" y="333"/>
                  </a:lnTo>
                  <a:lnTo>
                    <a:pt x="1" y="416"/>
                  </a:lnTo>
                  <a:lnTo>
                    <a:pt x="1" y="483"/>
                  </a:lnTo>
                  <a:lnTo>
                    <a:pt x="17" y="549"/>
                  </a:lnTo>
                  <a:lnTo>
                    <a:pt x="51" y="616"/>
                  </a:lnTo>
                  <a:lnTo>
                    <a:pt x="84" y="666"/>
                  </a:lnTo>
                  <a:lnTo>
                    <a:pt x="150" y="732"/>
                  </a:lnTo>
                  <a:lnTo>
                    <a:pt x="217" y="765"/>
                  </a:lnTo>
                  <a:lnTo>
                    <a:pt x="300" y="799"/>
                  </a:lnTo>
                  <a:lnTo>
                    <a:pt x="366" y="815"/>
                  </a:lnTo>
                  <a:lnTo>
                    <a:pt x="450" y="815"/>
                  </a:lnTo>
                  <a:lnTo>
                    <a:pt x="533" y="799"/>
                  </a:lnTo>
                  <a:lnTo>
                    <a:pt x="599" y="765"/>
                  </a:lnTo>
                  <a:lnTo>
                    <a:pt x="682" y="732"/>
                  </a:lnTo>
                  <a:lnTo>
                    <a:pt x="699" y="699"/>
                  </a:lnTo>
                  <a:lnTo>
                    <a:pt x="699" y="682"/>
                  </a:lnTo>
                  <a:lnTo>
                    <a:pt x="699" y="433"/>
                  </a:lnTo>
                  <a:lnTo>
                    <a:pt x="699" y="400"/>
                  </a:lnTo>
                  <a:lnTo>
                    <a:pt x="682" y="383"/>
                  </a:lnTo>
                  <a:lnTo>
                    <a:pt x="649" y="367"/>
                  </a:lnTo>
                  <a:lnTo>
                    <a:pt x="383" y="367"/>
                  </a:lnTo>
                  <a:lnTo>
                    <a:pt x="366" y="383"/>
                  </a:lnTo>
                  <a:lnTo>
                    <a:pt x="350" y="400"/>
                  </a:lnTo>
                  <a:lnTo>
                    <a:pt x="333" y="433"/>
                  </a:lnTo>
                  <a:lnTo>
                    <a:pt x="366" y="483"/>
                  </a:lnTo>
                  <a:lnTo>
                    <a:pt x="400" y="500"/>
                  </a:lnTo>
                  <a:lnTo>
                    <a:pt x="566" y="500"/>
                  </a:lnTo>
                  <a:lnTo>
                    <a:pt x="566" y="649"/>
                  </a:lnTo>
                  <a:lnTo>
                    <a:pt x="499" y="682"/>
                  </a:lnTo>
                  <a:lnTo>
                    <a:pt x="416" y="699"/>
                  </a:lnTo>
                  <a:lnTo>
                    <a:pt x="350" y="682"/>
                  </a:lnTo>
                  <a:lnTo>
                    <a:pt x="300" y="666"/>
                  </a:lnTo>
                  <a:lnTo>
                    <a:pt x="250" y="649"/>
                  </a:lnTo>
                  <a:lnTo>
                    <a:pt x="200" y="616"/>
                  </a:lnTo>
                  <a:lnTo>
                    <a:pt x="200" y="599"/>
                  </a:lnTo>
                  <a:lnTo>
                    <a:pt x="167" y="566"/>
                  </a:lnTo>
                  <a:lnTo>
                    <a:pt x="134" y="516"/>
                  </a:lnTo>
                  <a:lnTo>
                    <a:pt x="134" y="466"/>
                  </a:lnTo>
                  <a:lnTo>
                    <a:pt x="117" y="416"/>
                  </a:lnTo>
                  <a:lnTo>
                    <a:pt x="134" y="350"/>
                  </a:lnTo>
                  <a:lnTo>
                    <a:pt x="150" y="300"/>
                  </a:lnTo>
                  <a:lnTo>
                    <a:pt x="167" y="267"/>
                  </a:lnTo>
                  <a:lnTo>
                    <a:pt x="200" y="217"/>
                  </a:lnTo>
                  <a:lnTo>
                    <a:pt x="250" y="184"/>
                  </a:lnTo>
                  <a:lnTo>
                    <a:pt x="300" y="151"/>
                  </a:lnTo>
                  <a:lnTo>
                    <a:pt x="350" y="134"/>
                  </a:lnTo>
                  <a:lnTo>
                    <a:pt x="416" y="134"/>
                  </a:lnTo>
                  <a:lnTo>
                    <a:pt x="499" y="151"/>
                  </a:lnTo>
                  <a:lnTo>
                    <a:pt x="582" y="200"/>
                  </a:lnTo>
                  <a:lnTo>
                    <a:pt x="616" y="217"/>
                  </a:lnTo>
                  <a:lnTo>
                    <a:pt x="666" y="217"/>
                  </a:lnTo>
                  <a:lnTo>
                    <a:pt x="682" y="200"/>
                  </a:lnTo>
                  <a:lnTo>
                    <a:pt x="699" y="184"/>
                  </a:lnTo>
                  <a:lnTo>
                    <a:pt x="699" y="151"/>
                  </a:lnTo>
                  <a:lnTo>
                    <a:pt x="699" y="134"/>
                  </a:lnTo>
                  <a:lnTo>
                    <a:pt x="682" y="117"/>
                  </a:lnTo>
                  <a:lnTo>
                    <a:pt x="666" y="101"/>
                  </a:lnTo>
                  <a:lnTo>
                    <a:pt x="616" y="51"/>
                  </a:lnTo>
                  <a:lnTo>
                    <a:pt x="549" y="34"/>
                  </a:lnTo>
                  <a:lnTo>
                    <a:pt x="483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16100" y="1834650"/>
              <a:ext cx="2399700" cy="37425"/>
            </a:xfrm>
            <a:custGeom>
              <a:avLst/>
              <a:gdLst/>
              <a:ahLst/>
              <a:cxnLst/>
              <a:rect l="l" t="t" r="r" b="b"/>
              <a:pathLst>
                <a:path w="95988" h="1497" extrusionOk="0">
                  <a:moveTo>
                    <a:pt x="1" y="1"/>
                  </a:moveTo>
                  <a:lnTo>
                    <a:pt x="1" y="1497"/>
                  </a:lnTo>
                  <a:lnTo>
                    <a:pt x="95987" y="1497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27325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299" y="0"/>
                  </a:moveTo>
                  <a:lnTo>
                    <a:pt x="233" y="17"/>
                  </a:lnTo>
                  <a:lnTo>
                    <a:pt x="166" y="67"/>
                  </a:lnTo>
                  <a:lnTo>
                    <a:pt x="117" y="100"/>
                  </a:lnTo>
                  <a:lnTo>
                    <a:pt x="67" y="166"/>
                  </a:lnTo>
                  <a:lnTo>
                    <a:pt x="34" y="216"/>
                  </a:lnTo>
                  <a:lnTo>
                    <a:pt x="17" y="299"/>
                  </a:lnTo>
                  <a:lnTo>
                    <a:pt x="0" y="366"/>
                  </a:lnTo>
                  <a:lnTo>
                    <a:pt x="17" y="449"/>
                  </a:lnTo>
                  <a:lnTo>
                    <a:pt x="34" y="515"/>
                  </a:lnTo>
                  <a:lnTo>
                    <a:pt x="67" y="582"/>
                  </a:lnTo>
                  <a:lnTo>
                    <a:pt x="117" y="632"/>
                  </a:lnTo>
                  <a:lnTo>
                    <a:pt x="166" y="682"/>
                  </a:lnTo>
                  <a:lnTo>
                    <a:pt x="233" y="715"/>
                  </a:lnTo>
                  <a:lnTo>
                    <a:pt x="299" y="731"/>
                  </a:lnTo>
                  <a:lnTo>
                    <a:pt x="366" y="748"/>
                  </a:lnTo>
                  <a:lnTo>
                    <a:pt x="449" y="731"/>
                  </a:lnTo>
                  <a:lnTo>
                    <a:pt x="516" y="715"/>
                  </a:lnTo>
                  <a:lnTo>
                    <a:pt x="582" y="682"/>
                  </a:lnTo>
                  <a:lnTo>
                    <a:pt x="632" y="632"/>
                  </a:lnTo>
                  <a:lnTo>
                    <a:pt x="682" y="582"/>
                  </a:lnTo>
                  <a:lnTo>
                    <a:pt x="715" y="515"/>
                  </a:lnTo>
                  <a:lnTo>
                    <a:pt x="732" y="449"/>
                  </a:lnTo>
                  <a:lnTo>
                    <a:pt x="748" y="366"/>
                  </a:lnTo>
                  <a:lnTo>
                    <a:pt x="748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49" y="116"/>
                  </a:lnTo>
                  <a:lnTo>
                    <a:pt x="582" y="67"/>
                  </a:lnTo>
                  <a:lnTo>
                    <a:pt x="532" y="3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65550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00" y="0"/>
                  </a:moveTo>
                  <a:lnTo>
                    <a:pt x="216" y="33"/>
                  </a:lnTo>
                  <a:lnTo>
                    <a:pt x="167" y="67"/>
                  </a:lnTo>
                  <a:lnTo>
                    <a:pt x="100" y="100"/>
                  </a:lnTo>
                  <a:lnTo>
                    <a:pt x="50" y="166"/>
                  </a:lnTo>
                  <a:lnTo>
                    <a:pt x="17" y="233"/>
                  </a:lnTo>
                  <a:lnTo>
                    <a:pt x="0" y="299"/>
                  </a:lnTo>
                  <a:lnTo>
                    <a:pt x="0" y="366"/>
                  </a:lnTo>
                  <a:lnTo>
                    <a:pt x="0" y="449"/>
                  </a:lnTo>
                  <a:lnTo>
                    <a:pt x="17" y="515"/>
                  </a:lnTo>
                  <a:lnTo>
                    <a:pt x="50" y="582"/>
                  </a:lnTo>
                  <a:lnTo>
                    <a:pt x="100" y="632"/>
                  </a:lnTo>
                  <a:lnTo>
                    <a:pt x="167" y="682"/>
                  </a:lnTo>
                  <a:lnTo>
                    <a:pt x="216" y="715"/>
                  </a:lnTo>
                  <a:lnTo>
                    <a:pt x="300" y="731"/>
                  </a:lnTo>
                  <a:lnTo>
                    <a:pt x="366" y="748"/>
                  </a:lnTo>
                  <a:lnTo>
                    <a:pt x="449" y="731"/>
                  </a:lnTo>
                  <a:lnTo>
                    <a:pt x="516" y="715"/>
                  </a:lnTo>
                  <a:lnTo>
                    <a:pt x="582" y="682"/>
                  </a:lnTo>
                  <a:lnTo>
                    <a:pt x="632" y="632"/>
                  </a:lnTo>
                  <a:lnTo>
                    <a:pt x="682" y="582"/>
                  </a:lnTo>
                  <a:lnTo>
                    <a:pt x="715" y="515"/>
                  </a:lnTo>
                  <a:lnTo>
                    <a:pt x="732" y="449"/>
                  </a:lnTo>
                  <a:lnTo>
                    <a:pt x="748" y="366"/>
                  </a:lnTo>
                  <a:lnTo>
                    <a:pt x="732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32" y="100"/>
                  </a:lnTo>
                  <a:lnTo>
                    <a:pt x="582" y="67"/>
                  </a:lnTo>
                  <a:lnTo>
                    <a:pt x="516" y="3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403350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00" y="0"/>
                  </a:moveTo>
                  <a:lnTo>
                    <a:pt x="217" y="33"/>
                  </a:lnTo>
                  <a:lnTo>
                    <a:pt x="167" y="67"/>
                  </a:lnTo>
                  <a:lnTo>
                    <a:pt x="101" y="100"/>
                  </a:lnTo>
                  <a:lnTo>
                    <a:pt x="51" y="166"/>
                  </a:lnTo>
                  <a:lnTo>
                    <a:pt x="18" y="233"/>
                  </a:lnTo>
                  <a:lnTo>
                    <a:pt x="1" y="299"/>
                  </a:lnTo>
                  <a:lnTo>
                    <a:pt x="1" y="366"/>
                  </a:lnTo>
                  <a:lnTo>
                    <a:pt x="1" y="449"/>
                  </a:lnTo>
                  <a:lnTo>
                    <a:pt x="18" y="515"/>
                  </a:lnTo>
                  <a:lnTo>
                    <a:pt x="51" y="582"/>
                  </a:lnTo>
                  <a:lnTo>
                    <a:pt x="101" y="632"/>
                  </a:lnTo>
                  <a:lnTo>
                    <a:pt x="167" y="682"/>
                  </a:lnTo>
                  <a:lnTo>
                    <a:pt x="217" y="715"/>
                  </a:lnTo>
                  <a:lnTo>
                    <a:pt x="300" y="731"/>
                  </a:lnTo>
                  <a:lnTo>
                    <a:pt x="367" y="748"/>
                  </a:lnTo>
                  <a:lnTo>
                    <a:pt x="450" y="731"/>
                  </a:lnTo>
                  <a:lnTo>
                    <a:pt x="516" y="715"/>
                  </a:lnTo>
                  <a:lnTo>
                    <a:pt x="583" y="682"/>
                  </a:lnTo>
                  <a:lnTo>
                    <a:pt x="633" y="632"/>
                  </a:lnTo>
                  <a:lnTo>
                    <a:pt x="682" y="582"/>
                  </a:lnTo>
                  <a:lnTo>
                    <a:pt x="716" y="515"/>
                  </a:lnTo>
                  <a:lnTo>
                    <a:pt x="732" y="449"/>
                  </a:lnTo>
                  <a:lnTo>
                    <a:pt x="749" y="366"/>
                  </a:lnTo>
                  <a:lnTo>
                    <a:pt x="732" y="299"/>
                  </a:lnTo>
                  <a:lnTo>
                    <a:pt x="716" y="233"/>
                  </a:lnTo>
                  <a:lnTo>
                    <a:pt x="682" y="166"/>
                  </a:lnTo>
                  <a:lnTo>
                    <a:pt x="633" y="100"/>
                  </a:lnTo>
                  <a:lnTo>
                    <a:pt x="583" y="67"/>
                  </a:lnTo>
                  <a:lnTo>
                    <a:pt x="516" y="33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6674625" y="1872050"/>
              <a:ext cx="41175" cy="1253675"/>
            </a:xfrm>
            <a:custGeom>
              <a:avLst/>
              <a:gdLst/>
              <a:ahLst/>
              <a:cxnLst/>
              <a:rect l="l" t="t" r="r" b="b"/>
              <a:pathLst>
                <a:path w="1647" h="50147" extrusionOk="0">
                  <a:moveTo>
                    <a:pt x="1" y="1"/>
                  </a:moveTo>
                  <a:lnTo>
                    <a:pt x="1" y="50146"/>
                  </a:lnTo>
                  <a:lnTo>
                    <a:pt x="1646" y="5014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6674625" y="1872050"/>
              <a:ext cx="41175" cy="1253675"/>
            </a:xfrm>
            <a:custGeom>
              <a:avLst/>
              <a:gdLst/>
              <a:ahLst/>
              <a:cxnLst/>
              <a:rect l="l" t="t" r="r" b="b"/>
              <a:pathLst>
                <a:path w="1647" h="50147" fill="none" extrusionOk="0">
                  <a:moveTo>
                    <a:pt x="1" y="1"/>
                  </a:moveTo>
                  <a:lnTo>
                    <a:pt x="1646" y="1"/>
                  </a:lnTo>
                  <a:lnTo>
                    <a:pt x="1646" y="50146"/>
                  </a:lnTo>
                  <a:lnTo>
                    <a:pt x="1" y="5014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6684600" y="1880375"/>
              <a:ext cx="21225" cy="482025"/>
            </a:xfrm>
            <a:custGeom>
              <a:avLst/>
              <a:gdLst/>
              <a:ahLst/>
              <a:cxnLst/>
              <a:rect l="l" t="t" r="r" b="b"/>
              <a:pathLst>
                <a:path w="849" h="19281" extrusionOk="0">
                  <a:moveTo>
                    <a:pt x="433" y="0"/>
                  </a:moveTo>
                  <a:lnTo>
                    <a:pt x="333" y="17"/>
                  </a:lnTo>
                  <a:lnTo>
                    <a:pt x="267" y="33"/>
                  </a:lnTo>
                  <a:lnTo>
                    <a:pt x="184" y="83"/>
                  </a:lnTo>
                  <a:lnTo>
                    <a:pt x="117" y="133"/>
                  </a:lnTo>
                  <a:lnTo>
                    <a:pt x="67" y="200"/>
                  </a:lnTo>
                  <a:lnTo>
                    <a:pt x="34" y="266"/>
                  </a:lnTo>
                  <a:lnTo>
                    <a:pt x="1" y="349"/>
                  </a:lnTo>
                  <a:lnTo>
                    <a:pt x="1" y="432"/>
                  </a:lnTo>
                  <a:lnTo>
                    <a:pt x="1" y="18848"/>
                  </a:lnTo>
                  <a:lnTo>
                    <a:pt x="1" y="18948"/>
                  </a:lnTo>
                  <a:lnTo>
                    <a:pt x="34" y="19015"/>
                  </a:lnTo>
                  <a:lnTo>
                    <a:pt x="67" y="19098"/>
                  </a:lnTo>
                  <a:lnTo>
                    <a:pt x="117" y="19148"/>
                  </a:lnTo>
                  <a:lnTo>
                    <a:pt x="184" y="19214"/>
                  </a:lnTo>
                  <a:lnTo>
                    <a:pt x="267" y="19247"/>
                  </a:lnTo>
                  <a:lnTo>
                    <a:pt x="333" y="19264"/>
                  </a:lnTo>
                  <a:lnTo>
                    <a:pt x="433" y="19281"/>
                  </a:lnTo>
                  <a:lnTo>
                    <a:pt x="516" y="19264"/>
                  </a:lnTo>
                  <a:lnTo>
                    <a:pt x="599" y="19247"/>
                  </a:lnTo>
                  <a:lnTo>
                    <a:pt x="666" y="19214"/>
                  </a:lnTo>
                  <a:lnTo>
                    <a:pt x="732" y="19148"/>
                  </a:lnTo>
                  <a:lnTo>
                    <a:pt x="782" y="19098"/>
                  </a:lnTo>
                  <a:lnTo>
                    <a:pt x="815" y="19015"/>
                  </a:lnTo>
                  <a:lnTo>
                    <a:pt x="848" y="18948"/>
                  </a:lnTo>
                  <a:lnTo>
                    <a:pt x="848" y="18848"/>
                  </a:lnTo>
                  <a:lnTo>
                    <a:pt x="848" y="432"/>
                  </a:lnTo>
                  <a:lnTo>
                    <a:pt x="848" y="349"/>
                  </a:lnTo>
                  <a:lnTo>
                    <a:pt x="815" y="266"/>
                  </a:lnTo>
                  <a:lnTo>
                    <a:pt x="782" y="200"/>
                  </a:lnTo>
                  <a:lnTo>
                    <a:pt x="732" y="133"/>
                  </a:lnTo>
                  <a:lnTo>
                    <a:pt x="666" y="83"/>
                  </a:lnTo>
                  <a:lnTo>
                    <a:pt x="599" y="33"/>
                  </a:lnTo>
                  <a:lnTo>
                    <a:pt x="516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5423900" y="2461675"/>
              <a:ext cx="109300" cy="79400"/>
            </a:xfrm>
            <a:custGeom>
              <a:avLst/>
              <a:gdLst/>
              <a:ahLst/>
              <a:cxnLst/>
              <a:rect l="l" t="t" r="r" b="b"/>
              <a:pathLst>
                <a:path w="4372" h="3176" extrusionOk="0">
                  <a:moveTo>
                    <a:pt x="200" y="1"/>
                  </a:moveTo>
                  <a:lnTo>
                    <a:pt x="150" y="18"/>
                  </a:lnTo>
                  <a:lnTo>
                    <a:pt x="117" y="34"/>
                  </a:lnTo>
                  <a:lnTo>
                    <a:pt x="67" y="67"/>
                  </a:lnTo>
                  <a:lnTo>
                    <a:pt x="17" y="151"/>
                  </a:lnTo>
                  <a:lnTo>
                    <a:pt x="0" y="250"/>
                  </a:lnTo>
                  <a:lnTo>
                    <a:pt x="0" y="300"/>
                  </a:lnTo>
                  <a:lnTo>
                    <a:pt x="17" y="350"/>
                  </a:lnTo>
                  <a:lnTo>
                    <a:pt x="1147" y="3043"/>
                  </a:lnTo>
                  <a:lnTo>
                    <a:pt x="1180" y="3076"/>
                  </a:lnTo>
                  <a:lnTo>
                    <a:pt x="1197" y="3109"/>
                  </a:lnTo>
                  <a:lnTo>
                    <a:pt x="1197" y="3126"/>
                  </a:lnTo>
                  <a:lnTo>
                    <a:pt x="1214" y="3142"/>
                  </a:lnTo>
                  <a:lnTo>
                    <a:pt x="1230" y="3142"/>
                  </a:lnTo>
                  <a:lnTo>
                    <a:pt x="1280" y="3176"/>
                  </a:lnTo>
                  <a:lnTo>
                    <a:pt x="1463" y="3176"/>
                  </a:lnTo>
                  <a:lnTo>
                    <a:pt x="1480" y="3159"/>
                  </a:lnTo>
                  <a:lnTo>
                    <a:pt x="1496" y="3142"/>
                  </a:lnTo>
                  <a:lnTo>
                    <a:pt x="1530" y="3126"/>
                  </a:lnTo>
                  <a:lnTo>
                    <a:pt x="1530" y="3109"/>
                  </a:lnTo>
                  <a:lnTo>
                    <a:pt x="1546" y="3076"/>
                  </a:lnTo>
                  <a:lnTo>
                    <a:pt x="1563" y="3043"/>
                  </a:lnTo>
                  <a:lnTo>
                    <a:pt x="2178" y="1613"/>
                  </a:lnTo>
                  <a:lnTo>
                    <a:pt x="2776" y="3043"/>
                  </a:lnTo>
                  <a:lnTo>
                    <a:pt x="2793" y="3076"/>
                  </a:lnTo>
                  <a:lnTo>
                    <a:pt x="2809" y="3109"/>
                  </a:lnTo>
                  <a:lnTo>
                    <a:pt x="2809" y="3126"/>
                  </a:lnTo>
                  <a:lnTo>
                    <a:pt x="2843" y="3142"/>
                  </a:lnTo>
                  <a:lnTo>
                    <a:pt x="2892" y="3176"/>
                  </a:lnTo>
                  <a:lnTo>
                    <a:pt x="3059" y="3176"/>
                  </a:lnTo>
                  <a:lnTo>
                    <a:pt x="3109" y="3142"/>
                  </a:lnTo>
                  <a:lnTo>
                    <a:pt x="3142" y="3126"/>
                  </a:lnTo>
                  <a:lnTo>
                    <a:pt x="3142" y="3109"/>
                  </a:lnTo>
                  <a:lnTo>
                    <a:pt x="3158" y="3076"/>
                  </a:lnTo>
                  <a:lnTo>
                    <a:pt x="3175" y="3043"/>
                  </a:lnTo>
                  <a:lnTo>
                    <a:pt x="4305" y="350"/>
                  </a:lnTo>
                  <a:lnTo>
                    <a:pt x="4355" y="267"/>
                  </a:lnTo>
                  <a:lnTo>
                    <a:pt x="4372" y="184"/>
                  </a:lnTo>
                  <a:lnTo>
                    <a:pt x="4355" y="101"/>
                  </a:lnTo>
                  <a:lnTo>
                    <a:pt x="4305" y="18"/>
                  </a:lnTo>
                  <a:lnTo>
                    <a:pt x="4255" y="1"/>
                  </a:lnTo>
                  <a:lnTo>
                    <a:pt x="4206" y="1"/>
                  </a:lnTo>
                  <a:lnTo>
                    <a:pt x="4106" y="18"/>
                  </a:lnTo>
                  <a:lnTo>
                    <a:pt x="4023" y="67"/>
                  </a:lnTo>
                  <a:lnTo>
                    <a:pt x="3989" y="101"/>
                  </a:lnTo>
                  <a:lnTo>
                    <a:pt x="3973" y="151"/>
                  </a:lnTo>
                  <a:lnTo>
                    <a:pt x="3059" y="2295"/>
                  </a:lnTo>
                  <a:lnTo>
                    <a:pt x="2477" y="865"/>
                  </a:lnTo>
                  <a:lnTo>
                    <a:pt x="2427" y="799"/>
                  </a:lnTo>
                  <a:lnTo>
                    <a:pt x="2377" y="766"/>
                  </a:lnTo>
                  <a:lnTo>
                    <a:pt x="2311" y="732"/>
                  </a:lnTo>
                  <a:lnTo>
                    <a:pt x="2228" y="716"/>
                  </a:lnTo>
                  <a:lnTo>
                    <a:pt x="2161" y="732"/>
                  </a:lnTo>
                  <a:lnTo>
                    <a:pt x="2078" y="749"/>
                  </a:lnTo>
                  <a:lnTo>
                    <a:pt x="2028" y="799"/>
                  </a:lnTo>
                  <a:lnTo>
                    <a:pt x="1995" y="865"/>
                  </a:lnTo>
                  <a:lnTo>
                    <a:pt x="1397" y="2295"/>
                  </a:lnTo>
                  <a:lnTo>
                    <a:pt x="482" y="151"/>
                  </a:lnTo>
                  <a:lnTo>
                    <a:pt x="466" y="101"/>
                  </a:lnTo>
                  <a:lnTo>
                    <a:pt x="433" y="67"/>
                  </a:lnTo>
                  <a:lnTo>
                    <a:pt x="349" y="18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5550225" y="2460850"/>
              <a:ext cx="50700" cy="80650"/>
            </a:xfrm>
            <a:custGeom>
              <a:avLst/>
              <a:gdLst/>
              <a:ahLst/>
              <a:cxnLst/>
              <a:rect l="l" t="t" r="r" b="b"/>
              <a:pathLst>
                <a:path w="2028" h="3226" extrusionOk="0">
                  <a:moveTo>
                    <a:pt x="200" y="1"/>
                  </a:moveTo>
                  <a:lnTo>
                    <a:pt x="150" y="17"/>
                  </a:lnTo>
                  <a:lnTo>
                    <a:pt x="67" y="67"/>
                  </a:lnTo>
                  <a:lnTo>
                    <a:pt x="17" y="150"/>
                  </a:lnTo>
                  <a:lnTo>
                    <a:pt x="0" y="200"/>
                  </a:lnTo>
                  <a:lnTo>
                    <a:pt x="0" y="250"/>
                  </a:lnTo>
                  <a:lnTo>
                    <a:pt x="0" y="2976"/>
                  </a:lnTo>
                  <a:lnTo>
                    <a:pt x="0" y="2993"/>
                  </a:lnTo>
                  <a:lnTo>
                    <a:pt x="0" y="3042"/>
                  </a:lnTo>
                  <a:lnTo>
                    <a:pt x="33" y="3092"/>
                  </a:lnTo>
                  <a:lnTo>
                    <a:pt x="83" y="3175"/>
                  </a:lnTo>
                  <a:lnTo>
                    <a:pt x="166" y="3225"/>
                  </a:lnTo>
                  <a:lnTo>
                    <a:pt x="1812" y="3225"/>
                  </a:lnTo>
                  <a:lnTo>
                    <a:pt x="1862" y="3209"/>
                  </a:lnTo>
                  <a:lnTo>
                    <a:pt x="1945" y="3159"/>
                  </a:lnTo>
                  <a:lnTo>
                    <a:pt x="1995" y="3076"/>
                  </a:lnTo>
                  <a:lnTo>
                    <a:pt x="2011" y="3026"/>
                  </a:lnTo>
                  <a:lnTo>
                    <a:pt x="2028" y="2976"/>
                  </a:lnTo>
                  <a:lnTo>
                    <a:pt x="2011" y="2926"/>
                  </a:lnTo>
                  <a:lnTo>
                    <a:pt x="1995" y="2876"/>
                  </a:lnTo>
                  <a:lnTo>
                    <a:pt x="1945" y="2793"/>
                  </a:lnTo>
                  <a:lnTo>
                    <a:pt x="1862" y="2743"/>
                  </a:lnTo>
                  <a:lnTo>
                    <a:pt x="1812" y="2727"/>
                  </a:lnTo>
                  <a:lnTo>
                    <a:pt x="515" y="2727"/>
                  </a:lnTo>
                  <a:lnTo>
                    <a:pt x="515" y="1862"/>
                  </a:lnTo>
                  <a:lnTo>
                    <a:pt x="1646" y="1862"/>
                  </a:lnTo>
                  <a:lnTo>
                    <a:pt x="1696" y="1846"/>
                  </a:lnTo>
                  <a:lnTo>
                    <a:pt x="1762" y="1796"/>
                  </a:lnTo>
                  <a:lnTo>
                    <a:pt x="1829" y="1713"/>
                  </a:lnTo>
                  <a:lnTo>
                    <a:pt x="1845" y="1663"/>
                  </a:lnTo>
                  <a:lnTo>
                    <a:pt x="1845" y="1613"/>
                  </a:lnTo>
                  <a:lnTo>
                    <a:pt x="1845" y="1563"/>
                  </a:lnTo>
                  <a:lnTo>
                    <a:pt x="1829" y="1513"/>
                  </a:lnTo>
                  <a:lnTo>
                    <a:pt x="1762" y="1430"/>
                  </a:lnTo>
                  <a:lnTo>
                    <a:pt x="1696" y="1380"/>
                  </a:lnTo>
                  <a:lnTo>
                    <a:pt x="1646" y="1364"/>
                  </a:lnTo>
                  <a:lnTo>
                    <a:pt x="515" y="1364"/>
                  </a:lnTo>
                  <a:lnTo>
                    <a:pt x="515" y="516"/>
                  </a:lnTo>
                  <a:lnTo>
                    <a:pt x="1762" y="516"/>
                  </a:lnTo>
                  <a:lnTo>
                    <a:pt x="1812" y="499"/>
                  </a:lnTo>
                  <a:lnTo>
                    <a:pt x="1862" y="483"/>
                  </a:lnTo>
                  <a:lnTo>
                    <a:pt x="1945" y="433"/>
                  </a:lnTo>
                  <a:lnTo>
                    <a:pt x="1995" y="350"/>
                  </a:lnTo>
                  <a:lnTo>
                    <a:pt x="2011" y="300"/>
                  </a:lnTo>
                  <a:lnTo>
                    <a:pt x="2011" y="250"/>
                  </a:lnTo>
                  <a:lnTo>
                    <a:pt x="2011" y="200"/>
                  </a:lnTo>
                  <a:lnTo>
                    <a:pt x="1995" y="150"/>
                  </a:lnTo>
                  <a:lnTo>
                    <a:pt x="1945" y="67"/>
                  </a:lnTo>
                  <a:lnTo>
                    <a:pt x="1862" y="17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5618775" y="2460850"/>
              <a:ext cx="50725" cy="80650"/>
            </a:xfrm>
            <a:custGeom>
              <a:avLst/>
              <a:gdLst/>
              <a:ahLst/>
              <a:cxnLst/>
              <a:rect l="l" t="t" r="r" b="b"/>
              <a:pathLst>
                <a:path w="2029" h="3226" extrusionOk="0">
                  <a:moveTo>
                    <a:pt x="200" y="1"/>
                  </a:moveTo>
                  <a:lnTo>
                    <a:pt x="150" y="17"/>
                  </a:lnTo>
                  <a:lnTo>
                    <a:pt x="67" y="67"/>
                  </a:lnTo>
                  <a:lnTo>
                    <a:pt x="17" y="150"/>
                  </a:lnTo>
                  <a:lnTo>
                    <a:pt x="1" y="200"/>
                  </a:lnTo>
                  <a:lnTo>
                    <a:pt x="1" y="250"/>
                  </a:lnTo>
                  <a:lnTo>
                    <a:pt x="1" y="2976"/>
                  </a:lnTo>
                  <a:lnTo>
                    <a:pt x="1" y="2993"/>
                  </a:lnTo>
                  <a:lnTo>
                    <a:pt x="1" y="3042"/>
                  </a:lnTo>
                  <a:lnTo>
                    <a:pt x="17" y="3092"/>
                  </a:lnTo>
                  <a:lnTo>
                    <a:pt x="84" y="3159"/>
                  </a:lnTo>
                  <a:lnTo>
                    <a:pt x="167" y="3209"/>
                  </a:lnTo>
                  <a:lnTo>
                    <a:pt x="217" y="3225"/>
                  </a:lnTo>
                  <a:lnTo>
                    <a:pt x="1829" y="3225"/>
                  </a:lnTo>
                  <a:lnTo>
                    <a:pt x="1879" y="3209"/>
                  </a:lnTo>
                  <a:lnTo>
                    <a:pt x="1962" y="3159"/>
                  </a:lnTo>
                  <a:lnTo>
                    <a:pt x="2012" y="3076"/>
                  </a:lnTo>
                  <a:lnTo>
                    <a:pt x="2028" y="3026"/>
                  </a:lnTo>
                  <a:lnTo>
                    <a:pt x="2028" y="2976"/>
                  </a:lnTo>
                  <a:lnTo>
                    <a:pt x="2028" y="2926"/>
                  </a:lnTo>
                  <a:lnTo>
                    <a:pt x="2012" y="2876"/>
                  </a:lnTo>
                  <a:lnTo>
                    <a:pt x="1962" y="2793"/>
                  </a:lnTo>
                  <a:lnTo>
                    <a:pt x="1879" y="2743"/>
                  </a:lnTo>
                  <a:lnTo>
                    <a:pt x="1829" y="2727"/>
                  </a:lnTo>
                  <a:lnTo>
                    <a:pt x="516" y="2727"/>
                  </a:lnTo>
                  <a:lnTo>
                    <a:pt x="516" y="250"/>
                  </a:lnTo>
                  <a:lnTo>
                    <a:pt x="499" y="200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50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5675700" y="2458350"/>
              <a:ext cx="71500" cy="83150"/>
            </a:xfrm>
            <a:custGeom>
              <a:avLst/>
              <a:gdLst/>
              <a:ahLst/>
              <a:cxnLst/>
              <a:rect l="l" t="t" r="r" b="b"/>
              <a:pathLst>
                <a:path w="2860" h="3326" extrusionOk="0">
                  <a:moveTo>
                    <a:pt x="1679" y="1"/>
                  </a:moveTo>
                  <a:lnTo>
                    <a:pt x="1513" y="18"/>
                  </a:lnTo>
                  <a:lnTo>
                    <a:pt x="1347" y="34"/>
                  </a:lnTo>
                  <a:lnTo>
                    <a:pt x="1181" y="84"/>
                  </a:lnTo>
                  <a:lnTo>
                    <a:pt x="1031" y="134"/>
                  </a:lnTo>
                  <a:lnTo>
                    <a:pt x="882" y="200"/>
                  </a:lnTo>
                  <a:lnTo>
                    <a:pt x="749" y="284"/>
                  </a:lnTo>
                  <a:lnTo>
                    <a:pt x="616" y="383"/>
                  </a:lnTo>
                  <a:lnTo>
                    <a:pt x="499" y="483"/>
                  </a:lnTo>
                  <a:lnTo>
                    <a:pt x="383" y="599"/>
                  </a:lnTo>
                  <a:lnTo>
                    <a:pt x="300" y="732"/>
                  </a:lnTo>
                  <a:lnTo>
                    <a:pt x="200" y="865"/>
                  </a:lnTo>
                  <a:lnTo>
                    <a:pt x="134" y="1015"/>
                  </a:lnTo>
                  <a:lnTo>
                    <a:pt x="84" y="1164"/>
                  </a:lnTo>
                  <a:lnTo>
                    <a:pt x="34" y="1331"/>
                  </a:lnTo>
                  <a:lnTo>
                    <a:pt x="1" y="1497"/>
                  </a:lnTo>
                  <a:lnTo>
                    <a:pt x="1" y="1663"/>
                  </a:lnTo>
                  <a:lnTo>
                    <a:pt x="1" y="1829"/>
                  </a:lnTo>
                  <a:lnTo>
                    <a:pt x="34" y="1996"/>
                  </a:lnTo>
                  <a:lnTo>
                    <a:pt x="67" y="2162"/>
                  </a:lnTo>
                  <a:lnTo>
                    <a:pt x="134" y="2311"/>
                  </a:lnTo>
                  <a:lnTo>
                    <a:pt x="200" y="2461"/>
                  </a:lnTo>
                  <a:lnTo>
                    <a:pt x="283" y="2594"/>
                  </a:lnTo>
                  <a:lnTo>
                    <a:pt x="383" y="2727"/>
                  </a:lnTo>
                  <a:lnTo>
                    <a:pt x="499" y="2843"/>
                  </a:lnTo>
                  <a:lnTo>
                    <a:pt x="616" y="2960"/>
                  </a:lnTo>
                  <a:lnTo>
                    <a:pt x="749" y="3043"/>
                  </a:lnTo>
                  <a:lnTo>
                    <a:pt x="882" y="3126"/>
                  </a:lnTo>
                  <a:lnTo>
                    <a:pt x="1031" y="3209"/>
                  </a:lnTo>
                  <a:lnTo>
                    <a:pt x="1181" y="3259"/>
                  </a:lnTo>
                  <a:lnTo>
                    <a:pt x="1347" y="3292"/>
                  </a:lnTo>
                  <a:lnTo>
                    <a:pt x="1513" y="3325"/>
                  </a:lnTo>
                  <a:lnTo>
                    <a:pt x="1829" y="3325"/>
                  </a:lnTo>
                  <a:lnTo>
                    <a:pt x="1979" y="3309"/>
                  </a:lnTo>
                  <a:lnTo>
                    <a:pt x="2112" y="3275"/>
                  </a:lnTo>
                  <a:lnTo>
                    <a:pt x="2245" y="3242"/>
                  </a:lnTo>
                  <a:lnTo>
                    <a:pt x="2378" y="3192"/>
                  </a:lnTo>
                  <a:lnTo>
                    <a:pt x="2511" y="3126"/>
                  </a:lnTo>
                  <a:lnTo>
                    <a:pt x="2644" y="3059"/>
                  </a:lnTo>
                  <a:lnTo>
                    <a:pt x="2760" y="2976"/>
                  </a:lnTo>
                  <a:lnTo>
                    <a:pt x="2793" y="2926"/>
                  </a:lnTo>
                  <a:lnTo>
                    <a:pt x="2826" y="2893"/>
                  </a:lnTo>
                  <a:lnTo>
                    <a:pt x="2843" y="2793"/>
                  </a:lnTo>
                  <a:lnTo>
                    <a:pt x="2843" y="2694"/>
                  </a:lnTo>
                  <a:lnTo>
                    <a:pt x="2826" y="2644"/>
                  </a:lnTo>
                  <a:lnTo>
                    <a:pt x="2793" y="2594"/>
                  </a:lnTo>
                  <a:lnTo>
                    <a:pt x="2727" y="2527"/>
                  </a:lnTo>
                  <a:lnTo>
                    <a:pt x="2627" y="2511"/>
                  </a:lnTo>
                  <a:lnTo>
                    <a:pt x="2527" y="2511"/>
                  </a:lnTo>
                  <a:lnTo>
                    <a:pt x="2427" y="2544"/>
                  </a:lnTo>
                  <a:lnTo>
                    <a:pt x="2261" y="2660"/>
                  </a:lnTo>
                  <a:lnTo>
                    <a:pt x="2078" y="2743"/>
                  </a:lnTo>
                  <a:lnTo>
                    <a:pt x="1879" y="2793"/>
                  </a:lnTo>
                  <a:lnTo>
                    <a:pt x="1679" y="2810"/>
                  </a:lnTo>
                  <a:lnTo>
                    <a:pt x="1563" y="2793"/>
                  </a:lnTo>
                  <a:lnTo>
                    <a:pt x="1463" y="2777"/>
                  </a:lnTo>
                  <a:lnTo>
                    <a:pt x="1347" y="2760"/>
                  </a:lnTo>
                  <a:lnTo>
                    <a:pt x="1247" y="2710"/>
                  </a:lnTo>
                  <a:lnTo>
                    <a:pt x="1131" y="2677"/>
                  </a:lnTo>
                  <a:lnTo>
                    <a:pt x="1031" y="2610"/>
                  </a:lnTo>
                  <a:lnTo>
                    <a:pt x="948" y="2544"/>
                  </a:lnTo>
                  <a:lnTo>
                    <a:pt x="865" y="2478"/>
                  </a:lnTo>
                  <a:lnTo>
                    <a:pt x="782" y="2394"/>
                  </a:lnTo>
                  <a:lnTo>
                    <a:pt x="715" y="2295"/>
                  </a:lnTo>
                  <a:lnTo>
                    <a:pt x="649" y="2212"/>
                  </a:lnTo>
                  <a:lnTo>
                    <a:pt x="599" y="2112"/>
                  </a:lnTo>
                  <a:lnTo>
                    <a:pt x="566" y="1996"/>
                  </a:lnTo>
                  <a:lnTo>
                    <a:pt x="549" y="1896"/>
                  </a:lnTo>
                  <a:lnTo>
                    <a:pt x="533" y="1779"/>
                  </a:lnTo>
                  <a:lnTo>
                    <a:pt x="516" y="1663"/>
                  </a:lnTo>
                  <a:lnTo>
                    <a:pt x="533" y="1563"/>
                  </a:lnTo>
                  <a:lnTo>
                    <a:pt x="549" y="1447"/>
                  </a:lnTo>
                  <a:lnTo>
                    <a:pt x="566" y="1331"/>
                  </a:lnTo>
                  <a:lnTo>
                    <a:pt x="599" y="1231"/>
                  </a:lnTo>
                  <a:lnTo>
                    <a:pt x="649" y="1131"/>
                  </a:lnTo>
                  <a:lnTo>
                    <a:pt x="715" y="1031"/>
                  </a:lnTo>
                  <a:lnTo>
                    <a:pt x="782" y="948"/>
                  </a:lnTo>
                  <a:lnTo>
                    <a:pt x="865" y="865"/>
                  </a:lnTo>
                  <a:lnTo>
                    <a:pt x="948" y="782"/>
                  </a:lnTo>
                  <a:lnTo>
                    <a:pt x="1031" y="716"/>
                  </a:lnTo>
                  <a:lnTo>
                    <a:pt x="1131" y="666"/>
                  </a:lnTo>
                  <a:lnTo>
                    <a:pt x="1247" y="616"/>
                  </a:lnTo>
                  <a:lnTo>
                    <a:pt x="1347" y="583"/>
                  </a:lnTo>
                  <a:lnTo>
                    <a:pt x="1463" y="549"/>
                  </a:lnTo>
                  <a:lnTo>
                    <a:pt x="1563" y="533"/>
                  </a:lnTo>
                  <a:lnTo>
                    <a:pt x="1679" y="533"/>
                  </a:lnTo>
                  <a:lnTo>
                    <a:pt x="1879" y="549"/>
                  </a:lnTo>
                  <a:lnTo>
                    <a:pt x="2078" y="599"/>
                  </a:lnTo>
                  <a:lnTo>
                    <a:pt x="2261" y="666"/>
                  </a:lnTo>
                  <a:lnTo>
                    <a:pt x="2427" y="782"/>
                  </a:lnTo>
                  <a:lnTo>
                    <a:pt x="2477" y="815"/>
                  </a:lnTo>
                  <a:lnTo>
                    <a:pt x="2527" y="832"/>
                  </a:lnTo>
                  <a:lnTo>
                    <a:pt x="2627" y="832"/>
                  </a:lnTo>
                  <a:lnTo>
                    <a:pt x="2727" y="799"/>
                  </a:lnTo>
                  <a:lnTo>
                    <a:pt x="2760" y="782"/>
                  </a:lnTo>
                  <a:lnTo>
                    <a:pt x="2810" y="732"/>
                  </a:lnTo>
                  <a:lnTo>
                    <a:pt x="2826" y="682"/>
                  </a:lnTo>
                  <a:lnTo>
                    <a:pt x="2843" y="633"/>
                  </a:lnTo>
                  <a:lnTo>
                    <a:pt x="2860" y="533"/>
                  </a:lnTo>
                  <a:lnTo>
                    <a:pt x="2826" y="450"/>
                  </a:lnTo>
                  <a:lnTo>
                    <a:pt x="2793" y="400"/>
                  </a:lnTo>
                  <a:lnTo>
                    <a:pt x="2760" y="367"/>
                  </a:lnTo>
                  <a:lnTo>
                    <a:pt x="2644" y="284"/>
                  </a:lnTo>
                  <a:lnTo>
                    <a:pt x="2511" y="200"/>
                  </a:lnTo>
                  <a:lnTo>
                    <a:pt x="2378" y="151"/>
                  </a:lnTo>
                  <a:lnTo>
                    <a:pt x="2245" y="101"/>
                  </a:lnTo>
                  <a:lnTo>
                    <a:pt x="2112" y="51"/>
                  </a:lnTo>
                  <a:lnTo>
                    <a:pt x="1979" y="1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5762125" y="2458350"/>
              <a:ext cx="78975" cy="83150"/>
            </a:xfrm>
            <a:custGeom>
              <a:avLst/>
              <a:gdLst/>
              <a:ahLst/>
              <a:cxnLst/>
              <a:rect l="l" t="t" r="r" b="b"/>
              <a:pathLst>
                <a:path w="3159" h="3326" extrusionOk="0">
                  <a:moveTo>
                    <a:pt x="1696" y="533"/>
                  </a:moveTo>
                  <a:lnTo>
                    <a:pt x="1796" y="549"/>
                  </a:lnTo>
                  <a:lnTo>
                    <a:pt x="1896" y="583"/>
                  </a:lnTo>
                  <a:lnTo>
                    <a:pt x="1995" y="616"/>
                  </a:lnTo>
                  <a:lnTo>
                    <a:pt x="2079" y="666"/>
                  </a:lnTo>
                  <a:lnTo>
                    <a:pt x="2162" y="716"/>
                  </a:lnTo>
                  <a:lnTo>
                    <a:pt x="2245" y="782"/>
                  </a:lnTo>
                  <a:lnTo>
                    <a:pt x="2328" y="849"/>
                  </a:lnTo>
                  <a:lnTo>
                    <a:pt x="2394" y="948"/>
                  </a:lnTo>
                  <a:lnTo>
                    <a:pt x="2461" y="1031"/>
                  </a:lnTo>
                  <a:lnTo>
                    <a:pt x="2511" y="1131"/>
                  </a:lnTo>
                  <a:lnTo>
                    <a:pt x="2561" y="1231"/>
                  </a:lnTo>
                  <a:lnTo>
                    <a:pt x="2594" y="1331"/>
                  </a:lnTo>
                  <a:lnTo>
                    <a:pt x="2610" y="1447"/>
                  </a:lnTo>
                  <a:lnTo>
                    <a:pt x="2627" y="1547"/>
                  </a:lnTo>
                  <a:lnTo>
                    <a:pt x="2644" y="1663"/>
                  </a:lnTo>
                  <a:lnTo>
                    <a:pt x="2627" y="1779"/>
                  </a:lnTo>
                  <a:lnTo>
                    <a:pt x="2610" y="1879"/>
                  </a:lnTo>
                  <a:lnTo>
                    <a:pt x="2594" y="1996"/>
                  </a:lnTo>
                  <a:lnTo>
                    <a:pt x="2561" y="2095"/>
                  </a:lnTo>
                  <a:lnTo>
                    <a:pt x="2511" y="2195"/>
                  </a:lnTo>
                  <a:lnTo>
                    <a:pt x="2461" y="2295"/>
                  </a:lnTo>
                  <a:lnTo>
                    <a:pt x="2394" y="2378"/>
                  </a:lnTo>
                  <a:lnTo>
                    <a:pt x="2328" y="2461"/>
                  </a:lnTo>
                  <a:lnTo>
                    <a:pt x="2245" y="2544"/>
                  </a:lnTo>
                  <a:lnTo>
                    <a:pt x="2162" y="2610"/>
                  </a:lnTo>
                  <a:lnTo>
                    <a:pt x="2079" y="2660"/>
                  </a:lnTo>
                  <a:lnTo>
                    <a:pt x="1995" y="2710"/>
                  </a:lnTo>
                  <a:lnTo>
                    <a:pt x="1896" y="2743"/>
                  </a:lnTo>
                  <a:lnTo>
                    <a:pt x="1796" y="2777"/>
                  </a:lnTo>
                  <a:lnTo>
                    <a:pt x="1696" y="2793"/>
                  </a:lnTo>
                  <a:lnTo>
                    <a:pt x="1480" y="2793"/>
                  </a:lnTo>
                  <a:lnTo>
                    <a:pt x="1381" y="2777"/>
                  </a:lnTo>
                  <a:lnTo>
                    <a:pt x="1281" y="2743"/>
                  </a:lnTo>
                  <a:lnTo>
                    <a:pt x="1181" y="2710"/>
                  </a:lnTo>
                  <a:lnTo>
                    <a:pt x="1081" y="2660"/>
                  </a:lnTo>
                  <a:lnTo>
                    <a:pt x="998" y="2610"/>
                  </a:lnTo>
                  <a:lnTo>
                    <a:pt x="915" y="2544"/>
                  </a:lnTo>
                  <a:lnTo>
                    <a:pt x="849" y="2461"/>
                  </a:lnTo>
                  <a:lnTo>
                    <a:pt x="766" y="2378"/>
                  </a:lnTo>
                  <a:lnTo>
                    <a:pt x="716" y="2295"/>
                  </a:lnTo>
                  <a:lnTo>
                    <a:pt x="649" y="2195"/>
                  </a:lnTo>
                  <a:lnTo>
                    <a:pt x="616" y="2095"/>
                  </a:lnTo>
                  <a:lnTo>
                    <a:pt x="583" y="1996"/>
                  </a:lnTo>
                  <a:lnTo>
                    <a:pt x="549" y="1879"/>
                  </a:lnTo>
                  <a:lnTo>
                    <a:pt x="533" y="1779"/>
                  </a:lnTo>
                  <a:lnTo>
                    <a:pt x="533" y="1663"/>
                  </a:lnTo>
                  <a:lnTo>
                    <a:pt x="533" y="1547"/>
                  </a:lnTo>
                  <a:lnTo>
                    <a:pt x="549" y="1447"/>
                  </a:lnTo>
                  <a:lnTo>
                    <a:pt x="583" y="1331"/>
                  </a:lnTo>
                  <a:lnTo>
                    <a:pt x="616" y="1231"/>
                  </a:lnTo>
                  <a:lnTo>
                    <a:pt x="649" y="1131"/>
                  </a:lnTo>
                  <a:lnTo>
                    <a:pt x="716" y="1031"/>
                  </a:lnTo>
                  <a:lnTo>
                    <a:pt x="766" y="948"/>
                  </a:lnTo>
                  <a:lnTo>
                    <a:pt x="849" y="849"/>
                  </a:lnTo>
                  <a:lnTo>
                    <a:pt x="915" y="782"/>
                  </a:lnTo>
                  <a:lnTo>
                    <a:pt x="998" y="716"/>
                  </a:lnTo>
                  <a:lnTo>
                    <a:pt x="1098" y="666"/>
                  </a:lnTo>
                  <a:lnTo>
                    <a:pt x="1181" y="616"/>
                  </a:lnTo>
                  <a:lnTo>
                    <a:pt x="1281" y="583"/>
                  </a:lnTo>
                  <a:lnTo>
                    <a:pt x="1381" y="549"/>
                  </a:lnTo>
                  <a:lnTo>
                    <a:pt x="1480" y="533"/>
                  </a:lnTo>
                  <a:close/>
                  <a:moveTo>
                    <a:pt x="1597" y="1"/>
                  </a:moveTo>
                  <a:lnTo>
                    <a:pt x="1430" y="18"/>
                  </a:lnTo>
                  <a:lnTo>
                    <a:pt x="1281" y="34"/>
                  </a:lnTo>
                  <a:lnTo>
                    <a:pt x="1115" y="67"/>
                  </a:lnTo>
                  <a:lnTo>
                    <a:pt x="965" y="134"/>
                  </a:lnTo>
                  <a:lnTo>
                    <a:pt x="832" y="200"/>
                  </a:lnTo>
                  <a:lnTo>
                    <a:pt x="699" y="284"/>
                  </a:lnTo>
                  <a:lnTo>
                    <a:pt x="566" y="383"/>
                  </a:lnTo>
                  <a:lnTo>
                    <a:pt x="450" y="500"/>
                  </a:lnTo>
                  <a:lnTo>
                    <a:pt x="350" y="616"/>
                  </a:lnTo>
                  <a:lnTo>
                    <a:pt x="250" y="766"/>
                  </a:lnTo>
                  <a:lnTo>
                    <a:pt x="184" y="899"/>
                  </a:lnTo>
                  <a:lnTo>
                    <a:pt x="117" y="1048"/>
                  </a:lnTo>
                  <a:lnTo>
                    <a:pt x="67" y="1198"/>
                  </a:lnTo>
                  <a:lnTo>
                    <a:pt x="34" y="1347"/>
                  </a:lnTo>
                  <a:lnTo>
                    <a:pt x="1" y="1514"/>
                  </a:lnTo>
                  <a:lnTo>
                    <a:pt x="1" y="1663"/>
                  </a:lnTo>
                  <a:lnTo>
                    <a:pt x="1" y="1829"/>
                  </a:lnTo>
                  <a:lnTo>
                    <a:pt x="34" y="1979"/>
                  </a:lnTo>
                  <a:lnTo>
                    <a:pt x="67" y="2128"/>
                  </a:lnTo>
                  <a:lnTo>
                    <a:pt x="117" y="2278"/>
                  </a:lnTo>
                  <a:lnTo>
                    <a:pt x="184" y="2428"/>
                  </a:lnTo>
                  <a:lnTo>
                    <a:pt x="250" y="2577"/>
                  </a:lnTo>
                  <a:lnTo>
                    <a:pt x="350" y="2710"/>
                  </a:lnTo>
                  <a:lnTo>
                    <a:pt x="450" y="2827"/>
                  </a:lnTo>
                  <a:lnTo>
                    <a:pt x="566" y="2943"/>
                  </a:lnTo>
                  <a:lnTo>
                    <a:pt x="699" y="3043"/>
                  </a:lnTo>
                  <a:lnTo>
                    <a:pt x="832" y="3126"/>
                  </a:lnTo>
                  <a:lnTo>
                    <a:pt x="982" y="3192"/>
                  </a:lnTo>
                  <a:lnTo>
                    <a:pt x="1115" y="3259"/>
                  </a:lnTo>
                  <a:lnTo>
                    <a:pt x="1281" y="3292"/>
                  </a:lnTo>
                  <a:lnTo>
                    <a:pt x="1430" y="3325"/>
                  </a:lnTo>
                  <a:lnTo>
                    <a:pt x="1746" y="3325"/>
                  </a:lnTo>
                  <a:lnTo>
                    <a:pt x="1896" y="3292"/>
                  </a:lnTo>
                  <a:lnTo>
                    <a:pt x="2045" y="3259"/>
                  </a:lnTo>
                  <a:lnTo>
                    <a:pt x="2195" y="3192"/>
                  </a:lnTo>
                  <a:lnTo>
                    <a:pt x="2328" y="3126"/>
                  </a:lnTo>
                  <a:lnTo>
                    <a:pt x="2461" y="3043"/>
                  </a:lnTo>
                  <a:lnTo>
                    <a:pt x="2577" y="2943"/>
                  </a:lnTo>
                  <a:lnTo>
                    <a:pt x="2694" y="2827"/>
                  </a:lnTo>
                  <a:lnTo>
                    <a:pt x="2810" y="2710"/>
                  </a:lnTo>
                  <a:lnTo>
                    <a:pt x="2893" y="2577"/>
                  </a:lnTo>
                  <a:lnTo>
                    <a:pt x="2976" y="2428"/>
                  </a:lnTo>
                  <a:lnTo>
                    <a:pt x="3043" y="2278"/>
                  </a:lnTo>
                  <a:lnTo>
                    <a:pt x="3092" y="2128"/>
                  </a:lnTo>
                  <a:lnTo>
                    <a:pt x="3126" y="1979"/>
                  </a:lnTo>
                  <a:lnTo>
                    <a:pt x="3159" y="1829"/>
                  </a:lnTo>
                  <a:lnTo>
                    <a:pt x="3159" y="1663"/>
                  </a:lnTo>
                  <a:lnTo>
                    <a:pt x="3159" y="1514"/>
                  </a:lnTo>
                  <a:lnTo>
                    <a:pt x="3126" y="1347"/>
                  </a:lnTo>
                  <a:lnTo>
                    <a:pt x="3092" y="1198"/>
                  </a:lnTo>
                  <a:lnTo>
                    <a:pt x="3043" y="1048"/>
                  </a:lnTo>
                  <a:lnTo>
                    <a:pt x="2976" y="899"/>
                  </a:lnTo>
                  <a:lnTo>
                    <a:pt x="2893" y="766"/>
                  </a:lnTo>
                  <a:lnTo>
                    <a:pt x="2810" y="616"/>
                  </a:lnTo>
                  <a:lnTo>
                    <a:pt x="2694" y="500"/>
                  </a:lnTo>
                  <a:lnTo>
                    <a:pt x="2577" y="383"/>
                  </a:lnTo>
                  <a:lnTo>
                    <a:pt x="2461" y="284"/>
                  </a:lnTo>
                  <a:lnTo>
                    <a:pt x="2328" y="200"/>
                  </a:lnTo>
                  <a:lnTo>
                    <a:pt x="2195" y="134"/>
                  </a:lnTo>
                  <a:lnTo>
                    <a:pt x="2045" y="84"/>
                  </a:lnTo>
                  <a:lnTo>
                    <a:pt x="1896" y="34"/>
                  </a:lnTo>
                  <a:lnTo>
                    <a:pt x="1746" y="18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5859375" y="2460850"/>
              <a:ext cx="69400" cy="80650"/>
            </a:xfrm>
            <a:custGeom>
              <a:avLst/>
              <a:gdLst/>
              <a:ahLst/>
              <a:cxnLst/>
              <a:rect l="l" t="t" r="r" b="b"/>
              <a:pathLst>
                <a:path w="2776" h="3226" extrusionOk="0">
                  <a:moveTo>
                    <a:pt x="216" y="1"/>
                  </a:moveTo>
                  <a:lnTo>
                    <a:pt x="166" y="17"/>
                  </a:lnTo>
                  <a:lnTo>
                    <a:pt x="83" y="67"/>
                  </a:lnTo>
                  <a:lnTo>
                    <a:pt x="34" y="150"/>
                  </a:lnTo>
                  <a:lnTo>
                    <a:pt x="17" y="200"/>
                  </a:lnTo>
                  <a:lnTo>
                    <a:pt x="0" y="250"/>
                  </a:lnTo>
                  <a:lnTo>
                    <a:pt x="0" y="2976"/>
                  </a:lnTo>
                  <a:lnTo>
                    <a:pt x="17" y="3026"/>
                  </a:lnTo>
                  <a:lnTo>
                    <a:pt x="34" y="3076"/>
                  </a:lnTo>
                  <a:lnTo>
                    <a:pt x="83" y="3142"/>
                  </a:lnTo>
                  <a:lnTo>
                    <a:pt x="166" y="3209"/>
                  </a:lnTo>
                  <a:lnTo>
                    <a:pt x="216" y="3225"/>
                  </a:lnTo>
                  <a:lnTo>
                    <a:pt x="316" y="3225"/>
                  </a:lnTo>
                  <a:lnTo>
                    <a:pt x="366" y="3209"/>
                  </a:lnTo>
                  <a:lnTo>
                    <a:pt x="449" y="3142"/>
                  </a:lnTo>
                  <a:lnTo>
                    <a:pt x="499" y="3076"/>
                  </a:lnTo>
                  <a:lnTo>
                    <a:pt x="516" y="3026"/>
                  </a:lnTo>
                  <a:lnTo>
                    <a:pt x="516" y="2976"/>
                  </a:lnTo>
                  <a:lnTo>
                    <a:pt x="516" y="1031"/>
                  </a:lnTo>
                  <a:lnTo>
                    <a:pt x="1180" y="1945"/>
                  </a:lnTo>
                  <a:lnTo>
                    <a:pt x="1214" y="1995"/>
                  </a:lnTo>
                  <a:lnTo>
                    <a:pt x="1280" y="2028"/>
                  </a:lnTo>
                  <a:lnTo>
                    <a:pt x="1330" y="2045"/>
                  </a:lnTo>
                  <a:lnTo>
                    <a:pt x="1396" y="2062"/>
                  </a:lnTo>
                  <a:lnTo>
                    <a:pt x="1446" y="2045"/>
                  </a:lnTo>
                  <a:lnTo>
                    <a:pt x="1513" y="2028"/>
                  </a:lnTo>
                  <a:lnTo>
                    <a:pt x="1563" y="1995"/>
                  </a:lnTo>
                  <a:lnTo>
                    <a:pt x="1596" y="1945"/>
                  </a:lnTo>
                  <a:lnTo>
                    <a:pt x="2261" y="1031"/>
                  </a:lnTo>
                  <a:lnTo>
                    <a:pt x="2261" y="2976"/>
                  </a:lnTo>
                  <a:lnTo>
                    <a:pt x="2277" y="3026"/>
                  </a:lnTo>
                  <a:lnTo>
                    <a:pt x="2277" y="3076"/>
                  </a:lnTo>
                  <a:lnTo>
                    <a:pt x="2344" y="3142"/>
                  </a:lnTo>
                  <a:lnTo>
                    <a:pt x="2427" y="3209"/>
                  </a:lnTo>
                  <a:lnTo>
                    <a:pt x="2460" y="3225"/>
                  </a:lnTo>
                  <a:lnTo>
                    <a:pt x="2577" y="3225"/>
                  </a:lnTo>
                  <a:lnTo>
                    <a:pt x="2610" y="3209"/>
                  </a:lnTo>
                  <a:lnTo>
                    <a:pt x="2693" y="3142"/>
                  </a:lnTo>
                  <a:lnTo>
                    <a:pt x="2759" y="3076"/>
                  </a:lnTo>
                  <a:lnTo>
                    <a:pt x="2776" y="3026"/>
                  </a:lnTo>
                  <a:lnTo>
                    <a:pt x="2776" y="2976"/>
                  </a:lnTo>
                  <a:lnTo>
                    <a:pt x="2776" y="250"/>
                  </a:lnTo>
                  <a:lnTo>
                    <a:pt x="2759" y="150"/>
                  </a:lnTo>
                  <a:lnTo>
                    <a:pt x="2693" y="67"/>
                  </a:lnTo>
                  <a:lnTo>
                    <a:pt x="2626" y="17"/>
                  </a:lnTo>
                  <a:lnTo>
                    <a:pt x="2527" y="1"/>
                  </a:lnTo>
                  <a:lnTo>
                    <a:pt x="2460" y="1"/>
                  </a:lnTo>
                  <a:lnTo>
                    <a:pt x="2410" y="17"/>
                  </a:lnTo>
                  <a:lnTo>
                    <a:pt x="2360" y="51"/>
                  </a:lnTo>
                  <a:lnTo>
                    <a:pt x="2311" y="100"/>
                  </a:lnTo>
                  <a:lnTo>
                    <a:pt x="1396" y="1380"/>
                  </a:lnTo>
                  <a:lnTo>
                    <a:pt x="482" y="100"/>
                  </a:lnTo>
                  <a:lnTo>
                    <a:pt x="432" y="51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5950775" y="2460850"/>
              <a:ext cx="50725" cy="80650"/>
            </a:xfrm>
            <a:custGeom>
              <a:avLst/>
              <a:gdLst/>
              <a:ahLst/>
              <a:cxnLst/>
              <a:rect l="l" t="t" r="r" b="b"/>
              <a:pathLst>
                <a:path w="2029" h="3226" extrusionOk="0">
                  <a:moveTo>
                    <a:pt x="200" y="1"/>
                  </a:moveTo>
                  <a:lnTo>
                    <a:pt x="167" y="17"/>
                  </a:lnTo>
                  <a:lnTo>
                    <a:pt x="84" y="6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1" y="250"/>
                  </a:lnTo>
                  <a:lnTo>
                    <a:pt x="1" y="2976"/>
                  </a:lnTo>
                  <a:lnTo>
                    <a:pt x="1" y="2993"/>
                  </a:lnTo>
                  <a:lnTo>
                    <a:pt x="18" y="3042"/>
                  </a:lnTo>
                  <a:lnTo>
                    <a:pt x="34" y="3092"/>
                  </a:lnTo>
                  <a:lnTo>
                    <a:pt x="101" y="3175"/>
                  </a:lnTo>
                  <a:lnTo>
                    <a:pt x="184" y="3225"/>
                  </a:lnTo>
                  <a:lnTo>
                    <a:pt x="1829" y="3225"/>
                  </a:lnTo>
                  <a:lnTo>
                    <a:pt x="1879" y="3209"/>
                  </a:lnTo>
                  <a:lnTo>
                    <a:pt x="1946" y="3159"/>
                  </a:lnTo>
                  <a:lnTo>
                    <a:pt x="2012" y="3076"/>
                  </a:lnTo>
                  <a:lnTo>
                    <a:pt x="2029" y="3026"/>
                  </a:lnTo>
                  <a:lnTo>
                    <a:pt x="2029" y="2976"/>
                  </a:lnTo>
                  <a:lnTo>
                    <a:pt x="2029" y="2926"/>
                  </a:lnTo>
                  <a:lnTo>
                    <a:pt x="2012" y="2876"/>
                  </a:lnTo>
                  <a:lnTo>
                    <a:pt x="1946" y="2793"/>
                  </a:lnTo>
                  <a:lnTo>
                    <a:pt x="1879" y="2743"/>
                  </a:lnTo>
                  <a:lnTo>
                    <a:pt x="1829" y="2727"/>
                  </a:lnTo>
                  <a:lnTo>
                    <a:pt x="516" y="2727"/>
                  </a:lnTo>
                  <a:lnTo>
                    <a:pt x="516" y="1862"/>
                  </a:lnTo>
                  <a:lnTo>
                    <a:pt x="1646" y="1862"/>
                  </a:lnTo>
                  <a:lnTo>
                    <a:pt x="1696" y="1846"/>
                  </a:lnTo>
                  <a:lnTo>
                    <a:pt x="1779" y="1796"/>
                  </a:lnTo>
                  <a:lnTo>
                    <a:pt x="1829" y="1713"/>
                  </a:lnTo>
                  <a:lnTo>
                    <a:pt x="1846" y="1663"/>
                  </a:lnTo>
                  <a:lnTo>
                    <a:pt x="1846" y="1613"/>
                  </a:lnTo>
                  <a:lnTo>
                    <a:pt x="1846" y="1563"/>
                  </a:lnTo>
                  <a:lnTo>
                    <a:pt x="1829" y="1513"/>
                  </a:lnTo>
                  <a:lnTo>
                    <a:pt x="1779" y="1430"/>
                  </a:lnTo>
                  <a:lnTo>
                    <a:pt x="1696" y="1380"/>
                  </a:lnTo>
                  <a:lnTo>
                    <a:pt x="1646" y="1364"/>
                  </a:lnTo>
                  <a:lnTo>
                    <a:pt x="516" y="1364"/>
                  </a:lnTo>
                  <a:lnTo>
                    <a:pt x="516" y="516"/>
                  </a:lnTo>
                  <a:lnTo>
                    <a:pt x="1779" y="516"/>
                  </a:lnTo>
                  <a:lnTo>
                    <a:pt x="1829" y="499"/>
                  </a:lnTo>
                  <a:lnTo>
                    <a:pt x="1862" y="483"/>
                  </a:lnTo>
                  <a:lnTo>
                    <a:pt x="1946" y="433"/>
                  </a:lnTo>
                  <a:lnTo>
                    <a:pt x="2012" y="350"/>
                  </a:lnTo>
                  <a:lnTo>
                    <a:pt x="2012" y="300"/>
                  </a:lnTo>
                  <a:lnTo>
                    <a:pt x="2029" y="250"/>
                  </a:lnTo>
                  <a:lnTo>
                    <a:pt x="2012" y="200"/>
                  </a:lnTo>
                  <a:lnTo>
                    <a:pt x="2012" y="150"/>
                  </a:lnTo>
                  <a:lnTo>
                    <a:pt x="1946" y="67"/>
                  </a:lnTo>
                  <a:lnTo>
                    <a:pt x="1862" y="17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6018100" y="2460850"/>
              <a:ext cx="12500" cy="81050"/>
            </a:xfrm>
            <a:custGeom>
              <a:avLst/>
              <a:gdLst/>
              <a:ahLst/>
              <a:cxnLst/>
              <a:rect l="l" t="t" r="r" b="b"/>
              <a:pathLst>
                <a:path w="500" h="3242" extrusionOk="0">
                  <a:moveTo>
                    <a:pt x="250" y="1"/>
                  </a:moveTo>
                  <a:lnTo>
                    <a:pt x="200" y="17"/>
                  </a:lnTo>
                  <a:lnTo>
                    <a:pt x="167" y="17"/>
                  </a:lnTo>
                  <a:lnTo>
                    <a:pt x="84" y="84"/>
                  </a:lnTo>
                  <a:lnTo>
                    <a:pt x="17" y="167"/>
                  </a:lnTo>
                  <a:lnTo>
                    <a:pt x="17" y="200"/>
                  </a:lnTo>
                  <a:lnTo>
                    <a:pt x="1" y="250"/>
                  </a:lnTo>
                  <a:lnTo>
                    <a:pt x="1" y="2128"/>
                  </a:lnTo>
                  <a:lnTo>
                    <a:pt x="1" y="2178"/>
                  </a:lnTo>
                  <a:lnTo>
                    <a:pt x="17" y="2228"/>
                  </a:lnTo>
                  <a:lnTo>
                    <a:pt x="84" y="2311"/>
                  </a:lnTo>
                  <a:lnTo>
                    <a:pt x="167" y="2361"/>
                  </a:lnTo>
                  <a:lnTo>
                    <a:pt x="200" y="2378"/>
                  </a:lnTo>
                  <a:lnTo>
                    <a:pt x="316" y="2378"/>
                  </a:lnTo>
                  <a:lnTo>
                    <a:pt x="366" y="2361"/>
                  </a:lnTo>
                  <a:lnTo>
                    <a:pt x="433" y="2294"/>
                  </a:lnTo>
                  <a:lnTo>
                    <a:pt x="483" y="2228"/>
                  </a:lnTo>
                  <a:lnTo>
                    <a:pt x="499" y="2178"/>
                  </a:lnTo>
                  <a:lnTo>
                    <a:pt x="499" y="2128"/>
                  </a:lnTo>
                  <a:lnTo>
                    <a:pt x="499" y="250"/>
                  </a:lnTo>
                  <a:lnTo>
                    <a:pt x="499" y="200"/>
                  </a:lnTo>
                  <a:lnTo>
                    <a:pt x="483" y="167"/>
                  </a:lnTo>
                  <a:lnTo>
                    <a:pt x="433" y="84"/>
                  </a:lnTo>
                  <a:lnTo>
                    <a:pt x="350" y="17"/>
                  </a:lnTo>
                  <a:lnTo>
                    <a:pt x="316" y="17"/>
                  </a:lnTo>
                  <a:lnTo>
                    <a:pt x="250" y="1"/>
                  </a:lnTo>
                  <a:close/>
                  <a:moveTo>
                    <a:pt x="200" y="2643"/>
                  </a:moveTo>
                  <a:lnTo>
                    <a:pt x="167" y="2660"/>
                  </a:lnTo>
                  <a:lnTo>
                    <a:pt x="84" y="2710"/>
                  </a:lnTo>
                  <a:lnTo>
                    <a:pt x="17" y="2793"/>
                  </a:lnTo>
                  <a:lnTo>
                    <a:pt x="17" y="2843"/>
                  </a:lnTo>
                  <a:lnTo>
                    <a:pt x="1" y="2893"/>
                  </a:lnTo>
                  <a:lnTo>
                    <a:pt x="1" y="2976"/>
                  </a:lnTo>
                  <a:lnTo>
                    <a:pt x="1" y="3026"/>
                  </a:lnTo>
                  <a:lnTo>
                    <a:pt x="17" y="3076"/>
                  </a:lnTo>
                  <a:lnTo>
                    <a:pt x="84" y="3159"/>
                  </a:lnTo>
                  <a:lnTo>
                    <a:pt x="167" y="3209"/>
                  </a:lnTo>
                  <a:lnTo>
                    <a:pt x="200" y="3225"/>
                  </a:lnTo>
                  <a:lnTo>
                    <a:pt x="250" y="3242"/>
                  </a:lnTo>
                  <a:lnTo>
                    <a:pt x="250" y="3225"/>
                  </a:lnTo>
                  <a:lnTo>
                    <a:pt x="300" y="3225"/>
                  </a:lnTo>
                  <a:lnTo>
                    <a:pt x="350" y="3209"/>
                  </a:lnTo>
                  <a:lnTo>
                    <a:pt x="433" y="3159"/>
                  </a:lnTo>
                  <a:lnTo>
                    <a:pt x="483" y="3076"/>
                  </a:lnTo>
                  <a:lnTo>
                    <a:pt x="499" y="3026"/>
                  </a:lnTo>
                  <a:lnTo>
                    <a:pt x="499" y="2976"/>
                  </a:lnTo>
                  <a:lnTo>
                    <a:pt x="499" y="2893"/>
                  </a:lnTo>
                  <a:lnTo>
                    <a:pt x="499" y="2843"/>
                  </a:lnTo>
                  <a:lnTo>
                    <a:pt x="483" y="2793"/>
                  </a:lnTo>
                  <a:lnTo>
                    <a:pt x="433" y="2710"/>
                  </a:lnTo>
                  <a:lnTo>
                    <a:pt x="350" y="2660"/>
                  </a:lnTo>
                  <a:lnTo>
                    <a:pt x="316" y="26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5365725" y="25967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1065"/>
                  </a:lnTo>
                  <a:lnTo>
                    <a:pt x="17" y="1098"/>
                  </a:lnTo>
                  <a:lnTo>
                    <a:pt x="50" y="1114"/>
                  </a:lnTo>
                  <a:lnTo>
                    <a:pt x="615" y="1114"/>
                  </a:lnTo>
                  <a:lnTo>
                    <a:pt x="649" y="1098"/>
                  </a:lnTo>
                  <a:lnTo>
                    <a:pt x="649" y="1065"/>
                  </a:lnTo>
                  <a:lnTo>
                    <a:pt x="649" y="1048"/>
                  </a:lnTo>
                  <a:lnTo>
                    <a:pt x="615" y="1031"/>
                  </a:lnTo>
                  <a:lnTo>
                    <a:pt x="84" y="1031"/>
                  </a:lnTo>
                  <a:lnTo>
                    <a:pt x="84" y="34"/>
                  </a:lnTo>
                  <a:lnTo>
                    <a:pt x="67" y="1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5386500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66" y="83"/>
                  </a:lnTo>
                  <a:lnTo>
                    <a:pt x="532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83"/>
                  </a:lnTo>
                  <a:lnTo>
                    <a:pt x="699" y="349"/>
                  </a:lnTo>
                  <a:lnTo>
                    <a:pt x="699" y="416"/>
                  </a:lnTo>
                  <a:lnTo>
                    <a:pt x="682" y="466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82" y="682"/>
                  </a:lnTo>
                  <a:lnTo>
                    <a:pt x="433" y="698"/>
                  </a:lnTo>
                  <a:lnTo>
                    <a:pt x="300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67" y="383"/>
                  </a:lnTo>
                  <a:lnTo>
                    <a:pt x="67" y="366"/>
                  </a:lnTo>
                  <a:lnTo>
                    <a:pt x="84" y="299"/>
                  </a:lnTo>
                  <a:lnTo>
                    <a:pt x="100" y="250"/>
                  </a:lnTo>
                  <a:lnTo>
                    <a:pt x="133" y="200"/>
                  </a:lnTo>
                  <a:lnTo>
                    <a:pt x="183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416"/>
                  </a:lnTo>
                  <a:lnTo>
                    <a:pt x="0" y="482"/>
                  </a:lnTo>
                  <a:lnTo>
                    <a:pt x="34" y="565"/>
                  </a:lnTo>
                  <a:lnTo>
                    <a:pt x="67" y="615"/>
                  </a:lnTo>
                  <a:lnTo>
                    <a:pt x="117" y="682"/>
                  </a:lnTo>
                  <a:lnTo>
                    <a:pt x="183" y="715"/>
                  </a:lnTo>
                  <a:lnTo>
                    <a:pt x="250" y="748"/>
                  </a:lnTo>
                  <a:lnTo>
                    <a:pt x="333" y="781"/>
                  </a:lnTo>
                  <a:lnTo>
                    <a:pt x="399" y="781"/>
                  </a:lnTo>
                  <a:lnTo>
                    <a:pt x="482" y="765"/>
                  </a:lnTo>
                  <a:lnTo>
                    <a:pt x="549" y="732"/>
                  </a:lnTo>
                  <a:lnTo>
                    <a:pt x="615" y="698"/>
                  </a:lnTo>
                  <a:lnTo>
                    <a:pt x="682" y="648"/>
                  </a:lnTo>
                  <a:lnTo>
                    <a:pt x="715" y="582"/>
                  </a:lnTo>
                  <a:lnTo>
                    <a:pt x="748" y="515"/>
                  </a:lnTo>
                  <a:lnTo>
                    <a:pt x="765" y="44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82" y="50"/>
                  </a:lnTo>
                  <a:lnTo>
                    <a:pt x="516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5411425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34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7" y="283"/>
                  </a:lnTo>
                  <a:lnTo>
                    <a:pt x="167" y="200"/>
                  </a:lnTo>
                  <a:lnTo>
                    <a:pt x="217" y="150"/>
                  </a:lnTo>
                  <a:lnTo>
                    <a:pt x="267" y="117"/>
                  </a:lnTo>
                  <a:lnTo>
                    <a:pt x="333" y="83"/>
                  </a:lnTo>
                  <a:lnTo>
                    <a:pt x="400" y="83"/>
                  </a:lnTo>
                  <a:lnTo>
                    <a:pt x="416" y="67"/>
                  </a:lnTo>
                  <a:lnTo>
                    <a:pt x="433" y="33"/>
                  </a:lnTo>
                  <a:lnTo>
                    <a:pt x="416" y="17"/>
                  </a:lnTo>
                  <a:lnTo>
                    <a:pt x="400" y="0"/>
                  </a:lnTo>
                  <a:lnTo>
                    <a:pt x="300" y="17"/>
                  </a:lnTo>
                  <a:lnTo>
                    <a:pt x="217" y="50"/>
                  </a:lnTo>
                  <a:lnTo>
                    <a:pt x="134" y="117"/>
                  </a:lnTo>
                  <a:lnTo>
                    <a:pt x="84" y="200"/>
                  </a:lnTo>
                  <a:lnTo>
                    <a:pt x="67" y="216"/>
                  </a:lnTo>
                  <a:lnTo>
                    <a:pt x="67" y="33"/>
                  </a:lnTo>
                  <a:lnTo>
                    <a:pt x="67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5425150" y="2605050"/>
              <a:ext cx="19125" cy="19550"/>
            </a:xfrm>
            <a:custGeom>
              <a:avLst/>
              <a:gdLst/>
              <a:ahLst/>
              <a:cxnLst/>
              <a:rect l="l" t="t" r="r" b="b"/>
              <a:pathLst>
                <a:path w="765" h="782" extrusionOk="0">
                  <a:moveTo>
                    <a:pt x="383" y="83"/>
                  </a:moveTo>
                  <a:lnTo>
                    <a:pt x="482" y="100"/>
                  </a:lnTo>
                  <a:lnTo>
                    <a:pt x="582" y="150"/>
                  </a:lnTo>
                  <a:lnTo>
                    <a:pt x="648" y="233"/>
                  </a:lnTo>
                  <a:lnTo>
                    <a:pt x="682" y="333"/>
                  </a:lnTo>
                  <a:lnTo>
                    <a:pt x="83" y="333"/>
                  </a:lnTo>
                  <a:lnTo>
                    <a:pt x="117" y="233"/>
                  </a:lnTo>
                  <a:lnTo>
                    <a:pt x="183" y="150"/>
                  </a:lnTo>
                  <a:lnTo>
                    <a:pt x="283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33" y="33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3" y="233"/>
                  </a:lnTo>
                  <a:lnTo>
                    <a:pt x="17" y="316"/>
                  </a:lnTo>
                  <a:lnTo>
                    <a:pt x="0" y="383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33" y="549"/>
                  </a:lnTo>
                  <a:lnTo>
                    <a:pt x="67" y="599"/>
                  </a:lnTo>
                  <a:lnTo>
                    <a:pt x="117" y="665"/>
                  </a:lnTo>
                  <a:lnTo>
                    <a:pt x="166" y="715"/>
                  </a:lnTo>
                  <a:lnTo>
                    <a:pt x="233" y="748"/>
                  </a:lnTo>
                  <a:lnTo>
                    <a:pt x="299" y="765"/>
                  </a:lnTo>
                  <a:lnTo>
                    <a:pt x="383" y="781"/>
                  </a:lnTo>
                  <a:lnTo>
                    <a:pt x="482" y="765"/>
                  </a:lnTo>
                  <a:lnTo>
                    <a:pt x="565" y="732"/>
                  </a:lnTo>
                  <a:lnTo>
                    <a:pt x="632" y="682"/>
                  </a:lnTo>
                  <a:lnTo>
                    <a:pt x="698" y="599"/>
                  </a:lnTo>
                  <a:lnTo>
                    <a:pt x="698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32" y="665"/>
                  </a:lnTo>
                  <a:lnTo>
                    <a:pt x="466" y="682"/>
                  </a:lnTo>
                  <a:lnTo>
                    <a:pt x="383" y="698"/>
                  </a:lnTo>
                  <a:lnTo>
                    <a:pt x="333" y="682"/>
                  </a:lnTo>
                  <a:lnTo>
                    <a:pt x="266" y="665"/>
                  </a:lnTo>
                  <a:lnTo>
                    <a:pt x="216" y="648"/>
                  </a:lnTo>
                  <a:lnTo>
                    <a:pt x="166" y="599"/>
                  </a:lnTo>
                  <a:lnTo>
                    <a:pt x="133" y="565"/>
                  </a:lnTo>
                  <a:lnTo>
                    <a:pt x="117" y="515"/>
                  </a:lnTo>
                  <a:lnTo>
                    <a:pt x="83" y="449"/>
                  </a:lnTo>
                  <a:lnTo>
                    <a:pt x="83" y="399"/>
                  </a:lnTo>
                  <a:lnTo>
                    <a:pt x="715" y="399"/>
                  </a:lnTo>
                  <a:lnTo>
                    <a:pt x="748" y="383"/>
                  </a:lnTo>
                  <a:lnTo>
                    <a:pt x="765" y="366"/>
                  </a:lnTo>
                  <a:lnTo>
                    <a:pt x="748" y="283"/>
                  </a:lnTo>
                  <a:lnTo>
                    <a:pt x="732" y="216"/>
                  </a:lnTo>
                  <a:lnTo>
                    <a:pt x="682" y="150"/>
                  </a:lnTo>
                  <a:lnTo>
                    <a:pt x="648" y="100"/>
                  </a:lnTo>
                  <a:lnTo>
                    <a:pt x="582" y="50"/>
                  </a:lnTo>
                  <a:lnTo>
                    <a:pt x="51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5451725" y="2605450"/>
              <a:ext cx="29550" cy="19150"/>
            </a:xfrm>
            <a:custGeom>
              <a:avLst/>
              <a:gdLst/>
              <a:ahLst/>
              <a:cxnLst/>
              <a:rect l="l" t="t" r="r" b="b"/>
              <a:pathLst>
                <a:path w="1182" h="766" extrusionOk="0">
                  <a:moveTo>
                    <a:pt x="807" y="72"/>
                  </a:moveTo>
                  <a:lnTo>
                    <a:pt x="749" y="84"/>
                  </a:lnTo>
                  <a:lnTo>
                    <a:pt x="666" y="134"/>
                  </a:lnTo>
                  <a:lnTo>
                    <a:pt x="653" y="150"/>
                  </a:lnTo>
                  <a:lnTo>
                    <a:pt x="682" y="150"/>
                  </a:lnTo>
                  <a:lnTo>
                    <a:pt x="732" y="117"/>
                  </a:lnTo>
                  <a:lnTo>
                    <a:pt x="807" y="72"/>
                  </a:lnTo>
                  <a:close/>
                  <a:moveTo>
                    <a:pt x="1" y="1"/>
                  </a:moveTo>
                  <a:lnTo>
                    <a:pt x="1" y="34"/>
                  </a:lnTo>
                  <a:lnTo>
                    <a:pt x="1" y="749"/>
                  </a:lnTo>
                  <a:lnTo>
                    <a:pt x="1" y="765"/>
                  </a:lnTo>
                  <a:lnTo>
                    <a:pt x="51" y="765"/>
                  </a:lnTo>
                  <a:lnTo>
                    <a:pt x="67" y="732"/>
                  </a:lnTo>
                  <a:lnTo>
                    <a:pt x="67" y="317"/>
                  </a:lnTo>
                  <a:lnTo>
                    <a:pt x="84" y="217"/>
                  </a:lnTo>
                  <a:lnTo>
                    <a:pt x="134" y="150"/>
                  </a:lnTo>
                  <a:lnTo>
                    <a:pt x="217" y="101"/>
                  </a:lnTo>
                  <a:lnTo>
                    <a:pt x="317" y="84"/>
                  </a:lnTo>
                  <a:lnTo>
                    <a:pt x="400" y="101"/>
                  </a:lnTo>
                  <a:lnTo>
                    <a:pt x="483" y="150"/>
                  </a:lnTo>
                  <a:lnTo>
                    <a:pt x="533" y="217"/>
                  </a:lnTo>
                  <a:lnTo>
                    <a:pt x="549" y="317"/>
                  </a:lnTo>
                  <a:lnTo>
                    <a:pt x="549" y="749"/>
                  </a:lnTo>
                  <a:lnTo>
                    <a:pt x="583" y="749"/>
                  </a:lnTo>
                  <a:lnTo>
                    <a:pt x="599" y="732"/>
                  </a:lnTo>
                  <a:lnTo>
                    <a:pt x="599" y="300"/>
                  </a:lnTo>
                  <a:lnTo>
                    <a:pt x="616" y="200"/>
                  </a:lnTo>
                  <a:lnTo>
                    <a:pt x="653" y="150"/>
                  </a:lnTo>
                  <a:lnTo>
                    <a:pt x="500" y="150"/>
                  </a:lnTo>
                  <a:lnTo>
                    <a:pt x="450" y="117"/>
                  </a:lnTo>
                  <a:lnTo>
                    <a:pt x="383" y="84"/>
                  </a:lnTo>
                  <a:lnTo>
                    <a:pt x="350" y="51"/>
                  </a:lnTo>
                  <a:lnTo>
                    <a:pt x="317" y="1"/>
                  </a:lnTo>
                  <a:lnTo>
                    <a:pt x="234" y="1"/>
                  </a:lnTo>
                  <a:lnTo>
                    <a:pt x="184" y="17"/>
                  </a:lnTo>
                  <a:lnTo>
                    <a:pt x="117" y="51"/>
                  </a:lnTo>
                  <a:lnTo>
                    <a:pt x="67" y="101"/>
                  </a:lnTo>
                  <a:lnTo>
                    <a:pt x="67" y="34"/>
                  </a:lnTo>
                  <a:lnTo>
                    <a:pt x="51" y="1"/>
                  </a:lnTo>
                  <a:close/>
                  <a:moveTo>
                    <a:pt x="865" y="1"/>
                  </a:moveTo>
                  <a:lnTo>
                    <a:pt x="815" y="67"/>
                  </a:lnTo>
                  <a:lnTo>
                    <a:pt x="807" y="72"/>
                  </a:lnTo>
                  <a:lnTo>
                    <a:pt x="807" y="72"/>
                  </a:lnTo>
                  <a:lnTo>
                    <a:pt x="832" y="67"/>
                  </a:lnTo>
                  <a:lnTo>
                    <a:pt x="932" y="84"/>
                  </a:lnTo>
                  <a:lnTo>
                    <a:pt x="1015" y="134"/>
                  </a:lnTo>
                  <a:lnTo>
                    <a:pt x="1065" y="200"/>
                  </a:lnTo>
                  <a:lnTo>
                    <a:pt x="1081" y="300"/>
                  </a:lnTo>
                  <a:lnTo>
                    <a:pt x="1115" y="732"/>
                  </a:lnTo>
                  <a:lnTo>
                    <a:pt x="1115" y="765"/>
                  </a:lnTo>
                  <a:lnTo>
                    <a:pt x="1164" y="765"/>
                  </a:lnTo>
                  <a:lnTo>
                    <a:pt x="1181" y="732"/>
                  </a:lnTo>
                  <a:lnTo>
                    <a:pt x="1181" y="317"/>
                  </a:lnTo>
                  <a:lnTo>
                    <a:pt x="1181" y="250"/>
                  </a:lnTo>
                  <a:lnTo>
                    <a:pt x="1164" y="184"/>
                  </a:lnTo>
                  <a:lnTo>
                    <a:pt x="1131" y="134"/>
                  </a:lnTo>
                  <a:lnTo>
                    <a:pt x="1098" y="84"/>
                  </a:lnTo>
                  <a:lnTo>
                    <a:pt x="1048" y="51"/>
                  </a:lnTo>
                  <a:lnTo>
                    <a:pt x="998" y="17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5500350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7" y="101"/>
                  </a:lnTo>
                  <a:lnTo>
                    <a:pt x="51" y="117"/>
                  </a:lnTo>
                  <a:lnTo>
                    <a:pt x="67" y="101"/>
                  </a:lnTo>
                  <a:lnTo>
                    <a:pt x="84" y="67"/>
                  </a:lnTo>
                  <a:lnTo>
                    <a:pt x="84" y="34"/>
                  </a:lnTo>
                  <a:lnTo>
                    <a:pt x="67" y="1"/>
                  </a:lnTo>
                  <a:close/>
                  <a:moveTo>
                    <a:pt x="51" y="250"/>
                  </a:moveTo>
                  <a:lnTo>
                    <a:pt x="17" y="267"/>
                  </a:lnTo>
                  <a:lnTo>
                    <a:pt x="1" y="283"/>
                  </a:lnTo>
                  <a:lnTo>
                    <a:pt x="1" y="982"/>
                  </a:lnTo>
                  <a:lnTo>
                    <a:pt x="1" y="998"/>
                  </a:lnTo>
                  <a:lnTo>
                    <a:pt x="17" y="1015"/>
                  </a:lnTo>
                  <a:lnTo>
                    <a:pt x="51" y="1031"/>
                  </a:lnTo>
                  <a:lnTo>
                    <a:pt x="67" y="1015"/>
                  </a:lnTo>
                  <a:lnTo>
                    <a:pt x="84" y="982"/>
                  </a:lnTo>
                  <a:lnTo>
                    <a:pt x="84" y="283"/>
                  </a:lnTo>
                  <a:lnTo>
                    <a:pt x="67" y="267"/>
                  </a:lnTo>
                  <a:lnTo>
                    <a:pt x="51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5509900" y="2605050"/>
              <a:ext cx="14575" cy="19550"/>
            </a:xfrm>
            <a:custGeom>
              <a:avLst/>
              <a:gdLst/>
              <a:ahLst/>
              <a:cxnLst/>
              <a:rect l="l" t="t" r="r" b="b"/>
              <a:pathLst>
                <a:path w="583" h="782" extrusionOk="0">
                  <a:moveTo>
                    <a:pt x="317" y="0"/>
                  </a:moveTo>
                  <a:lnTo>
                    <a:pt x="217" y="17"/>
                  </a:lnTo>
                  <a:lnTo>
                    <a:pt x="117" y="67"/>
                  </a:lnTo>
                  <a:lnTo>
                    <a:pt x="84" y="83"/>
                  </a:lnTo>
                  <a:lnTo>
                    <a:pt x="67" y="133"/>
                  </a:lnTo>
                  <a:lnTo>
                    <a:pt x="51" y="166"/>
                  </a:lnTo>
                  <a:lnTo>
                    <a:pt x="34" y="216"/>
                  </a:lnTo>
                  <a:lnTo>
                    <a:pt x="51" y="250"/>
                  </a:lnTo>
                  <a:lnTo>
                    <a:pt x="67" y="299"/>
                  </a:lnTo>
                  <a:lnTo>
                    <a:pt x="84" y="333"/>
                  </a:lnTo>
                  <a:lnTo>
                    <a:pt x="117" y="349"/>
                  </a:lnTo>
                  <a:lnTo>
                    <a:pt x="200" y="399"/>
                  </a:lnTo>
                  <a:lnTo>
                    <a:pt x="300" y="416"/>
                  </a:lnTo>
                  <a:lnTo>
                    <a:pt x="383" y="432"/>
                  </a:lnTo>
                  <a:lnTo>
                    <a:pt x="466" y="466"/>
                  </a:lnTo>
                  <a:lnTo>
                    <a:pt x="483" y="499"/>
                  </a:lnTo>
                  <a:lnTo>
                    <a:pt x="516" y="515"/>
                  </a:lnTo>
                  <a:lnTo>
                    <a:pt x="516" y="565"/>
                  </a:lnTo>
                  <a:lnTo>
                    <a:pt x="516" y="599"/>
                  </a:lnTo>
                  <a:lnTo>
                    <a:pt x="500" y="632"/>
                  </a:lnTo>
                  <a:lnTo>
                    <a:pt x="466" y="665"/>
                  </a:lnTo>
                  <a:lnTo>
                    <a:pt x="383" y="698"/>
                  </a:lnTo>
                  <a:lnTo>
                    <a:pt x="300" y="698"/>
                  </a:lnTo>
                  <a:lnTo>
                    <a:pt x="167" y="682"/>
                  </a:lnTo>
                  <a:lnTo>
                    <a:pt x="67" y="615"/>
                  </a:lnTo>
                  <a:lnTo>
                    <a:pt x="51" y="615"/>
                  </a:lnTo>
                  <a:lnTo>
                    <a:pt x="34" y="599"/>
                  </a:lnTo>
                  <a:lnTo>
                    <a:pt x="1" y="615"/>
                  </a:lnTo>
                  <a:lnTo>
                    <a:pt x="1" y="648"/>
                  </a:lnTo>
                  <a:lnTo>
                    <a:pt x="18" y="665"/>
                  </a:lnTo>
                  <a:lnTo>
                    <a:pt x="84" y="715"/>
                  </a:lnTo>
                  <a:lnTo>
                    <a:pt x="151" y="748"/>
                  </a:lnTo>
                  <a:lnTo>
                    <a:pt x="234" y="765"/>
                  </a:lnTo>
                  <a:lnTo>
                    <a:pt x="300" y="781"/>
                  </a:lnTo>
                  <a:lnTo>
                    <a:pt x="400" y="765"/>
                  </a:lnTo>
                  <a:lnTo>
                    <a:pt x="500" y="715"/>
                  </a:lnTo>
                  <a:lnTo>
                    <a:pt x="533" y="682"/>
                  </a:lnTo>
                  <a:lnTo>
                    <a:pt x="566" y="648"/>
                  </a:lnTo>
                  <a:lnTo>
                    <a:pt x="583" y="599"/>
                  </a:lnTo>
                  <a:lnTo>
                    <a:pt x="583" y="549"/>
                  </a:lnTo>
                  <a:lnTo>
                    <a:pt x="583" y="515"/>
                  </a:lnTo>
                  <a:lnTo>
                    <a:pt x="566" y="466"/>
                  </a:lnTo>
                  <a:lnTo>
                    <a:pt x="533" y="432"/>
                  </a:lnTo>
                  <a:lnTo>
                    <a:pt x="500" y="399"/>
                  </a:lnTo>
                  <a:lnTo>
                    <a:pt x="416" y="349"/>
                  </a:lnTo>
                  <a:lnTo>
                    <a:pt x="317" y="333"/>
                  </a:lnTo>
                  <a:lnTo>
                    <a:pt x="234" y="316"/>
                  </a:lnTo>
                  <a:lnTo>
                    <a:pt x="151" y="283"/>
                  </a:lnTo>
                  <a:lnTo>
                    <a:pt x="117" y="250"/>
                  </a:lnTo>
                  <a:lnTo>
                    <a:pt x="117" y="200"/>
                  </a:lnTo>
                  <a:lnTo>
                    <a:pt x="117" y="150"/>
                  </a:lnTo>
                  <a:lnTo>
                    <a:pt x="151" y="117"/>
                  </a:lnTo>
                  <a:lnTo>
                    <a:pt x="234" y="83"/>
                  </a:lnTo>
                  <a:lnTo>
                    <a:pt x="300" y="67"/>
                  </a:lnTo>
                  <a:lnTo>
                    <a:pt x="400" y="100"/>
                  </a:lnTo>
                  <a:lnTo>
                    <a:pt x="500" y="150"/>
                  </a:lnTo>
                  <a:lnTo>
                    <a:pt x="549" y="150"/>
                  </a:lnTo>
                  <a:lnTo>
                    <a:pt x="549" y="117"/>
                  </a:lnTo>
                  <a:lnTo>
                    <a:pt x="533" y="83"/>
                  </a:lnTo>
                  <a:lnTo>
                    <a:pt x="433" y="3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5541075" y="2605050"/>
              <a:ext cx="18300" cy="19550"/>
            </a:xfrm>
            <a:custGeom>
              <a:avLst/>
              <a:gdLst/>
              <a:ahLst/>
              <a:cxnLst/>
              <a:rect l="l" t="t" r="r" b="b"/>
              <a:pathLst>
                <a:path w="732" h="782" extrusionOk="0">
                  <a:moveTo>
                    <a:pt x="399" y="117"/>
                  </a:moveTo>
                  <a:lnTo>
                    <a:pt x="466" y="133"/>
                  </a:lnTo>
                  <a:lnTo>
                    <a:pt x="516" y="150"/>
                  </a:lnTo>
                  <a:lnTo>
                    <a:pt x="549" y="183"/>
                  </a:lnTo>
                  <a:lnTo>
                    <a:pt x="599" y="233"/>
                  </a:lnTo>
                  <a:lnTo>
                    <a:pt x="632" y="283"/>
                  </a:lnTo>
                  <a:lnTo>
                    <a:pt x="649" y="333"/>
                  </a:lnTo>
                  <a:lnTo>
                    <a:pt x="649" y="383"/>
                  </a:lnTo>
                  <a:lnTo>
                    <a:pt x="649" y="449"/>
                  </a:lnTo>
                  <a:lnTo>
                    <a:pt x="632" y="499"/>
                  </a:lnTo>
                  <a:lnTo>
                    <a:pt x="616" y="565"/>
                  </a:lnTo>
                  <a:lnTo>
                    <a:pt x="582" y="599"/>
                  </a:lnTo>
                  <a:lnTo>
                    <a:pt x="532" y="648"/>
                  </a:lnTo>
                  <a:lnTo>
                    <a:pt x="483" y="665"/>
                  </a:lnTo>
                  <a:lnTo>
                    <a:pt x="433" y="698"/>
                  </a:lnTo>
                  <a:lnTo>
                    <a:pt x="316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7" y="615"/>
                  </a:lnTo>
                  <a:lnTo>
                    <a:pt x="133" y="582"/>
                  </a:lnTo>
                  <a:lnTo>
                    <a:pt x="100" y="532"/>
                  </a:lnTo>
                  <a:lnTo>
                    <a:pt x="84" y="482"/>
                  </a:lnTo>
                  <a:lnTo>
                    <a:pt x="67" y="432"/>
                  </a:lnTo>
                  <a:lnTo>
                    <a:pt x="67" y="366"/>
                  </a:lnTo>
                  <a:lnTo>
                    <a:pt x="84" y="316"/>
                  </a:lnTo>
                  <a:lnTo>
                    <a:pt x="117" y="266"/>
                  </a:lnTo>
                  <a:lnTo>
                    <a:pt x="150" y="216"/>
                  </a:lnTo>
                  <a:lnTo>
                    <a:pt x="183" y="183"/>
                  </a:lnTo>
                  <a:lnTo>
                    <a:pt x="233" y="150"/>
                  </a:lnTo>
                  <a:lnTo>
                    <a:pt x="283" y="133"/>
                  </a:lnTo>
                  <a:lnTo>
                    <a:pt x="350" y="117"/>
                  </a:lnTo>
                  <a:close/>
                  <a:moveTo>
                    <a:pt x="366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84" y="166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66"/>
                  </a:lnTo>
                  <a:lnTo>
                    <a:pt x="1" y="432"/>
                  </a:lnTo>
                  <a:lnTo>
                    <a:pt x="34" y="515"/>
                  </a:lnTo>
                  <a:lnTo>
                    <a:pt x="50" y="582"/>
                  </a:lnTo>
                  <a:lnTo>
                    <a:pt x="100" y="648"/>
                  </a:lnTo>
                  <a:lnTo>
                    <a:pt x="150" y="698"/>
                  </a:lnTo>
                  <a:lnTo>
                    <a:pt x="217" y="732"/>
                  </a:lnTo>
                  <a:lnTo>
                    <a:pt x="283" y="765"/>
                  </a:lnTo>
                  <a:lnTo>
                    <a:pt x="366" y="781"/>
                  </a:lnTo>
                  <a:lnTo>
                    <a:pt x="449" y="765"/>
                  </a:lnTo>
                  <a:lnTo>
                    <a:pt x="532" y="732"/>
                  </a:lnTo>
                  <a:lnTo>
                    <a:pt x="599" y="682"/>
                  </a:lnTo>
                  <a:lnTo>
                    <a:pt x="649" y="615"/>
                  </a:lnTo>
                  <a:lnTo>
                    <a:pt x="649" y="732"/>
                  </a:lnTo>
                  <a:lnTo>
                    <a:pt x="665" y="765"/>
                  </a:lnTo>
                  <a:lnTo>
                    <a:pt x="699" y="781"/>
                  </a:lnTo>
                  <a:lnTo>
                    <a:pt x="715" y="765"/>
                  </a:lnTo>
                  <a:lnTo>
                    <a:pt x="732" y="732"/>
                  </a:lnTo>
                  <a:lnTo>
                    <a:pt x="732" y="33"/>
                  </a:lnTo>
                  <a:lnTo>
                    <a:pt x="715" y="17"/>
                  </a:lnTo>
                  <a:lnTo>
                    <a:pt x="699" y="0"/>
                  </a:lnTo>
                  <a:lnTo>
                    <a:pt x="665" y="17"/>
                  </a:lnTo>
                  <a:lnTo>
                    <a:pt x="649" y="33"/>
                  </a:lnTo>
                  <a:lnTo>
                    <a:pt x="649" y="150"/>
                  </a:lnTo>
                  <a:lnTo>
                    <a:pt x="599" y="83"/>
                  </a:lnTo>
                  <a:lnTo>
                    <a:pt x="532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5579300" y="2605050"/>
              <a:ext cx="18300" cy="27850"/>
            </a:xfrm>
            <a:custGeom>
              <a:avLst/>
              <a:gdLst/>
              <a:ahLst/>
              <a:cxnLst/>
              <a:rect l="l" t="t" r="r" b="b"/>
              <a:pathLst>
                <a:path w="732" h="1114" extrusionOk="0">
                  <a:moveTo>
                    <a:pt x="449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99" y="166"/>
                  </a:lnTo>
                  <a:lnTo>
                    <a:pt x="632" y="216"/>
                  </a:lnTo>
                  <a:lnTo>
                    <a:pt x="666" y="266"/>
                  </a:lnTo>
                  <a:lnTo>
                    <a:pt x="682" y="316"/>
                  </a:lnTo>
                  <a:lnTo>
                    <a:pt x="682" y="383"/>
                  </a:lnTo>
                  <a:lnTo>
                    <a:pt x="682" y="449"/>
                  </a:lnTo>
                  <a:lnTo>
                    <a:pt x="666" y="499"/>
                  </a:lnTo>
                  <a:lnTo>
                    <a:pt x="632" y="549"/>
                  </a:lnTo>
                  <a:lnTo>
                    <a:pt x="599" y="599"/>
                  </a:lnTo>
                  <a:lnTo>
                    <a:pt x="549" y="632"/>
                  </a:lnTo>
                  <a:lnTo>
                    <a:pt x="499" y="665"/>
                  </a:lnTo>
                  <a:lnTo>
                    <a:pt x="449" y="682"/>
                  </a:lnTo>
                  <a:lnTo>
                    <a:pt x="316" y="682"/>
                  </a:lnTo>
                  <a:lnTo>
                    <a:pt x="267" y="665"/>
                  </a:lnTo>
                  <a:lnTo>
                    <a:pt x="217" y="632"/>
                  </a:lnTo>
                  <a:lnTo>
                    <a:pt x="167" y="599"/>
                  </a:lnTo>
                  <a:lnTo>
                    <a:pt x="134" y="549"/>
                  </a:lnTo>
                  <a:lnTo>
                    <a:pt x="117" y="499"/>
                  </a:lnTo>
                  <a:lnTo>
                    <a:pt x="100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316"/>
                  </a:lnTo>
                  <a:lnTo>
                    <a:pt x="117" y="250"/>
                  </a:lnTo>
                  <a:lnTo>
                    <a:pt x="134" y="200"/>
                  </a:lnTo>
                  <a:lnTo>
                    <a:pt x="183" y="166"/>
                  </a:lnTo>
                  <a:lnTo>
                    <a:pt x="217" y="133"/>
                  </a:lnTo>
                  <a:lnTo>
                    <a:pt x="267" y="100"/>
                  </a:lnTo>
                  <a:lnTo>
                    <a:pt x="333" y="83"/>
                  </a:lnTo>
                  <a:close/>
                  <a:moveTo>
                    <a:pt x="51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399"/>
                  </a:lnTo>
                  <a:lnTo>
                    <a:pt x="1" y="1081"/>
                  </a:lnTo>
                  <a:lnTo>
                    <a:pt x="17" y="1097"/>
                  </a:lnTo>
                  <a:lnTo>
                    <a:pt x="51" y="1114"/>
                  </a:lnTo>
                  <a:lnTo>
                    <a:pt x="67" y="1097"/>
                  </a:lnTo>
                  <a:lnTo>
                    <a:pt x="84" y="1081"/>
                  </a:lnTo>
                  <a:lnTo>
                    <a:pt x="84" y="615"/>
                  </a:lnTo>
                  <a:lnTo>
                    <a:pt x="150" y="682"/>
                  </a:lnTo>
                  <a:lnTo>
                    <a:pt x="217" y="732"/>
                  </a:lnTo>
                  <a:lnTo>
                    <a:pt x="300" y="765"/>
                  </a:lnTo>
                  <a:lnTo>
                    <a:pt x="449" y="765"/>
                  </a:lnTo>
                  <a:lnTo>
                    <a:pt x="516" y="732"/>
                  </a:lnTo>
                  <a:lnTo>
                    <a:pt x="582" y="698"/>
                  </a:lnTo>
                  <a:lnTo>
                    <a:pt x="632" y="665"/>
                  </a:lnTo>
                  <a:lnTo>
                    <a:pt x="666" y="615"/>
                  </a:lnTo>
                  <a:lnTo>
                    <a:pt x="699" y="549"/>
                  </a:lnTo>
                  <a:lnTo>
                    <a:pt x="732" y="482"/>
                  </a:lnTo>
                  <a:lnTo>
                    <a:pt x="732" y="416"/>
                  </a:lnTo>
                  <a:lnTo>
                    <a:pt x="732" y="333"/>
                  </a:lnTo>
                  <a:lnTo>
                    <a:pt x="715" y="266"/>
                  </a:lnTo>
                  <a:lnTo>
                    <a:pt x="682" y="200"/>
                  </a:lnTo>
                  <a:lnTo>
                    <a:pt x="649" y="133"/>
                  </a:lnTo>
                  <a:lnTo>
                    <a:pt x="599" y="83"/>
                  </a:lnTo>
                  <a:lnTo>
                    <a:pt x="533" y="33"/>
                  </a:lnTo>
                  <a:lnTo>
                    <a:pt x="466" y="17"/>
                  </a:lnTo>
                  <a:lnTo>
                    <a:pt x="383" y="0"/>
                  </a:lnTo>
                  <a:lnTo>
                    <a:pt x="300" y="17"/>
                  </a:lnTo>
                  <a:lnTo>
                    <a:pt x="217" y="33"/>
                  </a:lnTo>
                  <a:lnTo>
                    <a:pt x="150" y="83"/>
                  </a:lnTo>
                  <a:lnTo>
                    <a:pt x="84" y="150"/>
                  </a:lnTo>
                  <a:lnTo>
                    <a:pt x="84" y="33"/>
                  </a:lnTo>
                  <a:lnTo>
                    <a:pt x="6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5606325" y="25967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1081"/>
                  </a:lnTo>
                  <a:lnTo>
                    <a:pt x="0" y="1098"/>
                  </a:lnTo>
                  <a:lnTo>
                    <a:pt x="33" y="1114"/>
                  </a:lnTo>
                  <a:lnTo>
                    <a:pt x="50" y="1098"/>
                  </a:lnTo>
                  <a:lnTo>
                    <a:pt x="50" y="632"/>
                  </a:lnTo>
                  <a:lnTo>
                    <a:pt x="67" y="583"/>
                  </a:lnTo>
                  <a:lnTo>
                    <a:pt x="67" y="549"/>
                  </a:lnTo>
                  <a:lnTo>
                    <a:pt x="133" y="466"/>
                  </a:lnTo>
                  <a:lnTo>
                    <a:pt x="199" y="416"/>
                  </a:lnTo>
                  <a:lnTo>
                    <a:pt x="249" y="400"/>
                  </a:lnTo>
                  <a:lnTo>
                    <a:pt x="299" y="383"/>
                  </a:lnTo>
                  <a:lnTo>
                    <a:pt x="349" y="400"/>
                  </a:lnTo>
                  <a:lnTo>
                    <a:pt x="399" y="416"/>
                  </a:lnTo>
                  <a:lnTo>
                    <a:pt x="482" y="466"/>
                  </a:lnTo>
                  <a:lnTo>
                    <a:pt x="532" y="549"/>
                  </a:lnTo>
                  <a:lnTo>
                    <a:pt x="549" y="583"/>
                  </a:lnTo>
                  <a:lnTo>
                    <a:pt x="549" y="632"/>
                  </a:lnTo>
                  <a:lnTo>
                    <a:pt x="582" y="1081"/>
                  </a:lnTo>
                  <a:lnTo>
                    <a:pt x="565" y="1081"/>
                  </a:lnTo>
                  <a:lnTo>
                    <a:pt x="582" y="1098"/>
                  </a:lnTo>
                  <a:lnTo>
                    <a:pt x="615" y="1114"/>
                  </a:lnTo>
                  <a:lnTo>
                    <a:pt x="632" y="1098"/>
                  </a:lnTo>
                  <a:lnTo>
                    <a:pt x="648" y="1081"/>
                  </a:lnTo>
                  <a:lnTo>
                    <a:pt x="648" y="632"/>
                  </a:lnTo>
                  <a:lnTo>
                    <a:pt x="648" y="566"/>
                  </a:lnTo>
                  <a:lnTo>
                    <a:pt x="615" y="516"/>
                  </a:lnTo>
                  <a:lnTo>
                    <a:pt x="582" y="450"/>
                  </a:lnTo>
                  <a:lnTo>
                    <a:pt x="549" y="416"/>
                  </a:lnTo>
                  <a:lnTo>
                    <a:pt x="499" y="383"/>
                  </a:lnTo>
                  <a:lnTo>
                    <a:pt x="449" y="350"/>
                  </a:lnTo>
                  <a:lnTo>
                    <a:pt x="382" y="333"/>
                  </a:lnTo>
                  <a:lnTo>
                    <a:pt x="316" y="333"/>
                  </a:lnTo>
                  <a:lnTo>
                    <a:pt x="249" y="350"/>
                  </a:lnTo>
                  <a:lnTo>
                    <a:pt x="183" y="366"/>
                  </a:lnTo>
                  <a:lnTo>
                    <a:pt x="133" y="400"/>
                  </a:lnTo>
                  <a:lnTo>
                    <a:pt x="83" y="450"/>
                  </a:lnTo>
                  <a:lnTo>
                    <a:pt x="83" y="34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62917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2" y="83"/>
                  </a:lnTo>
                  <a:lnTo>
                    <a:pt x="532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83"/>
                  </a:lnTo>
                  <a:lnTo>
                    <a:pt x="698" y="349"/>
                  </a:lnTo>
                  <a:lnTo>
                    <a:pt x="698" y="416"/>
                  </a:lnTo>
                  <a:lnTo>
                    <a:pt x="698" y="466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82"/>
                  </a:lnTo>
                  <a:lnTo>
                    <a:pt x="432" y="698"/>
                  </a:lnTo>
                  <a:lnTo>
                    <a:pt x="299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100" y="499"/>
                  </a:lnTo>
                  <a:lnTo>
                    <a:pt x="83" y="449"/>
                  </a:lnTo>
                  <a:lnTo>
                    <a:pt x="67" y="383"/>
                  </a:lnTo>
                  <a:lnTo>
                    <a:pt x="83" y="366"/>
                  </a:lnTo>
                  <a:lnTo>
                    <a:pt x="83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183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49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6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83" y="615"/>
                  </a:lnTo>
                  <a:lnTo>
                    <a:pt x="133" y="682"/>
                  </a:lnTo>
                  <a:lnTo>
                    <a:pt x="183" y="715"/>
                  </a:lnTo>
                  <a:lnTo>
                    <a:pt x="250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82" y="765"/>
                  </a:lnTo>
                  <a:lnTo>
                    <a:pt x="565" y="732"/>
                  </a:lnTo>
                  <a:lnTo>
                    <a:pt x="615" y="698"/>
                  </a:lnTo>
                  <a:lnTo>
                    <a:pt x="682" y="648"/>
                  </a:lnTo>
                  <a:lnTo>
                    <a:pt x="715" y="582"/>
                  </a:lnTo>
                  <a:lnTo>
                    <a:pt x="748" y="515"/>
                  </a:lnTo>
                  <a:lnTo>
                    <a:pt x="765" y="449"/>
                  </a:lnTo>
                  <a:lnTo>
                    <a:pt x="781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8" y="150"/>
                  </a:lnTo>
                  <a:lnTo>
                    <a:pt x="648" y="100"/>
                  </a:lnTo>
                  <a:lnTo>
                    <a:pt x="582" y="50"/>
                  </a:lnTo>
                  <a:lnTo>
                    <a:pt x="51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5652025" y="2596725"/>
              <a:ext cx="8750" cy="27875"/>
            </a:xfrm>
            <a:custGeom>
              <a:avLst/>
              <a:gdLst/>
              <a:ahLst/>
              <a:cxnLst/>
              <a:rect l="l" t="t" r="r" b="b"/>
              <a:pathLst>
                <a:path w="350" h="1115" extrusionOk="0">
                  <a:moveTo>
                    <a:pt x="167" y="1"/>
                  </a:moveTo>
                  <a:lnTo>
                    <a:pt x="150" y="17"/>
                  </a:lnTo>
                  <a:lnTo>
                    <a:pt x="133" y="51"/>
                  </a:lnTo>
                  <a:lnTo>
                    <a:pt x="133" y="333"/>
                  </a:lnTo>
                  <a:lnTo>
                    <a:pt x="17" y="333"/>
                  </a:lnTo>
                  <a:lnTo>
                    <a:pt x="0" y="350"/>
                  </a:lnTo>
                  <a:lnTo>
                    <a:pt x="0" y="366"/>
                  </a:lnTo>
                  <a:lnTo>
                    <a:pt x="0" y="400"/>
                  </a:lnTo>
                  <a:lnTo>
                    <a:pt x="17" y="400"/>
                  </a:lnTo>
                  <a:lnTo>
                    <a:pt x="34" y="416"/>
                  </a:lnTo>
                  <a:lnTo>
                    <a:pt x="133" y="416"/>
                  </a:lnTo>
                  <a:lnTo>
                    <a:pt x="133" y="981"/>
                  </a:lnTo>
                  <a:lnTo>
                    <a:pt x="150" y="1031"/>
                  </a:lnTo>
                  <a:lnTo>
                    <a:pt x="183" y="1081"/>
                  </a:lnTo>
                  <a:lnTo>
                    <a:pt x="216" y="1098"/>
                  </a:lnTo>
                  <a:lnTo>
                    <a:pt x="266" y="1114"/>
                  </a:lnTo>
                  <a:lnTo>
                    <a:pt x="300" y="1098"/>
                  </a:lnTo>
                  <a:lnTo>
                    <a:pt x="316" y="1065"/>
                  </a:lnTo>
                  <a:lnTo>
                    <a:pt x="300" y="1048"/>
                  </a:lnTo>
                  <a:lnTo>
                    <a:pt x="266" y="1031"/>
                  </a:lnTo>
                  <a:lnTo>
                    <a:pt x="233" y="1015"/>
                  </a:lnTo>
                  <a:lnTo>
                    <a:pt x="216" y="981"/>
                  </a:lnTo>
                  <a:lnTo>
                    <a:pt x="216" y="416"/>
                  </a:lnTo>
                  <a:lnTo>
                    <a:pt x="316" y="416"/>
                  </a:lnTo>
                  <a:lnTo>
                    <a:pt x="349" y="400"/>
                  </a:lnTo>
                  <a:lnTo>
                    <a:pt x="349" y="366"/>
                  </a:lnTo>
                  <a:lnTo>
                    <a:pt x="349" y="350"/>
                  </a:lnTo>
                  <a:lnTo>
                    <a:pt x="316" y="333"/>
                  </a:lnTo>
                  <a:lnTo>
                    <a:pt x="216" y="333"/>
                  </a:lnTo>
                  <a:lnTo>
                    <a:pt x="216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566822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3" y="83"/>
                  </a:lnTo>
                  <a:lnTo>
                    <a:pt x="549" y="100"/>
                  </a:lnTo>
                  <a:lnTo>
                    <a:pt x="599" y="133"/>
                  </a:lnTo>
                  <a:lnTo>
                    <a:pt x="632" y="183"/>
                  </a:lnTo>
                  <a:lnTo>
                    <a:pt x="682" y="233"/>
                  </a:lnTo>
                  <a:lnTo>
                    <a:pt x="699" y="283"/>
                  </a:lnTo>
                  <a:lnTo>
                    <a:pt x="715" y="349"/>
                  </a:lnTo>
                  <a:lnTo>
                    <a:pt x="715" y="416"/>
                  </a:lnTo>
                  <a:lnTo>
                    <a:pt x="699" y="466"/>
                  </a:lnTo>
                  <a:lnTo>
                    <a:pt x="682" y="532"/>
                  </a:lnTo>
                  <a:lnTo>
                    <a:pt x="649" y="582"/>
                  </a:lnTo>
                  <a:lnTo>
                    <a:pt x="599" y="632"/>
                  </a:lnTo>
                  <a:lnTo>
                    <a:pt x="566" y="665"/>
                  </a:lnTo>
                  <a:lnTo>
                    <a:pt x="499" y="682"/>
                  </a:lnTo>
                  <a:lnTo>
                    <a:pt x="449" y="698"/>
                  </a:lnTo>
                  <a:lnTo>
                    <a:pt x="316" y="698"/>
                  </a:lnTo>
                  <a:lnTo>
                    <a:pt x="267" y="682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200" y="150"/>
                  </a:lnTo>
                  <a:lnTo>
                    <a:pt x="250" y="117"/>
                  </a:lnTo>
                  <a:lnTo>
                    <a:pt x="300" y="83"/>
                  </a:lnTo>
                  <a:lnTo>
                    <a:pt x="366" y="67"/>
                  </a:lnTo>
                  <a:close/>
                  <a:moveTo>
                    <a:pt x="383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3"/>
                  </a:lnTo>
                  <a:lnTo>
                    <a:pt x="17" y="416"/>
                  </a:lnTo>
                  <a:lnTo>
                    <a:pt x="17" y="482"/>
                  </a:lnTo>
                  <a:lnTo>
                    <a:pt x="50" y="565"/>
                  </a:lnTo>
                  <a:lnTo>
                    <a:pt x="84" y="615"/>
                  </a:lnTo>
                  <a:lnTo>
                    <a:pt x="134" y="682"/>
                  </a:lnTo>
                  <a:lnTo>
                    <a:pt x="200" y="715"/>
                  </a:lnTo>
                  <a:lnTo>
                    <a:pt x="267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6" y="732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82"/>
                  </a:lnTo>
                  <a:lnTo>
                    <a:pt x="765" y="515"/>
                  </a:lnTo>
                  <a:lnTo>
                    <a:pt x="782" y="449"/>
                  </a:lnTo>
                  <a:lnTo>
                    <a:pt x="782" y="366"/>
                  </a:lnTo>
                  <a:lnTo>
                    <a:pt x="782" y="283"/>
                  </a:lnTo>
                  <a:lnTo>
                    <a:pt x="749" y="216"/>
                  </a:lnTo>
                  <a:lnTo>
                    <a:pt x="715" y="150"/>
                  </a:lnTo>
                  <a:lnTo>
                    <a:pt x="665" y="100"/>
                  </a:lnTo>
                  <a:lnTo>
                    <a:pt x="599" y="50"/>
                  </a:lnTo>
                  <a:lnTo>
                    <a:pt x="532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704800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432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82" y="166"/>
                  </a:lnTo>
                  <a:lnTo>
                    <a:pt x="615" y="216"/>
                  </a:lnTo>
                  <a:lnTo>
                    <a:pt x="648" y="266"/>
                  </a:lnTo>
                  <a:lnTo>
                    <a:pt x="665" y="333"/>
                  </a:lnTo>
                  <a:lnTo>
                    <a:pt x="83" y="333"/>
                  </a:lnTo>
                  <a:lnTo>
                    <a:pt x="100" y="233"/>
                  </a:lnTo>
                  <a:lnTo>
                    <a:pt x="166" y="166"/>
                  </a:lnTo>
                  <a:lnTo>
                    <a:pt x="233" y="117"/>
                  </a:lnTo>
                  <a:lnTo>
                    <a:pt x="316" y="83"/>
                  </a:lnTo>
                  <a:close/>
                  <a:moveTo>
                    <a:pt x="349" y="0"/>
                  </a:moveTo>
                  <a:lnTo>
                    <a:pt x="283" y="17"/>
                  </a:lnTo>
                  <a:lnTo>
                    <a:pt x="216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399"/>
                  </a:lnTo>
                  <a:lnTo>
                    <a:pt x="0" y="466"/>
                  </a:lnTo>
                  <a:lnTo>
                    <a:pt x="17" y="549"/>
                  </a:lnTo>
                  <a:lnTo>
                    <a:pt x="50" y="615"/>
                  </a:lnTo>
                  <a:lnTo>
                    <a:pt x="100" y="665"/>
                  </a:lnTo>
                  <a:lnTo>
                    <a:pt x="166" y="715"/>
                  </a:lnTo>
                  <a:lnTo>
                    <a:pt x="216" y="748"/>
                  </a:lnTo>
                  <a:lnTo>
                    <a:pt x="299" y="765"/>
                  </a:lnTo>
                  <a:lnTo>
                    <a:pt x="366" y="781"/>
                  </a:lnTo>
                  <a:lnTo>
                    <a:pt x="466" y="765"/>
                  </a:lnTo>
                  <a:lnTo>
                    <a:pt x="549" y="732"/>
                  </a:lnTo>
                  <a:lnTo>
                    <a:pt x="632" y="682"/>
                  </a:lnTo>
                  <a:lnTo>
                    <a:pt x="682" y="599"/>
                  </a:lnTo>
                  <a:lnTo>
                    <a:pt x="698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15" y="648"/>
                  </a:lnTo>
                  <a:lnTo>
                    <a:pt x="449" y="682"/>
                  </a:lnTo>
                  <a:lnTo>
                    <a:pt x="366" y="698"/>
                  </a:lnTo>
                  <a:lnTo>
                    <a:pt x="316" y="682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66" y="599"/>
                  </a:lnTo>
                  <a:lnTo>
                    <a:pt x="133" y="565"/>
                  </a:lnTo>
                  <a:lnTo>
                    <a:pt x="100" y="515"/>
                  </a:lnTo>
                  <a:lnTo>
                    <a:pt x="83" y="449"/>
                  </a:lnTo>
                  <a:lnTo>
                    <a:pt x="67" y="399"/>
                  </a:lnTo>
                  <a:lnTo>
                    <a:pt x="715" y="399"/>
                  </a:lnTo>
                  <a:lnTo>
                    <a:pt x="732" y="383"/>
                  </a:lnTo>
                  <a:lnTo>
                    <a:pt x="748" y="366"/>
                  </a:lnTo>
                  <a:lnTo>
                    <a:pt x="732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65" y="50"/>
                  </a:lnTo>
                  <a:lnTo>
                    <a:pt x="499" y="17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728475" y="2596325"/>
              <a:ext cx="19150" cy="28275"/>
            </a:xfrm>
            <a:custGeom>
              <a:avLst/>
              <a:gdLst/>
              <a:ahLst/>
              <a:cxnLst/>
              <a:rect l="l" t="t" r="r" b="b"/>
              <a:pathLst>
                <a:path w="766" h="1131" extrusionOk="0">
                  <a:moveTo>
                    <a:pt x="433" y="432"/>
                  </a:moveTo>
                  <a:lnTo>
                    <a:pt x="499" y="449"/>
                  </a:lnTo>
                  <a:lnTo>
                    <a:pt x="549" y="466"/>
                  </a:lnTo>
                  <a:lnTo>
                    <a:pt x="599" y="515"/>
                  </a:lnTo>
                  <a:lnTo>
                    <a:pt x="632" y="549"/>
                  </a:lnTo>
                  <a:lnTo>
                    <a:pt x="665" y="599"/>
                  </a:lnTo>
                  <a:lnTo>
                    <a:pt x="682" y="665"/>
                  </a:lnTo>
                  <a:lnTo>
                    <a:pt x="699" y="732"/>
                  </a:lnTo>
                  <a:lnTo>
                    <a:pt x="699" y="748"/>
                  </a:lnTo>
                  <a:lnTo>
                    <a:pt x="682" y="815"/>
                  </a:lnTo>
                  <a:lnTo>
                    <a:pt x="665" y="864"/>
                  </a:lnTo>
                  <a:lnTo>
                    <a:pt x="632" y="914"/>
                  </a:lnTo>
                  <a:lnTo>
                    <a:pt x="599" y="964"/>
                  </a:lnTo>
                  <a:lnTo>
                    <a:pt x="566" y="997"/>
                  </a:lnTo>
                  <a:lnTo>
                    <a:pt x="516" y="1014"/>
                  </a:lnTo>
                  <a:lnTo>
                    <a:pt x="449" y="1031"/>
                  </a:lnTo>
                  <a:lnTo>
                    <a:pt x="400" y="1047"/>
                  </a:lnTo>
                  <a:lnTo>
                    <a:pt x="333" y="1047"/>
                  </a:lnTo>
                  <a:lnTo>
                    <a:pt x="267" y="1031"/>
                  </a:lnTo>
                  <a:lnTo>
                    <a:pt x="217" y="997"/>
                  </a:lnTo>
                  <a:lnTo>
                    <a:pt x="167" y="964"/>
                  </a:lnTo>
                  <a:lnTo>
                    <a:pt x="134" y="914"/>
                  </a:lnTo>
                  <a:lnTo>
                    <a:pt x="100" y="864"/>
                  </a:lnTo>
                  <a:lnTo>
                    <a:pt x="84" y="815"/>
                  </a:lnTo>
                  <a:lnTo>
                    <a:pt x="67" y="748"/>
                  </a:lnTo>
                  <a:lnTo>
                    <a:pt x="84" y="682"/>
                  </a:lnTo>
                  <a:lnTo>
                    <a:pt x="84" y="632"/>
                  </a:lnTo>
                  <a:lnTo>
                    <a:pt x="117" y="565"/>
                  </a:lnTo>
                  <a:lnTo>
                    <a:pt x="150" y="532"/>
                  </a:lnTo>
                  <a:lnTo>
                    <a:pt x="200" y="482"/>
                  </a:lnTo>
                  <a:lnTo>
                    <a:pt x="250" y="449"/>
                  </a:lnTo>
                  <a:lnTo>
                    <a:pt x="300" y="432"/>
                  </a:lnTo>
                  <a:close/>
                  <a:moveTo>
                    <a:pt x="732" y="0"/>
                  </a:moveTo>
                  <a:lnTo>
                    <a:pt x="699" y="17"/>
                  </a:lnTo>
                  <a:lnTo>
                    <a:pt x="699" y="50"/>
                  </a:lnTo>
                  <a:lnTo>
                    <a:pt x="699" y="499"/>
                  </a:lnTo>
                  <a:lnTo>
                    <a:pt x="632" y="432"/>
                  </a:lnTo>
                  <a:lnTo>
                    <a:pt x="549" y="382"/>
                  </a:lnTo>
                  <a:lnTo>
                    <a:pt x="466" y="349"/>
                  </a:lnTo>
                  <a:lnTo>
                    <a:pt x="300" y="349"/>
                  </a:lnTo>
                  <a:lnTo>
                    <a:pt x="217" y="382"/>
                  </a:lnTo>
                  <a:lnTo>
                    <a:pt x="150" y="416"/>
                  </a:lnTo>
                  <a:lnTo>
                    <a:pt x="100" y="466"/>
                  </a:lnTo>
                  <a:lnTo>
                    <a:pt x="51" y="532"/>
                  </a:lnTo>
                  <a:lnTo>
                    <a:pt x="17" y="599"/>
                  </a:lnTo>
                  <a:lnTo>
                    <a:pt x="1" y="665"/>
                  </a:lnTo>
                  <a:lnTo>
                    <a:pt x="1" y="748"/>
                  </a:lnTo>
                  <a:lnTo>
                    <a:pt x="1" y="831"/>
                  </a:lnTo>
                  <a:lnTo>
                    <a:pt x="34" y="898"/>
                  </a:lnTo>
                  <a:lnTo>
                    <a:pt x="67" y="964"/>
                  </a:lnTo>
                  <a:lnTo>
                    <a:pt x="117" y="1014"/>
                  </a:lnTo>
                  <a:lnTo>
                    <a:pt x="167" y="1064"/>
                  </a:lnTo>
                  <a:lnTo>
                    <a:pt x="233" y="1097"/>
                  </a:lnTo>
                  <a:lnTo>
                    <a:pt x="316" y="1114"/>
                  </a:lnTo>
                  <a:lnTo>
                    <a:pt x="400" y="1130"/>
                  </a:lnTo>
                  <a:lnTo>
                    <a:pt x="483" y="1114"/>
                  </a:lnTo>
                  <a:lnTo>
                    <a:pt x="566" y="1081"/>
                  </a:lnTo>
                  <a:lnTo>
                    <a:pt x="632" y="1031"/>
                  </a:lnTo>
                  <a:lnTo>
                    <a:pt x="699" y="981"/>
                  </a:lnTo>
                  <a:lnTo>
                    <a:pt x="699" y="1081"/>
                  </a:lnTo>
                  <a:lnTo>
                    <a:pt x="699" y="1114"/>
                  </a:lnTo>
                  <a:lnTo>
                    <a:pt x="765" y="1114"/>
                  </a:lnTo>
                  <a:lnTo>
                    <a:pt x="765" y="1081"/>
                  </a:lnTo>
                  <a:lnTo>
                    <a:pt x="765" y="50"/>
                  </a:lnTo>
                  <a:lnTo>
                    <a:pt x="765" y="17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756325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0" y="34"/>
                  </a:lnTo>
                  <a:lnTo>
                    <a:pt x="0" y="67"/>
                  </a:lnTo>
                  <a:lnTo>
                    <a:pt x="17" y="101"/>
                  </a:lnTo>
                  <a:lnTo>
                    <a:pt x="33" y="117"/>
                  </a:lnTo>
                  <a:lnTo>
                    <a:pt x="67" y="101"/>
                  </a:lnTo>
                  <a:lnTo>
                    <a:pt x="83" y="67"/>
                  </a:lnTo>
                  <a:lnTo>
                    <a:pt x="83" y="34"/>
                  </a:lnTo>
                  <a:lnTo>
                    <a:pt x="67" y="1"/>
                  </a:lnTo>
                  <a:close/>
                  <a:moveTo>
                    <a:pt x="33" y="250"/>
                  </a:moveTo>
                  <a:lnTo>
                    <a:pt x="17" y="267"/>
                  </a:lnTo>
                  <a:lnTo>
                    <a:pt x="0" y="283"/>
                  </a:lnTo>
                  <a:lnTo>
                    <a:pt x="0" y="982"/>
                  </a:lnTo>
                  <a:lnTo>
                    <a:pt x="0" y="998"/>
                  </a:lnTo>
                  <a:lnTo>
                    <a:pt x="17" y="1015"/>
                  </a:lnTo>
                  <a:lnTo>
                    <a:pt x="33" y="1031"/>
                  </a:lnTo>
                  <a:lnTo>
                    <a:pt x="50" y="1031"/>
                  </a:lnTo>
                  <a:lnTo>
                    <a:pt x="67" y="1015"/>
                  </a:lnTo>
                  <a:lnTo>
                    <a:pt x="83" y="982"/>
                  </a:lnTo>
                  <a:lnTo>
                    <a:pt x="83" y="283"/>
                  </a:lnTo>
                  <a:lnTo>
                    <a:pt x="67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765450" y="2596725"/>
              <a:ext cx="8750" cy="27875"/>
            </a:xfrm>
            <a:custGeom>
              <a:avLst/>
              <a:gdLst/>
              <a:ahLst/>
              <a:cxnLst/>
              <a:rect l="l" t="t" r="r" b="b"/>
              <a:pathLst>
                <a:path w="350" h="1115" extrusionOk="0">
                  <a:moveTo>
                    <a:pt x="167" y="1"/>
                  </a:moveTo>
                  <a:lnTo>
                    <a:pt x="151" y="17"/>
                  </a:lnTo>
                  <a:lnTo>
                    <a:pt x="134" y="51"/>
                  </a:lnTo>
                  <a:lnTo>
                    <a:pt x="134" y="333"/>
                  </a:lnTo>
                  <a:lnTo>
                    <a:pt x="18" y="333"/>
                  </a:lnTo>
                  <a:lnTo>
                    <a:pt x="1" y="350"/>
                  </a:lnTo>
                  <a:lnTo>
                    <a:pt x="1" y="366"/>
                  </a:lnTo>
                  <a:lnTo>
                    <a:pt x="1" y="400"/>
                  </a:lnTo>
                  <a:lnTo>
                    <a:pt x="18" y="400"/>
                  </a:lnTo>
                  <a:lnTo>
                    <a:pt x="34" y="416"/>
                  </a:lnTo>
                  <a:lnTo>
                    <a:pt x="134" y="416"/>
                  </a:lnTo>
                  <a:lnTo>
                    <a:pt x="134" y="981"/>
                  </a:lnTo>
                  <a:lnTo>
                    <a:pt x="151" y="1031"/>
                  </a:lnTo>
                  <a:lnTo>
                    <a:pt x="184" y="1081"/>
                  </a:lnTo>
                  <a:lnTo>
                    <a:pt x="217" y="1098"/>
                  </a:lnTo>
                  <a:lnTo>
                    <a:pt x="267" y="1114"/>
                  </a:lnTo>
                  <a:lnTo>
                    <a:pt x="300" y="1098"/>
                  </a:lnTo>
                  <a:lnTo>
                    <a:pt x="317" y="1065"/>
                  </a:lnTo>
                  <a:lnTo>
                    <a:pt x="300" y="1048"/>
                  </a:lnTo>
                  <a:lnTo>
                    <a:pt x="267" y="1031"/>
                  </a:lnTo>
                  <a:lnTo>
                    <a:pt x="234" y="1015"/>
                  </a:lnTo>
                  <a:lnTo>
                    <a:pt x="217" y="981"/>
                  </a:lnTo>
                  <a:lnTo>
                    <a:pt x="217" y="416"/>
                  </a:lnTo>
                  <a:lnTo>
                    <a:pt x="317" y="416"/>
                  </a:lnTo>
                  <a:lnTo>
                    <a:pt x="350" y="400"/>
                  </a:lnTo>
                  <a:lnTo>
                    <a:pt x="350" y="366"/>
                  </a:lnTo>
                  <a:lnTo>
                    <a:pt x="350" y="350"/>
                  </a:lnTo>
                  <a:lnTo>
                    <a:pt x="317" y="333"/>
                  </a:lnTo>
                  <a:lnTo>
                    <a:pt x="217" y="333"/>
                  </a:lnTo>
                  <a:lnTo>
                    <a:pt x="217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782075" y="2605050"/>
              <a:ext cx="19150" cy="19550"/>
            </a:xfrm>
            <a:custGeom>
              <a:avLst/>
              <a:gdLst/>
              <a:ahLst/>
              <a:cxnLst/>
              <a:rect l="l" t="t" r="r" b="b"/>
              <a:pathLst>
                <a:path w="766" h="782" extrusionOk="0">
                  <a:moveTo>
                    <a:pt x="416" y="67"/>
                  </a:moveTo>
                  <a:lnTo>
                    <a:pt x="466" y="83"/>
                  </a:lnTo>
                  <a:lnTo>
                    <a:pt x="533" y="100"/>
                  </a:lnTo>
                  <a:lnTo>
                    <a:pt x="583" y="133"/>
                  </a:lnTo>
                  <a:lnTo>
                    <a:pt x="616" y="183"/>
                  </a:lnTo>
                  <a:lnTo>
                    <a:pt x="666" y="233"/>
                  </a:lnTo>
                  <a:lnTo>
                    <a:pt x="682" y="283"/>
                  </a:lnTo>
                  <a:lnTo>
                    <a:pt x="699" y="349"/>
                  </a:lnTo>
                  <a:lnTo>
                    <a:pt x="699" y="416"/>
                  </a:lnTo>
                  <a:lnTo>
                    <a:pt x="682" y="466"/>
                  </a:lnTo>
                  <a:lnTo>
                    <a:pt x="666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83" y="682"/>
                  </a:lnTo>
                  <a:lnTo>
                    <a:pt x="433" y="698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84" y="499"/>
                  </a:lnTo>
                  <a:lnTo>
                    <a:pt x="67" y="449"/>
                  </a:lnTo>
                  <a:lnTo>
                    <a:pt x="67" y="383"/>
                  </a:lnTo>
                  <a:lnTo>
                    <a:pt x="67" y="366"/>
                  </a:lnTo>
                  <a:lnTo>
                    <a:pt x="84" y="299"/>
                  </a:lnTo>
                  <a:lnTo>
                    <a:pt x="100" y="250"/>
                  </a:lnTo>
                  <a:lnTo>
                    <a:pt x="134" y="200"/>
                  </a:lnTo>
                  <a:lnTo>
                    <a:pt x="184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1" y="183"/>
                  </a:lnTo>
                  <a:lnTo>
                    <a:pt x="17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" y="482"/>
                  </a:lnTo>
                  <a:lnTo>
                    <a:pt x="34" y="565"/>
                  </a:lnTo>
                  <a:lnTo>
                    <a:pt x="67" y="615"/>
                  </a:lnTo>
                  <a:lnTo>
                    <a:pt x="117" y="682"/>
                  </a:lnTo>
                  <a:lnTo>
                    <a:pt x="184" y="715"/>
                  </a:lnTo>
                  <a:lnTo>
                    <a:pt x="250" y="748"/>
                  </a:lnTo>
                  <a:lnTo>
                    <a:pt x="317" y="781"/>
                  </a:lnTo>
                  <a:lnTo>
                    <a:pt x="400" y="781"/>
                  </a:lnTo>
                  <a:lnTo>
                    <a:pt x="483" y="765"/>
                  </a:lnTo>
                  <a:lnTo>
                    <a:pt x="549" y="732"/>
                  </a:lnTo>
                  <a:lnTo>
                    <a:pt x="616" y="698"/>
                  </a:lnTo>
                  <a:lnTo>
                    <a:pt x="666" y="648"/>
                  </a:lnTo>
                  <a:lnTo>
                    <a:pt x="715" y="582"/>
                  </a:lnTo>
                  <a:lnTo>
                    <a:pt x="749" y="515"/>
                  </a:lnTo>
                  <a:lnTo>
                    <a:pt x="765" y="449"/>
                  </a:lnTo>
                  <a:lnTo>
                    <a:pt x="765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83" y="50"/>
                  </a:lnTo>
                  <a:lnTo>
                    <a:pt x="516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807025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33" y="0"/>
                  </a:moveTo>
                  <a:lnTo>
                    <a:pt x="0" y="17"/>
                  </a:lnTo>
                  <a:lnTo>
                    <a:pt x="0" y="33"/>
                  </a:lnTo>
                  <a:lnTo>
                    <a:pt x="0" y="732"/>
                  </a:lnTo>
                  <a:lnTo>
                    <a:pt x="0" y="748"/>
                  </a:lnTo>
                  <a:lnTo>
                    <a:pt x="0" y="765"/>
                  </a:lnTo>
                  <a:lnTo>
                    <a:pt x="33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6" y="283"/>
                  </a:lnTo>
                  <a:lnTo>
                    <a:pt x="166" y="200"/>
                  </a:lnTo>
                  <a:lnTo>
                    <a:pt x="199" y="150"/>
                  </a:lnTo>
                  <a:lnTo>
                    <a:pt x="266" y="117"/>
                  </a:lnTo>
                  <a:lnTo>
                    <a:pt x="316" y="83"/>
                  </a:lnTo>
                  <a:lnTo>
                    <a:pt x="399" y="83"/>
                  </a:lnTo>
                  <a:lnTo>
                    <a:pt x="416" y="67"/>
                  </a:lnTo>
                  <a:lnTo>
                    <a:pt x="432" y="33"/>
                  </a:lnTo>
                  <a:lnTo>
                    <a:pt x="416" y="17"/>
                  </a:lnTo>
                  <a:lnTo>
                    <a:pt x="382" y="0"/>
                  </a:lnTo>
                  <a:lnTo>
                    <a:pt x="299" y="17"/>
                  </a:lnTo>
                  <a:lnTo>
                    <a:pt x="216" y="50"/>
                  </a:lnTo>
                  <a:lnTo>
                    <a:pt x="133" y="117"/>
                  </a:lnTo>
                  <a:lnTo>
                    <a:pt x="83" y="200"/>
                  </a:lnTo>
                  <a:lnTo>
                    <a:pt x="67" y="216"/>
                  </a:lnTo>
                  <a:lnTo>
                    <a:pt x="67" y="33"/>
                  </a:lnTo>
                  <a:lnTo>
                    <a:pt x="5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834850" y="2596725"/>
              <a:ext cx="9575" cy="27875"/>
            </a:xfrm>
            <a:custGeom>
              <a:avLst/>
              <a:gdLst/>
              <a:ahLst/>
              <a:cxnLst/>
              <a:rect l="l" t="t" r="r" b="b"/>
              <a:pathLst>
                <a:path w="383" h="1115" extrusionOk="0">
                  <a:moveTo>
                    <a:pt x="283" y="1"/>
                  </a:moveTo>
                  <a:lnTo>
                    <a:pt x="200" y="51"/>
                  </a:lnTo>
                  <a:lnTo>
                    <a:pt x="167" y="134"/>
                  </a:lnTo>
                  <a:lnTo>
                    <a:pt x="150" y="233"/>
                  </a:lnTo>
                  <a:lnTo>
                    <a:pt x="150" y="317"/>
                  </a:lnTo>
                  <a:lnTo>
                    <a:pt x="34" y="317"/>
                  </a:lnTo>
                  <a:lnTo>
                    <a:pt x="17" y="333"/>
                  </a:lnTo>
                  <a:lnTo>
                    <a:pt x="1" y="350"/>
                  </a:lnTo>
                  <a:lnTo>
                    <a:pt x="1" y="383"/>
                  </a:lnTo>
                  <a:lnTo>
                    <a:pt x="34" y="400"/>
                  </a:lnTo>
                  <a:lnTo>
                    <a:pt x="134" y="400"/>
                  </a:lnTo>
                  <a:lnTo>
                    <a:pt x="134" y="1081"/>
                  </a:lnTo>
                  <a:lnTo>
                    <a:pt x="150" y="1098"/>
                  </a:lnTo>
                  <a:lnTo>
                    <a:pt x="183" y="1114"/>
                  </a:lnTo>
                  <a:lnTo>
                    <a:pt x="200" y="1098"/>
                  </a:lnTo>
                  <a:lnTo>
                    <a:pt x="217" y="1081"/>
                  </a:lnTo>
                  <a:lnTo>
                    <a:pt x="217" y="400"/>
                  </a:lnTo>
                  <a:lnTo>
                    <a:pt x="333" y="400"/>
                  </a:lnTo>
                  <a:lnTo>
                    <a:pt x="350" y="383"/>
                  </a:lnTo>
                  <a:lnTo>
                    <a:pt x="366" y="350"/>
                  </a:lnTo>
                  <a:lnTo>
                    <a:pt x="350" y="333"/>
                  </a:lnTo>
                  <a:lnTo>
                    <a:pt x="333" y="317"/>
                  </a:lnTo>
                  <a:lnTo>
                    <a:pt x="217" y="317"/>
                  </a:lnTo>
                  <a:lnTo>
                    <a:pt x="217" y="233"/>
                  </a:lnTo>
                  <a:lnTo>
                    <a:pt x="217" y="167"/>
                  </a:lnTo>
                  <a:lnTo>
                    <a:pt x="250" y="101"/>
                  </a:lnTo>
                  <a:lnTo>
                    <a:pt x="300" y="84"/>
                  </a:lnTo>
                  <a:lnTo>
                    <a:pt x="350" y="84"/>
                  </a:lnTo>
                  <a:lnTo>
                    <a:pt x="366" y="67"/>
                  </a:lnTo>
                  <a:lnTo>
                    <a:pt x="383" y="34"/>
                  </a:lnTo>
                  <a:lnTo>
                    <a:pt x="383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84897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3" y="83"/>
                  </a:lnTo>
                  <a:lnTo>
                    <a:pt x="533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6" y="233"/>
                  </a:lnTo>
                  <a:lnTo>
                    <a:pt x="699" y="283"/>
                  </a:lnTo>
                  <a:lnTo>
                    <a:pt x="715" y="349"/>
                  </a:lnTo>
                  <a:lnTo>
                    <a:pt x="715" y="416"/>
                  </a:lnTo>
                  <a:lnTo>
                    <a:pt x="699" y="466"/>
                  </a:lnTo>
                  <a:lnTo>
                    <a:pt x="682" y="532"/>
                  </a:lnTo>
                  <a:lnTo>
                    <a:pt x="649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82"/>
                  </a:lnTo>
                  <a:lnTo>
                    <a:pt x="433" y="698"/>
                  </a:lnTo>
                  <a:lnTo>
                    <a:pt x="317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184" y="150"/>
                  </a:lnTo>
                  <a:lnTo>
                    <a:pt x="233" y="117"/>
                  </a:lnTo>
                  <a:lnTo>
                    <a:pt x="300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7" y="482"/>
                  </a:lnTo>
                  <a:lnTo>
                    <a:pt x="51" y="565"/>
                  </a:lnTo>
                  <a:lnTo>
                    <a:pt x="84" y="632"/>
                  </a:lnTo>
                  <a:lnTo>
                    <a:pt x="134" y="682"/>
                  </a:lnTo>
                  <a:lnTo>
                    <a:pt x="200" y="732"/>
                  </a:lnTo>
                  <a:lnTo>
                    <a:pt x="267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6" y="732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82"/>
                  </a:lnTo>
                  <a:lnTo>
                    <a:pt x="765" y="515"/>
                  </a:lnTo>
                  <a:lnTo>
                    <a:pt x="782" y="44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49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99" y="50"/>
                  </a:lnTo>
                  <a:lnTo>
                    <a:pt x="533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873925" y="2605050"/>
              <a:ext cx="11225" cy="19550"/>
            </a:xfrm>
            <a:custGeom>
              <a:avLst/>
              <a:gdLst/>
              <a:ahLst/>
              <a:cxnLst/>
              <a:rect l="l" t="t" r="r" b="b"/>
              <a:pathLst>
                <a:path w="449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0" y="33"/>
                  </a:lnTo>
                  <a:lnTo>
                    <a:pt x="0" y="732"/>
                  </a:lnTo>
                  <a:lnTo>
                    <a:pt x="0" y="748"/>
                  </a:lnTo>
                  <a:lnTo>
                    <a:pt x="17" y="765"/>
                  </a:lnTo>
                  <a:lnTo>
                    <a:pt x="50" y="781"/>
                  </a:lnTo>
                  <a:lnTo>
                    <a:pt x="67" y="765"/>
                  </a:lnTo>
                  <a:lnTo>
                    <a:pt x="83" y="732"/>
                  </a:lnTo>
                  <a:lnTo>
                    <a:pt x="83" y="399"/>
                  </a:lnTo>
                  <a:lnTo>
                    <a:pt x="83" y="383"/>
                  </a:lnTo>
                  <a:lnTo>
                    <a:pt x="116" y="283"/>
                  </a:lnTo>
                  <a:lnTo>
                    <a:pt x="183" y="200"/>
                  </a:lnTo>
                  <a:lnTo>
                    <a:pt x="216" y="150"/>
                  </a:lnTo>
                  <a:lnTo>
                    <a:pt x="266" y="117"/>
                  </a:lnTo>
                  <a:lnTo>
                    <a:pt x="332" y="83"/>
                  </a:lnTo>
                  <a:lnTo>
                    <a:pt x="399" y="83"/>
                  </a:lnTo>
                  <a:lnTo>
                    <a:pt x="432" y="67"/>
                  </a:lnTo>
                  <a:lnTo>
                    <a:pt x="449" y="33"/>
                  </a:lnTo>
                  <a:lnTo>
                    <a:pt x="432" y="17"/>
                  </a:lnTo>
                  <a:lnTo>
                    <a:pt x="399" y="0"/>
                  </a:lnTo>
                  <a:lnTo>
                    <a:pt x="316" y="17"/>
                  </a:lnTo>
                  <a:lnTo>
                    <a:pt x="216" y="50"/>
                  </a:lnTo>
                  <a:lnTo>
                    <a:pt x="150" y="117"/>
                  </a:lnTo>
                  <a:lnTo>
                    <a:pt x="100" y="200"/>
                  </a:lnTo>
                  <a:lnTo>
                    <a:pt x="83" y="216"/>
                  </a:lnTo>
                  <a:lnTo>
                    <a:pt x="83" y="33"/>
                  </a:lnTo>
                  <a:lnTo>
                    <a:pt x="67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901750" y="2605050"/>
              <a:ext cx="16650" cy="19125"/>
            </a:xfrm>
            <a:custGeom>
              <a:avLst/>
              <a:gdLst/>
              <a:ahLst/>
              <a:cxnLst/>
              <a:rect l="l" t="t" r="r" b="b"/>
              <a:pathLst>
                <a:path w="666" h="765" extrusionOk="0">
                  <a:moveTo>
                    <a:pt x="333" y="0"/>
                  </a:moveTo>
                  <a:lnTo>
                    <a:pt x="250" y="33"/>
                  </a:lnTo>
                  <a:lnTo>
                    <a:pt x="183" y="67"/>
                  </a:lnTo>
                  <a:lnTo>
                    <a:pt x="134" y="117"/>
                  </a:lnTo>
                  <a:lnTo>
                    <a:pt x="84" y="166"/>
                  </a:lnTo>
                  <a:lnTo>
                    <a:pt x="34" y="233"/>
                  </a:lnTo>
                  <a:lnTo>
                    <a:pt x="17" y="299"/>
                  </a:lnTo>
                  <a:lnTo>
                    <a:pt x="1" y="383"/>
                  </a:lnTo>
                  <a:lnTo>
                    <a:pt x="17" y="466"/>
                  </a:lnTo>
                  <a:lnTo>
                    <a:pt x="51" y="532"/>
                  </a:lnTo>
                  <a:lnTo>
                    <a:pt x="84" y="599"/>
                  </a:lnTo>
                  <a:lnTo>
                    <a:pt x="134" y="665"/>
                  </a:lnTo>
                  <a:lnTo>
                    <a:pt x="183" y="698"/>
                  </a:lnTo>
                  <a:lnTo>
                    <a:pt x="267" y="732"/>
                  </a:lnTo>
                  <a:lnTo>
                    <a:pt x="333" y="765"/>
                  </a:lnTo>
                  <a:lnTo>
                    <a:pt x="483" y="765"/>
                  </a:lnTo>
                  <a:lnTo>
                    <a:pt x="533" y="748"/>
                  </a:lnTo>
                  <a:lnTo>
                    <a:pt x="599" y="715"/>
                  </a:lnTo>
                  <a:lnTo>
                    <a:pt x="649" y="682"/>
                  </a:lnTo>
                  <a:lnTo>
                    <a:pt x="665" y="648"/>
                  </a:lnTo>
                  <a:lnTo>
                    <a:pt x="649" y="632"/>
                  </a:lnTo>
                  <a:lnTo>
                    <a:pt x="632" y="615"/>
                  </a:lnTo>
                  <a:lnTo>
                    <a:pt x="599" y="632"/>
                  </a:lnTo>
                  <a:lnTo>
                    <a:pt x="516" y="682"/>
                  </a:lnTo>
                  <a:lnTo>
                    <a:pt x="400" y="698"/>
                  </a:lnTo>
                  <a:lnTo>
                    <a:pt x="350" y="698"/>
                  </a:lnTo>
                  <a:lnTo>
                    <a:pt x="283" y="682"/>
                  </a:lnTo>
                  <a:lnTo>
                    <a:pt x="233" y="648"/>
                  </a:lnTo>
                  <a:lnTo>
                    <a:pt x="183" y="615"/>
                  </a:lnTo>
                  <a:lnTo>
                    <a:pt x="150" y="565"/>
                  </a:lnTo>
                  <a:lnTo>
                    <a:pt x="117" y="515"/>
                  </a:lnTo>
                  <a:lnTo>
                    <a:pt x="84" y="466"/>
                  </a:lnTo>
                  <a:lnTo>
                    <a:pt x="84" y="399"/>
                  </a:lnTo>
                  <a:lnTo>
                    <a:pt x="84" y="333"/>
                  </a:lnTo>
                  <a:lnTo>
                    <a:pt x="100" y="283"/>
                  </a:lnTo>
                  <a:lnTo>
                    <a:pt x="117" y="216"/>
                  </a:lnTo>
                  <a:lnTo>
                    <a:pt x="150" y="166"/>
                  </a:lnTo>
                  <a:lnTo>
                    <a:pt x="200" y="133"/>
                  </a:lnTo>
                  <a:lnTo>
                    <a:pt x="250" y="100"/>
                  </a:lnTo>
                  <a:lnTo>
                    <a:pt x="316" y="67"/>
                  </a:lnTo>
                  <a:lnTo>
                    <a:pt x="433" y="67"/>
                  </a:lnTo>
                  <a:lnTo>
                    <a:pt x="499" y="83"/>
                  </a:lnTo>
                  <a:lnTo>
                    <a:pt x="549" y="100"/>
                  </a:lnTo>
                  <a:lnTo>
                    <a:pt x="599" y="133"/>
                  </a:lnTo>
                  <a:lnTo>
                    <a:pt x="632" y="150"/>
                  </a:lnTo>
                  <a:lnTo>
                    <a:pt x="649" y="133"/>
                  </a:lnTo>
                  <a:lnTo>
                    <a:pt x="665" y="117"/>
                  </a:lnTo>
                  <a:lnTo>
                    <a:pt x="649" y="83"/>
                  </a:lnTo>
                  <a:lnTo>
                    <a:pt x="599" y="50"/>
                  </a:lnTo>
                  <a:lnTo>
                    <a:pt x="533" y="17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925850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51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732"/>
                  </a:lnTo>
                  <a:lnTo>
                    <a:pt x="1" y="748"/>
                  </a:lnTo>
                  <a:lnTo>
                    <a:pt x="1" y="765"/>
                  </a:lnTo>
                  <a:lnTo>
                    <a:pt x="34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7" y="283"/>
                  </a:lnTo>
                  <a:lnTo>
                    <a:pt x="167" y="200"/>
                  </a:lnTo>
                  <a:lnTo>
                    <a:pt x="217" y="150"/>
                  </a:lnTo>
                  <a:lnTo>
                    <a:pt x="267" y="117"/>
                  </a:lnTo>
                  <a:lnTo>
                    <a:pt x="333" y="83"/>
                  </a:lnTo>
                  <a:lnTo>
                    <a:pt x="400" y="83"/>
                  </a:lnTo>
                  <a:lnTo>
                    <a:pt x="416" y="67"/>
                  </a:lnTo>
                  <a:lnTo>
                    <a:pt x="433" y="33"/>
                  </a:lnTo>
                  <a:lnTo>
                    <a:pt x="416" y="17"/>
                  </a:lnTo>
                  <a:lnTo>
                    <a:pt x="400" y="0"/>
                  </a:lnTo>
                  <a:lnTo>
                    <a:pt x="300" y="17"/>
                  </a:lnTo>
                  <a:lnTo>
                    <a:pt x="217" y="50"/>
                  </a:lnTo>
                  <a:lnTo>
                    <a:pt x="134" y="117"/>
                  </a:lnTo>
                  <a:lnTo>
                    <a:pt x="84" y="200"/>
                  </a:lnTo>
                  <a:lnTo>
                    <a:pt x="84" y="33"/>
                  </a:lnTo>
                  <a:lnTo>
                    <a:pt x="6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939975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383" y="83"/>
                  </a:moveTo>
                  <a:lnTo>
                    <a:pt x="483" y="100"/>
                  </a:lnTo>
                  <a:lnTo>
                    <a:pt x="566" y="150"/>
                  </a:lnTo>
                  <a:lnTo>
                    <a:pt x="632" y="233"/>
                  </a:lnTo>
                  <a:lnTo>
                    <a:pt x="666" y="333"/>
                  </a:lnTo>
                  <a:lnTo>
                    <a:pt x="84" y="333"/>
                  </a:lnTo>
                  <a:lnTo>
                    <a:pt x="117" y="233"/>
                  </a:lnTo>
                  <a:lnTo>
                    <a:pt x="184" y="150"/>
                  </a:lnTo>
                  <a:lnTo>
                    <a:pt x="283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51" y="183"/>
                  </a:lnTo>
                  <a:lnTo>
                    <a:pt x="34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399"/>
                  </a:lnTo>
                  <a:lnTo>
                    <a:pt x="17" y="466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48"/>
                  </a:lnTo>
                  <a:lnTo>
                    <a:pt x="300" y="765"/>
                  </a:lnTo>
                  <a:lnTo>
                    <a:pt x="383" y="781"/>
                  </a:lnTo>
                  <a:lnTo>
                    <a:pt x="466" y="765"/>
                  </a:lnTo>
                  <a:lnTo>
                    <a:pt x="566" y="732"/>
                  </a:lnTo>
                  <a:lnTo>
                    <a:pt x="632" y="682"/>
                  </a:lnTo>
                  <a:lnTo>
                    <a:pt x="699" y="599"/>
                  </a:lnTo>
                  <a:lnTo>
                    <a:pt x="699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3" y="615"/>
                  </a:lnTo>
                  <a:lnTo>
                    <a:pt x="533" y="665"/>
                  </a:lnTo>
                  <a:lnTo>
                    <a:pt x="450" y="682"/>
                  </a:lnTo>
                  <a:lnTo>
                    <a:pt x="383" y="698"/>
                  </a:lnTo>
                  <a:lnTo>
                    <a:pt x="317" y="682"/>
                  </a:lnTo>
                  <a:lnTo>
                    <a:pt x="267" y="665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1" y="515"/>
                  </a:lnTo>
                  <a:lnTo>
                    <a:pt x="84" y="449"/>
                  </a:lnTo>
                  <a:lnTo>
                    <a:pt x="84" y="399"/>
                  </a:lnTo>
                  <a:lnTo>
                    <a:pt x="715" y="399"/>
                  </a:lnTo>
                  <a:lnTo>
                    <a:pt x="749" y="383"/>
                  </a:lnTo>
                  <a:lnTo>
                    <a:pt x="749" y="366"/>
                  </a:lnTo>
                  <a:lnTo>
                    <a:pt x="749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83" y="50"/>
                  </a:lnTo>
                  <a:lnTo>
                    <a:pt x="516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963675" y="2605050"/>
              <a:ext cx="18300" cy="19550"/>
            </a:xfrm>
            <a:custGeom>
              <a:avLst/>
              <a:gdLst/>
              <a:ahLst/>
              <a:cxnLst/>
              <a:rect l="l" t="t" r="r" b="b"/>
              <a:pathLst>
                <a:path w="732" h="782" extrusionOk="0">
                  <a:moveTo>
                    <a:pt x="399" y="117"/>
                  </a:moveTo>
                  <a:lnTo>
                    <a:pt x="449" y="133"/>
                  </a:lnTo>
                  <a:lnTo>
                    <a:pt x="499" y="150"/>
                  </a:lnTo>
                  <a:lnTo>
                    <a:pt x="549" y="183"/>
                  </a:lnTo>
                  <a:lnTo>
                    <a:pt x="599" y="233"/>
                  </a:lnTo>
                  <a:lnTo>
                    <a:pt x="615" y="283"/>
                  </a:lnTo>
                  <a:lnTo>
                    <a:pt x="648" y="333"/>
                  </a:lnTo>
                  <a:lnTo>
                    <a:pt x="648" y="383"/>
                  </a:lnTo>
                  <a:lnTo>
                    <a:pt x="648" y="449"/>
                  </a:lnTo>
                  <a:lnTo>
                    <a:pt x="632" y="499"/>
                  </a:lnTo>
                  <a:lnTo>
                    <a:pt x="599" y="565"/>
                  </a:lnTo>
                  <a:lnTo>
                    <a:pt x="565" y="599"/>
                  </a:lnTo>
                  <a:lnTo>
                    <a:pt x="532" y="648"/>
                  </a:lnTo>
                  <a:lnTo>
                    <a:pt x="482" y="665"/>
                  </a:lnTo>
                  <a:lnTo>
                    <a:pt x="416" y="698"/>
                  </a:lnTo>
                  <a:lnTo>
                    <a:pt x="299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6" y="615"/>
                  </a:lnTo>
                  <a:lnTo>
                    <a:pt x="133" y="582"/>
                  </a:lnTo>
                  <a:lnTo>
                    <a:pt x="100" y="532"/>
                  </a:lnTo>
                  <a:lnTo>
                    <a:pt x="83" y="482"/>
                  </a:lnTo>
                  <a:lnTo>
                    <a:pt x="67" y="432"/>
                  </a:lnTo>
                  <a:lnTo>
                    <a:pt x="67" y="366"/>
                  </a:lnTo>
                  <a:lnTo>
                    <a:pt x="83" y="316"/>
                  </a:lnTo>
                  <a:lnTo>
                    <a:pt x="100" y="266"/>
                  </a:lnTo>
                  <a:lnTo>
                    <a:pt x="133" y="216"/>
                  </a:lnTo>
                  <a:lnTo>
                    <a:pt x="183" y="183"/>
                  </a:lnTo>
                  <a:lnTo>
                    <a:pt x="233" y="150"/>
                  </a:lnTo>
                  <a:lnTo>
                    <a:pt x="283" y="133"/>
                  </a:lnTo>
                  <a:lnTo>
                    <a:pt x="333" y="117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33" y="33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66"/>
                  </a:lnTo>
                  <a:lnTo>
                    <a:pt x="33" y="216"/>
                  </a:lnTo>
                  <a:lnTo>
                    <a:pt x="17" y="283"/>
                  </a:lnTo>
                  <a:lnTo>
                    <a:pt x="0" y="366"/>
                  </a:lnTo>
                  <a:lnTo>
                    <a:pt x="0" y="432"/>
                  </a:lnTo>
                  <a:lnTo>
                    <a:pt x="17" y="515"/>
                  </a:lnTo>
                  <a:lnTo>
                    <a:pt x="50" y="582"/>
                  </a:lnTo>
                  <a:lnTo>
                    <a:pt x="100" y="648"/>
                  </a:lnTo>
                  <a:lnTo>
                    <a:pt x="150" y="698"/>
                  </a:lnTo>
                  <a:lnTo>
                    <a:pt x="216" y="732"/>
                  </a:lnTo>
                  <a:lnTo>
                    <a:pt x="283" y="765"/>
                  </a:lnTo>
                  <a:lnTo>
                    <a:pt x="366" y="781"/>
                  </a:lnTo>
                  <a:lnTo>
                    <a:pt x="449" y="765"/>
                  </a:lnTo>
                  <a:lnTo>
                    <a:pt x="532" y="732"/>
                  </a:lnTo>
                  <a:lnTo>
                    <a:pt x="599" y="682"/>
                  </a:lnTo>
                  <a:lnTo>
                    <a:pt x="648" y="615"/>
                  </a:lnTo>
                  <a:lnTo>
                    <a:pt x="648" y="732"/>
                  </a:lnTo>
                  <a:lnTo>
                    <a:pt x="665" y="765"/>
                  </a:lnTo>
                  <a:lnTo>
                    <a:pt x="698" y="781"/>
                  </a:lnTo>
                  <a:lnTo>
                    <a:pt x="715" y="765"/>
                  </a:lnTo>
                  <a:lnTo>
                    <a:pt x="732" y="732"/>
                  </a:lnTo>
                  <a:lnTo>
                    <a:pt x="732" y="33"/>
                  </a:lnTo>
                  <a:lnTo>
                    <a:pt x="715" y="17"/>
                  </a:lnTo>
                  <a:lnTo>
                    <a:pt x="698" y="0"/>
                  </a:lnTo>
                  <a:lnTo>
                    <a:pt x="665" y="17"/>
                  </a:lnTo>
                  <a:lnTo>
                    <a:pt x="648" y="33"/>
                  </a:lnTo>
                  <a:lnTo>
                    <a:pt x="648" y="150"/>
                  </a:lnTo>
                  <a:lnTo>
                    <a:pt x="599" y="83"/>
                  </a:lnTo>
                  <a:lnTo>
                    <a:pt x="532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88175" y="2597150"/>
              <a:ext cx="8750" cy="27450"/>
            </a:xfrm>
            <a:custGeom>
              <a:avLst/>
              <a:gdLst/>
              <a:ahLst/>
              <a:cxnLst/>
              <a:rect l="l" t="t" r="r" b="b"/>
              <a:pathLst>
                <a:path w="350" h="1098" extrusionOk="0">
                  <a:moveTo>
                    <a:pt x="150" y="0"/>
                  </a:moveTo>
                  <a:lnTo>
                    <a:pt x="134" y="34"/>
                  </a:lnTo>
                  <a:lnTo>
                    <a:pt x="134" y="316"/>
                  </a:lnTo>
                  <a:lnTo>
                    <a:pt x="34" y="316"/>
                  </a:lnTo>
                  <a:lnTo>
                    <a:pt x="1" y="333"/>
                  </a:lnTo>
                  <a:lnTo>
                    <a:pt x="1" y="349"/>
                  </a:lnTo>
                  <a:lnTo>
                    <a:pt x="1" y="383"/>
                  </a:lnTo>
                  <a:lnTo>
                    <a:pt x="34" y="399"/>
                  </a:lnTo>
                  <a:lnTo>
                    <a:pt x="134" y="399"/>
                  </a:lnTo>
                  <a:lnTo>
                    <a:pt x="134" y="964"/>
                  </a:lnTo>
                  <a:lnTo>
                    <a:pt x="150" y="1014"/>
                  </a:lnTo>
                  <a:lnTo>
                    <a:pt x="167" y="1064"/>
                  </a:lnTo>
                  <a:lnTo>
                    <a:pt x="217" y="1081"/>
                  </a:lnTo>
                  <a:lnTo>
                    <a:pt x="267" y="1097"/>
                  </a:lnTo>
                  <a:lnTo>
                    <a:pt x="300" y="1081"/>
                  </a:lnTo>
                  <a:lnTo>
                    <a:pt x="317" y="1048"/>
                  </a:lnTo>
                  <a:lnTo>
                    <a:pt x="300" y="1031"/>
                  </a:lnTo>
                  <a:lnTo>
                    <a:pt x="267" y="1014"/>
                  </a:lnTo>
                  <a:lnTo>
                    <a:pt x="234" y="998"/>
                  </a:lnTo>
                  <a:lnTo>
                    <a:pt x="217" y="964"/>
                  </a:lnTo>
                  <a:lnTo>
                    <a:pt x="217" y="399"/>
                  </a:lnTo>
                  <a:lnTo>
                    <a:pt x="317" y="399"/>
                  </a:lnTo>
                  <a:lnTo>
                    <a:pt x="333" y="383"/>
                  </a:lnTo>
                  <a:lnTo>
                    <a:pt x="350" y="349"/>
                  </a:lnTo>
                  <a:lnTo>
                    <a:pt x="333" y="333"/>
                  </a:lnTo>
                  <a:lnTo>
                    <a:pt x="317" y="316"/>
                  </a:lnTo>
                  <a:lnTo>
                    <a:pt x="217" y="316"/>
                  </a:lnTo>
                  <a:lnTo>
                    <a:pt x="217" y="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006050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7" y="101"/>
                  </a:lnTo>
                  <a:lnTo>
                    <a:pt x="34" y="117"/>
                  </a:lnTo>
                  <a:lnTo>
                    <a:pt x="67" y="101"/>
                  </a:lnTo>
                  <a:lnTo>
                    <a:pt x="84" y="67"/>
                  </a:lnTo>
                  <a:lnTo>
                    <a:pt x="84" y="34"/>
                  </a:lnTo>
                  <a:lnTo>
                    <a:pt x="67" y="1"/>
                  </a:lnTo>
                  <a:close/>
                  <a:moveTo>
                    <a:pt x="34" y="250"/>
                  </a:moveTo>
                  <a:lnTo>
                    <a:pt x="17" y="267"/>
                  </a:lnTo>
                  <a:lnTo>
                    <a:pt x="1" y="283"/>
                  </a:lnTo>
                  <a:lnTo>
                    <a:pt x="1" y="982"/>
                  </a:lnTo>
                  <a:lnTo>
                    <a:pt x="17" y="1015"/>
                  </a:lnTo>
                  <a:lnTo>
                    <a:pt x="34" y="1031"/>
                  </a:lnTo>
                  <a:lnTo>
                    <a:pt x="50" y="1031"/>
                  </a:lnTo>
                  <a:lnTo>
                    <a:pt x="67" y="1015"/>
                  </a:lnTo>
                  <a:lnTo>
                    <a:pt x="84" y="982"/>
                  </a:lnTo>
                  <a:lnTo>
                    <a:pt x="84" y="283"/>
                  </a:lnTo>
                  <a:lnTo>
                    <a:pt x="67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015600" y="2605050"/>
              <a:ext cx="16650" cy="19125"/>
            </a:xfrm>
            <a:custGeom>
              <a:avLst/>
              <a:gdLst/>
              <a:ahLst/>
              <a:cxnLst/>
              <a:rect l="l" t="t" r="r" b="b"/>
              <a:pathLst>
                <a:path w="666" h="765" extrusionOk="0">
                  <a:moveTo>
                    <a:pt x="34" y="0"/>
                  </a:moveTo>
                  <a:lnTo>
                    <a:pt x="1" y="33"/>
                  </a:lnTo>
                  <a:lnTo>
                    <a:pt x="1" y="50"/>
                  </a:lnTo>
                  <a:lnTo>
                    <a:pt x="300" y="748"/>
                  </a:lnTo>
                  <a:lnTo>
                    <a:pt x="317" y="765"/>
                  </a:lnTo>
                  <a:lnTo>
                    <a:pt x="350" y="765"/>
                  </a:lnTo>
                  <a:lnTo>
                    <a:pt x="366" y="748"/>
                  </a:lnTo>
                  <a:lnTo>
                    <a:pt x="366" y="732"/>
                  </a:lnTo>
                  <a:lnTo>
                    <a:pt x="666" y="50"/>
                  </a:lnTo>
                  <a:lnTo>
                    <a:pt x="666" y="33"/>
                  </a:lnTo>
                  <a:lnTo>
                    <a:pt x="649" y="0"/>
                  </a:lnTo>
                  <a:lnTo>
                    <a:pt x="616" y="0"/>
                  </a:lnTo>
                  <a:lnTo>
                    <a:pt x="599" y="33"/>
                  </a:lnTo>
                  <a:lnTo>
                    <a:pt x="333" y="648"/>
                  </a:lnTo>
                  <a:lnTo>
                    <a:pt x="84" y="3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037625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450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99" y="166"/>
                  </a:lnTo>
                  <a:lnTo>
                    <a:pt x="632" y="216"/>
                  </a:lnTo>
                  <a:lnTo>
                    <a:pt x="649" y="266"/>
                  </a:lnTo>
                  <a:lnTo>
                    <a:pt x="666" y="333"/>
                  </a:lnTo>
                  <a:lnTo>
                    <a:pt x="84" y="333"/>
                  </a:lnTo>
                  <a:lnTo>
                    <a:pt x="117" y="233"/>
                  </a:lnTo>
                  <a:lnTo>
                    <a:pt x="167" y="166"/>
                  </a:lnTo>
                  <a:lnTo>
                    <a:pt x="233" y="117"/>
                  </a:lnTo>
                  <a:lnTo>
                    <a:pt x="33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399"/>
                  </a:lnTo>
                  <a:lnTo>
                    <a:pt x="17" y="466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48"/>
                  </a:lnTo>
                  <a:lnTo>
                    <a:pt x="300" y="765"/>
                  </a:lnTo>
                  <a:lnTo>
                    <a:pt x="383" y="781"/>
                  </a:lnTo>
                  <a:lnTo>
                    <a:pt x="466" y="765"/>
                  </a:lnTo>
                  <a:lnTo>
                    <a:pt x="566" y="732"/>
                  </a:lnTo>
                  <a:lnTo>
                    <a:pt x="632" y="682"/>
                  </a:lnTo>
                  <a:lnTo>
                    <a:pt x="699" y="599"/>
                  </a:lnTo>
                  <a:lnTo>
                    <a:pt x="699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33" y="648"/>
                  </a:lnTo>
                  <a:lnTo>
                    <a:pt x="450" y="682"/>
                  </a:lnTo>
                  <a:lnTo>
                    <a:pt x="383" y="698"/>
                  </a:lnTo>
                  <a:lnTo>
                    <a:pt x="317" y="682"/>
                  </a:lnTo>
                  <a:lnTo>
                    <a:pt x="267" y="665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515"/>
                  </a:lnTo>
                  <a:lnTo>
                    <a:pt x="84" y="449"/>
                  </a:lnTo>
                  <a:lnTo>
                    <a:pt x="84" y="399"/>
                  </a:lnTo>
                  <a:lnTo>
                    <a:pt x="715" y="399"/>
                  </a:lnTo>
                  <a:lnTo>
                    <a:pt x="749" y="383"/>
                  </a:lnTo>
                  <a:lnTo>
                    <a:pt x="749" y="366"/>
                  </a:lnTo>
                  <a:lnTo>
                    <a:pt x="749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82" y="50"/>
                  </a:lnTo>
                  <a:lnTo>
                    <a:pt x="516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6061325" y="2605050"/>
              <a:ext cx="14150" cy="19125"/>
            </a:xfrm>
            <a:custGeom>
              <a:avLst/>
              <a:gdLst/>
              <a:ahLst/>
              <a:cxnLst/>
              <a:rect l="l" t="t" r="r" b="b"/>
              <a:pathLst>
                <a:path w="566" h="765" extrusionOk="0">
                  <a:moveTo>
                    <a:pt x="299" y="0"/>
                  </a:moveTo>
                  <a:lnTo>
                    <a:pt x="200" y="17"/>
                  </a:lnTo>
                  <a:lnTo>
                    <a:pt x="116" y="50"/>
                  </a:lnTo>
                  <a:lnTo>
                    <a:pt x="67" y="83"/>
                  </a:lnTo>
                  <a:lnTo>
                    <a:pt x="50" y="117"/>
                  </a:lnTo>
                  <a:lnTo>
                    <a:pt x="33" y="166"/>
                  </a:lnTo>
                  <a:lnTo>
                    <a:pt x="17" y="200"/>
                  </a:lnTo>
                  <a:lnTo>
                    <a:pt x="33" y="250"/>
                  </a:lnTo>
                  <a:lnTo>
                    <a:pt x="50" y="283"/>
                  </a:lnTo>
                  <a:lnTo>
                    <a:pt x="67" y="316"/>
                  </a:lnTo>
                  <a:lnTo>
                    <a:pt x="116" y="349"/>
                  </a:lnTo>
                  <a:lnTo>
                    <a:pt x="200" y="383"/>
                  </a:lnTo>
                  <a:lnTo>
                    <a:pt x="283" y="416"/>
                  </a:lnTo>
                  <a:lnTo>
                    <a:pt x="366" y="432"/>
                  </a:lnTo>
                  <a:lnTo>
                    <a:pt x="449" y="466"/>
                  </a:lnTo>
                  <a:lnTo>
                    <a:pt x="482" y="482"/>
                  </a:lnTo>
                  <a:lnTo>
                    <a:pt x="499" y="515"/>
                  </a:lnTo>
                  <a:lnTo>
                    <a:pt x="515" y="549"/>
                  </a:lnTo>
                  <a:lnTo>
                    <a:pt x="499" y="599"/>
                  </a:lnTo>
                  <a:lnTo>
                    <a:pt x="482" y="632"/>
                  </a:lnTo>
                  <a:lnTo>
                    <a:pt x="449" y="665"/>
                  </a:lnTo>
                  <a:lnTo>
                    <a:pt x="382" y="698"/>
                  </a:lnTo>
                  <a:lnTo>
                    <a:pt x="299" y="698"/>
                  </a:lnTo>
                  <a:lnTo>
                    <a:pt x="183" y="682"/>
                  </a:lnTo>
                  <a:lnTo>
                    <a:pt x="83" y="615"/>
                  </a:lnTo>
                  <a:lnTo>
                    <a:pt x="67" y="615"/>
                  </a:lnTo>
                  <a:lnTo>
                    <a:pt x="50" y="599"/>
                  </a:lnTo>
                  <a:lnTo>
                    <a:pt x="17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50" y="698"/>
                  </a:lnTo>
                  <a:lnTo>
                    <a:pt x="133" y="732"/>
                  </a:lnTo>
                  <a:lnTo>
                    <a:pt x="200" y="765"/>
                  </a:lnTo>
                  <a:lnTo>
                    <a:pt x="283" y="765"/>
                  </a:lnTo>
                  <a:lnTo>
                    <a:pt x="382" y="748"/>
                  </a:lnTo>
                  <a:lnTo>
                    <a:pt x="466" y="715"/>
                  </a:lnTo>
                  <a:lnTo>
                    <a:pt x="515" y="682"/>
                  </a:lnTo>
                  <a:lnTo>
                    <a:pt x="532" y="648"/>
                  </a:lnTo>
                  <a:lnTo>
                    <a:pt x="549" y="599"/>
                  </a:lnTo>
                  <a:lnTo>
                    <a:pt x="565" y="549"/>
                  </a:lnTo>
                  <a:lnTo>
                    <a:pt x="549" y="499"/>
                  </a:lnTo>
                  <a:lnTo>
                    <a:pt x="532" y="466"/>
                  </a:lnTo>
                  <a:lnTo>
                    <a:pt x="515" y="416"/>
                  </a:lnTo>
                  <a:lnTo>
                    <a:pt x="482" y="399"/>
                  </a:lnTo>
                  <a:lnTo>
                    <a:pt x="382" y="349"/>
                  </a:lnTo>
                  <a:lnTo>
                    <a:pt x="283" y="333"/>
                  </a:lnTo>
                  <a:lnTo>
                    <a:pt x="200" y="316"/>
                  </a:lnTo>
                  <a:lnTo>
                    <a:pt x="133" y="283"/>
                  </a:lnTo>
                  <a:lnTo>
                    <a:pt x="100" y="233"/>
                  </a:lnTo>
                  <a:lnTo>
                    <a:pt x="83" y="200"/>
                  </a:lnTo>
                  <a:lnTo>
                    <a:pt x="100" y="150"/>
                  </a:lnTo>
                  <a:lnTo>
                    <a:pt x="133" y="100"/>
                  </a:lnTo>
                  <a:lnTo>
                    <a:pt x="200" y="67"/>
                  </a:lnTo>
                  <a:lnTo>
                    <a:pt x="283" y="67"/>
                  </a:lnTo>
                  <a:lnTo>
                    <a:pt x="382" y="83"/>
                  </a:lnTo>
                  <a:lnTo>
                    <a:pt x="466" y="133"/>
                  </a:lnTo>
                  <a:lnTo>
                    <a:pt x="499" y="150"/>
                  </a:lnTo>
                  <a:lnTo>
                    <a:pt x="532" y="133"/>
                  </a:lnTo>
                  <a:lnTo>
                    <a:pt x="532" y="117"/>
                  </a:lnTo>
                  <a:lnTo>
                    <a:pt x="532" y="83"/>
                  </a:lnTo>
                  <a:lnTo>
                    <a:pt x="416" y="33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6082100" y="2620425"/>
              <a:ext cx="4175" cy="417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0"/>
                  </a:moveTo>
                  <a:lnTo>
                    <a:pt x="50" y="17"/>
                  </a:lnTo>
                  <a:lnTo>
                    <a:pt x="33" y="33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17" y="117"/>
                  </a:lnTo>
                  <a:lnTo>
                    <a:pt x="33" y="133"/>
                  </a:lnTo>
                  <a:lnTo>
                    <a:pt x="50" y="150"/>
                  </a:lnTo>
                  <a:lnTo>
                    <a:pt x="83" y="166"/>
                  </a:lnTo>
                  <a:lnTo>
                    <a:pt x="117" y="150"/>
                  </a:lnTo>
                  <a:lnTo>
                    <a:pt x="150" y="133"/>
                  </a:lnTo>
                  <a:lnTo>
                    <a:pt x="166" y="117"/>
                  </a:lnTo>
                  <a:lnTo>
                    <a:pt x="166" y="83"/>
                  </a:lnTo>
                  <a:lnTo>
                    <a:pt x="166" y="50"/>
                  </a:lnTo>
                  <a:lnTo>
                    <a:pt x="150" y="33"/>
                  </a:lnTo>
                  <a:lnTo>
                    <a:pt x="117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417675" y="2653250"/>
              <a:ext cx="21200" cy="27450"/>
            </a:xfrm>
            <a:custGeom>
              <a:avLst/>
              <a:gdLst/>
              <a:ahLst/>
              <a:cxnLst/>
              <a:rect l="l" t="t" r="r" b="b"/>
              <a:pathLst>
                <a:path w="848" h="1098" extrusionOk="0">
                  <a:moveTo>
                    <a:pt x="432" y="133"/>
                  </a:moveTo>
                  <a:lnTo>
                    <a:pt x="665" y="732"/>
                  </a:lnTo>
                  <a:lnTo>
                    <a:pt x="200" y="732"/>
                  </a:lnTo>
                  <a:lnTo>
                    <a:pt x="432" y="133"/>
                  </a:lnTo>
                  <a:close/>
                  <a:moveTo>
                    <a:pt x="416" y="0"/>
                  </a:moveTo>
                  <a:lnTo>
                    <a:pt x="399" y="17"/>
                  </a:lnTo>
                  <a:lnTo>
                    <a:pt x="0" y="1047"/>
                  </a:lnTo>
                  <a:lnTo>
                    <a:pt x="17" y="1081"/>
                  </a:lnTo>
                  <a:lnTo>
                    <a:pt x="33" y="1097"/>
                  </a:lnTo>
                  <a:lnTo>
                    <a:pt x="67" y="1097"/>
                  </a:lnTo>
                  <a:lnTo>
                    <a:pt x="83" y="1081"/>
                  </a:lnTo>
                  <a:lnTo>
                    <a:pt x="183" y="815"/>
                  </a:lnTo>
                  <a:lnTo>
                    <a:pt x="682" y="815"/>
                  </a:lnTo>
                  <a:lnTo>
                    <a:pt x="781" y="1081"/>
                  </a:lnTo>
                  <a:lnTo>
                    <a:pt x="798" y="1097"/>
                  </a:lnTo>
                  <a:lnTo>
                    <a:pt x="831" y="1097"/>
                  </a:lnTo>
                  <a:lnTo>
                    <a:pt x="848" y="1081"/>
                  </a:lnTo>
                  <a:lnTo>
                    <a:pt x="848" y="1047"/>
                  </a:lnTo>
                  <a:lnTo>
                    <a:pt x="46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445100" y="2652825"/>
              <a:ext cx="2100" cy="27875"/>
            </a:xfrm>
            <a:custGeom>
              <a:avLst/>
              <a:gdLst/>
              <a:ahLst/>
              <a:cxnLst/>
              <a:rect l="l" t="t" r="r" b="b"/>
              <a:pathLst>
                <a:path w="84" h="1115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1081"/>
                  </a:lnTo>
                  <a:lnTo>
                    <a:pt x="17" y="1114"/>
                  </a:lnTo>
                  <a:lnTo>
                    <a:pt x="67" y="1114"/>
                  </a:lnTo>
                  <a:lnTo>
                    <a:pt x="83" y="1081"/>
                  </a:lnTo>
                  <a:lnTo>
                    <a:pt x="83" y="51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454650" y="2661150"/>
              <a:ext cx="11250" cy="19550"/>
            </a:xfrm>
            <a:custGeom>
              <a:avLst/>
              <a:gdLst/>
              <a:ahLst/>
              <a:cxnLst/>
              <a:rect l="l" t="t" r="r" b="b"/>
              <a:pathLst>
                <a:path w="450" h="782" extrusionOk="0">
                  <a:moveTo>
                    <a:pt x="399" y="0"/>
                  </a:moveTo>
                  <a:lnTo>
                    <a:pt x="316" y="17"/>
                  </a:lnTo>
                  <a:lnTo>
                    <a:pt x="216" y="67"/>
                  </a:lnTo>
                  <a:lnTo>
                    <a:pt x="150" y="116"/>
                  </a:lnTo>
                  <a:lnTo>
                    <a:pt x="83" y="200"/>
                  </a:lnTo>
                  <a:lnTo>
                    <a:pt x="83" y="50"/>
                  </a:lnTo>
                  <a:lnTo>
                    <a:pt x="67" y="17"/>
                  </a:lnTo>
                  <a:lnTo>
                    <a:pt x="17" y="17"/>
                  </a:lnTo>
                  <a:lnTo>
                    <a:pt x="0" y="50"/>
                  </a:lnTo>
                  <a:lnTo>
                    <a:pt x="17" y="748"/>
                  </a:lnTo>
                  <a:lnTo>
                    <a:pt x="17" y="765"/>
                  </a:lnTo>
                  <a:lnTo>
                    <a:pt x="50" y="781"/>
                  </a:lnTo>
                  <a:lnTo>
                    <a:pt x="83" y="765"/>
                  </a:lnTo>
                  <a:lnTo>
                    <a:pt x="83" y="748"/>
                  </a:lnTo>
                  <a:lnTo>
                    <a:pt x="83" y="399"/>
                  </a:lnTo>
                  <a:lnTo>
                    <a:pt x="83" y="382"/>
                  </a:lnTo>
                  <a:lnTo>
                    <a:pt x="117" y="299"/>
                  </a:lnTo>
                  <a:lnTo>
                    <a:pt x="183" y="200"/>
                  </a:lnTo>
                  <a:lnTo>
                    <a:pt x="216" y="150"/>
                  </a:lnTo>
                  <a:lnTo>
                    <a:pt x="283" y="116"/>
                  </a:lnTo>
                  <a:lnTo>
                    <a:pt x="333" y="83"/>
                  </a:lnTo>
                  <a:lnTo>
                    <a:pt x="399" y="83"/>
                  </a:lnTo>
                  <a:lnTo>
                    <a:pt x="432" y="67"/>
                  </a:lnTo>
                  <a:lnTo>
                    <a:pt x="449" y="50"/>
                  </a:lnTo>
                  <a:lnTo>
                    <a:pt x="449" y="33"/>
                  </a:lnTo>
                  <a:lnTo>
                    <a:pt x="432" y="1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5468775" y="26611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383" y="83"/>
                  </a:moveTo>
                  <a:lnTo>
                    <a:pt x="482" y="100"/>
                  </a:lnTo>
                  <a:lnTo>
                    <a:pt x="566" y="150"/>
                  </a:lnTo>
                  <a:lnTo>
                    <a:pt x="632" y="233"/>
                  </a:lnTo>
                  <a:lnTo>
                    <a:pt x="665" y="332"/>
                  </a:lnTo>
                  <a:lnTo>
                    <a:pt x="84" y="332"/>
                  </a:lnTo>
                  <a:lnTo>
                    <a:pt x="117" y="233"/>
                  </a:lnTo>
                  <a:lnTo>
                    <a:pt x="183" y="150"/>
                  </a:lnTo>
                  <a:lnTo>
                    <a:pt x="266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50"/>
                  </a:lnTo>
                  <a:lnTo>
                    <a:pt x="150" y="83"/>
                  </a:lnTo>
                  <a:lnTo>
                    <a:pt x="100" y="133"/>
                  </a:lnTo>
                  <a:lnTo>
                    <a:pt x="50" y="183"/>
                  </a:lnTo>
                  <a:lnTo>
                    <a:pt x="17" y="249"/>
                  </a:lnTo>
                  <a:lnTo>
                    <a:pt x="0" y="316"/>
                  </a:lnTo>
                  <a:lnTo>
                    <a:pt x="0" y="399"/>
                  </a:lnTo>
                  <a:lnTo>
                    <a:pt x="0" y="465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00" y="665"/>
                  </a:lnTo>
                  <a:lnTo>
                    <a:pt x="167" y="715"/>
                  </a:lnTo>
                  <a:lnTo>
                    <a:pt x="217" y="748"/>
                  </a:lnTo>
                  <a:lnTo>
                    <a:pt x="300" y="765"/>
                  </a:lnTo>
                  <a:lnTo>
                    <a:pt x="366" y="781"/>
                  </a:lnTo>
                  <a:lnTo>
                    <a:pt x="466" y="765"/>
                  </a:lnTo>
                  <a:lnTo>
                    <a:pt x="549" y="731"/>
                  </a:lnTo>
                  <a:lnTo>
                    <a:pt x="615" y="682"/>
                  </a:lnTo>
                  <a:lnTo>
                    <a:pt x="682" y="598"/>
                  </a:lnTo>
                  <a:lnTo>
                    <a:pt x="682" y="582"/>
                  </a:lnTo>
                  <a:lnTo>
                    <a:pt x="665" y="549"/>
                  </a:lnTo>
                  <a:lnTo>
                    <a:pt x="649" y="549"/>
                  </a:lnTo>
                  <a:lnTo>
                    <a:pt x="615" y="565"/>
                  </a:lnTo>
                  <a:lnTo>
                    <a:pt x="566" y="615"/>
                  </a:lnTo>
                  <a:lnTo>
                    <a:pt x="516" y="665"/>
                  </a:lnTo>
                  <a:lnTo>
                    <a:pt x="449" y="698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50" y="615"/>
                  </a:lnTo>
                  <a:lnTo>
                    <a:pt x="117" y="565"/>
                  </a:lnTo>
                  <a:lnTo>
                    <a:pt x="84" y="515"/>
                  </a:lnTo>
                  <a:lnTo>
                    <a:pt x="67" y="465"/>
                  </a:lnTo>
                  <a:lnTo>
                    <a:pt x="67" y="399"/>
                  </a:lnTo>
                  <a:lnTo>
                    <a:pt x="732" y="399"/>
                  </a:lnTo>
                  <a:lnTo>
                    <a:pt x="748" y="366"/>
                  </a:lnTo>
                  <a:lnTo>
                    <a:pt x="732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32" y="116"/>
                  </a:lnTo>
                  <a:lnTo>
                    <a:pt x="566" y="67"/>
                  </a:lnTo>
                  <a:lnTo>
                    <a:pt x="516" y="33"/>
                  </a:lnTo>
                  <a:lnTo>
                    <a:pt x="433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492450" y="2661150"/>
              <a:ext cx="18325" cy="19550"/>
            </a:xfrm>
            <a:custGeom>
              <a:avLst/>
              <a:gdLst/>
              <a:ahLst/>
              <a:cxnLst/>
              <a:rect l="l" t="t" r="r" b="b"/>
              <a:pathLst>
                <a:path w="733" h="782" extrusionOk="0">
                  <a:moveTo>
                    <a:pt x="333" y="116"/>
                  </a:moveTo>
                  <a:lnTo>
                    <a:pt x="400" y="133"/>
                  </a:lnTo>
                  <a:lnTo>
                    <a:pt x="450" y="133"/>
                  </a:lnTo>
                  <a:lnTo>
                    <a:pt x="499" y="166"/>
                  </a:lnTo>
                  <a:lnTo>
                    <a:pt x="549" y="200"/>
                  </a:lnTo>
                  <a:lnTo>
                    <a:pt x="583" y="233"/>
                  </a:lnTo>
                  <a:lnTo>
                    <a:pt x="616" y="283"/>
                  </a:lnTo>
                  <a:lnTo>
                    <a:pt x="632" y="332"/>
                  </a:lnTo>
                  <a:lnTo>
                    <a:pt x="649" y="399"/>
                  </a:lnTo>
                  <a:lnTo>
                    <a:pt x="649" y="465"/>
                  </a:lnTo>
                  <a:lnTo>
                    <a:pt x="632" y="515"/>
                  </a:lnTo>
                  <a:lnTo>
                    <a:pt x="599" y="565"/>
                  </a:lnTo>
                  <a:lnTo>
                    <a:pt x="566" y="615"/>
                  </a:lnTo>
                  <a:lnTo>
                    <a:pt x="533" y="648"/>
                  </a:lnTo>
                  <a:lnTo>
                    <a:pt x="483" y="682"/>
                  </a:lnTo>
                  <a:lnTo>
                    <a:pt x="416" y="698"/>
                  </a:lnTo>
                  <a:lnTo>
                    <a:pt x="367" y="715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65"/>
                  </a:lnTo>
                  <a:lnTo>
                    <a:pt x="150" y="632"/>
                  </a:lnTo>
                  <a:lnTo>
                    <a:pt x="117" y="598"/>
                  </a:lnTo>
                  <a:lnTo>
                    <a:pt x="101" y="549"/>
                  </a:lnTo>
                  <a:lnTo>
                    <a:pt x="67" y="499"/>
                  </a:lnTo>
                  <a:lnTo>
                    <a:pt x="67" y="432"/>
                  </a:lnTo>
                  <a:lnTo>
                    <a:pt x="67" y="382"/>
                  </a:lnTo>
                  <a:lnTo>
                    <a:pt x="84" y="316"/>
                  </a:lnTo>
                  <a:lnTo>
                    <a:pt x="101" y="266"/>
                  </a:lnTo>
                  <a:lnTo>
                    <a:pt x="134" y="216"/>
                  </a:lnTo>
                  <a:lnTo>
                    <a:pt x="184" y="183"/>
                  </a:lnTo>
                  <a:lnTo>
                    <a:pt x="217" y="150"/>
                  </a:lnTo>
                  <a:lnTo>
                    <a:pt x="283" y="133"/>
                  </a:lnTo>
                  <a:lnTo>
                    <a:pt x="333" y="116"/>
                  </a:lnTo>
                  <a:close/>
                  <a:moveTo>
                    <a:pt x="367" y="0"/>
                  </a:moveTo>
                  <a:lnTo>
                    <a:pt x="283" y="17"/>
                  </a:lnTo>
                  <a:lnTo>
                    <a:pt x="217" y="50"/>
                  </a:lnTo>
                  <a:lnTo>
                    <a:pt x="167" y="83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33"/>
                  </a:lnTo>
                  <a:lnTo>
                    <a:pt x="17" y="299"/>
                  </a:lnTo>
                  <a:lnTo>
                    <a:pt x="1" y="366"/>
                  </a:lnTo>
                  <a:lnTo>
                    <a:pt x="1" y="449"/>
                  </a:lnTo>
                  <a:lnTo>
                    <a:pt x="17" y="515"/>
                  </a:lnTo>
                  <a:lnTo>
                    <a:pt x="51" y="582"/>
                  </a:lnTo>
                  <a:lnTo>
                    <a:pt x="101" y="648"/>
                  </a:lnTo>
                  <a:lnTo>
                    <a:pt x="150" y="698"/>
                  </a:lnTo>
                  <a:lnTo>
                    <a:pt x="217" y="748"/>
                  </a:lnTo>
                  <a:lnTo>
                    <a:pt x="283" y="765"/>
                  </a:lnTo>
                  <a:lnTo>
                    <a:pt x="367" y="781"/>
                  </a:lnTo>
                  <a:lnTo>
                    <a:pt x="450" y="781"/>
                  </a:lnTo>
                  <a:lnTo>
                    <a:pt x="516" y="748"/>
                  </a:lnTo>
                  <a:lnTo>
                    <a:pt x="599" y="698"/>
                  </a:lnTo>
                  <a:lnTo>
                    <a:pt x="649" y="632"/>
                  </a:lnTo>
                  <a:lnTo>
                    <a:pt x="649" y="748"/>
                  </a:lnTo>
                  <a:lnTo>
                    <a:pt x="666" y="781"/>
                  </a:lnTo>
                  <a:lnTo>
                    <a:pt x="716" y="781"/>
                  </a:lnTo>
                  <a:lnTo>
                    <a:pt x="732" y="748"/>
                  </a:lnTo>
                  <a:lnTo>
                    <a:pt x="732" y="50"/>
                  </a:lnTo>
                  <a:lnTo>
                    <a:pt x="716" y="17"/>
                  </a:lnTo>
                  <a:lnTo>
                    <a:pt x="682" y="0"/>
                  </a:lnTo>
                  <a:lnTo>
                    <a:pt x="666" y="17"/>
                  </a:lnTo>
                  <a:lnTo>
                    <a:pt x="649" y="50"/>
                  </a:lnTo>
                  <a:lnTo>
                    <a:pt x="649" y="166"/>
                  </a:lnTo>
                  <a:lnTo>
                    <a:pt x="599" y="100"/>
                  </a:lnTo>
                  <a:lnTo>
                    <a:pt x="516" y="50"/>
                  </a:lnTo>
                  <a:lnTo>
                    <a:pt x="450" y="1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517800" y="2652825"/>
              <a:ext cx="18725" cy="27875"/>
            </a:xfrm>
            <a:custGeom>
              <a:avLst/>
              <a:gdLst/>
              <a:ahLst/>
              <a:cxnLst/>
              <a:rect l="l" t="t" r="r" b="b"/>
              <a:pathLst>
                <a:path w="749" h="1115" extrusionOk="0">
                  <a:moveTo>
                    <a:pt x="400" y="416"/>
                  </a:moveTo>
                  <a:lnTo>
                    <a:pt x="466" y="433"/>
                  </a:lnTo>
                  <a:lnTo>
                    <a:pt x="516" y="466"/>
                  </a:lnTo>
                  <a:lnTo>
                    <a:pt x="566" y="499"/>
                  </a:lnTo>
                  <a:lnTo>
                    <a:pt x="599" y="549"/>
                  </a:lnTo>
                  <a:lnTo>
                    <a:pt x="632" y="599"/>
                  </a:lnTo>
                  <a:lnTo>
                    <a:pt x="649" y="649"/>
                  </a:lnTo>
                  <a:lnTo>
                    <a:pt x="666" y="715"/>
                  </a:lnTo>
                  <a:lnTo>
                    <a:pt x="666" y="732"/>
                  </a:lnTo>
                  <a:lnTo>
                    <a:pt x="649" y="798"/>
                  </a:lnTo>
                  <a:lnTo>
                    <a:pt x="632" y="848"/>
                  </a:lnTo>
                  <a:lnTo>
                    <a:pt x="616" y="898"/>
                  </a:lnTo>
                  <a:lnTo>
                    <a:pt x="566" y="948"/>
                  </a:lnTo>
                  <a:lnTo>
                    <a:pt x="533" y="981"/>
                  </a:lnTo>
                  <a:lnTo>
                    <a:pt x="483" y="1015"/>
                  </a:lnTo>
                  <a:lnTo>
                    <a:pt x="433" y="1031"/>
                  </a:lnTo>
                  <a:lnTo>
                    <a:pt x="300" y="1031"/>
                  </a:lnTo>
                  <a:lnTo>
                    <a:pt x="250" y="1015"/>
                  </a:lnTo>
                  <a:lnTo>
                    <a:pt x="184" y="998"/>
                  </a:lnTo>
                  <a:lnTo>
                    <a:pt x="150" y="948"/>
                  </a:lnTo>
                  <a:lnTo>
                    <a:pt x="100" y="915"/>
                  </a:lnTo>
                  <a:lnTo>
                    <a:pt x="67" y="865"/>
                  </a:lnTo>
                  <a:lnTo>
                    <a:pt x="51" y="798"/>
                  </a:lnTo>
                  <a:lnTo>
                    <a:pt x="51" y="732"/>
                  </a:lnTo>
                  <a:lnTo>
                    <a:pt x="51" y="682"/>
                  </a:lnTo>
                  <a:lnTo>
                    <a:pt x="67" y="616"/>
                  </a:lnTo>
                  <a:lnTo>
                    <a:pt x="84" y="566"/>
                  </a:lnTo>
                  <a:lnTo>
                    <a:pt x="134" y="516"/>
                  </a:lnTo>
                  <a:lnTo>
                    <a:pt x="167" y="483"/>
                  </a:lnTo>
                  <a:lnTo>
                    <a:pt x="217" y="449"/>
                  </a:lnTo>
                  <a:lnTo>
                    <a:pt x="283" y="433"/>
                  </a:lnTo>
                  <a:lnTo>
                    <a:pt x="333" y="416"/>
                  </a:lnTo>
                  <a:close/>
                  <a:moveTo>
                    <a:pt x="699" y="1"/>
                  </a:moveTo>
                  <a:lnTo>
                    <a:pt x="682" y="17"/>
                  </a:lnTo>
                  <a:lnTo>
                    <a:pt x="666" y="34"/>
                  </a:lnTo>
                  <a:lnTo>
                    <a:pt x="666" y="499"/>
                  </a:lnTo>
                  <a:lnTo>
                    <a:pt x="599" y="433"/>
                  </a:lnTo>
                  <a:lnTo>
                    <a:pt x="533" y="383"/>
                  </a:lnTo>
                  <a:lnTo>
                    <a:pt x="450" y="350"/>
                  </a:lnTo>
                  <a:lnTo>
                    <a:pt x="366" y="333"/>
                  </a:lnTo>
                  <a:lnTo>
                    <a:pt x="300" y="350"/>
                  </a:lnTo>
                  <a:lnTo>
                    <a:pt x="233" y="383"/>
                  </a:lnTo>
                  <a:lnTo>
                    <a:pt x="167" y="416"/>
                  </a:lnTo>
                  <a:lnTo>
                    <a:pt x="117" y="449"/>
                  </a:lnTo>
                  <a:lnTo>
                    <a:pt x="67" y="499"/>
                  </a:lnTo>
                  <a:lnTo>
                    <a:pt x="34" y="566"/>
                  </a:lnTo>
                  <a:lnTo>
                    <a:pt x="17" y="632"/>
                  </a:lnTo>
                  <a:lnTo>
                    <a:pt x="1" y="699"/>
                  </a:lnTo>
                  <a:lnTo>
                    <a:pt x="1" y="782"/>
                  </a:lnTo>
                  <a:lnTo>
                    <a:pt x="17" y="848"/>
                  </a:lnTo>
                  <a:lnTo>
                    <a:pt x="51" y="915"/>
                  </a:lnTo>
                  <a:lnTo>
                    <a:pt x="100" y="981"/>
                  </a:lnTo>
                  <a:lnTo>
                    <a:pt x="150" y="1031"/>
                  </a:lnTo>
                  <a:lnTo>
                    <a:pt x="217" y="1081"/>
                  </a:lnTo>
                  <a:lnTo>
                    <a:pt x="283" y="1098"/>
                  </a:lnTo>
                  <a:lnTo>
                    <a:pt x="366" y="1114"/>
                  </a:lnTo>
                  <a:lnTo>
                    <a:pt x="450" y="1114"/>
                  </a:lnTo>
                  <a:lnTo>
                    <a:pt x="533" y="1081"/>
                  </a:lnTo>
                  <a:lnTo>
                    <a:pt x="599" y="1031"/>
                  </a:lnTo>
                  <a:lnTo>
                    <a:pt x="666" y="965"/>
                  </a:lnTo>
                  <a:lnTo>
                    <a:pt x="666" y="1081"/>
                  </a:lnTo>
                  <a:lnTo>
                    <a:pt x="682" y="1098"/>
                  </a:lnTo>
                  <a:lnTo>
                    <a:pt x="699" y="1114"/>
                  </a:lnTo>
                  <a:lnTo>
                    <a:pt x="732" y="1098"/>
                  </a:lnTo>
                  <a:lnTo>
                    <a:pt x="749" y="1081"/>
                  </a:lnTo>
                  <a:lnTo>
                    <a:pt x="749" y="34"/>
                  </a:lnTo>
                  <a:lnTo>
                    <a:pt x="732" y="17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5542325" y="2661150"/>
              <a:ext cx="15800" cy="27450"/>
            </a:xfrm>
            <a:custGeom>
              <a:avLst/>
              <a:gdLst/>
              <a:ahLst/>
              <a:cxnLst/>
              <a:rect l="l" t="t" r="r" b="b"/>
              <a:pathLst>
                <a:path w="632" h="1098" extrusionOk="0">
                  <a:moveTo>
                    <a:pt x="67" y="0"/>
                  </a:moveTo>
                  <a:lnTo>
                    <a:pt x="50" y="17"/>
                  </a:lnTo>
                  <a:lnTo>
                    <a:pt x="50" y="50"/>
                  </a:lnTo>
                  <a:lnTo>
                    <a:pt x="0" y="465"/>
                  </a:lnTo>
                  <a:lnTo>
                    <a:pt x="17" y="532"/>
                  </a:lnTo>
                  <a:lnTo>
                    <a:pt x="34" y="598"/>
                  </a:lnTo>
                  <a:lnTo>
                    <a:pt x="67" y="648"/>
                  </a:lnTo>
                  <a:lnTo>
                    <a:pt x="100" y="698"/>
                  </a:lnTo>
                  <a:lnTo>
                    <a:pt x="150" y="731"/>
                  </a:lnTo>
                  <a:lnTo>
                    <a:pt x="200" y="765"/>
                  </a:lnTo>
                  <a:lnTo>
                    <a:pt x="250" y="781"/>
                  </a:lnTo>
                  <a:lnTo>
                    <a:pt x="383" y="781"/>
                  </a:lnTo>
                  <a:lnTo>
                    <a:pt x="449" y="765"/>
                  </a:lnTo>
                  <a:lnTo>
                    <a:pt x="516" y="731"/>
                  </a:lnTo>
                  <a:lnTo>
                    <a:pt x="566" y="682"/>
                  </a:lnTo>
                  <a:lnTo>
                    <a:pt x="566" y="731"/>
                  </a:lnTo>
                  <a:lnTo>
                    <a:pt x="549" y="781"/>
                  </a:lnTo>
                  <a:lnTo>
                    <a:pt x="532" y="848"/>
                  </a:lnTo>
                  <a:lnTo>
                    <a:pt x="516" y="898"/>
                  </a:lnTo>
                  <a:lnTo>
                    <a:pt x="482" y="931"/>
                  </a:lnTo>
                  <a:lnTo>
                    <a:pt x="433" y="964"/>
                  </a:lnTo>
                  <a:lnTo>
                    <a:pt x="383" y="997"/>
                  </a:lnTo>
                  <a:lnTo>
                    <a:pt x="333" y="1014"/>
                  </a:lnTo>
                  <a:lnTo>
                    <a:pt x="200" y="1014"/>
                  </a:lnTo>
                  <a:lnTo>
                    <a:pt x="133" y="981"/>
                  </a:lnTo>
                  <a:lnTo>
                    <a:pt x="117" y="981"/>
                  </a:lnTo>
                  <a:lnTo>
                    <a:pt x="100" y="997"/>
                  </a:lnTo>
                  <a:lnTo>
                    <a:pt x="83" y="1031"/>
                  </a:lnTo>
                  <a:lnTo>
                    <a:pt x="117" y="1064"/>
                  </a:lnTo>
                  <a:lnTo>
                    <a:pt x="183" y="1080"/>
                  </a:lnTo>
                  <a:lnTo>
                    <a:pt x="266" y="1097"/>
                  </a:lnTo>
                  <a:lnTo>
                    <a:pt x="333" y="1080"/>
                  </a:lnTo>
                  <a:lnTo>
                    <a:pt x="416" y="1064"/>
                  </a:lnTo>
                  <a:lnTo>
                    <a:pt x="466" y="1031"/>
                  </a:lnTo>
                  <a:lnTo>
                    <a:pt x="532" y="997"/>
                  </a:lnTo>
                  <a:lnTo>
                    <a:pt x="582" y="931"/>
                  </a:lnTo>
                  <a:lnTo>
                    <a:pt x="615" y="864"/>
                  </a:lnTo>
                  <a:lnTo>
                    <a:pt x="632" y="798"/>
                  </a:lnTo>
                  <a:lnTo>
                    <a:pt x="632" y="731"/>
                  </a:lnTo>
                  <a:lnTo>
                    <a:pt x="632" y="50"/>
                  </a:lnTo>
                  <a:lnTo>
                    <a:pt x="632" y="33"/>
                  </a:lnTo>
                  <a:lnTo>
                    <a:pt x="632" y="17"/>
                  </a:lnTo>
                  <a:lnTo>
                    <a:pt x="582" y="17"/>
                  </a:lnTo>
                  <a:lnTo>
                    <a:pt x="582" y="33"/>
                  </a:lnTo>
                  <a:lnTo>
                    <a:pt x="582" y="465"/>
                  </a:lnTo>
                  <a:lnTo>
                    <a:pt x="566" y="549"/>
                  </a:lnTo>
                  <a:lnTo>
                    <a:pt x="516" y="632"/>
                  </a:lnTo>
                  <a:lnTo>
                    <a:pt x="449" y="682"/>
                  </a:lnTo>
                  <a:lnTo>
                    <a:pt x="349" y="698"/>
                  </a:lnTo>
                  <a:lnTo>
                    <a:pt x="250" y="682"/>
                  </a:lnTo>
                  <a:lnTo>
                    <a:pt x="183" y="632"/>
                  </a:lnTo>
                  <a:lnTo>
                    <a:pt x="133" y="549"/>
                  </a:lnTo>
                  <a:lnTo>
                    <a:pt x="117" y="465"/>
                  </a:lnTo>
                  <a:lnTo>
                    <a:pt x="117" y="50"/>
                  </a:lnTo>
                  <a:lnTo>
                    <a:pt x="117" y="33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5580125" y="2652825"/>
              <a:ext cx="15000" cy="27875"/>
            </a:xfrm>
            <a:custGeom>
              <a:avLst/>
              <a:gdLst/>
              <a:ahLst/>
              <a:cxnLst/>
              <a:rect l="l" t="t" r="r" b="b"/>
              <a:pathLst>
                <a:path w="600" h="1115" extrusionOk="0">
                  <a:moveTo>
                    <a:pt x="51" y="1"/>
                  </a:moveTo>
                  <a:lnTo>
                    <a:pt x="18" y="17"/>
                  </a:lnTo>
                  <a:lnTo>
                    <a:pt x="1" y="51"/>
                  </a:lnTo>
                  <a:lnTo>
                    <a:pt x="1" y="1081"/>
                  </a:lnTo>
                  <a:lnTo>
                    <a:pt x="18" y="1098"/>
                  </a:lnTo>
                  <a:lnTo>
                    <a:pt x="34" y="1114"/>
                  </a:lnTo>
                  <a:lnTo>
                    <a:pt x="67" y="1098"/>
                  </a:lnTo>
                  <a:lnTo>
                    <a:pt x="84" y="1081"/>
                  </a:lnTo>
                  <a:lnTo>
                    <a:pt x="84" y="898"/>
                  </a:lnTo>
                  <a:lnTo>
                    <a:pt x="234" y="749"/>
                  </a:lnTo>
                  <a:lnTo>
                    <a:pt x="533" y="1098"/>
                  </a:lnTo>
                  <a:lnTo>
                    <a:pt x="566" y="1114"/>
                  </a:lnTo>
                  <a:lnTo>
                    <a:pt x="599" y="1114"/>
                  </a:lnTo>
                  <a:lnTo>
                    <a:pt x="599" y="1081"/>
                  </a:lnTo>
                  <a:lnTo>
                    <a:pt x="599" y="1064"/>
                  </a:lnTo>
                  <a:lnTo>
                    <a:pt x="283" y="699"/>
                  </a:lnTo>
                  <a:lnTo>
                    <a:pt x="583" y="400"/>
                  </a:lnTo>
                  <a:lnTo>
                    <a:pt x="599" y="366"/>
                  </a:lnTo>
                  <a:lnTo>
                    <a:pt x="583" y="350"/>
                  </a:lnTo>
                  <a:lnTo>
                    <a:pt x="566" y="333"/>
                  </a:lnTo>
                  <a:lnTo>
                    <a:pt x="533" y="333"/>
                  </a:lnTo>
                  <a:lnTo>
                    <a:pt x="84" y="798"/>
                  </a:lnTo>
                  <a:lnTo>
                    <a:pt x="84" y="51"/>
                  </a:lnTo>
                  <a:lnTo>
                    <a:pt x="84" y="34"/>
                  </a:lnTo>
                  <a:lnTo>
                    <a:pt x="67" y="1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5603000" y="2661550"/>
              <a:ext cx="15800" cy="19550"/>
            </a:xfrm>
            <a:custGeom>
              <a:avLst/>
              <a:gdLst/>
              <a:ahLst/>
              <a:cxnLst/>
              <a:rect l="l" t="t" r="r" b="b"/>
              <a:pathLst>
                <a:path w="632" h="782" extrusionOk="0"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749"/>
                  </a:lnTo>
                  <a:lnTo>
                    <a:pt x="33" y="765"/>
                  </a:lnTo>
                  <a:lnTo>
                    <a:pt x="50" y="749"/>
                  </a:lnTo>
                  <a:lnTo>
                    <a:pt x="50" y="732"/>
                  </a:lnTo>
                  <a:lnTo>
                    <a:pt x="50" y="316"/>
                  </a:lnTo>
                  <a:lnTo>
                    <a:pt x="67" y="217"/>
                  </a:lnTo>
                  <a:lnTo>
                    <a:pt x="116" y="134"/>
                  </a:lnTo>
                  <a:lnTo>
                    <a:pt x="200" y="84"/>
                  </a:lnTo>
                  <a:lnTo>
                    <a:pt x="299" y="67"/>
                  </a:lnTo>
                  <a:lnTo>
                    <a:pt x="382" y="84"/>
                  </a:lnTo>
                  <a:lnTo>
                    <a:pt x="465" y="134"/>
                  </a:lnTo>
                  <a:lnTo>
                    <a:pt x="515" y="217"/>
                  </a:lnTo>
                  <a:lnTo>
                    <a:pt x="532" y="316"/>
                  </a:lnTo>
                  <a:lnTo>
                    <a:pt x="549" y="732"/>
                  </a:lnTo>
                  <a:lnTo>
                    <a:pt x="549" y="749"/>
                  </a:lnTo>
                  <a:lnTo>
                    <a:pt x="565" y="765"/>
                  </a:lnTo>
                  <a:lnTo>
                    <a:pt x="598" y="782"/>
                  </a:lnTo>
                  <a:lnTo>
                    <a:pt x="615" y="765"/>
                  </a:lnTo>
                  <a:lnTo>
                    <a:pt x="632" y="732"/>
                  </a:lnTo>
                  <a:lnTo>
                    <a:pt x="632" y="316"/>
                  </a:lnTo>
                  <a:lnTo>
                    <a:pt x="632" y="250"/>
                  </a:lnTo>
                  <a:lnTo>
                    <a:pt x="598" y="200"/>
                  </a:lnTo>
                  <a:lnTo>
                    <a:pt x="582" y="150"/>
                  </a:lnTo>
                  <a:lnTo>
                    <a:pt x="532" y="100"/>
                  </a:lnTo>
                  <a:lnTo>
                    <a:pt x="499" y="51"/>
                  </a:lnTo>
                  <a:lnTo>
                    <a:pt x="432" y="34"/>
                  </a:lnTo>
                  <a:lnTo>
                    <a:pt x="382" y="17"/>
                  </a:lnTo>
                  <a:lnTo>
                    <a:pt x="316" y="1"/>
                  </a:lnTo>
                  <a:lnTo>
                    <a:pt x="249" y="17"/>
                  </a:lnTo>
                  <a:lnTo>
                    <a:pt x="183" y="34"/>
                  </a:lnTo>
                  <a:lnTo>
                    <a:pt x="116" y="67"/>
                  </a:lnTo>
                  <a:lnTo>
                    <a:pt x="67" y="117"/>
                  </a:lnTo>
                  <a:lnTo>
                    <a:pt x="67" y="34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5625850" y="26611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83"/>
                  </a:moveTo>
                  <a:lnTo>
                    <a:pt x="482" y="100"/>
                  </a:lnTo>
                  <a:lnTo>
                    <a:pt x="532" y="116"/>
                  </a:lnTo>
                  <a:lnTo>
                    <a:pt x="582" y="150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99"/>
                  </a:lnTo>
                  <a:lnTo>
                    <a:pt x="698" y="349"/>
                  </a:lnTo>
                  <a:lnTo>
                    <a:pt x="698" y="416"/>
                  </a:lnTo>
                  <a:lnTo>
                    <a:pt x="698" y="482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98"/>
                  </a:lnTo>
                  <a:lnTo>
                    <a:pt x="366" y="698"/>
                  </a:lnTo>
                  <a:lnTo>
                    <a:pt x="366" y="715"/>
                  </a:lnTo>
                  <a:lnTo>
                    <a:pt x="299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6" y="615"/>
                  </a:lnTo>
                  <a:lnTo>
                    <a:pt x="117" y="565"/>
                  </a:lnTo>
                  <a:lnTo>
                    <a:pt x="100" y="515"/>
                  </a:lnTo>
                  <a:lnTo>
                    <a:pt x="83" y="449"/>
                  </a:lnTo>
                  <a:lnTo>
                    <a:pt x="83" y="399"/>
                  </a:lnTo>
                  <a:lnTo>
                    <a:pt x="83" y="366"/>
                  </a:lnTo>
                  <a:lnTo>
                    <a:pt x="83" y="316"/>
                  </a:lnTo>
                  <a:lnTo>
                    <a:pt x="117" y="249"/>
                  </a:lnTo>
                  <a:lnTo>
                    <a:pt x="150" y="200"/>
                  </a:lnTo>
                  <a:lnTo>
                    <a:pt x="183" y="150"/>
                  </a:lnTo>
                  <a:lnTo>
                    <a:pt x="233" y="116"/>
                  </a:lnTo>
                  <a:lnTo>
                    <a:pt x="283" y="100"/>
                  </a:lnTo>
                  <a:lnTo>
                    <a:pt x="349" y="83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16" y="33"/>
                  </a:lnTo>
                  <a:lnTo>
                    <a:pt x="166" y="83"/>
                  </a:lnTo>
                  <a:lnTo>
                    <a:pt x="100" y="116"/>
                  </a:lnTo>
                  <a:lnTo>
                    <a:pt x="67" y="183"/>
                  </a:lnTo>
                  <a:lnTo>
                    <a:pt x="33" y="249"/>
                  </a:lnTo>
                  <a:lnTo>
                    <a:pt x="0" y="316"/>
                  </a:lnTo>
                  <a:lnTo>
                    <a:pt x="0" y="399"/>
                  </a:lnTo>
                  <a:lnTo>
                    <a:pt x="0" y="416"/>
                  </a:lnTo>
                  <a:lnTo>
                    <a:pt x="17" y="499"/>
                  </a:lnTo>
                  <a:lnTo>
                    <a:pt x="33" y="565"/>
                  </a:lnTo>
                  <a:lnTo>
                    <a:pt x="83" y="632"/>
                  </a:lnTo>
                  <a:lnTo>
                    <a:pt x="133" y="682"/>
                  </a:lnTo>
                  <a:lnTo>
                    <a:pt x="200" y="731"/>
                  </a:lnTo>
                  <a:lnTo>
                    <a:pt x="266" y="765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5" y="748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98"/>
                  </a:lnTo>
                  <a:lnTo>
                    <a:pt x="765" y="532"/>
                  </a:lnTo>
                  <a:lnTo>
                    <a:pt x="781" y="449"/>
                  </a:lnTo>
                  <a:lnTo>
                    <a:pt x="781" y="366"/>
                  </a:lnTo>
                  <a:lnTo>
                    <a:pt x="765" y="299"/>
                  </a:lnTo>
                  <a:lnTo>
                    <a:pt x="748" y="216"/>
                  </a:lnTo>
                  <a:lnTo>
                    <a:pt x="698" y="166"/>
                  </a:lnTo>
                  <a:lnTo>
                    <a:pt x="648" y="100"/>
                  </a:lnTo>
                  <a:lnTo>
                    <a:pt x="582" y="67"/>
                  </a:lnTo>
                  <a:lnTo>
                    <a:pt x="515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5648700" y="2661550"/>
              <a:ext cx="27450" cy="19150"/>
            </a:xfrm>
            <a:custGeom>
              <a:avLst/>
              <a:gdLst/>
              <a:ahLst/>
              <a:cxnLst/>
              <a:rect l="l" t="t" r="r" b="b"/>
              <a:pathLst>
                <a:path w="1098" h="766" extrusionOk="0">
                  <a:moveTo>
                    <a:pt x="17" y="1"/>
                  </a:moveTo>
                  <a:lnTo>
                    <a:pt x="0" y="17"/>
                  </a:lnTo>
                  <a:lnTo>
                    <a:pt x="0" y="51"/>
                  </a:lnTo>
                  <a:lnTo>
                    <a:pt x="300" y="749"/>
                  </a:lnTo>
                  <a:lnTo>
                    <a:pt x="316" y="765"/>
                  </a:lnTo>
                  <a:lnTo>
                    <a:pt x="333" y="749"/>
                  </a:lnTo>
                  <a:lnTo>
                    <a:pt x="366" y="749"/>
                  </a:lnTo>
                  <a:lnTo>
                    <a:pt x="383" y="732"/>
                  </a:lnTo>
                  <a:lnTo>
                    <a:pt x="549" y="300"/>
                  </a:lnTo>
                  <a:lnTo>
                    <a:pt x="732" y="732"/>
                  </a:lnTo>
                  <a:lnTo>
                    <a:pt x="748" y="749"/>
                  </a:lnTo>
                  <a:lnTo>
                    <a:pt x="782" y="749"/>
                  </a:lnTo>
                  <a:lnTo>
                    <a:pt x="798" y="732"/>
                  </a:lnTo>
                  <a:lnTo>
                    <a:pt x="1097" y="51"/>
                  </a:lnTo>
                  <a:lnTo>
                    <a:pt x="1097" y="17"/>
                  </a:lnTo>
                  <a:lnTo>
                    <a:pt x="1064" y="1"/>
                  </a:lnTo>
                  <a:lnTo>
                    <a:pt x="1048" y="1"/>
                  </a:lnTo>
                  <a:lnTo>
                    <a:pt x="1031" y="17"/>
                  </a:lnTo>
                  <a:lnTo>
                    <a:pt x="765" y="632"/>
                  </a:lnTo>
                  <a:lnTo>
                    <a:pt x="582" y="200"/>
                  </a:lnTo>
                  <a:lnTo>
                    <a:pt x="566" y="184"/>
                  </a:lnTo>
                  <a:lnTo>
                    <a:pt x="532" y="184"/>
                  </a:lnTo>
                  <a:lnTo>
                    <a:pt x="516" y="200"/>
                  </a:lnTo>
                  <a:lnTo>
                    <a:pt x="333" y="632"/>
                  </a:lnTo>
                  <a:lnTo>
                    <a:pt x="67" y="1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5695650" y="2661150"/>
              <a:ext cx="15825" cy="19550"/>
            </a:xfrm>
            <a:custGeom>
              <a:avLst/>
              <a:gdLst/>
              <a:ahLst/>
              <a:cxnLst/>
              <a:rect l="l" t="t" r="r" b="b"/>
              <a:pathLst>
                <a:path w="633" h="782" extrusionOk="0">
                  <a:moveTo>
                    <a:pt x="34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465"/>
                  </a:lnTo>
                  <a:lnTo>
                    <a:pt x="1" y="532"/>
                  </a:lnTo>
                  <a:lnTo>
                    <a:pt x="17" y="582"/>
                  </a:lnTo>
                  <a:lnTo>
                    <a:pt x="50" y="632"/>
                  </a:lnTo>
                  <a:lnTo>
                    <a:pt x="100" y="682"/>
                  </a:lnTo>
                  <a:lnTo>
                    <a:pt x="134" y="731"/>
                  </a:lnTo>
                  <a:lnTo>
                    <a:pt x="200" y="748"/>
                  </a:lnTo>
                  <a:lnTo>
                    <a:pt x="250" y="765"/>
                  </a:lnTo>
                  <a:lnTo>
                    <a:pt x="316" y="781"/>
                  </a:lnTo>
                  <a:lnTo>
                    <a:pt x="383" y="765"/>
                  </a:lnTo>
                  <a:lnTo>
                    <a:pt x="449" y="748"/>
                  </a:lnTo>
                  <a:lnTo>
                    <a:pt x="499" y="715"/>
                  </a:lnTo>
                  <a:lnTo>
                    <a:pt x="549" y="682"/>
                  </a:lnTo>
                  <a:lnTo>
                    <a:pt x="582" y="632"/>
                  </a:lnTo>
                  <a:lnTo>
                    <a:pt x="616" y="582"/>
                  </a:lnTo>
                  <a:lnTo>
                    <a:pt x="632" y="515"/>
                  </a:lnTo>
                  <a:lnTo>
                    <a:pt x="632" y="465"/>
                  </a:lnTo>
                  <a:lnTo>
                    <a:pt x="632" y="33"/>
                  </a:lnTo>
                  <a:lnTo>
                    <a:pt x="616" y="0"/>
                  </a:lnTo>
                  <a:lnTo>
                    <a:pt x="599" y="0"/>
                  </a:lnTo>
                  <a:lnTo>
                    <a:pt x="566" y="17"/>
                  </a:lnTo>
                  <a:lnTo>
                    <a:pt x="549" y="33"/>
                  </a:lnTo>
                  <a:lnTo>
                    <a:pt x="549" y="465"/>
                  </a:lnTo>
                  <a:lnTo>
                    <a:pt x="549" y="499"/>
                  </a:lnTo>
                  <a:lnTo>
                    <a:pt x="532" y="598"/>
                  </a:lnTo>
                  <a:lnTo>
                    <a:pt x="466" y="665"/>
                  </a:lnTo>
                  <a:lnTo>
                    <a:pt x="383" y="715"/>
                  </a:lnTo>
                  <a:lnTo>
                    <a:pt x="300" y="715"/>
                  </a:lnTo>
                  <a:lnTo>
                    <a:pt x="200" y="698"/>
                  </a:lnTo>
                  <a:lnTo>
                    <a:pt x="134" y="632"/>
                  </a:lnTo>
                  <a:lnTo>
                    <a:pt x="84" y="549"/>
                  </a:lnTo>
                  <a:lnTo>
                    <a:pt x="84" y="465"/>
                  </a:lnTo>
                  <a:lnTo>
                    <a:pt x="84" y="50"/>
                  </a:lnTo>
                  <a:lnTo>
                    <a:pt x="67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5718500" y="2661550"/>
              <a:ext cx="14575" cy="19150"/>
            </a:xfrm>
            <a:custGeom>
              <a:avLst/>
              <a:gdLst/>
              <a:ahLst/>
              <a:cxnLst/>
              <a:rect l="l" t="t" r="r" b="b"/>
              <a:pathLst>
                <a:path w="583" h="766" extrusionOk="0">
                  <a:moveTo>
                    <a:pt x="317" y="1"/>
                  </a:moveTo>
                  <a:lnTo>
                    <a:pt x="217" y="17"/>
                  </a:lnTo>
                  <a:lnTo>
                    <a:pt x="117" y="51"/>
                  </a:lnTo>
                  <a:lnTo>
                    <a:pt x="84" y="84"/>
                  </a:lnTo>
                  <a:lnTo>
                    <a:pt x="67" y="117"/>
                  </a:lnTo>
                  <a:lnTo>
                    <a:pt x="51" y="150"/>
                  </a:lnTo>
                  <a:lnTo>
                    <a:pt x="34" y="200"/>
                  </a:lnTo>
                  <a:lnTo>
                    <a:pt x="51" y="250"/>
                  </a:lnTo>
                  <a:lnTo>
                    <a:pt x="67" y="283"/>
                  </a:lnTo>
                  <a:lnTo>
                    <a:pt x="84" y="316"/>
                  </a:lnTo>
                  <a:lnTo>
                    <a:pt x="117" y="350"/>
                  </a:lnTo>
                  <a:lnTo>
                    <a:pt x="200" y="383"/>
                  </a:lnTo>
                  <a:lnTo>
                    <a:pt x="300" y="400"/>
                  </a:lnTo>
                  <a:lnTo>
                    <a:pt x="383" y="416"/>
                  </a:lnTo>
                  <a:lnTo>
                    <a:pt x="466" y="466"/>
                  </a:lnTo>
                  <a:lnTo>
                    <a:pt x="499" y="499"/>
                  </a:lnTo>
                  <a:lnTo>
                    <a:pt x="516" y="549"/>
                  </a:lnTo>
                  <a:lnTo>
                    <a:pt x="499" y="616"/>
                  </a:lnTo>
                  <a:lnTo>
                    <a:pt x="466" y="649"/>
                  </a:lnTo>
                  <a:lnTo>
                    <a:pt x="400" y="682"/>
                  </a:lnTo>
                  <a:lnTo>
                    <a:pt x="317" y="699"/>
                  </a:lnTo>
                  <a:lnTo>
                    <a:pt x="184" y="666"/>
                  </a:lnTo>
                  <a:lnTo>
                    <a:pt x="67" y="616"/>
                  </a:lnTo>
                  <a:lnTo>
                    <a:pt x="67" y="599"/>
                  </a:lnTo>
                  <a:lnTo>
                    <a:pt x="51" y="599"/>
                  </a:lnTo>
                  <a:lnTo>
                    <a:pt x="17" y="616"/>
                  </a:lnTo>
                  <a:lnTo>
                    <a:pt x="1" y="632"/>
                  </a:lnTo>
                  <a:lnTo>
                    <a:pt x="17" y="649"/>
                  </a:lnTo>
                  <a:lnTo>
                    <a:pt x="67" y="699"/>
                  </a:lnTo>
                  <a:lnTo>
                    <a:pt x="150" y="732"/>
                  </a:lnTo>
                  <a:lnTo>
                    <a:pt x="217" y="749"/>
                  </a:lnTo>
                  <a:lnTo>
                    <a:pt x="300" y="765"/>
                  </a:lnTo>
                  <a:lnTo>
                    <a:pt x="400" y="749"/>
                  </a:lnTo>
                  <a:lnTo>
                    <a:pt x="499" y="699"/>
                  </a:lnTo>
                  <a:lnTo>
                    <a:pt x="533" y="666"/>
                  </a:lnTo>
                  <a:lnTo>
                    <a:pt x="549" y="632"/>
                  </a:lnTo>
                  <a:lnTo>
                    <a:pt x="566" y="599"/>
                  </a:lnTo>
                  <a:lnTo>
                    <a:pt x="582" y="549"/>
                  </a:lnTo>
                  <a:lnTo>
                    <a:pt x="566" y="499"/>
                  </a:lnTo>
                  <a:lnTo>
                    <a:pt x="549" y="449"/>
                  </a:lnTo>
                  <a:lnTo>
                    <a:pt x="533" y="416"/>
                  </a:lnTo>
                  <a:lnTo>
                    <a:pt x="499" y="383"/>
                  </a:lnTo>
                  <a:lnTo>
                    <a:pt x="400" y="350"/>
                  </a:lnTo>
                  <a:lnTo>
                    <a:pt x="300" y="316"/>
                  </a:lnTo>
                  <a:lnTo>
                    <a:pt x="217" y="300"/>
                  </a:lnTo>
                  <a:lnTo>
                    <a:pt x="150" y="267"/>
                  </a:lnTo>
                  <a:lnTo>
                    <a:pt x="117" y="233"/>
                  </a:lnTo>
                  <a:lnTo>
                    <a:pt x="100" y="184"/>
                  </a:lnTo>
                  <a:lnTo>
                    <a:pt x="117" y="134"/>
                  </a:lnTo>
                  <a:lnTo>
                    <a:pt x="150" y="100"/>
                  </a:lnTo>
                  <a:lnTo>
                    <a:pt x="217" y="67"/>
                  </a:lnTo>
                  <a:lnTo>
                    <a:pt x="300" y="51"/>
                  </a:lnTo>
                  <a:lnTo>
                    <a:pt x="400" y="84"/>
                  </a:lnTo>
                  <a:lnTo>
                    <a:pt x="483" y="134"/>
                  </a:lnTo>
                  <a:lnTo>
                    <a:pt x="516" y="150"/>
                  </a:lnTo>
                  <a:lnTo>
                    <a:pt x="533" y="134"/>
                  </a:lnTo>
                  <a:lnTo>
                    <a:pt x="549" y="117"/>
                  </a:lnTo>
                  <a:lnTo>
                    <a:pt x="533" y="84"/>
                  </a:lnTo>
                  <a:lnTo>
                    <a:pt x="433" y="1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736375" y="2653250"/>
              <a:ext cx="15825" cy="27450"/>
            </a:xfrm>
            <a:custGeom>
              <a:avLst/>
              <a:gdLst/>
              <a:ahLst/>
              <a:cxnLst/>
              <a:rect l="l" t="t" r="r" b="b"/>
              <a:pathLst>
                <a:path w="633" h="1098" extrusionOk="0">
                  <a:moveTo>
                    <a:pt x="300" y="0"/>
                  </a:moveTo>
                  <a:lnTo>
                    <a:pt x="217" y="17"/>
                  </a:lnTo>
                  <a:lnTo>
                    <a:pt x="133" y="50"/>
                  </a:lnTo>
                  <a:lnTo>
                    <a:pt x="67" y="100"/>
                  </a:lnTo>
                  <a:lnTo>
                    <a:pt x="17" y="166"/>
                  </a:lnTo>
                  <a:lnTo>
                    <a:pt x="0" y="200"/>
                  </a:lnTo>
                  <a:lnTo>
                    <a:pt x="34" y="216"/>
                  </a:lnTo>
                  <a:lnTo>
                    <a:pt x="50" y="216"/>
                  </a:lnTo>
                  <a:lnTo>
                    <a:pt x="84" y="200"/>
                  </a:lnTo>
                  <a:lnTo>
                    <a:pt x="117" y="150"/>
                  </a:lnTo>
                  <a:lnTo>
                    <a:pt x="167" y="117"/>
                  </a:lnTo>
                  <a:lnTo>
                    <a:pt x="233" y="83"/>
                  </a:lnTo>
                  <a:lnTo>
                    <a:pt x="300" y="67"/>
                  </a:lnTo>
                  <a:lnTo>
                    <a:pt x="349" y="67"/>
                  </a:lnTo>
                  <a:lnTo>
                    <a:pt x="399" y="83"/>
                  </a:lnTo>
                  <a:lnTo>
                    <a:pt x="449" y="100"/>
                  </a:lnTo>
                  <a:lnTo>
                    <a:pt x="499" y="133"/>
                  </a:lnTo>
                  <a:lnTo>
                    <a:pt x="532" y="166"/>
                  </a:lnTo>
                  <a:lnTo>
                    <a:pt x="566" y="216"/>
                  </a:lnTo>
                  <a:lnTo>
                    <a:pt x="582" y="266"/>
                  </a:lnTo>
                  <a:lnTo>
                    <a:pt x="599" y="316"/>
                  </a:lnTo>
                  <a:lnTo>
                    <a:pt x="599" y="366"/>
                  </a:lnTo>
                  <a:lnTo>
                    <a:pt x="582" y="416"/>
                  </a:lnTo>
                  <a:lnTo>
                    <a:pt x="566" y="466"/>
                  </a:lnTo>
                  <a:lnTo>
                    <a:pt x="532" y="516"/>
                  </a:lnTo>
                  <a:lnTo>
                    <a:pt x="499" y="549"/>
                  </a:lnTo>
                  <a:lnTo>
                    <a:pt x="449" y="582"/>
                  </a:lnTo>
                  <a:lnTo>
                    <a:pt x="416" y="599"/>
                  </a:lnTo>
                  <a:lnTo>
                    <a:pt x="349" y="615"/>
                  </a:lnTo>
                  <a:lnTo>
                    <a:pt x="283" y="615"/>
                  </a:lnTo>
                  <a:lnTo>
                    <a:pt x="266" y="648"/>
                  </a:lnTo>
                  <a:lnTo>
                    <a:pt x="266" y="848"/>
                  </a:lnTo>
                  <a:lnTo>
                    <a:pt x="283" y="881"/>
                  </a:lnTo>
                  <a:lnTo>
                    <a:pt x="333" y="881"/>
                  </a:lnTo>
                  <a:lnTo>
                    <a:pt x="349" y="848"/>
                  </a:lnTo>
                  <a:lnTo>
                    <a:pt x="349" y="682"/>
                  </a:lnTo>
                  <a:lnTo>
                    <a:pt x="399" y="665"/>
                  </a:lnTo>
                  <a:lnTo>
                    <a:pt x="449" y="632"/>
                  </a:lnTo>
                  <a:lnTo>
                    <a:pt x="549" y="565"/>
                  </a:lnTo>
                  <a:lnTo>
                    <a:pt x="615" y="466"/>
                  </a:lnTo>
                  <a:lnTo>
                    <a:pt x="632" y="416"/>
                  </a:lnTo>
                  <a:lnTo>
                    <a:pt x="632" y="349"/>
                  </a:lnTo>
                  <a:lnTo>
                    <a:pt x="632" y="283"/>
                  </a:lnTo>
                  <a:lnTo>
                    <a:pt x="615" y="216"/>
                  </a:lnTo>
                  <a:lnTo>
                    <a:pt x="582" y="166"/>
                  </a:lnTo>
                  <a:lnTo>
                    <a:pt x="549" y="117"/>
                  </a:lnTo>
                  <a:lnTo>
                    <a:pt x="499" y="67"/>
                  </a:lnTo>
                  <a:lnTo>
                    <a:pt x="433" y="34"/>
                  </a:lnTo>
                  <a:lnTo>
                    <a:pt x="383" y="0"/>
                  </a:lnTo>
                  <a:close/>
                  <a:moveTo>
                    <a:pt x="283" y="998"/>
                  </a:moveTo>
                  <a:lnTo>
                    <a:pt x="266" y="1031"/>
                  </a:lnTo>
                  <a:lnTo>
                    <a:pt x="266" y="1064"/>
                  </a:lnTo>
                  <a:lnTo>
                    <a:pt x="283" y="1097"/>
                  </a:lnTo>
                  <a:lnTo>
                    <a:pt x="333" y="1097"/>
                  </a:lnTo>
                  <a:lnTo>
                    <a:pt x="333" y="1064"/>
                  </a:lnTo>
                  <a:lnTo>
                    <a:pt x="333" y="1031"/>
                  </a:lnTo>
                  <a:lnTo>
                    <a:pt x="333" y="9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5782500" y="2652425"/>
              <a:ext cx="21625" cy="28275"/>
            </a:xfrm>
            <a:custGeom>
              <a:avLst/>
              <a:gdLst/>
              <a:ahLst/>
              <a:cxnLst/>
              <a:rect l="l" t="t" r="r" b="b"/>
              <a:pathLst>
                <a:path w="865" h="1131" extrusionOk="0">
                  <a:moveTo>
                    <a:pt x="366" y="0"/>
                  </a:moveTo>
                  <a:lnTo>
                    <a:pt x="283" y="17"/>
                  </a:lnTo>
                  <a:lnTo>
                    <a:pt x="216" y="50"/>
                  </a:lnTo>
                  <a:lnTo>
                    <a:pt x="167" y="83"/>
                  </a:lnTo>
                  <a:lnTo>
                    <a:pt x="117" y="116"/>
                  </a:lnTo>
                  <a:lnTo>
                    <a:pt x="67" y="183"/>
                  </a:lnTo>
                  <a:lnTo>
                    <a:pt x="50" y="233"/>
                  </a:lnTo>
                  <a:lnTo>
                    <a:pt x="34" y="299"/>
                  </a:lnTo>
                  <a:lnTo>
                    <a:pt x="34" y="382"/>
                  </a:lnTo>
                  <a:lnTo>
                    <a:pt x="67" y="432"/>
                  </a:lnTo>
                  <a:lnTo>
                    <a:pt x="133" y="515"/>
                  </a:lnTo>
                  <a:lnTo>
                    <a:pt x="216" y="565"/>
                  </a:lnTo>
                  <a:lnTo>
                    <a:pt x="316" y="598"/>
                  </a:lnTo>
                  <a:lnTo>
                    <a:pt x="416" y="632"/>
                  </a:lnTo>
                  <a:lnTo>
                    <a:pt x="532" y="648"/>
                  </a:lnTo>
                  <a:lnTo>
                    <a:pt x="649" y="698"/>
                  </a:lnTo>
                  <a:lnTo>
                    <a:pt x="698" y="748"/>
                  </a:lnTo>
                  <a:lnTo>
                    <a:pt x="715" y="798"/>
                  </a:lnTo>
                  <a:lnTo>
                    <a:pt x="682" y="864"/>
                  </a:lnTo>
                  <a:lnTo>
                    <a:pt x="649" y="914"/>
                  </a:lnTo>
                  <a:lnTo>
                    <a:pt x="549" y="947"/>
                  </a:lnTo>
                  <a:lnTo>
                    <a:pt x="449" y="964"/>
                  </a:lnTo>
                  <a:lnTo>
                    <a:pt x="366" y="964"/>
                  </a:lnTo>
                  <a:lnTo>
                    <a:pt x="283" y="931"/>
                  </a:lnTo>
                  <a:lnTo>
                    <a:pt x="200" y="898"/>
                  </a:lnTo>
                  <a:lnTo>
                    <a:pt x="133" y="848"/>
                  </a:lnTo>
                  <a:lnTo>
                    <a:pt x="100" y="831"/>
                  </a:lnTo>
                  <a:lnTo>
                    <a:pt x="50" y="831"/>
                  </a:lnTo>
                  <a:lnTo>
                    <a:pt x="17" y="864"/>
                  </a:lnTo>
                  <a:lnTo>
                    <a:pt x="0" y="898"/>
                  </a:lnTo>
                  <a:lnTo>
                    <a:pt x="0" y="931"/>
                  </a:lnTo>
                  <a:lnTo>
                    <a:pt x="17" y="947"/>
                  </a:lnTo>
                  <a:lnTo>
                    <a:pt x="34" y="981"/>
                  </a:lnTo>
                  <a:lnTo>
                    <a:pt x="133" y="1047"/>
                  </a:lnTo>
                  <a:lnTo>
                    <a:pt x="233" y="1097"/>
                  </a:lnTo>
                  <a:lnTo>
                    <a:pt x="333" y="1130"/>
                  </a:lnTo>
                  <a:lnTo>
                    <a:pt x="516" y="1130"/>
                  </a:lnTo>
                  <a:lnTo>
                    <a:pt x="599" y="1114"/>
                  </a:lnTo>
                  <a:lnTo>
                    <a:pt x="665" y="1080"/>
                  </a:lnTo>
                  <a:lnTo>
                    <a:pt x="732" y="1047"/>
                  </a:lnTo>
                  <a:lnTo>
                    <a:pt x="798" y="997"/>
                  </a:lnTo>
                  <a:lnTo>
                    <a:pt x="831" y="947"/>
                  </a:lnTo>
                  <a:lnTo>
                    <a:pt x="865" y="881"/>
                  </a:lnTo>
                  <a:lnTo>
                    <a:pt x="865" y="798"/>
                  </a:lnTo>
                  <a:lnTo>
                    <a:pt x="865" y="731"/>
                  </a:lnTo>
                  <a:lnTo>
                    <a:pt x="831" y="665"/>
                  </a:lnTo>
                  <a:lnTo>
                    <a:pt x="765" y="582"/>
                  </a:lnTo>
                  <a:lnTo>
                    <a:pt x="682" y="532"/>
                  </a:lnTo>
                  <a:lnTo>
                    <a:pt x="566" y="499"/>
                  </a:lnTo>
                  <a:lnTo>
                    <a:pt x="449" y="465"/>
                  </a:lnTo>
                  <a:lnTo>
                    <a:pt x="349" y="449"/>
                  </a:lnTo>
                  <a:lnTo>
                    <a:pt x="250" y="399"/>
                  </a:lnTo>
                  <a:lnTo>
                    <a:pt x="200" y="349"/>
                  </a:lnTo>
                  <a:lnTo>
                    <a:pt x="200" y="316"/>
                  </a:lnTo>
                  <a:lnTo>
                    <a:pt x="216" y="249"/>
                  </a:lnTo>
                  <a:lnTo>
                    <a:pt x="250" y="216"/>
                  </a:lnTo>
                  <a:lnTo>
                    <a:pt x="333" y="166"/>
                  </a:lnTo>
                  <a:lnTo>
                    <a:pt x="433" y="150"/>
                  </a:lnTo>
                  <a:lnTo>
                    <a:pt x="499" y="166"/>
                  </a:lnTo>
                  <a:lnTo>
                    <a:pt x="566" y="183"/>
                  </a:lnTo>
                  <a:lnTo>
                    <a:pt x="632" y="216"/>
                  </a:lnTo>
                  <a:lnTo>
                    <a:pt x="698" y="266"/>
                  </a:lnTo>
                  <a:lnTo>
                    <a:pt x="782" y="266"/>
                  </a:lnTo>
                  <a:lnTo>
                    <a:pt x="798" y="233"/>
                  </a:lnTo>
                  <a:lnTo>
                    <a:pt x="815" y="199"/>
                  </a:lnTo>
                  <a:lnTo>
                    <a:pt x="815" y="183"/>
                  </a:lnTo>
                  <a:lnTo>
                    <a:pt x="798" y="150"/>
                  </a:lnTo>
                  <a:lnTo>
                    <a:pt x="782" y="116"/>
                  </a:lnTo>
                  <a:lnTo>
                    <a:pt x="698" y="67"/>
                  </a:lnTo>
                  <a:lnTo>
                    <a:pt x="615" y="33"/>
                  </a:lnTo>
                  <a:lnTo>
                    <a:pt x="532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809925" y="26528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83" y="1"/>
                  </a:moveTo>
                  <a:lnTo>
                    <a:pt x="50" y="17"/>
                  </a:lnTo>
                  <a:lnTo>
                    <a:pt x="34" y="34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031"/>
                  </a:lnTo>
                  <a:lnTo>
                    <a:pt x="0" y="1048"/>
                  </a:lnTo>
                  <a:lnTo>
                    <a:pt x="17" y="1064"/>
                  </a:lnTo>
                  <a:lnTo>
                    <a:pt x="34" y="1098"/>
                  </a:lnTo>
                  <a:lnTo>
                    <a:pt x="67" y="1114"/>
                  </a:lnTo>
                  <a:lnTo>
                    <a:pt x="133" y="1114"/>
                  </a:lnTo>
                  <a:lnTo>
                    <a:pt x="150" y="1098"/>
                  </a:lnTo>
                  <a:lnTo>
                    <a:pt x="183" y="1064"/>
                  </a:lnTo>
                  <a:lnTo>
                    <a:pt x="183" y="1031"/>
                  </a:lnTo>
                  <a:lnTo>
                    <a:pt x="183" y="898"/>
                  </a:lnTo>
                  <a:lnTo>
                    <a:pt x="266" y="798"/>
                  </a:lnTo>
                  <a:lnTo>
                    <a:pt x="499" y="1081"/>
                  </a:lnTo>
                  <a:lnTo>
                    <a:pt x="532" y="1114"/>
                  </a:lnTo>
                  <a:lnTo>
                    <a:pt x="599" y="1114"/>
                  </a:lnTo>
                  <a:lnTo>
                    <a:pt x="615" y="1081"/>
                  </a:lnTo>
                  <a:lnTo>
                    <a:pt x="649" y="1064"/>
                  </a:lnTo>
                  <a:lnTo>
                    <a:pt x="649" y="1031"/>
                  </a:lnTo>
                  <a:lnTo>
                    <a:pt x="649" y="998"/>
                  </a:lnTo>
                  <a:lnTo>
                    <a:pt x="632" y="965"/>
                  </a:lnTo>
                  <a:lnTo>
                    <a:pt x="383" y="665"/>
                  </a:lnTo>
                  <a:lnTo>
                    <a:pt x="632" y="449"/>
                  </a:lnTo>
                  <a:lnTo>
                    <a:pt x="649" y="416"/>
                  </a:lnTo>
                  <a:lnTo>
                    <a:pt x="649" y="383"/>
                  </a:lnTo>
                  <a:lnTo>
                    <a:pt x="649" y="350"/>
                  </a:lnTo>
                  <a:lnTo>
                    <a:pt x="632" y="333"/>
                  </a:lnTo>
                  <a:lnTo>
                    <a:pt x="599" y="300"/>
                  </a:lnTo>
                  <a:lnTo>
                    <a:pt x="532" y="300"/>
                  </a:lnTo>
                  <a:lnTo>
                    <a:pt x="499" y="316"/>
                  </a:lnTo>
                  <a:lnTo>
                    <a:pt x="183" y="649"/>
                  </a:lnTo>
                  <a:lnTo>
                    <a:pt x="183" y="100"/>
                  </a:lnTo>
                  <a:lnTo>
                    <a:pt x="167" y="67"/>
                  </a:lnTo>
                  <a:lnTo>
                    <a:pt x="150" y="34"/>
                  </a:lnTo>
                  <a:lnTo>
                    <a:pt x="117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832350" y="2652825"/>
              <a:ext cx="4200" cy="28275"/>
            </a:xfrm>
            <a:custGeom>
              <a:avLst/>
              <a:gdLst/>
              <a:ahLst/>
              <a:cxnLst/>
              <a:rect l="l" t="t" r="r" b="b"/>
              <a:pathLst>
                <a:path w="168" h="1131" extrusionOk="0">
                  <a:moveTo>
                    <a:pt x="34" y="1"/>
                  </a:moveTo>
                  <a:lnTo>
                    <a:pt x="18" y="34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4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34" y="217"/>
                  </a:lnTo>
                  <a:lnTo>
                    <a:pt x="134" y="217"/>
                  </a:lnTo>
                  <a:lnTo>
                    <a:pt x="151" y="183"/>
                  </a:lnTo>
                  <a:lnTo>
                    <a:pt x="167" y="167"/>
                  </a:lnTo>
                  <a:lnTo>
                    <a:pt x="167" y="134"/>
                  </a:lnTo>
                  <a:lnTo>
                    <a:pt x="167" y="100"/>
                  </a:lnTo>
                  <a:lnTo>
                    <a:pt x="167" y="67"/>
                  </a:lnTo>
                  <a:lnTo>
                    <a:pt x="151" y="34"/>
                  </a:lnTo>
                  <a:lnTo>
                    <a:pt x="134" y="17"/>
                  </a:lnTo>
                  <a:lnTo>
                    <a:pt x="101" y="1"/>
                  </a:lnTo>
                  <a:close/>
                  <a:moveTo>
                    <a:pt x="67" y="316"/>
                  </a:moveTo>
                  <a:lnTo>
                    <a:pt x="34" y="333"/>
                  </a:lnTo>
                  <a:lnTo>
                    <a:pt x="18" y="350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" y="1031"/>
                  </a:lnTo>
                  <a:lnTo>
                    <a:pt x="1" y="1064"/>
                  </a:lnTo>
                  <a:lnTo>
                    <a:pt x="1" y="1098"/>
                  </a:lnTo>
                  <a:lnTo>
                    <a:pt x="34" y="1114"/>
                  </a:lnTo>
                  <a:lnTo>
                    <a:pt x="67" y="1131"/>
                  </a:lnTo>
                  <a:lnTo>
                    <a:pt x="101" y="1131"/>
                  </a:lnTo>
                  <a:lnTo>
                    <a:pt x="134" y="1114"/>
                  </a:lnTo>
                  <a:lnTo>
                    <a:pt x="151" y="1098"/>
                  </a:lnTo>
                  <a:lnTo>
                    <a:pt x="167" y="1064"/>
                  </a:lnTo>
                  <a:lnTo>
                    <a:pt x="167" y="1031"/>
                  </a:lnTo>
                  <a:lnTo>
                    <a:pt x="167" y="416"/>
                  </a:lnTo>
                  <a:lnTo>
                    <a:pt x="167" y="383"/>
                  </a:lnTo>
                  <a:lnTo>
                    <a:pt x="151" y="350"/>
                  </a:lnTo>
                  <a:lnTo>
                    <a:pt x="134" y="333"/>
                  </a:lnTo>
                  <a:lnTo>
                    <a:pt x="101" y="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843175" y="2661150"/>
              <a:ext cx="19550" cy="27025"/>
            </a:xfrm>
            <a:custGeom>
              <a:avLst/>
              <a:gdLst/>
              <a:ahLst/>
              <a:cxnLst/>
              <a:rect l="l" t="t" r="r" b="b"/>
              <a:pathLst>
                <a:path w="782" h="1081" extrusionOk="0">
                  <a:moveTo>
                    <a:pt x="399" y="166"/>
                  </a:moveTo>
                  <a:lnTo>
                    <a:pt x="482" y="183"/>
                  </a:lnTo>
                  <a:lnTo>
                    <a:pt x="549" y="233"/>
                  </a:lnTo>
                  <a:lnTo>
                    <a:pt x="582" y="299"/>
                  </a:lnTo>
                  <a:lnTo>
                    <a:pt x="598" y="399"/>
                  </a:lnTo>
                  <a:lnTo>
                    <a:pt x="582" y="482"/>
                  </a:lnTo>
                  <a:lnTo>
                    <a:pt x="549" y="549"/>
                  </a:lnTo>
                  <a:lnTo>
                    <a:pt x="532" y="565"/>
                  </a:lnTo>
                  <a:lnTo>
                    <a:pt x="465" y="598"/>
                  </a:lnTo>
                  <a:lnTo>
                    <a:pt x="382" y="615"/>
                  </a:lnTo>
                  <a:lnTo>
                    <a:pt x="316" y="598"/>
                  </a:lnTo>
                  <a:lnTo>
                    <a:pt x="249" y="549"/>
                  </a:lnTo>
                  <a:lnTo>
                    <a:pt x="200" y="482"/>
                  </a:lnTo>
                  <a:lnTo>
                    <a:pt x="183" y="399"/>
                  </a:lnTo>
                  <a:lnTo>
                    <a:pt x="200" y="299"/>
                  </a:lnTo>
                  <a:lnTo>
                    <a:pt x="249" y="233"/>
                  </a:lnTo>
                  <a:lnTo>
                    <a:pt x="249" y="216"/>
                  </a:lnTo>
                  <a:lnTo>
                    <a:pt x="316" y="183"/>
                  </a:lnTo>
                  <a:lnTo>
                    <a:pt x="399" y="166"/>
                  </a:lnTo>
                  <a:close/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0" y="399"/>
                  </a:lnTo>
                  <a:lnTo>
                    <a:pt x="0" y="997"/>
                  </a:lnTo>
                  <a:lnTo>
                    <a:pt x="0" y="1014"/>
                  </a:lnTo>
                  <a:lnTo>
                    <a:pt x="17" y="1031"/>
                  </a:lnTo>
                  <a:lnTo>
                    <a:pt x="33" y="1064"/>
                  </a:lnTo>
                  <a:lnTo>
                    <a:pt x="67" y="1080"/>
                  </a:lnTo>
                  <a:lnTo>
                    <a:pt x="133" y="1080"/>
                  </a:lnTo>
                  <a:lnTo>
                    <a:pt x="166" y="1064"/>
                  </a:lnTo>
                  <a:lnTo>
                    <a:pt x="183" y="1031"/>
                  </a:lnTo>
                  <a:lnTo>
                    <a:pt x="183" y="997"/>
                  </a:lnTo>
                  <a:lnTo>
                    <a:pt x="183" y="715"/>
                  </a:lnTo>
                  <a:lnTo>
                    <a:pt x="299" y="765"/>
                  </a:lnTo>
                  <a:lnTo>
                    <a:pt x="399" y="781"/>
                  </a:lnTo>
                  <a:lnTo>
                    <a:pt x="482" y="781"/>
                  </a:lnTo>
                  <a:lnTo>
                    <a:pt x="549" y="748"/>
                  </a:lnTo>
                  <a:lnTo>
                    <a:pt x="615" y="715"/>
                  </a:lnTo>
                  <a:lnTo>
                    <a:pt x="682" y="665"/>
                  </a:lnTo>
                  <a:lnTo>
                    <a:pt x="715" y="615"/>
                  </a:lnTo>
                  <a:lnTo>
                    <a:pt x="765" y="549"/>
                  </a:lnTo>
                  <a:lnTo>
                    <a:pt x="781" y="465"/>
                  </a:lnTo>
                  <a:lnTo>
                    <a:pt x="781" y="399"/>
                  </a:lnTo>
                  <a:lnTo>
                    <a:pt x="781" y="316"/>
                  </a:lnTo>
                  <a:lnTo>
                    <a:pt x="765" y="233"/>
                  </a:lnTo>
                  <a:lnTo>
                    <a:pt x="731" y="166"/>
                  </a:lnTo>
                  <a:lnTo>
                    <a:pt x="682" y="116"/>
                  </a:lnTo>
                  <a:lnTo>
                    <a:pt x="615" y="67"/>
                  </a:lnTo>
                  <a:lnTo>
                    <a:pt x="549" y="33"/>
                  </a:lnTo>
                  <a:lnTo>
                    <a:pt x="482" y="0"/>
                  </a:lnTo>
                  <a:lnTo>
                    <a:pt x="283" y="0"/>
                  </a:lnTo>
                  <a:lnTo>
                    <a:pt x="183" y="50"/>
                  </a:lnTo>
                  <a:lnTo>
                    <a:pt x="166" y="33"/>
                  </a:lnTo>
                  <a:lnTo>
                    <a:pt x="150" y="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879325" y="2653250"/>
              <a:ext cx="10825" cy="27450"/>
            </a:xfrm>
            <a:custGeom>
              <a:avLst/>
              <a:gdLst/>
              <a:ahLst/>
              <a:cxnLst/>
              <a:rect l="l" t="t" r="r" b="b"/>
              <a:pathLst>
                <a:path w="433" h="1098" extrusionOk="0">
                  <a:moveTo>
                    <a:pt x="183" y="0"/>
                  </a:moveTo>
                  <a:lnTo>
                    <a:pt x="166" y="17"/>
                  </a:lnTo>
                  <a:lnTo>
                    <a:pt x="150" y="50"/>
                  </a:lnTo>
                  <a:lnTo>
                    <a:pt x="133" y="83"/>
                  </a:lnTo>
                  <a:lnTo>
                    <a:pt x="133" y="316"/>
                  </a:lnTo>
                  <a:lnTo>
                    <a:pt x="50" y="316"/>
                  </a:lnTo>
                  <a:lnTo>
                    <a:pt x="33" y="333"/>
                  </a:lnTo>
                  <a:lnTo>
                    <a:pt x="17" y="366"/>
                  </a:lnTo>
                  <a:lnTo>
                    <a:pt x="0" y="399"/>
                  </a:lnTo>
                  <a:lnTo>
                    <a:pt x="17" y="432"/>
                  </a:lnTo>
                  <a:lnTo>
                    <a:pt x="33" y="449"/>
                  </a:lnTo>
                  <a:lnTo>
                    <a:pt x="50" y="482"/>
                  </a:lnTo>
                  <a:lnTo>
                    <a:pt x="133" y="482"/>
                  </a:lnTo>
                  <a:lnTo>
                    <a:pt x="133" y="931"/>
                  </a:lnTo>
                  <a:lnTo>
                    <a:pt x="150" y="998"/>
                  </a:lnTo>
                  <a:lnTo>
                    <a:pt x="183" y="1047"/>
                  </a:lnTo>
                  <a:lnTo>
                    <a:pt x="249" y="1081"/>
                  </a:lnTo>
                  <a:lnTo>
                    <a:pt x="316" y="1097"/>
                  </a:lnTo>
                  <a:lnTo>
                    <a:pt x="349" y="1097"/>
                  </a:lnTo>
                  <a:lnTo>
                    <a:pt x="366" y="1081"/>
                  </a:lnTo>
                  <a:lnTo>
                    <a:pt x="399" y="1047"/>
                  </a:lnTo>
                  <a:lnTo>
                    <a:pt x="399" y="1014"/>
                  </a:lnTo>
                  <a:lnTo>
                    <a:pt x="399" y="981"/>
                  </a:lnTo>
                  <a:lnTo>
                    <a:pt x="382" y="948"/>
                  </a:lnTo>
                  <a:lnTo>
                    <a:pt x="349" y="931"/>
                  </a:lnTo>
                  <a:lnTo>
                    <a:pt x="316" y="931"/>
                  </a:lnTo>
                  <a:lnTo>
                    <a:pt x="316" y="482"/>
                  </a:lnTo>
                  <a:lnTo>
                    <a:pt x="382" y="482"/>
                  </a:lnTo>
                  <a:lnTo>
                    <a:pt x="416" y="449"/>
                  </a:lnTo>
                  <a:lnTo>
                    <a:pt x="432" y="432"/>
                  </a:lnTo>
                  <a:lnTo>
                    <a:pt x="432" y="399"/>
                  </a:lnTo>
                  <a:lnTo>
                    <a:pt x="432" y="366"/>
                  </a:lnTo>
                  <a:lnTo>
                    <a:pt x="416" y="333"/>
                  </a:lnTo>
                  <a:lnTo>
                    <a:pt x="382" y="316"/>
                  </a:lnTo>
                  <a:lnTo>
                    <a:pt x="316" y="316"/>
                  </a:lnTo>
                  <a:lnTo>
                    <a:pt x="316" y="83"/>
                  </a:lnTo>
                  <a:lnTo>
                    <a:pt x="299" y="50"/>
                  </a:lnTo>
                  <a:lnTo>
                    <a:pt x="283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96775" y="2653250"/>
              <a:ext cx="17475" cy="27450"/>
            </a:xfrm>
            <a:custGeom>
              <a:avLst/>
              <a:gdLst/>
              <a:ahLst/>
              <a:cxnLst/>
              <a:rect l="l" t="t" r="r" b="b"/>
              <a:pathLst>
                <a:path w="699" h="1098" extrusionOk="0">
                  <a:moveTo>
                    <a:pt x="67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0" y="1014"/>
                  </a:lnTo>
                  <a:lnTo>
                    <a:pt x="0" y="1031"/>
                  </a:lnTo>
                  <a:lnTo>
                    <a:pt x="33" y="1081"/>
                  </a:lnTo>
                  <a:lnTo>
                    <a:pt x="83" y="1097"/>
                  </a:lnTo>
                  <a:lnTo>
                    <a:pt x="117" y="1097"/>
                  </a:lnTo>
                  <a:lnTo>
                    <a:pt x="150" y="1081"/>
                  </a:lnTo>
                  <a:lnTo>
                    <a:pt x="166" y="1047"/>
                  </a:lnTo>
                  <a:lnTo>
                    <a:pt x="183" y="1014"/>
                  </a:lnTo>
                  <a:lnTo>
                    <a:pt x="183" y="648"/>
                  </a:lnTo>
                  <a:lnTo>
                    <a:pt x="200" y="599"/>
                  </a:lnTo>
                  <a:lnTo>
                    <a:pt x="233" y="549"/>
                  </a:lnTo>
                  <a:lnTo>
                    <a:pt x="266" y="516"/>
                  </a:lnTo>
                  <a:lnTo>
                    <a:pt x="333" y="499"/>
                  </a:lnTo>
                  <a:lnTo>
                    <a:pt x="399" y="516"/>
                  </a:lnTo>
                  <a:lnTo>
                    <a:pt x="449" y="532"/>
                  </a:lnTo>
                  <a:lnTo>
                    <a:pt x="499" y="582"/>
                  </a:lnTo>
                  <a:lnTo>
                    <a:pt x="515" y="648"/>
                  </a:lnTo>
                  <a:lnTo>
                    <a:pt x="515" y="1014"/>
                  </a:lnTo>
                  <a:lnTo>
                    <a:pt x="549" y="1064"/>
                  </a:lnTo>
                  <a:lnTo>
                    <a:pt x="599" y="1081"/>
                  </a:lnTo>
                  <a:lnTo>
                    <a:pt x="665" y="1081"/>
                  </a:lnTo>
                  <a:lnTo>
                    <a:pt x="682" y="1047"/>
                  </a:lnTo>
                  <a:lnTo>
                    <a:pt x="698" y="1014"/>
                  </a:lnTo>
                  <a:lnTo>
                    <a:pt x="698" y="648"/>
                  </a:lnTo>
                  <a:lnTo>
                    <a:pt x="682" y="582"/>
                  </a:lnTo>
                  <a:lnTo>
                    <a:pt x="665" y="516"/>
                  </a:lnTo>
                  <a:lnTo>
                    <a:pt x="632" y="466"/>
                  </a:lnTo>
                  <a:lnTo>
                    <a:pt x="599" y="416"/>
                  </a:lnTo>
                  <a:lnTo>
                    <a:pt x="549" y="366"/>
                  </a:lnTo>
                  <a:lnTo>
                    <a:pt x="482" y="333"/>
                  </a:lnTo>
                  <a:lnTo>
                    <a:pt x="416" y="316"/>
                  </a:lnTo>
                  <a:lnTo>
                    <a:pt x="266" y="316"/>
                  </a:lnTo>
                  <a:lnTo>
                    <a:pt x="183" y="349"/>
                  </a:lnTo>
                  <a:lnTo>
                    <a:pt x="183" y="83"/>
                  </a:lnTo>
                  <a:lnTo>
                    <a:pt x="150" y="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19200" y="26611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150"/>
                  </a:moveTo>
                  <a:lnTo>
                    <a:pt x="483" y="166"/>
                  </a:lnTo>
                  <a:lnTo>
                    <a:pt x="549" y="200"/>
                  </a:lnTo>
                  <a:lnTo>
                    <a:pt x="599" y="249"/>
                  </a:lnTo>
                  <a:lnTo>
                    <a:pt x="632" y="316"/>
                  </a:lnTo>
                  <a:lnTo>
                    <a:pt x="184" y="316"/>
                  </a:lnTo>
                  <a:lnTo>
                    <a:pt x="217" y="249"/>
                  </a:lnTo>
                  <a:lnTo>
                    <a:pt x="267" y="183"/>
                  </a:lnTo>
                  <a:lnTo>
                    <a:pt x="333" y="150"/>
                  </a:lnTo>
                  <a:close/>
                  <a:moveTo>
                    <a:pt x="317" y="0"/>
                  </a:moveTo>
                  <a:lnTo>
                    <a:pt x="250" y="33"/>
                  </a:lnTo>
                  <a:lnTo>
                    <a:pt x="184" y="67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2"/>
                  </a:lnTo>
                  <a:lnTo>
                    <a:pt x="17" y="465"/>
                  </a:lnTo>
                  <a:lnTo>
                    <a:pt x="34" y="532"/>
                  </a:lnTo>
                  <a:lnTo>
                    <a:pt x="67" y="598"/>
                  </a:lnTo>
                  <a:lnTo>
                    <a:pt x="117" y="665"/>
                  </a:lnTo>
                  <a:lnTo>
                    <a:pt x="184" y="715"/>
                  </a:lnTo>
                  <a:lnTo>
                    <a:pt x="250" y="748"/>
                  </a:lnTo>
                  <a:lnTo>
                    <a:pt x="317" y="765"/>
                  </a:lnTo>
                  <a:lnTo>
                    <a:pt x="383" y="781"/>
                  </a:lnTo>
                  <a:lnTo>
                    <a:pt x="466" y="781"/>
                  </a:lnTo>
                  <a:lnTo>
                    <a:pt x="549" y="765"/>
                  </a:lnTo>
                  <a:lnTo>
                    <a:pt x="616" y="731"/>
                  </a:lnTo>
                  <a:lnTo>
                    <a:pt x="682" y="682"/>
                  </a:lnTo>
                  <a:lnTo>
                    <a:pt x="699" y="648"/>
                  </a:lnTo>
                  <a:lnTo>
                    <a:pt x="699" y="632"/>
                  </a:lnTo>
                  <a:lnTo>
                    <a:pt x="699" y="598"/>
                  </a:lnTo>
                  <a:lnTo>
                    <a:pt x="682" y="565"/>
                  </a:lnTo>
                  <a:lnTo>
                    <a:pt x="649" y="549"/>
                  </a:lnTo>
                  <a:lnTo>
                    <a:pt x="582" y="549"/>
                  </a:lnTo>
                  <a:lnTo>
                    <a:pt x="549" y="565"/>
                  </a:lnTo>
                  <a:lnTo>
                    <a:pt x="483" y="615"/>
                  </a:lnTo>
                  <a:lnTo>
                    <a:pt x="383" y="615"/>
                  </a:lnTo>
                  <a:lnTo>
                    <a:pt x="317" y="598"/>
                  </a:lnTo>
                  <a:lnTo>
                    <a:pt x="233" y="549"/>
                  </a:lnTo>
                  <a:lnTo>
                    <a:pt x="200" y="499"/>
                  </a:lnTo>
                  <a:lnTo>
                    <a:pt x="184" y="432"/>
                  </a:lnTo>
                  <a:lnTo>
                    <a:pt x="732" y="432"/>
                  </a:lnTo>
                  <a:lnTo>
                    <a:pt x="749" y="416"/>
                  </a:lnTo>
                  <a:lnTo>
                    <a:pt x="765" y="39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49" y="216"/>
                  </a:lnTo>
                  <a:lnTo>
                    <a:pt x="715" y="150"/>
                  </a:lnTo>
                  <a:lnTo>
                    <a:pt x="666" y="100"/>
                  </a:lnTo>
                  <a:lnTo>
                    <a:pt x="599" y="50"/>
                  </a:lnTo>
                  <a:lnTo>
                    <a:pt x="549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954950" y="2653250"/>
              <a:ext cx="10825" cy="27450"/>
            </a:xfrm>
            <a:custGeom>
              <a:avLst/>
              <a:gdLst/>
              <a:ahLst/>
              <a:cxnLst/>
              <a:rect l="l" t="t" r="r" b="b"/>
              <a:pathLst>
                <a:path w="433" h="1098" extrusionOk="0">
                  <a:moveTo>
                    <a:pt x="183" y="0"/>
                  </a:moveTo>
                  <a:lnTo>
                    <a:pt x="150" y="17"/>
                  </a:lnTo>
                  <a:lnTo>
                    <a:pt x="133" y="50"/>
                  </a:lnTo>
                  <a:lnTo>
                    <a:pt x="133" y="83"/>
                  </a:lnTo>
                  <a:lnTo>
                    <a:pt x="133" y="316"/>
                  </a:lnTo>
                  <a:lnTo>
                    <a:pt x="50" y="316"/>
                  </a:lnTo>
                  <a:lnTo>
                    <a:pt x="17" y="333"/>
                  </a:lnTo>
                  <a:lnTo>
                    <a:pt x="0" y="366"/>
                  </a:lnTo>
                  <a:lnTo>
                    <a:pt x="0" y="399"/>
                  </a:lnTo>
                  <a:lnTo>
                    <a:pt x="0" y="432"/>
                  </a:lnTo>
                  <a:lnTo>
                    <a:pt x="17" y="449"/>
                  </a:lnTo>
                  <a:lnTo>
                    <a:pt x="50" y="482"/>
                  </a:lnTo>
                  <a:lnTo>
                    <a:pt x="133" y="482"/>
                  </a:lnTo>
                  <a:lnTo>
                    <a:pt x="133" y="931"/>
                  </a:lnTo>
                  <a:lnTo>
                    <a:pt x="150" y="998"/>
                  </a:lnTo>
                  <a:lnTo>
                    <a:pt x="183" y="1047"/>
                  </a:lnTo>
                  <a:lnTo>
                    <a:pt x="233" y="1081"/>
                  </a:lnTo>
                  <a:lnTo>
                    <a:pt x="299" y="1097"/>
                  </a:lnTo>
                  <a:lnTo>
                    <a:pt x="349" y="1097"/>
                  </a:lnTo>
                  <a:lnTo>
                    <a:pt x="366" y="1081"/>
                  </a:lnTo>
                  <a:lnTo>
                    <a:pt x="382" y="1047"/>
                  </a:lnTo>
                  <a:lnTo>
                    <a:pt x="399" y="1014"/>
                  </a:lnTo>
                  <a:lnTo>
                    <a:pt x="382" y="981"/>
                  </a:lnTo>
                  <a:lnTo>
                    <a:pt x="366" y="948"/>
                  </a:lnTo>
                  <a:lnTo>
                    <a:pt x="333" y="931"/>
                  </a:lnTo>
                  <a:lnTo>
                    <a:pt x="299" y="931"/>
                  </a:lnTo>
                  <a:lnTo>
                    <a:pt x="299" y="482"/>
                  </a:lnTo>
                  <a:lnTo>
                    <a:pt x="382" y="482"/>
                  </a:lnTo>
                  <a:lnTo>
                    <a:pt x="399" y="449"/>
                  </a:lnTo>
                  <a:lnTo>
                    <a:pt x="432" y="432"/>
                  </a:lnTo>
                  <a:lnTo>
                    <a:pt x="432" y="399"/>
                  </a:lnTo>
                  <a:lnTo>
                    <a:pt x="432" y="366"/>
                  </a:lnTo>
                  <a:lnTo>
                    <a:pt x="399" y="333"/>
                  </a:lnTo>
                  <a:lnTo>
                    <a:pt x="382" y="316"/>
                  </a:lnTo>
                  <a:lnTo>
                    <a:pt x="299" y="316"/>
                  </a:lnTo>
                  <a:lnTo>
                    <a:pt x="299" y="83"/>
                  </a:lnTo>
                  <a:lnTo>
                    <a:pt x="299" y="50"/>
                  </a:lnTo>
                  <a:lnTo>
                    <a:pt x="283" y="1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71150" y="2661150"/>
              <a:ext cx="19125" cy="19950"/>
            </a:xfrm>
            <a:custGeom>
              <a:avLst/>
              <a:gdLst/>
              <a:ahLst/>
              <a:cxnLst/>
              <a:rect l="l" t="t" r="r" b="b"/>
              <a:pathLst>
                <a:path w="765" h="798" extrusionOk="0">
                  <a:moveTo>
                    <a:pt x="383" y="166"/>
                  </a:moveTo>
                  <a:lnTo>
                    <a:pt x="466" y="183"/>
                  </a:lnTo>
                  <a:lnTo>
                    <a:pt x="532" y="233"/>
                  </a:lnTo>
                  <a:lnTo>
                    <a:pt x="582" y="299"/>
                  </a:lnTo>
                  <a:lnTo>
                    <a:pt x="599" y="399"/>
                  </a:lnTo>
                  <a:lnTo>
                    <a:pt x="582" y="482"/>
                  </a:lnTo>
                  <a:lnTo>
                    <a:pt x="532" y="565"/>
                  </a:lnTo>
                  <a:lnTo>
                    <a:pt x="466" y="598"/>
                  </a:lnTo>
                  <a:lnTo>
                    <a:pt x="383" y="615"/>
                  </a:lnTo>
                  <a:lnTo>
                    <a:pt x="300" y="598"/>
                  </a:lnTo>
                  <a:lnTo>
                    <a:pt x="233" y="565"/>
                  </a:lnTo>
                  <a:lnTo>
                    <a:pt x="183" y="482"/>
                  </a:lnTo>
                  <a:lnTo>
                    <a:pt x="183" y="399"/>
                  </a:lnTo>
                  <a:lnTo>
                    <a:pt x="183" y="299"/>
                  </a:lnTo>
                  <a:lnTo>
                    <a:pt x="233" y="233"/>
                  </a:lnTo>
                  <a:lnTo>
                    <a:pt x="300" y="183"/>
                  </a:lnTo>
                  <a:lnTo>
                    <a:pt x="383" y="166"/>
                  </a:lnTo>
                  <a:close/>
                  <a:moveTo>
                    <a:pt x="316" y="0"/>
                  </a:moveTo>
                  <a:lnTo>
                    <a:pt x="233" y="17"/>
                  </a:lnTo>
                  <a:lnTo>
                    <a:pt x="167" y="67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49"/>
                  </a:lnTo>
                  <a:lnTo>
                    <a:pt x="17" y="316"/>
                  </a:lnTo>
                  <a:lnTo>
                    <a:pt x="0" y="399"/>
                  </a:lnTo>
                  <a:lnTo>
                    <a:pt x="17" y="465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65"/>
                  </a:lnTo>
                  <a:lnTo>
                    <a:pt x="316" y="781"/>
                  </a:lnTo>
                  <a:lnTo>
                    <a:pt x="383" y="798"/>
                  </a:lnTo>
                  <a:lnTo>
                    <a:pt x="466" y="781"/>
                  </a:lnTo>
                  <a:lnTo>
                    <a:pt x="532" y="765"/>
                  </a:lnTo>
                  <a:lnTo>
                    <a:pt x="599" y="715"/>
                  </a:lnTo>
                  <a:lnTo>
                    <a:pt x="649" y="665"/>
                  </a:lnTo>
                  <a:lnTo>
                    <a:pt x="698" y="615"/>
                  </a:lnTo>
                  <a:lnTo>
                    <a:pt x="732" y="549"/>
                  </a:lnTo>
                  <a:lnTo>
                    <a:pt x="748" y="465"/>
                  </a:lnTo>
                  <a:lnTo>
                    <a:pt x="765" y="399"/>
                  </a:lnTo>
                  <a:lnTo>
                    <a:pt x="748" y="316"/>
                  </a:lnTo>
                  <a:lnTo>
                    <a:pt x="732" y="233"/>
                  </a:lnTo>
                  <a:lnTo>
                    <a:pt x="698" y="166"/>
                  </a:lnTo>
                  <a:lnTo>
                    <a:pt x="649" y="116"/>
                  </a:lnTo>
                  <a:lnTo>
                    <a:pt x="599" y="67"/>
                  </a:lnTo>
                  <a:lnTo>
                    <a:pt x="532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996075" y="2661150"/>
              <a:ext cx="16650" cy="19550"/>
            </a:xfrm>
            <a:custGeom>
              <a:avLst/>
              <a:gdLst/>
              <a:ahLst/>
              <a:cxnLst/>
              <a:rect l="l" t="t" r="r" b="b"/>
              <a:pathLst>
                <a:path w="666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449"/>
                  </a:lnTo>
                  <a:lnTo>
                    <a:pt x="1" y="515"/>
                  </a:lnTo>
                  <a:lnTo>
                    <a:pt x="17" y="582"/>
                  </a:lnTo>
                  <a:lnTo>
                    <a:pt x="50" y="632"/>
                  </a:lnTo>
                  <a:lnTo>
                    <a:pt x="84" y="682"/>
                  </a:lnTo>
                  <a:lnTo>
                    <a:pt x="134" y="731"/>
                  </a:lnTo>
                  <a:lnTo>
                    <a:pt x="200" y="765"/>
                  </a:lnTo>
                  <a:lnTo>
                    <a:pt x="250" y="781"/>
                  </a:lnTo>
                  <a:lnTo>
                    <a:pt x="383" y="781"/>
                  </a:lnTo>
                  <a:lnTo>
                    <a:pt x="449" y="765"/>
                  </a:lnTo>
                  <a:lnTo>
                    <a:pt x="516" y="731"/>
                  </a:lnTo>
                  <a:lnTo>
                    <a:pt x="549" y="698"/>
                  </a:lnTo>
                  <a:lnTo>
                    <a:pt x="599" y="648"/>
                  </a:lnTo>
                  <a:lnTo>
                    <a:pt x="632" y="582"/>
                  </a:lnTo>
                  <a:lnTo>
                    <a:pt x="649" y="532"/>
                  </a:lnTo>
                  <a:lnTo>
                    <a:pt x="665" y="465"/>
                  </a:lnTo>
                  <a:lnTo>
                    <a:pt x="665" y="83"/>
                  </a:lnTo>
                  <a:lnTo>
                    <a:pt x="649" y="50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83" y="83"/>
                  </a:lnTo>
                  <a:lnTo>
                    <a:pt x="483" y="465"/>
                  </a:lnTo>
                  <a:lnTo>
                    <a:pt x="483" y="515"/>
                  </a:lnTo>
                  <a:lnTo>
                    <a:pt x="433" y="582"/>
                  </a:lnTo>
                  <a:lnTo>
                    <a:pt x="383" y="615"/>
                  </a:lnTo>
                  <a:lnTo>
                    <a:pt x="267" y="615"/>
                  </a:lnTo>
                  <a:lnTo>
                    <a:pt x="217" y="582"/>
                  </a:lnTo>
                  <a:lnTo>
                    <a:pt x="167" y="515"/>
                  </a:lnTo>
                  <a:lnTo>
                    <a:pt x="167" y="465"/>
                  </a:lnTo>
                  <a:lnTo>
                    <a:pt x="167" y="83"/>
                  </a:lnTo>
                  <a:lnTo>
                    <a:pt x="150" y="50"/>
                  </a:lnTo>
                  <a:lnTo>
                    <a:pt x="134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6020600" y="2661150"/>
              <a:ext cx="12475" cy="19550"/>
            </a:xfrm>
            <a:custGeom>
              <a:avLst/>
              <a:gdLst/>
              <a:ahLst/>
              <a:cxnLst/>
              <a:rect l="l" t="t" r="r" b="b"/>
              <a:pathLst>
                <a:path w="499" h="782" extrusionOk="0">
                  <a:moveTo>
                    <a:pt x="50" y="0"/>
                  </a:moveTo>
                  <a:lnTo>
                    <a:pt x="34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698"/>
                  </a:lnTo>
                  <a:lnTo>
                    <a:pt x="0" y="731"/>
                  </a:lnTo>
                  <a:lnTo>
                    <a:pt x="34" y="765"/>
                  </a:lnTo>
                  <a:lnTo>
                    <a:pt x="50" y="781"/>
                  </a:lnTo>
                  <a:lnTo>
                    <a:pt x="117" y="781"/>
                  </a:lnTo>
                  <a:lnTo>
                    <a:pt x="150" y="765"/>
                  </a:lnTo>
                  <a:lnTo>
                    <a:pt x="166" y="731"/>
                  </a:lnTo>
                  <a:lnTo>
                    <a:pt x="166" y="698"/>
                  </a:lnTo>
                  <a:lnTo>
                    <a:pt x="166" y="399"/>
                  </a:lnTo>
                  <a:lnTo>
                    <a:pt x="200" y="332"/>
                  </a:lnTo>
                  <a:lnTo>
                    <a:pt x="233" y="266"/>
                  </a:lnTo>
                  <a:lnTo>
                    <a:pt x="266" y="216"/>
                  </a:lnTo>
                  <a:lnTo>
                    <a:pt x="316" y="183"/>
                  </a:lnTo>
                  <a:lnTo>
                    <a:pt x="349" y="166"/>
                  </a:lnTo>
                  <a:lnTo>
                    <a:pt x="399" y="166"/>
                  </a:lnTo>
                  <a:lnTo>
                    <a:pt x="432" y="150"/>
                  </a:lnTo>
                  <a:lnTo>
                    <a:pt x="466" y="133"/>
                  </a:lnTo>
                  <a:lnTo>
                    <a:pt x="482" y="116"/>
                  </a:lnTo>
                  <a:lnTo>
                    <a:pt x="499" y="83"/>
                  </a:lnTo>
                  <a:lnTo>
                    <a:pt x="499" y="67"/>
                  </a:lnTo>
                  <a:lnTo>
                    <a:pt x="482" y="50"/>
                  </a:lnTo>
                  <a:lnTo>
                    <a:pt x="466" y="17"/>
                  </a:lnTo>
                  <a:lnTo>
                    <a:pt x="432" y="0"/>
                  </a:lnTo>
                  <a:lnTo>
                    <a:pt x="399" y="0"/>
                  </a:lnTo>
                  <a:lnTo>
                    <a:pt x="299" y="17"/>
                  </a:lnTo>
                  <a:lnTo>
                    <a:pt x="200" y="50"/>
                  </a:lnTo>
                  <a:lnTo>
                    <a:pt x="166" y="83"/>
                  </a:lnTo>
                  <a:lnTo>
                    <a:pt x="166" y="50"/>
                  </a:lnTo>
                  <a:lnTo>
                    <a:pt x="150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972050" y="2786200"/>
              <a:ext cx="264700" cy="695625"/>
            </a:xfrm>
            <a:custGeom>
              <a:avLst/>
              <a:gdLst/>
              <a:ahLst/>
              <a:cxnLst/>
              <a:rect l="l" t="t" r="r" b="b"/>
              <a:pathLst>
                <a:path w="10588" h="27825" extrusionOk="0">
                  <a:moveTo>
                    <a:pt x="2643" y="1"/>
                  </a:moveTo>
                  <a:lnTo>
                    <a:pt x="2377" y="34"/>
                  </a:lnTo>
                  <a:lnTo>
                    <a:pt x="2244" y="67"/>
                  </a:lnTo>
                  <a:lnTo>
                    <a:pt x="2128" y="101"/>
                  </a:lnTo>
                  <a:lnTo>
                    <a:pt x="1995" y="167"/>
                  </a:lnTo>
                  <a:lnTo>
                    <a:pt x="1862" y="217"/>
                  </a:lnTo>
                  <a:lnTo>
                    <a:pt x="1729" y="300"/>
                  </a:lnTo>
                  <a:lnTo>
                    <a:pt x="1612" y="383"/>
                  </a:lnTo>
                  <a:lnTo>
                    <a:pt x="1480" y="483"/>
                  </a:lnTo>
                  <a:lnTo>
                    <a:pt x="1363" y="599"/>
                  </a:lnTo>
                  <a:lnTo>
                    <a:pt x="1147" y="849"/>
                  </a:lnTo>
                  <a:lnTo>
                    <a:pt x="948" y="1098"/>
                  </a:lnTo>
                  <a:lnTo>
                    <a:pt x="781" y="1381"/>
                  </a:lnTo>
                  <a:lnTo>
                    <a:pt x="615" y="1663"/>
                  </a:lnTo>
                  <a:lnTo>
                    <a:pt x="482" y="1962"/>
                  </a:lnTo>
                  <a:lnTo>
                    <a:pt x="383" y="2278"/>
                  </a:lnTo>
                  <a:lnTo>
                    <a:pt x="283" y="2610"/>
                  </a:lnTo>
                  <a:lnTo>
                    <a:pt x="200" y="2943"/>
                  </a:lnTo>
                  <a:lnTo>
                    <a:pt x="133" y="3275"/>
                  </a:lnTo>
                  <a:lnTo>
                    <a:pt x="83" y="3608"/>
                  </a:lnTo>
                  <a:lnTo>
                    <a:pt x="50" y="3940"/>
                  </a:lnTo>
                  <a:lnTo>
                    <a:pt x="17" y="4289"/>
                  </a:lnTo>
                  <a:lnTo>
                    <a:pt x="0" y="4937"/>
                  </a:lnTo>
                  <a:lnTo>
                    <a:pt x="0" y="5569"/>
                  </a:lnTo>
                  <a:lnTo>
                    <a:pt x="33" y="5968"/>
                  </a:lnTo>
                  <a:lnTo>
                    <a:pt x="67" y="6350"/>
                  </a:lnTo>
                  <a:lnTo>
                    <a:pt x="117" y="6733"/>
                  </a:lnTo>
                  <a:lnTo>
                    <a:pt x="183" y="7115"/>
                  </a:lnTo>
                  <a:lnTo>
                    <a:pt x="266" y="7480"/>
                  </a:lnTo>
                  <a:lnTo>
                    <a:pt x="366" y="7863"/>
                  </a:lnTo>
                  <a:lnTo>
                    <a:pt x="466" y="8228"/>
                  </a:lnTo>
                  <a:lnTo>
                    <a:pt x="582" y="8577"/>
                  </a:lnTo>
                  <a:lnTo>
                    <a:pt x="715" y="8943"/>
                  </a:lnTo>
                  <a:lnTo>
                    <a:pt x="865" y="9292"/>
                  </a:lnTo>
                  <a:lnTo>
                    <a:pt x="1014" y="9641"/>
                  </a:lnTo>
                  <a:lnTo>
                    <a:pt x="1180" y="9990"/>
                  </a:lnTo>
                  <a:lnTo>
                    <a:pt x="1529" y="10688"/>
                  </a:lnTo>
                  <a:lnTo>
                    <a:pt x="1912" y="11370"/>
                  </a:lnTo>
                  <a:lnTo>
                    <a:pt x="2294" y="12001"/>
                  </a:lnTo>
                  <a:lnTo>
                    <a:pt x="2676" y="12633"/>
                  </a:lnTo>
                  <a:lnTo>
                    <a:pt x="3075" y="13265"/>
                  </a:lnTo>
                  <a:lnTo>
                    <a:pt x="3457" y="13913"/>
                  </a:lnTo>
                  <a:lnTo>
                    <a:pt x="3823" y="14544"/>
                  </a:lnTo>
                  <a:lnTo>
                    <a:pt x="4156" y="15209"/>
                  </a:lnTo>
                  <a:lnTo>
                    <a:pt x="4322" y="15542"/>
                  </a:lnTo>
                  <a:lnTo>
                    <a:pt x="4471" y="15891"/>
                  </a:lnTo>
                  <a:lnTo>
                    <a:pt x="4604" y="16223"/>
                  </a:lnTo>
                  <a:lnTo>
                    <a:pt x="4737" y="16572"/>
                  </a:lnTo>
                  <a:lnTo>
                    <a:pt x="4870" y="16988"/>
                  </a:lnTo>
                  <a:lnTo>
                    <a:pt x="4970" y="17403"/>
                  </a:lnTo>
                  <a:lnTo>
                    <a:pt x="5036" y="17819"/>
                  </a:lnTo>
                  <a:lnTo>
                    <a:pt x="5086" y="18234"/>
                  </a:lnTo>
                  <a:lnTo>
                    <a:pt x="5136" y="18650"/>
                  </a:lnTo>
                  <a:lnTo>
                    <a:pt x="5153" y="19065"/>
                  </a:lnTo>
                  <a:lnTo>
                    <a:pt x="5186" y="19913"/>
                  </a:lnTo>
                  <a:lnTo>
                    <a:pt x="5203" y="20744"/>
                  </a:lnTo>
                  <a:lnTo>
                    <a:pt x="5219" y="21176"/>
                  </a:lnTo>
                  <a:lnTo>
                    <a:pt x="5253" y="21592"/>
                  </a:lnTo>
                  <a:lnTo>
                    <a:pt x="5286" y="22007"/>
                  </a:lnTo>
                  <a:lnTo>
                    <a:pt x="5352" y="22423"/>
                  </a:lnTo>
                  <a:lnTo>
                    <a:pt x="5435" y="22838"/>
                  </a:lnTo>
                  <a:lnTo>
                    <a:pt x="5535" y="23237"/>
                  </a:lnTo>
                  <a:lnTo>
                    <a:pt x="5635" y="23536"/>
                  </a:lnTo>
                  <a:lnTo>
                    <a:pt x="5751" y="23819"/>
                  </a:lnTo>
                  <a:lnTo>
                    <a:pt x="5884" y="24102"/>
                  </a:lnTo>
                  <a:lnTo>
                    <a:pt x="6034" y="24367"/>
                  </a:lnTo>
                  <a:lnTo>
                    <a:pt x="6217" y="24617"/>
                  </a:lnTo>
                  <a:lnTo>
                    <a:pt x="6399" y="24866"/>
                  </a:lnTo>
                  <a:lnTo>
                    <a:pt x="6599" y="25082"/>
                  </a:lnTo>
                  <a:lnTo>
                    <a:pt x="6832" y="25298"/>
                  </a:lnTo>
                  <a:lnTo>
                    <a:pt x="7131" y="25564"/>
                  </a:lnTo>
                  <a:lnTo>
                    <a:pt x="7430" y="25797"/>
                  </a:lnTo>
                  <a:lnTo>
                    <a:pt x="8045" y="26279"/>
                  </a:lnTo>
                  <a:lnTo>
                    <a:pt x="8361" y="26512"/>
                  </a:lnTo>
                  <a:lnTo>
                    <a:pt x="8660" y="26761"/>
                  </a:lnTo>
                  <a:lnTo>
                    <a:pt x="8926" y="27027"/>
                  </a:lnTo>
                  <a:lnTo>
                    <a:pt x="9192" y="27326"/>
                  </a:lnTo>
                  <a:lnTo>
                    <a:pt x="9192" y="27675"/>
                  </a:lnTo>
                  <a:lnTo>
                    <a:pt x="9192" y="27725"/>
                  </a:lnTo>
                  <a:lnTo>
                    <a:pt x="9225" y="27775"/>
                  </a:lnTo>
                  <a:lnTo>
                    <a:pt x="9275" y="27808"/>
                  </a:lnTo>
                  <a:lnTo>
                    <a:pt x="9325" y="27825"/>
                  </a:lnTo>
                  <a:lnTo>
                    <a:pt x="9375" y="27825"/>
                  </a:lnTo>
                  <a:lnTo>
                    <a:pt x="9424" y="27791"/>
                  </a:lnTo>
                  <a:lnTo>
                    <a:pt x="9458" y="27758"/>
                  </a:lnTo>
                  <a:lnTo>
                    <a:pt x="9474" y="27708"/>
                  </a:lnTo>
                  <a:lnTo>
                    <a:pt x="9491" y="27708"/>
                  </a:lnTo>
                  <a:lnTo>
                    <a:pt x="9491" y="27642"/>
                  </a:lnTo>
                  <a:lnTo>
                    <a:pt x="9491" y="27559"/>
                  </a:lnTo>
                  <a:lnTo>
                    <a:pt x="9474" y="27492"/>
                  </a:lnTo>
                  <a:lnTo>
                    <a:pt x="9508" y="27077"/>
                  </a:lnTo>
                  <a:lnTo>
                    <a:pt x="9557" y="26645"/>
                  </a:lnTo>
                  <a:lnTo>
                    <a:pt x="9607" y="26229"/>
                  </a:lnTo>
                  <a:lnTo>
                    <a:pt x="9690" y="25813"/>
                  </a:lnTo>
                  <a:lnTo>
                    <a:pt x="9873" y="24999"/>
                  </a:lnTo>
                  <a:lnTo>
                    <a:pt x="10056" y="24168"/>
                  </a:lnTo>
                  <a:lnTo>
                    <a:pt x="10172" y="23703"/>
                  </a:lnTo>
                  <a:lnTo>
                    <a:pt x="10255" y="23221"/>
                  </a:lnTo>
                  <a:lnTo>
                    <a:pt x="10339" y="22755"/>
                  </a:lnTo>
                  <a:lnTo>
                    <a:pt x="10405" y="22273"/>
                  </a:lnTo>
                  <a:lnTo>
                    <a:pt x="10472" y="21808"/>
                  </a:lnTo>
                  <a:lnTo>
                    <a:pt x="10521" y="21326"/>
                  </a:lnTo>
                  <a:lnTo>
                    <a:pt x="10555" y="20844"/>
                  </a:lnTo>
                  <a:lnTo>
                    <a:pt x="10571" y="20362"/>
                  </a:lnTo>
                  <a:lnTo>
                    <a:pt x="10588" y="19464"/>
                  </a:lnTo>
                  <a:lnTo>
                    <a:pt x="10555" y="18567"/>
                  </a:lnTo>
                  <a:lnTo>
                    <a:pt x="10505" y="17686"/>
                  </a:lnTo>
                  <a:lnTo>
                    <a:pt x="10438" y="16788"/>
                  </a:lnTo>
                  <a:lnTo>
                    <a:pt x="10355" y="15891"/>
                  </a:lnTo>
                  <a:lnTo>
                    <a:pt x="10255" y="14993"/>
                  </a:lnTo>
                  <a:lnTo>
                    <a:pt x="10039" y="13215"/>
                  </a:lnTo>
                  <a:lnTo>
                    <a:pt x="9923" y="12417"/>
                  </a:lnTo>
                  <a:lnTo>
                    <a:pt x="9790" y="11619"/>
                  </a:lnTo>
                  <a:lnTo>
                    <a:pt x="9640" y="10821"/>
                  </a:lnTo>
                  <a:lnTo>
                    <a:pt x="9474" y="10040"/>
                  </a:lnTo>
                  <a:lnTo>
                    <a:pt x="9275" y="9259"/>
                  </a:lnTo>
                  <a:lnTo>
                    <a:pt x="9059" y="8478"/>
                  </a:lnTo>
                  <a:lnTo>
                    <a:pt x="8809" y="7713"/>
                  </a:lnTo>
                  <a:lnTo>
                    <a:pt x="8543" y="6965"/>
                  </a:lnTo>
                  <a:lnTo>
                    <a:pt x="8244" y="6217"/>
                  </a:lnTo>
                  <a:lnTo>
                    <a:pt x="7912" y="5486"/>
                  </a:lnTo>
                  <a:lnTo>
                    <a:pt x="7546" y="4771"/>
                  </a:lnTo>
                  <a:lnTo>
                    <a:pt x="7164" y="4057"/>
                  </a:lnTo>
                  <a:lnTo>
                    <a:pt x="6748" y="3375"/>
                  </a:lnTo>
                  <a:lnTo>
                    <a:pt x="6283" y="2710"/>
                  </a:lnTo>
                  <a:lnTo>
                    <a:pt x="5801" y="2062"/>
                  </a:lnTo>
                  <a:lnTo>
                    <a:pt x="5535" y="1746"/>
                  </a:lnTo>
                  <a:lnTo>
                    <a:pt x="5269" y="1430"/>
                  </a:lnTo>
                  <a:lnTo>
                    <a:pt x="5086" y="1214"/>
                  </a:lnTo>
                  <a:lnTo>
                    <a:pt x="4870" y="1015"/>
                  </a:lnTo>
                  <a:lnTo>
                    <a:pt x="4654" y="815"/>
                  </a:lnTo>
                  <a:lnTo>
                    <a:pt x="4421" y="633"/>
                  </a:lnTo>
                  <a:lnTo>
                    <a:pt x="4189" y="466"/>
                  </a:lnTo>
                  <a:lnTo>
                    <a:pt x="3939" y="333"/>
                  </a:lnTo>
                  <a:lnTo>
                    <a:pt x="3690" y="200"/>
                  </a:lnTo>
                  <a:lnTo>
                    <a:pt x="3441" y="101"/>
                  </a:lnTo>
                  <a:lnTo>
                    <a:pt x="3175" y="34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4048075" y="2931650"/>
              <a:ext cx="163750" cy="791175"/>
            </a:xfrm>
            <a:custGeom>
              <a:avLst/>
              <a:gdLst/>
              <a:ahLst/>
              <a:cxnLst/>
              <a:rect l="l" t="t" r="r" b="b"/>
              <a:pathLst>
                <a:path w="6550" h="31647" extrusionOk="0">
                  <a:moveTo>
                    <a:pt x="699" y="0"/>
                  </a:moveTo>
                  <a:lnTo>
                    <a:pt x="666" y="34"/>
                  </a:lnTo>
                  <a:lnTo>
                    <a:pt x="666" y="67"/>
                  </a:lnTo>
                  <a:lnTo>
                    <a:pt x="666" y="83"/>
                  </a:lnTo>
                  <a:lnTo>
                    <a:pt x="1031" y="715"/>
                  </a:lnTo>
                  <a:lnTo>
                    <a:pt x="1397" y="1330"/>
                  </a:lnTo>
                  <a:lnTo>
                    <a:pt x="1746" y="1962"/>
                  </a:lnTo>
                  <a:lnTo>
                    <a:pt x="2079" y="2610"/>
                  </a:lnTo>
                  <a:lnTo>
                    <a:pt x="2394" y="3241"/>
                  </a:lnTo>
                  <a:lnTo>
                    <a:pt x="2694" y="3906"/>
                  </a:lnTo>
                  <a:lnTo>
                    <a:pt x="2993" y="4555"/>
                  </a:lnTo>
                  <a:lnTo>
                    <a:pt x="3275" y="5219"/>
                  </a:lnTo>
                  <a:lnTo>
                    <a:pt x="3541" y="5884"/>
                  </a:lnTo>
                  <a:lnTo>
                    <a:pt x="3807" y="6566"/>
                  </a:lnTo>
                  <a:lnTo>
                    <a:pt x="4040" y="7231"/>
                  </a:lnTo>
                  <a:lnTo>
                    <a:pt x="4273" y="7912"/>
                  </a:lnTo>
                  <a:lnTo>
                    <a:pt x="4489" y="8610"/>
                  </a:lnTo>
                  <a:lnTo>
                    <a:pt x="4705" y="9292"/>
                  </a:lnTo>
                  <a:lnTo>
                    <a:pt x="4888" y="9990"/>
                  </a:lnTo>
                  <a:lnTo>
                    <a:pt x="5070" y="10688"/>
                  </a:lnTo>
                  <a:lnTo>
                    <a:pt x="5070" y="10688"/>
                  </a:lnTo>
                  <a:lnTo>
                    <a:pt x="4804" y="10206"/>
                  </a:lnTo>
                  <a:lnTo>
                    <a:pt x="4522" y="9740"/>
                  </a:lnTo>
                  <a:lnTo>
                    <a:pt x="4223" y="9292"/>
                  </a:lnTo>
                  <a:lnTo>
                    <a:pt x="3907" y="8826"/>
                  </a:lnTo>
                  <a:lnTo>
                    <a:pt x="3275" y="7945"/>
                  </a:lnTo>
                  <a:lnTo>
                    <a:pt x="2610" y="7064"/>
                  </a:lnTo>
                  <a:lnTo>
                    <a:pt x="1929" y="6200"/>
                  </a:lnTo>
                  <a:lnTo>
                    <a:pt x="1264" y="5319"/>
                  </a:lnTo>
                  <a:lnTo>
                    <a:pt x="633" y="4438"/>
                  </a:lnTo>
                  <a:lnTo>
                    <a:pt x="317" y="3989"/>
                  </a:lnTo>
                  <a:lnTo>
                    <a:pt x="18" y="3524"/>
                  </a:lnTo>
                  <a:lnTo>
                    <a:pt x="1" y="3524"/>
                  </a:lnTo>
                  <a:lnTo>
                    <a:pt x="1" y="3541"/>
                  </a:lnTo>
                  <a:lnTo>
                    <a:pt x="267" y="4056"/>
                  </a:lnTo>
                  <a:lnTo>
                    <a:pt x="566" y="4555"/>
                  </a:lnTo>
                  <a:lnTo>
                    <a:pt x="865" y="5037"/>
                  </a:lnTo>
                  <a:lnTo>
                    <a:pt x="1198" y="5519"/>
                  </a:lnTo>
                  <a:lnTo>
                    <a:pt x="1530" y="5984"/>
                  </a:lnTo>
                  <a:lnTo>
                    <a:pt x="1862" y="6449"/>
                  </a:lnTo>
                  <a:lnTo>
                    <a:pt x="2561" y="7380"/>
                  </a:lnTo>
                  <a:lnTo>
                    <a:pt x="3259" y="8294"/>
                  </a:lnTo>
                  <a:lnTo>
                    <a:pt x="3940" y="9225"/>
                  </a:lnTo>
                  <a:lnTo>
                    <a:pt x="4273" y="9707"/>
                  </a:lnTo>
                  <a:lnTo>
                    <a:pt x="4588" y="10189"/>
                  </a:lnTo>
                  <a:lnTo>
                    <a:pt x="4888" y="10671"/>
                  </a:lnTo>
                  <a:lnTo>
                    <a:pt x="5187" y="11186"/>
                  </a:lnTo>
                  <a:lnTo>
                    <a:pt x="5370" y="12001"/>
                  </a:lnTo>
                  <a:lnTo>
                    <a:pt x="5536" y="12848"/>
                  </a:lnTo>
                  <a:lnTo>
                    <a:pt x="5669" y="13679"/>
                  </a:lnTo>
                  <a:lnTo>
                    <a:pt x="5802" y="14527"/>
                  </a:lnTo>
                  <a:lnTo>
                    <a:pt x="5935" y="15674"/>
                  </a:lnTo>
                  <a:lnTo>
                    <a:pt x="6034" y="16837"/>
                  </a:lnTo>
                  <a:lnTo>
                    <a:pt x="6101" y="18001"/>
                  </a:lnTo>
                  <a:lnTo>
                    <a:pt x="6134" y="19164"/>
                  </a:lnTo>
                  <a:lnTo>
                    <a:pt x="5502" y="17984"/>
                  </a:lnTo>
                  <a:lnTo>
                    <a:pt x="4871" y="16821"/>
                  </a:lnTo>
                  <a:lnTo>
                    <a:pt x="4572" y="16223"/>
                  </a:lnTo>
                  <a:lnTo>
                    <a:pt x="4273" y="15641"/>
                  </a:lnTo>
                  <a:lnTo>
                    <a:pt x="3990" y="15026"/>
                  </a:lnTo>
                  <a:lnTo>
                    <a:pt x="3724" y="14411"/>
                  </a:lnTo>
                  <a:lnTo>
                    <a:pt x="3691" y="14394"/>
                  </a:lnTo>
                  <a:lnTo>
                    <a:pt x="3674" y="14394"/>
                  </a:lnTo>
                  <a:lnTo>
                    <a:pt x="3658" y="14411"/>
                  </a:lnTo>
                  <a:lnTo>
                    <a:pt x="3658" y="14444"/>
                  </a:lnTo>
                  <a:lnTo>
                    <a:pt x="3890" y="15092"/>
                  </a:lnTo>
                  <a:lnTo>
                    <a:pt x="4140" y="15757"/>
                  </a:lnTo>
                  <a:lnTo>
                    <a:pt x="4405" y="16422"/>
                  </a:lnTo>
                  <a:lnTo>
                    <a:pt x="4705" y="17087"/>
                  </a:lnTo>
                  <a:lnTo>
                    <a:pt x="5020" y="17718"/>
                  </a:lnTo>
                  <a:lnTo>
                    <a:pt x="5370" y="18350"/>
                  </a:lnTo>
                  <a:lnTo>
                    <a:pt x="5735" y="18965"/>
                  </a:lnTo>
                  <a:lnTo>
                    <a:pt x="5935" y="19248"/>
                  </a:lnTo>
                  <a:lnTo>
                    <a:pt x="6151" y="19530"/>
                  </a:lnTo>
                  <a:lnTo>
                    <a:pt x="6134" y="20361"/>
                  </a:lnTo>
                  <a:lnTo>
                    <a:pt x="6117" y="21176"/>
                  </a:lnTo>
                  <a:lnTo>
                    <a:pt x="6101" y="22007"/>
                  </a:lnTo>
                  <a:lnTo>
                    <a:pt x="6051" y="22821"/>
                  </a:lnTo>
                  <a:lnTo>
                    <a:pt x="5968" y="23935"/>
                  </a:lnTo>
                  <a:lnTo>
                    <a:pt x="5868" y="25015"/>
                  </a:lnTo>
                  <a:lnTo>
                    <a:pt x="5752" y="26112"/>
                  </a:lnTo>
                  <a:lnTo>
                    <a:pt x="5619" y="27209"/>
                  </a:lnTo>
                  <a:lnTo>
                    <a:pt x="5353" y="29386"/>
                  </a:lnTo>
                  <a:lnTo>
                    <a:pt x="5237" y="30483"/>
                  </a:lnTo>
                  <a:lnTo>
                    <a:pt x="5153" y="31580"/>
                  </a:lnTo>
                  <a:lnTo>
                    <a:pt x="5153" y="31614"/>
                  </a:lnTo>
                  <a:lnTo>
                    <a:pt x="5170" y="31630"/>
                  </a:lnTo>
                  <a:lnTo>
                    <a:pt x="5187" y="31647"/>
                  </a:lnTo>
                  <a:lnTo>
                    <a:pt x="5220" y="31647"/>
                  </a:lnTo>
                  <a:lnTo>
                    <a:pt x="5253" y="31630"/>
                  </a:lnTo>
                  <a:lnTo>
                    <a:pt x="5286" y="31597"/>
                  </a:lnTo>
                  <a:lnTo>
                    <a:pt x="5486" y="30467"/>
                  </a:lnTo>
                  <a:lnTo>
                    <a:pt x="5685" y="29353"/>
                  </a:lnTo>
                  <a:lnTo>
                    <a:pt x="5868" y="28223"/>
                  </a:lnTo>
                  <a:lnTo>
                    <a:pt x="6018" y="27093"/>
                  </a:lnTo>
                  <a:lnTo>
                    <a:pt x="6151" y="25962"/>
                  </a:lnTo>
                  <a:lnTo>
                    <a:pt x="6267" y="24832"/>
                  </a:lnTo>
                  <a:lnTo>
                    <a:pt x="6367" y="23685"/>
                  </a:lnTo>
                  <a:lnTo>
                    <a:pt x="6450" y="22555"/>
                  </a:lnTo>
                  <a:lnTo>
                    <a:pt x="6500" y="21707"/>
                  </a:lnTo>
                  <a:lnTo>
                    <a:pt x="6533" y="20876"/>
                  </a:lnTo>
                  <a:lnTo>
                    <a:pt x="6550" y="20029"/>
                  </a:lnTo>
                  <a:lnTo>
                    <a:pt x="6550" y="19181"/>
                  </a:lnTo>
                  <a:lnTo>
                    <a:pt x="6533" y="18350"/>
                  </a:lnTo>
                  <a:lnTo>
                    <a:pt x="6483" y="17502"/>
                  </a:lnTo>
                  <a:lnTo>
                    <a:pt x="6433" y="16671"/>
                  </a:lnTo>
                  <a:lnTo>
                    <a:pt x="6367" y="15824"/>
                  </a:lnTo>
                  <a:lnTo>
                    <a:pt x="6367" y="15807"/>
                  </a:lnTo>
                  <a:lnTo>
                    <a:pt x="6400" y="14444"/>
                  </a:lnTo>
                  <a:lnTo>
                    <a:pt x="6467" y="13081"/>
                  </a:lnTo>
                  <a:lnTo>
                    <a:pt x="6483" y="12400"/>
                  </a:lnTo>
                  <a:lnTo>
                    <a:pt x="6500" y="11718"/>
                  </a:lnTo>
                  <a:lnTo>
                    <a:pt x="6500" y="11037"/>
                  </a:lnTo>
                  <a:lnTo>
                    <a:pt x="6483" y="10372"/>
                  </a:lnTo>
                  <a:lnTo>
                    <a:pt x="6433" y="9624"/>
                  </a:lnTo>
                  <a:lnTo>
                    <a:pt x="6383" y="8893"/>
                  </a:lnTo>
                  <a:lnTo>
                    <a:pt x="6300" y="8161"/>
                  </a:lnTo>
                  <a:lnTo>
                    <a:pt x="6217" y="7430"/>
                  </a:lnTo>
                  <a:lnTo>
                    <a:pt x="6101" y="6699"/>
                  </a:lnTo>
                  <a:lnTo>
                    <a:pt x="5968" y="5967"/>
                  </a:lnTo>
                  <a:lnTo>
                    <a:pt x="5835" y="5253"/>
                  </a:lnTo>
                  <a:lnTo>
                    <a:pt x="5669" y="4521"/>
                  </a:lnTo>
                  <a:lnTo>
                    <a:pt x="5652" y="4505"/>
                  </a:lnTo>
                  <a:lnTo>
                    <a:pt x="5652" y="4521"/>
                  </a:lnTo>
                  <a:lnTo>
                    <a:pt x="5635" y="4521"/>
                  </a:lnTo>
                  <a:lnTo>
                    <a:pt x="5768" y="5236"/>
                  </a:lnTo>
                  <a:lnTo>
                    <a:pt x="5885" y="5951"/>
                  </a:lnTo>
                  <a:lnTo>
                    <a:pt x="5984" y="6649"/>
                  </a:lnTo>
                  <a:lnTo>
                    <a:pt x="6068" y="7363"/>
                  </a:lnTo>
                  <a:lnTo>
                    <a:pt x="6134" y="8078"/>
                  </a:lnTo>
                  <a:lnTo>
                    <a:pt x="6201" y="8793"/>
                  </a:lnTo>
                  <a:lnTo>
                    <a:pt x="6234" y="9524"/>
                  </a:lnTo>
                  <a:lnTo>
                    <a:pt x="6267" y="10239"/>
                  </a:lnTo>
                  <a:lnTo>
                    <a:pt x="6284" y="11003"/>
                  </a:lnTo>
                  <a:lnTo>
                    <a:pt x="6300" y="11768"/>
                  </a:lnTo>
                  <a:lnTo>
                    <a:pt x="6284" y="12549"/>
                  </a:lnTo>
                  <a:lnTo>
                    <a:pt x="6250" y="13314"/>
                  </a:lnTo>
                  <a:lnTo>
                    <a:pt x="6184" y="14328"/>
                  </a:lnTo>
                  <a:lnTo>
                    <a:pt x="6018" y="13364"/>
                  </a:lnTo>
                  <a:lnTo>
                    <a:pt x="5852" y="12416"/>
                  </a:lnTo>
                  <a:lnTo>
                    <a:pt x="5635" y="11486"/>
                  </a:lnTo>
                  <a:lnTo>
                    <a:pt x="5403" y="10538"/>
                  </a:lnTo>
                  <a:lnTo>
                    <a:pt x="5153" y="9624"/>
                  </a:lnTo>
                  <a:lnTo>
                    <a:pt x="4871" y="8693"/>
                  </a:lnTo>
                  <a:lnTo>
                    <a:pt x="4572" y="7779"/>
                  </a:lnTo>
                  <a:lnTo>
                    <a:pt x="4239" y="6881"/>
                  </a:lnTo>
                  <a:lnTo>
                    <a:pt x="3890" y="5984"/>
                  </a:lnTo>
                  <a:lnTo>
                    <a:pt x="3525" y="5103"/>
                  </a:lnTo>
                  <a:lnTo>
                    <a:pt x="3126" y="4222"/>
                  </a:lnTo>
                  <a:lnTo>
                    <a:pt x="2694" y="3358"/>
                  </a:lnTo>
                  <a:lnTo>
                    <a:pt x="2245" y="2510"/>
                  </a:lnTo>
                  <a:lnTo>
                    <a:pt x="1779" y="1662"/>
                  </a:lnTo>
                  <a:lnTo>
                    <a:pt x="1297" y="831"/>
                  </a:lnTo>
                  <a:lnTo>
                    <a:pt x="782" y="1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4130350" y="2929575"/>
              <a:ext cx="33700" cy="114300"/>
            </a:xfrm>
            <a:custGeom>
              <a:avLst/>
              <a:gdLst/>
              <a:ahLst/>
              <a:cxnLst/>
              <a:rect l="l" t="t" r="r" b="b"/>
              <a:pathLst>
                <a:path w="1348" h="4572" extrusionOk="0">
                  <a:moveTo>
                    <a:pt x="17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200" y="582"/>
                  </a:lnTo>
                  <a:lnTo>
                    <a:pt x="367" y="1147"/>
                  </a:lnTo>
                  <a:lnTo>
                    <a:pt x="533" y="1696"/>
                  </a:lnTo>
                  <a:lnTo>
                    <a:pt x="682" y="2261"/>
                  </a:lnTo>
                  <a:lnTo>
                    <a:pt x="1231" y="4521"/>
                  </a:lnTo>
                  <a:lnTo>
                    <a:pt x="1264" y="4571"/>
                  </a:lnTo>
                  <a:lnTo>
                    <a:pt x="1297" y="4571"/>
                  </a:lnTo>
                  <a:lnTo>
                    <a:pt x="1331" y="4554"/>
                  </a:lnTo>
                  <a:lnTo>
                    <a:pt x="1347" y="4505"/>
                  </a:lnTo>
                  <a:lnTo>
                    <a:pt x="1264" y="3939"/>
                  </a:lnTo>
                  <a:lnTo>
                    <a:pt x="1164" y="3358"/>
                  </a:lnTo>
                  <a:lnTo>
                    <a:pt x="1015" y="2776"/>
                  </a:lnTo>
                  <a:lnTo>
                    <a:pt x="849" y="2211"/>
                  </a:lnTo>
                  <a:lnTo>
                    <a:pt x="666" y="1646"/>
                  </a:lnTo>
                  <a:lnTo>
                    <a:pt x="466" y="1097"/>
                  </a:lnTo>
                  <a:lnTo>
                    <a:pt x="267" y="549"/>
                  </a:lnTo>
                  <a:lnTo>
                    <a:pt x="34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4207225" y="3043850"/>
              <a:ext cx="268050" cy="605025"/>
            </a:xfrm>
            <a:custGeom>
              <a:avLst/>
              <a:gdLst/>
              <a:ahLst/>
              <a:cxnLst/>
              <a:rect l="l" t="t" r="r" b="b"/>
              <a:pathLst>
                <a:path w="10722" h="24201" extrusionOk="0">
                  <a:moveTo>
                    <a:pt x="9325" y="0"/>
                  </a:moveTo>
                  <a:lnTo>
                    <a:pt x="9059" y="50"/>
                  </a:lnTo>
                  <a:lnTo>
                    <a:pt x="8793" y="116"/>
                  </a:lnTo>
                  <a:lnTo>
                    <a:pt x="8544" y="216"/>
                  </a:lnTo>
                  <a:lnTo>
                    <a:pt x="8278" y="349"/>
                  </a:lnTo>
                  <a:lnTo>
                    <a:pt x="8029" y="482"/>
                  </a:lnTo>
                  <a:lnTo>
                    <a:pt x="7779" y="632"/>
                  </a:lnTo>
                  <a:lnTo>
                    <a:pt x="7530" y="798"/>
                  </a:lnTo>
                  <a:lnTo>
                    <a:pt x="7297" y="964"/>
                  </a:lnTo>
                  <a:lnTo>
                    <a:pt x="6882" y="1296"/>
                  </a:lnTo>
                  <a:lnTo>
                    <a:pt x="6533" y="1596"/>
                  </a:lnTo>
                  <a:lnTo>
                    <a:pt x="6300" y="1812"/>
                  </a:lnTo>
                  <a:lnTo>
                    <a:pt x="6084" y="2028"/>
                  </a:lnTo>
                  <a:lnTo>
                    <a:pt x="5868" y="2261"/>
                  </a:lnTo>
                  <a:lnTo>
                    <a:pt x="5669" y="2493"/>
                  </a:lnTo>
                  <a:lnTo>
                    <a:pt x="5270" y="2992"/>
                  </a:lnTo>
                  <a:lnTo>
                    <a:pt x="4904" y="3507"/>
                  </a:lnTo>
                  <a:lnTo>
                    <a:pt x="4572" y="4039"/>
                  </a:lnTo>
                  <a:lnTo>
                    <a:pt x="4256" y="4587"/>
                  </a:lnTo>
                  <a:lnTo>
                    <a:pt x="3957" y="5136"/>
                  </a:lnTo>
                  <a:lnTo>
                    <a:pt x="3674" y="5701"/>
                  </a:lnTo>
                  <a:lnTo>
                    <a:pt x="3375" y="6366"/>
                  </a:lnTo>
                  <a:lnTo>
                    <a:pt x="3076" y="7031"/>
                  </a:lnTo>
                  <a:lnTo>
                    <a:pt x="2793" y="7696"/>
                  </a:lnTo>
                  <a:lnTo>
                    <a:pt x="2527" y="8360"/>
                  </a:lnTo>
                  <a:lnTo>
                    <a:pt x="2278" y="9042"/>
                  </a:lnTo>
                  <a:lnTo>
                    <a:pt x="2029" y="9723"/>
                  </a:lnTo>
                  <a:lnTo>
                    <a:pt x="1779" y="10405"/>
                  </a:lnTo>
                  <a:lnTo>
                    <a:pt x="1563" y="11103"/>
                  </a:lnTo>
                  <a:lnTo>
                    <a:pt x="1314" y="11884"/>
                  </a:lnTo>
                  <a:lnTo>
                    <a:pt x="1098" y="12682"/>
                  </a:lnTo>
                  <a:lnTo>
                    <a:pt x="915" y="13480"/>
                  </a:lnTo>
                  <a:lnTo>
                    <a:pt x="732" y="14278"/>
                  </a:lnTo>
                  <a:lnTo>
                    <a:pt x="583" y="15092"/>
                  </a:lnTo>
                  <a:lnTo>
                    <a:pt x="450" y="15890"/>
                  </a:lnTo>
                  <a:lnTo>
                    <a:pt x="333" y="16704"/>
                  </a:lnTo>
                  <a:lnTo>
                    <a:pt x="233" y="17519"/>
                  </a:lnTo>
                  <a:lnTo>
                    <a:pt x="150" y="18333"/>
                  </a:lnTo>
                  <a:lnTo>
                    <a:pt x="101" y="19147"/>
                  </a:lnTo>
                  <a:lnTo>
                    <a:pt x="51" y="19962"/>
                  </a:lnTo>
                  <a:lnTo>
                    <a:pt x="17" y="20793"/>
                  </a:lnTo>
                  <a:lnTo>
                    <a:pt x="1" y="21607"/>
                  </a:lnTo>
                  <a:lnTo>
                    <a:pt x="1" y="22438"/>
                  </a:lnTo>
                  <a:lnTo>
                    <a:pt x="1" y="23253"/>
                  </a:lnTo>
                  <a:lnTo>
                    <a:pt x="34" y="24067"/>
                  </a:lnTo>
                  <a:lnTo>
                    <a:pt x="34" y="24101"/>
                  </a:lnTo>
                  <a:lnTo>
                    <a:pt x="34" y="24117"/>
                  </a:lnTo>
                  <a:lnTo>
                    <a:pt x="34" y="24150"/>
                  </a:lnTo>
                  <a:lnTo>
                    <a:pt x="51" y="24184"/>
                  </a:lnTo>
                  <a:lnTo>
                    <a:pt x="67" y="24200"/>
                  </a:lnTo>
                  <a:lnTo>
                    <a:pt x="167" y="24200"/>
                  </a:lnTo>
                  <a:lnTo>
                    <a:pt x="184" y="24184"/>
                  </a:lnTo>
                  <a:lnTo>
                    <a:pt x="200" y="24150"/>
                  </a:lnTo>
                  <a:lnTo>
                    <a:pt x="383" y="23436"/>
                  </a:lnTo>
                  <a:lnTo>
                    <a:pt x="599" y="22754"/>
                  </a:lnTo>
                  <a:lnTo>
                    <a:pt x="832" y="22073"/>
                  </a:lnTo>
                  <a:lnTo>
                    <a:pt x="1098" y="21391"/>
                  </a:lnTo>
                  <a:lnTo>
                    <a:pt x="1380" y="20726"/>
                  </a:lnTo>
                  <a:lnTo>
                    <a:pt x="1696" y="20078"/>
                  </a:lnTo>
                  <a:lnTo>
                    <a:pt x="2029" y="19447"/>
                  </a:lnTo>
                  <a:lnTo>
                    <a:pt x="2394" y="18815"/>
                  </a:lnTo>
                  <a:lnTo>
                    <a:pt x="2777" y="18233"/>
                  </a:lnTo>
                  <a:lnTo>
                    <a:pt x="3175" y="17668"/>
                  </a:lnTo>
                  <a:lnTo>
                    <a:pt x="3591" y="17120"/>
                  </a:lnTo>
                  <a:lnTo>
                    <a:pt x="4023" y="16588"/>
                  </a:lnTo>
                  <a:lnTo>
                    <a:pt x="4887" y="15507"/>
                  </a:lnTo>
                  <a:lnTo>
                    <a:pt x="5320" y="14959"/>
                  </a:lnTo>
                  <a:lnTo>
                    <a:pt x="5718" y="14394"/>
                  </a:lnTo>
                  <a:lnTo>
                    <a:pt x="5885" y="14145"/>
                  </a:lnTo>
                  <a:lnTo>
                    <a:pt x="6051" y="13895"/>
                  </a:lnTo>
                  <a:lnTo>
                    <a:pt x="6200" y="13646"/>
                  </a:lnTo>
                  <a:lnTo>
                    <a:pt x="6333" y="13380"/>
                  </a:lnTo>
                  <a:lnTo>
                    <a:pt x="6466" y="13114"/>
                  </a:lnTo>
                  <a:lnTo>
                    <a:pt x="6583" y="12831"/>
                  </a:lnTo>
                  <a:lnTo>
                    <a:pt x="6699" y="12566"/>
                  </a:lnTo>
                  <a:lnTo>
                    <a:pt x="6799" y="12283"/>
                  </a:lnTo>
                  <a:lnTo>
                    <a:pt x="6882" y="11951"/>
                  </a:lnTo>
                  <a:lnTo>
                    <a:pt x="6965" y="11618"/>
                  </a:lnTo>
                  <a:lnTo>
                    <a:pt x="7015" y="11286"/>
                  </a:lnTo>
                  <a:lnTo>
                    <a:pt x="7065" y="10937"/>
                  </a:lnTo>
                  <a:lnTo>
                    <a:pt x="7131" y="10255"/>
                  </a:lnTo>
                  <a:lnTo>
                    <a:pt x="7181" y="9574"/>
                  </a:lnTo>
                  <a:lnTo>
                    <a:pt x="7231" y="9208"/>
                  </a:lnTo>
                  <a:lnTo>
                    <a:pt x="7281" y="8826"/>
                  </a:lnTo>
                  <a:lnTo>
                    <a:pt x="7364" y="8477"/>
                  </a:lnTo>
                  <a:lnTo>
                    <a:pt x="7464" y="8128"/>
                  </a:lnTo>
                  <a:lnTo>
                    <a:pt x="7563" y="7779"/>
                  </a:lnTo>
                  <a:lnTo>
                    <a:pt x="7696" y="7430"/>
                  </a:lnTo>
                  <a:lnTo>
                    <a:pt x="7829" y="7097"/>
                  </a:lnTo>
                  <a:lnTo>
                    <a:pt x="7962" y="6765"/>
                  </a:lnTo>
                  <a:lnTo>
                    <a:pt x="8278" y="6117"/>
                  </a:lnTo>
                  <a:lnTo>
                    <a:pt x="8627" y="5468"/>
                  </a:lnTo>
                  <a:lnTo>
                    <a:pt x="9342" y="4189"/>
                  </a:lnTo>
                  <a:lnTo>
                    <a:pt x="9674" y="3557"/>
                  </a:lnTo>
                  <a:lnTo>
                    <a:pt x="9990" y="2942"/>
                  </a:lnTo>
                  <a:lnTo>
                    <a:pt x="10289" y="2294"/>
                  </a:lnTo>
                  <a:lnTo>
                    <a:pt x="10572" y="1646"/>
                  </a:lnTo>
                  <a:lnTo>
                    <a:pt x="10638" y="1446"/>
                  </a:lnTo>
                  <a:lnTo>
                    <a:pt x="10688" y="1247"/>
                  </a:lnTo>
                  <a:lnTo>
                    <a:pt x="10721" y="1047"/>
                  </a:lnTo>
                  <a:lnTo>
                    <a:pt x="10705" y="848"/>
                  </a:lnTo>
                  <a:lnTo>
                    <a:pt x="10688" y="765"/>
                  </a:lnTo>
                  <a:lnTo>
                    <a:pt x="10672" y="665"/>
                  </a:lnTo>
                  <a:lnTo>
                    <a:pt x="10638" y="582"/>
                  </a:lnTo>
                  <a:lnTo>
                    <a:pt x="10588" y="499"/>
                  </a:lnTo>
                  <a:lnTo>
                    <a:pt x="10522" y="416"/>
                  </a:lnTo>
                  <a:lnTo>
                    <a:pt x="10455" y="349"/>
                  </a:lnTo>
                  <a:lnTo>
                    <a:pt x="10372" y="266"/>
                  </a:lnTo>
                  <a:lnTo>
                    <a:pt x="10273" y="199"/>
                  </a:lnTo>
                  <a:lnTo>
                    <a:pt x="10173" y="133"/>
                  </a:lnTo>
                  <a:lnTo>
                    <a:pt x="10057" y="83"/>
                  </a:lnTo>
                  <a:lnTo>
                    <a:pt x="9940" y="50"/>
                  </a:lnTo>
                  <a:lnTo>
                    <a:pt x="9824" y="17"/>
                  </a:lnTo>
                  <a:lnTo>
                    <a:pt x="9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4179400" y="3136500"/>
              <a:ext cx="204875" cy="651150"/>
            </a:xfrm>
            <a:custGeom>
              <a:avLst/>
              <a:gdLst/>
              <a:ahLst/>
              <a:cxnLst/>
              <a:rect l="l" t="t" r="r" b="b"/>
              <a:pathLst>
                <a:path w="8195" h="26046" extrusionOk="0">
                  <a:moveTo>
                    <a:pt x="8145" y="1"/>
                  </a:moveTo>
                  <a:lnTo>
                    <a:pt x="8111" y="34"/>
                  </a:lnTo>
                  <a:lnTo>
                    <a:pt x="7413" y="1164"/>
                  </a:lnTo>
                  <a:lnTo>
                    <a:pt x="6732" y="2311"/>
                  </a:lnTo>
                  <a:lnTo>
                    <a:pt x="6399" y="2893"/>
                  </a:lnTo>
                  <a:lnTo>
                    <a:pt x="6083" y="3474"/>
                  </a:lnTo>
                  <a:lnTo>
                    <a:pt x="5768" y="4073"/>
                  </a:lnTo>
                  <a:lnTo>
                    <a:pt x="5469" y="4671"/>
                  </a:lnTo>
                  <a:lnTo>
                    <a:pt x="5153" y="5336"/>
                  </a:lnTo>
                  <a:lnTo>
                    <a:pt x="4870" y="6034"/>
                  </a:lnTo>
                  <a:lnTo>
                    <a:pt x="4604" y="6715"/>
                  </a:lnTo>
                  <a:lnTo>
                    <a:pt x="4355" y="7414"/>
                  </a:lnTo>
                  <a:lnTo>
                    <a:pt x="4488" y="6666"/>
                  </a:lnTo>
                  <a:lnTo>
                    <a:pt x="4637" y="5934"/>
                  </a:lnTo>
                  <a:lnTo>
                    <a:pt x="4820" y="5186"/>
                  </a:lnTo>
                  <a:lnTo>
                    <a:pt x="4986" y="4455"/>
                  </a:lnTo>
                  <a:lnTo>
                    <a:pt x="5186" y="3724"/>
                  </a:lnTo>
                  <a:lnTo>
                    <a:pt x="5402" y="2992"/>
                  </a:lnTo>
                  <a:lnTo>
                    <a:pt x="5618" y="2261"/>
                  </a:lnTo>
                  <a:lnTo>
                    <a:pt x="5851" y="1546"/>
                  </a:lnTo>
                  <a:lnTo>
                    <a:pt x="5834" y="1530"/>
                  </a:lnTo>
                  <a:lnTo>
                    <a:pt x="5818" y="1530"/>
                  </a:lnTo>
                  <a:lnTo>
                    <a:pt x="5518" y="2261"/>
                  </a:lnTo>
                  <a:lnTo>
                    <a:pt x="5252" y="3009"/>
                  </a:lnTo>
                  <a:lnTo>
                    <a:pt x="5020" y="3774"/>
                  </a:lnTo>
                  <a:lnTo>
                    <a:pt x="4804" y="4538"/>
                  </a:lnTo>
                  <a:lnTo>
                    <a:pt x="4621" y="5303"/>
                  </a:lnTo>
                  <a:lnTo>
                    <a:pt x="4471" y="6084"/>
                  </a:lnTo>
                  <a:lnTo>
                    <a:pt x="4355" y="6865"/>
                  </a:lnTo>
                  <a:lnTo>
                    <a:pt x="4272" y="7646"/>
                  </a:lnTo>
                  <a:lnTo>
                    <a:pt x="4006" y="8511"/>
                  </a:lnTo>
                  <a:lnTo>
                    <a:pt x="3740" y="9375"/>
                  </a:lnTo>
                  <a:lnTo>
                    <a:pt x="3241" y="11220"/>
                  </a:lnTo>
                  <a:lnTo>
                    <a:pt x="2776" y="13065"/>
                  </a:lnTo>
                  <a:lnTo>
                    <a:pt x="2327" y="14910"/>
                  </a:lnTo>
                  <a:lnTo>
                    <a:pt x="1895" y="16771"/>
                  </a:lnTo>
                  <a:lnTo>
                    <a:pt x="1895" y="16156"/>
                  </a:lnTo>
                  <a:lnTo>
                    <a:pt x="1912" y="15558"/>
                  </a:lnTo>
                  <a:lnTo>
                    <a:pt x="1945" y="14943"/>
                  </a:lnTo>
                  <a:lnTo>
                    <a:pt x="1995" y="14328"/>
                  </a:lnTo>
                  <a:lnTo>
                    <a:pt x="2045" y="13730"/>
                  </a:lnTo>
                  <a:lnTo>
                    <a:pt x="2128" y="13115"/>
                  </a:lnTo>
                  <a:lnTo>
                    <a:pt x="2211" y="12516"/>
                  </a:lnTo>
                  <a:lnTo>
                    <a:pt x="2311" y="11918"/>
                  </a:lnTo>
                  <a:lnTo>
                    <a:pt x="2311" y="11885"/>
                  </a:lnTo>
                  <a:lnTo>
                    <a:pt x="2261" y="11885"/>
                  </a:lnTo>
                  <a:lnTo>
                    <a:pt x="2261" y="11918"/>
                  </a:lnTo>
                  <a:lnTo>
                    <a:pt x="2111" y="12533"/>
                  </a:lnTo>
                  <a:lnTo>
                    <a:pt x="1995" y="13181"/>
                  </a:lnTo>
                  <a:lnTo>
                    <a:pt x="1895" y="13813"/>
                  </a:lnTo>
                  <a:lnTo>
                    <a:pt x="1828" y="14461"/>
                  </a:lnTo>
                  <a:lnTo>
                    <a:pt x="1795" y="15092"/>
                  </a:lnTo>
                  <a:lnTo>
                    <a:pt x="1779" y="15741"/>
                  </a:lnTo>
                  <a:lnTo>
                    <a:pt x="1795" y="16389"/>
                  </a:lnTo>
                  <a:lnTo>
                    <a:pt x="1828" y="17037"/>
                  </a:lnTo>
                  <a:lnTo>
                    <a:pt x="1214" y="19863"/>
                  </a:lnTo>
                  <a:lnTo>
                    <a:pt x="881" y="21392"/>
                  </a:lnTo>
                  <a:lnTo>
                    <a:pt x="532" y="22921"/>
                  </a:lnTo>
                  <a:lnTo>
                    <a:pt x="382" y="23686"/>
                  </a:lnTo>
                  <a:lnTo>
                    <a:pt x="233" y="24450"/>
                  </a:lnTo>
                  <a:lnTo>
                    <a:pt x="117" y="25215"/>
                  </a:lnTo>
                  <a:lnTo>
                    <a:pt x="0" y="25996"/>
                  </a:lnTo>
                  <a:lnTo>
                    <a:pt x="17" y="26029"/>
                  </a:lnTo>
                  <a:lnTo>
                    <a:pt x="33" y="26046"/>
                  </a:lnTo>
                  <a:lnTo>
                    <a:pt x="67" y="26029"/>
                  </a:lnTo>
                  <a:lnTo>
                    <a:pt x="83" y="25996"/>
                  </a:lnTo>
                  <a:lnTo>
                    <a:pt x="183" y="25580"/>
                  </a:lnTo>
                  <a:lnTo>
                    <a:pt x="283" y="25165"/>
                  </a:lnTo>
                  <a:lnTo>
                    <a:pt x="466" y="24334"/>
                  </a:lnTo>
                  <a:lnTo>
                    <a:pt x="632" y="23486"/>
                  </a:lnTo>
                  <a:lnTo>
                    <a:pt x="815" y="22638"/>
                  </a:lnTo>
                  <a:lnTo>
                    <a:pt x="1180" y="20960"/>
                  </a:lnTo>
                  <a:lnTo>
                    <a:pt x="1563" y="19281"/>
                  </a:lnTo>
                  <a:lnTo>
                    <a:pt x="2144" y="16838"/>
                  </a:lnTo>
                  <a:lnTo>
                    <a:pt x="2759" y="14411"/>
                  </a:lnTo>
                  <a:lnTo>
                    <a:pt x="2859" y="14195"/>
                  </a:lnTo>
                  <a:lnTo>
                    <a:pt x="2992" y="13979"/>
                  </a:lnTo>
                  <a:lnTo>
                    <a:pt x="3142" y="13763"/>
                  </a:lnTo>
                  <a:lnTo>
                    <a:pt x="3308" y="13563"/>
                  </a:lnTo>
                  <a:lnTo>
                    <a:pt x="3624" y="13164"/>
                  </a:lnTo>
                  <a:lnTo>
                    <a:pt x="3939" y="12782"/>
                  </a:lnTo>
                  <a:lnTo>
                    <a:pt x="4588" y="11968"/>
                  </a:lnTo>
                  <a:lnTo>
                    <a:pt x="5219" y="11137"/>
                  </a:lnTo>
                  <a:lnTo>
                    <a:pt x="5801" y="10355"/>
                  </a:lnTo>
                  <a:lnTo>
                    <a:pt x="6333" y="9558"/>
                  </a:lnTo>
                  <a:lnTo>
                    <a:pt x="6848" y="8727"/>
                  </a:lnTo>
                  <a:lnTo>
                    <a:pt x="7330" y="7879"/>
                  </a:lnTo>
                  <a:lnTo>
                    <a:pt x="7330" y="7862"/>
                  </a:lnTo>
                  <a:lnTo>
                    <a:pt x="7313" y="7846"/>
                  </a:lnTo>
                  <a:lnTo>
                    <a:pt x="7297" y="7846"/>
                  </a:lnTo>
                  <a:lnTo>
                    <a:pt x="7280" y="7862"/>
                  </a:lnTo>
                  <a:lnTo>
                    <a:pt x="6698" y="8810"/>
                  </a:lnTo>
                  <a:lnTo>
                    <a:pt x="6067" y="9724"/>
                  </a:lnTo>
                  <a:lnTo>
                    <a:pt x="5419" y="10638"/>
                  </a:lnTo>
                  <a:lnTo>
                    <a:pt x="4737" y="11519"/>
                  </a:lnTo>
                  <a:lnTo>
                    <a:pt x="3474" y="13164"/>
                  </a:lnTo>
                  <a:lnTo>
                    <a:pt x="3158" y="13563"/>
                  </a:lnTo>
                  <a:lnTo>
                    <a:pt x="3009" y="13763"/>
                  </a:lnTo>
                  <a:lnTo>
                    <a:pt x="2859" y="13962"/>
                  </a:lnTo>
                  <a:lnTo>
                    <a:pt x="3208" y="12599"/>
                  </a:lnTo>
                  <a:lnTo>
                    <a:pt x="3624" y="10937"/>
                  </a:lnTo>
                  <a:lnTo>
                    <a:pt x="3856" y="10106"/>
                  </a:lnTo>
                  <a:lnTo>
                    <a:pt x="4072" y="9275"/>
                  </a:lnTo>
                  <a:lnTo>
                    <a:pt x="4322" y="8461"/>
                  </a:lnTo>
                  <a:lnTo>
                    <a:pt x="4571" y="7630"/>
                  </a:lnTo>
                  <a:lnTo>
                    <a:pt x="4854" y="6815"/>
                  </a:lnTo>
                  <a:lnTo>
                    <a:pt x="5153" y="6017"/>
                  </a:lnTo>
                  <a:lnTo>
                    <a:pt x="5469" y="5253"/>
                  </a:lnTo>
                  <a:lnTo>
                    <a:pt x="5818" y="4488"/>
                  </a:lnTo>
                  <a:lnTo>
                    <a:pt x="6183" y="3724"/>
                  </a:lnTo>
                  <a:lnTo>
                    <a:pt x="6566" y="2992"/>
                  </a:lnTo>
                  <a:lnTo>
                    <a:pt x="6948" y="2244"/>
                  </a:lnTo>
                  <a:lnTo>
                    <a:pt x="7363" y="1513"/>
                  </a:lnTo>
                  <a:lnTo>
                    <a:pt x="8194" y="67"/>
                  </a:lnTo>
                  <a:lnTo>
                    <a:pt x="8194" y="34"/>
                  </a:lnTo>
                  <a:lnTo>
                    <a:pt x="8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4304050" y="3286100"/>
              <a:ext cx="63175" cy="99750"/>
            </a:xfrm>
            <a:custGeom>
              <a:avLst/>
              <a:gdLst/>
              <a:ahLst/>
              <a:cxnLst/>
              <a:rect l="l" t="t" r="r" b="b"/>
              <a:pathLst>
                <a:path w="2527" h="3990" extrusionOk="0">
                  <a:moveTo>
                    <a:pt x="2494" y="0"/>
                  </a:moveTo>
                  <a:lnTo>
                    <a:pt x="2128" y="466"/>
                  </a:lnTo>
                  <a:lnTo>
                    <a:pt x="1796" y="948"/>
                  </a:lnTo>
                  <a:lnTo>
                    <a:pt x="1463" y="1430"/>
                  </a:lnTo>
                  <a:lnTo>
                    <a:pt x="1147" y="1912"/>
                  </a:lnTo>
                  <a:lnTo>
                    <a:pt x="832" y="2410"/>
                  </a:lnTo>
                  <a:lnTo>
                    <a:pt x="532" y="2925"/>
                  </a:lnTo>
                  <a:lnTo>
                    <a:pt x="266" y="3441"/>
                  </a:lnTo>
                  <a:lnTo>
                    <a:pt x="0" y="3956"/>
                  </a:lnTo>
                  <a:lnTo>
                    <a:pt x="0" y="3973"/>
                  </a:lnTo>
                  <a:lnTo>
                    <a:pt x="17" y="3989"/>
                  </a:lnTo>
                  <a:lnTo>
                    <a:pt x="34" y="3973"/>
                  </a:lnTo>
                  <a:lnTo>
                    <a:pt x="1280" y="2011"/>
                  </a:lnTo>
                  <a:lnTo>
                    <a:pt x="2527" y="33"/>
                  </a:lnTo>
                  <a:lnTo>
                    <a:pt x="2527" y="17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3869000" y="3065850"/>
              <a:ext cx="307500" cy="543550"/>
            </a:xfrm>
            <a:custGeom>
              <a:avLst/>
              <a:gdLst/>
              <a:ahLst/>
              <a:cxnLst/>
              <a:rect l="l" t="t" r="r" b="b"/>
              <a:pathLst>
                <a:path w="12300" h="21742" extrusionOk="0">
                  <a:moveTo>
                    <a:pt x="964" y="1"/>
                  </a:moveTo>
                  <a:lnTo>
                    <a:pt x="865" y="18"/>
                  </a:lnTo>
                  <a:lnTo>
                    <a:pt x="781" y="51"/>
                  </a:lnTo>
                  <a:lnTo>
                    <a:pt x="682" y="84"/>
                  </a:lnTo>
                  <a:lnTo>
                    <a:pt x="599" y="134"/>
                  </a:lnTo>
                  <a:lnTo>
                    <a:pt x="515" y="200"/>
                  </a:lnTo>
                  <a:lnTo>
                    <a:pt x="449" y="267"/>
                  </a:lnTo>
                  <a:lnTo>
                    <a:pt x="366" y="367"/>
                  </a:lnTo>
                  <a:lnTo>
                    <a:pt x="299" y="466"/>
                  </a:lnTo>
                  <a:lnTo>
                    <a:pt x="233" y="583"/>
                  </a:lnTo>
                  <a:lnTo>
                    <a:pt x="183" y="716"/>
                  </a:lnTo>
                  <a:lnTo>
                    <a:pt x="83" y="982"/>
                  </a:lnTo>
                  <a:lnTo>
                    <a:pt x="33" y="1248"/>
                  </a:lnTo>
                  <a:lnTo>
                    <a:pt x="0" y="1530"/>
                  </a:lnTo>
                  <a:lnTo>
                    <a:pt x="0" y="1796"/>
                  </a:lnTo>
                  <a:lnTo>
                    <a:pt x="33" y="2079"/>
                  </a:lnTo>
                  <a:lnTo>
                    <a:pt x="83" y="2361"/>
                  </a:lnTo>
                  <a:lnTo>
                    <a:pt x="150" y="2627"/>
                  </a:lnTo>
                  <a:lnTo>
                    <a:pt x="250" y="2910"/>
                  </a:lnTo>
                  <a:lnTo>
                    <a:pt x="349" y="3176"/>
                  </a:lnTo>
                  <a:lnTo>
                    <a:pt x="466" y="3442"/>
                  </a:lnTo>
                  <a:lnTo>
                    <a:pt x="715" y="3957"/>
                  </a:lnTo>
                  <a:lnTo>
                    <a:pt x="997" y="4455"/>
                  </a:lnTo>
                  <a:lnTo>
                    <a:pt x="1263" y="4921"/>
                  </a:lnTo>
                  <a:lnTo>
                    <a:pt x="1479" y="5286"/>
                  </a:lnTo>
                  <a:lnTo>
                    <a:pt x="1679" y="5685"/>
                  </a:lnTo>
                  <a:lnTo>
                    <a:pt x="1878" y="6084"/>
                  </a:lnTo>
                  <a:lnTo>
                    <a:pt x="2045" y="6500"/>
                  </a:lnTo>
                  <a:lnTo>
                    <a:pt x="2128" y="6716"/>
                  </a:lnTo>
                  <a:lnTo>
                    <a:pt x="2178" y="6932"/>
                  </a:lnTo>
                  <a:lnTo>
                    <a:pt x="2227" y="7148"/>
                  </a:lnTo>
                  <a:lnTo>
                    <a:pt x="2261" y="7364"/>
                  </a:lnTo>
                  <a:lnTo>
                    <a:pt x="2277" y="7580"/>
                  </a:lnTo>
                  <a:lnTo>
                    <a:pt x="2277" y="7796"/>
                  </a:lnTo>
                  <a:lnTo>
                    <a:pt x="2261" y="8012"/>
                  </a:lnTo>
                  <a:lnTo>
                    <a:pt x="2227" y="8245"/>
                  </a:lnTo>
                  <a:lnTo>
                    <a:pt x="2161" y="8511"/>
                  </a:lnTo>
                  <a:lnTo>
                    <a:pt x="2061" y="8777"/>
                  </a:lnTo>
                  <a:lnTo>
                    <a:pt x="1945" y="9026"/>
                  </a:lnTo>
                  <a:lnTo>
                    <a:pt x="1812" y="9276"/>
                  </a:lnTo>
                  <a:lnTo>
                    <a:pt x="1696" y="9541"/>
                  </a:lnTo>
                  <a:lnTo>
                    <a:pt x="1579" y="9791"/>
                  </a:lnTo>
                  <a:lnTo>
                    <a:pt x="1496" y="10057"/>
                  </a:lnTo>
                  <a:lnTo>
                    <a:pt x="1463" y="10206"/>
                  </a:lnTo>
                  <a:lnTo>
                    <a:pt x="1430" y="10339"/>
                  </a:lnTo>
                  <a:lnTo>
                    <a:pt x="1413" y="10489"/>
                  </a:lnTo>
                  <a:lnTo>
                    <a:pt x="1413" y="10638"/>
                  </a:lnTo>
                  <a:lnTo>
                    <a:pt x="1413" y="10788"/>
                  </a:lnTo>
                  <a:lnTo>
                    <a:pt x="1430" y="10938"/>
                  </a:lnTo>
                  <a:lnTo>
                    <a:pt x="1496" y="11220"/>
                  </a:lnTo>
                  <a:lnTo>
                    <a:pt x="1579" y="11486"/>
                  </a:lnTo>
                  <a:lnTo>
                    <a:pt x="1712" y="11752"/>
                  </a:lnTo>
                  <a:lnTo>
                    <a:pt x="1862" y="12001"/>
                  </a:lnTo>
                  <a:lnTo>
                    <a:pt x="2028" y="12234"/>
                  </a:lnTo>
                  <a:lnTo>
                    <a:pt x="2227" y="12450"/>
                  </a:lnTo>
                  <a:lnTo>
                    <a:pt x="2427" y="12666"/>
                  </a:lnTo>
                  <a:lnTo>
                    <a:pt x="2660" y="12866"/>
                  </a:lnTo>
                  <a:lnTo>
                    <a:pt x="2892" y="13065"/>
                  </a:lnTo>
                  <a:lnTo>
                    <a:pt x="3125" y="13248"/>
                  </a:lnTo>
                  <a:lnTo>
                    <a:pt x="3624" y="13597"/>
                  </a:lnTo>
                  <a:lnTo>
                    <a:pt x="4089" y="13896"/>
                  </a:lnTo>
                  <a:lnTo>
                    <a:pt x="4654" y="14278"/>
                  </a:lnTo>
                  <a:lnTo>
                    <a:pt x="5252" y="14644"/>
                  </a:lnTo>
                  <a:lnTo>
                    <a:pt x="6466" y="15375"/>
                  </a:lnTo>
                  <a:lnTo>
                    <a:pt x="7081" y="15758"/>
                  </a:lnTo>
                  <a:lnTo>
                    <a:pt x="7679" y="16157"/>
                  </a:lnTo>
                  <a:lnTo>
                    <a:pt x="8278" y="16572"/>
                  </a:lnTo>
                  <a:lnTo>
                    <a:pt x="8843" y="17004"/>
                  </a:lnTo>
                  <a:lnTo>
                    <a:pt x="9109" y="17237"/>
                  </a:lnTo>
                  <a:lnTo>
                    <a:pt x="9375" y="17470"/>
                  </a:lnTo>
                  <a:lnTo>
                    <a:pt x="9640" y="17702"/>
                  </a:lnTo>
                  <a:lnTo>
                    <a:pt x="9873" y="17952"/>
                  </a:lnTo>
                  <a:lnTo>
                    <a:pt x="10106" y="18201"/>
                  </a:lnTo>
                  <a:lnTo>
                    <a:pt x="10339" y="18467"/>
                  </a:lnTo>
                  <a:lnTo>
                    <a:pt x="10555" y="18750"/>
                  </a:lnTo>
                  <a:lnTo>
                    <a:pt x="10754" y="19015"/>
                  </a:lnTo>
                  <a:lnTo>
                    <a:pt x="10937" y="19315"/>
                  </a:lnTo>
                  <a:lnTo>
                    <a:pt x="11103" y="19614"/>
                  </a:lnTo>
                  <a:lnTo>
                    <a:pt x="11253" y="19930"/>
                  </a:lnTo>
                  <a:lnTo>
                    <a:pt x="11386" y="20245"/>
                  </a:lnTo>
                  <a:lnTo>
                    <a:pt x="11502" y="20578"/>
                  </a:lnTo>
                  <a:lnTo>
                    <a:pt x="11618" y="20927"/>
                  </a:lnTo>
                  <a:lnTo>
                    <a:pt x="11685" y="21276"/>
                  </a:lnTo>
                  <a:lnTo>
                    <a:pt x="11751" y="21658"/>
                  </a:lnTo>
                  <a:lnTo>
                    <a:pt x="11768" y="21708"/>
                  </a:lnTo>
                  <a:lnTo>
                    <a:pt x="11801" y="21725"/>
                  </a:lnTo>
                  <a:lnTo>
                    <a:pt x="11851" y="21741"/>
                  </a:lnTo>
                  <a:lnTo>
                    <a:pt x="11901" y="21741"/>
                  </a:lnTo>
                  <a:lnTo>
                    <a:pt x="11934" y="21725"/>
                  </a:lnTo>
                  <a:lnTo>
                    <a:pt x="11967" y="21708"/>
                  </a:lnTo>
                  <a:lnTo>
                    <a:pt x="12001" y="21675"/>
                  </a:lnTo>
                  <a:lnTo>
                    <a:pt x="12001" y="21625"/>
                  </a:lnTo>
                  <a:lnTo>
                    <a:pt x="12001" y="21592"/>
                  </a:lnTo>
                  <a:lnTo>
                    <a:pt x="12017" y="21575"/>
                  </a:lnTo>
                  <a:lnTo>
                    <a:pt x="12150" y="20811"/>
                  </a:lnTo>
                  <a:lnTo>
                    <a:pt x="12233" y="20046"/>
                  </a:lnTo>
                  <a:lnTo>
                    <a:pt x="12283" y="19265"/>
                  </a:lnTo>
                  <a:lnTo>
                    <a:pt x="12300" y="18500"/>
                  </a:lnTo>
                  <a:lnTo>
                    <a:pt x="12267" y="17719"/>
                  </a:lnTo>
                  <a:lnTo>
                    <a:pt x="12200" y="16954"/>
                  </a:lnTo>
                  <a:lnTo>
                    <a:pt x="12100" y="16190"/>
                  </a:lnTo>
                  <a:lnTo>
                    <a:pt x="11967" y="15425"/>
                  </a:lnTo>
                  <a:lnTo>
                    <a:pt x="11868" y="15043"/>
                  </a:lnTo>
                  <a:lnTo>
                    <a:pt x="11768" y="14661"/>
                  </a:lnTo>
                  <a:lnTo>
                    <a:pt x="11652" y="14278"/>
                  </a:lnTo>
                  <a:lnTo>
                    <a:pt x="11535" y="13913"/>
                  </a:lnTo>
                  <a:lnTo>
                    <a:pt x="11269" y="13165"/>
                  </a:lnTo>
                  <a:lnTo>
                    <a:pt x="10970" y="12450"/>
                  </a:lnTo>
                  <a:lnTo>
                    <a:pt x="10654" y="11735"/>
                  </a:lnTo>
                  <a:lnTo>
                    <a:pt x="10305" y="11037"/>
                  </a:lnTo>
                  <a:lnTo>
                    <a:pt x="9923" y="10356"/>
                  </a:lnTo>
                  <a:lnTo>
                    <a:pt x="9541" y="9658"/>
                  </a:lnTo>
                  <a:lnTo>
                    <a:pt x="8859" y="8511"/>
                  </a:lnTo>
                  <a:lnTo>
                    <a:pt x="8145" y="7347"/>
                  </a:lnTo>
                  <a:lnTo>
                    <a:pt x="7413" y="6217"/>
                  </a:lnTo>
                  <a:lnTo>
                    <a:pt x="7048" y="5652"/>
                  </a:lnTo>
                  <a:lnTo>
                    <a:pt x="6649" y="5087"/>
                  </a:lnTo>
                  <a:lnTo>
                    <a:pt x="6266" y="4539"/>
                  </a:lnTo>
                  <a:lnTo>
                    <a:pt x="5851" y="4007"/>
                  </a:lnTo>
                  <a:lnTo>
                    <a:pt x="5435" y="3475"/>
                  </a:lnTo>
                  <a:lnTo>
                    <a:pt x="4987" y="2976"/>
                  </a:lnTo>
                  <a:lnTo>
                    <a:pt x="4538" y="2461"/>
                  </a:lnTo>
                  <a:lnTo>
                    <a:pt x="4072" y="1979"/>
                  </a:lnTo>
                  <a:lnTo>
                    <a:pt x="3590" y="1513"/>
                  </a:lnTo>
                  <a:lnTo>
                    <a:pt x="3092" y="1065"/>
                  </a:lnTo>
                  <a:lnTo>
                    <a:pt x="2759" y="799"/>
                  </a:lnTo>
                  <a:lnTo>
                    <a:pt x="2394" y="516"/>
                  </a:lnTo>
                  <a:lnTo>
                    <a:pt x="2194" y="400"/>
                  </a:lnTo>
                  <a:lnTo>
                    <a:pt x="1995" y="267"/>
                  </a:lnTo>
                  <a:lnTo>
                    <a:pt x="1779" y="167"/>
                  </a:lnTo>
                  <a:lnTo>
                    <a:pt x="1579" y="84"/>
                  </a:lnTo>
                  <a:lnTo>
                    <a:pt x="1363" y="3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968300" y="3245375"/>
              <a:ext cx="212375" cy="612925"/>
            </a:xfrm>
            <a:custGeom>
              <a:avLst/>
              <a:gdLst/>
              <a:ahLst/>
              <a:cxnLst/>
              <a:rect l="l" t="t" r="r" b="b"/>
              <a:pathLst>
                <a:path w="8495" h="24517" extrusionOk="0">
                  <a:moveTo>
                    <a:pt x="1663" y="0"/>
                  </a:moveTo>
                  <a:lnTo>
                    <a:pt x="1630" y="17"/>
                  </a:lnTo>
                  <a:lnTo>
                    <a:pt x="1613" y="50"/>
                  </a:lnTo>
                  <a:lnTo>
                    <a:pt x="1613" y="83"/>
                  </a:lnTo>
                  <a:lnTo>
                    <a:pt x="1613" y="100"/>
                  </a:lnTo>
                  <a:lnTo>
                    <a:pt x="1630" y="133"/>
                  </a:lnTo>
                  <a:lnTo>
                    <a:pt x="2112" y="682"/>
                  </a:lnTo>
                  <a:lnTo>
                    <a:pt x="2560" y="1230"/>
                  </a:lnTo>
                  <a:lnTo>
                    <a:pt x="2992" y="1812"/>
                  </a:lnTo>
                  <a:lnTo>
                    <a:pt x="3408" y="2377"/>
                  </a:lnTo>
                  <a:lnTo>
                    <a:pt x="3807" y="2975"/>
                  </a:lnTo>
                  <a:lnTo>
                    <a:pt x="4173" y="3574"/>
                  </a:lnTo>
                  <a:lnTo>
                    <a:pt x="4522" y="4172"/>
                  </a:lnTo>
                  <a:lnTo>
                    <a:pt x="4871" y="4787"/>
                  </a:lnTo>
                  <a:lnTo>
                    <a:pt x="5186" y="5419"/>
                  </a:lnTo>
                  <a:lnTo>
                    <a:pt x="5486" y="6050"/>
                  </a:lnTo>
                  <a:lnTo>
                    <a:pt x="5768" y="6699"/>
                  </a:lnTo>
                  <a:lnTo>
                    <a:pt x="6034" y="7347"/>
                  </a:lnTo>
                  <a:lnTo>
                    <a:pt x="6267" y="8012"/>
                  </a:lnTo>
                  <a:lnTo>
                    <a:pt x="6499" y="8676"/>
                  </a:lnTo>
                  <a:lnTo>
                    <a:pt x="6716" y="9358"/>
                  </a:lnTo>
                  <a:lnTo>
                    <a:pt x="6915" y="10056"/>
                  </a:lnTo>
                  <a:lnTo>
                    <a:pt x="6749" y="9823"/>
                  </a:lnTo>
                  <a:lnTo>
                    <a:pt x="6583" y="9607"/>
                  </a:lnTo>
                  <a:lnTo>
                    <a:pt x="6217" y="9192"/>
                  </a:lnTo>
                  <a:lnTo>
                    <a:pt x="5818" y="8809"/>
                  </a:lnTo>
                  <a:lnTo>
                    <a:pt x="5403" y="8427"/>
                  </a:lnTo>
                  <a:lnTo>
                    <a:pt x="4970" y="8078"/>
                  </a:lnTo>
                  <a:lnTo>
                    <a:pt x="4522" y="7729"/>
                  </a:lnTo>
                  <a:lnTo>
                    <a:pt x="4056" y="7397"/>
                  </a:lnTo>
                  <a:lnTo>
                    <a:pt x="3591" y="7064"/>
                  </a:lnTo>
                  <a:lnTo>
                    <a:pt x="2643" y="6416"/>
                  </a:lnTo>
                  <a:lnTo>
                    <a:pt x="2178" y="6084"/>
                  </a:lnTo>
                  <a:lnTo>
                    <a:pt x="1713" y="5751"/>
                  </a:lnTo>
                  <a:lnTo>
                    <a:pt x="1280" y="5402"/>
                  </a:lnTo>
                  <a:lnTo>
                    <a:pt x="848" y="5036"/>
                  </a:lnTo>
                  <a:lnTo>
                    <a:pt x="433" y="4671"/>
                  </a:lnTo>
                  <a:lnTo>
                    <a:pt x="51" y="4272"/>
                  </a:lnTo>
                  <a:lnTo>
                    <a:pt x="17" y="4272"/>
                  </a:lnTo>
                  <a:lnTo>
                    <a:pt x="1" y="4288"/>
                  </a:lnTo>
                  <a:lnTo>
                    <a:pt x="1" y="4305"/>
                  </a:lnTo>
                  <a:lnTo>
                    <a:pt x="400" y="4754"/>
                  </a:lnTo>
                  <a:lnTo>
                    <a:pt x="815" y="5186"/>
                  </a:lnTo>
                  <a:lnTo>
                    <a:pt x="1264" y="5585"/>
                  </a:lnTo>
                  <a:lnTo>
                    <a:pt x="1713" y="5967"/>
                  </a:lnTo>
                  <a:lnTo>
                    <a:pt x="2178" y="6333"/>
                  </a:lnTo>
                  <a:lnTo>
                    <a:pt x="2643" y="6699"/>
                  </a:lnTo>
                  <a:lnTo>
                    <a:pt x="3591" y="7397"/>
                  </a:lnTo>
                  <a:lnTo>
                    <a:pt x="4538" y="8111"/>
                  </a:lnTo>
                  <a:lnTo>
                    <a:pt x="5004" y="8477"/>
                  </a:lnTo>
                  <a:lnTo>
                    <a:pt x="5452" y="8843"/>
                  </a:lnTo>
                  <a:lnTo>
                    <a:pt x="5885" y="9242"/>
                  </a:lnTo>
                  <a:lnTo>
                    <a:pt x="6300" y="9657"/>
                  </a:lnTo>
                  <a:lnTo>
                    <a:pt x="6682" y="10106"/>
                  </a:lnTo>
                  <a:lnTo>
                    <a:pt x="6865" y="10339"/>
                  </a:lnTo>
                  <a:lnTo>
                    <a:pt x="7048" y="10571"/>
                  </a:lnTo>
                  <a:lnTo>
                    <a:pt x="7114" y="10837"/>
                  </a:lnTo>
                  <a:lnTo>
                    <a:pt x="7314" y="11685"/>
                  </a:lnTo>
                  <a:lnTo>
                    <a:pt x="7480" y="12516"/>
                  </a:lnTo>
                  <a:lnTo>
                    <a:pt x="7630" y="13364"/>
                  </a:lnTo>
                  <a:lnTo>
                    <a:pt x="7763" y="14211"/>
                  </a:lnTo>
                  <a:lnTo>
                    <a:pt x="7862" y="15059"/>
                  </a:lnTo>
                  <a:lnTo>
                    <a:pt x="7962" y="15907"/>
                  </a:lnTo>
                  <a:lnTo>
                    <a:pt x="8029" y="16754"/>
                  </a:lnTo>
                  <a:lnTo>
                    <a:pt x="8095" y="17619"/>
                  </a:lnTo>
                  <a:lnTo>
                    <a:pt x="8145" y="18466"/>
                  </a:lnTo>
                  <a:lnTo>
                    <a:pt x="8178" y="19314"/>
                  </a:lnTo>
                  <a:lnTo>
                    <a:pt x="8195" y="20178"/>
                  </a:lnTo>
                  <a:lnTo>
                    <a:pt x="8195" y="21026"/>
                  </a:lnTo>
                  <a:lnTo>
                    <a:pt x="8195" y="22738"/>
                  </a:lnTo>
                  <a:lnTo>
                    <a:pt x="8162" y="24450"/>
                  </a:lnTo>
                  <a:lnTo>
                    <a:pt x="8162" y="24466"/>
                  </a:lnTo>
                  <a:lnTo>
                    <a:pt x="8178" y="24500"/>
                  </a:lnTo>
                  <a:lnTo>
                    <a:pt x="8211" y="24516"/>
                  </a:lnTo>
                  <a:lnTo>
                    <a:pt x="8261" y="24500"/>
                  </a:lnTo>
                  <a:lnTo>
                    <a:pt x="8278" y="24466"/>
                  </a:lnTo>
                  <a:lnTo>
                    <a:pt x="8278" y="24450"/>
                  </a:lnTo>
                  <a:lnTo>
                    <a:pt x="8361" y="23353"/>
                  </a:lnTo>
                  <a:lnTo>
                    <a:pt x="8428" y="22256"/>
                  </a:lnTo>
                  <a:lnTo>
                    <a:pt x="8461" y="21142"/>
                  </a:lnTo>
                  <a:lnTo>
                    <a:pt x="8494" y="20029"/>
                  </a:lnTo>
                  <a:lnTo>
                    <a:pt x="8494" y="18898"/>
                  </a:lnTo>
                  <a:lnTo>
                    <a:pt x="8461" y="17768"/>
                  </a:lnTo>
                  <a:lnTo>
                    <a:pt x="8394" y="16638"/>
                  </a:lnTo>
                  <a:lnTo>
                    <a:pt x="8311" y="15508"/>
                  </a:lnTo>
                  <a:lnTo>
                    <a:pt x="8195" y="14394"/>
                  </a:lnTo>
                  <a:lnTo>
                    <a:pt x="8045" y="13264"/>
                  </a:lnTo>
                  <a:lnTo>
                    <a:pt x="7846" y="12150"/>
                  </a:lnTo>
                  <a:lnTo>
                    <a:pt x="7746" y="11602"/>
                  </a:lnTo>
                  <a:lnTo>
                    <a:pt x="7630" y="11053"/>
                  </a:lnTo>
                  <a:lnTo>
                    <a:pt x="7497" y="10505"/>
                  </a:lnTo>
                  <a:lnTo>
                    <a:pt x="7347" y="9973"/>
                  </a:lnTo>
                  <a:lnTo>
                    <a:pt x="7198" y="9424"/>
                  </a:lnTo>
                  <a:lnTo>
                    <a:pt x="7048" y="8893"/>
                  </a:lnTo>
                  <a:lnTo>
                    <a:pt x="6865" y="8361"/>
                  </a:lnTo>
                  <a:lnTo>
                    <a:pt x="6682" y="7845"/>
                  </a:lnTo>
                  <a:lnTo>
                    <a:pt x="6499" y="7314"/>
                  </a:lnTo>
                  <a:lnTo>
                    <a:pt x="6283" y="6798"/>
                  </a:lnTo>
                  <a:lnTo>
                    <a:pt x="6134" y="6100"/>
                  </a:lnTo>
                  <a:lnTo>
                    <a:pt x="5951" y="5419"/>
                  </a:lnTo>
                  <a:lnTo>
                    <a:pt x="5735" y="4737"/>
                  </a:lnTo>
                  <a:lnTo>
                    <a:pt x="5502" y="4056"/>
                  </a:lnTo>
                  <a:lnTo>
                    <a:pt x="5236" y="3391"/>
                  </a:lnTo>
                  <a:lnTo>
                    <a:pt x="4937" y="2743"/>
                  </a:lnTo>
                  <a:lnTo>
                    <a:pt x="4621" y="2095"/>
                  </a:lnTo>
                  <a:lnTo>
                    <a:pt x="4289" y="1463"/>
                  </a:lnTo>
                  <a:lnTo>
                    <a:pt x="4256" y="1446"/>
                  </a:lnTo>
                  <a:lnTo>
                    <a:pt x="4222" y="1446"/>
                  </a:lnTo>
                  <a:lnTo>
                    <a:pt x="4189" y="1480"/>
                  </a:lnTo>
                  <a:lnTo>
                    <a:pt x="4189" y="1513"/>
                  </a:lnTo>
                  <a:lnTo>
                    <a:pt x="4472" y="2095"/>
                  </a:lnTo>
                  <a:lnTo>
                    <a:pt x="4738" y="2676"/>
                  </a:lnTo>
                  <a:lnTo>
                    <a:pt x="5004" y="3258"/>
                  </a:lnTo>
                  <a:lnTo>
                    <a:pt x="5236" y="3856"/>
                  </a:lnTo>
                  <a:lnTo>
                    <a:pt x="5469" y="4455"/>
                  </a:lnTo>
                  <a:lnTo>
                    <a:pt x="5668" y="5053"/>
                  </a:lnTo>
                  <a:lnTo>
                    <a:pt x="5868" y="5668"/>
                  </a:lnTo>
                  <a:lnTo>
                    <a:pt x="6051" y="6266"/>
                  </a:lnTo>
                  <a:lnTo>
                    <a:pt x="5851" y="5834"/>
                  </a:lnTo>
                  <a:lnTo>
                    <a:pt x="5652" y="5402"/>
                  </a:lnTo>
                  <a:lnTo>
                    <a:pt x="5436" y="4987"/>
                  </a:lnTo>
                  <a:lnTo>
                    <a:pt x="5203" y="4554"/>
                  </a:lnTo>
                  <a:lnTo>
                    <a:pt x="4970" y="4139"/>
                  </a:lnTo>
                  <a:lnTo>
                    <a:pt x="4721" y="3740"/>
                  </a:lnTo>
                  <a:lnTo>
                    <a:pt x="4472" y="3341"/>
                  </a:lnTo>
                  <a:lnTo>
                    <a:pt x="4206" y="2942"/>
                  </a:lnTo>
                  <a:lnTo>
                    <a:pt x="3923" y="2543"/>
                  </a:lnTo>
                  <a:lnTo>
                    <a:pt x="3641" y="2161"/>
                  </a:lnTo>
                  <a:lnTo>
                    <a:pt x="3358" y="1795"/>
                  </a:lnTo>
                  <a:lnTo>
                    <a:pt x="3042" y="1430"/>
                  </a:lnTo>
                  <a:lnTo>
                    <a:pt x="2743" y="1064"/>
                  </a:lnTo>
                  <a:lnTo>
                    <a:pt x="2411" y="715"/>
                  </a:lnTo>
                  <a:lnTo>
                    <a:pt x="2078" y="366"/>
                  </a:lnTo>
                  <a:lnTo>
                    <a:pt x="1746" y="1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955850" y="3305625"/>
              <a:ext cx="80200" cy="73150"/>
            </a:xfrm>
            <a:custGeom>
              <a:avLst/>
              <a:gdLst/>
              <a:ahLst/>
              <a:cxnLst/>
              <a:rect l="l" t="t" r="r" b="b"/>
              <a:pathLst>
                <a:path w="3208" h="2926" extrusionOk="0">
                  <a:moveTo>
                    <a:pt x="50" y="0"/>
                  </a:moveTo>
                  <a:lnTo>
                    <a:pt x="33" y="17"/>
                  </a:lnTo>
                  <a:lnTo>
                    <a:pt x="0" y="34"/>
                  </a:lnTo>
                  <a:lnTo>
                    <a:pt x="17" y="83"/>
                  </a:lnTo>
                  <a:lnTo>
                    <a:pt x="366" y="482"/>
                  </a:lnTo>
                  <a:lnTo>
                    <a:pt x="731" y="865"/>
                  </a:lnTo>
                  <a:lnTo>
                    <a:pt x="1114" y="1247"/>
                  </a:lnTo>
                  <a:lnTo>
                    <a:pt x="1496" y="1613"/>
                  </a:lnTo>
                  <a:lnTo>
                    <a:pt x="1911" y="1962"/>
                  </a:lnTo>
                  <a:lnTo>
                    <a:pt x="2327" y="2294"/>
                  </a:lnTo>
                  <a:lnTo>
                    <a:pt x="2742" y="2626"/>
                  </a:lnTo>
                  <a:lnTo>
                    <a:pt x="3191" y="2926"/>
                  </a:lnTo>
                  <a:lnTo>
                    <a:pt x="3208" y="2926"/>
                  </a:lnTo>
                  <a:lnTo>
                    <a:pt x="3208" y="2909"/>
                  </a:lnTo>
                  <a:lnTo>
                    <a:pt x="1646" y="1463"/>
                  </a:lnTo>
                  <a:lnTo>
                    <a:pt x="83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952100" y="3201750"/>
              <a:ext cx="80225" cy="108875"/>
            </a:xfrm>
            <a:custGeom>
              <a:avLst/>
              <a:gdLst/>
              <a:ahLst/>
              <a:cxnLst/>
              <a:rect l="l" t="t" r="r" b="b"/>
              <a:pathLst>
                <a:path w="3209" h="4355" extrusionOk="0">
                  <a:moveTo>
                    <a:pt x="17" y="0"/>
                  </a:moveTo>
                  <a:lnTo>
                    <a:pt x="0" y="17"/>
                  </a:lnTo>
                  <a:lnTo>
                    <a:pt x="17" y="50"/>
                  </a:lnTo>
                  <a:lnTo>
                    <a:pt x="316" y="648"/>
                  </a:lnTo>
                  <a:lnTo>
                    <a:pt x="649" y="1230"/>
                  </a:lnTo>
                  <a:lnTo>
                    <a:pt x="1014" y="1795"/>
                  </a:lnTo>
                  <a:lnTo>
                    <a:pt x="1397" y="2344"/>
                  </a:lnTo>
                  <a:lnTo>
                    <a:pt x="1812" y="2875"/>
                  </a:lnTo>
                  <a:lnTo>
                    <a:pt x="2244" y="3374"/>
                  </a:lnTo>
                  <a:lnTo>
                    <a:pt x="2693" y="3873"/>
                  </a:lnTo>
                  <a:lnTo>
                    <a:pt x="3175" y="4338"/>
                  </a:lnTo>
                  <a:lnTo>
                    <a:pt x="3192" y="4355"/>
                  </a:lnTo>
                  <a:lnTo>
                    <a:pt x="3192" y="4338"/>
                  </a:lnTo>
                  <a:lnTo>
                    <a:pt x="3208" y="4338"/>
                  </a:lnTo>
                  <a:lnTo>
                    <a:pt x="3192" y="4322"/>
                  </a:lnTo>
                  <a:lnTo>
                    <a:pt x="2760" y="3806"/>
                  </a:lnTo>
                  <a:lnTo>
                    <a:pt x="2344" y="3291"/>
                  </a:lnTo>
                  <a:lnTo>
                    <a:pt x="1945" y="2759"/>
                  </a:lnTo>
                  <a:lnTo>
                    <a:pt x="1546" y="2227"/>
                  </a:lnTo>
                  <a:lnTo>
                    <a:pt x="1164" y="1679"/>
                  </a:lnTo>
                  <a:lnTo>
                    <a:pt x="782" y="1130"/>
                  </a:lnTo>
                  <a:lnTo>
                    <a:pt x="416" y="582"/>
                  </a:lnTo>
                  <a:lnTo>
                    <a:pt x="67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071350" y="3650500"/>
              <a:ext cx="228975" cy="307925"/>
            </a:xfrm>
            <a:custGeom>
              <a:avLst/>
              <a:gdLst/>
              <a:ahLst/>
              <a:cxnLst/>
              <a:rect l="l" t="t" r="r" b="b"/>
              <a:pathLst>
                <a:path w="9159" h="12317" extrusionOk="0">
                  <a:moveTo>
                    <a:pt x="1413" y="1"/>
                  </a:moveTo>
                  <a:lnTo>
                    <a:pt x="1" y="12317"/>
                  </a:lnTo>
                  <a:lnTo>
                    <a:pt x="9159" y="12317"/>
                  </a:lnTo>
                  <a:lnTo>
                    <a:pt x="7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100850" y="3650500"/>
              <a:ext cx="173725" cy="49900"/>
            </a:xfrm>
            <a:custGeom>
              <a:avLst/>
              <a:gdLst/>
              <a:ahLst/>
              <a:cxnLst/>
              <a:rect l="l" t="t" r="r" b="b"/>
              <a:pathLst>
                <a:path w="6949" h="1996" extrusionOk="0">
                  <a:moveTo>
                    <a:pt x="233" y="1"/>
                  </a:moveTo>
                  <a:lnTo>
                    <a:pt x="1" y="1995"/>
                  </a:lnTo>
                  <a:lnTo>
                    <a:pt x="6948" y="1995"/>
                  </a:lnTo>
                  <a:lnTo>
                    <a:pt x="67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078425" y="3616025"/>
              <a:ext cx="214850" cy="49475"/>
            </a:xfrm>
            <a:custGeom>
              <a:avLst/>
              <a:gdLst/>
              <a:ahLst/>
              <a:cxnLst/>
              <a:rect l="l" t="t" r="r" b="b"/>
              <a:pathLst>
                <a:path w="8594" h="1979" extrusionOk="0">
                  <a:moveTo>
                    <a:pt x="0" y="0"/>
                  </a:moveTo>
                  <a:lnTo>
                    <a:pt x="0" y="1978"/>
                  </a:lnTo>
                  <a:lnTo>
                    <a:pt x="8593" y="1978"/>
                  </a:lnTo>
                  <a:lnTo>
                    <a:pt x="8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5487900" y="2021650"/>
              <a:ext cx="412625" cy="235200"/>
            </a:xfrm>
            <a:custGeom>
              <a:avLst/>
              <a:gdLst/>
              <a:ahLst/>
              <a:cxnLst/>
              <a:rect l="l" t="t" r="r" b="b"/>
              <a:pathLst>
                <a:path w="16505" h="9408" extrusionOk="0">
                  <a:moveTo>
                    <a:pt x="0" y="0"/>
                  </a:moveTo>
                  <a:lnTo>
                    <a:pt x="0" y="9408"/>
                  </a:lnTo>
                  <a:lnTo>
                    <a:pt x="16505" y="9408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5824475" y="1978025"/>
              <a:ext cx="59425" cy="43650"/>
            </a:xfrm>
            <a:custGeom>
              <a:avLst/>
              <a:gdLst/>
              <a:ahLst/>
              <a:cxnLst/>
              <a:rect l="l" t="t" r="r" b="b"/>
              <a:pathLst>
                <a:path w="2377" h="1746" extrusionOk="0">
                  <a:moveTo>
                    <a:pt x="1197" y="0"/>
                  </a:moveTo>
                  <a:lnTo>
                    <a:pt x="0" y="1745"/>
                  </a:lnTo>
                  <a:lnTo>
                    <a:pt x="2377" y="1745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5522375" y="2049475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34" y="1"/>
                  </a:moveTo>
                  <a:lnTo>
                    <a:pt x="17" y="18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882"/>
                  </a:lnTo>
                  <a:lnTo>
                    <a:pt x="1" y="898"/>
                  </a:lnTo>
                  <a:lnTo>
                    <a:pt x="17" y="932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2"/>
                  </a:lnTo>
                  <a:lnTo>
                    <a:pt x="134" y="898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499" y="898"/>
                  </a:lnTo>
                  <a:lnTo>
                    <a:pt x="516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9" y="898"/>
                  </a:lnTo>
                  <a:lnTo>
                    <a:pt x="649" y="882"/>
                  </a:lnTo>
                  <a:lnTo>
                    <a:pt x="649" y="67"/>
                  </a:lnTo>
                  <a:lnTo>
                    <a:pt x="649" y="51"/>
                  </a:lnTo>
                  <a:lnTo>
                    <a:pt x="632" y="18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16" y="18"/>
                  </a:lnTo>
                  <a:lnTo>
                    <a:pt x="499" y="51"/>
                  </a:lnTo>
                  <a:lnTo>
                    <a:pt x="499" y="67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67"/>
                  </a:lnTo>
                  <a:lnTo>
                    <a:pt x="134" y="34"/>
                  </a:lnTo>
                  <a:lnTo>
                    <a:pt x="117" y="1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5544825" y="2056125"/>
              <a:ext cx="16625" cy="16650"/>
            </a:xfrm>
            <a:custGeom>
              <a:avLst/>
              <a:gdLst/>
              <a:ahLst/>
              <a:cxnLst/>
              <a:rect l="l" t="t" r="r" b="b"/>
              <a:pathLst>
                <a:path w="665" h="666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67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7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1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50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33" y="599"/>
                  </a:lnTo>
                  <a:lnTo>
                    <a:pt x="200" y="632"/>
                  </a:lnTo>
                  <a:lnTo>
                    <a:pt x="266" y="666"/>
                  </a:lnTo>
                  <a:lnTo>
                    <a:pt x="399" y="666"/>
                  </a:lnTo>
                  <a:lnTo>
                    <a:pt x="449" y="649"/>
                  </a:lnTo>
                  <a:lnTo>
                    <a:pt x="515" y="616"/>
                  </a:lnTo>
                  <a:lnTo>
                    <a:pt x="565" y="583"/>
                  </a:lnTo>
                  <a:lnTo>
                    <a:pt x="598" y="533"/>
                  </a:lnTo>
                  <a:lnTo>
                    <a:pt x="565" y="499"/>
                  </a:lnTo>
                  <a:lnTo>
                    <a:pt x="549" y="483"/>
                  </a:lnTo>
                  <a:lnTo>
                    <a:pt x="515" y="466"/>
                  </a:lnTo>
                  <a:lnTo>
                    <a:pt x="499" y="483"/>
                  </a:lnTo>
                  <a:lnTo>
                    <a:pt x="466" y="499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66" y="499"/>
                  </a:lnTo>
                  <a:lnTo>
                    <a:pt x="200" y="466"/>
                  </a:lnTo>
                  <a:lnTo>
                    <a:pt x="166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65" y="317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8" y="134"/>
                  </a:lnTo>
                  <a:lnTo>
                    <a:pt x="565" y="101"/>
                  </a:lnTo>
                  <a:lnTo>
                    <a:pt x="515" y="51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5566000" y="2056125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616"/>
                  </a:lnTo>
                  <a:lnTo>
                    <a:pt x="1" y="632"/>
                  </a:lnTo>
                  <a:lnTo>
                    <a:pt x="17" y="666"/>
                  </a:lnTo>
                  <a:lnTo>
                    <a:pt x="34" y="682"/>
                  </a:lnTo>
                  <a:lnTo>
                    <a:pt x="101" y="682"/>
                  </a:lnTo>
                  <a:lnTo>
                    <a:pt x="117" y="666"/>
                  </a:lnTo>
                  <a:lnTo>
                    <a:pt x="134" y="632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200" y="234"/>
                  </a:lnTo>
                  <a:lnTo>
                    <a:pt x="233" y="200"/>
                  </a:lnTo>
                  <a:lnTo>
                    <a:pt x="267" y="167"/>
                  </a:lnTo>
                  <a:lnTo>
                    <a:pt x="300" y="150"/>
                  </a:lnTo>
                  <a:lnTo>
                    <a:pt x="350" y="150"/>
                  </a:lnTo>
                  <a:lnTo>
                    <a:pt x="366" y="134"/>
                  </a:lnTo>
                  <a:lnTo>
                    <a:pt x="400" y="134"/>
                  </a:lnTo>
                  <a:lnTo>
                    <a:pt x="416" y="101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6" y="1"/>
                  </a:lnTo>
                  <a:lnTo>
                    <a:pt x="250" y="1"/>
                  </a:lnTo>
                  <a:lnTo>
                    <a:pt x="167" y="51"/>
                  </a:lnTo>
                  <a:lnTo>
                    <a:pt x="150" y="6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5578050" y="205612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67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01"/>
                  </a:lnTo>
                  <a:lnTo>
                    <a:pt x="51" y="150"/>
                  </a:lnTo>
                  <a:lnTo>
                    <a:pt x="34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67" y="533"/>
                  </a:lnTo>
                  <a:lnTo>
                    <a:pt x="101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7" y="666"/>
                  </a:lnTo>
                  <a:lnTo>
                    <a:pt x="400" y="666"/>
                  </a:lnTo>
                  <a:lnTo>
                    <a:pt x="466" y="649"/>
                  </a:lnTo>
                  <a:lnTo>
                    <a:pt x="533" y="616"/>
                  </a:lnTo>
                  <a:lnTo>
                    <a:pt x="583" y="583"/>
                  </a:lnTo>
                  <a:lnTo>
                    <a:pt x="599" y="533"/>
                  </a:lnTo>
                  <a:lnTo>
                    <a:pt x="583" y="499"/>
                  </a:lnTo>
                  <a:lnTo>
                    <a:pt x="549" y="483"/>
                  </a:lnTo>
                  <a:lnTo>
                    <a:pt x="533" y="466"/>
                  </a:lnTo>
                  <a:lnTo>
                    <a:pt x="499" y="483"/>
                  </a:lnTo>
                  <a:lnTo>
                    <a:pt x="483" y="499"/>
                  </a:lnTo>
                  <a:lnTo>
                    <a:pt x="416" y="516"/>
                  </a:lnTo>
                  <a:lnTo>
                    <a:pt x="333" y="533"/>
                  </a:lnTo>
                  <a:lnTo>
                    <a:pt x="267" y="499"/>
                  </a:lnTo>
                  <a:lnTo>
                    <a:pt x="200" y="466"/>
                  </a:lnTo>
                  <a:lnTo>
                    <a:pt x="184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66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66" y="101"/>
                  </a:lnTo>
                  <a:lnTo>
                    <a:pt x="516" y="51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5608800" y="2056550"/>
              <a:ext cx="14150" cy="22450"/>
            </a:xfrm>
            <a:custGeom>
              <a:avLst/>
              <a:gdLst/>
              <a:ahLst/>
              <a:cxnLst/>
              <a:rect l="l" t="t" r="r" b="b"/>
              <a:pathLst>
                <a:path w="566" h="898" extrusionOk="0">
                  <a:moveTo>
                    <a:pt x="34" y="0"/>
                  </a:moveTo>
                  <a:lnTo>
                    <a:pt x="17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383"/>
                  </a:lnTo>
                  <a:lnTo>
                    <a:pt x="1" y="449"/>
                  </a:lnTo>
                  <a:lnTo>
                    <a:pt x="17" y="499"/>
                  </a:lnTo>
                  <a:lnTo>
                    <a:pt x="51" y="549"/>
                  </a:lnTo>
                  <a:lnTo>
                    <a:pt x="84" y="582"/>
                  </a:lnTo>
                  <a:lnTo>
                    <a:pt x="134" y="615"/>
                  </a:lnTo>
                  <a:lnTo>
                    <a:pt x="184" y="649"/>
                  </a:lnTo>
                  <a:lnTo>
                    <a:pt x="233" y="665"/>
                  </a:lnTo>
                  <a:lnTo>
                    <a:pt x="283" y="665"/>
                  </a:lnTo>
                  <a:lnTo>
                    <a:pt x="350" y="649"/>
                  </a:lnTo>
                  <a:lnTo>
                    <a:pt x="416" y="632"/>
                  </a:lnTo>
                  <a:lnTo>
                    <a:pt x="400" y="682"/>
                  </a:lnTo>
                  <a:lnTo>
                    <a:pt x="350" y="715"/>
                  </a:lnTo>
                  <a:lnTo>
                    <a:pt x="300" y="748"/>
                  </a:lnTo>
                  <a:lnTo>
                    <a:pt x="250" y="748"/>
                  </a:lnTo>
                  <a:lnTo>
                    <a:pt x="167" y="732"/>
                  </a:lnTo>
                  <a:lnTo>
                    <a:pt x="117" y="732"/>
                  </a:lnTo>
                  <a:lnTo>
                    <a:pt x="100" y="748"/>
                  </a:lnTo>
                  <a:lnTo>
                    <a:pt x="67" y="765"/>
                  </a:lnTo>
                  <a:lnTo>
                    <a:pt x="67" y="798"/>
                  </a:lnTo>
                  <a:lnTo>
                    <a:pt x="67" y="815"/>
                  </a:lnTo>
                  <a:lnTo>
                    <a:pt x="84" y="848"/>
                  </a:lnTo>
                  <a:lnTo>
                    <a:pt x="117" y="865"/>
                  </a:lnTo>
                  <a:lnTo>
                    <a:pt x="167" y="881"/>
                  </a:lnTo>
                  <a:lnTo>
                    <a:pt x="233" y="898"/>
                  </a:lnTo>
                  <a:lnTo>
                    <a:pt x="300" y="881"/>
                  </a:lnTo>
                  <a:lnTo>
                    <a:pt x="366" y="865"/>
                  </a:lnTo>
                  <a:lnTo>
                    <a:pt x="416" y="831"/>
                  </a:lnTo>
                  <a:lnTo>
                    <a:pt x="466" y="798"/>
                  </a:lnTo>
                  <a:lnTo>
                    <a:pt x="499" y="748"/>
                  </a:lnTo>
                  <a:lnTo>
                    <a:pt x="533" y="699"/>
                  </a:lnTo>
                  <a:lnTo>
                    <a:pt x="549" y="632"/>
                  </a:lnTo>
                  <a:lnTo>
                    <a:pt x="566" y="566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33" y="17"/>
                  </a:lnTo>
                  <a:lnTo>
                    <a:pt x="516" y="0"/>
                  </a:lnTo>
                  <a:lnTo>
                    <a:pt x="466" y="0"/>
                  </a:lnTo>
                  <a:lnTo>
                    <a:pt x="433" y="17"/>
                  </a:lnTo>
                  <a:lnTo>
                    <a:pt x="416" y="34"/>
                  </a:lnTo>
                  <a:lnTo>
                    <a:pt x="416" y="67"/>
                  </a:lnTo>
                  <a:lnTo>
                    <a:pt x="416" y="383"/>
                  </a:lnTo>
                  <a:lnTo>
                    <a:pt x="416" y="433"/>
                  </a:lnTo>
                  <a:lnTo>
                    <a:pt x="383" y="482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4" y="482"/>
                  </a:lnTo>
                  <a:lnTo>
                    <a:pt x="150" y="433"/>
                  </a:lnTo>
                  <a:lnTo>
                    <a:pt x="134" y="383"/>
                  </a:lnTo>
                  <a:lnTo>
                    <a:pt x="134" y="67"/>
                  </a:lnTo>
                  <a:lnTo>
                    <a:pt x="134" y="50"/>
                  </a:lnTo>
                  <a:lnTo>
                    <a:pt x="134" y="34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5628325" y="2056550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33" y="133"/>
                  </a:moveTo>
                  <a:lnTo>
                    <a:pt x="400" y="150"/>
                  </a:lnTo>
                  <a:lnTo>
                    <a:pt x="450" y="183"/>
                  </a:lnTo>
                  <a:lnTo>
                    <a:pt x="483" y="250"/>
                  </a:lnTo>
                  <a:lnTo>
                    <a:pt x="500" y="333"/>
                  </a:lnTo>
                  <a:lnTo>
                    <a:pt x="483" y="399"/>
                  </a:lnTo>
                  <a:lnTo>
                    <a:pt x="450" y="466"/>
                  </a:lnTo>
                  <a:lnTo>
                    <a:pt x="400" y="516"/>
                  </a:lnTo>
                  <a:lnTo>
                    <a:pt x="250" y="516"/>
                  </a:lnTo>
                  <a:lnTo>
                    <a:pt x="200" y="466"/>
                  </a:lnTo>
                  <a:lnTo>
                    <a:pt x="151" y="399"/>
                  </a:lnTo>
                  <a:lnTo>
                    <a:pt x="151" y="333"/>
                  </a:lnTo>
                  <a:lnTo>
                    <a:pt x="151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33" y="133"/>
                  </a:lnTo>
                  <a:close/>
                  <a:moveTo>
                    <a:pt x="250" y="0"/>
                  </a:moveTo>
                  <a:lnTo>
                    <a:pt x="200" y="34"/>
                  </a:lnTo>
                  <a:lnTo>
                    <a:pt x="134" y="50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8" y="449"/>
                  </a:lnTo>
                  <a:lnTo>
                    <a:pt x="51" y="516"/>
                  </a:lnTo>
                  <a:lnTo>
                    <a:pt x="101" y="566"/>
                  </a:lnTo>
                  <a:lnTo>
                    <a:pt x="134" y="615"/>
                  </a:lnTo>
                  <a:lnTo>
                    <a:pt x="200" y="649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50" y="649"/>
                  </a:lnTo>
                  <a:lnTo>
                    <a:pt x="500" y="615"/>
                  </a:lnTo>
                  <a:lnTo>
                    <a:pt x="549" y="566"/>
                  </a:lnTo>
                  <a:lnTo>
                    <a:pt x="583" y="516"/>
                  </a:lnTo>
                  <a:lnTo>
                    <a:pt x="616" y="449"/>
                  </a:lnTo>
                  <a:lnTo>
                    <a:pt x="633" y="399"/>
                  </a:lnTo>
                  <a:lnTo>
                    <a:pt x="649" y="333"/>
                  </a:lnTo>
                  <a:lnTo>
                    <a:pt x="633" y="266"/>
                  </a:lnTo>
                  <a:lnTo>
                    <a:pt x="616" y="200"/>
                  </a:lnTo>
                  <a:lnTo>
                    <a:pt x="583" y="150"/>
                  </a:lnTo>
                  <a:lnTo>
                    <a:pt x="549" y="100"/>
                  </a:lnTo>
                  <a:lnTo>
                    <a:pt x="500" y="50"/>
                  </a:lnTo>
                  <a:lnTo>
                    <a:pt x="450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56495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400"/>
                  </a:lnTo>
                  <a:lnTo>
                    <a:pt x="1" y="450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400"/>
                  </a:lnTo>
                  <a:lnTo>
                    <a:pt x="566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1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3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16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6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567945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49" y="1"/>
                  </a:moveTo>
                  <a:lnTo>
                    <a:pt x="283" y="17"/>
                  </a:lnTo>
                  <a:lnTo>
                    <a:pt x="216" y="34"/>
                  </a:lnTo>
                  <a:lnTo>
                    <a:pt x="167" y="67"/>
                  </a:lnTo>
                  <a:lnTo>
                    <a:pt x="117" y="101"/>
                  </a:lnTo>
                  <a:lnTo>
                    <a:pt x="67" y="150"/>
                  </a:lnTo>
                  <a:lnTo>
                    <a:pt x="34" y="217"/>
                  </a:lnTo>
                  <a:lnTo>
                    <a:pt x="17" y="267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17" y="583"/>
                  </a:lnTo>
                  <a:lnTo>
                    <a:pt x="167" y="632"/>
                  </a:lnTo>
                  <a:lnTo>
                    <a:pt x="216" y="649"/>
                  </a:lnTo>
                  <a:lnTo>
                    <a:pt x="283" y="682"/>
                  </a:lnTo>
                  <a:lnTo>
                    <a:pt x="349" y="682"/>
                  </a:lnTo>
                  <a:lnTo>
                    <a:pt x="466" y="666"/>
                  </a:lnTo>
                  <a:lnTo>
                    <a:pt x="565" y="616"/>
                  </a:lnTo>
                  <a:lnTo>
                    <a:pt x="582" y="583"/>
                  </a:lnTo>
                  <a:lnTo>
                    <a:pt x="599" y="566"/>
                  </a:lnTo>
                  <a:lnTo>
                    <a:pt x="599" y="533"/>
                  </a:lnTo>
                  <a:lnTo>
                    <a:pt x="582" y="516"/>
                  </a:lnTo>
                  <a:lnTo>
                    <a:pt x="565" y="483"/>
                  </a:lnTo>
                  <a:lnTo>
                    <a:pt x="516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33"/>
                  </a:lnTo>
                  <a:lnTo>
                    <a:pt x="283" y="516"/>
                  </a:lnTo>
                  <a:lnTo>
                    <a:pt x="216" y="483"/>
                  </a:lnTo>
                  <a:lnTo>
                    <a:pt x="167" y="416"/>
                  </a:lnTo>
                  <a:lnTo>
                    <a:pt x="150" y="350"/>
                  </a:lnTo>
                  <a:lnTo>
                    <a:pt x="167" y="267"/>
                  </a:lnTo>
                  <a:lnTo>
                    <a:pt x="216" y="200"/>
                  </a:lnTo>
                  <a:lnTo>
                    <a:pt x="283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65" y="200"/>
                  </a:lnTo>
                  <a:lnTo>
                    <a:pt x="582" y="184"/>
                  </a:lnTo>
                  <a:lnTo>
                    <a:pt x="599" y="150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5" y="84"/>
                  </a:lnTo>
                  <a:lnTo>
                    <a:pt x="466" y="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5698550" y="2056550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17" y="133"/>
                  </a:moveTo>
                  <a:lnTo>
                    <a:pt x="383" y="150"/>
                  </a:lnTo>
                  <a:lnTo>
                    <a:pt x="450" y="183"/>
                  </a:lnTo>
                  <a:lnTo>
                    <a:pt x="483" y="250"/>
                  </a:lnTo>
                  <a:lnTo>
                    <a:pt x="500" y="333"/>
                  </a:lnTo>
                  <a:lnTo>
                    <a:pt x="483" y="399"/>
                  </a:lnTo>
                  <a:lnTo>
                    <a:pt x="450" y="466"/>
                  </a:lnTo>
                  <a:lnTo>
                    <a:pt x="383" y="499"/>
                  </a:lnTo>
                  <a:lnTo>
                    <a:pt x="317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1" y="399"/>
                  </a:lnTo>
                  <a:lnTo>
                    <a:pt x="134" y="333"/>
                  </a:lnTo>
                  <a:lnTo>
                    <a:pt x="151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7" y="133"/>
                  </a:lnTo>
                  <a:close/>
                  <a:moveTo>
                    <a:pt x="250" y="0"/>
                  </a:moveTo>
                  <a:lnTo>
                    <a:pt x="184" y="34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8" y="449"/>
                  </a:lnTo>
                  <a:lnTo>
                    <a:pt x="51" y="516"/>
                  </a:lnTo>
                  <a:lnTo>
                    <a:pt x="84" y="566"/>
                  </a:lnTo>
                  <a:lnTo>
                    <a:pt x="134" y="599"/>
                  </a:lnTo>
                  <a:lnTo>
                    <a:pt x="184" y="632"/>
                  </a:lnTo>
                  <a:lnTo>
                    <a:pt x="283" y="665"/>
                  </a:lnTo>
                  <a:lnTo>
                    <a:pt x="400" y="649"/>
                  </a:lnTo>
                  <a:lnTo>
                    <a:pt x="450" y="632"/>
                  </a:lnTo>
                  <a:lnTo>
                    <a:pt x="500" y="615"/>
                  </a:lnTo>
                  <a:lnTo>
                    <a:pt x="516" y="632"/>
                  </a:lnTo>
                  <a:lnTo>
                    <a:pt x="533" y="649"/>
                  </a:lnTo>
                  <a:lnTo>
                    <a:pt x="549" y="665"/>
                  </a:lnTo>
                  <a:lnTo>
                    <a:pt x="599" y="665"/>
                  </a:lnTo>
                  <a:lnTo>
                    <a:pt x="633" y="649"/>
                  </a:lnTo>
                  <a:lnTo>
                    <a:pt x="633" y="615"/>
                  </a:lnTo>
                  <a:lnTo>
                    <a:pt x="649" y="599"/>
                  </a:lnTo>
                  <a:lnTo>
                    <a:pt x="649" y="333"/>
                  </a:lnTo>
                  <a:lnTo>
                    <a:pt x="633" y="67"/>
                  </a:lnTo>
                  <a:lnTo>
                    <a:pt x="633" y="50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500" y="34"/>
                  </a:lnTo>
                  <a:lnTo>
                    <a:pt x="500" y="50"/>
                  </a:lnTo>
                  <a:lnTo>
                    <a:pt x="416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5721000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50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49"/>
                  </a:lnTo>
                  <a:lnTo>
                    <a:pt x="17" y="666"/>
                  </a:lnTo>
                  <a:lnTo>
                    <a:pt x="50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32"/>
                  </a:lnTo>
                  <a:lnTo>
                    <a:pt x="150" y="616"/>
                  </a:lnTo>
                  <a:lnTo>
                    <a:pt x="150" y="283"/>
                  </a:lnTo>
                  <a:lnTo>
                    <a:pt x="150" y="234"/>
                  </a:lnTo>
                  <a:lnTo>
                    <a:pt x="183" y="184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184"/>
                  </a:lnTo>
                  <a:lnTo>
                    <a:pt x="416" y="234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33" y="632"/>
                  </a:lnTo>
                  <a:lnTo>
                    <a:pt x="449" y="666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6"/>
                  </a:lnTo>
                  <a:lnTo>
                    <a:pt x="566" y="632"/>
                  </a:lnTo>
                  <a:lnTo>
                    <a:pt x="566" y="616"/>
                  </a:lnTo>
                  <a:lnTo>
                    <a:pt x="566" y="283"/>
                  </a:lnTo>
                  <a:lnTo>
                    <a:pt x="549" y="217"/>
                  </a:lnTo>
                  <a:lnTo>
                    <a:pt x="532" y="150"/>
                  </a:lnTo>
                  <a:lnTo>
                    <a:pt x="499" y="101"/>
                  </a:lnTo>
                  <a:lnTo>
                    <a:pt x="449" y="67"/>
                  </a:lnTo>
                  <a:lnTo>
                    <a:pt x="399" y="34"/>
                  </a:lnTo>
                  <a:lnTo>
                    <a:pt x="350" y="17"/>
                  </a:lnTo>
                  <a:lnTo>
                    <a:pt x="300" y="1"/>
                  </a:lnTo>
                  <a:lnTo>
                    <a:pt x="250" y="1"/>
                  </a:lnTo>
                  <a:lnTo>
                    <a:pt x="183" y="17"/>
                  </a:lnTo>
                  <a:lnTo>
                    <a:pt x="133" y="51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5750925" y="2056550"/>
              <a:ext cx="16225" cy="22875"/>
            </a:xfrm>
            <a:custGeom>
              <a:avLst/>
              <a:gdLst/>
              <a:ahLst/>
              <a:cxnLst/>
              <a:rect l="l" t="t" r="r" b="b"/>
              <a:pathLst>
                <a:path w="649" h="915" extrusionOk="0">
                  <a:moveTo>
                    <a:pt x="316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50"/>
                  </a:lnTo>
                  <a:lnTo>
                    <a:pt x="499" y="333"/>
                  </a:lnTo>
                  <a:lnTo>
                    <a:pt x="499" y="399"/>
                  </a:lnTo>
                  <a:lnTo>
                    <a:pt x="449" y="466"/>
                  </a:lnTo>
                  <a:lnTo>
                    <a:pt x="399" y="516"/>
                  </a:lnTo>
                  <a:lnTo>
                    <a:pt x="316" y="532"/>
                  </a:lnTo>
                  <a:lnTo>
                    <a:pt x="249" y="516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50" y="333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49" y="150"/>
                  </a:lnTo>
                  <a:lnTo>
                    <a:pt x="316" y="133"/>
                  </a:lnTo>
                  <a:close/>
                  <a:moveTo>
                    <a:pt x="266" y="0"/>
                  </a:moveTo>
                  <a:lnTo>
                    <a:pt x="200" y="34"/>
                  </a:lnTo>
                  <a:lnTo>
                    <a:pt x="150" y="50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33" y="217"/>
                  </a:lnTo>
                  <a:lnTo>
                    <a:pt x="0" y="266"/>
                  </a:lnTo>
                  <a:lnTo>
                    <a:pt x="0" y="333"/>
                  </a:lnTo>
                  <a:lnTo>
                    <a:pt x="17" y="399"/>
                  </a:lnTo>
                  <a:lnTo>
                    <a:pt x="33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416" y="665"/>
                  </a:lnTo>
                  <a:lnTo>
                    <a:pt x="499" y="615"/>
                  </a:lnTo>
                  <a:lnTo>
                    <a:pt x="482" y="682"/>
                  </a:lnTo>
                  <a:lnTo>
                    <a:pt x="432" y="715"/>
                  </a:lnTo>
                  <a:lnTo>
                    <a:pt x="382" y="748"/>
                  </a:lnTo>
                  <a:lnTo>
                    <a:pt x="316" y="765"/>
                  </a:lnTo>
                  <a:lnTo>
                    <a:pt x="249" y="748"/>
                  </a:lnTo>
                  <a:lnTo>
                    <a:pt x="216" y="732"/>
                  </a:lnTo>
                  <a:lnTo>
                    <a:pt x="183" y="748"/>
                  </a:lnTo>
                  <a:lnTo>
                    <a:pt x="166" y="748"/>
                  </a:lnTo>
                  <a:lnTo>
                    <a:pt x="150" y="782"/>
                  </a:lnTo>
                  <a:lnTo>
                    <a:pt x="133" y="815"/>
                  </a:lnTo>
                  <a:lnTo>
                    <a:pt x="150" y="831"/>
                  </a:lnTo>
                  <a:lnTo>
                    <a:pt x="166" y="865"/>
                  </a:lnTo>
                  <a:lnTo>
                    <a:pt x="183" y="881"/>
                  </a:lnTo>
                  <a:lnTo>
                    <a:pt x="249" y="898"/>
                  </a:lnTo>
                  <a:lnTo>
                    <a:pt x="316" y="915"/>
                  </a:lnTo>
                  <a:lnTo>
                    <a:pt x="382" y="898"/>
                  </a:lnTo>
                  <a:lnTo>
                    <a:pt x="449" y="881"/>
                  </a:lnTo>
                  <a:lnTo>
                    <a:pt x="499" y="848"/>
                  </a:lnTo>
                  <a:lnTo>
                    <a:pt x="549" y="815"/>
                  </a:lnTo>
                  <a:lnTo>
                    <a:pt x="599" y="765"/>
                  </a:lnTo>
                  <a:lnTo>
                    <a:pt x="632" y="715"/>
                  </a:lnTo>
                  <a:lnTo>
                    <a:pt x="648" y="649"/>
                  </a:lnTo>
                  <a:lnTo>
                    <a:pt x="648" y="582"/>
                  </a:lnTo>
                  <a:lnTo>
                    <a:pt x="648" y="333"/>
                  </a:lnTo>
                  <a:lnTo>
                    <a:pt x="648" y="67"/>
                  </a:lnTo>
                  <a:lnTo>
                    <a:pt x="648" y="34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5773350" y="2056125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33" y="134"/>
                  </a:moveTo>
                  <a:lnTo>
                    <a:pt x="383" y="150"/>
                  </a:lnTo>
                  <a:lnTo>
                    <a:pt x="449" y="167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34" y="67"/>
                  </a:lnTo>
                  <a:lnTo>
                    <a:pt x="84" y="101"/>
                  </a:lnTo>
                  <a:lnTo>
                    <a:pt x="51" y="150"/>
                  </a:lnTo>
                  <a:lnTo>
                    <a:pt x="17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" y="416"/>
                  </a:lnTo>
                  <a:lnTo>
                    <a:pt x="17" y="466"/>
                  </a:lnTo>
                  <a:lnTo>
                    <a:pt x="51" y="533"/>
                  </a:lnTo>
                  <a:lnTo>
                    <a:pt x="100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7" y="666"/>
                  </a:lnTo>
                  <a:lnTo>
                    <a:pt x="400" y="666"/>
                  </a:lnTo>
                  <a:lnTo>
                    <a:pt x="466" y="649"/>
                  </a:lnTo>
                  <a:lnTo>
                    <a:pt x="516" y="616"/>
                  </a:lnTo>
                  <a:lnTo>
                    <a:pt x="566" y="583"/>
                  </a:lnTo>
                  <a:lnTo>
                    <a:pt x="582" y="533"/>
                  </a:lnTo>
                  <a:lnTo>
                    <a:pt x="566" y="499"/>
                  </a:lnTo>
                  <a:lnTo>
                    <a:pt x="549" y="483"/>
                  </a:lnTo>
                  <a:lnTo>
                    <a:pt x="516" y="466"/>
                  </a:lnTo>
                  <a:lnTo>
                    <a:pt x="499" y="483"/>
                  </a:lnTo>
                  <a:lnTo>
                    <a:pt x="466" y="499"/>
                  </a:lnTo>
                  <a:lnTo>
                    <a:pt x="400" y="516"/>
                  </a:lnTo>
                  <a:lnTo>
                    <a:pt x="333" y="533"/>
                  </a:lnTo>
                  <a:lnTo>
                    <a:pt x="267" y="499"/>
                  </a:lnTo>
                  <a:lnTo>
                    <a:pt x="200" y="466"/>
                  </a:lnTo>
                  <a:lnTo>
                    <a:pt x="167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49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49" y="101"/>
                  </a:lnTo>
                  <a:lnTo>
                    <a:pt x="499" y="51"/>
                  </a:lnTo>
                  <a:lnTo>
                    <a:pt x="449" y="34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5792050" y="2049900"/>
              <a:ext cx="9175" cy="23300"/>
            </a:xfrm>
            <a:custGeom>
              <a:avLst/>
              <a:gdLst/>
              <a:ahLst/>
              <a:cxnLst/>
              <a:rect l="l" t="t" r="r" b="b"/>
              <a:pathLst>
                <a:path w="367" h="932" extrusionOk="0">
                  <a:moveTo>
                    <a:pt x="150" y="1"/>
                  </a:moveTo>
                  <a:lnTo>
                    <a:pt x="117" y="34"/>
                  </a:lnTo>
                  <a:lnTo>
                    <a:pt x="117" y="50"/>
                  </a:lnTo>
                  <a:lnTo>
                    <a:pt x="117" y="250"/>
                  </a:lnTo>
                  <a:lnTo>
                    <a:pt x="67" y="250"/>
                  </a:lnTo>
                  <a:lnTo>
                    <a:pt x="34" y="266"/>
                  </a:lnTo>
                  <a:lnTo>
                    <a:pt x="17" y="283"/>
                  </a:lnTo>
                  <a:lnTo>
                    <a:pt x="1" y="300"/>
                  </a:lnTo>
                  <a:lnTo>
                    <a:pt x="1" y="333"/>
                  </a:lnTo>
                  <a:lnTo>
                    <a:pt x="1" y="350"/>
                  </a:lnTo>
                  <a:lnTo>
                    <a:pt x="17" y="383"/>
                  </a:lnTo>
                  <a:lnTo>
                    <a:pt x="51" y="399"/>
                  </a:lnTo>
                  <a:lnTo>
                    <a:pt x="117" y="399"/>
                  </a:lnTo>
                  <a:lnTo>
                    <a:pt x="117" y="782"/>
                  </a:lnTo>
                  <a:lnTo>
                    <a:pt x="134" y="848"/>
                  </a:lnTo>
                  <a:lnTo>
                    <a:pt x="167" y="881"/>
                  </a:lnTo>
                  <a:lnTo>
                    <a:pt x="200" y="915"/>
                  </a:lnTo>
                  <a:lnTo>
                    <a:pt x="267" y="931"/>
                  </a:lnTo>
                  <a:lnTo>
                    <a:pt x="300" y="931"/>
                  </a:lnTo>
                  <a:lnTo>
                    <a:pt x="316" y="915"/>
                  </a:lnTo>
                  <a:lnTo>
                    <a:pt x="333" y="881"/>
                  </a:lnTo>
                  <a:lnTo>
                    <a:pt x="333" y="865"/>
                  </a:lnTo>
                  <a:lnTo>
                    <a:pt x="333" y="832"/>
                  </a:lnTo>
                  <a:lnTo>
                    <a:pt x="316" y="798"/>
                  </a:lnTo>
                  <a:lnTo>
                    <a:pt x="300" y="782"/>
                  </a:lnTo>
                  <a:lnTo>
                    <a:pt x="267" y="782"/>
                  </a:lnTo>
                  <a:lnTo>
                    <a:pt x="267" y="399"/>
                  </a:lnTo>
                  <a:lnTo>
                    <a:pt x="333" y="399"/>
                  </a:lnTo>
                  <a:lnTo>
                    <a:pt x="350" y="383"/>
                  </a:lnTo>
                  <a:lnTo>
                    <a:pt x="366" y="350"/>
                  </a:lnTo>
                  <a:lnTo>
                    <a:pt x="366" y="333"/>
                  </a:lnTo>
                  <a:lnTo>
                    <a:pt x="366" y="300"/>
                  </a:lnTo>
                  <a:lnTo>
                    <a:pt x="350" y="283"/>
                  </a:lnTo>
                  <a:lnTo>
                    <a:pt x="333" y="266"/>
                  </a:lnTo>
                  <a:lnTo>
                    <a:pt x="300" y="250"/>
                  </a:lnTo>
                  <a:lnTo>
                    <a:pt x="267" y="250"/>
                  </a:lnTo>
                  <a:lnTo>
                    <a:pt x="267" y="50"/>
                  </a:lnTo>
                  <a:lnTo>
                    <a:pt x="250" y="1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5815750" y="2056550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32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82" y="250"/>
                  </a:lnTo>
                  <a:lnTo>
                    <a:pt x="499" y="333"/>
                  </a:lnTo>
                  <a:lnTo>
                    <a:pt x="482" y="399"/>
                  </a:lnTo>
                  <a:lnTo>
                    <a:pt x="449" y="466"/>
                  </a:lnTo>
                  <a:lnTo>
                    <a:pt x="399" y="499"/>
                  </a:lnTo>
                  <a:lnTo>
                    <a:pt x="316" y="516"/>
                  </a:lnTo>
                  <a:lnTo>
                    <a:pt x="249" y="499"/>
                  </a:lnTo>
                  <a:lnTo>
                    <a:pt x="200" y="466"/>
                  </a:lnTo>
                  <a:lnTo>
                    <a:pt x="166" y="399"/>
                  </a:lnTo>
                  <a:lnTo>
                    <a:pt x="150" y="333"/>
                  </a:lnTo>
                  <a:lnTo>
                    <a:pt x="166" y="250"/>
                  </a:lnTo>
                  <a:lnTo>
                    <a:pt x="200" y="183"/>
                  </a:lnTo>
                  <a:lnTo>
                    <a:pt x="266" y="150"/>
                  </a:lnTo>
                  <a:lnTo>
                    <a:pt x="332" y="133"/>
                  </a:lnTo>
                  <a:close/>
                  <a:moveTo>
                    <a:pt x="299" y="0"/>
                  </a:moveTo>
                  <a:lnTo>
                    <a:pt x="233" y="17"/>
                  </a:lnTo>
                  <a:lnTo>
                    <a:pt x="183" y="34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3" y="200"/>
                  </a:lnTo>
                  <a:lnTo>
                    <a:pt x="17" y="266"/>
                  </a:lnTo>
                  <a:lnTo>
                    <a:pt x="0" y="333"/>
                  </a:lnTo>
                  <a:lnTo>
                    <a:pt x="17" y="399"/>
                  </a:lnTo>
                  <a:lnTo>
                    <a:pt x="33" y="449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5"/>
                  </a:lnTo>
                  <a:lnTo>
                    <a:pt x="200" y="632"/>
                  </a:lnTo>
                  <a:lnTo>
                    <a:pt x="266" y="665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615"/>
                  </a:lnTo>
                  <a:lnTo>
                    <a:pt x="532" y="649"/>
                  </a:lnTo>
                  <a:lnTo>
                    <a:pt x="582" y="665"/>
                  </a:lnTo>
                  <a:lnTo>
                    <a:pt x="598" y="665"/>
                  </a:lnTo>
                  <a:lnTo>
                    <a:pt x="632" y="649"/>
                  </a:lnTo>
                  <a:lnTo>
                    <a:pt x="648" y="615"/>
                  </a:lnTo>
                  <a:lnTo>
                    <a:pt x="648" y="599"/>
                  </a:lnTo>
                  <a:lnTo>
                    <a:pt x="648" y="333"/>
                  </a:lnTo>
                  <a:lnTo>
                    <a:pt x="648" y="67"/>
                  </a:lnTo>
                  <a:lnTo>
                    <a:pt x="648" y="50"/>
                  </a:lnTo>
                  <a:lnTo>
                    <a:pt x="632" y="17"/>
                  </a:lnTo>
                  <a:lnTo>
                    <a:pt x="615" y="0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515" y="50"/>
                  </a:lnTo>
                  <a:lnTo>
                    <a:pt x="465" y="3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839425" y="2049075"/>
              <a:ext cx="3775" cy="23700"/>
            </a:xfrm>
            <a:custGeom>
              <a:avLst/>
              <a:gdLst/>
              <a:ahLst/>
              <a:cxnLst/>
              <a:rect l="l" t="t" r="r" b="b"/>
              <a:pathLst>
                <a:path w="151" h="948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881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84" y="948"/>
                  </a:lnTo>
                  <a:lnTo>
                    <a:pt x="117" y="931"/>
                  </a:lnTo>
                  <a:lnTo>
                    <a:pt x="133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33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5847725" y="2049075"/>
              <a:ext cx="3775" cy="24125"/>
            </a:xfrm>
            <a:custGeom>
              <a:avLst/>
              <a:gdLst/>
              <a:ahLst/>
              <a:cxnLst/>
              <a:rect l="l" t="t" r="r" b="b"/>
              <a:pathLst>
                <a:path w="151" h="965" extrusionOk="0">
                  <a:moveTo>
                    <a:pt x="84" y="0"/>
                  </a:moveTo>
                  <a:lnTo>
                    <a:pt x="51" y="17"/>
                  </a:lnTo>
                  <a:lnTo>
                    <a:pt x="18" y="34"/>
                  </a:lnTo>
                  <a:lnTo>
                    <a:pt x="18" y="50"/>
                  </a:lnTo>
                  <a:lnTo>
                    <a:pt x="1" y="83"/>
                  </a:lnTo>
                  <a:lnTo>
                    <a:pt x="1" y="881"/>
                  </a:lnTo>
                  <a:lnTo>
                    <a:pt x="18" y="914"/>
                  </a:lnTo>
                  <a:lnTo>
                    <a:pt x="18" y="931"/>
                  </a:lnTo>
                  <a:lnTo>
                    <a:pt x="51" y="948"/>
                  </a:lnTo>
                  <a:lnTo>
                    <a:pt x="84" y="964"/>
                  </a:lnTo>
                  <a:lnTo>
                    <a:pt x="101" y="948"/>
                  </a:lnTo>
                  <a:lnTo>
                    <a:pt x="134" y="931"/>
                  </a:lnTo>
                  <a:lnTo>
                    <a:pt x="150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50" y="50"/>
                  </a:lnTo>
                  <a:lnTo>
                    <a:pt x="134" y="34"/>
                  </a:lnTo>
                  <a:lnTo>
                    <a:pt x="101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5521125" y="2090625"/>
              <a:ext cx="15825" cy="16650"/>
            </a:xfrm>
            <a:custGeom>
              <a:avLst/>
              <a:gdLst/>
              <a:ahLst/>
              <a:cxnLst/>
              <a:rect l="l" t="t" r="r" b="b"/>
              <a:pathLst>
                <a:path w="633" h="666" extrusionOk="0">
                  <a:moveTo>
                    <a:pt x="317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50"/>
                  </a:lnTo>
                  <a:lnTo>
                    <a:pt x="499" y="316"/>
                  </a:lnTo>
                  <a:lnTo>
                    <a:pt x="483" y="399"/>
                  </a:lnTo>
                  <a:lnTo>
                    <a:pt x="449" y="466"/>
                  </a:lnTo>
                  <a:lnTo>
                    <a:pt x="400" y="499"/>
                  </a:lnTo>
                  <a:lnTo>
                    <a:pt x="317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50" y="316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7" y="133"/>
                  </a:lnTo>
                  <a:close/>
                  <a:moveTo>
                    <a:pt x="250" y="0"/>
                  </a:moveTo>
                  <a:lnTo>
                    <a:pt x="200" y="17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7" y="449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599"/>
                  </a:lnTo>
                  <a:lnTo>
                    <a:pt x="200" y="632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49" y="649"/>
                  </a:lnTo>
                  <a:lnTo>
                    <a:pt x="499" y="615"/>
                  </a:lnTo>
                  <a:lnTo>
                    <a:pt x="549" y="565"/>
                  </a:lnTo>
                  <a:lnTo>
                    <a:pt x="582" y="516"/>
                  </a:lnTo>
                  <a:lnTo>
                    <a:pt x="616" y="449"/>
                  </a:lnTo>
                  <a:lnTo>
                    <a:pt x="632" y="383"/>
                  </a:lnTo>
                  <a:lnTo>
                    <a:pt x="632" y="316"/>
                  </a:lnTo>
                  <a:lnTo>
                    <a:pt x="632" y="266"/>
                  </a:lnTo>
                  <a:lnTo>
                    <a:pt x="616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5542325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34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400"/>
                  </a:lnTo>
                  <a:lnTo>
                    <a:pt x="0" y="450"/>
                  </a:lnTo>
                  <a:lnTo>
                    <a:pt x="17" y="499"/>
                  </a:lnTo>
                  <a:lnTo>
                    <a:pt x="50" y="549"/>
                  </a:lnTo>
                  <a:lnTo>
                    <a:pt x="83" y="599"/>
                  </a:lnTo>
                  <a:lnTo>
                    <a:pt x="117" y="632"/>
                  </a:lnTo>
                  <a:lnTo>
                    <a:pt x="167" y="649"/>
                  </a:lnTo>
                  <a:lnTo>
                    <a:pt x="216" y="666"/>
                  </a:lnTo>
                  <a:lnTo>
                    <a:pt x="283" y="682"/>
                  </a:lnTo>
                  <a:lnTo>
                    <a:pt x="333" y="666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2" y="599"/>
                  </a:lnTo>
                  <a:lnTo>
                    <a:pt x="516" y="549"/>
                  </a:lnTo>
                  <a:lnTo>
                    <a:pt x="532" y="516"/>
                  </a:lnTo>
                  <a:lnTo>
                    <a:pt x="566" y="450"/>
                  </a:lnTo>
                  <a:lnTo>
                    <a:pt x="566" y="400"/>
                  </a:lnTo>
                  <a:lnTo>
                    <a:pt x="566" y="67"/>
                  </a:lnTo>
                  <a:lnTo>
                    <a:pt x="566" y="51"/>
                  </a:lnTo>
                  <a:lnTo>
                    <a:pt x="549" y="17"/>
                  </a:lnTo>
                  <a:lnTo>
                    <a:pt x="516" y="17"/>
                  </a:lnTo>
                  <a:lnTo>
                    <a:pt x="499" y="1"/>
                  </a:lnTo>
                  <a:lnTo>
                    <a:pt x="466" y="1"/>
                  </a:lnTo>
                  <a:lnTo>
                    <a:pt x="449" y="17"/>
                  </a:lnTo>
                  <a:lnTo>
                    <a:pt x="433" y="51"/>
                  </a:lnTo>
                  <a:lnTo>
                    <a:pt x="416" y="67"/>
                  </a:lnTo>
                  <a:lnTo>
                    <a:pt x="416" y="400"/>
                  </a:lnTo>
                  <a:lnTo>
                    <a:pt x="416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16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33" y="400"/>
                  </a:lnTo>
                  <a:lnTo>
                    <a:pt x="133" y="67"/>
                  </a:lnTo>
                  <a:lnTo>
                    <a:pt x="133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5563525" y="2089800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349" y="0"/>
                  </a:moveTo>
                  <a:lnTo>
                    <a:pt x="249" y="17"/>
                  </a:lnTo>
                  <a:lnTo>
                    <a:pt x="166" y="67"/>
                  </a:lnTo>
                  <a:lnTo>
                    <a:pt x="133" y="83"/>
                  </a:lnTo>
                  <a:lnTo>
                    <a:pt x="133" y="67"/>
                  </a:lnTo>
                  <a:lnTo>
                    <a:pt x="116" y="33"/>
                  </a:lnTo>
                  <a:lnTo>
                    <a:pt x="100" y="17"/>
                  </a:lnTo>
                  <a:lnTo>
                    <a:pt x="33" y="17"/>
                  </a:lnTo>
                  <a:lnTo>
                    <a:pt x="17" y="33"/>
                  </a:lnTo>
                  <a:lnTo>
                    <a:pt x="0" y="67"/>
                  </a:lnTo>
                  <a:lnTo>
                    <a:pt x="0" y="83"/>
                  </a:lnTo>
                  <a:lnTo>
                    <a:pt x="0" y="632"/>
                  </a:lnTo>
                  <a:lnTo>
                    <a:pt x="0" y="648"/>
                  </a:lnTo>
                  <a:lnTo>
                    <a:pt x="17" y="682"/>
                  </a:lnTo>
                  <a:lnTo>
                    <a:pt x="33" y="682"/>
                  </a:lnTo>
                  <a:lnTo>
                    <a:pt x="67" y="698"/>
                  </a:lnTo>
                  <a:lnTo>
                    <a:pt x="100" y="698"/>
                  </a:lnTo>
                  <a:lnTo>
                    <a:pt x="116" y="682"/>
                  </a:lnTo>
                  <a:lnTo>
                    <a:pt x="133" y="648"/>
                  </a:lnTo>
                  <a:lnTo>
                    <a:pt x="133" y="632"/>
                  </a:lnTo>
                  <a:lnTo>
                    <a:pt x="133" y="366"/>
                  </a:lnTo>
                  <a:lnTo>
                    <a:pt x="200" y="249"/>
                  </a:lnTo>
                  <a:lnTo>
                    <a:pt x="233" y="216"/>
                  </a:lnTo>
                  <a:lnTo>
                    <a:pt x="266" y="183"/>
                  </a:lnTo>
                  <a:lnTo>
                    <a:pt x="299" y="166"/>
                  </a:lnTo>
                  <a:lnTo>
                    <a:pt x="349" y="166"/>
                  </a:lnTo>
                  <a:lnTo>
                    <a:pt x="366" y="150"/>
                  </a:lnTo>
                  <a:lnTo>
                    <a:pt x="399" y="133"/>
                  </a:lnTo>
                  <a:lnTo>
                    <a:pt x="416" y="116"/>
                  </a:lnTo>
                  <a:lnTo>
                    <a:pt x="416" y="83"/>
                  </a:lnTo>
                  <a:lnTo>
                    <a:pt x="416" y="50"/>
                  </a:lnTo>
                  <a:lnTo>
                    <a:pt x="399" y="33"/>
                  </a:lnTo>
                  <a:lnTo>
                    <a:pt x="366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5588450" y="2090200"/>
              <a:ext cx="17050" cy="23300"/>
            </a:xfrm>
            <a:custGeom>
              <a:avLst/>
              <a:gdLst/>
              <a:ahLst/>
              <a:cxnLst/>
              <a:rect l="l" t="t" r="r" b="b"/>
              <a:pathLst>
                <a:path w="682" h="932" extrusionOk="0">
                  <a:moveTo>
                    <a:pt x="333" y="134"/>
                  </a:moveTo>
                  <a:lnTo>
                    <a:pt x="399" y="150"/>
                  </a:lnTo>
                  <a:lnTo>
                    <a:pt x="466" y="200"/>
                  </a:lnTo>
                  <a:lnTo>
                    <a:pt x="499" y="267"/>
                  </a:lnTo>
                  <a:lnTo>
                    <a:pt x="516" y="333"/>
                  </a:lnTo>
                  <a:lnTo>
                    <a:pt x="499" y="400"/>
                  </a:lnTo>
                  <a:lnTo>
                    <a:pt x="466" y="466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66"/>
                  </a:lnTo>
                  <a:lnTo>
                    <a:pt x="167" y="400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0" y="333"/>
                  </a:lnTo>
                  <a:lnTo>
                    <a:pt x="0" y="848"/>
                  </a:lnTo>
                  <a:lnTo>
                    <a:pt x="17" y="882"/>
                  </a:lnTo>
                  <a:lnTo>
                    <a:pt x="17" y="898"/>
                  </a:lnTo>
                  <a:lnTo>
                    <a:pt x="50" y="915"/>
                  </a:lnTo>
                  <a:lnTo>
                    <a:pt x="83" y="932"/>
                  </a:lnTo>
                  <a:lnTo>
                    <a:pt x="100" y="915"/>
                  </a:lnTo>
                  <a:lnTo>
                    <a:pt x="133" y="898"/>
                  </a:lnTo>
                  <a:lnTo>
                    <a:pt x="150" y="882"/>
                  </a:lnTo>
                  <a:lnTo>
                    <a:pt x="150" y="848"/>
                  </a:lnTo>
                  <a:lnTo>
                    <a:pt x="150" y="616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66"/>
                  </a:lnTo>
                  <a:lnTo>
                    <a:pt x="466" y="649"/>
                  </a:lnTo>
                  <a:lnTo>
                    <a:pt x="532" y="616"/>
                  </a:lnTo>
                  <a:lnTo>
                    <a:pt x="582" y="582"/>
                  </a:lnTo>
                  <a:lnTo>
                    <a:pt x="615" y="533"/>
                  </a:lnTo>
                  <a:lnTo>
                    <a:pt x="649" y="466"/>
                  </a:lnTo>
                  <a:lnTo>
                    <a:pt x="665" y="400"/>
                  </a:lnTo>
                  <a:lnTo>
                    <a:pt x="682" y="333"/>
                  </a:lnTo>
                  <a:lnTo>
                    <a:pt x="665" y="267"/>
                  </a:lnTo>
                  <a:lnTo>
                    <a:pt x="649" y="200"/>
                  </a:lnTo>
                  <a:lnTo>
                    <a:pt x="615" y="150"/>
                  </a:lnTo>
                  <a:lnTo>
                    <a:pt x="582" y="100"/>
                  </a:lnTo>
                  <a:lnTo>
                    <a:pt x="532" y="51"/>
                  </a:lnTo>
                  <a:lnTo>
                    <a:pt x="466" y="17"/>
                  </a:lnTo>
                  <a:lnTo>
                    <a:pt x="399" y="1"/>
                  </a:lnTo>
                  <a:lnTo>
                    <a:pt x="233" y="1"/>
                  </a:lnTo>
                  <a:lnTo>
                    <a:pt x="150" y="5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5610475" y="2083150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881"/>
                  </a:lnTo>
                  <a:lnTo>
                    <a:pt x="17" y="914"/>
                  </a:lnTo>
                  <a:lnTo>
                    <a:pt x="67" y="948"/>
                  </a:lnTo>
                  <a:lnTo>
                    <a:pt x="100" y="948"/>
                  </a:lnTo>
                  <a:lnTo>
                    <a:pt x="117" y="931"/>
                  </a:lnTo>
                  <a:lnTo>
                    <a:pt x="150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5617125" y="2090625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16" y="133"/>
                  </a:moveTo>
                  <a:lnTo>
                    <a:pt x="382" y="150"/>
                  </a:lnTo>
                  <a:lnTo>
                    <a:pt x="449" y="183"/>
                  </a:lnTo>
                  <a:lnTo>
                    <a:pt x="482" y="250"/>
                  </a:lnTo>
                  <a:lnTo>
                    <a:pt x="499" y="316"/>
                  </a:lnTo>
                  <a:lnTo>
                    <a:pt x="482" y="399"/>
                  </a:lnTo>
                  <a:lnTo>
                    <a:pt x="449" y="466"/>
                  </a:lnTo>
                  <a:lnTo>
                    <a:pt x="382" y="499"/>
                  </a:lnTo>
                  <a:lnTo>
                    <a:pt x="316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33" y="316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6" y="133"/>
                  </a:lnTo>
                  <a:close/>
                  <a:moveTo>
                    <a:pt x="233" y="0"/>
                  </a:moveTo>
                  <a:lnTo>
                    <a:pt x="183" y="34"/>
                  </a:lnTo>
                  <a:lnTo>
                    <a:pt x="133" y="50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0" y="266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17" y="449"/>
                  </a:lnTo>
                  <a:lnTo>
                    <a:pt x="50" y="516"/>
                  </a:lnTo>
                  <a:lnTo>
                    <a:pt x="83" y="565"/>
                  </a:lnTo>
                  <a:lnTo>
                    <a:pt x="133" y="599"/>
                  </a:lnTo>
                  <a:lnTo>
                    <a:pt x="200" y="632"/>
                  </a:lnTo>
                  <a:lnTo>
                    <a:pt x="250" y="649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599"/>
                  </a:lnTo>
                  <a:lnTo>
                    <a:pt x="515" y="649"/>
                  </a:lnTo>
                  <a:lnTo>
                    <a:pt x="565" y="665"/>
                  </a:lnTo>
                  <a:lnTo>
                    <a:pt x="599" y="649"/>
                  </a:lnTo>
                  <a:lnTo>
                    <a:pt x="615" y="649"/>
                  </a:lnTo>
                  <a:lnTo>
                    <a:pt x="632" y="615"/>
                  </a:lnTo>
                  <a:lnTo>
                    <a:pt x="648" y="599"/>
                  </a:lnTo>
                  <a:lnTo>
                    <a:pt x="648" y="316"/>
                  </a:lnTo>
                  <a:lnTo>
                    <a:pt x="648" y="67"/>
                  </a:lnTo>
                  <a:lnTo>
                    <a:pt x="632" y="34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65" y="0"/>
                  </a:lnTo>
                  <a:lnTo>
                    <a:pt x="532" y="17"/>
                  </a:lnTo>
                  <a:lnTo>
                    <a:pt x="499" y="50"/>
                  </a:lnTo>
                  <a:lnTo>
                    <a:pt x="449" y="1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5639550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51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616"/>
                  </a:lnTo>
                  <a:lnTo>
                    <a:pt x="1" y="632"/>
                  </a:lnTo>
                  <a:lnTo>
                    <a:pt x="17" y="666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16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4" y="184"/>
                  </a:lnTo>
                  <a:lnTo>
                    <a:pt x="233" y="150"/>
                  </a:lnTo>
                  <a:lnTo>
                    <a:pt x="333" y="150"/>
                  </a:lnTo>
                  <a:lnTo>
                    <a:pt x="383" y="184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33" y="632"/>
                  </a:lnTo>
                  <a:lnTo>
                    <a:pt x="449" y="666"/>
                  </a:lnTo>
                  <a:lnTo>
                    <a:pt x="466" y="666"/>
                  </a:lnTo>
                  <a:lnTo>
                    <a:pt x="499" y="682"/>
                  </a:lnTo>
                  <a:lnTo>
                    <a:pt x="516" y="666"/>
                  </a:lnTo>
                  <a:lnTo>
                    <a:pt x="549" y="666"/>
                  </a:lnTo>
                  <a:lnTo>
                    <a:pt x="566" y="632"/>
                  </a:lnTo>
                  <a:lnTo>
                    <a:pt x="566" y="616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67"/>
                  </a:lnTo>
                  <a:lnTo>
                    <a:pt x="516" y="134"/>
                  </a:lnTo>
                  <a:lnTo>
                    <a:pt x="483" y="84"/>
                  </a:lnTo>
                  <a:lnTo>
                    <a:pt x="433" y="51"/>
                  </a:lnTo>
                  <a:lnTo>
                    <a:pt x="400" y="17"/>
                  </a:lnTo>
                  <a:lnTo>
                    <a:pt x="333" y="1"/>
                  </a:lnTo>
                  <a:lnTo>
                    <a:pt x="283" y="1"/>
                  </a:lnTo>
                  <a:lnTo>
                    <a:pt x="217" y="17"/>
                  </a:lnTo>
                  <a:lnTo>
                    <a:pt x="134" y="34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5659075" y="2090625"/>
              <a:ext cx="13325" cy="16650"/>
            </a:xfrm>
            <a:custGeom>
              <a:avLst/>
              <a:gdLst/>
              <a:ahLst/>
              <a:cxnLst/>
              <a:rect l="l" t="t" r="r" b="b"/>
              <a:pathLst>
                <a:path w="533" h="666" extrusionOk="0">
                  <a:moveTo>
                    <a:pt x="184" y="0"/>
                  </a:moveTo>
                  <a:lnTo>
                    <a:pt x="101" y="50"/>
                  </a:lnTo>
                  <a:lnTo>
                    <a:pt x="67" y="67"/>
                  </a:lnTo>
                  <a:lnTo>
                    <a:pt x="51" y="11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34" y="233"/>
                  </a:lnTo>
                  <a:lnTo>
                    <a:pt x="51" y="283"/>
                  </a:lnTo>
                  <a:lnTo>
                    <a:pt x="84" y="333"/>
                  </a:lnTo>
                  <a:lnTo>
                    <a:pt x="134" y="366"/>
                  </a:lnTo>
                  <a:lnTo>
                    <a:pt x="267" y="399"/>
                  </a:lnTo>
                  <a:lnTo>
                    <a:pt x="317" y="416"/>
                  </a:lnTo>
                  <a:lnTo>
                    <a:pt x="367" y="433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82"/>
                  </a:lnTo>
                  <a:lnTo>
                    <a:pt x="367" y="499"/>
                  </a:lnTo>
                  <a:lnTo>
                    <a:pt x="317" y="516"/>
                  </a:lnTo>
                  <a:lnTo>
                    <a:pt x="267" y="532"/>
                  </a:lnTo>
                  <a:lnTo>
                    <a:pt x="184" y="516"/>
                  </a:lnTo>
                  <a:lnTo>
                    <a:pt x="117" y="466"/>
                  </a:lnTo>
                  <a:lnTo>
                    <a:pt x="84" y="449"/>
                  </a:lnTo>
                  <a:lnTo>
                    <a:pt x="34" y="449"/>
                  </a:lnTo>
                  <a:lnTo>
                    <a:pt x="18" y="466"/>
                  </a:lnTo>
                  <a:lnTo>
                    <a:pt x="1" y="499"/>
                  </a:lnTo>
                  <a:lnTo>
                    <a:pt x="1" y="516"/>
                  </a:lnTo>
                  <a:lnTo>
                    <a:pt x="18" y="549"/>
                  </a:lnTo>
                  <a:lnTo>
                    <a:pt x="34" y="565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200" y="649"/>
                  </a:lnTo>
                  <a:lnTo>
                    <a:pt x="267" y="665"/>
                  </a:lnTo>
                  <a:lnTo>
                    <a:pt x="367" y="649"/>
                  </a:lnTo>
                  <a:lnTo>
                    <a:pt x="450" y="615"/>
                  </a:lnTo>
                  <a:lnTo>
                    <a:pt x="483" y="582"/>
                  </a:lnTo>
                  <a:lnTo>
                    <a:pt x="516" y="532"/>
                  </a:lnTo>
                  <a:lnTo>
                    <a:pt x="533" y="499"/>
                  </a:lnTo>
                  <a:lnTo>
                    <a:pt x="533" y="449"/>
                  </a:lnTo>
                  <a:lnTo>
                    <a:pt x="533" y="399"/>
                  </a:lnTo>
                  <a:lnTo>
                    <a:pt x="500" y="366"/>
                  </a:lnTo>
                  <a:lnTo>
                    <a:pt x="466" y="316"/>
                  </a:lnTo>
                  <a:lnTo>
                    <a:pt x="416" y="283"/>
                  </a:lnTo>
                  <a:lnTo>
                    <a:pt x="283" y="233"/>
                  </a:lnTo>
                  <a:lnTo>
                    <a:pt x="184" y="216"/>
                  </a:lnTo>
                  <a:lnTo>
                    <a:pt x="167" y="200"/>
                  </a:lnTo>
                  <a:lnTo>
                    <a:pt x="184" y="167"/>
                  </a:lnTo>
                  <a:lnTo>
                    <a:pt x="234" y="150"/>
                  </a:lnTo>
                  <a:lnTo>
                    <a:pt x="267" y="133"/>
                  </a:lnTo>
                  <a:lnTo>
                    <a:pt x="333" y="150"/>
                  </a:lnTo>
                  <a:lnTo>
                    <a:pt x="400" y="183"/>
                  </a:lnTo>
                  <a:lnTo>
                    <a:pt x="433" y="200"/>
                  </a:lnTo>
                  <a:lnTo>
                    <a:pt x="450" y="200"/>
                  </a:lnTo>
                  <a:lnTo>
                    <a:pt x="483" y="183"/>
                  </a:lnTo>
                  <a:lnTo>
                    <a:pt x="500" y="167"/>
                  </a:lnTo>
                  <a:lnTo>
                    <a:pt x="500" y="150"/>
                  </a:lnTo>
                  <a:lnTo>
                    <a:pt x="500" y="117"/>
                  </a:lnTo>
                  <a:lnTo>
                    <a:pt x="500" y="83"/>
                  </a:lnTo>
                  <a:lnTo>
                    <a:pt x="483" y="67"/>
                  </a:lnTo>
                  <a:lnTo>
                    <a:pt x="38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5685675" y="2090625"/>
              <a:ext cx="15825" cy="16650"/>
            </a:xfrm>
            <a:custGeom>
              <a:avLst/>
              <a:gdLst/>
              <a:ahLst/>
              <a:cxnLst/>
              <a:rect l="l" t="t" r="r" b="b"/>
              <a:pathLst>
                <a:path w="633" h="666" extrusionOk="0">
                  <a:moveTo>
                    <a:pt x="316" y="133"/>
                  </a:moveTo>
                  <a:lnTo>
                    <a:pt x="383" y="150"/>
                  </a:lnTo>
                  <a:lnTo>
                    <a:pt x="433" y="183"/>
                  </a:lnTo>
                  <a:lnTo>
                    <a:pt x="483" y="250"/>
                  </a:lnTo>
                  <a:lnTo>
                    <a:pt x="499" y="316"/>
                  </a:lnTo>
                  <a:lnTo>
                    <a:pt x="483" y="399"/>
                  </a:lnTo>
                  <a:lnTo>
                    <a:pt x="433" y="466"/>
                  </a:lnTo>
                  <a:lnTo>
                    <a:pt x="383" y="499"/>
                  </a:lnTo>
                  <a:lnTo>
                    <a:pt x="316" y="516"/>
                  </a:lnTo>
                  <a:lnTo>
                    <a:pt x="250" y="499"/>
                  </a:lnTo>
                  <a:lnTo>
                    <a:pt x="183" y="466"/>
                  </a:lnTo>
                  <a:lnTo>
                    <a:pt x="150" y="399"/>
                  </a:lnTo>
                  <a:lnTo>
                    <a:pt x="134" y="316"/>
                  </a:lnTo>
                  <a:lnTo>
                    <a:pt x="150" y="250"/>
                  </a:lnTo>
                  <a:lnTo>
                    <a:pt x="183" y="183"/>
                  </a:lnTo>
                  <a:lnTo>
                    <a:pt x="200" y="183"/>
                  </a:lnTo>
                  <a:lnTo>
                    <a:pt x="250" y="133"/>
                  </a:lnTo>
                  <a:close/>
                  <a:moveTo>
                    <a:pt x="250" y="0"/>
                  </a:moveTo>
                  <a:lnTo>
                    <a:pt x="183" y="17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7" y="449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599"/>
                  </a:lnTo>
                  <a:lnTo>
                    <a:pt x="183" y="632"/>
                  </a:lnTo>
                  <a:lnTo>
                    <a:pt x="250" y="649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599"/>
                  </a:lnTo>
                  <a:lnTo>
                    <a:pt x="516" y="649"/>
                  </a:lnTo>
                  <a:lnTo>
                    <a:pt x="566" y="665"/>
                  </a:lnTo>
                  <a:lnTo>
                    <a:pt x="599" y="649"/>
                  </a:lnTo>
                  <a:lnTo>
                    <a:pt x="616" y="649"/>
                  </a:lnTo>
                  <a:lnTo>
                    <a:pt x="632" y="615"/>
                  </a:lnTo>
                  <a:lnTo>
                    <a:pt x="632" y="599"/>
                  </a:lnTo>
                  <a:lnTo>
                    <a:pt x="632" y="316"/>
                  </a:lnTo>
                  <a:lnTo>
                    <a:pt x="632" y="67"/>
                  </a:lnTo>
                  <a:lnTo>
                    <a:pt x="632" y="34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66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5708125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32"/>
                  </a:lnTo>
                  <a:lnTo>
                    <a:pt x="17" y="666"/>
                  </a:lnTo>
                  <a:lnTo>
                    <a:pt x="33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33" y="616"/>
                  </a:lnTo>
                  <a:lnTo>
                    <a:pt x="133" y="283"/>
                  </a:lnTo>
                  <a:lnTo>
                    <a:pt x="150" y="233"/>
                  </a:lnTo>
                  <a:lnTo>
                    <a:pt x="183" y="184"/>
                  </a:lnTo>
                  <a:lnTo>
                    <a:pt x="216" y="150"/>
                  </a:lnTo>
                  <a:lnTo>
                    <a:pt x="333" y="150"/>
                  </a:lnTo>
                  <a:lnTo>
                    <a:pt x="382" y="184"/>
                  </a:lnTo>
                  <a:lnTo>
                    <a:pt x="399" y="233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16" y="632"/>
                  </a:lnTo>
                  <a:lnTo>
                    <a:pt x="432" y="666"/>
                  </a:lnTo>
                  <a:lnTo>
                    <a:pt x="466" y="666"/>
                  </a:lnTo>
                  <a:lnTo>
                    <a:pt x="482" y="682"/>
                  </a:lnTo>
                  <a:lnTo>
                    <a:pt x="515" y="666"/>
                  </a:lnTo>
                  <a:lnTo>
                    <a:pt x="532" y="666"/>
                  </a:lnTo>
                  <a:lnTo>
                    <a:pt x="549" y="632"/>
                  </a:lnTo>
                  <a:lnTo>
                    <a:pt x="565" y="616"/>
                  </a:lnTo>
                  <a:lnTo>
                    <a:pt x="565" y="283"/>
                  </a:lnTo>
                  <a:lnTo>
                    <a:pt x="549" y="233"/>
                  </a:lnTo>
                  <a:lnTo>
                    <a:pt x="532" y="167"/>
                  </a:lnTo>
                  <a:lnTo>
                    <a:pt x="515" y="134"/>
                  </a:lnTo>
                  <a:lnTo>
                    <a:pt x="482" y="84"/>
                  </a:lnTo>
                  <a:lnTo>
                    <a:pt x="432" y="51"/>
                  </a:lnTo>
                  <a:lnTo>
                    <a:pt x="382" y="17"/>
                  </a:lnTo>
                  <a:lnTo>
                    <a:pt x="333" y="1"/>
                  </a:lnTo>
                  <a:lnTo>
                    <a:pt x="283" y="1"/>
                  </a:lnTo>
                  <a:lnTo>
                    <a:pt x="200" y="17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5726825" y="2083150"/>
              <a:ext cx="16625" cy="24125"/>
            </a:xfrm>
            <a:custGeom>
              <a:avLst/>
              <a:gdLst/>
              <a:ahLst/>
              <a:cxnLst/>
              <a:rect l="l" t="t" r="r" b="b"/>
              <a:pathLst>
                <a:path w="665" h="965" extrusionOk="0">
                  <a:moveTo>
                    <a:pt x="333" y="432"/>
                  </a:moveTo>
                  <a:lnTo>
                    <a:pt x="416" y="449"/>
                  </a:lnTo>
                  <a:lnTo>
                    <a:pt x="466" y="499"/>
                  </a:lnTo>
                  <a:lnTo>
                    <a:pt x="499" y="549"/>
                  </a:lnTo>
                  <a:lnTo>
                    <a:pt x="515" y="632"/>
                  </a:lnTo>
                  <a:lnTo>
                    <a:pt x="499" y="698"/>
                  </a:lnTo>
                  <a:lnTo>
                    <a:pt x="466" y="765"/>
                  </a:lnTo>
                  <a:lnTo>
                    <a:pt x="399" y="798"/>
                  </a:lnTo>
                  <a:lnTo>
                    <a:pt x="333" y="815"/>
                  </a:lnTo>
                  <a:lnTo>
                    <a:pt x="266" y="798"/>
                  </a:lnTo>
                  <a:lnTo>
                    <a:pt x="216" y="765"/>
                  </a:lnTo>
                  <a:lnTo>
                    <a:pt x="166" y="698"/>
                  </a:lnTo>
                  <a:lnTo>
                    <a:pt x="150" y="632"/>
                  </a:lnTo>
                  <a:lnTo>
                    <a:pt x="166" y="549"/>
                  </a:lnTo>
                  <a:lnTo>
                    <a:pt x="216" y="499"/>
                  </a:lnTo>
                  <a:lnTo>
                    <a:pt x="266" y="449"/>
                  </a:lnTo>
                  <a:lnTo>
                    <a:pt x="333" y="432"/>
                  </a:lnTo>
                  <a:close/>
                  <a:moveTo>
                    <a:pt x="599" y="0"/>
                  </a:moveTo>
                  <a:lnTo>
                    <a:pt x="565" y="17"/>
                  </a:lnTo>
                  <a:lnTo>
                    <a:pt x="549" y="33"/>
                  </a:lnTo>
                  <a:lnTo>
                    <a:pt x="532" y="50"/>
                  </a:lnTo>
                  <a:lnTo>
                    <a:pt x="515" y="83"/>
                  </a:lnTo>
                  <a:lnTo>
                    <a:pt x="515" y="333"/>
                  </a:lnTo>
                  <a:lnTo>
                    <a:pt x="432" y="299"/>
                  </a:lnTo>
                  <a:lnTo>
                    <a:pt x="333" y="283"/>
                  </a:lnTo>
                  <a:lnTo>
                    <a:pt x="266" y="283"/>
                  </a:lnTo>
                  <a:lnTo>
                    <a:pt x="200" y="299"/>
                  </a:lnTo>
                  <a:lnTo>
                    <a:pt x="150" y="333"/>
                  </a:lnTo>
                  <a:lnTo>
                    <a:pt x="100" y="382"/>
                  </a:lnTo>
                  <a:lnTo>
                    <a:pt x="50" y="432"/>
                  </a:lnTo>
                  <a:lnTo>
                    <a:pt x="17" y="482"/>
                  </a:lnTo>
                  <a:lnTo>
                    <a:pt x="0" y="549"/>
                  </a:lnTo>
                  <a:lnTo>
                    <a:pt x="0" y="615"/>
                  </a:lnTo>
                  <a:lnTo>
                    <a:pt x="0" y="682"/>
                  </a:lnTo>
                  <a:lnTo>
                    <a:pt x="17" y="748"/>
                  </a:lnTo>
                  <a:lnTo>
                    <a:pt x="50" y="815"/>
                  </a:lnTo>
                  <a:lnTo>
                    <a:pt x="100" y="864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66" y="948"/>
                  </a:lnTo>
                  <a:lnTo>
                    <a:pt x="333" y="964"/>
                  </a:lnTo>
                  <a:lnTo>
                    <a:pt x="432" y="948"/>
                  </a:lnTo>
                  <a:lnTo>
                    <a:pt x="515" y="898"/>
                  </a:lnTo>
                  <a:lnTo>
                    <a:pt x="549" y="948"/>
                  </a:lnTo>
                  <a:lnTo>
                    <a:pt x="599" y="964"/>
                  </a:lnTo>
                  <a:lnTo>
                    <a:pt x="615" y="964"/>
                  </a:lnTo>
                  <a:lnTo>
                    <a:pt x="648" y="948"/>
                  </a:lnTo>
                  <a:lnTo>
                    <a:pt x="665" y="914"/>
                  </a:lnTo>
                  <a:lnTo>
                    <a:pt x="665" y="881"/>
                  </a:lnTo>
                  <a:lnTo>
                    <a:pt x="665" y="615"/>
                  </a:lnTo>
                  <a:lnTo>
                    <a:pt x="665" y="83"/>
                  </a:lnTo>
                  <a:lnTo>
                    <a:pt x="665" y="50"/>
                  </a:lnTo>
                  <a:lnTo>
                    <a:pt x="648" y="33"/>
                  </a:lnTo>
                  <a:lnTo>
                    <a:pt x="615" y="1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5760900" y="2090200"/>
              <a:ext cx="16625" cy="23300"/>
            </a:xfrm>
            <a:custGeom>
              <a:avLst/>
              <a:gdLst/>
              <a:ahLst/>
              <a:cxnLst/>
              <a:rect l="l" t="t" r="r" b="b"/>
              <a:pathLst>
                <a:path w="665" h="932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200"/>
                  </a:lnTo>
                  <a:lnTo>
                    <a:pt x="499" y="267"/>
                  </a:lnTo>
                  <a:lnTo>
                    <a:pt x="499" y="333"/>
                  </a:lnTo>
                  <a:lnTo>
                    <a:pt x="499" y="400"/>
                  </a:lnTo>
                  <a:lnTo>
                    <a:pt x="449" y="466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49" y="516"/>
                  </a:lnTo>
                  <a:lnTo>
                    <a:pt x="200" y="466"/>
                  </a:lnTo>
                  <a:lnTo>
                    <a:pt x="150" y="400"/>
                  </a:lnTo>
                  <a:lnTo>
                    <a:pt x="150" y="333"/>
                  </a:lnTo>
                  <a:lnTo>
                    <a:pt x="150" y="267"/>
                  </a:lnTo>
                  <a:lnTo>
                    <a:pt x="200" y="200"/>
                  </a:lnTo>
                  <a:lnTo>
                    <a:pt x="249" y="150"/>
                  </a:lnTo>
                  <a:lnTo>
                    <a:pt x="333" y="134"/>
                  </a:lnTo>
                  <a:close/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0" y="333"/>
                  </a:lnTo>
                  <a:lnTo>
                    <a:pt x="0" y="848"/>
                  </a:lnTo>
                  <a:lnTo>
                    <a:pt x="0" y="882"/>
                  </a:lnTo>
                  <a:lnTo>
                    <a:pt x="17" y="898"/>
                  </a:lnTo>
                  <a:lnTo>
                    <a:pt x="33" y="915"/>
                  </a:lnTo>
                  <a:lnTo>
                    <a:pt x="67" y="932"/>
                  </a:lnTo>
                  <a:lnTo>
                    <a:pt x="100" y="915"/>
                  </a:lnTo>
                  <a:lnTo>
                    <a:pt x="116" y="898"/>
                  </a:lnTo>
                  <a:lnTo>
                    <a:pt x="133" y="882"/>
                  </a:lnTo>
                  <a:lnTo>
                    <a:pt x="150" y="848"/>
                  </a:lnTo>
                  <a:lnTo>
                    <a:pt x="150" y="616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66"/>
                  </a:lnTo>
                  <a:lnTo>
                    <a:pt x="465" y="649"/>
                  </a:lnTo>
                  <a:lnTo>
                    <a:pt x="515" y="616"/>
                  </a:lnTo>
                  <a:lnTo>
                    <a:pt x="565" y="582"/>
                  </a:lnTo>
                  <a:lnTo>
                    <a:pt x="615" y="533"/>
                  </a:lnTo>
                  <a:lnTo>
                    <a:pt x="632" y="466"/>
                  </a:lnTo>
                  <a:lnTo>
                    <a:pt x="665" y="400"/>
                  </a:lnTo>
                  <a:lnTo>
                    <a:pt x="665" y="333"/>
                  </a:lnTo>
                  <a:lnTo>
                    <a:pt x="665" y="267"/>
                  </a:lnTo>
                  <a:lnTo>
                    <a:pt x="632" y="200"/>
                  </a:lnTo>
                  <a:lnTo>
                    <a:pt x="615" y="150"/>
                  </a:lnTo>
                  <a:lnTo>
                    <a:pt x="565" y="100"/>
                  </a:lnTo>
                  <a:lnTo>
                    <a:pt x="515" y="51"/>
                  </a:lnTo>
                  <a:lnTo>
                    <a:pt x="465" y="17"/>
                  </a:lnTo>
                  <a:lnTo>
                    <a:pt x="399" y="1"/>
                  </a:lnTo>
                  <a:lnTo>
                    <a:pt x="233" y="1"/>
                  </a:lnTo>
                  <a:lnTo>
                    <a:pt x="150" y="51"/>
                  </a:lnTo>
                  <a:lnTo>
                    <a:pt x="116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5782925" y="2089800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349" y="0"/>
                  </a:moveTo>
                  <a:lnTo>
                    <a:pt x="266" y="17"/>
                  </a:lnTo>
                  <a:lnTo>
                    <a:pt x="183" y="67"/>
                  </a:lnTo>
                  <a:lnTo>
                    <a:pt x="150" y="83"/>
                  </a:lnTo>
                  <a:lnTo>
                    <a:pt x="150" y="67"/>
                  </a:lnTo>
                  <a:lnTo>
                    <a:pt x="133" y="33"/>
                  </a:lnTo>
                  <a:lnTo>
                    <a:pt x="100" y="17"/>
                  </a:lnTo>
                  <a:lnTo>
                    <a:pt x="50" y="17"/>
                  </a:lnTo>
                  <a:lnTo>
                    <a:pt x="17" y="33"/>
                  </a:lnTo>
                  <a:lnTo>
                    <a:pt x="0" y="67"/>
                  </a:lnTo>
                  <a:lnTo>
                    <a:pt x="0" y="83"/>
                  </a:lnTo>
                  <a:lnTo>
                    <a:pt x="0" y="632"/>
                  </a:lnTo>
                  <a:lnTo>
                    <a:pt x="17" y="648"/>
                  </a:lnTo>
                  <a:lnTo>
                    <a:pt x="17" y="682"/>
                  </a:lnTo>
                  <a:lnTo>
                    <a:pt x="50" y="698"/>
                  </a:lnTo>
                  <a:lnTo>
                    <a:pt x="100" y="698"/>
                  </a:lnTo>
                  <a:lnTo>
                    <a:pt x="133" y="682"/>
                  </a:lnTo>
                  <a:lnTo>
                    <a:pt x="150" y="648"/>
                  </a:lnTo>
                  <a:lnTo>
                    <a:pt x="150" y="632"/>
                  </a:lnTo>
                  <a:lnTo>
                    <a:pt x="150" y="366"/>
                  </a:lnTo>
                  <a:lnTo>
                    <a:pt x="199" y="249"/>
                  </a:lnTo>
                  <a:lnTo>
                    <a:pt x="233" y="216"/>
                  </a:lnTo>
                  <a:lnTo>
                    <a:pt x="266" y="183"/>
                  </a:lnTo>
                  <a:lnTo>
                    <a:pt x="299" y="166"/>
                  </a:lnTo>
                  <a:lnTo>
                    <a:pt x="349" y="166"/>
                  </a:lnTo>
                  <a:lnTo>
                    <a:pt x="382" y="150"/>
                  </a:lnTo>
                  <a:lnTo>
                    <a:pt x="399" y="133"/>
                  </a:lnTo>
                  <a:lnTo>
                    <a:pt x="416" y="116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50"/>
                  </a:lnTo>
                  <a:lnTo>
                    <a:pt x="399" y="17"/>
                  </a:lnTo>
                  <a:lnTo>
                    <a:pt x="382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798275" y="2083550"/>
              <a:ext cx="3775" cy="23300"/>
            </a:xfrm>
            <a:custGeom>
              <a:avLst/>
              <a:gdLst/>
              <a:ahLst/>
              <a:cxnLst/>
              <a:rect l="l" t="t" r="r" b="b"/>
              <a:pathLst>
                <a:path w="151" h="932" extrusionOk="0">
                  <a:moveTo>
                    <a:pt x="51" y="1"/>
                  </a:moveTo>
                  <a:lnTo>
                    <a:pt x="34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17"/>
                  </a:lnTo>
                  <a:lnTo>
                    <a:pt x="1" y="150"/>
                  </a:lnTo>
                  <a:lnTo>
                    <a:pt x="34" y="167"/>
                  </a:lnTo>
                  <a:lnTo>
                    <a:pt x="51" y="184"/>
                  </a:lnTo>
                  <a:lnTo>
                    <a:pt x="84" y="184"/>
                  </a:lnTo>
                  <a:lnTo>
                    <a:pt x="117" y="167"/>
                  </a:lnTo>
                  <a:lnTo>
                    <a:pt x="134" y="150"/>
                  </a:lnTo>
                  <a:lnTo>
                    <a:pt x="151" y="134"/>
                  </a:lnTo>
                  <a:lnTo>
                    <a:pt x="151" y="101"/>
                  </a:lnTo>
                  <a:lnTo>
                    <a:pt x="151" y="67"/>
                  </a:lnTo>
                  <a:lnTo>
                    <a:pt x="117" y="34"/>
                  </a:lnTo>
                  <a:lnTo>
                    <a:pt x="84" y="1"/>
                  </a:lnTo>
                  <a:close/>
                  <a:moveTo>
                    <a:pt x="51" y="250"/>
                  </a:moveTo>
                  <a:lnTo>
                    <a:pt x="34" y="267"/>
                  </a:lnTo>
                  <a:lnTo>
                    <a:pt x="1" y="283"/>
                  </a:lnTo>
                  <a:lnTo>
                    <a:pt x="1" y="317"/>
                  </a:lnTo>
                  <a:lnTo>
                    <a:pt x="1" y="350"/>
                  </a:lnTo>
                  <a:lnTo>
                    <a:pt x="1" y="865"/>
                  </a:lnTo>
                  <a:lnTo>
                    <a:pt x="18" y="915"/>
                  </a:lnTo>
                  <a:lnTo>
                    <a:pt x="51" y="932"/>
                  </a:lnTo>
                  <a:lnTo>
                    <a:pt x="84" y="932"/>
                  </a:lnTo>
                  <a:lnTo>
                    <a:pt x="117" y="915"/>
                  </a:lnTo>
                  <a:lnTo>
                    <a:pt x="134" y="898"/>
                  </a:lnTo>
                  <a:lnTo>
                    <a:pt x="151" y="865"/>
                  </a:lnTo>
                  <a:lnTo>
                    <a:pt x="151" y="350"/>
                  </a:lnTo>
                  <a:lnTo>
                    <a:pt x="151" y="317"/>
                  </a:lnTo>
                  <a:lnTo>
                    <a:pt x="134" y="283"/>
                  </a:lnTo>
                  <a:lnTo>
                    <a:pt x="117" y="267"/>
                  </a:lnTo>
                  <a:lnTo>
                    <a:pt x="84" y="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5806600" y="2090200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266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17" y="466"/>
                  </a:lnTo>
                  <a:lnTo>
                    <a:pt x="50" y="533"/>
                  </a:lnTo>
                  <a:lnTo>
                    <a:pt x="100" y="582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66"/>
                  </a:lnTo>
                  <a:lnTo>
                    <a:pt x="333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82"/>
                  </a:lnTo>
                  <a:lnTo>
                    <a:pt x="599" y="566"/>
                  </a:lnTo>
                  <a:lnTo>
                    <a:pt x="599" y="533"/>
                  </a:lnTo>
                  <a:lnTo>
                    <a:pt x="582" y="499"/>
                  </a:lnTo>
                  <a:lnTo>
                    <a:pt x="566" y="483"/>
                  </a:lnTo>
                  <a:lnTo>
                    <a:pt x="499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33"/>
                  </a:lnTo>
                  <a:lnTo>
                    <a:pt x="266" y="516"/>
                  </a:lnTo>
                  <a:lnTo>
                    <a:pt x="216" y="483"/>
                  </a:lnTo>
                  <a:lnTo>
                    <a:pt x="167" y="416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16" y="200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50"/>
                  </a:lnTo>
                  <a:lnTo>
                    <a:pt x="482" y="184"/>
                  </a:lnTo>
                  <a:lnTo>
                    <a:pt x="499" y="200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50"/>
                  </a:lnTo>
                  <a:lnTo>
                    <a:pt x="599" y="117"/>
                  </a:lnTo>
                  <a:lnTo>
                    <a:pt x="582" y="100"/>
                  </a:lnTo>
                  <a:lnTo>
                    <a:pt x="566" y="84"/>
                  </a:lnTo>
                  <a:lnTo>
                    <a:pt x="516" y="51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825300" y="20902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66" y="167"/>
                  </a:lnTo>
                  <a:lnTo>
                    <a:pt x="516" y="217"/>
                  </a:lnTo>
                  <a:lnTo>
                    <a:pt x="532" y="267"/>
                  </a:lnTo>
                  <a:lnTo>
                    <a:pt x="150" y="267"/>
                  </a:lnTo>
                  <a:lnTo>
                    <a:pt x="183" y="217"/>
                  </a:lnTo>
                  <a:lnTo>
                    <a:pt x="216" y="167"/>
                  </a:lnTo>
                  <a:lnTo>
                    <a:pt x="283" y="134"/>
                  </a:lnTo>
                  <a:close/>
                  <a:moveTo>
                    <a:pt x="266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7"/>
                  </a:lnTo>
                  <a:lnTo>
                    <a:pt x="17" y="267"/>
                  </a:lnTo>
                  <a:lnTo>
                    <a:pt x="0" y="333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50" y="533"/>
                  </a:lnTo>
                  <a:lnTo>
                    <a:pt x="100" y="582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32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49" y="499"/>
                  </a:lnTo>
                  <a:lnTo>
                    <a:pt x="532" y="483"/>
                  </a:lnTo>
                  <a:lnTo>
                    <a:pt x="499" y="499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7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65" y="84"/>
                  </a:lnTo>
                  <a:lnTo>
                    <a:pt x="516" y="51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5846075" y="2090625"/>
              <a:ext cx="13325" cy="16650"/>
            </a:xfrm>
            <a:custGeom>
              <a:avLst/>
              <a:gdLst/>
              <a:ahLst/>
              <a:cxnLst/>
              <a:rect l="l" t="t" r="r" b="b"/>
              <a:pathLst>
                <a:path w="533" h="666" extrusionOk="0">
                  <a:moveTo>
                    <a:pt x="183" y="0"/>
                  </a:moveTo>
                  <a:lnTo>
                    <a:pt x="100" y="50"/>
                  </a:lnTo>
                  <a:lnTo>
                    <a:pt x="50" y="117"/>
                  </a:lnTo>
                  <a:lnTo>
                    <a:pt x="17" y="200"/>
                  </a:lnTo>
                  <a:lnTo>
                    <a:pt x="34" y="233"/>
                  </a:lnTo>
                  <a:lnTo>
                    <a:pt x="50" y="283"/>
                  </a:lnTo>
                  <a:lnTo>
                    <a:pt x="84" y="333"/>
                  </a:lnTo>
                  <a:lnTo>
                    <a:pt x="133" y="366"/>
                  </a:lnTo>
                  <a:lnTo>
                    <a:pt x="250" y="399"/>
                  </a:lnTo>
                  <a:lnTo>
                    <a:pt x="316" y="416"/>
                  </a:lnTo>
                  <a:lnTo>
                    <a:pt x="366" y="433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82"/>
                  </a:lnTo>
                  <a:lnTo>
                    <a:pt x="366" y="499"/>
                  </a:lnTo>
                  <a:lnTo>
                    <a:pt x="316" y="516"/>
                  </a:lnTo>
                  <a:lnTo>
                    <a:pt x="266" y="532"/>
                  </a:lnTo>
                  <a:lnTo>
                    <a:pt x="183" y="516"/>
                  </a:lnTo>
                  <a:lnTo>
                    <a:pt x="117" y="466"/>
                  </a:lnTo>
                  <a:lnTo>
                    <a:pt x="84" y="449"/>
                  </a:lnTo>
                  <a:lnTo>
                    <a:pt x="34" y="449"/>
                  </a:lnTo>
                  <a:lnTo>
                    <a:pt x="17" y="466"/>
                  </a:lnTo>
                  <a:lnTo>
                    <a:pt x="0" y="499"/>
                  </a:lnTo>
                  <a:lnTo>
                    <a:pt x="0" y="516"/>
                  </a:lnTo>
                  <a:lnTo>
                    <a:pt x="17" y="549"/>
                  </a:lnTo>
                  <a:lnTo>
                    <a:pt x="34" y="565"/>
                  </a:lnTo>
                  <a:lnTo>
                    <a:pt x="84" y="599"/>
                  </a:lnTo>
                  <a:lnTo>
                    <a:pt x="133" y="632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366" y="649"/>
                  </a:lnTo>
                  <a:lnTo>
                    <a:pt x="449" y="615"/>
                  </a:lnTo>
                  <a:lnTo>
                    <a:pt x="482" y="582"/>
                  </a:lnTo>
                  <a:lnTo>
                    <a:pt x="499" y="532"/>
                  </a:lnTo>
                  <a:lnTo>
                    <a:pt x="516" y="499"/>
                  </a:lnTo>
                  <a:lnTo>
                    <a:pt x="532" y="449"/>
                  </a:lnTo>
                  <a:lnTo>
                    <a:pt x="516" y="399"/>
                  </a:lnTo>
                  <a:lnTo>
                    <a:pt x="499" y="366"/>
                  </a:lnTo>
                  <a:lnTo>
                    <a:pt x="466" y="316"/>
                  </a:lnTo>
                  <a:lnTo>
                    <a:pt x="416" y="283"/>
                  </a:lnTo>
                  <a:lnTo>
                    <a:pt x="283" y="233"/>
                  </a:lnTo>
                  <a:lnTo>
                    <a:pt x="183" y="216"/>
                  </a:lnTo>
                  <a:lnTo>
                    <a:pt x="167" y="200"/>
                  </a:lnTo>
                  <a:lnTo>
                    <a:pt x="167" y="183"/>
                  </a:lnTo>
                  <a:lnTo>
                    <a:pt x="183" y="167"/>
                  </a:lnTo>
                  <a:lnTo>
                    <a:pt x="233" y="150"/>
                  </a:lnTo>
                  <a:lnTo>
                    <a:pt x="266" y="133"/>
                  </a:lnTo>
                  <a:lnTo>
                    <a:pt x="333" y="150"/>
                  </a:lnTo>
                  <a:lnTo>
                    <a:pt x="399" y="183"/>
                  </a:lnTo>
                  <a:lnTo>
                    <a:pt x="416" y="200"/>
                  </a:lnTo>
                  <a:lnTo>
                    <a:pt x="449" y="200"/>
                  </a:lnTo>
                  <a:lnTo>
                    <a:pt x="466" y="183"/>
                  </a:lnTo>
                  <a:lnTo>
                    <a:pt x="499" y="167"/>
                  </a:lnTo>
                  <a:lnTo>
                    <a:pt x="499" y="150"/>
                  </a:lnTo>
                  <a:lnTo>
                    <a:pt x="499" y="117"/>
                  </a:lnTo>
                  <a:lnTo>
                    <a:pt x="499" y="83"/>
                  </a:lnTo>
                  <a:lnTo>
                    <a:pt x="466" y="67"/>
                  </a:lnTo>
                  <a:lnTo>
                    <a:pt x="383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5518625" y="2131750"/>
              <a:ext cx="282175" cy="7525"/>
            </a:xfrm>
            <a:custGeom>
              <a:avLst/>
              <a:gdLst/>
              <a:ahLst/>
              <a:cxnLst/>
              <a:rect l="l" t="t" r="r" b="b"/>
              <a:pathLst>
                <a:path w="11287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1287" y="300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5518625" y="2148800"/>
              <a:ext cx="249775" cy="7500"/>
            </a:xfrm>
            <a:custGeom>
              <a:avLst/>
              <a:gdLst/>
              <a:ahLst/>
              <a:cxnLst/>
              <a:rect l="l" t="t" r="r" b="b"/>
              <a:pathLst>
                <a:path w="9991" h="300" extrusionOk="0">
                  <a:moveTo>
                    <a:pt x="1" y="0"/>
                  </a:moveTo>
                  <a:lnTo>
                    <a:pt x="1" y="299"/>
                  </a:lnTo>
                  <a:lnTo>
                    <a:pt x="9990" y="299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518625" y="2165425"/>
              <a:ext cx="307100" cy="7500"/>
            </a:xfrm>
            <a:custGeom>
              <a:avLst/>
              <a:gdLst/>
              <a:ahLst/>
              <a:cxnLst/>
              <a:rect l="l" t="t" r="r" b="b"/>
              <a:pathLst>
                <a:path w="12284" h="300" extrusionOk="0">
                  <a:moveTo>
                    <a:pt x="1" y="0"/>
                  </a:moveTo>
                  <a:lnTo>
                    <a:pt x="1" y="299"/>
                  </a:lnTo>
                  <a:lnTo>
                    <a:pt x="12284" y="299"/>
                  </a:lnTo>
                  <a:lnTo>
                    <a:pt x="12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5751750" y="2192000"/>
              <a:ext cx="115125" cy="40350"/>
            </a:xfrm>
            <a:custGeom>
              <a:avLst/>
              <a:gdLst/>
              <a:ahLst/>
              <a:cxnLst/>
              <a:rect l="l" t="t" r="r" b="b"/>
              <a:pathLst>
                <a:path w="4605" h="1614" extrusionOk="0">
                  <a:moveTo>
                    <a:pt x="0" y="1"/>
                  </a:moveTo>
                  <a:lnTo>
                    <a:pt x="0" y="1613"/>
                  </a:lnTo>
                  <a:lnTo>
                    <a:pt x="4604" y="1613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5779175" y="2201975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34" y="1"/>
                  </a:moveTo>
                  <a:lnTo>
                    <a:pt x="17" y="34"/>
                  </a:lnTo>
                  <a:lnTo>
                    <a:pt x="0" y="67"/>
                  </a:lnTo>
                  <a:lnTo>
                    <a:pt x="0" y="716"/>
                  </a:lnTo>
                  <a:lnTo>
                    <a:pt x="17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3" y="716"/>
                  </a:lnTo>
                  <a:lnTo>
                    <a:pt x="133" y="250"/>
                  </a:lnTo>
                  <a:lnTo>
                    <a:pt x="499" y="765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82" y="765"/>
                  </a:lnTo>
                  <a:lnTo>
                    <a:pt x="615" y="716"/>
                  </a:lnTo>
                  <a:lnTo>
                    <a:pt x="615" y="67"/>
                  </a:lnTo>
                  <a:lnTo>
                    <a:pt x="582" y="17"/>
                  </a:lnTo>
                  <a:lnTo>
                    <a:pt x="549" y="1"/>
                  </a:lnTo>
                  <a:lnTo>
                    <a:pt x="499" y="17"/>
                  </a:lnTo>
                  <a:lnTo>
                    <a:pt x="482" y="67"/>
                  </a:lnTo>
                  <a:lnTo>
                    <a:pt x="482" y="533"/>
                  </a:lnTo>
                  <a:lnTo>
                    <a:pt x="117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799950" y="2207375"/>
              <a:ext cx="13725" cy="13750"/>
            </a:xfrm>
            <a:custGeom>
              <a:avLst/>
              <a:gdLst/>
              <a:ahLst/>
              <a:cxnLst/>
              <a:rect l="l" t="t" r="r" b="b"/>
              <a:pathLst>
                <a:path w="549" h="550" extrusionOk="0">
                  <a:moveTo>
                    <a:pt x="266" y="101"/>
                  </a:moveTo>
                  <a:lnTo>
                    <a:pt x="333" y="117"/>
                  </a:lnTo>
                  <a:lnTo>
                    <a:pt x="383" y="134"/>
                  </a:lnTo>
                  <a:lnTo>
                    <a:pt x="416" y="184"/>
                  </a:lnTo>
                  <a:lnTo>
                    <a:pt x="449" y="217"/>
                  </a:lnTo>
                  <a:lnTo>
                    <a:pt x="117" y="217"/>
                  </a:lnTo>
                  <a:lnTo>
                    <a:pt x="133" y="184"/>
                  </a:lnTo>
                  <a:lnTo>
                    <a:pt x="183" y="134"/>
                  </a:lnTo>
                  <a:lnTo>
                    <a:pt x="217" y="117"/>
                  </a:lnTo>
                  <a:lnTo>
                    <a:pt x="266" y="101"/>
                  </a:lnTo>
                  <a:close/>
                  <a:moveTo>
                    <a:pt x="217" y="1"/>
                  </a:moveTo>
                  <a:lnTo>
                    <a:pt x="167" y="17"/>
                  </a:lnTo>
                  <a:lnTo>
                    <a:pt x="117" y="51"/>
                  </a:lnTo>
                  <a:lnTo>
                    <a:pt x="84" y="84"/>
                  </a:lnTo>
                  <a:lnTo>
                    <a:pt x="34" y="117"/>
                  </a:lnTo>
                  <a:lnTo>
                    <a:pt x="17" y="167"/>
                  </a:lnTo>
                  <a:lnTo>
                    <a:pt x="0" y="217"/>
                  </a:lnTo>
                  <a:lnTo>
                    <a:pt x="0" y="283"/>
                  </a:lnTo>
                  <a:lnTo>
                    <a:pt x="0" y="333"/>
                  </a:lnTo>
                  <a:lnTo>
                    <a:pt x="17" y="383"/>
                  </a:lnTo>
                  <a:lnTo>
                    <a:pt x="84" y="466"/>
                  </a:lnTo>
                  <a:lnTo>
                    <a:pt x="167" y="533"/>
                  </a:lnTo>
                  <a:lnTo>
                    <a:pt x="217" y="549"/>
                  </a:lnTo>
                  <a:lnTo>
                    <a:pt x="333" y="549"/>
                  </a:lnTo>
                  <a:lnTo>
                    <a:pt x="383" y="533"/>
                  </a:lnTo>
                  <a:lnTo>
                    <a:pt x="433" y="516"/>
                  </a:lnTo>
                  <a:lnTo>
                    <a:pt x="482" y="483"/>
                  </a:lnTo>
                  <a:lnTo>
                    <a:pt x="499" y="433"/>
                  </a:lnTo>
                  <a:lnTo>
                    <a:pt x="482" y="400"/>
                  </a:lnTo>
                  <a:lnTo>
                    <a:pt x="433" y="383"/>
                  </a:lnTo>
                  <a:lnTo>
                    <a:pt x="399" y="400"/>
                  </a:lnTo>
                  <a:lnTo>
                    <a:pt x="333" y="433"/>
                  </a:lnTo>
                  <a:lnTo>
                    <a:pt x="266" y="433"/>
                  </a:lnTo>
                  <a:lnTo>
                    <a:pt x="217" y="416"/>
                  </a:lnTo>
                  <a:lnTo>
                    <a:pt x="167" y="383"/>
                  </a:lnTo>
                  <a:lnTo>
                    <a:pt x="133" y="350"/>
                  </a:lnTo>
                  <a:lnTo>
                    <a:pt x="133" y="300"/>
                  </a:lnTo>
                  <a:lnTo>
                    <a:pt x="532" y="300"/>
                  </a:lnTo>
                  <a:lnTo>
                    <a:pt x="549" y="267"/>
                  </a:lnTo>
                  <a:lnTo>
                    <a:pt x="532" y="200"/>
                  </a:lnTo>
                  <a:lnTo>
                    <a:pt x="516" y="150"/>
                  </a:lnTo>
                  <a:lnTo>
                    <a:pt x="466" y="67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816975" y="2207375"/>
              <a:ext cx="10850" cy="14150"/>
            </a:xfrm>
            <a:custGeom>
              <a:avLst/>
              <a:gdLst/>
              <a:ahLst/>
              <a:cxnLst/>
              <a:rect l="l" t="t" r="r" b="b"/>
              <a:pathLst>
                <a:path w="434" h="566" extrusionOk="0">
                  <a:moveTo>
                    <a:pt x="383" y="1"/>
                  </a:moveTo>
                  <a:lnTo>
                    <a:pt x="333" y="34"/>
                  </a:lnTo>
                  <a:lnTo>
                    <a:pt x="217" y="184"/>
                  </a:lnTo>
                  <a:lnTo>
                    <a:pt x="101" y="34"/>
                  </a:lnTo>
                  <a:lnTo>
                    <a:pt x="67" y="17"/>
                  </a:lnTo>
                  <a:lnTo>
                    <a:pt x="34" y="17"/>
                  </a:lnTo>
                  <a:lnTo>
                    <a:pt x="1" y="51"/>
                  </a:lnTo>
                  <a:lnTo>
                    <a:pt x="18" y="101"/>
                  </a:lnTo>
                  <a:lnTo>
                    <a:pt x="151" y="283"/>
                  </a:lnTo>
                  <a:lnTo>
                    <a:pt x="18" y="466"/>
                  </a:lnTo>
                  <a:lnTo>
                    <a:pt x="1" y="516"/>
                  </a:lnTo>
                  <a:lnTo>
                    <a:pt x="18" y="549"/>
                  </a:lnTo>
                  <a:lnTo>
                    <a:pt x="67" y="566"/>
                  </a:lnTo>
                  <a:lnTo>
                    <a:pt x="84" y="549"/>
                  </a:lnTo>
                  <a:lnTo>
                    <a:pt x="101" y="533"/>
                  </a:lnTo>
                  <a:lnTo>
                    <a:pt x="217" y="383"/>
                  </a:lnTo>
                  <a:lnTo>
                    <a:pt x="333" y="533"/>
                  </a:lnTo>
                  <a:lnTo>
                    <a:pt x="350" y="549"/>
                  </a:lnTo>
                  <a:lnTo>
                    <a:pt x="383" y="566"/>
                  </a:lnTo>
                  <a:lnTo>
                    <a:pt x="416" y="549"/>
                  </a:lnTo>
                  <a:lnTo>
                    <a:pt x="433" y="516"/>
                  </a:lnTo>
                  <a:lnTo>
                    <a:pt x="416" y="466"/>
                  </a:lnTo>
                  <a:lnTo>
                    <a:pt x="283" y="283"/>
                  </a:lnTo>
                  <a:lnTo>
                    <a:pt x="416" y="101"/>
                  </a:lnTo>
                  <a:lnTo>
                    <a:pt x="433" y="67"/>
                  </a:lnTo>
                  <a:lnTo>
                    <a:pt x="416" y="1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831950" y="2201575"/>
              <a:ext cx="7925" cy="19950"/>
            </a:xfrm>
            <a:custGeom>
              <a:avLst/>
              <a:gdLst/>
              <a:ahLst/>
              <a:cxnLst/>
              <a:rect l="l" t="t" r="r" b="b"/>
              <a:pathLst>
                <a:path w="317" h="798" extrusionOk="0">
                  <a:moveTo>
                    <a:pt x="167" y="0"/>
                  </a:moveTo>
                  <a:lnTo>
                    <a:pt x="117" y="17"/>
                  </a:lnTo>
                  <a:lnTo>
                    <a:pt x="100" y="67"/>
                  </a:lnTo>
                  <a:lnTo>
                    <a:pt x="100" y="233"/>
                  </a:lnTo>
                  <a:lnTo>
                    <a:pt x="67" y="233"/>
                  </a:lnTo>
                  <a:lnTo>
                    <a:pt x="17" y="249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100" y="349"/>
                  </a:lnTo>
                  <a:lnTo>
                    <a:pt x="100" y="665"/>
                  </a:lnTo>
                  <a:lnTo>
                    <a:pt x="100" y="715"/>
                  </a:lnTo>
                  <a:lnTo>
                    <a:pt x="133" y="765"/>
                  </a:lnTo>
                  <a:lnTo>
                    <a:pt x="167" y="781"/>
                  </a:lnTo>
                  <a:lnTo>
                    <a:pt x="216" y="798"/>
                  </a:lnTo>
                  <a:lnTo>
                    <a:pt x="266" y="781"/>
                  </a:lnTo>
                  <a:lnTo>
                    <a:pt x="283" y="732"/>
                  </a:lnTo>
                  <a:lnTo>
                    <a:pt x="266" y="682"/>
                  </a:lnTo>
                  <a:lnTo>
                    <a:pt x="216" y="665"/>
                  </a:lnTo>
                  <a:lnTo>
                    <a:pt x="216" y="349"/>
                  </a:lnTo>
                  <a:lnTo>
                    <a:pt x="250" y="349"/>
                  </a:lnTo>
                  <a:lnTo>
                    <a:pt x="299" y="333"/>
                  </a:lnTo>
                  <a:lnTo>
                    <a:pt x="316" y="299"/>
                  </a:lnTo>
                  <a:lnTo>
                    <a:pt x="299" y="249"/>
                  </a:lnTo>
                  <a:lnTo>
                    <a:pt x="250" y="233"/>
                  </a:lnTo>
                  <a:lnTo>
                    <a:pt x="216" y="233"/>
                  </a:lnTo>
                  <a:lnTo>
                    <a:pt x="216" y="67"/>
                  </a:lnTo>
                  <a:lnTo>
                    <a:pt x="200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742025" y="2280525"/>
              <a:ext cx="412625" cy="201550"/>
            </a:xfrm>
            <a:custGeom>
              <a:avLst/>
              <a:gdLst/>
              <a:ahLst/>
              <a:cxnLst/>
              <a:rect l="l" t="t" r="r" b="b"/>
              <a:pathLst>
                <a:path w="16505" h="8062" extrusionOk="0">
                  <a:moveTo>
                    <a:pt x="0" y="0"/>
                  </a:moveTo>
                  <a:lnTo>
                    <a:pt x="0" y="8061"/>
                  </a:lnTo>
                  <a:lnTo>
                    <a:pt x="16505" y="8061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698375" y="2304200"/>
              <a:ext cx="43675" cy="59450"/>
            </a:xfrm>
            <a:custGeom>
              <a:avLst/>
              <a:gdLst/>
              <a:ahLst/>
              <a:cxnLst/>
              <a:rect l="l" t="t" r="r" b="b"/>
              <a:pathLst>
                <a:path w="1747" h="2378" extrusionOk="0">
                  <a:moveTo>
                    <a:pt x="1746" y="1"/>
                  </a:moveTo>
                  <a:lnTo>
                    <a:pt x="1" y="1197"/>
                  </a:lnTo>
                  <a:lnTo>
                    <a:pt x="1746" y="2377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4776500" y="2308350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34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882"/>
                  </a:lnTo>
                  <a:lnTo>
                    <a:pt x="1" y="915"/>
                  </a:lnTo>
                  <a:lnTo>
                    <a:pt x="17" y="932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2"/>
                  </a:lnTo>
                  <a:lnTo>
                    <a:pt x="134" y="915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499" y="915"/>
                  </a:lnTo>
                  <a:lnTo>
                    <a:pt x="516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9" y="915"/>
                  </a:lnTo>
                  <a:lnTo>
                    <a:pt x="649" y="882"/>
                  </a:lnTo>
                  <a:lnTo>
                    <a:pt x="649" y="84"/>
                  </a:lnTo>
                  <a:lnTo>
                    <a:pt x="649" y="51"/>
                  </a:lnTo>
                  <a:lnTo>
                    <a:pt x="632" y="17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16" y="17"/>
                  </a:lnTo>
                  <a:lnTo>
                    <a:pt x="499" y="51"/>
                  </a:lnTo>
                  <a:lnTo>
                    <a:pt x="499" y="84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798950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7"/>
                  </a:lnTo>
                  <a:lnTo>
                    <a:pt x="216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67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33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49" y="666"/>
                  </a:lnTo>
                  <a:lnTo>
                    <a:pt x="515" y="632"/>
                  </a:lnTo>
                  <a:lnTo>
                    <a:pt x="565" y="599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65" y="499"/>
                  </a:lnTo>
                  <a:lnTo>
                    <a:pt x="515" y="483"/>
                  </a:lnTo>
                  <a:lnTo>
                    <a:pt x="466" y="499"/>
                  </a:lnTo>
                  <a:lnTo>
                    <a:pt x="399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5" y="100"/>
                  </a:lnTo>
                  <a:lnTo>
                    <a:pt x="515" y="67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820125" y="2315000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350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50" y="84"/>
                  </a:lnTo>
                  <a:lnTo>
                    <a:pt x="117" y="34"/>
                  </a:lnTo>
                  <a:lnTo>
                    <a:pt x="84" y="17"/>
                  </a:lnTo>
                  <a:lnTo>
                    <a:pt x="51" y="17"/>
                  </a:lnTo>
                  <a:lnTo>
                    <a:pt x="34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8" y="649"/>
                  </a:lnTo>
                  <a:lnTo>
                    <a:pt x="51" y="682"/>
                  </a:lnTo>
                  <a:lnTo>
                    <a:pt x="84" y="682"/>
                  </a:lnTo>
                  <a:lnTo>
                    <a:pt x="117" y="666"/>
                  </a:lnTo>
                  <a:lnTo>
                    <a:pt x="134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34" y="200"/>
                  </a:lnTo>
                  <a:lnTo>
                    <a:pt x="267" y="184"/>
                  </a:lnTo>
                  <a:lnTo>
                    <a:pt x="300" y="150"/>
                  </a:lnTo>
                  <a:lnTo>
                    <a:pt x="367" y="150"/>
                  </a:lnTo>
                  <a:lnTo>
                    <a:pt x="400" y="134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4832175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84"/>
                  </a:lnTo>
                  <a:lnTo>
                    <a:pt x="500" y="217"/>
                  </a:lnTo>
                  <a:lnTo>
                    <a:pt x="533" y="283"/>
                  </a:lnTo>
                  <a:lnTo>
                    <a:pt x="134" y="283"/>
                  </a:lnTo>
                  <a:lnTo>
                    <a:pt x="167" y="217"/>
                  </a:lnTo>
                  <a:lnTo>
                    <a:pt x="200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67"/>
                  </a:lnTo>
                  <a:lnTo>
                    <a:pt x="18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" y="400"/>
                  </a:lnTo>
                  <a:lnTo>
                    <a:pt x="18" y="466"/>
                  </a:lnTo>
                  <a:lnTo>
                    <a:pt x="51" y="516"/>
                  </a:lnTo>
                  <a:lnTo>
                    <a:pt x="84" y="566"/>
                  </a:lnTo>
                  <a:lnTo>
                    <a:pt x="134" y="616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66" y="59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66" y="499"/>
                  </a:lnTo>
                  <a:lnTo>
                    <a:pt x="516" y="48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33"/>
                  </a:lnTo>
                  <a:lnTo>
                    <a:pt x="267" y="516"/>
                  </a:lnTo>
                  <a:lnTo>
                    <a:pt x="200" y="483"/>
                  </a:lnTo>
                  <a:lnTo>
                    <a:pt x="167" y="433"/>
                  </a:lnTo>
                  <a:lnTo>
                    <a:pt x="151" y="383"/>
                  </a:lnTo>
                  <a:lnTo>
                    <a:pt x="633" y="383"/>
                  </a:lnTo>
                  <a:lnTo>
                    <a:pt x="666" y="333"/>
                  </a:lnTo>
                  <a:lnTo>
                    <a:pt x="666" y="317"/>
                  </a:lnTo>
                  <a:lnTo>
                    <a:pt x="649" y="250"/>
                  </a:lnTo>
                  <a:lnTo>
                    <a:pt x="633" y="200"/>
                  </a:lnTo>
                  <a:lnTo>
                    <a:pt x="599" y="150"/>
                  </a:lnTo>
                  <a:lnTo>
                    <a:pt x="549" y="100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852950" y="2308350"/>
              <a:ext cx="5850" cy="9600"/>
            </a:xfrm>
            <a:custGeom>
              <a:avLst/>
              <a:gdLst/>
              <a:ahLst/>
              <a:cxnLst/>
              <a:rect l="l" t="t" r="r" b="b"/>
              <a:pathLst>
                <a:path w="234" h="384" extrusionOk="0">
                  <a:moveTo>
                    <a:pt x="101" y="1"/>
                  </a:moveTo>
                  <a:lnTo>
                    <a:pt x="67" y="17"/>
                  </a:lnTo>
                  <a:lnTo>
                    <a:pt x="51" y="51"/>
                  </a:lnTo>
                  <a:lnTo>
                    <a:pt x="34" y="84"/>
                  </a:lnTo>
                  <a:lnTo>
                    <a:pt x="34" y="101"/>
                  </a:lnTo>
                  <a:lnTo>
                    <a:pt x="51" y="134"/>
                  </a:lnTo>
                  <a:lnTo>
                    <a:pt x="67" y="150"/>
                  </a:lnTo>
                  <a:lnTo>
                    <a:pt x="84" y="184"/>
                  </a:lnTo>
                  <a:lnTo>
                    <a:pt x="117" y="184"/>
                  </a:lnTo>
                  <a:lnTo>
                    <a:pt x="117" y="233"/>
                  </a:lnTo>
                  <a:lnTo>
                    <a:pt x="101" y="267"/>
                  </a:lnTo>
                  <a:lnTo>
                    <a:pt x="67" y="300"/>
                  </a:lnTo>
                  <a:lnTo>
                    <a:pt x="34" y="317"/>
                  </a:lnTo>
                  <a:lnTo>
                    <a:pt x="1" y="317"/>
                  </a:lnTo>
                  <a:lnTo>
                    <a:pt x="1" y="350"/>
                  </a:lnTo>
                  <a:lnTo>
                    <a:pt x="18" y="383"/>
                  </a:lnTo>
                  <a:lnTo>
                    <a:pt x="34" y="383"/>
                  </a:lnTo>
                  <a:lnTo>
                    <a:pt x="101" y="366"/>
                  </a:lnTo>
                  <a:lnTo>
                    <a:pt x="167" y="333"/>
                  </a:lnTo>
                  <a:lnTo>
                    <a:pt x="200" y="283"/>
                  </a:lnTo>
                  <a:lnTo>
                    <a:pt x="217" y="233"/>
                  </a:lnTo>
                  <a:lnTo>
                    <a:pt x="234" y="184"/>
                  </a:lnTo>
                  <a:lnTo>
                    <a:pt x="234" y="134"/>
                  </a:lnTo>
                  <a:lnTo>
                    <a:pt x="234" y="117"/>
                  </a:lnTo>
                  <a:lnTo>
                    <a:pt x="234" y="67"/>
                  </a:lnTo>
                  <a:lnTo>
                    <a:pt x="200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859600" y="2315425"/>
              <a:ext cx="13325" cy="17050"/>
            </a:xfrm>
            <a:custGeom>
              <a:avLst/>
              <a:gdLst/>
              <a:ahLst/>
              <a:cxnLst/>
              <a:rect l="l" t="t" r="r" b="b"/>
              <a:pathLst>
                <a:path w="533" h="682" extrusionOk="0">
                  <a:moveTo>
                    <a:pt x="267" y="0"/>
                  </a:moveTo>
                  <a:lnTo>
                    <a:pt x="184" y="17"/>
                  </a:lnTo>
                  <a:lnTo>
                    <a:pt x="101" y="50"/>
                  </a:lnTo>
                  <a:lnTo>
                    <a:pt x="67" y="83"/>
                  </a:lnTo>
                  <a:lnTo>
                    <a:pt x="51" y="11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34" y="250"/>
                  </a:lnTo>
                  <a:lnTo>
                    <a:pt x="51" y="283"/>
                  </a:lnTo>
                  <a:lnTo>
                    <a:pt x="84" y="333"/>
                  </a:lnTo>
                  <a:lnTo>
                    <a:pt x="134" y="366"/>
                  </a:lnTo>
                  <a:lnTo>
                    <a:pt x="250" y="399"/>
                  </a:lnTo>
                  <a:lnTo>
                    <a:pt x="367" y="432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99"/>
                  </a:lnTo>
                  <a:lnTo>
                    <a:pt x="367" y="516"/>
                  </a:lnTo>
                  <a:lnTo>
                    <a:pt x="317" y="532"/>
                  </a:lnTo>
                  <a:lnTo>
                    <a:pt x="267" y="532"/>
                  </a:lnTo>
                  <a:lnTo>
                    <a:pt x="184" y="516"/>
                  </a:lnTo>
                  <a:lnTo>
                    <a:pt x="117" y="482"/>
                  </a:lnTo>
                  <a:lnTo>
                    <a:pt x="101" y="466"/>
                  </a:lnTo>
                  <a:lnTo>
                    <a:pt x="67" y="449"/>
                  </a:lnTo>
                  <a:lnTo>
                    <a:pt x="34" y="466"/>
                  </a:lnTo>
                  <a:lnTo>
                    <a:pt x="18" y="482"/>
                  </a:lnTo>
                  <a:lnTo>
                    <a:pt x="1" y="516"/>
                  </a:lnTo>
                  <a:lnTo>
                    <a:pt x="1" y="532"/>
                  </a:lnTo>
                  <a:lnTo>
                    <a:pt x="1" y="565"/>
                  </a:lnTo>
                  <a:lnTo>
                    <a:pt x="18" y="582"/>
                  </a:lnTo>
                  <a:lnTo>
                    <a:pt x="84" y="632"/>
                  </a:lnTo>
                  <a:lnTo>
                    <a:pt x="134" y="649"/>
                  </a:lnTo>
                  <a:lnTo>
                    <a:pt x="200" y="665"/>
                  </a:lnTo>
                  <a:lnTo>
                    <a:pt x="267" y="682"/>
                  </a:lnTo>
                  <a:lnTo>
                    <a:pt x="367" y="665"/>
                  </a:lnTo>
                  <a:lnTo>
                    <a:pt x="450" y="632"/>
                  </a:lnTo>
                  <a:lnTo>
                    <a:pt x="483" y="599"/>
                  </a:lnTo>
                  <a:lnTo>
                    <a:pt x="500" y="549"/>
                  </a:lnTo>
                  <a:lnTo>
                    <a:pt x="516" y="516"/>
                  </a:lnTo>
                  <a:lnTo>
                    <a:pt x="533" y="466"/>
                  </a:lnTo>
                  <a:lnTo>
                    <a:pt x="516" y="416"/>
                  </a:lnTo>
                  <a:lnTo>
                    <a:pt x="500" y="383"/>
                  </a:lnTo>
                  <a:lnTo>
                    <a:pt x="466" y="333"/>
                  </a:lnTo>
                  <a:lnTo>
                    <a:pt x="400" y="300"/>
                  </a:lnTo>
                  <a:lnTo>
                    <a:pt x="283" y="250"/>
                  </a:lnTo>
                  <a:lnTo>
                    <a:pt x="234" y="250"/>
                  </a:lnTo>
                  <a:lnTo>
                    <a:pt x="184" y="233"/>
                  </a:lnTo>
                  <a:lnTo>
                    <a:pt x="167" y="216"/>
                  </a:lnTo>
                  <a:lnTo>
                    <a:pt x="167" y="200"/>
                  </a:lnTo>
                  <a:lnTo>
                    <a:pt x="167" y="183"/>
                  </a:lnTo>
                  <a:lnTo>
                    <a:pt x="184" y="167"/>
                  </a:lnTo>
                  <a:lnTo>
                    <a:pt x="234" y="150"/>
                  </a:lnTo>
                  <a:lnTo>
                    <a:pt x="267" y="150"/>
                  </a:lnTo>
                  <a:lnTo>
                    <a:pt x="333" y="167"/>
                  </a:lnTo>
                  <a:lnTo>
                    <a:pt x="400" y="200"/>
                  </a:lnTo>
                  <a:lnTo>
                    <a:pt x="466" y="200"/>
                  </a:lnTo>
                  <a:lnTo>
                    <a:pt x="500" y="183"/>
                  </a:lnTo>
                  <a:lnTo>
                    <a:pt x="500" y="150"/>
                  </a:lnTo>
                  <a:lnTo>
                    <a:pt x="500" y="117"/>
                  </a:lnTo>
                  <a:lnTo>
                    <a:pt x="500" y="100"/>
                  </a:lnTo>
                  <a:lnTo>
                    <a:pt x="466" y="83"/>
                  </a:lnTo>
                  <a:lnTo>
                    <a:pt x="38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886200" y="2315425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51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7" y="499"/>
                  </a:lnTo>
                  <a:lnTo>
                    <a:pt x="51" y="549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67" y="649"/>
                  </a:lnTo>
                  <a:lnTo>
                    <a:pt x="233" y="665"/>
                  </a:lnTo>
                  <a:lnTo>
                    <a:pt x="283" y="682"/>
                  </a:lnTo>
                  <a:lnTo>
                    <a:pt x="350" y="665"/>
                  </a:lnTo>
                  <a:lnTo>
                    <a:pt x="416" y="649"/>
                  </a:lnTo>
                  <a:lnTo>
                    <a:pt x="383" y="698"/>
                  </a:lnTo>
                  <a:lnTo>
                    <a:pt x="350" y="732"/>
                  </a:lnTo>
                  <a:lnTo>
                    <a:pt x="300" y="765"/>
                  </a:lnTo>
                  <a:lnTo>
                    <a:pt x="250" y="765"/>
                  </a:lnTo>
                  <a:lnTo>
                    <a:pt x="167" y="748"/>
                  </a:lnTo>
                  <a:lnTo>
                    <a:pt x="117" y="748"/>
                  </a:lnTo>
                  <a:lnTo>
                    <a:pt x="84" y="765"/>
                  </a:lnTo>
                  <a:lnTo>
                    <a:pt x="67" y="782"/>
                  </a:lnTo>
                  <a:lnTo>
                    <a:pt x="67" y="815"/>
                  </a:lnTo>
                  <a:lnTo>
                    <a:pt x="67" y="831"/>
                  </a:lnTo>
                  <a:lnTo>
                    <a:pt x="84" y="865"/>
                  </a:lnTo>
                  <a:lnTo>
                    <a:pt x="100" y="881"/>
                  </a:lnTo>
                  <a:lnTo>
                    <a:pt x="167" y="898"/>
                  </a:lnTo>
                  <a:lnTo>
                    <a:pt x="250" y="915"/>
                  </a:lnTo>
                  <a:lnTo>
                    <a:pt x="267" y="915"/>
                  </a:lnTo>
                  <a:lnTo>
                    <a:pt x="333" y="898"/>
                  </a:lnTo>
                  <a:lnTo>
                    <a:pt x="383" y="881"/>
                  </a:lnTo>
                  <a:lnTo>
                    <a:pt x="449" y="848"/>
                  </a:lnTo>
                  <a:lnTo>
                    <a:pt x="483" y="815"/>
                  </a:lnTo>
                  <a:lnTo>
                    <a:pt x="533" y="765"/>
                  </a:lnTo>
                  <a:lnTo>
                    <a:pt x="549" y="698"/>
                  </a:lnTo>
                  <a:lnTo>
                    <a:pt x="566" y="649"/>
                  </a:lnTo>
                  <a:lnTo>
                    <a:pt x="566" y="582"/>
                  </a:lnTo>
                  <a:lnTo>
                    <a:pt x="566" y="67"/>
                  </a:lnTo>
                  <a:lnTo>
                    <a:pt x="566" y="34"/>
                  </a:lnTo>
                  <a:lnTo>
                    <a:pt x="549" y="17"/>
                  </a:lnTo>
                  <a:lnTo>
                    <a:pt x="516" y="0"/>
                  </a:lnTo>
                  <a:lnTo>
                    <a:pt x="466" y="0"/>
                  </a:lnTo>
                  <a:lnTo>
                    <a:pt x="449" y="17"/>
                  </a:lnTo>
                  <a:lnTo>
                    <a:pt x="433" y="50"/>
                  </a:lnTo>
                  <a:lnTo>
                    <a:pt x="433" y="67"/>
                  </a:lnTo>
                  <a:lnTo>
                    <a:pt x="433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3" y="499"/>
                  </a:lnTo>
                  <a:lnTo>
                    <a:pt x="150" y="449"/>
                  </a:lnTo>
                  <a:lnTo>
                    <a:pt x="150" y="399"/>
                  </a:lnTo>
                  <a:lnTo>
                    <a:pt x="150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905725" y="2315000"/>
              <a:ext cx="16250" cy="17475"/>
            </a:xfrm>
            <a:custGeom>
              <a:avLst/>
              <a:gdLst/>
              <a:ahLst/>
              <a:cxnLst/>
              <a:rect l="l" t="t" r="r" b="b"/>
              <a:pathLst>
                <a:path w="650" h="699" extrusionOk="0">
                  <a:moveTo>
                    <a:pt x="333" y="150"/>
                  </a:moveTo>
                  <a:lnTo>
                    <a:pt x="400" y="167"/>
                  </a:lnTo>
                  <a:lnTo>
                    <a:pt x="466" y="200"/>
                  </a:lnTo>
                  <a:lnTo>
                    <a:pt x="499" y="267"/>
                  </a:lnTo>
                  <a:lnTo>
                    <a:pt x="516" y="350"/>
                  </a:lnTo>
                  <a:lnTo>
                    <a:pt x="499" y="43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99"/>
                  </a:lnTo>
                  <a:lnTo>
                    <a:pt x="167" y="433"/>
                  </a:lnTo>
                  <a:lnTo>
                    <a:pt x="150" y="350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7" y="167"/>
                  </a:lnTo>
                  <a:lnTo>
                    <a:pt x="333" y="150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49" y="582"/>
                  </a:lnTo>
                  <a:lnTo>
                    <a:pt x="599" y="533"/>
                  </a:lnTo>
                  <a:lnTo>
                    <a:pt x="632" y="483"/>
                  </a:lnTo>
                  <a:lnTo>
                    <a:pt x="649" y="416"/>
                  </a:lnTo>
                  <a:lnTo>
                    <a:pt x="649" y="350"/>
                  </a:lnTo>
                  <a:lnTo>
                    <a:pt x="649" y="283"/>
                  </a:lnTo>
                  <a:lnTo>
                    <a:pt x="632" y="217"/>
                  </a:lnTo>
                  <a:lnTo>
                    <a:pt x="599" y="167"/>
                  </a:lnTo>
                  <a:lnTo>
                    <a:pt x="549" y="117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926925" y="2315000"/>
              <a:ext cx="14575" cy="17075"/>
            </a:xfrm>
            <a:custGeom>
              <a:avLst/>
              <a:gdLst/>
              <a:ahLst/>
              <a:cxnLst/>
              <a:rect l="l" t="t" r="r" b="b"/>
              <a:pathLst>
                <a:path w="583" h="683" extrusionOk="0">
                  <a:moveTo>
                    <a:pt x="34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7" y="466"/>
                  </a:lnTo>
                  <a:lnTo>
                    <a:pt x="34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83" y="666"/>
                  </a:lnTo>
                  <a:lnTo>
                    <a:pt x="233" y="682"/>
                  </a:lnTo>
                  <a:lnTo>
                    <a:pt x="350" y="682"/>
                  </a:lnTo>
                  <a:lnTo>
                    <a:pt x="399" y="666"/>
                  </a:lnTo>
                  <a:lnTo>
                    <a:pt x="449" y="632"/>
                  </a:lnTo>
                  <a:lnTo>
                    <a:pt x="483" y="599"/>
                  </a:lnTo>
                  <a:lnTo>
                    <a:pt x="532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82" y="400"/>
                  </a:lnTo>
                  <a:lnTo>
                    <a:pt x="582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32" y="17"/>
                  </a:lnTo>
                  <a:lnTo>
                    <a:pt x="499" y="1"/>
                  </a:lnTo>
                  <a:lnTo>
                    <a:pt x="483" y="17"/>
                  </a:lnTo>
                  <a:lnTo>
                    <a:pt x="449" y="34"/>
                  </a:lnTo>
                  <a:lnTo>
                    <a:pt x="433" y="51"/>
                  </a:lnTo>
                  <a:lnTo>
                    <a:pt x="433" y="84"/>
                  </a:lnTo>
                  <a:lnTo>
                    <a:pt x="433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50" y="533"/>
                  </a:lnTo>
                  <a:lnTo>
                    <a:pt x="283" y="549"/>
                  </a:lnTo>
                  <a:lnTo>
                    <a:pt x="233" y="533"/>
                  </a:lnTo>
                  <a:lnTo>
                    <a:pt x="183" y="499"/>
                  </a:lnTo>
                  <a:lnTo>
                    <a:pt x="167" y="449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4" y="3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948125" y="2315000"/>
              <a:ext cx="10825" cy="17075"/>
            </a:xfrm>
            <a:custGeom>
              <a:avLst/>
              <a:gdLst/>
              <a:ahLst/>
              <a:cxnLst/>
              <a:rect l="l" t="t" r="r" b="b"/>
              <a:pathLst>
                <a:path w="433" h="683" extrusionOk="0">
                  <a:moveTo>
                    <a:pt x="349" y="1"/>
                  </a:moveTo>
                  <a:lnTo>
                    <a:pt x="266" y="17"/>
                  </a:lnTo>
                  <a:lnTo>
                    <a:pt x="183" y="51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3" y="34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33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50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83" y="300"/>
                  </a:lnTo>
                  <a:lnTo>
                    <a:pt x="216" y="250"/>
                  </a:lnTo>
                  <a:lnTo>
                    <a:pt x="233" y="200"/>
                  </a:lnTo>
                  <a:lnTo>
                    <a:pt x="266" y="184"/>
                  </a:lnTo>
                  <a:lnTo>
                    <a:pt x="316" y="150"/>
                  </a:lnTo>
                  <a:lnTo>
                    <a:pt x="382" y="150"/>
                  </a:lnTo>
                  <a:lnTo>
                    <a:pt x="399" y="134"/>
                  </a:lnTo>
                  <a:lnTo>
                    <a:pt x="416" y="100"/>
                  </a:lnTo>
                  <a:lnTo>
                    <a:pt x="432" y="84"/>
                  </a:lnTo>
                  <a:lnTo>
                    <a:pt x="432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973475" y="2315000"/>
              <a:ext cx="16625" cy="23300"/>
            </a:xfrm>
            <a:custGeom>
              <a:avLst/>
              <a:gdLst/>
              <a:ahLst/>
              <a:cxnLst/>
              <a:rect l="l" t="t" r="r" b="b"/>
              <a:pathLst>
                <a:path w="665" h="93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7"/>
                  </a:lnTo>
                  <a:lnTo>
                    <a:pt x="499" y="283"/>
                  </a:lnTo>
                  <a:lnTo>
                    <a:pt x="515" y="350"/>
                  </a:lnTo>
                  <a:lnTo>
                    <a:pt x="499" y="416"/>
                  </a:lnTo>
                  <a:lnTo>
                    <a:pt x="449" y="483"/>
                  </a:lnTo>
                  <a:lnTo>
                    <a:pt x="399" y="533"/>
                  </a:lnTo>
                  <a:lnTo>
                    <a:pt x="333" y="549"/>
                  </a:lnTo>
                  <a:lnTo>
                    <a:pt x="266" y="533"/>
                  </a:lnTo>
                  <a:lnTo>
                    <a:pt x="200" y="483"/>
                  </a:lnTo>
                  <a:lnTo>
                    <a:pt x="166" y="416"/>
                  </a:lnTo>
                  <a:lnTo>
                    <a:pt x="150" y="350"/>
                  </a:lnTo>
                  <a:lnTo>
                    <a:pt x="166" y="283"/>
                  </a:lnTo>
                  <a:lnTo>
                    <a:pt x="200" y="217"/>
                  </a:lnTo>
                  <a:lnTo>
                    <a:pt x="266" y="167"/>
                  </a:lnTo>
                  <a:lnTo>
                    <a:pt x="333" y="150"/>
                  </a:lnTo>
                  <a:close/>
                  <a:moveTo>
                    <a:pt x="67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350"/>
                  </a:lnTo>
                  <a:lnTo>
                    <a:pt x="0" y="865"/>
                  </a:lnTo>
                  <a:lnTo>
                    <a:pt x="17" y="915"/>
                  </a:lnTo>
                  <a:lnTo>
                    <a:pt x="67" y="932"/>
                  </a:lnTo>
                  <a:lnTo>
                    <a:pt x="100" y="932"/>
                  </a:lnTo>
                  <a:lnTo>
                    <a:pt x="116" y="915"/>
                  </a:lnTo>
                  <a:lnTo>
                    <a:pt x="133" y="882"/>
                  </a:lnTo>
                  <a:lnTo>
                    <a:pt x="150" y="865"/>
                  </a:lnTo>
                  <a:lnTo>
                    <a:pt x="150" y="632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82"/>
                  </a:lnTo>
                  <a:lnTo>
                    <a:pt x="465" y="649"/>
                  </a:lnTo>
                  <a:lnTo>
                    <a:pt x="515" y="632"/>
                  </a:lnTo>
                  <a:lnTo>
                    <a:pt x="565" y="582"/>
                  </a:lnTo>
                  <a:lnTo>
                    <a:pt x="598" y="533"/>
                  </a:lnTo>
                  <a:lnTo>
                    <a:pt x="632" y="483"/>
                  </a:lnTo>
                  <a:lnTo>
                    <a:pt x="648" y="416"/>
                  </a:lnTo>
                  <a:lnTo>
                    <a:pt x="665" y="350"/>
                  </a:lnTo>
                  <a:lnTo>
                    <a:pt x="648" y="283"/>
                  </a:lnTo>
                  <a:lnTo>
                    <a:pt x="632" y="217"/>
                  </a:lnTo>
                  <a:lnTo>
                    <a:pt x="598" y="167"/>
                  </a:lnTo>
                  <a:lnTo>
                    <a:pt x="565" y="117"/>
                  </a:lnTo>
                  <a:lnTo>
                    <a:pt x="515" y="67"/>
                  </a:lnTo>
                  <a:lnTo>
                    <a:pt x="465" y="34"/>
                  </a:lnTo>
                  <a:lnTo>
                    <a:pt x="399" y="17"/>
                  </a:lnTo>
                  <a:lnTo>
                    <a:pt x="333" y="1"/>
                  </a:lnTo>
                  <a:lnTo>
                    <a:pt x="233" y="17"/>
                  </a:lnTo>
                  <a:lnTo>
                    <a:pt x="150" y="67"/>
                  </a:lnTo>
                  <a:lnTo>
                    <a:pt x="116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4995900" y="2315000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350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50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" y="649"/>
                  </a:lnTo>
                  <a:lnTo>
                    <a:pt x="17" y="666"/>
                  </a:lnTo>
                  <a:lnTo>
                    <a:pt x="50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34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200" y="250"/>
                  </a:lnTo>
                  <a:lnTo>
                    <a:pt x="233" y="200"/>
                  </a:lnTo>
                  <a:lnTo>
                    <a:pt x="267" y="184"/>
                  </a:lnTo>
                  <a:lnTo>
                    <a:pt x="300" y="150"/>
                  </a:lnTo>
                  <a:lnTo>
                    <a:pt x="383" y="150"/>
                  </a:lnTo>
                  <a:lnTo>
                    <a:pt x="400" y="134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51"/>
                  </a:lnTo>
                  <a:lnTo>
                    <a:pt x="400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008775" y="2315000"/>
              <a:ext cx="16250" cy="17475"/>
            </a:xfrm>
            <a:custGeom>
              <a:avLst/>
              <a:gdLst/>
              <a:ahLst/>
              <a:cxnLst/>
              <a:rect l="l" t="t" r="r" b="b"/>
              <a:pathLst>
                <a:path w="650" h="699" extrusionOk="0">
                  <a:moveTo>
                    <a:pt x="333" y="150"/>
                  </a:moveTo>
                  <a:lnTo>
                    <a:pt x="400" y="167"/>
                  </a:lnTo>
                  <a:lnTo>
                    <a:pt x="466" y="200"/>
                  </a:lnTo>
                  <a:lnTo>
                    <a:pt x="500" y="267"/>
                  </a:lnTo>
                  <a:lnTo>
                    <a:pt x="516" y="350"/>
                  </a:lnTo>
                  <a:lnTo>
                    <a:pt x="500" y="43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99"/>
                  </a:lnTo>
                  <a:lnTo>
                    <a:pt x="167" y="433"/>
                  </a:lnTo>
                  <a:lnTo>
                    <a:pt x="150" y="350"/>
                  </a:lnTo>
                  <a:lnTo>
                    <a:pt x="167" y="350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7" y="167"/>
                  </a:lnTo>
                  <a:lnTo>
                    <a:pt x="333" y="150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8" y="283"/>
                  </a:lnTo>
                  <a:lnTo>
                    <a:pt x="1" y="350"/>
                  </a:lnTo>
                  <a:lnTo>
                    <a:pt x="18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49" y="582"/>
                  </a:lnTo>
                  <a:lnTo>
                    <a:pt x="599" y="533"/>
                  </a:lnTo>
                  <a:lnTo>
                    <a:pt x="632" y="483"/>
                  </a:lnTo>
                  <a:lnTo>
                    <a:pt x="649" y="416"/>
                  </a:lnTo>
                  <a:lnTo>
                    <a:pt x="649" y="350"/>
                  </a:lnTo>
                  <a:lnTo>
                    <a:pt x="649" y="283"/>
                  </a:lnTo>
                  <a:lnTo>
                    <a:pt x="632" y="217"/>
                  </a:lnTo>
                  <a:lnTo>
                    <a:pt x="599" y="167"/>
                  </a:lnTo>
                  <a:lnTo>
                    <a:pt x="549" y="117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029150" y="2308775"/>
              <a:ext cx="9575" cy="23300"/>
            </a:xfrm>
            <a:custGeom>
              <a:avLst/>
              <a:gdLst/>
              <a:ahLst/>
              <a:cxnLst/>
              <a:rect l="l" t="t" r="r" b="b"/>
              <a:pathLst>
                <a:path w="383" h="932" extrusionOk="0">
                  <a:moveTo>
                    <a:pt x="233" y="0"/>
                  </a:moveTo>
                  <a:lnTo>
                    <a:pt x="167" y="34"/>
                  </a:lnTo>
                  <a:lnTo>
                    <a:pt x="133" y="84"/>
                  </a:lnTo>
                  <a:lnTo>
                    <a:pt x="117" y="150"/>
                  </a:lnTo>
                  <a:lnTo>
                    <a:pt x="100" y="216"/>
                  </a:lnTo>
                  <a:lnTo>
                    <a:pt x="100" y="233"/>
                  </a:lnTo>
                  <a:lnTo>
                    <a:pt x="34" y="233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00"/>
                  </a:lnTo>
                  <a:lnTo>
                    <a:pt x="0" y="333"/>
                  </a:lnTo>
                  <a:lnTo>
                    <a:pt x="17" y="366"/>
                  </a:lnTo>
                  <a:lnTo>
                    <a:pt x="50" y="383"/>
                  </a:lnTo>
                  <a:lnTo>
                    <a:pt x="100" y="383"/>
                  </a:lnTo>
                  <a:lnTo>
                    <a:pt x="100" y="865"/>
                  </a:lnTo>
                  <a:lnTo>
                    <a:pt x="117" y="881"/>
                  </a:lnTo>
                  <a:lnTo>
                    <a:pt x="133" y="915"/>
                  </a:lnTo>
                  <a:lnTo>
                    <a:pt x="150" y="931"/>
                  </a:lnTo>
                  <a:lnTo>
                    <a:pt x="216" y="931"/>
                  </a:lnTo>
                  <a:lnTo>
                    <a:pt x="233" y="915"/>
                  </a:lnTo>
                  <a:lnTo>
                    <a:pt x="250" y="881"/>
                  </a:lnTo>
                  <a:lnTo>
                    <a:pt x="250" y="865"/>
                  </a:lnTo>
                  <a:lnTo>
                    <a:pt x="250" y="383"/>
                  </a:lnTo>
                  <a:lnTo>
                    <a:pt x="333" y="383"/>
                  </a:lnTo>
                  <a:lnTo>
                    <a:pt x="349" y="366"/>
                  </a:lnTo>
                  <a:lnTo>
                    <a:pt x="366" y="333"/>
                  </a:lnTo>
                  <a:lnTo>
                    <a:pt x="366" y="300"/>
                  </a:lnTo>
                  <a:lnTo>
                    <a:pt x="366" y="283"/>
                  </a:lnTo>
                  <a:lnTo>
                    <a:pt x="349" y="250"/>
                  </a:lnTo>
                  <a:lnTo>
                    <a:pt x="333" y="233"/>
                  </a:lnTo>
                  <a:lnTo>
                    <a:pt x="250" y="233"/>
                  </a:lnTo>
                  <a:lnTo>
                    <a:pt x="250" y="216"/>
                  </a:lnTo>
                  <a:lnTo>
                    <a:pt x="266" y="150"/>
                  </a:lnTo>
                  <a:lnTo>
                    <a:pt x="316" y="150"/>
                  </a:lnTo>
                  <a:lnTo>
                    <a:pt x="349" y="133"/>
                  </a:lnTo>
                  <a:lnTo>
                    <a:pt x="366" y="117"/>
                  </a:lnTo>
                  <a:lnTo>
                    <a:pt x="383" y="100"/>
                  </a:lnTo>
                  <a:lnTo>
                    <a:pt x="383" y="67"/>
                  </a:lnTo>
                  <a:lnTo>
                    <a:pt x="383" y="34"/>
                  </a:lnTo>
                  <a:lnTo>
                    <a:pt x="366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5042450" y="2307950"/>
              <a:ext cx="3750" cy="24125"/>
            </a:xfrm>
            <a:custGeom>
              <a:avLst/>
              <a:gdLst/>
              <a:ahLst/>
              <a:cxnLst/>
              <a:rect l="l" t="t" r="r" b="b"/>
              <a:pathLst>
                <a:path w="150" h="965" extrusionOk="0">
                  <a:moveTo>
                    <a:pt x="50" y="0"/>
                  </a:moveTo>
                  <a:lnTo>
                    <a:pt x="33" y="17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17"/>
                  </a:lnTo>
                  <a:lnTo>
                    <a:pt x="0" y="150"/>
                  </a:lnTo>
                  <a:lnTo>
                    <a:pt x="0" y="166"/>
                  </a:lnTo>
                  <a:lnTo>
                    <a:pt x="33" y="200"/>
                  </a:lnTo>
                  <a:lnTo>
                    <a:pt x="117" y="200"/>
                  </a:lnTo>
                  <a:lnTo>
                    <a:pt x="133" y="183"/>
                  </a:lnTo>
                  <a:lnTo>
                    <a:pt x="150" y="150"/>
                  </a:lnTo>
                  <a:lnTo>
                    <a:pt x="150" y="117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33" y="33"/>
                  </a:lnTo>
                  <a:lnTo>
                    <a:pt x="117" y="17"/>
                  </a:lnTo>
                  <a:lnTo>
                    <a:pt x="83" y="0"/>
                  </a:lnTo>
                  <a:close/>
                  <a:moveTo>
                    <a:pt x="33" y="283"/>
                  </a:moveTo>
                  <a:lnTo>
                    <a:pt x="0" y="316"/>
                  </a:lnTo>
                  <a:lnTo>
                    <a:pt x="0" y="333"/>
                  </a:lnTo>
                  <a:lnTo>
                    <a:pt x="0" y="366"/>
                  </a:lnTo>
                  <a:lnTo>
                    <a:pt x="0" y="898"/>
                  </a:lnTo>
                  <a:lnTo>
                    <a:pt x="17" y="931"/>
                  </a:lnTo>
                  <a:lnTo>
                    <a:pt x="50" y="964"/>
                  </a:lnTo>
                  <a:lnTo>
                    <a:pt x="83" y="964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366"/>
                  </a:lnTo>
                  <a:lnTo>
                    <a:pt x="150" y="333"/>
                  </a:lnTo>
                  <a:lnTo>
                    <a:pt x="133" y="316"/>
                  </a:lnTo>
                  <a:lnTo>
                    <a:pt x="117" y="299"/>
                  </a:lnTo>
                  <a:lnTo>
                    <a:pt x="83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051175" y="2308350"/>
              <a:ext cx="4175" cy="23725"/>
            </a:xfrm>
            <a:custGeom>
              <a:avLst/>
              <a:gdLst/>
              <a:ahLst/>
              <a:cxnLst/>
              <a:rect l="l" t="t" r="r" b="b"/>
              <a:pathLst>
                <a:path w="167" h="949" extrusionOk="0">
                  <a:moveTo>
                    <a:pt x="50" y="1"/>
                  </a:moveTo>
                  <a:lnTo>
                    <a:pt x="33" y="17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882"/>
                  </a:lnTo>
                  <a:lnTo>
                    <a:pt x="33" y="915"/>
                  </a:lnTo>
                  <a:lnTo>
                    <a:pt x="67" y="948"/>
                  </a:lnTo>
                  <a:lnTo>
                    <a:pt x="100" y="948"/>
                  </a:lnTo>
                  <a:lnTo>
                    <a:pt x="133" y="932"/>
                  </a:lnTo>
                  <a:lnTo>
                    <a:pt x="150" y="915"/>
                  </a:lnTo>
                  <a:lnTo>
                    <a:pt x="166" y="882"/>
                  </a:lnTo>
                  <a:lnTo>
                    <a:pt x="166" y="84"/>
                  </a:lnTo>
                  <a:lnTo>
                    <a:pt x="150" y="51"/>
                  </a:lnTo>
                  <a:lnTo>
                    <a:pt x="133" y="17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059900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6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4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2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6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5" y="100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4772775" y="2356550"/>
              <a:ext cx="282150" cy="7525"/>
            </a:xfrm>
            <a:custGeom>
              <a:avLst/>
              <a:gdLst/>
              <a:ahLst/>
              <a:cxnLst/>
              <a:rect l="l" t="t" r="r" b="b"/>
              <a:pathLst>
                <a:path w="11286" h="301" extrusionOk="0">
                  <a:moveTo>
                    <a:pt x="0" y="1"/>
                  </a:moveTo>
                  <a:lnTo>
                    <a:pt x="0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772775" y="2373600"/>
              <a:ext cx="250150" cy="7500"/>
            </a:xfrm>
            <a:custGeom>
              <a:avLst/>
              <a:gdLst/>
              <a:ahLst/>
              <a:cxnLst/>
              <a:rect l="l" t="t" r="r" b="b"/>
              <a:pathLst>
                <a:path w="10006" h="300" extrusionOk="0">
                  <a:moveTo>
                    <a:pt x="0" y="0"/>
                  </a:moveTo>
                  <a:lnTo>
                    <a:pt x="0" y="299"/>
                  </a:lnTo>
                  <a:lnTo>
                    <a:pt x="10006" y="299"/>
                  </a:lnTo>
                  <a:lnTo>
                    <a:pt x="10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4772775" y="2390625"/>
              <a:ext cx="307100" cy="7500"/>
            </a:xfrm>
            <a:custGeom>
              <a:avLst/>
              <a:gdLst/>
              <a:ahLst/>
              <a:cxnLst/>
              <a:rect l="l" t="t" r="r" b="b"/>
              <a:pathLst>
                <a:path w="12284" h="300" extrusionOk="0">
                  <a:moveTo>
                    <a:pt x="0" y="1"/>
                  </a:moveTo>
                  <a:lnTo>
                    <a:pt x="0" y="300"/>
                  </a:lnTo>
                  <a:lnTo>
                    <a:pt x="12283" y="300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005875" y="2416800"/>
              <a:ext cx="115125" cy="40350"/>
            </a:xfrm>
            <a:custGeom>
              <a:avLst/>
              <a:gdLst/>
              <a:ahLst/>
              <a:cxnLst/>
              <a:rect l="l" t="t" r="r" b="b"/>
              <a:pathLst>
                <a:path w="4605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4605" y="1613"/>
                  </a:lnTo>
                  <a:lnTo>
                    <a:pt x="4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5022500" y="2425950"/>
              <a:ext cx="17900" cy="20375"/>
            </a:xfrm>
            <a:custGeom>
              <a:avLst/>
              <a:gdLst/>
              <a:ahLst/>
              <a:cxnLst/>
              <a:rect l="l" t="t" r="r" b="b"/>
              <a:pathLst>
                <a:path w="716" h="815" extrusionOk="0">
                  <a:moveTo>
                    <a:pt x="433" y="1"/>
                  </a:moveTo>
                  <a:lnTo>
                    <a:pt x="349" y="17"/>
                  </a:lnTo>
                  <a:lnTo>
                    <a:pt x="266" y="34"/>
                  </a:lnTo>
                  <a:lnTo>
                    <a:pt x="200" y="67"/>
                  </a:lnTo>
                  <a:lnTo>
                    <a:pt x="133" y="117"/>
                  </a:lnTo>
                  <a:lnTo>
                    <a:pt x="83" y="183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399"/>
                  </a:lnTo>
                  <a:lnTo>
                    <a:pt x="17" y="483"/>
                  </a:lnTo>
                  <a:lnTo>
                    <a:pt x="34" y="532"/>
                  </a:lnTo>
                  <a:lnTo>
                    <a:pt x="67" y="599"/>
                  </a:lnTo>
                  <a:lnTo>
                    <a:pt x="100" y="649"/>
                  </a:lnTo>
                  <a:lnTo>
                    <a:pt x="167" y="715"/>
                  </a:lnTo>
                  <a:lnTo>
                    <a:pt x="233" y="765"/>
                  </a:lnTo>
                  <a:lnTo>
                    <a:pt x="300" y="798"/>
                  </a:lnTo>
                  <a:lnTo>
                    <a:pt x="383" y="815"/>
                  </a:lnTo>
                  <a:lnTo>
                    <a:pt x="466" y="815"/>
                  </a:lnTo>
                  <a:lnTo>
                    <a:pt x="549" y="798"/>
                  </a:lnTo>
                  <a:lnTo>
                    <a:pt x="615" y="765"/>
                  </a:lnTo>
                  <a:lnTo>
                    <a:pt x="698" y="732"/>
                  </a:lnTo>
                  <a:lnTo>
                    <a:pt x="715" y="699"/>
                  </a:lnTo>
                  <a:lnTo>
                    <a:pt x="715" y="682"/>
                  </a:lnTo>
                  <a:lnTo>
                    <a:pt x="715" y="433"/>
                  </a:lnTo>
                  <a:lnTo>
                    <a:pt x="698" y="399"/>
                  </a:lnTo>
                  <a:lnTo>
                    <a:pt x="698" y="383"/>
                  </a:lnTo>
                  <a:lnTo>
                    <a:pt x="665" y="366"/>
                  </a:lnTo>
                  <a:lnTo>
                    <a:pt x="399" y="366"/>
                  </a:lnTo>
                  <a:lnTo>
                    <a:pt x="383" y="383"/>
                  </a:lnTo>
                  <a:lnTo>
                    <a:pt x="366" y="399"/>
                  </a:lnTo>
                  <a:lnTo>
                    <a:pt x="349" y="433"/>
                  </a:lnTo>
                  <a:lnTo>
                    <a:pt x="383" y="466"/>
                  </a:lnTo>
                  <a:lnTo>
                    <a:pt x="416" y="499"/>
                  </a:lnTo>
                  <a:lnTo>
                    <a:pt x="582" y="499"/>
                  </a:lnTo>
                  <a:lnTo>
                    <a:pt x="582" y="649"/>
                  </a:lnTo>
                  <a:lnTo>
                    <a:pt x="516" y="682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49"/>
                  </a:lnTo>
                  <a:lnTo>
                    <a:pt x="216" y="616"/>
                  </a:lnTo>
                  <a:lnTo>
                    <a:pt x="216" y="599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50" y="466"/>
                  </a:lnTo>
                  <a:lnTo>
                    <a:pt x="133" y="399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183" y="266"/>
                  </a:lnTo>
                  <a:lnTo>
                    <a:pt x="216" y="217"/>
                  </a:lnTo>
                  <a:lnTo>
                    <a:pt x="266" y="183"/>
                  </a:lnTo>
                  <a:lnTo>
                    <a:pt x="316" y="150"/>
                  </a:lnTo>
                  <a:lnTo>
                    <a:pt x="366" y="134"/>
                  </a:lnTo>
                  <a:lnTo>
                    <a:pt x="433" y="134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32" y="217"/>
                  </a:lnTo>
                  <a:lnTo>
                    <a:pt x="682" y="217"/>
                  </a:lnTo>
                  <a:lnTo>
                    <a:pt x="698" y="200"/>
                  </a:lnTo>
                  <a:lnTo>
                    <a:pt x="715" y="183"/>
                  </a:lnTo>
                  <a:lnTo>
                    <a:pt x="715" y="150"/>
                  </a:lnTo>
                  <a:lnTo>
                    <a:pt x="715" y="134"/>
                  </a:lnTo>
                  <a:lnTo>
                    <a:pt x="698" y="100"/>
                  </a:lnTo>
                  <a:lnTo>
                    <a:pt x="682" y="84"/>
                  </a:lnTo>
                  <a:lnTo>
                    <a:pt x="632" y="50"/>
                  </a:lnTo>
                  <a:lnTo>
                    <a:pt x="566" y="1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5044925" y="2432175"/>
              <a:ext cx="13325" cy="14575"/>
            </a:xfrm>
            <a:custGeom>
              <a:avLst/>
              <a:gdLst/>
              <a:ahLst/>
              <a:cxnLst/>
              <a:rect l="l" t="t" r="r" b="b"/>
              <a:pathLst>
                <a:path w="533" h="583" extrusionOk="0">
                  <a:moveTo>
                    <a:pt x="333" y="134"/>
                  </a:moveTo>
                  <a:lnTo>
                    <a:pt x="383" y="167"/>
                  </a:lnTo>
                  <a:lnTo>
                    <a:pt x="416" y="234"/>
                  </a:lnTo>
                  <a:lnTo>
                    <a:pt x="416" y="283"/>
                  </a:lnTo>
                  <a:lnTo>
                    <a:pt x="416" y="350"/>
                  </a:lnTo>
                  <a:lnTo>
                    <a:pt x="383" y="416"/>
                  </a:lnTo>
                  <a:lnTo>
                    <a:pt x="333" y="433"/>
                  </a:lnTo>
                  <a:lnTo>
                    <a:pt x="267" y="450"/>
                  </a:lnTo>
                  <a:lnTo>
                    <a:pt x="217" y="433"/>
                  </a:lnTo>
                  <a:lnTo>
                    <a:pt x="167" y="416"/>
                  </a:lnTo>
                  <a:lnTo>
                    <a:pt x="134" y="350"/>
                  </a:lnTo>
                  <a:lnTo>
                    <a:pt x="117" y="283"/>
                  </a:lnTo>
                  <a:lnTo>
                    <a:pt x="134" y="234"/>
                  </a:lnTo>
                  <a:lnTo>
                    <a:pt x="167" y="167"/>
                  </a:lnTo>
                  <a:lnTo>
                    <a:pt x="217" y="134"/>
                  </a:lnTo>
                  <a:close/>
                  <a:moveTo>
                    <a:pt x="267" y="1"/>
                  </a:moveTo>
                  <a:lnTo>
                    <a:pt x="217" y="17"/>
                  </a:lnTo>
                  <a:lnTo>
                    <a:pt x="167" y="34"/>
                  </a:lnTo>
                  <a:lnTo>
                    <a:pt x="117" y="51"/>
                  </a:lnTo>
                  <a:lnTo>
                    <a:pt x="67" y="84"/>
                  </a:lnTo>
                  <a:lnTo>
                    <a:pt x="51" y="134"/>
                  </a:lnTo>
                  <a:lnTo>
                    <a:pt x="18" y="184"/>
                  </a:lnTo>
                  <a:lnTo>
                    <a:pt x="1" y="234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8" y="400"/>
                  </a:lnTo>
                  <a:lnTo>
                    <a:pt x="34" y="450"/>
                  </a:lnTo>
                  <a:lnTo>
                    <a:pt x="67" y="483"/>
                  </a:lnTo>
                  <a:lnTo>
                    <a:pt x="117" y="533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267" y="583"/>
                  </a:lnTo>
                  <a:lnTo>
                    <a:pt x="333" y="566"/>
                  </a:lnTo>
                  <a:lnTo>
                    <a:pt x="383" y="549"/>
                  </a:lnTo>
                  <a:lnTo>
                    <a:pt x="416" y="533"/>
                  </a:lnTo>
                  <a:lnTo>
                    <a:pt x="466" y="483"/>
                  </a:lnTo>
                  <a:lnTo>
                    <a:pt x="500" y="450"/>
                  </a:lnTo>
                  <a:lnTo>
                    <a:pt x="516" y="400"/>
                  </a:lnTo>
                  <a:lnTo>
                    <a:pt x="533" y="350"/>
                  </a:lnTo>
                  <a:lnTo>
                    <a:pt x="533" y="283"/>
                  </a:lnTo>
                  <a:lnTo>
                    <a:pt x="533" y="234"/>
                  </a:lnTo>
                  <a:lnTo>
                    <a:pt x="516" y="184"/>
                  </a:lnTo>
                  <a:lnTo>
                    <a:pt x="500" y="134"/>
                  </a:lnTo>
                  <a:lnTo>
                    <a:pt x="466" y="84"/>
                  </a:lnTo>
                  <a:lnTo>
                    <a:pt x="416" y="51"/>
                  </a:lnTo>
                  <a:lnTo>
                    <a:pt x="383" y="34"/>
                  </a:lnTo>
                  <a:lnTo>
                    <a:pt x="333" y="1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5061550" y="2426775"/>
              <a:ext cx="7500" cy="19550"/>
            </a:xfrm>
            <a:custGeom>
              <a:avLst/>
              <a:gdLst/>
              <a:ahLst/>
              <a:cxnLst/>
              <a:rect l="l" t="t" r="r" b="b"/>
              <a:pathLst>
                <a:path w="300" h="782" extrusionOk="0">
                  <a:moveTo>
                    <a:pt x="150" y="1"/>
                  </a:moveTo>
                  <a:lnTo>
                    <a:pt x="100" y="17"/>
                  </a:lnTo>
                  <a:lnTo>
                    <a:pt x="84" y="51"/>
                  </a:lnTo>
                  <a:lnTo>
                    <a:pt x="84" y="217"/>
                  </a:lnTo>
                  <a:lnTo>
                    <a:pt x="51" y="217"/>
                  </a:lnTo>
                  <a:lnTo>
                    <a:pt x="17" y="233"/>
                  </a:lnTo>
                  <a:lnTo>
                    <a:pt x="1" y="267"/>
                  </a:lnTo>
                  <a:lnTo>
                    <a:pt x="1" y="300"/>
                  </a:lnTo>
                  <a:lnTo>
                    <a:pt x="17" y="317"/>
                  </a:lnTo>
                  <a:lnTo>
                    <a:pt x="34" y="333"/>
                  </a:lnTo>
                  <a:lnTo>
                    <a:pt x="51" y="350"/>
                  </a:lnTo>
                  <a:lnTo>
                    <a:pt x="84" y="350"/>
                  </a:lnTo>
                  <a:lnTo>
                    <a:pt x="84" y="666"/>
                  </a:lnTo>
                  <a:lnTo>
                    <a:pt x="100" y="715"/>
                  </a:lnTo>
                  <a:lnTo>
                    <a:pt x="117" y="749"/>
                  </a:lnTo>
                  <a:lnTo>
                    <a:pt x="167" y="782"/>
                  </a:lnTo>
                  <a:lnTo>
                    <a:pt x="217" y="782"/>
                  </a:lnTo>
                  <a:lnTo>
                    <a:pt x="250" y="765"/>
                  </a:lnTo>
                  <a:lnTo>
                    <a:pt x="267" y="732"/>
                  </a:lnTo>
                  <a:lnTo>
                    <a:pt x="267" y="715"/>
                  </a:lnTo>
                  <a:lnTo>
                    <a:pt x="250" y="682"/>
                  </a:lnTo>
                  <a:lnTo>
                    <a:pt x="233" y="666"/>
                  </a:lnTo>
                  <a:lnTo>
                    <a:pt x="217" y="666"/>
                  </a:lnTo>
                  <a:lnTo>
                    <a:pt x="217" y="350"/>
                  </a:lnTo>
                  <a:lnTo>
                    <a:pt x="233" y="350"/>
                  </a:lnTo>
                  <a:lnTo>
                    <a:pt x="283" y="333"/>
                  </a:lnTo>
                  <a:lnTo>
                    <a:pt x="300" y="283"/>
                  </a:lnTo>
                  <a:lnTo>
                    <a:pt x="300" y="267"/>
                  </a:lnTo>
                  <a:lnTo>
                    <a:pt x="283" y="233"/>
                  </a:lnTo>
                  <a:lnTo>
                    <a:pt x="267" y="217"/>
                  </a:lnTo>
                  <a:lnTo>
                    <a:pt x="217" y="217"/>
                  </a:lnTo>
                  <a:lnTo>
                    <a:pt x="217" y="51"/>
                  </a:lnTo>
                  <a:lnTo>
                    <a:pt x="184" y="1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082750" y="2426775"/>
              <a:ext cx="2925" cy="19975"/>
            </a:xfrm>
            <a:custGeom>
              <a:avLst/>
              <a:gdLst/>
              <a:ahLst/>
              <a:cxnLst/>
              <a:rect l="l" t="t" r="r" b="b"/>
              <a:pathLst>
                <a:path w="117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17" y="134"/>
                  </a:lnTo>
                  <a:lnTo>
                    <a:pt x="50" y="150"/>
                  </a:lnTo>
                  <a:lnTo>
                    <a:pt x="100" y="134"/>
                  </a:lnTo>
                  <a:lnTo>
                    <a:pt x="117" y="84"/>
                  </a:lnTo>
                  <a:lnTo>
                    <a:pt x="117" y="67"/>
                  </a:lnTo>
                  <a:lnTo>
                    <a:pt x="117" y="51"/>
                  </a:lnTo>
                  <a:lnTo>
                    <a:pt x="100" y="17"/>
                  </a:lnTo>
                  <a:lnTo>
                    <a:pt x="50" y="1"/>
                  </a:lnTo>
                  <a:close/>
                  <a:moveTo>
                    <a:pt x="50" y="233"/>
                  </a:moveTo>
                  <a:lnTo>
                    <a:pt x="17" y="250"/>
                  </a:lnTo>
                  <a:lnTo>
                    <a:pt x="0" y="300"/>
                  </a:lnTo>
                  <a:lnTo>
                    <a:pt x="0" y="732"/>
                  </a:lnTo>
                  <a:lnTo>
                    <a:pt x="17" y="782"/>
                  </a:lnTo>
                  <a:lnTo>
                    <a:pt x="50" y="799"/>
                  </a:lnTo>
                  <a:lnTo>
                    <a:pt x="67" y="799"/>
                  </a:lnTo>
                  <a:lnTo>
                    <a:pt x="100" y="782"/>
                  </a:lnTo>
                  <a:lnTo>
                    <a:pt x="117" y="732"/>
                  </a:lnTo>
                  <a:lnTo>
                    <a:pt x="117" y="300"/>
                  </a:lnTo>
                  <a:lnTo>
                    <a:pt x="117" y="283"/>
                  </a:lnTo>
                  <a:lnTo>
                    <a:pt x="100" y="250"/>
                  </a:lnTo>
                  <a:lnTo>
                    <a:pt x="50" y="2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088975" y="2426775"/>
              <a:ext cx="7925" cy="19550"/>
            </a:xfrm>
            <a:custGeom>
              <a:avLst/>
              <a:gdLst/>
              <a:ahLst/>
              <a:cxnLst/>
              <a:rect l="l" t="t" r="r" b="b"/>
              <a:pathLst>
                <a:path w="317" h="782" extrusionOk="0">
                  <a:moveTo>
                    <a:pt x="167" y="1"/>
                  </a:moveTo>
                  <a:lnTo>
                    <a:pt x="117" y="17"/>
                  </a:lnTo>
                  <a:lnTo>
                    <a:pt x="100" y="51"/>
                  </a:lnTo>
                  <a:lnTo>
                    <a:pt x="100" y="217"/>
                  </a:lnTo>
                  <a:lnTo>
                    <a:pt x="51" y="217"/>
                  </a:lnTo>
                  <a:lnTo>
                    <a:pt x="17" y="233"/>
                  </a:lnTo>
                  <a:lnTo>
                    <a:pt x="1" y="250"/>
                  </a:lnTo>
                  <a:lnTo>
                    <a:pt x="1" y="267"/>
                  </a:lnTo>
                  <a:lnTo>
                    <a:pt x="1" y="300"/>
                  </a:lnTo>
                  <a:lnTo>
                    <a:pt x="1" y="317"/>
                  </a:lnTo>
                  <a:lnTo>
                    <a:pt x="17" y="333"/>
                  </a:lnTo>
                  <a:lnTo>
                    <a:pt x="51" y="350"/>
                  </a:lnTo>
                  <a:lnTo>
                    <a:pt x="100" y="350"/>
                  </a:lnTo>
                  <a:lnTo>
                    <a:pt x="100" y="666"/>
                  </a:lnTo>
                  <a:lnTo>
                    <a:pt x="100" y="715"/>
                  </a:lnTo>
                  <a:lnTo>
                    <a:pt x="134" y="749"/>
                  </a:lnTo>
                  <a:lnTo>
                    <a:pt x="184" y="782"/>
                  </a:lnTo>
                  <a:lnTo>
                    <a:pt x="267" y="782"/>
                  </a:lnTo>
                  <a:lnTo>
                    <a:pt x="283" y="765"/>
                  </a:lnTo>
                  <a:lnTo>
                    <a:pt x="300" y="732"/>
                  </a:lnTo>
                  <a:lnTo>
                    <a:pt x="300" y="715"/>
                  </a:lnTo>
                  <a:lnTo>
                    <a:pt x="283" y="682"/>
                  </a:lnTo>
                  <a:lnTo>
                    <a:pt x="267" y="666"/>
                  </a:lnTo>
                  <a:lnTo>
                    <a:pt x="217" y="666"/>
                  </a:lnTo>
                  <a:lnTo>
                    <a:pt x="217" y="350"/>
                  </a:lnTo>
                  <a:lnTo>
                    <a:pt x="250" y="350"/>
                  </a:lnTo>
                  <a:lnTo>
                    <a:pt x="283" y="333"/>
                  </a:lnTo>
                  <a:lnTo>
                    <a:pt x="300" y="333"/>
                  </a:lnTo>
                  <a:lnTo>
                    <a:pt x="317" y="300"/>
                  </a:lnTo>
                  <a:lnTo>
                    <a:pt x="317" y="283"/>
                  </a:lnTo>
                  <a:lnTo>
                    <a:pt x="317" y="267"/>
                  </a:lnTo>
                  <a:lnTo>
                    <a:pt x="300" y="233"/>
                  </a:lnTo>
                  <a:lnTo>
                    <a:pt x="283" y="217"/>
                  </a:lnTo>
                  <a:lnTo>
                    <a:pt x="233" y="217"/>
                  </a:lnTo>
                  <a:lnTo>
                    <a:pt x="233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101875" y="2427200"/>
              <a:ext cx="3325" cy="19125"/>
            </a:xfrm>
            <a:custGeom>
              <a:avLst/>
              <a:gdLst/>
              <a:ahLst/>
              <a:cxnLst/>
              <a:rect l="l" t="t" r="r" b="b"/>
              <a:pathLst>
                <a:path w="133" h="765" extrusionOk="0">
                  <a:moveTo>
                    <a:pt x="33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499"/>
                  </a:lnTo>
                  <a:lnTo>
                    <a:pt x="17" y="532"/>
                  </a:lnTo>
                  <a:lnTo>
                    <a:pt x="50" y="549"/>
                  </a:lnTo>
                  <a:lnTo>
                    <a:pt x="83" y="549"/>
                  </a:lnTo>
                  <a:lnTo>
                    <a:pt x="100" y="532"/>
                  </a:lnTo>
                  <a:lnTo>
                    <a:pt x="116" y="516"/>
                  </a:lnTo>
                  <a:lnTo>
                    <a:pt x="133" y="499"/>
                  </a:lnTo>
                  <a:lnTo>
                    <a:pt x="133" y="50"/>
                  </a:lnTo>
                  <a:lnTo>
                    <a:pt x="116" y="17"/>
                  </a:lnTo>
                  <a:lnTo>
                    <a:pt x="83" y="0"/>
                  </a:lnTo>
                  <a:close/>
                  <a:moveTo>
                    <a:pt x="33" y="615"/>
                  </a:moveTo>
                  <a:lnTo>
                    <a:pt x="17" y="632"/>
                  </a:lnTo>
                  <a:lnTo>
                    <a:pt x="0" y="665"/>
                  </a:lnTo>
                  <a:lnTo>
                    <a:pt x="0" y="682"/>
                  </a:lnTo>
                  <a:lnTo>
                    <a:pt x="0" y="715"/>
                  </a:lnTo>
                  <a:lnTo>
                    <a:pt x="17" y="748"/>
                  </a:lnTo>
                  <a:lnTo>
                    <a:pt x="67" y="765"/>
                  </a:lnTo>
                  <a:lnTo>
                    <a:pt x="116" y="748"/>
                  </a:lnTo>
                  <a:lnTo>
                    <a:pt x="133" y="715"/>
                  </a:lnTo>
                  <a:lnTo>
                    <a:pt x="133" y="682"/>
                  </a:lnTo>
                  <a:lnTo>
                    <a:pt x="133" y="665"/>
                  </a:lnTo>
                  <a:lnTo>
                    <a:pt x="116" y="632"/>
                  </a:lnTo>
                  <a:lnTo>
                    <a:pt x="100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6162700" y="2021650"/>
              <a:ext cx="412650" cy="201550"/>
            </a:xfrm>
            <a:custGeom>
              <a:avLst/>
              <a:gdLst/>
              <a:ahLst/>
              <a:cxnLst/>
              <a:rect l="l" t="t" r="r" b="b"/>
              <a:pathLst>
                <a:path w="16506" h="8062" extrusionOk="0">
                  <a:moveTo>
                    <a:pt x="1" y="0"/>
                  </a:moveTo>
                  <a:lnTo>
                    <a:pt x="1" y="8061"/>
                  </a:lnTo>
                  <a:lnTo>
                    <a:pt x="16505" y="8061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6499275" y="1978025"/>
              <a:ext cx="59450" cy="43650"/>
            </a:xfrm>
            <a:custGeom>
              <a:avLst/>
              <a:gdLst/>
              <a:ahLst/>
              <a:cxnLst/>
              <a:rect l="l" t="t" r="r" b="b"/>
              <a:pathLst>
                <a:path w="2378" h="1746" extrusionOk="0">
                  <a:moveTo>
                    <a:pt x="1198" y="0"/>
                  </a:moveTo>
                  <a:lnTo>
                    <a:pt x="1" y="1745"/>
                  </a:lnTo>
                  <a:lnTo>
                    <a:pt x="2378" y="1745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6197200" y="2049475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50" y="1"/>
                  </a:moveTo>
                  <a:lnTo>
                    <a:pt x="17" y="18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882"/>
                  </a:lnTo>
                  <a:lnTo>
                    <a:pt x="0" y="915"/>
                  </a:lnTo>
                  <a:lnTo>
                    <a:pt x="17" y="932"/>
                  </a:lnTo>
                  <a:lnTo>
                    <a:pt x="50" y="948"/>
                  </a:lnTo>
                  <a:lnTo>
                    <a:pt x="100" y="948"/>
                  </a:lnTo>
                  <a:lnTo>
                    <a:pt x="133" y="932"/>
                  </a:lnTo>
                  <a:lnTo>
                    <a:pt x="150" y="915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515" y="915"/>
                  </a:lnTo>
                  <a:lnTo>
                    <a:pt x="532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8" y="915"/>
                  </a:lnTo>
                  <a:lnTo>
                    <a:pt x="648" y="882"/>
                  </a:lnTo>
                  <a:lnTo>
                    <a:pt x="648" y="84"/>
                  </a:lnTo>
                  <a:lnTo>
                    <a:pt x="648" y="51"/>
                  </a:lnTo>
                  <a:lnTo>
                    <a:pt x="632" y="18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32" y="18"/>
                  </a:lnTo>
                  <a:lnTo>
                    <a:pt x="515" y="51"/>
                  </a:lnTo>
                  <a:lnTo>
                    <a:pt x="499" y="84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3" y="1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6219625" y="2056125"/>
              <a:ext cx="16650" cy="17475"/>
            </a:xfrm>
            <a:custGeom>
              <a:avLst/>
              <a:gdLst/>
              <a:ahLst/>
              <a:cxnLst/>
              <a:rect l="l" t="t" r="r" b="b"/>
              <a:pathLst>
                <a:path w="666" h="699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84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84" y="217"/>
                  </a:lnTo>
                  <a:lnTo>
                    <a:pt x="217" y="184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51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51" y="533"/>
                  </a:lnTo>
                  <a:lnTo>
                    <a:pt x="101" y="583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66" y="666"/>
                  </a:lnTo>
                  <a:lnTo>
                    <a:pt x="533" y="64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83" y="516"/>
                  </a:lnTo>
                  <a:lnTo>
                    <a:pt x="549" y="499"/>
                  </a:lnTo>
                  <a:lnTo>
                    <a:pt x="499" y="499"/>
                  </a:lnTo>
                  <a:lnTo>
                    <a:pt x="483" y="516"/>
                  </a:lnTo>
                  <a:lnTo>
                    <a:pt x="416" y="549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83"/>
                  </a:lnTo>
                  <a:lnTo>
                    <a:pt x="167" y="450"/>
                  </a:lnTo>
                  <a:lnTo>
                    <a:pt x="150" y="400"/>
                  </a:lnTo>
                  <a:lnTo>
                    <a:pt x="599" y="400"/>
                  </a:lnTo>
                  <a:lnTo>
                    <a:pt x="632" y="383"/>
                  </a:lnTo>
                  <a:lnTo>
                    <a:pt x="666" y="350"/>
                  </a:lnTo>
                  <a:lnTo>
                    <a:pt x="666" y="317"/>
                  </a:lnTo>
                  <a:lnTo>
                    <a:pt x="649" y="267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1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6240825" y="2056125"/>
              <a:ext cx="10400" cy="17075"/>
            </a:xfrm>
            <a:custGeom>
              <a:avLst/>
              <a:gdLst/>
              <a:ahLst/>
              <a:cxnLst/>
              <a:rect l="l" t="t" r="r" b="b"/>
              <a:pathLst>
                <a:path w="416" h="683" extrusionOk="0">
                  <a:moveTo>
                    <a:pt x="350" y="1"/>
                  </a:moveTo>
                  <a:lnTo>
                    <a:pt x="266" y="17"/>
                  </a:lnTo>
                  <a:lnTo>
                    <a:pt x="183" y="51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84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17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33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66" y="184"/>
                  </a:lnTo>
                  <a:lnTo>
                    <a:pt x="300" y="167"/>
                  </a:lnTo>
                  <a:lnTo>
                    <a:pt x="350" y="150"/>
                  </a:lnTo>
                  <a:lnTo>
                    <a:pt x="383" y="150"/>
                  </a:lnTo>
                  <a:lnTo>
                    <a:pt x="399" y="134"/>
                  </a:lnTo>
                  <a:lnTo>
                    <a:pt x="416" y="117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6252875" y="2056125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7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4" y="466"/>
                  </a:lnTo>
                  <a:lnTo>
                    <a:pt x="50" y="516"/>
                  </a:lnTo>
                  <a:lnTo>
                    <a:pt x="100" y="583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49" y="499"/>
                  </a:lnTo>
                  <a:lnTo>
                    <a:pt x="532" y="483"/>
                  </a:lnTo>
                  <a:lnTo>
                    <a:pt x="499" y="499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49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7" y="400"/>
                  </a:lnTo>
                  <a:lnTo>
                    <a:pt x="599" y="400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67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1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6273650" y="2049475"/>
              <a:ext cx="5850" cy="10000"/>
            </a:xfrm>
            <a:custGeom>
              <a:avLst/>
              <a:gdLst/>
              <a:ahLst/>
              <a:cxnLst/>
              <a:rect l="l" t="t" r="r" b="b"/>
              <a:pathLst>
                <a:path w="234" h="400" extrusionOk="0">
                  <a:moveTo>
                    <a:pt x="133" y="1"/>
                  </a:moveTo>
                  <a:lnTo>
                    <a:pt x="100" y="18"/>
                  </a:lnTo>
                  <a:lnTo>
                    <a:pt x="67" y="34"/>
                  </a:lnTo>
                  <a:lnTo>
                    <a:pt x="50" y="67"/>
                  </a:lnTo>
                  <a:lnTo>
                    <a:pt x="50" y="101"/>
                  </a:lnTo>
                  <a:lnTo>
                    <a:pt x="50" y="134"/>
                  </a:lnTo>
                  <a:lnTo>
                    <a:pt x="67" y="150"/>
                  </a:lnTo>
                  <a:lnTo>
                    <a:pt x="100" y="184"/>
                  </a:lnTo>
                  <a:lnTo>
                    <a:pt x="117" y="184"/>
                  </a:lnTo>
                  <a:lnTo>
                    <a:pt x="117" y="234"/>
                  </a:lnTo>
                  <a:lnTo>
                    <a:pt x="100" y="267"/>
                  </a:lnTo>
                  <a:lnTo>
                    <a:pt x="67" y="300"/>
                  </a:lnTo>
                  <a:lnTo>
                    <a:pt x="34" y="317"/>
                  </a:lnTo>
                  <a:lnTo>
                    <a:pt x="1" y="333"/>
                  </a:lnTo>
                  <a:lnTo>
                    <a:pt x="1" y="367"/>
                  </a:lnTo>
                  <a:lnTo>
                    <a:pt x="17" y="383"/>
                  </a:lnTo>
                  <a:lnTo>
                    <a:pt x="50" y="400"/>
                  </a:lnTo>
                  <a:lnTo>
                    <a:pt x="117" y="383"/>
                  </a:lnTo>
                  <a:lnTo>
                    <a:pt x="167" y="333"/>
                  </a:lnTo>
                  <a:lnTo>
                    <a:pt x="200" y="300"/>
                  </a:lnTo>
                  <a:lnTo>
                    <a:pt x="217" y="250"/>
                  </a:lnTo>
                  <a:lnTo>
                    <a:pt x="233" y="200"/>
                  </a:lnTo>
                  <a:lnTo>
                    <a:pt x="233" y="134"/>
                  </a:lnTo>
                  <a:lnTo>
                    <a:pt x="233" y="117"/>
                  </a:lnTo>
                  <a:lnTo>
                    <a:pt x="233" y="67"/>
                  </a:lnTo>
                  <a:lnTo>
                    <a:pt x="217" y="34"/>
                  </a:lnTo>
                  <a:lnTo>
                    <a:pt x="183" y="1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6280300" y="2056125"/>
              <a:ext cx="12900" cy="16650"/>
            </a:xfrm>
            <a:custGeom>
              <a:avLst/>
              <a:gdLst/>
              <a:ahLst/>
              <a:cxnLst/>
              <a:rect l="l" t="t" r="r" b="b"/>
              <a:pathLst>
                <a:path w="516" h="666" extrusionOk="0">
                  <a:moveTo>
                    <a:pt x="266" y="1"/>
                  </a:moveTo>
                  <a:lnTo>
                    <a:pt x="167" y="17"/>
                  </a:lnTo>
                  <a:lnTo>
                    <a:pt x="100" y="51"/>
                  </a:lnTo>
                  <a:lnTo>
                    <a:pt x="67" y="84"/>
                  </a:lnTo>
                  <a:lnTo>
                    <a:pt x="34" y="117"/>
                  </a:lnTo>
                  <a:lnTo>
                    <a:pt x="17" y="150"/>
                  </a:lnTo>
                  <a:lnTo>
                    <a:pt x="17" y="200"/>
                  </a:lnTo>
                  <a:lnTo>
                    <a:pt x="17" y="250"/>
                  </a:lnTo>
                  <a:lnTo>
                    <a:pt x="34" y="283"/>
                  </a:lnTo>
                  <a:lnTo>
                    <a:pt x="84" y="333"/>
                  </a:lnTo>
                  <a:lnTo>
                    <a:pt x="133" y="366"/>
                  </a:lnTo>
                  <a:lnTo>
                    <a:pt x="250" y="400"/>
                  </a:lnTo>
                  <a:lnTo>
                    <a:pt x="316" y="416"/>
                  </a:lnTo>
                  <a:lnTo>
                    <a:pt x="383" y="450"/>
                  </a:lnTo>
                  <a:lnTo>
                    <a:pt x="383" y="466"/>
                  </a:lnTo>
                  <a:lnTo>
                    <a:pt x="383" y="483"/>
                  </a:lnTo>
                  <a:lnTo>
                    <a:pt x="383" y="499"/>
                  </a:lnTo>
                  <a:lnTo>
                    <a:pt x="366" y="533"/>
                  </a:lnTo>
                  <a:lnTo>
                    <a:pt x="316" y="549"/>
                  </a:lnTo>
                  <a:lnTo>
                    <a:pt x="283" y="549"/>
                  </a:lnTo>
                  <a:lnTo>
                    <a:pt x="200" y="533"/>
                  </a:lnTo>
                  <a:lnTo>
                    <a:pt x="133" y="499"/>
                  </a:lnTo>
                  <a:lnTo>
                    <a:pt x="117" y="483"/>
                  </a:lnTo>
                  <a:lnTo>
                    <a:pt x="100" y="483"/>
                  </a:lnTo>
                  <a:lnTo>
                    <a:pt x="67" y="466"/>
                  </a:lnTo>
                  <a:lnTo>
                    <a:pt x="50" y="483"/>
                  </a:lnTo>
                  <a:lnTo>
                    <a:pt x="17" y="499"/>
                  </a:lnTo>
                  <a:lnTo>
                    <a:pt x="0" y="533"/>
                  </a:lnTo>
                  <a:lnTo>
                    <a:pt x="17" y="583"/>
                  </a:lnTo>
                  <a:lnTo>
                    <a:pt x="67" y="616"/>
                  </a:lnTo>
                  <a:lnTo>
                    <a:pt x="133" y="649"/>
                  </a:lnTo>
                  <a:lnTo>
                    <a:pt x="200" y="666"/>
                  </a:lnTo>
                  <a:lnTo>
                    <a:pt x="266" y="666"/>
                  </a:lnTo>
                  <a:lnTo>
                    <a:pt x="350" y="649"/>
                  </a:lnTo>
                  <a:lnTo>
                    <a:pt x="433" y="616"/>
                  </a:lnTo>
                  <a:lnTo>
                    <a:pt x="466" y="583"/>
                  </a:lnTo>
                  <a:lnTo>
                    <a:pt x="499" y="549"/>
                  </a:lnTo>
                  <a:lnTo>
                    <a:pt x="516" y="499"/>
                  </a:lnTo>
                  <a:lnTo>
                    <a:pt x="516" y="466"/>
                  </a:lnTo>
                  <a:lnTo>
                    <a:pt x="516" y="416"/>
                  </a:lnTo>
                  <a:lnTo>
                    <a:pt x="499" y="366"/>
                  </a:lnTo>
                  <a:lnTo>
                    <a:pt x="449" y="317"/>
                  </a:lnTo>
                  <a:lnTo>
                    <a:pt x="399" y="283"/>
                  </a:lnTo>
                  <a:lnTo>
                    <a:pt x="266" y="250"/>
                  </a:lnTo>
                  <a:lnTo>
                    <a:pt x="217" y="234"/>
                  </a:lnTo>
                  <a:lnTo>
                    <a:pt x="183" y="217"/>
                  </a:lnTo>
                  <a:lnTo>
                    <a:pt x="167" y="200"/>
                  </a:lnTo>
                  <a:lnTo>
                    <a:pt x="183" y="167"/>
                  </a:lnTo>
                  <a:lnTo>
                    <a:pt x="217" y="150"/>
                  </a:lnTo>
                  <a:lnTo>
                    <a:pt x="266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66" y="200"/>
                  </a:lnTo>
                  <a:lnTo>
                    <a:pt x="482" y="184"/>
                  </a:lnTo>
                  <a:lnTo>
                    <a:pt x="499" y="150"/>
                  </a:lnTo>
                  <a:lnTo>
                    <a:pt x="499" y="117"/>
                  </a:lnTo>
                  <a:lnTo>
                    <a:pt x="482" y="101"/>
                  </a:lnTo>
                  <a:lnTo>
                    <a:pt x="466" y="84"/>
                  </a:lnTo>
                  <a:lnTo>
                    <a:pt x="366" y="17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6307300" y="2056125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67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400" y="649"/>
                  </a:lnTo>
                  <a:lnTo>
                    <a:pt x="400" y="649"/>
                  </a:lnTo>
                  <a:lnTo>
                    <a:pt x="383" y="699"/>
                  </a:lnTo>
                  <a:lnTo>
                    <a:pt x="350" y="749"/>
                  </a:lnTo>
                  <a:lnTo>
                    <a:pt x="300" y="765"/>
                  </a:lnTo>
                  <a:lnTo>
                    <a:pt x="234" y="782"/>
                  </a:lnTo>
                  <a:lnTo>
                    <a:pt x="150" y="765"/>
                  </a:lnTo>
                  <a:lnTo>
                    <a:pt x="134" y="749"/>
                  </a:lnTo>
                  <a:lnTo>
                    <a:pt x="101" y="749"/>
                  </a:lnTo>
                  <a:lnTo>
                    <a:pt x="84" y="765"/>
                  </a:lnTo>
                  <a:lnTo>
                    <a:pt x="67" y="799"/>
                  </a:lnTo>
                  <a:lnTo>
                    <a:pt x="51" y="832"/>
                  </a:lnTo>
                  <a:lnTo>
                    <a:pt x="67" y="848"/>
                  </a:lnTo>
                  <a:lnTo>
                    <a:pt x="67" y="865"/>
                  </a:lnTo>
                  <a:lnTo>
                    <a:pt x="101" y="882"/>
                  </a:lnTo>
                  <a:lnTo>
                    <a:pt x="167" y="915"/>
                  </a:lnTo>
                  <a:lnTo>
                    <a:pt x="300" y="915"/>
                  </a:lnTo>
                  <a:lnTo>
                    <a:pt x="367" y="898"/>
                  </a:lnTo>
                  <a:lnTo>
                    <a:pt x="416" y="865"/>
                  </a:lnTo>
                  <a:lnTo>
                    <a:pt x="466" y="832"/>
                  </a:lnTo>
                  <a:lnTo>
                    <a:pt x="516" y="782"/>
                  </a:lnTo>
                  <a:lnTo>
                    <a:pt x="533" y="716"/>
                  </a:lnTo>
                  <a:lnTo>
                    <a:pt x="549" y="666"/>
                  </a:lnTo>
                  <a:lnTo>
                    <a:pt x="566" y="599"/>
                  </a:lnTo>
                  <a:lnTo>
                    <a:pt x="566" y="84"/>
                  </a:lnTo>
                  <a:lnTo>
                    <a:pt x="549" y="51"/>
                  </a:lnTo>
                  <a:lnTo>
                    <a:pt x="533" y="34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16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00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4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1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6326850" y="2056975"/>
              <a:ext cx="15800" cy="16625"/>
            </a:xfrm>
            <a:custGeom>
              <a:avLst/>
              <a:gdLst/>
              <a:ahLst/>
              <a:cxnLst/>
              <a:rect l="l" t="t" r="r" b="b"/>
              <a:pathLst>
                <a:path w="632" h="665" extrusionOk="0">
                  <a:moveTo>
                    <a:pt x="316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82" y="249"/>
                  </a:lnTo>
                  <a:lnTo>
                    <a:pt x="499" y="332"/>
                  </a:lnTo>
                  <a:lnTo>
                    <a:pt x="482" y="399"/>
                  </a:lnTo>
                  <a:lnTo>
                    <a:pt x="449" y="465"/>
                  </a:lnTo>
                  <a:lnTo>
                    <a:pt x="399" y="515"/>
                  </a:lnTo>
                  <a:lnTo>
                    <a:pt x="249" y="515"/>
                  </a:lnTo>
                  <a:lnTo>
                    <a:pt x="199" y="465"/>
                  </a:lnTo>
                  <a:lnTo>
                    <a:pt x="150" y="399"/>
                  </a:lnTo>
                  <a:lnTo>
                    <a:pt x="150" y="332"/>
                  </a:lnTo>
                  <a:lnTo>
                    <a:pt x="150" y="316"/>
                  </a:lnTo>
                  <a:lnTo>
                    <a:pt x="166" y="249"/>
                  </a:lnTo>
                  <a:lnTo>
                    <a:pt x="199" y="183"/>
                  </a:lnTo>
                  <a:lnTo>
                    <a:pt x="249" y="150"/>
                  </a:lnTo>
                  <a:lnTo>
                    <a:pt x="316" y="133"/>
                  </a:lnTo>
                  <a:close/>
                  <a:moveTo>
                    <a:pt x="249" y="0"/>
                  </a:moveTo>
                  <a:lnTo>
                    <a:pt x="199" y="33"/>
                  </a:lnTo>
                  <a:lnTo>
                    <a:pt x="133" y="67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0" y="266"/>
                  </a:lnTo>
                  <a:lnTo>
                    <a:pt x="0" y="332"/>
                  </a:lnTo>
                  <a:lnTo>
                    <a:pt x="0" y="399"/>
                  </a:lnTo>
                  <a:lnTo>
                    <a:pt x="17" y="449"/>
                  </a:lnTo>
                  <a:lnTo>
                    <a:pt x="50" y="499"/>
                  </a:lnTo>
                  <a:lnTo>
                    <a:pt x="83" y="549"/>
                  </a:lnTo>
                  <a:lnTo>
                    <a:pt x="133" y="598"/>
                  </a:lnTo>
                  <a:lnTo>
                    <a:pt x="199" y="632"/>
                  </a:lnTo>
                  <a:lnTo>
                    <a:pt x="249" y="648"/>
                  </a:lnTo>
                  <a:lnTo>
                    <a:pt x="316" y="665"/>
                  </a:lnTo>
                  <a:lnTo>
                    <a:pt x="382" y="648"/>
                  </a:lnTo>
                  <a:lnTo>
                    <a:pt x="449" y="632"/>
                  </a:lnTo>
                  <a:lnTo>
                    <a:pt x="499" y="598"/>
                  </a:lnTo>
                  <a:lnTo>
                    <a:pt x="549" y="549"/>
                  </a:lnTo>
                  <a:lnTo>
                    <a:pt x="582" y="499"/>
                  </a:lnTo>
                  <a:lnTo>
                    <a:pt x="615" y="449"/>
                  </a:lnTo>
                  <a:lnTo>
                    <a:pt x="632" y="399"/>
                  </a:lnTo>
                  <a:lnTo>
                    <a:pt x="632" y="332"/>
                  </a:lnTo>
                  <a:lnTo>
                    <a:pt x="632" y="266"/>
                  </a:lnTo>
                  <a:lnTo>
                    <a:pt x="615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63480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400"/>
                  </a:lnTo>
                  <a:lnTo>
                    <a:pt x="566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33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4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6369225" y="2056125"/>
              <a:ext cx="10400" cy="17075"/>
            </a:xfrm>
            <a:custGeom>
              <a:avLst/>
              <a:gdLst/>
              <a:ahLst/>
              <a:cxnLst/>
              <a:rect l="l" t="t" r="r" b="b"/>
              <a:pathLst>
                <a:path w="416" h="683" extrusionOk="0">
                  <a:moveTo>
                    <a:pt x="333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33" y="84"/>
                  </a:lnTo>
                  <a:lnTo>
                    <a:pt x="117" y="34"/>
                  </a:lnTo>
                  <a:lnTo>
                    <a:pt x="83" y="17"/>
                  </a:ln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17" y="649"/>
                  </a:lnTo>
                  <a:lnTo>
                    <a:pt x="50" y="682"/>
                  </a:lnTo>
                  <a:lnTo>
                    <a:pt x="83" y="682"/>
                  </a:lnTo>
                  <a:lnTo>
                    <a:pt x="117" y="666"/>
                  </a:lnTo>
                  <a:lnTo>
                    <a:pt x="133" y="649"/>
                  </a:lnTo>
                  <a:lnTo>
                    <a:pt x="133" y="616"/>
                  </a:lnTo>
                  <a:lnTo>
                    <a:pt x="133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66" y="184"/>
                  </a:lnTo>
                  <a:lnTo>
                    <a:pt x="300" y="167"/>
                  </a:lnTo>
                  <a:lnTo>
                    <a:pt x="333" y="150"/>
                  </a:lnTo>
                  <a:lnTo>
                    <a:pt x="366" y="150"/>
                  </a:lnTo>
                  <a:lnTo>
                    <a:pt x="399" y="134"/>
                  </a:lnTo>
                  <a:lnTo>
                    <a:pt x="399" y="117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399" y="34"/>
                  </a:lnTo>
                  <a:lnTo>
                    <a:pt x="399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6392500" y="2056125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316" y="150"/>
                  </a:moveTo>
                  <a:lnTo>
                    <a:pt x="382" y="167"/>
                  </a:lnTo>
                  <a:lnTo>
                    <a:pt x="449" y="217"/>
                  </a:lnTo>
                  <a:lnTo>
                    <a:pt x="482" y="283"/>
                  </a:lnTo>
                  <a:lnTo>
                    <a:pt x="499" y="350"/>
                  </a:lnTo>
                  <a:lnTo>
                    <a:pt x="482" y="433"/>
                  </a:lnTo>
                  <a:lnTo>
                    <a:pt x="449" y="499"/>
                  </a:lnTo>
                  <a:lnTo>
                    <a:pt x="382" y="533"/>
                  </a:lnTo>
                  <a:lnTo>
                    <a:pt x="316" y="549"/>
                  </a:lnTo>
                  <a:lnTo>
                    <a:pt x="249" y="533"/>
                  </a:lnTo>
                  <a:lnTo>
                    <a:pt x="200" y="499"/>
                  </a:lnTo>
                  <a:lnTo>
                    <a:pt x="150" y="433"/>
                  </a:lnTo>
                  <a:lnTo>
                    <a:pt x="150" y="350"/>
                  </a:lnTo>
                  <a:lnTo>
                    <a:pt x="150" y="283"/>
                  </a:lnTo>
                  <a:lnTo>
                    <a:pt x="200" y="217"/>
                  </a:lnTo>
                  <a:lnTo>
                    <a:pt x="249" y="167"/>
                  </a:lnTo>
                  <a:lnTo>
                    <a:pt x="316" y="150"/>
                  </a:lnTo>
                  <a:close/>
                  <a:moveTo>
                    <a:pt x="316" y="1"/>
                  </a:moveTo>
                  <a:lnTo>
                    <a:pt x="249" y="17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17" y="483"/>
                  </a:lnTo>
                  <a:lnTo>
                    <a:pt x="50" y="533"/>
                  </a:lnTo>
                  <a:lnTo>
                    <a:pt x="100" y="583"/>
                  </a:lnTo>
                  <a:lnTo>
                    <a:pt x="133" y="632"/>
                  </a:lnTo>
                  <a:lnTo>
                    <a:pt x="200" y="666"/>
                  </a:lnTo>
                  <a:lnTo>
                    <a:pt x="249" y="682"/>
                  </a:lnTo>
                  <a:lnTo>
                    <a:pt x="316" y="682"/>
                  </a:lnTo>
                  <a:lnTo>
                    <a:pt x="416" y="666"/>
                  </a:lnTo>
                  <a:lnTo>
                    <a:pt x="499" y="632"/>
                  </a:lnTo>
                  <a:lnTo>
                    <a:pt x="532" y="666"/>
                  </a:lnTo>
                  <a:lnTo>
                    <a:pt x="565" y="682"/>
                  </a:lnTo>
                  <a:lnTo>
                    <a:pt x="599" y="682"/>
                  </a:lnTo>
                  <a:lnTo>
                    <a:pt x="615" y="666"/>
                  </a:lnTo>
                  <a:lnTo>
                    <a:pt x="632" y="649"/>
                  </a:lnTo>
                  <a:lnTo>
                    <a:pt x="648" y="616"/>
                  </a:lnTo>
                  <a:lnTo>
                    <a:pt x="648" y="350"/>
                  </a:lnTo>
                  <a:lnTo>
                    <a:pt x="648" y="84"/>
                  </a:lnTo>
                  <a:lnTo>
                    <a:pt x="632" y="51"/>
                  </a:lnTo>
                  <a:lnTo>
                    <a:pt x="615" y="34"/>
                  </a:lnTo>
                  <a:lnTo>
                    <a:pt x="599" y="17"/>
                  </a:lnTo>
                  <a:lnTo>
                    <a:pt x="565" y="1"/>
                  </a:lnTo>
                  <a:lnTo>
                    <a:pt x="532" y="34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641410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50" y="1"/>
                  </a:moveTo>
                  <a:lnTo>
                    <a:pt x="266" y="17"/>
                  </a:lnTo>
                  <a:lnTo>
                    <a:pt x="217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0" y="583"/>
                  </a:lnTo>
                  <a:lnTo>
                    <a:pt x="150" y="632"/>
                  </a:lnTo>
                  <a:lnTo>
                    <a:pt x="217" y="666"/>
                  </a:lnTo>
                  <a:lnTo>
                    <a:pt x="283" y="682"/>
                  </a:lnTo>
                  <a:lnTo>
                    <a:pt x="350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99"/>
                  </a:lnTo>
                  <a:lnTo>
                    <a:pt x="599" y="566"/>
                  </a:lnTo>
                  <a:lnTo>
                    <a:pt x="599" y="549"/>
                  </a:lnTo>
                  <a:lnTo>
                    <a:pt x="582" y="516"/>
                  </a:lnTo>
                  <a:lnTo>
                    <a:pt x="566" y="499"/>
                  </a:lnTo>
                  <a:lnTo>
                    <a:pt x="532" y="483"/>
                  </a:lnTo>
                  <a:lnTo>
                    <a:pt x="516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50" y="549"/>
                  </a:lnTo>
                  <a:lnTo>
                    <a:pt x="316" y="549"/>
                  </a:lnTo>
                  <a:lnTo>
                    <a:pt x="233" y="516"/>
                  </a:lnTo>
                  <a:lnTo>
                    <a:pt x="183" y="466"/>
                  </a:lnTo>
                  <a:lnTo>
                    <a:pt x="150" y="400"/>
                  </a:lnTo>
                  <a:lnTo>
                    <a:pt x="133" y="333"/>
                  </a:lnTo>
                  <a:lnTo>
                    <a:pt x="167" y="250"/>
                  </a:lnTo>
                  <a:lnTo>
                    <a:pt x="200" y="200"/>
                  </a:lnTo>
                  <a:lnTo>
                    <a:pt x="266" y="167"/>
                  </a:lnTo>
                  <a:lnTo>
                    <a:pt x="350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7"/>
                  </a:lnTo>
                  <a:lnTo>
                    <a:pt x="532" y="217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67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6" y="84"/>
                  </a:lnTo>
                  <a:lnTo>
                    <a:pt x="466" y="3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643280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49" y="1"/>
                  </a:moveTo>
                  <a:lnTo>
                    <a:pt x="283" y="17"/>
                  </a:lnTo>
                  <a:lnTo>
                    <a:pt x="216" y="34"/>
                  </a:lnTo>
                  <a:lnTo>
                    <a:pt x="167" y="67"/>
                  </a:lnTo>
                  <a:lnTo>
                    <a:pt x="117" y="101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17" y="599"/>
                  </a:lnTo>
                  <a:lnTo>
                    <a:pt x="167" y="632"/>
                  </a:lnTo>
                  <a:lnTo>
                    <a:pt x="216" y="666"/>
                  </a:lnTo>
                  <a:lnTo>
                    <a:pt x="283" y="682"/>
                  </a:lnTo>
                  <a:lnTo>
                    <a:pt x="349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99"/>
                  </a:lnTo>
                  <a:lnTo>
                    <a:pt x="599" y="583"/>
                  </a:lnTo>
                  <a:lnTo>
                    <a:pt x="599" y="549"/>
                  </a:lnTo>
                  <a:lnTo>
                    <a:pt x="599" y="533"/>
                  </a:lnTo>
                  <a:lnTo>
                    <a:pt x="582" y="499"/>
                  </a:lnTo>
                  <a:lnTo>
                    <a:pt x="566" y="483"/>
                  </a:lnTo>
                  <a:lnTo>
                    <a:pt x="499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49"/>
                  </a:lnTo>
                  <a:lnTo>
                    <a:pt x="316" y="549"/>
                  </a:lnTo>
                  <a:lnTo>
                    <a:pt x="233" y="516"/>
                  </a:lnTo>
                  <a:lnTo>
                    <a:pt x="183" y="466"/>
                  </a:lnTo>
                  <a:lnTo>
                    <a:pt x="150" y="400"/>
                  </a:lnTo>
                  <a:lnTo>
                    <a:pt x="133" y="333"/>
                  </a:lnTo>
                  <a:lnTo>
                    <a:pt x="167" y="250"/>
                  </a:lnTo>
                  <a:lnTo>
                    <a:pt x="200" y="200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7"/>
                  </a:lnTo>
                  <a:lnTo>
                    <a:pt x="532" y="217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67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6" y="84"/>
                  </a:lnTo>
                  <a:lnTo>
                    <a:pt x="466" y="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6452325" y="2056975"/>
              <a:ext cx="16225" cy="16625"/>
            </a:xfrm>
            <a:custGeom>
              <a:avLst/>
              <a:gdLst/>
              <a:ahLst/>
              <a:cxnLst/>
              <a:rect l="l" t="t" r="r" b="b"/>
              <a:pathLst>
                <a:path w="649" h="665" extrusionOk="0">
                  <a:moveTo>
                    <a:pt x="333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49"/>
                  </a:lnTo>
                  <a:lnTo>
                    <a:pt x="499" y="332"/>
                  </a:lnTo>
                  <a:lnTo>
                    <a:pt x="499" y="399"/>
                  </a:lnTo>
                  <a:lnTo>
                    <a:pt x="449" y="465"/>
                  </a:lnTo>
                  <a:lnTo>
                    <a:pt x="400" y="515"/>
                  </a:lnTo>
                  <a:lnTo>
                    <a:pt x="250" y="515"/>
                  </a:lnTo>
                  <a:lnTo>
                    <a:pt x="200" y="465"/>
                  </a:lnTo>
                  <a:lnTo>
                    <a:pt x="150" y="399"/>
                  </a:lnTo>
                  <a:lnTo>
                    <a:pt x="150" y="332"/>
                  </a:lnTo>
                  <a:lnTo>
                    <a:pt x="150" y="316"/>
                  </a:lnTo>
                  <a:lnTo>
                    <a:pt x="167" y="249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33" y="133"/>
                  </a:lnTo>
                  <a:close/>
                  <a:moveTo>
                    <a:pt x="250" y="0"/>
                  </a:moveTo>
                  <a:lnTo>
                    <a:pt x="200" y="33"/>
                  </a:lnTo>
                  <a:lnTo>
                    <a:pt x="134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32"/>
                  </a:lnTo>
                  <a:lnTo>
                    <a:pt x="1" y="399"/>
                  </a:lnTo>
                  <a:lnTo>
                    <a:pt x="17" y="449"/>
                  </a:lnTo>
                  <a:lnTo>
                    <a:pt x="50" y="499"/>
                  </a:lnTo>
                  <a:lnTo>
                    <a:pt x="100" y="549"/>
                  </a:lnTo>
                  <a:lnTo>
                    <a:pt x="134" y="598"/>
                  </a:lnTo>
                  <a:lnTo>
                    <a:pt x="200" y="632"/>
                  </a:lnTo>
                  <a:lnTo>
                    <a:pt x="250" y="648"/>
                  </a:lnTo>
                  <a:lnTo>
                    <a:pt x="316" y="665"/>
                  </a:lnTo>
                  <a:lnTo>
                    <a:pt x="383" y="648"/>
                  </a:lnTo>
                  <a:lnTo>
                    <a:pt x="449" y="632"/>
                  </a:lnTo>
                  <a:lnTo>
                    <a:pt x="499" y="598"/>
                  </a:lnTo>
                  <a:lnTo>
                    <a:pt x="549" y="549"/>
                  </a:lnTo>
                  <a:lnTo>
                    <a:pt x="582" y="499"/>
                  </a:lnTo>
                  <a:lnTo>
                    <a:pt x="616" y="449"/>
                  </a:lnTo>
                  <a:lnTo>
                    <a:pt x="632" y="399"/>
                  </a:lnTo>
                  <a:lnTo>
                    <a:pt x="649" y="332"/>
                  </a:lnTo>
                  <a:lnTo>
                    <a:pt x="632" y="266"/>
                  </a:lnTo>
                  <a:lnTo>
                    <a:pt x="616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64735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400"/>
                  </a:lnTo>
                  <a:lnTo>
                    <a:pt x="0" y="466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3" y="599"/>
                  </a:lnTo>
                  <a:lnTo>
                    <a:pt x="117" y="632"/>
                  </a:lnTo>
                  <a:lnTo>
                    <a:pt x="166" y="666"/>
                  </a:lnTo>
                  <a:lnTo>
                    <a:pt x="216" y="682"/>
                  </a:lnTo>
                  <a:lnTo>
                    <a:pt x="349" y="682"/>
                  </a:lnTo>
                  <a:lnTo>
                    <a:pt x="399" y="666"/>
                  </a:lnTo>
                  <a:lnTo>
                    <a:pt x="449" y="632"/>
                  </a:lnTo>
                  <a:lnTo>
                    <a:pt x="482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5" y="466"/>
                  </a:lnTo>
                  <a:lnTo>
                    <a:pt x="565" y="400"/>
                  </a:lnTo>
                  <a:lnTo>
                    <a:pt x="565" y="84"/>
                  </a:lnTo>
                  <a:lnTo>
                    <a:pt x="565" y="51"/>
                  </a:lnTo>
                  <a:lnTo>
                    <a:pt x="549" y="34"/>
                  </a:lnTo>
                  <a:lnTo>
                    <a:pt x="532" y="17"/>
                  </a:lnTo>
                  <a:lnTo>
                    <a:pt x="499" y="1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2" y="51"/>
                  </a:lnTo>
                  <a:lnTo>
                    <a:pt x="432" y="84"/>
                  </a:lnTo>
                  <a:lnTo>
                    <a:pt x="432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33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649387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51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" y="649"/>
                  </a:lnTo>
                  <a:lnTo>
                    <a:pt x="17" y="666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32"/>
                  </a:lnTo>
                  <a:lnTo>
                    <a:pt x="150" y="616"/>
                  </a:lnTo>
                  <a:lnTo>
                    <a:pt x="150" y="300"/>
                  </a:lnTo>
                  <a:lnTo>
                    <a:pt x="150" y="283"/>
                  </a:lnTo>
                  <a:lnTo>
                    <a:pt x="150" y="234"/>
                  </a:lnTo>
                  <a:lnTo>
                    <a:pt x="184" y="200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16" y="234"/>
                  </a:lnTo>
                  <a:lnTo>
                    <a:pt x="416" y="300"/>
                  </a:lnTo>
                  <a:lnTo>
                    <a:pt x="416" y="616"/>
                  </a:lnTo>
                  <a:lnTo>
                    <a:pt x="433" y="649"/>
                  </a:lnTo>
                  <a:lnTo>
                    <a:pt x="449" y="666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6"/>
                  </a:lnTo>
                  <a:lnTo>
                    <a:pt x="566" y="649"/>
                  </a:lnTo>
                  <a:lnTo>
                    <a:pt x="566" y="616"/>
                  </a:lnTo>
                  <a:lnTo>
                    <a:pt x="566" y="300"/>
                  </a:lnTo>
                  <a:lnTo>
                    <a:pt x="566" y="234"/>
                  </a:lnTo>
                  <a:lnTo>
                    <a:pt x="549" y="184"/>
                  </a:lnTo>
                  <a:lnTo>
                    <a:pt x="516" y="134"/>
                  </a:lnTo>
                  <a:lnTo>
                    <a:pt x="483" y="101"/>
                  </a:lnTo>
                  <a:lnTo>
                    <a:pt x="449" y="67"/>
                  </a:lnTo>
                  <a:lnTo>
                    <a:pt x="400" y="34"/>
                  </a:lnTo>
                  <a:lnTo>
                    <a:pt x="350" y="17"/>
                  </a:lnTo>
                  <a:lnTo>
                    <a:pt x="283" y="1"/>
                  </a:lnTo>
                  <a:lnTo>
                    <a:pt x="217" y="1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6513000" y="2049475"/>
              <a:ext cx="9150" cy="23725"/>
            </a:xfrm>
            <a:custGeom>
              <a:avLst/>
              <a:gdLst/>
              <a:ahLst/>
              <a:cxnLst/>
              <a:rect l="l" t="t" r="r" b="b"/>
              <a:pathLst>
                <a:path w="366" h="949" extrusionOk="0">
                  <a:moveTo>
                    <a:pt x="150" y="1"/>
                  </a:moveTo>
                  <a:lnTo>
                    <a:pt x="133" y="18"/>
                  </a:lnTo>
                  <a:lnTo>
                    <a:pt x="117" y="51"/>
                  </a:lnTo>
                  <a:lnTo>
                    <a:pt x="117" y="84"/>
                  </a:lnTo>
                  <a:lnTo>
                    <a:pt x="117" y="267"/>
                  </a:lnTo>
                  <a:lnTo>
                    <a:pt x="67" y="267"/>
                  </a:lnTo>
                  <a:lnTo>
                    <a:pt x="50" y="283"/>
                  </a:lnTo>
                  <a:lnTo>
                    <a:pt x="17" y="300"/>
                  </a:lnTo>
                  <a:lnTo>
                    <a:pt x="0" y="317"/>
                  </a:lnTo>
                  <a:lnTo>
                    <a:pt x="0" y="350"/>
                  </a:lnTo>
                  <a:lnTo>
                    <a:pt x="0" y="383"/>
                  </a:lnTo>
                  <a:lnTo>
                    <a:pt x="17" y="400"/>
                  </a:lnTo>
                  <a:lnTo>
                    <a:pt x="50" y="416"/>
                  </a:lnTo>
                  <a:lnTo>
                    <a:pt x="117" y="416"/>
                  </a:lnTo>
                  <a:lnTo>
                    <a:pt x="117" y="799"/>
                  </a:lnTo>
                  <a:lnTo>
                    <a:pt x="117" y="865"/>
                  </a:lnTo>
                  <a:lnTo>
                    <a:pt x="150" y="915"/>
                  </a:lnTo>
                  <a:lnTo>
                    <a:pt x="200" y="948"/>
                  </a:lnTo>
                  <a:lnTo>
                    <a:pt x="299" y="948"/>
                  </a:lnTo>
                  <a:lnTo>
                    <a:pt x="316" y="932"/>
                  </a:lnTo>
                  <a:lnTo>
                    <a:pt x="333" y="915"/>
                  </a:lnTo>
                  <a:lnTo>
                    <a:pt x="333" y="882"/>
                  </a:lnTo>
                  <a:lnTo>
                    <a:pt x="333" y="849"/>
                  </a:lnTo>
                  <a:lnTo>
                    <a:pt x="316" y="832"/>
                  </a:lnTo>
                  <a:lnTo>
                    <a:pt x="283" y="815"/>
                  </a:lnTo>
                  <a:lnTo>
                    <a:pt x="266" y="799"/>
                  </a:lnTo>
                  <a:lnTo>
                    <a:pt x="266" y="416"/>
                  </a:lnTo>
                  <a:lnTo>
                    <a:pt x="333" y="416"/>
                  </a:lnTo>
                  <a:lnTo>
                    <a:pt x="349" y="400"/>
                  </a:lnTo>
                  <a:lnTo>
                    <a:pt x="366" y="383"/>
                  </a:lnTo>
                  <a:lnTo>
                    <a:pt x="366" y="350"/>
                  </a:lnTo>
                  <a:lnTo>
                    <a:pt x="366" y="317"/>
                  </a:lnTo>
                  <a:lnTo>
                    <a:pt x="349" y="300"/>
                  </a:lnTo>
                  <a:lnTo>
                    <a:pt x="333" y="283"/>
                  </a:lnTo>
                  <a:lnTo>
                    <a:pt x="299" y="267"/>
                  </a:lnTo>
                  <a:lnTo>
                    <a:pt x="266" y="267"/>
                  </a:lnTo>
                  <a:lnTo>
                    <a:pt x="266" y="84"/>
                  </a:lnTo>
                  <a:lnTo>
                    <a:pt x="250" y="51"/>
                  </a:lnTo>
                  <a:lnTo>
                    <a:pt x="233" y="1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6193450" y="2097675"/>
              <a:ext cx="282175" cy="7525"/>
            </a:xfrm>
            <a:custGeom>
              <a:avLst/>
              <a:gdLst/>
              <a:ahLst/>
              <a:cxnLst/>
              <a:rect l="l" t="t" r="r" b="b"/>
              <a:pathLst>
                <a:path w="11287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6193450" y="2114725"/>
              <a:ext cx="250175" cy="7500"/>
            </a:xfrm>
            <a:custGeom>
              <a:avLst/>
              <a:gdLst/>
              <a:ahLst/>
              <a:cxnLst/>
              <a:rect l="l" t="t" r="r" b="b"/>
              <a:pathLst>
                <a:path w="10007" h="300" extrusionOk="0">
                  <a:moveTo>
                    <a:pt x="1" y="0"/>
                  </a:moveTo>
                  <a:lnTo>
                    <a:pt x="1" y="300"/>
                  </a:lnTo>
                  <a:lnTo>
                    <a:pt x="10007" y="300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6193450" y="2131750"/>
              <a:ext cx="307525" cy="7525"/>
            </a:xfrm>
            <a:custGeom>
              <a:avLst/>
              <a:gdLst/>
              <a:ahLst/>
              <a:cxnLst/>
              <a:rect l="l" t="t" r="r" b="b"/>
              <a:pathLst>
                <a:path w="12301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2300" y="300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6426575" y="2158350"/>
              <a:ext cx="115125" cy="39925"/>
            </a:xfrm>
            <a:custGeom>
              <a:avLst/>
              <a:gdLst/>
              <a:ahLst/>
              <a:cxnLst/>
              <a:rect l="l" t="t" r="r" b="b"/>
              <a:pathLst>
                <a:path w="4605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4604" y="1596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6443175" y="2167075"/>
              <a:ext cx="17900" cy="20400"/>
            </a:xfrm>
            <a:custGeom>
              <a:avLst/>
              <a:gdLst/>
              <a:ahLst/>
              <a:cxnLst/>
              <a:rect l="l" t="t" r="r" b="b"/>
              <a:pathLst>
                <a:path w="716" h="816" extrusionOk="0">
                  <a:moveTo>
                    <a:pt x="416" y="1"/>
                  </a:moveTo>
                  <a:lnTo>
                    <a:pt x="333" y="17"/>
                  </a:lnTo>
                  <a:lnTo>
                    <a:pt x="250" y="34"/>
                  </a:lnTo>
                  <a:lnTo>
                    <a:pt x="184" y="67"/>
                  </a:lnTo>
                  <a:lnTo>
                    <a:pt x="134" y="117"/>
                  </a:lnTo>
                  <a:lnTo>
                    <a:pt x="67" y="183"/>
                  </a:lnTo>
                  <a:lnTo>
                    <a:pt x="34" y="250"/>
                  </a:lnTo>
                  <a:lnTo>
                    <a:pt x="18" y="333"/>
                  </a:lnTo>
                  <a:lnTo>
                    <a:pt x="1" y="416"/>
                  </a:lnTo>
                  <a:lnTo>
                    <a:pt x="1" y="433"/>
                  </a:lnTo>
                  <a:lnTo>
                    <a:pt x="18" y="499"/>
                  </a:lnTo>
                  <a:lnTo>
                    <a:pt x="34" y="582"/>
                  </a:lnTo>
                  <a:lnTo>
                    <a:pt x="84" y="649"/>
                  </a:lnTo>
                  <a:lnTo>
                    <a:pt x="134" y="715"/>
                  </a:lnTo>
                  <a:lnTo>
                    <a:pt x="200" y="765"/>
                  </a:lnTo>
                  <a:lnTo>
                    <a:pt x="267" y="798"/>
                  </a:lnTo>
                  <a:lnTo>
                    <a:pt x="350" y="815"/>
                  </a:lnTo>
                  <a:lnTo>
                    <a:pt x="500" y="815"/>
                  </a:lnTo>
                  <a:lnTo>
                    <a:pt x="566" y="798"/>
                  </a:lnTo>
                  <a:lnTo>
                    <a:pt x="633" y="765"/>
                  </a:lnTo>
                  <a:lnTo>
                    <a:pt x="682" y="732"/>
                  </a:lnTo>
                  <a:lnTo>
                    <a:pt x="716" y="699"/>
                  </a:lnTo>
                  <a:lnTo>
                    <a:pt x="716" y="682"/>
                  </a:lnTo>
                  <a:lnTo>
                    <a:pt x="716" y="433"/>
                  </a:lnTo>
                  <a:lnTo>
                    <a:pt x="699" y="400"/>
                  </a:lnTo>
                  <a:lnTo>
                    <a:pt x="682" y="383"/>
                  </a:lnTo>
                  <a:lnTo>
                    <a:pt x="666" y="366"/>
                  </a:lnTo>
                  <a:lnTo>
                    <a:pt x="416" y="366"/>
                  </a:lnTo>
                  <a:lnTo>
                    <a:pt x="383" y="383"/>
                  </a:lnTo>
                  <a:lnTo>
                    <a:pt x="367" y="383"/>
                  </a:lnTo>
                  <a:lnTo>
                    <a:pt x="350" y="416"/>
                  </a:lnTo>
                  <a:lnTo>
                    <a:pt x="350" y="433"/>
                  </a:lnTo>
                  <a:lnTo>
                    <a:pt x="350" y="466"/>
                  </a:lnTo>
                  <a:lnTo>
                    <a:pt x="367" y="483"/>
                  </a:lnTo>
                  <a:lnTo>
                    <a:pt x="383" y="499"/>
                  </a:lnTo>
                  <a:lnTo>
                    <a:pt x="583" y="499"/>
                  </a:lnTo>
                  <a:lnTo>
                    <a:pt x="583" y="649"/>
                  </a:lnTo>
                  <a:lnTo>
                    <a:pt x="500" y="682"/>
                  </a:lnTo>
                  <a:lnTo>
                    <a:pt x="416" y="699"/>
                  </a:lnTo>
                  <a:lnTo>
                    <a:pt x="367" y="682"/>
                  </a:lnTo>
                  <a:lnTo>
                    <a:pt x="317" y="665"/>
                  </a:lnTo>
                  <a:lnTo>
                    <a:pt x="267" y="649"/>
                  </a:lnTo>
                  <a:lnTo>
                    <a:pt x="217" y="616"/>
                  </a:lnTo>
                  <a:lnTo>
                    <a:pt x="200" y="599"/>
                  </a:lnTo>
                  <a:lnTo>
                    <a:pt x="167" y="549"/>
                  </a:lnTo>
                  <a:lnTo>
                    <a:pt x="151" y="499"/>
                  </a:lnTo>
                  <a:lnTo>
                    <a:pt x="134" y="400"/>
                  </a:lnTo>
                  <a:lnTo>
                    <a:pt x="151" y="300"/>
                  </a:lnTo>
                  <a:lnTo>
                    <a:pt x="184" y="250"/>
                  </a:lnTo>
                  <a:lnTo>
                    <a:pt x="217" y="217"/>
                  </a:lnTo>
                  <a:lnTo>
                    <a:pt x="267" y="183"/>
                  </a:lnTo>
                  <a:lnTo>
                    <a:pt x="317" y="150"/>
                  </a:lnTo>
                  <a:lnTo>
                    <a:pt x="367" y="134"/>
                  </a:lnTo>
                  <a:lnTo>
                    <a:pt x="416" y="134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16" y="217"/>
                  </a:lnTo>
                  <a:lnTo>
                    <a:pt x="666" y="217"/>
                  </a:lnTo>
                  <a:lnTo>
                    <a:pt x="699" y="200"/>
                  </a:lnTo>
                  <a:lnTo>
                    <a:pt x="716" y="183"/>
                  </a:lnTo>
                  <a:lnTo>
                    <a:pt x="716" y="150"/>
                  </a:lnTo>
                  <a:lnTo>
                    <a:pt x="716" y="134"/>
                  </a:lnTo>
                  <a:lnTo>
                    <a:pt x="699" y="117"/>
                  </a:lnTo>
                  <a:lnTo>
                    <a:pt x="682" y="100"/>
                  </a:lnTo>
                  <a:lnTo>
                    <a:pt x="616" y="50"/>
                  </a:lnTo>
                  <a:lnTo>
                    <a:pt x="566" y="34"/>
                  </a:lnTo>
                  <a:lnTo>
                    <a:pt x="500" y="1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6466050" y="2173300"/>
              <a:ext cx="13300" cy="14575"/>
            </a:xfrm>
            <a:custGeom>
              <a:avLst/>
              <a:gdLst/>
              <a:ahLst/>
              <a:cxnLst/>
              <a:rect l="l" t="t" r="r" b="b"/>
              <a:pathLst>
                <a:path w="532" h="583" extrusionOk="0">
                  <a:moveTo>
                    <a:pt x="333" y="134"/>
                  </a:moveTo>
                  <a:lnTo>
                    <a:pt x="366" y="167"/>
                  </a:lnTo>
                  <a:lnTo>
                    <a:pt x="416" y="234"/>
                  </a:lnTo>
                  <a:lnTo>
                    <a:pt x="416" y="284"/>
                  </a:lnTo>
                  <a:lnTo>
                    <a:pt x="416" y="350"/>
                  </a:lnTo>
                  <a:lnTo>
                    <a:pt x="366" y="416"/>
                  </a:lnTo>
                  <a:lnTo>
                    <a:pt x="333" y="450"/>
                  </a:lnTo>
                  <a:lnTo>
                    <a:pt x="216" y="450"/>
                  </a:lnTo>
                  <a:lnTo>
                    <a:pt x="166" y="416"/>
                  </a:lnTo>
                  <a:lnTo>
                    <a:pt x="133" y="350"/>
                  </a:lnTo>
                  <a:lnTo>
                    <a:pt x="116" y="284"/>
                  </a:lnTo>
                  <a:lnTo>
                    <a:pt x="116" y="234"/>
                  </a:lnTo>
                  <a:lnTo>
                    <a:pt x="166" y="167"/>
                  </a:lnTo>
                  <a:lnTo>
                    <a:pt x="216" y="134"/>
                  </a:lnTo>
                  <a:close/>
                  <a:moveTo>
                    <a:pt x="266" y="1"/>
                  </a:moveTo>
                  <a:lnTo>
                    <a:pt x="216" y="18"/>
                  </a:lnTo>
                  <a:lnTo>
                    <a:pt x="166" y="34"/>
                  </a:lnTo>
                  <a:lnTo>
                    <a:pt x="116" y="51"/>
                  </a:lnTo>
                  <a:lnTo>
                    <a:pt x="67" y="84"/>
                  </a:lnTo>
                  <a:lnTo>
                    <a:pt x="50" y="134"/>
                  </a:lnTo>
                  <a:lnTo>
                    <a:pt x="17" y="184"/>
                  </a:lnTo>
                  <a:lnTo>
                    <a:pt x="0" y="234"/>
                  </a:lnTo>
                  <a:lnTo>
                    <a:pt x="0" y="284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3" y="450"/>
                  </a:lnTo>
                  <a:lnTo>
                    <a:pt x="67" y="483"/>
                  </a:lnTo>
                  <a:lnTo>
                    <a:pt x="116" y="533"/>
                  </a:lnTo>
                  <a:lnTo>
                    <a:pt x="166" y="549"/>
                  </a:lnTo>
                  <a:lnTo>
                    <a:pt x="216" y="566"/>
                  </a:lnTo>
                  <a:lnTo>
                    <a:pt x="266" y="583"/>
                  </a:lnTo>
                  <a:lnTo>
                    <a:pt x="316" y="566"/>
                  </a:lnTo>
                  <a:lnTo>
                    <a:pt x="366" y="549"/>
                  </a:lnTo>
                  <a:lnTo>
                    <a:pt x="416" y="533"/>
                  </a:lnTo>
                  <a:lnTo>
                    <a:pt x="465" y="483"/>
                  </a:lnTo>
                  <a:lnTo>
                    <a:pt x="499" y="450"/>
                  </a:lnTo>
                  <a:lnTo>
                    <a:pt x="515" y="400"/>
                  </a:lnTo>
                  <a:lnTo>
                    <a:pt x="532" y="350"/>
                  </a:lnTo>
                  <a:lnTo>
                    <a:pt x="532" y="284"/>
                  </a:lnTo>
                  <a:lnTo>
                    <a:pt x="532" y="234"/>
                  </a:lnTo>
                  <a:lnTo>
                    <a:pt x="515" y="184"/>
                  </a:lnTo>
                  <a:lnTo>
                    <a:pt x="499" y="134"/>
                  </a:lnTo>
                  <a:lnTo>
                    <a:pt x="465" y="84"/>
                  </a:lnTo>
                  <a:lnTo>
                    <a:pt x="416" y="51"/>
                  </a:lnTo>
                  <a:lnTo>
                    <a:pt x="366" y="34"/>
                  </a:lnTo>
                  <a:lnTo>
                    <a:pt x="316" y="18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6482250" y="2167500"/>
              <a:ext cx="7500" cy="19975"/>
            </a:xfrm>
            <a:custGeom>
              <a:avLst/>
              <a:gdLst/>
              <a:ahLst/>
              <a:cxnLst/>
              <a:rect l="l" t="t" r="r" b="b"/>
              <a:pathLst>
                <a:path w="300" h="799" extrusionOk="0">
                  <a:moveTo>
                    <a:pt x="133" y="0"/>
                  </a:moveTo>
                  <a:lnTo>
                    <a:pt x="117" y="17"/>
                  </a:lnTo>
                  <a:lnTo>
                    <a:pt x="100" y="33"/>
                  </a:lnTo>
                  <a:lnTo>
                    <a:pt x="83" y="50"/>
                  </a:lnTo>
                  <a:lnTo>
                    <a:pt x="83" y="67"/>
                  </a:lnTo>
                  <a:lnTo>
                    <a:pt x="83" y="233"/>
                  </a:lnTo>
                  <a:lnTo>
                    <a:pt x="50" y="233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50" y="366"/>
                  </a:lnTo>
                  <a:lnTo>
                    <a:pt x="83" y="366"/>
                  </a:lnTo>
                  <a:lnTo>
                    <a:pt x="83" y="682"/>
                  </a:lnTo>
                  <a:lnTo>
                    <a:pt x="100" y="732"/>
                  </a:lnTo>
                  <a:lnTo>
                    <a:pt x="133" y="765"/>
                  </a:lnTo>
                  <a:lnTo>
                    <a:pt x="167" y="798"/>
                  </a:lnTo>
                  <a:lnTo>
                    <a:pt x="266" y="798"/>
                  </a:lnTo>
                  <a:lnTo>
                    <a:pt x="283" y="781"/>
                  </a:lnTo>
                  <a:lnTo>
                    <a:pt x="283" y="748"/>
                  </a:lnTo>
                  <a:lnTo>
                    <a:pt x="283" y="732"/>
                  </a:lnTo>
                  <a:lnTo>
                    <a:pt x="283" y="698"/>
                  </a:lnTo>
                  <a:lnTo>
                    <a:pt x="266" y="682"/>
                  </a:lnTo>
                  <a:lnTo>
                    <a:pt x="216" y="682"/>
                  </a:lnTo>
                  <a:lnTo>
                    <a:pt x="216" y="366"/>
                  </a:lnTo>
                  <a:lnTo>
                    <a:pt x="250" y="366"/>
                  </a:lnTo>
                  <a:lnTo>
                    <a:pt x="283" y="349"/>
                  </a:lnTo>
                  <a:lnTo>
                    <a:pt x="300" y="299"/>
                  </a:lnTo>
                  <a:lnTo>
                    <a:pt x="300" y="283"/>
                  </a:lnTo>
                  <a:lnTo>
                    <a:pt x="283" y="250"/>
                  </a:lnTo>
                  <a:lnTo>
                    <a:pt x="266" y="250"/>
                  </a:lnTo>
                  <a:lnTo>
                    <a:pt x="250" y="233"/>
                  </a:lnTo>
                  <a:lnTo>
                    <a:pt x="216" y="233"/>
                  </a:lnTo>
                  <a:lnTo>
                    <a:pt x="216" y="67"/>
                  </a:lnTo>
                  <a:lnTo>
                    <a:pt x="216" y="50"/>
                  </a:lnTo>
                  <a:lnTo>
                    <a:pt x="200" y="33"/>
                  </a:lnTo>
                  <a:lnTo>
                    <a:pt x="183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6503425" y="2167900"/>
              <a:ext cx="2950" cy="19975"/>
            </a:xfrm>
            <a:custGeom>
              <a:avLst/>
              <a:gdLst/>
              <a:ahLst/>
              <a:cxnLst/>
              <a:rect l="l" t="t" r="r" b="b"/>
              <a:pathLst>
                <a:path w="118" h="799" extrusionOk="0">
                  <a:moveTo>
                    <a:pt x="67" y="1"/>
                  </a:moveTo>
                  <a:lnTo>
                    <a:pt x="18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8" y="117"/>
                  </a:lnTo>
                  <a:lnTo>
                    <a:pt x="67" y="134"/>
                  </a:lnTo>
                  <a:lnTo>
                    <a:pt x="101" y="117"/>
                  </a:lnTo>
                  <a:lnTo>
                    <a:pt x="117" y="84"/>
                  </a:lnTo>
                  <a:lnTo>
                    <a:pt x="117" y="51"/>
                  </a:lnTo>
                  <a:lnTo>
                    <a:pt x="101" y="17"/>
                  </a:lnTo>
                  <a:lnTo>
                    <a:pt x="67" y="1"/>
                  </a:lnTo>
                  <a:close/>
                  <a:moveTo>
                    <a:pt x="67" y="217"/>
                  </a:moveTo>
                  <a:lnTo>
                    <a:pt x="18" y="234"/>
                  </a:lnTo>
                  <a:lnTo>
                    <a:pt x="1" y="283"/>
                  </a:lnTo>
                  <a:lnTo>
                    <a:pt x="1" y="732"/>
                  </a:lnTo>
                  <a:lnTo>
                    <a:pt x="18" y="782"/>
                  </a:lnTo>
                  <a:lnTo>
                    <a:pt x="67" y="799"/>
                  </a:lnTo>
                  <a:lnTo>
                    <a:pt x="101" y="782"/>
                  </a:lnTo>
                  <a:lnTo>
                    <a:pt x="117" y="732"/>
                  </a:lnTo>
                  <a:lnTo>
                    <a:pt x="117" y="283"/>
                  </a:lnTo>
                  <a:lnTo>
                    <a:pt x="101" y="250"/>
                  </a:lnTo>
                  <a:lnTo>
                    <a:pt x="67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6509675" y="2167900"/>
              <a:ext cx="7925" cy="19575"/>
            </a:xfrm>
            <a:custGeom>
              <a:avLst/>
              <a:gdLst/>
              <a:ahLst/>
              <a:cxnLst/>
              <a:rect l="l" t="t" r="r" b="b"/>
              <a:pathLst>
                <a:path w="317" h="783" extrusionOk="0">
                  <a:moveTo>
                    <a:pt x="133" y="1"/>
                  </a:moveTo>
                  <a:lnTo>
                    <a:pt x="117" y="17"/>
                  </a:lnTo>
                  <a:lnTo>
                    <a:pt x="100" y="34"/>
                  </a:lnTo>
                  <a:lnTo>
                    <a:pt x="100" y="51"/>
                  </a:lnTo>
                  <a:lnTo>
                    <a:pt x="100" y="217"/>
                  </a:lnTo>
                  <a:lnTo>
                    <a:pt x="50" y="217"/>
                  </a:lnTo>
                  <a:lnTo>
                    <a:pt x="17" y="234"/>
                  </a:lnTo>
                  <a:lnTo>
                    <a:pt x="0" y="250"/>
                  </a:lnTo>
                  <a:lnTo>
                    <a:pt x="0" y="267"/>
                  </a:lnTo>
                  <a:lnTo>
                    <a:pt x="0" y="300"/>
                  </a:lnTo>
                  <a:lnTo>
                    <a:pt x="0" y="317"/>
                  </a:lnTo>
                  <a:lnTo>
                    <a:pt x="17" y="333"/>
                  </a:lnTo>
                  <a:lnTo>
                    <a:pt x="50" y="350"/>
                  </a:lnTo>
                  <a:lnTo>
                    <a:pt x="100" y="350"/>
                  </a:lnTo>
                  <a:lnTo>
                    <a:pt x="100" y="666"/>
                  </a:lnTo>
                  <a:lnTo>
                    <a:pt x="117" y="716"/>
                  </a:lnTo>
                  <a:lnTo>
                    <a:pt x="133" y="749"/>
                  </a:lnTo>
                  <a:lnTo>
                    <a:pt x="183" y="782"/>
                  </a:lnTo>
                  <a:lnTo>
                    <a:pt x="233" y="782"/>
                  </a:lnTo>
                  <a:lnTo>
                    <a:pt x="266" y="765"/>
                  </a:lnTo>
                  <a:lnTo>
                    <a:pt x="283" y="732"/>
                  </a:lnTo>
                  <a:lnTo>
                    <a:pt x="283" y="716"/>
                  </a:lnTo>
                  <a:lnTo>
                    <a:pt x="266" y="682"/>
                  </a:lnTo>
                  <a:lnTo>
                    <a:pt x="250" y="666"/>
                  </a:lnTo>
                  <a:lnTo>
                    <a:pt x="233" y="666"/>
                  </a:lnTo>
                  <a:lnTo>
                    <a:pt x="233" y="350"/>
                  </a:lnTo>
                  <a:lnTo>
                    <a:pt x="250" y="350"/>
                  </a:lnTo>
                  <a:lnTo>
                    <a:pt x="299" y="333"/>
                  </a:lnTo>
                  <a:lnTo>
                    <a:pt x="316" y="283"/>
                  </a:lnTo>
                  <a:lnTo>
                    <a:pt x="316" y="267"/>
                  </a:lnTo>
                  <a:lnTo>
                    <a:pt x="299" y="234"/>
                  </a:lnTo>
                  <a:lnTo>
                    <a:pt x="283" y="234"/>
                  </a:lnTo>
                  <a:lnTo>
                    <a:pt x="250" y="217"/>
                  </a:lnTo>
                  <a:lnTo>
                    <a:pt x="233" y="217"/>
                  </a:lnTo>
                  <a:lnTo>
                    <a:pt x="233" y="51"/>
                  </a:lnTo>
                  <a:lnTo>
                    <a:pt x="216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6522550" y="2167900"/>
              <a:ext cx="3350" cy="19575"/>
            </a:xfrm>
            <a:custGeom>
              <a:avLst/>
              <a:gdLst/>
              <a:ahLst/>
              <a:cxnLst/>
              <a:rect l="l" t="t" r="r" b="b"/>
              <a:pathLst>
                <a:path w="134" h="783" extrusionOk="0">
                  <a:moveTo>
                    <a:pt x="67" y="1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516"/>
                  </a:lnTo>
                  <a:lnTo>
                    <a:pt x="17" y="566"/>
                  </a:lnTo>
                  <a:lnTo>
                    <a:pt x="67" y="583"/>
                  </a:lnTo>
                  <a:lnTo>
                    <a:pt x="117" y="566"/>
                  </a:lnTo>
                  <a:lnTo>
                    <a:pt x="134" y="516"/>
                  </a:lnTo>
                  <a:lnTo>
                    <a:pt x="134" y="67"/>
                  </a:lnTo>
                  <a:lnTo>
                    <a:pt x="100" y="17"/>
                  </a:lnTo>
                  <a:lnTo>
                    <a:pt x="67" y="1"/>
                  </a:lnTo>
                  <a:close/>
                  <a:moveTo>
                    <a:pt x="67" y="649"/>
                  </a:moveTo>
                  <a:lnTo>
                    <a:pt x="17" y="666"/>
                  </a:lnTo>
                  <a:lnTo>
                    <a:pt x="1" y="699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4" y="732"/>
                  </a:lnTo>
                  <a:lnTo>
                    <a:pt x="134" y="699"/>
                  </a:lnTo>
                  <a:lnTo>
                    <a:pt x="100" y="666"/>
                  </a:lnTo>
                  <a:lnTo>
                    <a:pt x="67" y="6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162700" y="2832325"/>
              <a:ext cx="412650" cy="201575"/>
            </a:xfrm>
            <a:custGeom>
              <a:avLst/>
              <a:gdLst/>
              <a:ahLst/>
              <a:cxnLst/>
              <a:rect l="l" t="t" r="r" b="b"/>
              <a:pathLst>
                <a:path w="16506" h="8063" extrusionOk="0">
                  <a:moveTo>
                    <a:pt x="1" y="1"/>
                  </a:moveTo>
                  <a:lnTo>
                    <a:pt x="1" y="8062"/>
                  </a:lnTo>
                  <a:lnTo>
                    <a:pt x="16505" y="8062"/>
                  </a:lnTo>
                  <a:lnTo>
                    <a:pt x="1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6575325" y="2959075"/>
              <a:ext cx="43650" cy="59450"/>
            </a:xfrm>
            <a:custGeom>
              <a:avLst/>
              <a:gdLst/>
              <a:ahLst/>
              <a:cxnLst/>
              <a:rect l="l" t="t" r="r" b="b"/>
              <a:pathLst>
                <a:path w="1746" h="2378" extrusionOk="0">
                  <a:moveTo>
                    <a:pt x="0" y="0"/>
                  </a:moveTo>
                  <a:lnTo>
                    <a:pt x="0" y="2377"/>
                  </a:lnTo>
                  <a:lnTo>
                    <a:pt x="1746" y="1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6195525" y="2860175"/>
              <a:ext cx="18325" cy="24125"/>
            </a:xfrm>
            <a:custGeom>
              <a:avLst/>
              <a:gdLst/>
              <a:ahLst/>
              <a:cxnLst/>
              <a:rect l="l" t="t" r="r" b="b"/>
              <a:pathLst>
                <a:path w="733" h="965" extrusionOk="0">
                  <a:moveTo>
                    <a:pt x="84" y="1"/>
                  </a:moveTo>
                  <a:lnTo>
                    <a:pt x="51" y="17"/>
                  </a:lnTo>
                  <a:lnTo>
                    <a:pt x="34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7" y="134"/>
                  </a:lnTo>
                  <a:lnTo>
                    <a:pt x="300" y="516"/>
                  </a:lnTo>
                  <a:lnTo>
                    <a:pt x="300" y="881"/>
                  </a:lnTo>
                  <a:lnTo>
                    <a:pt x="300" y="915"/>
                  </a:lnTo>
                  <a:lnTo>
                    <a:pt x="317" y="931"/>
                  </a:lnTo>
                  <a:lnTo>
                    <a:pt x="350" y="948"/>
                  </a:lnTo>
                  <a:lnTo>
                    <a:pt x="366" y="965"/>
                  </a:lnTo>
                  <a:lnTo>
                    <a:pt x="400" y="948"/>
                  </a:lnTo>
                  <a:lnTo>
                    <a:pt x="433" y="931"/>
                  </a:lnTo>
                  <a:lnTo>
                    <a:pt x="450" y="915"/>
                  </a:lnTo>
                  <a:lnTo>
                    <a:pt x="450" y="881"/>
                  </a:lnTo>
                  <a:lnTo>
                    <a:pt x="450" y="516"/>
                  </a:lnTo>
                  <a:lnTo>
                    <a:pt x="732" y="134"/>
                  </a:lnTo>
                  <a:lnTo>
                    <a:pt x="732" y="117"/>
                  </a:lnTo>
                  <a:lnTo>
                    <a:pt x="732" y="100"/>
                  </a:lnTo>
                  <a:lnTo>
                    <a:pt x="732" y="67"/>
                  </a:lnTo>
                  <a:lnTo>
                    <a:pt x="715" y="34"/>
                  </a:lnTo>
                  <a:lnTo>
                    <a:pt x="699" y="17"/>
                  </a:lnTo>
                  <a:lnTo>
                    <a:pt x="666" y="17"/>
                  </a:lnTo>
                  <a:lnTo>
                    <a:pt x="632" y="1"/>
                  </a:lnTo>
                  <a:lnTo>
                    <a:pt x="616" y="17"/>
                  </a:lnTo>
                  <a:lnTo>
                    <a:pt x="582" y="34"/>
                  </a:lnTo>
                  <a:lnTo>
                    <a:pt x="366" y="366"/>
                  </a:lnTo>
                  <a:lnTo>
                    <a:pt x="134" y="34"/>
                  </a:lnTo>
                  <a:lnTo>
                    <a:pt x="100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6212975" y="2867250"/>
              <a:ext cx="15825" cy="16625"/>
            </a:xfrm>
            <a:custGeom>
              <a:avLst/>
              <a:gdLst/>
              <a:ahLst/>
              <a:cxnLst/>
              <a:rect l="l" t="t" r="r" b="b"/>
              <a:pathLst>
                <a:path w="633" h="665" extrusionOk="0">
                  <a:moveTo>
                    <a:pt x="317" y="150"/>
                  </a:moveTo>
                  <a:lnTo>
                    <a:pt x="383" y="166"/>
                  </a:lnTo>
                  <a:lnTo>
                    <a:pt x="450" y="200"/>
                  </a:lnTo>
                  <a:lnTo>
                    <a:pt x="483" y="266"/>
                  </a:lnTo>
                  <a:lnTo>
                    <a:pt x="499" y="333"/>
                  </a:lnTo>
                  <a:lnTo>
                    <a:pt x="483" y="416"/>
                  </a:lnTo>
                  <a:lnTo>
                    <a:pt x="450" y="482"/>
                  </a:lnTo>
                  <a:lnTo>
                    <a:pt x="383" y="515"/>
                  </a:lnTo>
                  <a:lnTo>
                    <a:pt x="317" y="532"/>
                  </a:lnTo>
                  <a:lnTo>
                    <a:pt x="250" y="515"/>
                  </a:lnTo>
                  <a:lnTo>
                    <a:pt x="184" y="482"/>
                  </a:lnTo>
                  <a:lnTo>
                    <a:pt x="150" y="416"/>
                  </a:lnTo>
                  <a:lnTo>
                    <a:pt x="134" y="333"/>
                  </a:lnTo>
                  <a:lnTo>
                    <a:pt x="150" y="266"/>
                  </a:lnTo>
                  <a:lnTo>
                    <a:pt x="184" y="200"/>
                  </a:lnTo>
                  <a:lnTo>
                    <a:pt x="250" y="166"/>
                  </a:lnTo>
                  <a:lnTo>
                    <a:pt x="317" y="150"/>
                  </a:lnTo>
                  <a:close/>
                  <a:moveTo>
                    <a:pt x="250" y="0"/>
                  </a:moveTo>
                  <a:lnTo>
                    <a:pt x="184" y="33"/>
                  </a:lnTo>
                  <a:lnTo>
                    <a:pt x="134" y="67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16"/>
                  </a:lnTo>
                  <a:lnTo>
                    <a:pt x="1" y="283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7" y="465"/>
                  </a:lnTo>
                  <a:lnTo>
                    <a:pt x="51" y="515"/>
                  </a:lnTo>
                  <a:lnTo>
                    <a:pt x="84" y="565"/>
                  </a:lnTo>
                  <a:lnTo>
                    <a:pt x="134" y="615"/>
                  </a:lnTo>
                  <a:lnTo>
                    <a:pt x="184" y="648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33" y="648"/>
                  </a:lnTo>
                  <a:lnTo>
                    <a:pt x="499" y="615"/>
                  </a:lnTo>
                  <a:lnTo>
                    <a:pt x="533" y="565"/>
                  </a:lnTo>
                  <a:lnTo>
                    <a:pt x="583" y="515"/>
                  </a:lnTo>
                  <a:lnTo>
                    <a:pt x="616" y="465"/>
                  </a:lnTo>
                  <a:lnTo>
                    <a:pt x="632" y="399"/>
                  </a:lnTo>
                  <a:lnTo>
                    <a:pt x="632" y="333"/>
                  </a:lnTo>
                  <a:lnTo>
                    <a:pt x="632" y="283"/>
                  </a:lnTo>
                  <a:lnTo>
                    <a:pt x="616" y="216"/>
                  </a:lnTo>
                  <a:lnTo>
                    <a:pt x="583" y="150"/>
                  </a:lnTo>
                  <a:lnTo>
                    <a:pt x="533" y="100"/>
                  </a:lnTo>
                  <a:lnTo>
                    <a:pt x="499" y="50"/>
                  </a:lnTo>
                  <a:lnTo>
                    <a:pt x="433" y="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6234175" y="2866825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0" y="17"/>
                  </a:lnTo>
                  <a:lnTo>
                    <a:pt x="17" y="17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399" y="665"/>
                  </a:lnTo>
                  <a:lnTo>
                    <a:pt x="449" y="632"/>
                  </a:lnTo>
                  <a:lnTo>
                    <a:pt x="483" y="599"/>
                  </a:lnTo>
                  <a:lnTo>
                    <a:pt x="516" y="549"/>
                  </a:lnTo>
                  <a:lnTo>
                    <a:pt x="549" y="499"/>
                  </a:lnTo>
                  <a:lnTo>
                    <a:pt x="566" y="449"/>
                  </a:lnTo>
                  <a:lnTo>
                    <a:pt x="566" y="399"/>
                  </a:lnTo>
                  <a:lnTo>
                    <a:pt x="566" y="84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0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3" y="50"/>
                  </a:lnTo>
                  <a:lnTo>
                    <a:pt x="416" y="84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3" y="499"/>
                  </a:lnTo>
                  <a:lnTo>
                    <a:pt x="150" y="449"/>
                  </a:lnTo>
                  <a:lnTo>
                    <a:pt x="133" y="399"/>
                  </a:lnTo>
                  <a:lnTo>
                    <a:pt x="133" y="84"/>
                  </a:lnTo>
                  <a:lnTo>
                    <a:pt x="133" y="67"/>
                  </a:lnTo>
                  <a:lnTo>
                    <a:pt x="133" y="50"/>
                  </a:lnTo>
                  <a:lnTo>
                    <a:pt x="117" y="17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6254125" y="2860175"/>
              <a:ext cx="5850" cy="9575"/>
            </a:xfrm>
            <a:custGeom>
              <a:avLst/>
              <a:gdLst/>
              <a:ahLst/>
              <a:cxnLst/>
              <a:rect l="l" t="t" r="r" b="b"/>
              <a:pathLst>
                <a:path w="234" h="383" extrusionOk="0">
                  <a:moveTo>
                    <a:pt x="83" y="1"/>
                  </a:moveTo>
                  <a:lnTo>
                    <a:pt x="67" y="34"/>
                  </a:lnTo>
                  <a:lnTo>
                    <a:pt x="50" y="50"/>
                  </a:lnTo>
                  <a:lnTo>
                    <a:pt x="34" y="100"/>
                  </a:lnTo>
                  <a:lnTo>
                    <a:pt x="50" y="117"/>
                  </a:lnTo>
                  <a:lnTo>
                    <a:pt x="67" y="150"/>
                  </a:lnTo>
                  <a:lnTo>
                    <a:pt x="83" y="167"/>
                  </a:lnTo>
                  <a:lnTo>
                    <a:pt x="117" y="183"/>
                  </a:lnTo>
                  <a:lnTo>
                    <a:pt x="117" y="233"/>
                  </a:lnTo>
                  <a:lnTo>
                    <a:pt x="100" y="266"/>
                  </a:lnTo>
                  <a:lnTo>
                    <a:pt x="67" y="283"/>
                  </a:lnTo>
                  <a:lnTo>
                    <a:pt x="17" y="300"/>
                  </a:lnTo>
                  <a:lnTo>
                    <a:pt x="0" y="316"/>
                  </a:lnTo>
                  <a:lnTo>
                    <a:pt x="0" y="350"/>
                  </a:lnTo>
                  <a:lnTo>
                    <a:pt x="0" y="383"/>
                  </a:lnTo>
                  <a:lnTo>
                    <a:pt x="34" y="383"/>
                  </a:lnTo>
                  <a:lnTo>
                    <a:pt x="100" y="366"/>
                  </a:lnTo>
                  <a:lnTo>
                    <a:pt x="167" y="333"/>
                  </a:lnTo>
                  <a:lnTo>
                    <a:pt x="200" y="283"/>
                  </a:lnTo>
                  <a:lnTo>
                    <a:pt x="216" y="233"/>
                  </a:lnTo>
                  <a:lnTo>
                    <a:pt x="233" y="183"/>
                  </a:lnTo>
                  <a:lnTo>
                    <a:pt x="233" y="134"/>
                  </a:lnTo>
                  <a:lnTo>
                    <a:pt x="233" y="117"/>
                  </a:lnTo>
                  <a:lnTo>
                    <a:pt x="216" y="67"/>
                  </a:lnTo>
                  <a:lnTo>
                    <a:pt x="200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6262850" y="2866825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83" y="0"/>
                  </a:moveTo>
                  <a:lnTo>
                    <a:pt x="50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0" y="84"/>
                  </a:lnTo>
                  <a:lnTo>
                    <a:pt x="0" y="615"/>
                  </a:lnTo>
                  <a:lnTo>
                    <a:pt x="17" y="649"/>
                  </a:lnTo>
                  <a:lnTo>
                    <a:pt x="34" y="665"/>
                  </a:lnTo>
                  <a:lnTo>
                    <a:pt x="50" y="682"/>
                  </a:lnTo>
                  <a:lnTo>
                    <a:pt x="83" y="699"/>
                  </a:lnTo>
                  <a:lnTo>
                    <a:pt x="100" y="682"/>
                  </a:lnTo>
                  <a:lnTo>
                    <a:pt x="133" y="665"/>
                  </a:lnTo>
                  <a:lnTo>
                    <a:pt x="150" y="649"/>
                  </a:lnTo>
                  <a:lnTo>
                    <a:pt x="150" y="615"/>
                  </a:lnTo>
                  <a:lnTo>
                    <a:pt x="150" y="350"/>
                  </a:lnTo>
                  <a:lnTo>
                    <a:pt x="200" y="233"/>
                  </a:lnTo>
                  <a:lnTo>
                    <a:pt x="233" y="200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lnTo>
                    <a:pt x="349" y="0"/>
                  </a:lnTo>
                  <a:lnTo>
                    <a:pt x="266" y="17"/>
                  </a:lnTo>
                  <a:lnTo>
                    <a:pt x="183" y="50"/>
                  </a:lnTo>
                  <a:lnTo>
                    <a:pt x="150" y="84"/>
                  </a:lnTo>
                  <a:lnTo>
                    <a:pt x="150" y="50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6275325" y="2866825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2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33" y="283"/>
                  </a:lnTo>
                  <a:lnTo>
                    <a:pt x="166" y="217"/>
                  </a:lnTo>
                  <a:lnTo>
                    <a:pt x="199" y="167"/>
                  </a:lnTo>
                  <a:lnTo>
                    <a:pt x="266" y="150"/>
                  </a:lnTo>
                  <a:lnTo>
                    <a:pt x="332" y="133"/>
                  </a:lnTo>
                  <a:close/>
                  <a:moveTo>
                    <a:pt x="332" y="0"/>
                  </a:moveTo>
                  <a:lnTo>
                    <a:pt x="266" y="17"/>
                  </a:lnTo>
                  <a:lnTo>
                    <a:pt x="199" y="34"/>
                  </a:lnTo>
                  <a:lnTo>
                    <a:pt x="133" y="67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50" y="615"/>
                  </a:lnTo>
                  <a:lnTo>
                    <a:pt x="199" y="649"/>
                  </a:lnTo>
                  <a:lnTo>
                    <a:pt x="266" y="665"/>
                  </a:lnTo>
                  <a:lnTo>
                    <a:pt x="332" y="682"/>
                  </a:lnTo>
                  <a:lnTo>
                    <a:pt x="399" y="682"/>
                  </a:lnTo>
                  <a:lnTo>
                    <a:pt x="465" y="665"/>
                  </a:lnTo>
                  <a:lnTo>
                    <a:pt x="515" y="632"/>
                  </a:lnTo>
                  <a:lnTo>
                    <a:pt x="582" y="582"/>
                  </a:lnTo>
                  <a:lnTo>
                    <a:pt x="598" y="549"/>
                  </a:lnTo>
                  <a:lnTo>
                    <a:pt x="582" y="499"/>
                  </a:lnTo>
                  <a:lnTo>
                    <a:pt x="549" y="482"/>
                  </a:lnTo>
                  <a:lnTo>
                    <a:pt x="499" y="482"/>
                  </a:lnTo>
                  <a:lnTo>
                    <a:pt x="465" y="499"/>
                  </a:lnTo>
                  <a:lnTo>
                    <a:pt x="399" y="532"/>
                  </a:lnTo>
                  <a:lnTo>
                    <a:pt x="332" y="532"/>
                  </a:lnTo>
                  <a:lnTo>
                    <a:pt x="266" y="516"/>
                  </a:lnTo>
                  <a:lnTo>
                    <a:pt x="199" y="482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582" y="383"/>
                  </a:lnTo>
                  <a:lnTo>
                    <a:pt x="632" y="366"/>
                  </a:lnTo>
                  <a:lnTo>
                    <a:pt x="648" y="333"/>
                  </a:lnTo>
                  <a:lnTo>
                    <a:pt x="648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8" y="133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306900" y="2866825"/>
              <a:ext cx="10825" cy="17050"/>
            </a:xfrm>
            <a:custGeom>
              <a:avLst/>
              <a:gdLst/>
              <a:ahLst/>
              <a:cxnLst/>
              <a:rect l="l" t="t" r="r" b="b"/>
              <a:pathLst>
                <a:path w="433" h="682" extrusionOk="0">
                  <a:moveTo>
                    <a:pt x="349" y="0"/>
                  </a:moveTo>
                  <a:lnTo>
                    <a:pt x="266" y="17"/>
                  </a:lnTo>
                  <a:lnTo>
                    <a:pt x="183" y="50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3" y="34"/>
                  </a:lnTo>
                  <a:lnTo>
                    <a:pt x="17" y="50"/>
                  </a:lnTo>
                  <a:lnTo>
                    <a:pt x="0" y="84"/>
                  </a:lnTo>
                  <a:lnTo>
                    <a:pt x="0" y="615"/>
                  </a:lnTo>
                  <a:lnTo>
                    <a:pt x="33" y="665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5"/>
                  </a:lnTo>
                  <a:lnTo>
                    <a:pt x="150" y="649"/>
                  </a:lnTo>
                  <a:lnTo>
                    <a:pt x="150" y="615"/>
                  </a:lnTo>
                  <a:lnTo>
                    <a:pt x="150" y="350"/>
                  </a:lnTo>
                  <a:lnTo>
                    <a:pt x="183" y="300"/>
                  </a:lnTo>
                  <a:lnTo>
                    <a:pt x="216" y="233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32" y="84"/>
                  </a:lnTo>
                  <a:lnTo>
                    <a:pt x="432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6318950" y="28668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66" y="183"/>
                  </a:lnTo>
                  <a:lnTo>
                    <a:pt x="515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6" y="167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16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3" y="217"/>
                  </a:lnTo>
                  <a:lnTo>
                    <a:pt x="17" y="283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3" y="466"/>
                  </a:lnTo>
                  <a:lnTo>
                    <a:pt x="67" y="532"/>
                  </a:lnTo>
                  <a:lnTo>
                    <a:pt x="100" y="582"/>
                  </a:lnTo>
                  <a:lnTo>
                    <a:pt x="150" y="615"/>
                  </a:lnTo>
                  <a:lnTo>
                    <a:pt x="216" y="649"/>
                  </a:lnTo>
                  <a:lnTo>
                    <a:pt x="266" y="665"/>
                  </a:lnTo>
                  <a:lnTo>
                    <a:pt x="333" y="682"/>
                  </a:lnTo>
                  <a:lnTo>
                    <a:pt x="416" y="682"/>
                  </a:lnTo>
                  <a:lnTo>
                    <a:pt x="466" y="665"/>
                  </a:lnTo>
                  <a:lnTo>
                    <a:pt x="532" y="632"/>
                  </a:lnTo>
                  <a:lnTo>
                    <a:pt x="582" y="582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65" y="482"/>
                  </a:lnTo>
                  <a:lnTo>
                    <a:pt x="499" y="482"/>
                  </a:lnTo>
                  <a:lnTo>
                    <a:pt x="482" y="499"/>
                  </a:lnTo>
                  <a:lnTo>
                    <a:pt x="416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16" y="482"/>
                  </a:lnTo>
                  <a:lnTo>
                    <a:pt x="183" y="433"/>
                  </a:lnTo>
                  <a:lnTo>
                    <a:pt x="166" y="383"/>
                  </a:lnTo>
                  <a:lnTo>
                    <a:pt x="599" y="383"/>
                  </a:lnTo>
                  <a:lnTo>
                    <a:pt x="648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65" y="250"/>
                  </a:lnTo>
                  <a:lnTo>
                    <a:pt x="632" y="200"/>
                  </a:lnTo>
                  <a:lnTo>
                    <a:pt x="615" y="133"/>
                  </a:lnTo>
                  <a:lnTo>
                    <a:pt x="565" y="100"/>
                  </a:lnTo>
                  <a:lnTo>
                    <a:pt x="515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6339300" y="28672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49"/>
                  </a:lnTo>
                  <a:lnTo>
                    <a:pt x="499" y="333"/>
                  </a:lnTo>
                  <a:lnTo>
                    <a:pt x="483" y="399"/>
                  </a:lnTo>
                  <a:lnTo>
                    <a:pt x="449" y="465"/>
                  </a:lnTo>
                  <a:lnTo>
                    <a:pt x="383" y="515"/>
                  </a:lnTo>
                  <a:lnTo>
                    <a:pt x="250" y="515"/>
                  </a:lnTo>
                  <a:lnTo>
                    <a:pt x="200" y="465"/>
                  </a:lnTo>
                  <a:lnTo>
                    <a:pt x="150" y="399"/>
                  </a:lnTo>
                  <a:lnTo>
                    <a:pt x="150" y="333"/>
                  </a:lnTo>
                  <a:lnTo>
                    <a:pt x="150" y="249"/>
                  </a:lnTo>
                  <a:lnTo>
                    <a:pt x="200" y="183"/>
                  </a:lnTo>
                  <a:lnTo>
                    <a:pt x="200" y="166"/>
                  </a:lnTo>
                  <a:lnTo>
                    <a:pt x="267" y="133"/>
                  </a:lnTo>
                  <a:close/>
                  <a:moveTo>
                    <a:pt x="250" y="0"/>
                  </a:moveTo>
                  <a:lnTo>
                    <a:pt x="200" y="17"/>
                  </a:lnTo>
                  <a:lnTo>
                    <a:pt x="134" y="50"/>
                  </a:lnTo>
                  <a:lnTo>
                    <a:pt x="100" y="100"/>
                  </a:lnTo>
                  <a:lnTo>
                    <a:pt x="51" y="150"/>
                  </a:lnTo>
                  <a:lnTo>
                    <a:pt x="17" y="216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7" y="465"/>
                  </a:lnTo>
                  <a:lnTo>
                    <a:pt x="51" y="515"/>
                  </a:lnTo>
                  <a:lnTo>
                    <a:pt x="100" y="582"/>
                  </a:lnTo>
                  <a:lnTo>
                    <a:pt x="134" y="615"/>
                  </a:lnTo>
                  <a:lnTo>
                    <a:pt x="200" y="648"/>
                  </a:lnTo>
                  <a:lnTo>
                    <a:pt x="250" y="665"/>
                  </a:lnTo>
                  <a:lnTo>
                    <a:pt x="316" y="682"/>
                  </a:lnTo>
                  <a:lnTo>
                    <a:pt x="416" y="665"/>
                  </a:lnTo>
                  <a:lnTo>
                    <a:pt x="499" y="615"/>
                  </a:lnTo>
                  <a:lnTo>
                    <a:pt x="533" y="665"/>
                  </a:lnTo>
                  <a:lnTo>
                    <a:pt x="566" y="682"/>
                  </a:lnTo>
                  <a:lnTo>
                    <a:pt x="599" y="665"/>
                  </a:lnTo>
                  <a:lnTo>
                    <a:pt x="616" y="648"/>
                  </a:lnTo>
                  <a:lnTo>
                    <a:pt x="632" y="632"/>
                  </a:lnTo>
                  <a:lnTo>
                    <a:pt x="649" y="598"/>
                  </a:lnTo>
                  <a:lnTo>
                    <a:pt x="649" y="333"/>
                  </a:lnTo>
                  <a:lnTo>
                    <a:pt x="649" y="67"/>
                  </a:lnTo>
                  <a:lnTo>
                    <a:pt x="632" y="50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66" y="0"/>
                  </a:lnTo>
                  <a:lnTo>
                    <a:pt x="533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360500" y="2860175"/>
              <a:ext cx="16650" cy="24125"/>
            </a:xfrm>
            <a:custGeom>
              <a:avLst/>
              <a:gdLst/>
              <a:ahLst/>
              <a:cxnLst/>
              <a:rect l="l" t="t" r="r" b="b"/>
              <a:pathLst>
                <a:path w="666" h="965" extrusionOk="0">
                  <a:moveTo>
                    <a:pt x="349" y="416"/>
                  </a:moveTo>
                  <a:lnTo>
                    <a:pt x="416" y="449"/>
                  </a:lnTo>
                  <a:lnTo>
                    <a:pt x="466" y="483"/>
                  </a:lnTo>
                  <a:lnTo>
                    <a:pt x="516" y="549"/>
                  </a:lnTo>
                  <a:lnTo>
                    <a:pt x="516" y="632"/>
                  </a:lnTo>
                  <a:lnTo>
                    <a:pt x="516" y="699"/>
                  </a:lnTo>
                  <a:lnTo>
                    <a:pt x="466" y="765"/>
                  </a:lnTo>
                  <a:lnTo>
                    <a:pt x="416" y="798"/>
                  </a:lnTo>
                  <a:lnTo>
                    <a:pt x="333" y="815"/>
                  </a:lnTo>
                  <a:lnTo>
                    <a:pt x="266" y="798"/>
                  </a:lnTo>
                  <a:lnTo>
                    <a:pt x="216" y="765"/>
                  </a:lnTo>
                  <a:lnTo>
                    <a:pt x="167" y="699"/>
                  </a:lnTo>
                  <a:lnTo>
                    <a:pt x="150" y="632"/>
                  </a:lnTo>
                  <a:lnTo>
                    <a:pt x="167" y="549"/>
                  </a:lnTo>
                  <a:lnTo>
                    <a:pt x="216" y="483"/>
                  </a:lnTo>
                  <a:lnTo>
                    <a:pt x="266" y="449"/>
                  </a:lnTo>
                  <a:lnTo>
                    <a:pt x="333" y="433"/>
                  </a:lnTo>
                  <a:lnTo>
                    <a:pt x="349" y="416"/>
                  </a:lnTo>
                  <a:close/>
                  <a:moveTo>
                    <a:pt x="549" y="1"/>
                  </a:moveTo>
                  <a:lnTo>
                    <a:pt x="532" y="34"/>
                  </a:lnTo>
                  <a:lnTo>
                    <a:pt x="516" y="50"/>
                  </a:lnTo>
                  <a:lnTo>
                    <a:pt x="516" y="84"/>
                  </a:lnTo>
                  <a:lnTo>
                    <a:pt x="516" y="333"/>
                  </a:lnTo>
                  <a:lnTo>
                    <a:pt x="432" y="300"/>
                  </a:lnTo>
                  <a:lnTo>
                    <a:pt x="333" y="283"/>
                  </a:lnTo>
                  <a:lnTo>
                    <a:pt x="266" y="283"/>
                  </a:lnTo>
                  <a:lnTo>
                    <a:pt x="200" y="300"/>
                  </a:lnTo>
                  <a:lnTo>
                    <a:pt x="133" y="333"/>
                  </a:lnTo>
                  <a:lnTo>
                    <a:pt x="83" y="383"/>
                  </a:lnTo>
                  <a:lnTo>
                    <a:pt x="50" y="433"/>
                  </a:lnTo>
                  <a:lnTo>
                    <a:pt x="17" y="483"/>
                  </a:lnTo>
                  <a:lnTo>
                    <a:pt x="0" y="549"/>
                  </a:lnTo>
                  <a:lnTo>
                    <a:pt x="0" y="616"/>
                  </a:lnTo>
                  <a:lnTo>
                    <a:pt x="0" y="699"/>
                  </a:lnTo>
                  <a:lnTo>
                    <a:pt x="17" y="748"/>
                  </a:lnTo>
                  <a:lnTo>
                    <a:pt x="50" y="815"/>
                  </a:lnTo>
                  <a:lnTo>
                    <a:pt x="100" y="865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66" y="948"/>
                  </a:lnTo>
                  <a:lnTo>
                    <a:pt x="333" y="965"/>
                  </a:lnTo>
                  <a:lnTo>
                    <a:pt x="432" y="948"/>
                  </a:lnTo>
                  <a:lnTo>
                    <a:pt x="532" y="898"/>
                  </a:lnTo>
                  <a:lnTo>
                    <a:pt x="532" y="931"/>
                  </a:lnTo>
                  <a:lnTo>
                    <a:pt x="549" y="948"/>
                  </a:lnTo>
                  <a:lnTo>
                    <a:pt x="582" y="965"/>
                  </a:lnTo>
                  <a:lnTo>
                    <a:pt x="632" y="965"/>
                  </a:lnTo>
                  <a:lnTo>
                    <a:pt x="649" y="931"/>
                  </a:lnTo>
                  <a:lnTo>
                    <a:pt x="665" y="915"/>
                  </a:lnTo>
                  <a:lnTo>
                    <a:pt x="665" y="881"/>
                  </a:lnTo>
                  <a:lnTo>
                    <a:pt x="665" y="616"/>
                  </a:lnTo>
                  <a:lnTo>
                    <a:pt x="665" y="84"/>
                  </a:lnTo>
                  <a:lnTo>
                    <a:pt x="665" y="50"/>
                  </a:lnTo>
                  <a:lnTo>
                    <a:pt x="665" y="34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382925" y="2866825"/>
              <a:ext cx="14575" cy="22875"/>
            </a:xfrm>
            <a:custGeom>
              <a:avLst/>
              <a:gdLst/>
              <a:ahLst/>
              <a:cxnLst/>
              <a:rect l="l" t="t" r="r" b="b"/>
              <a:pathLst>
                <a:path w="583" h="915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399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84" y="665"/>
                  </a:lnTo>
                  <a:lnTo>
                    <a:pt x="234" y="682"/>
                  </a:lnTo>
                  <a:lnTo>
                    <a:pt x="367" y="682"/>
                  </a:lnTo>
                  <a:lnTo>
                    <a:pt x="416" y="649"/>
                  </a:lnTo>
                  <a:lnTo>
                    <a:pt x="416" y="649"/>
                  </a:lnTo>
                  <a:lnTo>
                    <a:pt x="400" y="699"/>
                  </a:lnTo>
                  <a:lnTo>
                    <a:pt x="350" y="732"/>
                  </a:lnTo>
                  <a:lnTo>
                    <a:pt x="300" y="765"/>
                  </a:lnTo>
                  <a:lnTo>
                    <a:pt x="250" y="782"/>
                  </a:lnTo>
                  <a:lnTo>
                    <a:pt x="217" y="765"/>
                  </a:lnTo>
                  <a:lnTo>
                    <a:pt x="167" y="748"/>
                  </a:lnTo>
                  <a:lnTo>
                    <a:pt x="117" y="748"/>
                  </a:lnTo>
                  <a:lnTo>
                    <a:pt x="101" y="765"/>
                  </a:lnTo>
                  <a:lnTo>
                    <a:pt x="84" y="782"/>
                  </a:lnTo>
                  <a:lnTo>
                    <a:pt x="67" y="782"/>
                  </a:lnTo>
                  <a:lnTo>
                    <a:pt x="67" y="815"/>
                  </a:lnTo>
                  <a:lnTo>
                    <a:pt x="67" y="848"/>
                  </a:lnTo>
                  <a:lnTo>
                    <a:pt x="84" y="865"/>
                  </a:lnTo>
                  <a:lnTo>
                    <a:pt x="117" y="881"/>
                  </a:lnTo>
                  <a:lnTo>
                    <a:pt x="184" y="898"/>
                  </a:lnTo>
                  <a:lnTo>
                    <a:pt x="250" y="915"/>
                  </a:lnTo>
                  <a:lnTo>
                    <a:pt x="317" y="915"/>
                  </a:lnTo>
                  <a:lnTo>
                    <a:pt x="383" y="881"/>
                  </a:lnTo>
                  <a:lnTo>
                    <a:pt x="433" y="865"/>
                  </a:lnTo>
                  <a:lnTo>
                    <a:pt x="483" y="815"/>
                  </a:lnTo>
                  <a:lnTo>
                    <a:pt x="516" y="765"/>
                  </a:lnTo>
                  <a:lnTo>
                    <a:pt x="549" y="715"/>
                  </a:lnTo>
                  <a:lnTo>
                    <a:pt x="566" y="649"/>
                  </a:lnTo>
                  <a:lnTo>
                    <a:pt x="583" y="599"/>
                  </a:lnTo>
                  <a:lnTo>
                    <a:pt x="583" y="84"/>
                  </a:lnTo>
                  <a:lnTo>
                    <a:pt x="583" y="67"/>
                  </a:lnTo>
                  <a:lnTo>
                    <a:pt x="566" y="34"/>
                  </a:lnTo>
                  <a:lnTo>
                    <a:pt x="549" y="17"/>
                  </a:lnTo>
                  <a:lnTo>
                    <a:pt x="516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50" y="34"/>
                  </a:lnTo>
                  <a:lnTo>
                    <a:pt x="433" y="50"/>
                  </a:lnTo>
                  <a:lnTo>
                    <a:pt x="416" y="84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4" y="516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4"/>
                  </a:lnTo>
                  <a:lnTo>
                    <a:pt x="134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404550" y="28601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1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49"/>
                  </a:lnTo>
                  <a:lnTo>
                    <a:pt x="17" y="682"/>
                  </a:lnTo>
                  <a:lnTo>
                    <a:pt x="50" y="699"/>
                  </a:lnTo>
                  <a:lnTo>
                    <a:pt x="100" y="699"/>
                  </a:lnTo>
                  <a:lnTo>
                    <a:pt x="133" y="682"/>
                  </a:lnTo>
                  <a:lnTo>
                    <a:pt x="133" y="649"/>
                  </a:lnTo>
                  <a:lnTo>
                    <a:pt x="150" y="616"/>
                  </a:lnTo>
                  <a:lnTo>
                    <a:pt x="150" y="67"/>
                  </a:lnTo>
                  <a:lnTo>
                    <a:pt x="133" y="50"/>
                  </a:lnTo>
                  <a:lnTo>
                    <a:pt x="133" y="17"/>
                  </a:lnTo>
                  <a:lnTo>
                    <a:pt x="100" y="1"/>
                  </a:lnTo>
                  <a:close/>
                  <a:moveTo>
                    <a:pt x="67" y="765"/>
                  </a:moveTo>
                  <a:lnTo>
                    <a:pt x="50" y="782"/>
                  </a:lnTo>
                  <a:lnTo>
                    <a:pt x="17" y="798"/>
                  </a:lnTo>
                  <a:lnTo>
                    <a:pt x="0" y="815"/>
                  </a:lnTo>
                  <a:lnTo>
                    <a:pt x="0" y="848"/>
                  </a:lnTo>
                  <a:lnTo>
                    <a:pt x="0" y="881"/>
                  </a:lnTo>
                  <a:lnTo>
                    <a:pt x="0" y="898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67" y="948"/>
                  </a:lnTo>
                  <a:lnTo>
                    <a:pt x="117" y="931"/>
                  </a:lnTo>
                  <a:lnTo>
                    <a:pt x="150" y="881"/>
                  </a:lnTo>
                  <a:lnTo>
                    <a:pt x="150" y="848"/>
                  </a:lnTo>
                  <a:lnTo>
                    <a:pt x="133" y="815"/>
                  </a:lnTo>
                  <a:lnTo>
                    <a:pt x="133" y="798"/>
                  </a:lnTo>
                  <a:lnTo>
                    <a:pt x="100" y="782"/>
                  </a:lnTo>
                  <a:lnTo>
                    <a:pt x="67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193450" y="2908375"/>
              <a:ext cx="282175" cy="7500"/>
            </a:xfrm>
            <a:custGeom>
              <a:avLst/>
              <a:gdLst/>
              <a:ahLst/>
              <a:cxnLst/>
              <a:rect l="l" t="t" r="r" b="b"/>
              <a:pathLst>
                <a:path w="11287" h="300" extrusionOk="0">
                  <a:moveTo>
                    <a:pt x="1" y="1"/>
                  </a:moveTo>
                  <a:lnTo>
                    <a:pt x="1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193450" y="2925425"/>
              <a:ext cx="250175" cy="7500"/>
            </a:xfrm>
            <a:custGeom>
              <a:avLst/>
              <a:gdLst/>
              <a:ahLst/>
              <a:cxnLst/>
              <a:rect l="l" t="t" r="r" b="b"/>
              <a:pathLst>
                <a:path w="10007" h="300" extrusionOk="0">
                  <a:moveTo>
                    <a:pt x="1" y="0"/>
                  </a:moveTo>
                  <a:lnTo>
                    <a:pt x="1" y="299"/>
                  </a:lnTo>
                  <a:lnTo>
                    <a:pt x="10007" y="299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6193450" y="2942025"/>
              <a:ext cx="307525" cy="7925"/>
            </a:xfrm>
            <a:custGeom>
              <a:avLst/>
              <a:gdLst/>
              <a:ahLst/>
              <a:cxnLst/>
              <a:rect l="l" t="t" r="r" b="b"/>
              <a:pathLst>
                <a:path w="12301" h="317" extrusionOk="0">
                  <a:moveTo>
                    <a:pt x="1" y="1"/>
                  </a:moveTo>
                  <a:lnTo>
                    <a:pt x="1" y="317"/>
                  </a:lnTo>
                  <a:lnTo>
                    <a:pt x="12300" y="317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6426575" y="2968625"/>
              <a:ext cx="115125" cy="40325"/>
            </a:xfrm>
            <a:custGeom>
              <a:avLst/>
              <a:gdLst/>
              <a:ahLst/>
              <a:cxnLst/>
              <a:rect l="l" t="t" r="r" b="b"/>
              <a:pathLst>
                <a:path w="4605" h="1613" extrusionOk="0">
                  <a:moveTo>
                    <a:pt x="0" y="1"/>
                  </a:moveTo>
                  <a:lnTo>
                    <a:pt x="0" y="1613"/>
                  </a:lnTo>
                  <a:lnTo>
                    <a:pt x="4604" y="1613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6450675" y="2977775"/>
              <a:ext cx="15800" cy="20375"/>
            </a:xfrm>
            <a:custGeom>
              <a:avLst/>
              <a:gdLst/>
              <a:ahLst/>
              <a:cxnLst/>
              <a:rect l="l" t="t" r="r" b="b"/>
              <a:pathLst>
                <a:path w="632" h="815" extrusionOk="0">
                  <a:moveTo>
                    <a:pt x="333" y="0"/>
                  </a:moveTo>
                  <a:lnTo>
                    <a:pt x="233" y="17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67" y="133"/>
                  </a:lnTo>
                  <a:lnTo>
                    <a:pt x="50" y="183"/>
                  </a:lnTo>
                  <a:lnTo>
                    <a:pt x="50" y="233"/>
                  </a:lnTo>
                  <a:lnTo>
                    <a:pt x="50" y="283"/>
                  </a:lnTo>
                  <a:lnTo>
                    <a:pt x="67" y="333"/>
                  </a:lnTo>
                  <a:lnTo>
                    <a:pt x="116" y="383"/>
                  </a:lnTo>
                  <a:lnTo>
                    <a:pt x="183" y="416"/>
                  </a:lnTo>
                  <a:lnTo>
                    <a:pt x="249" y="449"/>
                  </a:lnTo>
                  <a:lnTo>
                    <a:pt x="316" y="466"/>
                  </a:lnTo>
                  <a:lnTo>
                    <a:pt x="399" y="482"/>
                  </a:lnTo>
                  <a:lnTo>
                    <a:pt x="482" y="516"/>
                  </a:lnTo>
                  <a:lnTo>
                    <a:pt x="515" y="549"/>
                  </a:lnTo>
                  <a:lnTo>
                    <a:pt x="515" y="582"/>
                  </a:lnTo>
                  <a:lnTo>
                    <a:pt x="499" y="632"/>
                  </a:lnTo>
                  <a:lnTo>
                    <a:pt x="466" y="665"/>
                  </a:lnTo>
                  <a:lnTo>
                    <a:pt x="399" y="698"/>
                  </a:lnTo>
                  <a:lnTo>
                    <a:pt x="266" y="698"/>
                  </a:lnTo>
                  <a:lnTo>
                    <a:pt x="216" y="682"/>
                  </a:lnTo>
                  <a:lnTo>
                    <a:pt x="150" y="649"/>
                  </a:lnTo>
                  <a:lnTo>
                    <a:pt x="100" y="615"/>
                  </a:lnTo>
                  <a:lnTo>
                    <a:pt x="67" y="599"/>
                  </a:lnTo>
                  <a:lnTo>
                    <a:pt x="17" y="615"/>
                  </a:lnTo>
                  <a:lnTo>
                    <a:pt x="0" y="665"/>
                  </a:lnTo>
                  <a:lnTo>
                    <a:pt x="17" y="682"/>
                  </a:lnTo>
                  <a:lnTo>
                    <a:pt x="33" y="715"/>
                  </a:lnTo>
                  <a:lnTo>
                    <a:pt x="100" y="748"/>
                  </a:lnTo>
                  <a:lnTo>
                    <a:pt x="166" y="781"/>
                  </a:lnTo>
                  <a:lnTo>
                    <a:pt x="249" y="815"/>
                  </a:lnTo>
                  <a:lnTo>
                    <a:pt x="432" y="815"/>
                  </a:lnTo>
                  <a:lnTo>
                    <a:pt x="532" y="765"/>
                  </a:lnTo>
                  <a:lnTo>
                    <a:pt x="565" y="715"/>
                  </a:lnTo>
                  <a:lnTo>
                    <a:pt x="598" y="682"/>
                  </a:lnTo>
                  <a:lnTo>
                    <a:pt x="615" y="632"/>
                  </a:lnTo>
                  <a:lnTo>
                    <a:pt x="632" y="582"/>
                  </a:lnTo>
                  <a:lnTo>
                    <a:pt x="632" y="532"/>
                  </a:lnTo>
                  <a:lnTo>
                    <a:pt x="598" y="482"/>
                  </a:lnTo>
                  <a:lnTo>
                    <a:pt x="549" y="432"/>
                  </a:lnTo>
                  <a:lnTo>
                    <a:pt x="482" y="399"/>
                  </a:lnTo>
                  <a:lnTo>
                    <a:pt x="416" y="366"/>
                  </a:lnTo>
                  <a:lnTo>
                    <a:pt x="333" y="349"/>
                  </a:lnTo>
                  <a:lnTo>
                    <a:pt x="266" y="333"/>
                  </a:lnTo>
                  <a:lnTo>
                    <a:pt x="200" y="299"/>
                  </a:lnTo>
                  <a:lnTo>
                    <a:pt x="166" y="266"/>
                  </a:lnTo>
                  <a:lnTo>
                    <a:pt x="166" y="233"/>
                  </a:lnTo>
                  <a:lnTo>
                    <a:pt x="166" y="200"/>
                  </a:lnTo>
                  <a:lnTo>
                    <a:pt x="200" y="167"/>
                  </a:lnTo>
                  <a:lnTo>
                    <a:pt x="266" y="133"/>
                  </a:lnTo>
                  <a:lnTo>
                    <a:pt x="333" y="117"/>
                  </a:lnTo>
                  <a:lnTo>
                    <a:pt x="432" y="150"/>
                  </a:lnTo>
                  <a:lnTo>
                    <a:pt x="515" y="200"/>
                  </a:lnTo>
                  <a:lnTo>
                    <a:pt x="549" y="200"/>
                  </a:lnTo>
                  <a:lnTo>
                    <a:pt x="598" y="183"/>
                  </a:lnTo>
                  <a:lnTo>
                    <a:pt x="598" y="133"/>
                  </a:lnTo>
                  <a:lnTo>
                    <a:pt x="582" y="100"/>
                  </a:lnTo>
                  <a:lnTo>
                    <a:pt x="466" y="3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6468950" y="2978175"/>
              <a:ext cx="7925" cy="19975"/>
            </a:xfrm>
            <a:custGeom>
              <a:avLst/>
              <a:gdLst/>
              <a:ahLst/>
              <a:cxnLst/>
              <a:rect l="l" t="t" r="r" b="b"/>
              <a:pathLst>
                <a:path w="317" h="799" extrusionOk="0">
                  <a:moveTo>
                    <a:pt x="150" y="1"/>
                  </a:moveTo>
                  <a:lnTo>
                    <a:pt x="133" y="18"/>
                  </a:lnTo>
                  <a:lnTo>
                    <a:pt x="117" y="18"/>
                  </a:lnTo>
                  <a:lnTo>
                    <a:pt x="100" y="51"/>
                  </a:lnTo>
                  <a:lnTo>
                    <a:pt x="84" y="67"/>
                  </a:lnTo>
                  <a:lnTo>
                    <a:pt x="84" y="234"/>
                  </a:lnTo>
                  <a:lnTo>
                    <a:pt x="50" y="234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17"/>
                  </a:lnTo>
                  <a:lnTo>
                    <a:pt x="17" y="333"/>
                  </a:lnTo>
                  <a:lnTo>
                    <a:pt x="34" y="350"/>
                  </a:lnTo>
                  <a:lnTo>
                    <a:pt x="84" y="350"/>
                  </a:lnTo>
                  <a:lnTo>
                    <a:pt x="84" y="682"/>
                  </a:lnTo>
                  <a:lnTo>
                    <a:pt x="100" y="732"/>
                  </a:lnTo>
                  <a:lnTo>
                    <a:pt x="133" y="765"/>
                  </a:lnTo>
                  <a:lnTo>
                    <a:pt x="167" y="782"/>
                  </a:lnTo>
                  <a:lnTo>
                    <a:pt x="217" y="799"/>
                  </a:lnTo>
                  <a:lnTo>
                    <a:pt x="266" y="799"/>
                  </a:lnTo>
                  <a:lnTo>
                    <a:pt x="283" y="765"/>
                  </a:lnTo>
                  <a:lnTo>
                    <a:pt x="283" y="749"/>
                  </a:lnTo>
                  <a:lnTo>
                    <a:pt x="283" y="732"/>
                  </a:lnTo>
                  <a:lnTo>
                    <a:pt x="283" y="699"/>
                  </a:lnTo>
                  <a:lnTo>
                    <a:pt x="266" y="682"/>
                  </a:lnTo>
                  <a:lnTo>
                    <a:pt x="217" y="682"/>
                  </a:lnTo>
                  <a:lnTo>
                    <a:pt x="217" y="350"/>
                  </a:lnTo>
                  <a:lnTo>
                    <a:pt x="250" y="350"/>
                  </a:lnTo>
                  <a:lnTo>
                    <a:pt x="283" y="333"/>
                  </a:lnTo>
                  <a:lnTo>
                    <a:pt x="316" y="300"/>
                  </a:lnTo>
                  <a:lnTo>
                    <a:pt x="300" y="267"/>
                  </a:lnTo>
                  <a:lnTo>
                    <a:pt x="300" y="250"/>
                  </a:lnTo>
                  <a:lnTo>
                    <a:pt x="266" y="234"/>
                  </a:lnTo>
                  <a:lnTo>
                    <a:pt x="217" y="234"/>
                  </a:lnTo>
                  <a:lnTo>
                    <a:pt x="217" y="67"/>
                  </a:lnTo>
                  <a:lnTo>
                    <a:pt x="200" y="1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6479325" y="2984000"/>
              <a:ext cx="13325" cy="14150"/>
            </a:xfrm>
            <a:custGeom>
              <a:avLst/>
              <a:gdLst/>
              <a:ahLst/>
              <a:cxnLst/>
              <a:rect l="l" t="t" r="r" b="b"/>
              <a:pathLst>
                <a:path w="533" h="566" extrusionOk="0">
                  <a:moveTo>
                    <a:pt x="267" y="117"/>
                  </a:moveTo>
                  <a:lnTo>
                    <a:pt x="333" y="134"/>
                  </a:lnTo>
                  <a:lnTo>
                    <a:pt x="367" y="167"/>
                  </a:lnTo>
                  <a:lnTo>
                    <a:pt x="400" y="217"/>
                  </a:lnTo>
                  <a:lnTo>
                    <a:pt x="417" y="283"/>
                  </a:lnTo>
                  <a:lnTo>
                    <a:pt x="400" y="350"/>
                  </a:lnTo>
                  <a:lnTo>
                    <a:pt x="367" y="400"/>
                  </a:lnTo>
                  <a:lnTo>
                    <a:pt x="317" y="433"/>
                  </a:lnTo>
                  <a:lnTo>
                    <a:pt x="267" y="449"/>
                  </a:lnTo>
                  <a:lnTo>
                    <a:pt x="217" y="433"/>
                  </a:lnTo>
                  <a:lnTo>
                    <a:pt x="167" y="400"/>
                  </a:lnTo>
                  <a:lnTo>
                    <a:pt x="134" y="350"/>
                  </a:lnTo>
                  <a:lnTo>
                    <a:pt x="117" y="283"/>
                  </a:lnTo>
                  <a:lnTo>
                    <a:pt x="134" y="217"/>
                  </a:lnTo>
                  <a:lnTo>
                    <a:pt x="167" y="167"/>
                  </a:lnTo>
                  <a:lnTo>
                    <a:pt x="217" y="134"/>
                  </a:lnTo>
                  <a:lnTo>
                    <a:pt x="267" y="117"/>
                  </a:lnTo>
                  <a:close/>
                  <a:moveTo>
                    <a:pt x="267" y="1"/>
                  </a:moveTo>
                  <a:lnTo>
                    <a:pt x="217" y="17"/>
                  </a:lnTo>
                  <a:lnTo>
                    <a:pt x="167" y="34"/>
                  </a:lnTo>
                  <a:lnTo>
                    <a:pt x="117" y="50"/>
                  </a:lnTo>
                  <a:lnTo>
                    <a:pt x="84" y="84"/>
                  </a:lnTo>
                  <a:lnTo>
                    <a:pt x="34" y="134"/>
                  </a:lnTo>
                  <a:lnTo>
                    <a:pt x="18" y="183"/>
                  </a:lnTo>
                  <a:lnTo>
                    <a:pt x="1" y="233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8" y="400"/>
                  </a:lnTo>
                  <a:lnTo>
                    <a:pt x="34" y="449"/>
                  </a:lnTo>
                  <a:lnTo>
                    <a:pt x="84" y="483"/>
                  </a:lnTo>
                  <a:lnTo>
                    <a:pt x="117" y="532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350" y="566"/>
                  </a:lnTo>
                  <a:lnTo>
                    <a:pt x="417" y="516"/>
                  </a:lnTo>
                  <a:lnTo>
                    <a:pt x="433" y="549"/>
                  </a:lnTo>
                  <a:lnTo>
                    <a:pt x="466" y="566"/>
                  </a:lnTo>
                  <a:lnTo>
                    <a:pt x="516" y="549"/>
                  </a:lnTo>
                  <a:lnTo>
                    <a:pt x="533" y="516"/>
                  </a:lnTo>
                  <a:lnTo>
                    <a:pt x="533" y="283"/>
                  </a:lnTo>
                  <a:lnTo>
                    <a:pt x="533" y="67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33" y="17"/>
                  </a:lnTo>
                  <a:lnTo>
                    <a:pt x="417" y="50"/>
                  </a:lnTo>
                  <a:lnTo>
                    <a:pt x="350" y="1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6498450" y="2983575"/>
              <a:ext cx="8750" cy="14575"/>
            </a:xfrm>
            <a:custGeom>
              <a:avLst/>
              <a:gdLst/>
              <a:ahLst/>
              <a:cxnLst/>
              <a:rect l="l" t="t" r="r" b="b"/>
              <a:pathLst>
                <a:path w="350" h="583" extrusionOk="0">
                  <a:moveTo>
                    <a:pt x="283" y="1"/>
                  </a:moveTo>
                  <a:lnTo>
                    <a:pt x="217" y="18"/>
                  </a:lnTo>
                  <a:lnTo>
                    <a:pt x="134" y="51"/>
                  </a:lnTo>
                  <a:lnTo>
                    <a:pt x="117" y="67"/>
                  </a:lnTo>
                  <a:lnTo>
                    <a:pt x="100" y="34"/>
                  </a:lnTo>
                  <a:lnTo>
                    <a:pt x="50" y="18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533"/>
                  </a:lnTo>
                  <a:lnTo>
                    <a:pt x="17" y="566"/>
                  </a:lnTo>
                  <a:lnTo>
                    <a:pt x="50" y="583"/>
                  </a:lnTo>
                  <a:lnTo>
                    <a:pt x="100" y="566"/>
                  </a:lnTo>
                  <a:lnTo>
                    <a:pt x="117" y="533"/>
                  </a:lnTo>
                  <a:lnTo>
                    <a:pt x="117" y="317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50" y="151"/>
                  </a:lnTo>
                  <a:lnTo>
                    <a:pt x="283" y="134"/>
                  </a:lnTo>
                  <a:lnTo>
                    <a:pt x="333" y="117"/>
                  </a:lnTo>
                  <a:lnTo>
                    <a:pt x="350" y="84"/>
                  </a:lnTo>
                  <a:lnTo>
                    <a:pt x="350" y="67"/>
                  </a:lnTo>
                  <a:lnTo>
                    <a:pt x="333" y="1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6508850" y="2978175"/>
              <a:ext cx="8325" cy="19975"/>
            </a:xfrm>
            <a:custGeom>
              <a:avLst/>
              <a:gdLst/>
              <a:ahLst/>
              <a:cxnLst/>
              <a:rect l="l" t="t" r="r" b="b"/>
              <a:pathLst>
                <a:path w="333" h="799" extrusionOk="0">
                  <a:moveTo>
                    <a:pt x="183" y="1"/>
                  </a:moveTo>
                  <a:lnTo>
                    <a:pt x="150" y="18"/>
                  </a:lnTo>
                  <a:lnTo>
                    <a:pt x="133" y="18"/>
                  </a:lnTo>
                  <a:lnTo>
                    <a:pt x="116" y="51"/>
                  </a:lnTo>
                  <a:lnTo>
                    <a:pt x="116" y="67"/>
                  </a:lnTo>
                  <a:lnTo>
                    <a:pt x="116" y="234"/>
                  </a:lnTo>
                  <a:lnTo>
                    <a:pt x="50" y="234"/>
                  </a:lnTo>
                  <a:lnTo>
                    <a:pt x="33" y="250"/>
                  </a:lnTo>
                  <a:lnTo>
                    <a:pt x="17" y="267"/>
                  </a:lnTo>
                  <a:lnTo>
                    <a:pt x="0" y="283"/>
                  </a:lnTo>
                  <a:lnTo>
                    <a:pt x="0" y="300"/>
                  </a:lnTo>
                  <a:lnTo>
                    <a:pt x="17" y="333"/>
                  </a:lnTo>
                  <a:lnTo>
                    <a:pt x="33" y="350"/>
                  </a:lnTo>
                  <a:lnTo>
                    <a:pt x="116" y="350"/>
                  </a:lnTo>
                  <a:lnTo>
                    <a:pt x="116" y="682"/>
                  </a:lnTo>
                  <a:lnTo>
                    <a:pt x="116" y="732"/>
                  </a:lnTo>
                  <a:lnTo>
                    <a:pt x="150" y="765"/>
                  </a:lnTo>
                  <a:lnTo>
                    <a:pt x="183" y="782"/>
                  </a:lnTo>
                  <a:lnTo>
                    <a:pt x="233" y="799"/>
                  </a:lnTo>
                  <a:lnTo>
                    <a:pt x="283" y="799"/>
                  </a:lnTo>
                  <a:lnTo>
                    <a:pt x="299" y="765"/>
                  </a:lnTo>
                  <a:lnTo>
                    <a:pt x="316" y="749"/>
                  </a:lnTo>
                  <a:lnTo>
                    <a:pt x="316" y="732"/>
                  </a:lnTo>
                  <a:lnTo>
                    <a:pt x="299" y="699"/>
                  </a:lnTo>
                  <a:lnTo>
                    <a:pt x="283" y="682"/>
                  </a:lnTo>
                  <a:lnTo>
                    <a:pt x="233" y="682"/>
                  </a:lnTo>
                  <a:lnTo>
                    <a:pt x="233" y="350"/>
                  </a:lnTo>
                  <a:lnTo>
                    <a:pt x="266" y="350"/>
                  </a:lnTo>
                  <a:lnTo>
                    <a:pt x="316" y="333"/>
                  </a:lnTo>
                  <a:lnTo>
                    <a:pt x="332" y="300"/>
                  </a:lnTo>
                  <a:lnTo>
                    <a:pt x="332" y="267"/>
                  </a:lnTo>
                  <a:lnTo>
                    <a:pt x="316" y="250"/>
                  </a:lnTo>
                  <a:lnTo>
                    <a:pt x="299" y="234"/>
                  </a:lnTo>
                  <a:lnTo>
                    <a:pt x="233" y="234"/>
                  </a:lnTo>
                  <a:lnTo>
                    <a:pt x="233" y="67"/>
                  </a:lnTo>
                  <a:lnTo>
                    <a:pt x="216" y="18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4742025" y="2581350"/>
              <a:ext cx="412625" cy="235225"/>
            </a:xfrm>
            <a:custGeom>
              <a:avLst/>
              <a:gdLst/>
              <a:ahLst/>
              <a:cxnLst/>
              <a:rect l="l" t="t" r="r" b="b"/>
              <a:pathLst>
                <a:path w="16505" h="9409" extrusionOk="0">
                  <a:moveTo>
                    <a:pt x="0" y="1"/>
                  </a:moveTo>
                  <a:lnTo>
                    <a:pt x="0" y="9408"/>
                  </a:lnTo>
                  <a:lnTo>
                    <a:pt x="16505" y="9408"/>
                  </a:lnTo>
                  <a:lnTo>
                    <a:pt x="1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4698375" y="2605050"/>
              <a:ext cx="43675" cy="59450"/>
            </a:xfrm>
            <a:custGeom>
              <a:avLst/>
              <a:gdLst/>
              <a:ahLst/>
              <a:cxnLst/>
              <a:rect l="l" t="t" r="r" b="b"/>
              <a:pathLst>
                <a:path w="1747" h="2378" extrusionOk="0">
                  <a:moveTo>
                    <a:pt x="1746" y="0"/>
                  </a:moveTo>
                  <a:lnTo>
                    <a:pt x="1" y="1197"/>
                  </a:lnTo>
                  <a:lnTo>
                    <a:pt x="1746" y="2377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776500" y="2609200"/>
              <a:ext cx="16225" cy="23700"/>
            </a:xfrm>
            <a:custGeom>
              <a:avLst/>
              <a:gdLst/>
              <a:ahLst/>
              <a:cxnLst/>
              <a:rect l="l" t="t" r="r" b="b"/>
              <a:pathLst>
                <a:path w="649" h="948" extrusionOk="0">
                  <a:moveTo>
                    <a:pt x="34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881"/>
                  </a:lnTo>
                  <a:lnTo>
                    <a:pt x="1" y="915"/>
                  </a:lnTo>
                  <a:lnTo>
                    <a:pt x="17" y="931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1"/>
                  </a:lnTo>
                  <a:lnTo>
                    <a:pt x="134" y="915"/>
                  </a:lnTo>
                  <a:lnTo>
                    <a:pt x="150" y="881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1"/>
                  </a:lnTo>
                  <a:lnTo>
                    <a:pt x="499" y="915"/>
                  </a:lnTo>
                  <a:lnTo>
                    <a:pt x="516" y="931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1"/>
                  </a:lnTo>
                  <a:lnTo>
                    <a:pt x="649" y="915"/>
                  </a:lnTo>
                  <a:lnTo>
                    <a:pt x="649" y="881"/>
                  </a:lnTo>
                  <a:lnTo>
                    <a:pt x="649" y="84"/>
                  </a:lnTo>
                  <a:lnTo>
                    <a:pt x="649" y="50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99" y="84"/>
                  </a:lnTo>
                  <a:lnTo>
                    <a:pt x="499" y="399"/>
                  </a:lnTo>
                  <a:lnTo>
                    <a:pt x="150" y="399"/>
                  </a:lnTo>
                  <a:lnTo>
                    <a:pt x="150" y="84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798950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6"/>
                  </a:lnTo>
                  <a:lnTo>
                    <a:pt x="216" y="183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5"/>
                  </a:lnTo>
                  <a:lnTo>
                    <a:pt x="133" y="615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333" y="682"/>
                  </a:lnTo>
                  <a:lnTo>
                    <a:pt x="399" y="682"/>
                  </a:lnTo>
                  <a:lnTo>
                    <a:pt x="449" y="665"/>
                  </a:lnTo>
                  <a:lnTo>
                    <a:pt x="515" y="632"/>
                  </a:lnTo>
                  <a:lnTo>
                    <a:pt x="565" y="599"/>
                  </a:lnTo>
                  <a:lnTo>
                    <a:pt x="582" y="582"/>
                  </a:lnTo>
                  <a:lnTo>
                    <a:pt x="599" y="549"/>
                  </a:lnTo>
                  <a:lnTo>
                    <a:pt x="565" y="499"/>
                  </a:lnTo>
                  <a:lnTo>
                    <a:pt x="515" y="482"/>
                  </a:lnTo>
                  <a:lnTo>
                    <a:pt x="466" y="499"/>
                  </a:lnTo>
                  <a:lnTo>
                    <a:pt x="399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00" y="482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599" y="383"/>
                  </a:lnTo>
                  <a:lnTo>
                    <a:pt x="632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5" y="100"/>
                  </a:lnTo>
                  <a:lnTo>
                    <a:pt x="515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820125" y="2615850"/>
              <a:ext cx="10425" cy="17050"/>
            </a:xfrm>
            <a:custGeom>
              <a:avLst/>
              <a:gdLst/>
              <a:ahLst/>
              <a:cxnLst/>
              <a:rect l="l" t="t" r="r" b="b"/>
              <a:pathLst>
                <a:path w="417" h="682" extrusionOk="0">
                  <a:moveTo>
                    <a:pt x="350" y="0"/>
                  </a:moveTo>
                  <a:lnTo>
                    <a:pt x="250" y="17"/>
                  </a:lnTo>
                  <a:lnTo>
                    <a:pt x="167" y="50"/>
                  </a:lnTo>
                  <a:lnTo>
                    <a:pt x="150" y="83"/>
                  </a:lnTo>
                  <a:lnTo>
                    <a:pt x="117" y="34"/>
                  </a:lnTo>
                  <a:lnTo>
                    <a:pt x="84" y="17"/>
                  </a:lnTo>
                  <a:lnTo>
                    <a:pt x="51" y="17"/>
                  </a:lnTo>
                  <a:lnTo>
                    <a:pt x="34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8" y="649"/>
                  </a:lnTo>
                  <a:lnTo>
                    <a:pt x="51" y="682"/>
                  </a:lnTo>
                  <a:lnTo>
                    <a:pt x="84" y="682"/>
                  </a:lnTo>
                  <a:lnTo>
                    <a:pt x="117" y="665"/>
                  </a:lnTo>
                  <a:lnTo>
                    <a:pt x="134" y="649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34" y="200"/>
                  </a:lnTo>
                  <a:lnTo>
                    <a:pt x="267" y="183"/>
                  </a:lnTo>
                  <a:lnTo>
                    <a:pt x="300" y="150"/>
                  </a:lnTo>
                  <a:lnTo>
                    <a:pt x="367" y="150"/>
                  </a:lnTo>
                  <a:lnTo>
                    <a:pt x="400" y="133"/>
                  </a:lnTo>
                  <a:lnTo>
                    <a:pt x="416" y="100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4832175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50" y="183"/>
                  </a:lnTo>
                  <a:lnTo>
                    <a:pt x="500" y="216"/>
                  </a:lnTo>
                  <a:lnTo>
                    <a:pt x="533" y="283"/>
                  </a:lnTo>
                  <a:lnTo>
                    <a:pt x="134" y="283"/>
                  </a:lnTo>
                  <a:lnTo>
                    <a:pt x="167" y="216"/>
                  </a:lnTo>
                  <a:lnTo>
                    <a:pt x="200" y="167"/>
                  </a:lnTo>
                  <a:lnTo>
                    <a:pt x="267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399"/>
                  </a:lnTo>
                  <a:lnTo>
                    <a:pt x="18" y="466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615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50" y="665"/>
                  </a:lnTo>
                  <a:lnTo>
                    <a:pt x="516" y="632"/>
                  </a:lnTo>
                  <a:lnTo>
                    <a:pt x="566" y="59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66" y="499"/>
                  </a:lnTo>
                  <a:lnTo>
                    <a:pt x="516" y="482"/>
                  </a:lnTo>
                  <a:lnTo>
                    <a:pt x="466" y="499"/>
                  </a:lnTo>
                  <a:lnTo>
                    <a:pt x="400" y="532"/>
                  </a:lnTo>
                  <a:lnTo>
                    <a:pt x="333" y="532"/>
                  </a:lnTo>
                  <a:lnTo>
                    <a:pt x="267" y="516"/>
                  </a:lnTo>
                  <a:lnTo>
                    <a:pt x="200" y="482"/>
                  </a:lnTo>
                  <a:lnTo>
                    <a:pt x="167" y="433"/>
                  </a:lnTo>
                  <a:lnTo>
                    <a:pt x="151" y="383"/>
                  </a:lnTo>
                  <a:lnTo>
                    <a:pt x="633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3" y="200"/>
                  </a:lnTo>
                  <a:lnTo>
                    <a:pt x="599" y="150"/>
                  </a:lnTo>
                  <a:lnTo>
                    <a:pt x="549" y="100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4862925" y="2615850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67" y="0"/>
                  </a:moveTo>
                  <a:lnTo>
                    <a:pt x="34" y="17"/>
                  </a:lnTo>
                  <a:lnTo>
                    <a:pt x="18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8" y="516"/>
                  </a:lnTo>
                  <a:lnTo>
                    <a:pt x="51" y="565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416" y="649"/>
                  </a:lnTo>
                  <a:lnTo>
                    <a:pt x="416" y="649"/>
                  </a:lnTo>
                  <a:lnTo>
                    <a:pt x="383" y="698"/>
                  </a:lnTo>
                  <a:lnTo>
                    <a:pt x="350" y="748"/>
                  </a:lnTo>
                  <a:lnTo>
                    <a:pt x="300" y="765"/>
                  </a:lnTo>
                  <a:lnTo>
                    <a:pt x="234" y="782"/>
                  </a:lnTo>
                  <a:lnTo>
                    <a:pt x="167" y="765"/>
                  </a:lnTo>
                  <a:lnTo>
                    <a:pt x="134" y="748"/>
                  </a:lnTo>
                  <a:lnTo>
                    <a:pt x="101" y="748"/>
                  </a:lnTo>
                  <a:lnTo>
                    <a:pt x="84" y="765"/>
                  </a:lnTo>
                  <a:lnTo>
                    <a:pt x="67" y="782"/>
                  </a:lnTo>
                  <a:lnTo>
                    <a:pt x="67" y="798"/>
                  </a:lnTo>
                  <a:lnTo>
                    <a:pt x="51" y="815"/>
                  </a:lnTo>
                  <a:lnTo>
                    <a:pt x="67" y="848"/>
                  </a:lnTo>
                  <a:lnTo>
                    <a:pt x="84" y="865"/>
                  </a:lnTo>
                  <a:lnTo>
                    <a:pt x="101" y="881"/>
                  </a:lnTo>
                  <a:lnTo>
                    <a:pt x="167" y="915"/>
                  </a:lnTo>
                  <a:lnTo>
                    <a:pt x="300" y="915"/>
                  </a:lnTo>
                  <a:lnTo>
                    <a:pt x="367" y="898"/>
                  </a:lnTo>
                  <a:lnTo>
                    <a:pt x="416" y="865"/>
                  </a:lnTo>
                  <a:lnTo>
                    <a:pt x="466" y="815"/>
                  </a:lnTo>
                  <a:lnTo>
                    <a:pt x="516" y="782"/>
                  </a:lnTo>
                  <a:lnTo>
                    <a:pt x="533" y="715"/>
                  </a:lnTo>
                  <a:lnTo>
                    <a:pt x="549" y="665"/>
                  </a:lnTo>
                  <a:lnTo>
                    <a:pt x="566" y="599"/>
                  </a:lnTo>
                  <a:lnTo>
                    <a:pt x="566" y="83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500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16" y="50"/>
                  </a:lnTo>
                  <a:lnTo>
                    <a:pt x="416" y="83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32"/>
                  </a:lnTo>
                  <a:lnTo>
                    <a:pt x="234" y="532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3"/>
                  </a:lnTo>
                  <a:lnTo>
                    <a:pt x="134" y="50"/>
                  </a:lnTo>
                  <a:lnTo>
                    <a:pt x="117" y="34"/>
                  </a:lnTo>
                  <a:lnTo>
                    <a:pt x="101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882475" y="261625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332" y="151"/>
                  </a:moveTo>
                  <a:lnTo>
                    <a:pt x="399" y="167"/>
                  </a:lnTo>
                  <a:lnTo>
                    <a:pt x="449" y="200"/>
                  </a:lnTo>
                  <a:lnTo>
                    <a:pt x="482" y="267"/>
                  </a:lnTo>
                  <a:lnTo>
                    <a:pt x="499" y="350"/>
                  </a:lnTo>
                  <a:lnTo>
                    <a:pt x="482" y="417"/>
                  </a:lnTo>
                  <a:lnTo>
                    <a:pt x="449" y="483"/>
                  </a:lnTo>
                  <a:lnTo>
                    <a:pt x="399" y="533"/>
                  </a:lnTo>
                  <a:lnTo>
                    <a:pt x="249" y="533"/>
                  </a:lnTo>
                  <a:lnTo>
                    <a:pt x="200" y="483"/>
                  </a:lnTo>
                  <a:lnTo>
                    <a:pt x="166" y="417"/>
                  </a:lnTo>
                  <a:lnTo>
                    <a:pt x="150" y="350"/>
                  </a:lnTo>
                  <a:lnTo>
                    <a:pt x="150" y="333"/>
                  </a:lnTo>
                  <a:lnTo>
                    <a:pt x="166" y="267"/>
                  </a:lnTo>
                  <a:lnTo>
                    <a:pt x="200" y="200"/>
                  </a:lnTo>
                  <a:lnTo>
                    <a:pt x="249" y="167"/>
                  </a:lnTo>
                  <a:lnTo>
                    <a:pt x="332" y="151"/>
                  </a:lnTo>
                  <a:close/>
                  <a:moveTo>
                    <a:pt x="316" y="1"/>
                  </a:moveTo>
                  <a:lnTo>
                    <a:pt x="249" y="18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01"/>
                  </a:lnTo>
                  <a:lnTo>
                    <a:pt x="50" y="151"/>
                  </a:lnTo>
                  <a:lnTo>
                    <a:pt x="17" y="217"/>
                  </a:lnTo>
                  <a:lnTo>
                    <a:pt x="0" y="284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33" y="616"/>
                  </a:lnTo>
                  <a:lnTo>
                    <a:pt x="200" y="649"/>
                  </a:lnTo>
                  <a:lnTo>
                    <a:pt x="249" y="666"/>
                  </a:lnTo>
                  <a:lnTo>
                    <a:pt x="316" y="682"/>
                  </a:lnTo>
                  <a:lnTo>
                    <a:pt x="382" y="666"/>
                  </a:lnTo>
                  <a:lnTo>
                    <a:pt x="449" y="649"/>
                  </a:lnTo>
                  <a:lnTo>
                    <a:pt x="499" y="616"/>
                  </a:lnTo>
                  <a:lnTo>
                    <a:pt x="549" y="566"/>
                  </a:lnTo>
                  <a:lnTo>
                    <a:pt x="582" y="516"/>
                  </a:lnTo>
                  <a:lnTo>
                    <a:pt x="615" y="466"/>
                  </a:lnTo>
                  <a:lnTo>
                    <a:pt x="632" y="400"/>
                  </a:lnTo>
                  <a:lnTo>
                    <a:pt x="648" y="350"/>
                  </a:lnTo>
                  <a:lnTo>
                    <a:pt x="632" y="284"/>
                  </a:lnTo>
                  <a:lnTo>
                    <a:pt x="615" y="217"/>
                  </a:lnTo>
                  <a:lnTo>
                    <a:pt x="582" y="151"/>
                  </a:lnTo>
                  <a:lnTo>
                    <a:pt x="549" y="101"/>
                  </a:lnTo>
                  <a:lnTo>
                    <a:pt x="499" y="67"/>
                  </a:lnTo>
                  <a:lnTo>
                    <a:pt x="449" y="34"/>
                  </a:lnTo>
                  <a:lnTo>
                    <a:pt x="382" y="1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903650" y="2615850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399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5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5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5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399"/>
                  </a:lnTo>
                  <a:lnTo>
                    <a:pt x="566" y="83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33" y="50"/>
                  </a:lnTo>
                  <a:lnTo>
                    <a:pt x="416" y="83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32"/>
                  </a:lnTo>
                  <a:lnTo>
                    <a:pt x="217" y="532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3"/>
                  </a:lnTo>
                  <a:lnTo>
                    <a:pt x="134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933575" y="2615850"/>
              <a:ext cx="15400" cy="17050"/>
            </a:xfrm>
            <a:custGeom>
              <a:avLst/>
              <a:gdLst/>
              <a:ahLst/>
              <a:cxnLst/>
              <a:rect l="l" t="t" r="r" b="b"/>
              <a:pathLst>
                <a:path w="616" h="682" extrusionOk="0">
                  <a:moveTo>
                    <a:pt x="350" y="0"/>
                  </a:moveTo>
                  <a:lnTo>
                    <a:pt x="283" y="17"/>
                  </a:lnTo>
                  <a:lnTo>
                    <a:pt x="217" y="34"/>
                  </a:lnTo>
                  <a:lnTo>
                    <a:pt x="167" y="67"/>
                  </a:lnTo>
                  <a:lnTo>
                    <a:pt x="117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0" y="349"/>
                  </a:lnTo>
                  <a:lnTo>
                    <a:pt x="17" y="416"/>
                  </a:lnTo>
                  <a:lnTo>
                    <a:pt x="34" y="482"/>
                  </a:lnTo>
                  <a:lnTo>
                    <a:pt x="67" y="532"/>
                  </a:lnTo>
                  <a:lnTo>
                    <a:pt x="117" y="582"/>
                  </a:lnTo>
                  <a:lnTo>
                    <a:pt x="167" y="632"/>
                  </a:lnTo>
                  <a:lnTo>
                    <a:pt x="217" y="665"/>
                  </a:lnTo>
                  <a:lnTo>
                    <a:pt x="283" y="682"/>
                  </a:lnTo>
                  <a:lnTo>
                    <a:pt x="350" y="682"/>
                  </a:lnTo>
                  <a:lnTo>
                    <a:pt x="466" y="665"/>
                  </a:lnTo>
                  <a:lnTo>
                    <a:pt x="582" y="615"/>
                  </a:lnTo>
                  <a:lnTo>
                    <a:pt x="599" y="599"/>
                  </a:lnTo>
                  <a:lnTo>
                    <a:pt x="615" y="565"/>
                  </a:lnTo>
                  <a:lnTo>
                    <a:pt x="599" y="532"/>
                  </a:lnTo>
                  <a:lnTo>
                    <a:pt x="599" y="516"/>
                  </a:lnTo>
                  <a:lnTo>
                    <a:pt x="566" y="499"/>
                  </a:lnTo>
                  <a:lnTo>
                    <a:pt x="549" y="482"/>
                  </a:lnTo>
                  <a:lnTo>
                    <a:pt x="516" y="482"/>
                  </a:lnTo>
                  <a:lnTo>
                    <a:pt x="499" y="499"/>
                  </a:lnTo>
                  <a:lnTo>
                    <a:pt x="433" y="532"/>
                  </a:lnTo>
                  <a:lnTo>
                    <a:pt x="366" y="549"/>
                  </a:lnTo>
                  <a:lnTo>
                    <a:pt x="283" y="532"/>
                  </a:lnTo>
                  <a:lnTo>
                    <a:pt x="233" y="482"/>
                  </a:lnTo>
                  <a:lnTo>
                    <a:pt x="183" y="433"/>
                  </a:lnTo>
                  <a:lnTo>
                    <a:pt x="167" y="349"/>
                  </a:lnTo>
                  <a:lnTo>
                    <a:pt x="183" y="266"/>
                  </a:lnTo>
                  <a:lnTo>
                    <a:pt x="217" y="216"/>
                  </a:lnTo>
                  <a:lnTo>
                    <a:pt x="283" y="167"/>
                  </a:lnTo>
                  <a:lnTo>
                    <a:pt x="366" y="150"/>
                  </a:lnTo>
                  <a:lnTo>
                    <a:pt x="433" y="167"/>
                  </a:lnTo>
                  <a:lnTo>
                    <a:pt x="499" y="200"/>
                  </a:lnTo>
                  <a:lnTo>
                    <a:pt x="516" y="216"/>
                  </a:lnTo>
                  <a:lnTo>
                    <a:pt x="549" y="216"/>
                  </a:lnTo>
                  <a:lnTo>
                    <a:pt x="566" y="200"/>
                  </a:lnTo>
                  <a:lnTo>
                    <a:pt x="599" y="183"/>
                  </a:lnTo>
                  <a:lnTo>
                    <a:pt x="599" y="150"/>
                  </a:lnTo>
                  <a:lnTo>
                    <a:pt x="615" y="133"/>
                  </a:lnTo>
                  <a:lnTo>
                    <a:pt x="599" y="100"/>
                  </a:lnTo>
                  <a:lnTo>
                    <a:pt x="582" y="83"/>
                  </a:lnTo>
                  <a:lnTo>
                    <a:pt x="532" y="50"/>
                  </a:lnTo>
                  <a:lnTo>
                    <a:pt x="466" y="17"/>
                  </a:lnTo>
                  <a:lnTo>
                    <a:pt x="416" y="1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952700" y="26158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2" y="150"/>
                  </a:moveTo>
                  <a:lnTo>
                    <a:pt x="382" y="167"/>
                  </a:lnTo>
                  <a:lnTo>
                    <a:pt x="449" y="216"/>
                  </a:lnTo>
                  <a:lnTo>
                    <a:pt x="482" y="266"/>
                  </a:lnTo>
                  <a:lnTo>
                    <a:pt x="499" y="349"/>
                  </a:lnTo>
                  <a:lnTo>
                    <a:pt x="482" y="416"/>
                  </a:lnTo>
                  <a:lnTo>
                    <a:pt x="449" y="482"/>
                  </a:lnTo>
                  <a:lnTo>
                    <a:pt x="432" y="499"/>
                  </a:lnTo>
                  <a:lnTo>
                    <a:pt x="382" y="532"/>
                  </a:lnTo>
                  <a:lnTo>
                    <a:pt x="316" y="549"/>
                  </a:lnTo>
                  <a:lnTo>
                    <a:pt x="249" y="532"/>
                  </a:lnTo>
                  <a:lnTo>
                    <a:pt x="199" y="482"/>
                  </a:lnTo>
                  <a:lnTo>
                    <a:pt x="150" y="416"/>
                  </a:lnTo>
                  <a:lnTo>
                    <a:pt x="133" y="349"/>
                  </a:lnTo>
                  <a:lnTo>
                    <a:pt x="150" y="266"/>
                  </a:lnTo>
                  <a:lnTo>
                    <a:pt x="199" y="216"/>
                  </a:lnTo>
                  <a:lnTo>
                    <a:pt x="199" y="200"/>
                  </a:lnTo>
                  <a:lnTo>
                    <a:pt x="266" y="167"/>
                  </a:lnTo>
                  <a:lnTo>
                    <a:pt x="332" y="150"/>
                  </a:lnTo>
                  <a:close/>
                  <a:moveTo>
                    <a:pt x="316" y="0"/>
                  </a:moveTo>
                  <a:lnTo>
                    <a:pt x="249" y="17"/>
                  </a:lnTo>
                  <a:lnTo>
                    <a:pt x="199" y="34"/>
                  </a:lnTo>
                  <a:lnTo>
                    <a:pt x="133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3" y="632"/>
                  </a:lnTo>
                  <a:lnTo>
                    <a:pt x="199" y="665"/>
                  </a:lnTo>
                  <a:lnTo>
                    <a:pt x="249" y="682"/>
                  </a:lnTo>
                  <a:lnTo>
                    <a:pt x="316" y="682"/>
                  </a:lnTo>
                  <a:lnTo>
                    <a:pt x="416" y="665"/>
                  </a:lnTo>
                  <a:lnTo>
                    <a:pt x="499" y="632"/>
                  </a:lnTo>
                  <a:lnTo>
                    <a:pt x="532" y="665"/>
                  </a:lnTo>
                  <a:lnTo>
                    <a:pt x="565" y="682"/>
                  </a:lnTo>
                  <a:lnTo>
                    <a:pt x="598" y="682"/>
                  </a:lnTo>
                  <a:lnTo>
                    <a:pt x="615" y="665"/>
                  </a:lnTo>
                  <a:lnTo>
                    <a:pt x="632" y="649"/>
                  </a:lnTo>
                  <a:lnTo>
                    <a:pt x="648" y="615"/>
                  </a:lnTo>
                  <a:lnTo>
                    <a:pt x="648" y="349"/>
                  </a:lnTo>
                  <a:lnTo>
                    <a:pt x="648" y="83"/>
                  </a:lnTo>
                  <a:lnTo>
                    <a:pt x="632" y="50"/>
                  </a:lnTo>
                  <a:lnTo>
                    <a:pt x="615" y="34"/>
                  </a:lnTo>
                  <a:lnTo>
                    <a:pt x="598" y="17"/>
                  </a:lnTo>
                  <a:lnTo>
                    <a:pt x="565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4975125" y="2615850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" y="649"/>
                  </a:lnTo>
                  <a:lnTo>
                    <a:pt x="17" y="665"/>
                  </a:lnTo>
                  <a:lnTo>
                    <a:pt x="50" y="682"/>
                  </a:lnTo>
                  <a:lnTo>
                    <a:pt x="67" y="682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33" y="649"/>
                  </a:lnTo>
                  <a:lnTo>
                    <a:pt x="449" y="665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5"/>
                  </a:lnTo>
                  <a:lnTo>
                    <a:pt x="566" y="649"/>
                  </a:lnTo>
                  <a:lnTo>
                    <a:pt x="566" y="615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83"/>
                  </a:lnTo>
                  <a:lnTo>
                    <a:pt x="516" y="133"/>
                  </a:lnTo>
                  <a:lnTo>
                    <a:pt x="483" y="83"/>
                  </a:lnTo>
                  <a:lnTo>
                    <a:pt x="433" y="50"/>
                  </a:lnTo>
                  <a:lnTo>
                    <a:pt x="399" y="34"/>
                  </a:lnTo>
                  <a:lnTo>
                    <a:pt x="333" y="17"/>
                  </a:lnTo>
                  <a:lnTo>
                    <a:pt x="283" y="0"/>
                  </a:lnTo>
                  <a:lnTo>
                    <a:pt x="200" y="1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5005050" y="2615850"/>
              <a:ext cx="14975" cy="17050"/>
            </a:xfrm>
            <a:custGeom>
              <a:avLst/>
              <a:gdLst/>
              <a:ahLst/>
              <a:cxnLst/>
              <a:rect l="l" t="t" r="r" b="b"/>
              <a:pathLst>
                <a:path w="599" h="682" extrusionOk="0"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6" y="682"/>
                  </a:lnTo>
                  <a:lnTo>
                    <a:pt x="333" y="682"/>
                  </a:lnTo>
                  <a:lnTo>
                    <a:pt x="466" y="665"/>
                  </a:lnTo>
                  <a:lnTo>
                    <a:pt x="565" y="615"/>
                  </a:lnTo>
                  <a:lnTo>
                    <a:pt x="582" y="599"/>
                  </a:lnTo>
                  <a:lnTo>
                    <a:pt x="599" y="565"/>
                  </a:lnTo>
                  <a:lnTo>
                    <a:pt x="599" y="532"/>
                  </a:lnTo>
                  <a:lnTo>
                    <a:pt x="582" y="516"/>
                  </a:lnTo>
                  <a:lnTo>
                    <a:pt x="565" y="499"/>
                  </a:lnTo>
                  <a:lnTo>
                    <a:pt x="532" y="482"/>
                  </a:lnTo>
                  <a:lnTo>
                    <a:pt x="499" y="482"/>
                  </a:lnTo>
                  <a:lnTo>
                    <a:pt x="482" y="499"/>
                  </a:lnTo>
                  <a:lnTo>
                    <a:pt x="416" y="532"/>
                  </a:lnTo>
                  <a:lnTo>
                    <a:pt x="349" y="549"/>
                  </a:lnTo>
                  <a:lnTo>
                    <a:pt x="266" y="532"/>
                  </a:lnTo>
                  <a:lnTo>
                    <a:pt x="216" y="482"/>
                  </a:lnTo>
                  <a:lnTo>
                    <a:pt x="167" y="433"/>
                  </a:lnTo>
                  <a:lnTo>
                    <a:pt x="150" y="349"/>
                  </a:lnTo>
                  <a:lnTo>
                    <a:pt x="167" y="266"/>
                  </a:lnTo>
                  <a:lnTo>
                    <a:pt x="200" y="216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6"/>
                  </a:lnTo>
                  <a:lnTo>
                    <a:pt x="532" y="216"/>
                  </a:lnTo>
                  <a:lnTo>
                    <a:pt x="565" y="200"/>
                  </a:lnTo>
                  <a:lnTo>
                    <a:pt x="582" y="183"/>
                  </a:lnTo>
                  <a:lnTo>
                    <a:pt x="599" y="150"/>
                  </a:lnTo>
                  <a:lnTo>
                    <a:pt x="599" y="133"/>
                  </a:lnTo>
                  <a:lnTo>
                    <a:pt x="582" y="100"/>
                  </a:lnTo>
                  <a:lnTo>
                    <a:pt x="565" y="83"/>
                  </a:lnTo>
                  <a:lnTo>
                    <a:pt x="516" y="50"/>
                  </a:lnTo>
                  <a:lnTo>
                    <a:pt x="466" y="17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5025400" y="2615850"/>
              <a:ext cx="10425" cy="17050"/>
            </a:xfrm>
            <a:custGeom>
              <a:avLst/>
              <a:gdLst/>
              <a:ahLst/>
              <a:cxnLst/>
              <a:rect l="l" t="t" r="r" b="b"/>
              <a:pathLst>
                <a:path w="417" h="682" extrusionOk="0">
                  <a:moveTo>
                    <a:pt x="350" y="0"/>
                  </a:moveTo>
                  <a:lnTo>
                    <a:pt x="267" y="17"/>
                  </a:lnTo>
                  <a:lnTo>
                    <a:pt x="184" y="50"/>
                  </a:lnTo>
                  <a:lnTo>
                    <a:pt x="150" y="83"/>
                  </a:lnTo>
                  <a:lnTo>
                    <a:pt x="134" y="34"/>
                  </a:lnTo>
                  <a:lnTo>
                    <a:pt x="84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7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5"/>
                  </a:lnTo>
                  <a:lnTo>
                    <a:pt x="134" y="649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84" y="300"/>
                  </a:lnTo>
                  <a:lnTo>
                    <a:pt x="200" y="250"/>
                  </a:lnTo>
                  <a:lnTo>
                    <a:pt x="233" y="200"/>
                  </a:lnTo>
                  <a:lnTo>
                    <a:pt x="267" y="183"/>
                  </a:lnTo>
                  <a:lnTo>
                    <a:pt x="317" y="150"/>
                  </a:lnTo>
                  <a:lnTo>
                    <a:pt x="383" y="150"/>
                  </a:lnTo>
                  <a:lnTo>
                    <a:pt x="400" y="133"/>
                  </a:lnTo>
                  <a:lnTo>
                    <a:pt x="416" y="100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5037450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516" y="216"/>
                  </a:lnTo>
                  <a:lnTo>
                    <a:pt x="549" y="283"/>
                  </a:lnTo>
                  <a:lnTo>
                    <a:pt x="150" y="283"/>
                  </a:lnTo>
                  <a:lnTo>
                    <a:pt x="184" y="216"/>
                  </a:lnTo>
                  <a:lnTo>
                    <a:pt x="217" y="183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49"/>
                  </a:lnTo>
                  <a:lnTo>
                    <a:pt x="17" y="399"/>
                  </a:lnTo>
                  <a:lnTo>
                    <a:pt x="34" y="466"/>
                  </a:lnTo>
                  <a:lnTo>
                    <a:pt x="67" y="516"/>
                  </a:lnTo>
                  <a:lnTo>
                    <a:pt x="100" y="565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66" y="665"/>
                  </a:lnTo>
                  <a:lnTo>
                    <a:pt x="533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3" y="482"/>
                  </a:lnTo>
                  <a:lnTo>
                    <a:pt x="483" y="499"/>
                  </a:lnTo>
                  <a:lnTo>
                    <a:pt x="416" y="532"/>
                  </a:lnTo>
                  <a:lnTo>
                    <a:pt x="333" y="532"/>
                  </a:lnTo>
                  <a:lnTo>
                    <a:pt x="267" y="516"/>
                  </a:lnTo>
                  <a:lnTo>
                    <a:pt x="217" y="482"/>
                  </a:lnTo>
                  <a:lnTo>
                    <a:pt x="184" y="433"/>
                  </a:lnTo>
                  <a:lnTo>
                    <a:pt x="167" y="383"/>
                  </a:lnTo>
                  <a:lnTo>
                    <a:pt x="632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0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057400" y="26158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6"/>
                  </a:lnTo>
                  <a:lnTo>
                    <a:pt x="499" y="266"/>
                  </a:lnTo>
                  <a:lnTo>
                    <a:pt x="499" y="349"/>
                  </a:lnTo>
                  <a:lnTo>
                    <a:pt x="516" y="349"/>
                  </a:lnTo>
                  <a:lnTo>
                    <a:pt x="499" y="416"/>
                  </a:lnTo>
                  <a:lnTo>
                    <a:pt x="449" y="482"/>
                  </a:lnTo>
                  <a:lnTo>
                    <a:pt x="449" y="499"/>
                  </a:lnTo>
                  <a:lnTo>
                    <a:pt x="383" y="532"/>
                  </a:lnTo>
                  <a:lnTo>
                    <a:pt x="316" y="549"/>
                  </a:lnTo>
                  <a:lnTo>
                    <a:pt x="250" y="532"/>
                  </a:lnTo>
                  <a:lnTo>
                    <a:pt x="200" y="482"/>
                  </a:lnTo>
                  <a:lnTo>
                    <a:pt x="167" y="416"/>
                  </a:lnTo>
                  <a:lnTo>
                    <a:pt x="150" y="349"/>
                  </a:lnTo>
                  <a:lnTo>
                    <a:pt x="167" y="266"/>
                  </a:lnTo>
                  <a:lnTo>
                    <a:pt x="200" y="216"/>
                  </a:lnTo>
                  <a:lnTo>
                    <a:pt x="217" y="200"/>
                  </a:lnTo>
                  <a:lnTo>
                    <a:pt x="266" y="167"/>
                  </a:lnTo>
                  <a:lnTo>
                    <a:pt x="333" y="150"/>
                  </a:lnTo>
                  <a:close/>
                  <a:moveTo>
                    <a:pt x="316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34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416"/>
                  </a:lnTo>
                  <a:lnTo>
                    <a:pt x="34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4" y="632"/>
                  </a:lnTo>
                  <a:lnTo>
                    <a:pt x="183" y="649"/>
                  </a:lnTo>
                  <a:lnTo>
                    <a:pt x="233" y="682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32" y="665"/>
                  </a:lnTo>
                  <a:lnTo>
                    <a:pt x="582" y="682"/>
                  </a:lnTo>
                  <a:lnTo>
                    <a:pt x="599" y="682"/>
                  </a:lnTo>
                  <a:lnTo>
                    <a:pt x="632" y="665"/>
                  </a:lnTo>
                  <a:lnTo>
                    <a:pt x="649" y="649"/>
                  </a:lnTo>
                  <a:lnTo>
                    <a:pt x="649" y="615"/>
                  </a:lnTo>
                  <a:lnTo>
                    <a:pt x="649" y="349"/>
                  </a:lnTo>
                  <a:lnTo>
                    <a:pt x="649" y="83"/>
                  </a:lnTo>
                  <a:lnTo>
                    <a:pt x="649" y="50"/>
                  </a:lnTo>
                  <a:lnTo>
                    <a:pt x="632" y="34"/>
                  </a:lnTo>
                  <a:lnTo>
                    <a:pt x="599" y="17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5078600" y="2609200"/>
              <a:ext cx="9575" cy="23700"/>
            </a:xfrm>
            <a:custGeom>
              <a:avLst/>
              <a:gdLst/>
              <a:ahLst/>
              <a:cxnLst/>
              <a:rect l="l" t="t" r="r" b="b"/>
              <a:pathLst>
                <a:path w="383" h="948" extrusionOk="0">
                  <a:moveTo>
                    <a:pt x="166" y="0"/>
                  </a:moveTo>
                  <a:lnTo>
                    <a:pt x="150" y="17"/>
                  </a:lnTo>
                  <a:lnTo>
                    <a:pt x="133" y="50"/>
                  </a:lnTo>
                  <a:lnTo>
                    <a:pt x="117" y="84"/>
                  </a:lnTo>
                  <a:lnTo>
                    <a:pt x="117" y="266"/>
                  </a:lnTo>
                  <a:lnTo>
                    <a:pt x="83" y="266"/>
                  </a:lnTo>
                  <a:lnTo>
                    <a:pt x="50" y="283"/>
                  </a:lnTo>
                  <a:lnTo>
                    <a:pt x="33" y="300"/>
                  </a:lnTo>
                  <a:lnTo>
                    <a:pt x="17" y="316"/>
                  </a:lnTo>
                  <a:lnTo>
                    <a:pt x="0" y="349"/>
                  </a:lnTo>
                  <a:lnTo>
                    <a:pt x="17" y="383"/>
                  </a:lnTo>
                  <a:lnTo>
                    <a:pt x="33" y="399"/>
                  </a:lnTo>
                  <a:lnTo>
                    <a:pt x="50" y="416"/>
                  </a:lnTo>
                  <a:lnTo>
                    <a:pt x="117" y="416"/>
                  </a:lnTo>
                  <a:lnTo>
                    <a:pt x="117" y="798"/>
                  </a:lnTo>
                  <a:lnTo>
                    <a:pt x="133" y="865"/>
                  </a:lnTo>
                  <a:lnTo>
                    <a:pt x="166" y="915"/>
                  </a:lnTo>
                  <a:lnTo>
                    <a:pt x="216" y="948"/>
                  </a:lnTo>
                  <a:lnTo>
                    <a:pt x="299" y="948"/>
                  </a:lnTo>
                  <a:lnTo>
                    <a:pt x="333" y="931"/>
                  </a:lnTo>
                  <a:lnTo>
                    <a:pt x="349" y="898"/>
                  </a:lnTo>
                  <a:lnTo>
                    <a:pt x="349" y="881"/>
                  </a:lnTo>
                  <a:lnTo>
                    <a:pt x="349" y="848"/>
                  </a:lnTo>
                  <a:lnTo>
                    <a:pt x="333" y="815"/>
                  </a:lnTo>
                  <a:lnTo>
                    <a:pt x="299" y="815"/>
                  </a:lnTo>
                  <a:lnTo>
                    <a:pt x="266" y="798"/>
                  </a:lnTo>
                  <a:lnTo>
                    <a:pt x="266" y="416"/>
                  </a:lnTo>
                  <a:lnTo>
                    <a:pt x="333" y="416"/>
                  </a:lnTo>
                  <a:lnTo>
                    <a:pt x="366" y="399"/>
                  </a:lnTo>
                  <a:lnTo>
                    <a:pt x="383" y="383"/>
                  </a:lnTo>
                  <a:lnTo>
                    <a:pt x="383" y="349"/>
                  </a:lnTo>
                  <a:lnTo>
                    <a:pt x="383" y="316"/>
                  </a:lnTo>
                  <a:lnTo>
                    <a:pt x="366" y="300"/>
                  </a:lnTo>
                  <a:lnTo>
                    <a:pt x="333" y="283"/>
                  </a:lnTo>
                  <a:lnTo>
                    <a:pt x="299" y="266"/>
                  </a:lnTo>
                  <a:lnTo>
                    <a:pt x="266" y="266"/>
                  </a:lnTo>
                  <a:lnTo>
                    <a:pt x="266" y="84"/>
                  </a:lnTo>
                  <a:lnTo>
                    <a:pt x="266" y="50"/>
                  </a:lnTo>
                  <a:lnTo>
                    <a:pt x="250" y="1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091475" y="2615850"/>
              <a:ext cx="16650" cy="17475"/>
            </a:xfrm>
            <a:custGeom>
              <a:avLst/>
              <a:gdLst/>
              <a:ahLst/>
              <a:cxnLst/>
              <a:rect l="l" t="t" r="r" b="b"/>
              <a:pathLst>
                <a:path w="666" h="699" extrusionOk="0">
                  <a:moveTo>
                    <a:pt x="333" y="133"/>
                  </a:moveTo>
                  <a:lnTo>
                    <a:pt x="399" y="150"/>
                  </a:lnTo>
                  <a:lnTo>
                    <a:pt x="466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6"/>
                  </a:lnTo>
                  <a:lnTo>
                    <a:pt x="217" y="183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0" y="349"/>
                  </a:lnTo>
                  <a:lnTo>
                    <a:pt x="17" y="416"/>
                  </a:lnTo>
                  <a:lnTo>
                    <a:pt x="34" y="482"/>
                  </a:lnTo>
                  <a:lnTo>
                    <a:pt x="67" y="532"/>
                  </a:lnTo>
                  <a:lnTo>
                    <a:pt x="100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6" y="682"/>
                  </a:lnTo>
                  <a:lnTo>
                    <a:pt x="333" y="698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32" y="649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516"/>
                  </a:lnTo>
                  <a:lnTo>
                    <a:pt x="532" y="499"/>
                  </a:lnTo>
                  <a:lnTo>
                    <a:pt x="483" y="516"/>
                  </a:lnTo>
                  <a:lnTo>
                    <a:pt x="416" y="549"/>
                  </a:lnTo>
                  <a:lnTo>
                    <a:pt x="333" y="549"/>
                  </a:lnTo>
                  <a:lnTo>
                    <a:pt x="266" y="532"/>
                  </a:lnTo>
                  <a:lnTo>
                    <a:pt x="200" y="482"/>
                  </a:lnTo>
                  <a:lnTo>
                    <a:pt x="183" y="449"/>
                  </a:lnTo>
                  <a:lnTo>
                    <a:pt x="167" y="399"/>
                  </a:lnTo>
                  <a:lnTo>
                    <a:pt x="599" y="399"/>
                  </a:lnTo>
                  <a:lnTo>
                    <a:pt x="632" y="383"/>
                  </a:lnTo>
                  <a:lnTo>
                    <a:pt x="665" y="349"/>
                  </a:lnTo>
                  <a:lnTo>
                    <a:pt x="665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0"/>
                  </a:lnTo>
                  <a:lnTo>
                    <a:pt x="516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74000" y="2649925"/>
              <a:ext cx="16250" cy="17050"/>
            </a:xfrm>
            <a:custGeom>
              <a:avLst/>
              <a:gdLst/>
              <a:ahLst/>
              <a:cxnLst/>
              <a:rect l="l" t="t" r="r" b="b"/>
              <a:pathLst>
                <a:path w="650" h="682" extrusionOk="0">
                  <a:moveTo>
                    <a:pt x="333" y="150"/>
                  </a:moveTo>
                  <a:lnTo>
                    <a:pt x="400" y="167"/>
                  </a:lnTo>
                  <a:lnTo>
                    <a:pt x="450" y="200"/>
                  </a:lnTo>
                  <a:lnTo>
                    <a:pt x="500" y="266"/>
                  </a:lnTo>
                  <a:lnTo>
                    <a:pt x="500" y="349"/>
                  </a:lnTo>
                  <a:lnTo>
                    <a:pt x="516" y="349"/>
                  </a:lnTo>
                  <a:lnTo>
                    <a:pt x="500" y="416"/>
                  </a:lnTo>
                  <a:lnTo>
                    <a:pt x="450" y="482"/>
                  </a:lnTo>
                  <a:lnTo>
                    <a:pt x="450" y="499"/>
                  </a:lnTo>
                  <a:lnTo>
                    <a:pt x="383" y="532"/>
                  </a:lnTo>
                  <a:lnTo>
                    <a:pt x="250" y="532"/>
                  </a:lnTo>
                  <a:lnTo>
                    <a:pt x="200" y="482"/>
                  </a:lnTo>
                  <a:lnTo>
                    <a:pt x="167" y="416"/>
                  </a:lnTo>
                  <a:lnTo>
                    <a:pt x="151" y="349"/>
                  </a:lnTo>
                  <a:lnTo>
                    <a:pt x="167" y="266"/>
                  </a:lnTo>
                  <a:lnTo>
                    <a:pt x="200" y="200"/>
                  </a:lnTo>
                  <a:lnTo>
                    <a:pt x="217" y="200"/>
                  </a:lnTo>
                  <a:lnTo>
                    <a:pt x="267" y="150"/>
                  </a:lnTo>
                  <a:close/>
                  <a:moveTo>
                    <a:pt x="317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67"/>
                  </a:lnTo>
                  <a:lnTo>
                    <a:pt x="34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416"/>
                  </a:lnTo>
                  <a:lnTo>
                    <a:pt x="34" y="466"/>
                  </a:lnTo>
                  <a:lnTo>
                    <a:pt x="51" y="532"/>
                  </a:lnTo>
                  <a:lnTo>
                    <a:pt x="101" y="582"/>
                  </a:lnTo>
                  <a:lnTo>
                    <a:pt x="134" y="615"/>
                  </a:lnTo>
                  <a:lnTo>
                    <a:pt x="184" y="649"/>
                  </a:lnTo>
                  <a:lnTo>
                    <a:pt x="234" y="665"/>
                  </a:lnTo>
                  <a:lnTo>
                    <a:pt x="300" y="682"/>
                  </a:lnTo>
                  <a:lnTo>
                    <a:pt x="400" y="682"/>
                  </a:lnTo>
                  <a:lnTo>
                    <a:pt x="466" y="649"/>
                  </a:lnTo>
                  <a:lnTo>
                    <a:pt x="516" y="632"/>
                  </a:lnTo>
                  <a:lnTo>
                    <a:pt x="533" y="665"/>
                  </a:lnTo>
                  <a:lnTo>
                    <a:pt x="583" y="682"/>
                  </a:lnTo>
                  <a:lnTo>
                    <a:pt x="616" y="682"/>
                  </a:lnTo>
                  <a:lnTo>
                    <a:pt x="633" y="665"/>
                  </a:lnTo>
                  <a:lnTo>
                    <a:pt x="649" y="632"/>
                  </a:lnTo>
                  <a:lnTo>
                    <a:pt x="649" y="615"/>
                  </a:lnTo>
                  <a:lnTo>
                    <a:pt x="649" y="349"/>
                  </a:lnTo>
                  <a:lnTo>
                    <a:pt x="649" y="83"/>
                  </a:lnTo>
                  <a:lnTo>
                    <a:pt x="649" y="50"/>
                  </a:lnTo>
                  <a:lnTo>
                    <a:pt x="633" y="17"/>
                  </a:lnTo>
                  <a:lnTo>
                    <a:pt x="599" y="17"/>
                  </a:lnTo>
                  <a:lnTo>
                    <a:pt x="583" y="0"/>
                  </a:lnTo>
                  <a:lnTo>
                    <a:pt x="533" y="17"/>
                  </a:lnTo>
                  <a:lnTo>
                    <a:pt x="500" y="67"/>
                  </a:lnTo>
                  <a:lnTo>
                    <a:pt x="416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4807250" y="2649925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1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" y="649"/>
                  </a:lnTo>
                  <a:lnTo>
                    <a:pt x="17" y="665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183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33" y="632"/>
                  </a:lnTo>
                  <a:lnTo>
                    <a:pt x="449" y="665"/>
                  </a:lnTo>
                  <a:lnTo>
                    <a:pt x="466" y="682"/>
                  </a:lnTo>
                  <a:lnTo>
                    <a:pt x="533" y="682"/>
                  </a:lnTo>
                  <a:lnTo>
                    <a:pt x="549" y="665"/>
                  </a:lnTo>
                  <a:lnTo>
                    <a:pt x="566" y="632"/>
                  </a:lnTo>
                  <a:lnTo>
                    <a:pt x="566" y="615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83"/>
                  </a:lnTo>
                  <a:lnTo>
                    <a:pt x="516" y="133"/>
                  </a:lnTo>
                  <a:lnTo>
                    <a:pt x="483" y="83"/>
                  </a:lnTo>
                  <a:lnTo>
                    <a:pt x="449" y="50"/>
                  </a:lnTo>
                  <a:lnTo>
                    <a:pt x="400" y="34"/>
                  </a:lnTo>
                  <a:lnTo>
                    <a:pt x="333" y="17"/>
                  </a:lnTo>
                  <a:lnTo>
                    <a:pt x="283" y="0"/>
                  </a:lnTo>
                  <a:lnTo>
                    <a:pt x="217" y="1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4826775" y="2649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499" y="216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84" y="216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49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51" y="532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83" y="516"/>
                  </a:lnTo>
                  <a:lnTo>
                    <a:pt x="533" y="499"/>
                  </a:lnTo>
                  <a:lnTo>
                    <a:pt x="483" y="516"/>
                  </a:lnTo>
                  <a:lnTo>
                    <a:pt x="416" y="532"/>
                  </a:lnTo>
                  <a:lnTo>
                    <a:pt x="333" y="549"/>
                  </a:lnTo>
                  <a:lnTo>
                    <a:pt x="267" y="516"/>
                  </a:lnTo>
                  <a:lnTo>
                    <a:pt x="200" y="482"/>
                  </a:lnTo>
                  <a:lnTo>
                    <a:pt x="184" y="449"/>
                  </a:lnTo>
                  <a:lnTo>
                    <a:pt x="167" y="399"/>
                  </a:lnTo>
                  <a:lnTo>
                    <a:pt x="583" y="399"/>
                  </a:lnTo>
                  <a:lnTo>
                    <a:pt x="632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6" y="100"/>
                  </a:lnTo>
                  <a:lnTo>
                    <a:pt x="516" y="50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49650" y="2650325"/>
              <a:ext cx="22025" cy="15825"/>
            </a:xfrm>
            <a:custGeom>
              <a:avLst/>
              <a:gdLst/>
              <a:ahLst/>
              <a:cxnLst/>
              <a:rect l="l" t="t" r="r" b="b"/>
              <a:pathLst>
                <a:path w="881" h="633" extrusionOk="0">
                  <a:moveTo>
                    <a:pt x="33" y="1"/>
                  </a:moveTo>
                  <a:lnTo>
                    <a:pt x="17" y="18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233" y="633"/>
                  </a:lnTo>
                  <a:lnTo>
                    <a:pt x="316" y="633"/>
                  </a:lnTo>
                  <a:lnTo>
                    <a:pt x="399" y="400"/>
                  </a:lnTo>
                  <a:lnTo>
                    <a:pt x="499" y="633"/>
                  </a:lnTo>
                  <a:lnTo>
                    <a:pt x="565" y="633"/>
                  </a:lnTo>
                  <a:lnTo>
                    <a:pt x="798" y="101"/>
                  </a:lnTo>
                  <a:lnTo>
                    <a:pt x="831" y="84"/>
                  </a:lnTo>
                  <a:lnTo>
                    <a:pt x="848" y="84"/>
                  </a:lnTo>
                  <a:lnTo>
                    <a:pt x="864" y="51"/>
                  </a:lnTo>
                  <a:lnTo>
                    <a:pt x="881" y="34"/>
                  </a:lnTo>
                  <a:lnTo>
                    <a:pt x="864" y="1"/>
                  </a:lnTo>
                  <a:lnTo>
                    <a:pt x="814" y="1"/>
                  </a:lnTo>
                  <a:lnTo>
                    <a:pt x="781" y="18"/>
                  </a:lnTo>
                  <a:lnTo>
                    <a:pt x="781" y="51"/>
                  </a:lnTo>
                  <a:lnTo>
                    <a:pt x="615" y="416"/>
                  </a:lnTo>
                  <a:lnTo>
                    <a:pt x="515" y="184"/>
                  </a:lnTo>
                  <a:lnTo>
                    <a:pt x="499" y="151"/>
                  </a:lnTo>
                  <a:lnTo>
                    <a:pt x="449" y="134"/>
                  </a:lnTo>
                  <a:lnTo>
                    <a:pt x="416" y="151"/>
                  </a:lnTo>
                  <a:lnTo>
                    <a:pt x="382" y="184"/>
                  </a:lnTo>
                  <a:lnTo>
                    <a:pt x="299" y="416"/>
                  </a:lnTo>
                  <a:lnTo>
                    <a:pt x="133" y="51"/>
                  </a:lnTo>
                  <a:lnTo>
                    <a:pt x="133" y="34"/>
                  </a:lnTo>
                  <a:lnTo>
                    <a:pt x="116" y="1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886625" y="2643275"/>
              <a:ext cx="9575" cy="23700"/>
            </a:xfrm>
            <a:custGeom>
              <a:avLst/>
              <a:gdLst/>
              <a:ahLst/>
              <a:cxnLst/>
              <a:rect l="l" t="t" r="r" b="b"/>
              <a:pathLst>
                <a:path w="383" h="948" extrusionOk="0">
                  <a:moveTo>
                    <a:pt x="233" y="0"/>
                  </a:moveTo>
                  <a:lnTo>
                    <a:pt x="166" y="34"/>
                  </a:lnTo>
                  <a:lnTo>
                    <a:pt x="133" y="100"/>
                  </a:lnTo>
                  <a:lnTo>
                    <a:pt x="117" y="150"/>
                  </a:lnTo>
                  <a:lnTo>
                    <a:pt x="100" y="216"/>
                  </a:lnTo>
                  <a:lnTo>
                    <a:pt x="100" y="250"/>
                  </a:lnTo>
                  <a:lnTo>
                    <a:pt x="34" y="250"/>
                  </a:lnTo>
                  <a:lnTo>
                    <a:pt x="17" y="266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0" y="349"/>
                  </a:lnTo>
                  <a:lnTo>
                    <a:pt x="17" y="366"/>
                  </a:lnTo>
                  <a:lnTo>
                    <a:pt x="34" y="383"/>
                  </a:lnTo>
                  <a:lnTo>
                    <a:pt x="67" y="399"/>
                  </a:lnTo>
                  <a:lnTo>
                    <a:pt x="100" y="399"/>
                  </a:lnTo>
                  <a:lnTo>
                    <a:pt x="100" y="865"/>
                  </a:lnTo>
                  <a:lnTo>
                    <a:pt x="117" y="898"/>
                  </a:lnTo>
                  <a:lnTo>
                    <a:pt x="133" y="931"/>
                  </a:lnTo>
                  <a:lnTo>
                    <a:pt x="150" y="948"/>
                  </a:lnTo>
                  <a:lnTo>
                    <a:pt x="216" y="948"/>
                  </a:lnTo>
                  <a:lnTo>
                    <a:pt x="233" y="931"/>
                  </a:lnTo>
                  <a:lnTo>
                    <a:pt x="250" y="898"/>
                  </a:lnTo>
                  <a:lnTo>
                    <a:pt x="250" y="865"/>
                  </a:lnTo>
                  <a:lnTo>
                    <a:pt x="250" y="399"/>
                  </a:lnTo>
                  <a:lnTo>
                    <a:pt x="299" y="399"/>
                  </a:lnTo>
                  <a:lnTo>
                    <a:pt x="333" y="383"/>
                  </a:lnTo>
                  <a:lnTo>
                    <a:pt x="349" y="366"/>
                  </a:lnTo>
                  <a:lnTo>
                    <a:pt x="366" y="349"/>
                  </a:lnTo>
                  <a:lnTo>
                    <a:pt x="366" y="316"/>
                  </a:lnTo>
                  <a:lnTo>
                    <a:pt x="366" y="283"/>
                  </a:lnTo>
                  <a:lnTo>
                    <a:pt x="349" y="266"/>
                  </a:lnTo>
                  <a:lnTo>
                    <a:pt x="333" y="250"/>
                  </a:lnTo>
                  <a:lnTo>
                    <a:pt x="250" y="250"/>
                  </a:lnTo>
                  <a:lnTo>
                    <a:pt x="250" y="216"/>
                  </a:lnTo>
                  <a:lnTo>
                    <a:pt x="283" y="150"/>
                  </a:lnTo>
                  <a:lnTo>
                    <a:pt x="333" y="150"/>
                  </a:lnTo>
                  <a:lnTo>
                    <a:pt x="366" y="133"/>
                  </a:lnTo>
                  <a:lnTo>
                    <a:pt x="383" y="117"/>
                  </a:lnTo>
                  <a:lnTo>
                    <a:pt x="383" y="83"/>
                  </a:lnTo>
                  <a:lnTo>
                    <a:pt x="383" y="50"/>
                  </a:lnTo>
                  <a:lnTo>
                    <a:pt x="366" y="34"/>
                  </a:lnTo>
                  <a:lnTo>
                    <a:pt x="333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899925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33"/>
                  </a:lnTo>
                  <a:lnTo>
                    <a:pt x="17" y="150"/>
                  </a:lnTo>
                  <a:lnTo>
                    <a:pt x="50" y="167"/>
                  </a:lnTo>
                  <a:lnTo>
                    <a:pt x="100" y="167"/>
                  </a:lnTo>
                  <a:lnTo>
                    <a:pt x="133" y="150"/>
                  </a:lnTo>
                  <a:lnTo>
                    <a:pt x="150" y="133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00" y="0"/>
                  </a:lnTo>
                  <a:close/>
                  <a:moveTo>
                    <a:pt x="67" y="266"/>
                  </a:moveTo>
                  <a:lnTo>
                    <a:pt x="50" y="283"/>
                  </a:lnTo>
                  <a:lnTo>
                    <a:pt x="17" y="300"/>
                  </a:lnTo>
                  <a:lnTo>
                    <a:pt x="0" y="316"/>
                  </a:lnTo>
                  <a:lnTo>
                    <a:pt x="0" y="349"/>
                  </a:lnTo>
                  <a:lnTo>
                    <a:pt x="0" y="881"/>
                  </a:lnTo>
                  <a:lnTo>
                    <a:pt x="0" y="915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100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349"/>
                  </a:lnTo>
                  <a:lnTo>
                    <a:pt x="150" y="333"/>
                  </a:lnTo>
                  <a:lnTo>
                    <a:pt x="150" y="316"/>
                  </a:lnTo>
                  <a:lnTo>
                    <a:pt x="133" y="283"/>
                  </a:lnTo>
                  <a:lnTo>
                    <a:pt x="100" y="283"/>
                  </a:lnTo>
                  <a:lnTo>
                    <a:pt x="83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908650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67"/>
                  </a:lnTo>
                  <a:lnTo>
                    <a:pt x="0" y="881"/>
                  </a:lnTo>
                  <a:lnTo>
                    <a:pt x="17" y="898"/>
                  </a:lnTo>
                  <a:lnTo>
                    <a:pt x="33" y="931"/>
                  </a:lnTo>
                  <a:lnTo>
                    <a:pt x="50" y="948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4917375" y="2649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6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33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2" y="482"/>
                  </a:lnTo>
                  <a:lnTo>
                    <a:pt x="466" y="499"/>
                  </a:lnTo>
                  <a:lnTo>
                    <a:pt x="399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00" y="482"/>
                  </a:lnTo>
                  <a:lnTo>
                    <a:pt x="166" y="432"/>
                  </a:lnTo>
                  <a:lnTo>
                    <a:pt x="150" y="383"/>
                  </a:lnTo>
                  <a:lnTo>
                    <a:pt x="582" y="383"/>
                  </a:lnTo>
                  <a:lnTo>
                    <a:pt x="632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5" y="100"/>
                  </a:lnTo>
                  <a:lnTo>
                    <a:pt x="516" y="50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48525" y="2643275"/>
              <a:ext cx="9600" cy="23700"/>
            </a:xfrm>
            <a:custGeom>
              <a:avLst/>
              <a:gdLst/>
              <a:ahLst/>
              <a:cxnLst/>
              <a:rect l="l" t="t" r="r" b="b"/>
              <a:pathLst>
                <a:path w="384" h="948" extrusionOk="0">
                  <a:moveTo>
                    <a:pt x="234" y="0"/>
                  </a:moveTo>
                  <a:lnTo>
                    <a:pt x="184" y="34"/>
                  </a:lnTo>
                  <a:lnTo>
                    <a:pt x="134" y="100"/>
                  </a:lnTo>
                  <a:lnTo>
                    <a:pt x="117" y="150"/>
                  </a:lnTo>
                  <a:lnTo>
                    <a:pt x="117" y="216"/>
                  </a:lnTo>
                  <a:lnTo>
                    <a:pt x="117" y="250"/>
                  </a:lnTo>
                  <a:lnTo>
                    <a:pt x="51" y="250"/>
                  </a:lnTo>
                  <a:lnTo>
                    <a:pt x="17" y="266"/>
                  </a:lnTo>
                  <a:lnTo>
                    <a:pt x="1" y="283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7" y="366"/>
                  </a:lnTo>
                  <a:lnTo>
                    <a:pt x="51" y="383"/>
                  </a:lnTo>
                  <a:lnTo>
                    <a:pt x="67" y="399"/>
                  </a:lnTo>
                  <a:lnTo>
                    <a:pt x="117" y="399"/>
                  </a:lnTo>
                  <a:lnTo>
                    <a:pt x="117" y="865"/>
                  </a:lnTo>
                  <a:lnTo>
                    <a:pt x="117" y="898"/>
                  </a:lnTo>
                  <a:lnTo>
                    <a:pt x="134" y="931"/>
                  </a:lnTo>
                  <a:lnTo>
                    <a:pt x="150" y="948"/>
                  </a:lnTo>
                  <a:lnTo>
                    <a:pt x="217" y="948"/>
                  </a:lnTo>
                  <a:lnTo>
                    <a:pt x="234" y="931"/>
                  </a:lnTo>
                  <a:lnTo>
                    <a:pt x="250" y="898"/>
                  </a:lnTo>
                  <a:lnTo>
                    <a:pt x="267" y="865"/>
                  </a:lnTo>
                  <a:lnTo>
                    <a:pt x="267" y="399"/>
                  </a:lnTo>
                  <a:lnTo>
                    <a:pt x="300" y="399"/>
                  </a:lnTo>
                  <a:lnTo>
                    <a:pt x="333" y="383"/>
                  </a:lnTo>
                  <a:lnTo>
                    <a:pt x="350" y="366"/>
                  </a:lnTo>
                  <a:lnTo>
                    <a:pt x="366" y="349"/>
                  </a:lnTo>
                  <a:lnTo>
                    <a:pt x="383" y="316"/>
                  </a:lnTo>
                  <a:lnTo>
                    <a:pt x="366" y="283"/>
                  </a:lnTo>
                  <a:lnTo>
                    <a:pt x="350" y="266"/>
                  </a:lnTo>
                  <a:lnTo>
                    <a:pt x="333" y="250"/>
                  </a:lnTo>
                  <a:lnTo>
                    <a:pt x="267" y="250"/>
                  </a:lnTo>
                  <a:lnTo>
                    <a:pt x="267" y="216"/>
                  </a:lnTo>
                  <a:lnTo>
                    <a:pt x="283" y="150"/>
                  </a:lnTo>
                  <a:lnTo>
                    <a:pt x="350" y="150"/>
                  </a:lnTo>
                  <a:lnTo>
                    <a:pt x="366" y="133"/>
                  </a:lnTo>
                  <a:lnTo>
                    <a:pt x="383" y="117"/>
                  </a:lnTo>
                  <a:lnTo>
                    <a:pt x="383" y="83"/>
                  </a:lnTo>
                  <a:lnTo>
                    <a:pt x="383" y="50"/>
                  </a:lnTo>
                  <a:lnTo>
                    <a:pt x="366" y="34"/>
                  </a:lnTo>
                  <a:lnTo>
                    <a:pt x="350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60575" y="2650325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33" y="151"/>
                  </a:moveTo>
                  <a:lnTo>
                    <a:pt x="400" y="167"/>
                  </a:lnTo>
                  <a:lnTo>
                    <a:pt x="450" y="200"/>
                  </a:lnTo>
                  <a:lnTo>
                    <a:pt x="499" y="267"/>
                  </a:lnTo>
                  <a:lnTo>
                    <a:pt x="499" y="333"/>
                  </a:lnTo>
                  <a:lnTo>
                    <a:pt x="499" y="416"/>
                  </a:lnTo>
                  <a:lnTo>
                    <a:pt x="450" y="483"/>
                  </a:lnTo>
                  <a:lnTo>
                    <a:pt x="400" y="516"/>
                  </a:lnTo>
                  <a:lnTo>
                    <a:pt x="333" y="533"/>
                  </a:lnTo>
                  <a:lnTo>
                    <a:pt x="250" y="516"/>
                  </a:lnTo>
                  <a:lnTo>
                    <a:pt x="200" y="483"/>
                  </a:lnTo>
                  <a:lnTo>
                    <a:pt x="167" y="416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50" y="167"/>
                  </a:lnTo>
                  <a:lnTo>
                    <a:pt x="333" y="151"/>
                  </a:lnTo>
                  <a:close/>
                  <a:moveTo>
                    <a:pt x="250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1" y="101"/>
                  </a:lnTo>
                  <a:lnTo>
                    <a:pt x="51" y="151"/>
                  </a:lnTo>
                  <a:lnTo>
                    <a:pt x="17" y="217"/>
                  </a:lnTo>
                  <a:lnTo>
                    <a:pt x="1" y="283"/>
                  </a:lnTo>
                  <a:lnTo>
                    <a:pt x="1" y="333"/>
                  </a:lnTo>
                  <a:lnTo>
                    <a:pt x="1" y="400"/>
                  </a:lnTo>
                  <a:lnTo>
                    <a:pt x="34" y="466"/>
                  </a:lnTo>
                  <a:lnTo>
                    <a:pt x="51" y="516"/>
                  </a:lnTo>
                  <a:lnTo>
                    <a:pt x="101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50" y="666"/>
                  </a:lnTo>
                  <a:lnTo>
                    <a:pt x="383" y="666"/>
                  </a:lnTo>
                  <a:lnTo>
                    <a:pt x="450" y="649"/>
                  </a:lnTo>
                  <a:lnTo>
                    <a:pt x="499" y="616"/>
                  </a:lnTo>
                  <a:lnTo>
                    <a:pt x="549" y="566"/>
                  </a:lnTo>
                  <a:lnTo>
                    <a:pt x="583" y="516"/>
                  </a:lnTo>
                  <a:lnTo>
                    <a:pt x="616" y="466"/>
                  </a:lnTo>
                  <a:lnTo>
                    <a:pt x="632" y="400"/>
                  </a:lnTo>
                  <a:lnTo>
                    <a:pt x="649" y="333"/>
                  </a:lnTo>
                  <a:lnTo>
                    <a:pt x="632" y="283"/>
                  </a:lnTo>
                  <a:lnTo>
                    <a:pt x="616" y="217"/>
                  </a:lnTo>
                  <a:lnTo>
                    <a:pt x="583" y="151"/>
                  </a:lnTo>
                  <a:lnTo>
                    <a:pt x="549" y="101"/>
                  </a:lnTo>
                  <a:lnTo>
                    <a:pt x="499" y="67"/>
                  </a:lnTo>
                  <a:lnTo>
                    <a:pt x="450" y="3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4981775" y="2649925"/>
              <a:ext cx="10825" cy="16650"/>
            </a:xfrm>
            <a:custGeom>
              <a:avLst/>
              <a:gdLst/>
              <a:ahLst/>
              <a:cxnLst/>
              <a:rect l="l" t="t" r="r" b="b"/>
              <a:pathLst>
                <a:path w="433" h="666" extrusionOk="0">
                  <a:moveTo>
                    <a:pt x="350" y="0"/>
                  </a:moveTo>
                  <a:lnTo>
                    <a:pt x="266" y="17"/>
                  </a:lnTo>
                  <a:lnTo>
                    <a:pt x="183" y="50"/>
                  </a:lnTo>
                  <a:lnTo>
                    <a:pt x="150" y="83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34" y="649"/>
                  </a:lnTo>
                  <a:lnTo>
                    <a:pt x="67" y="665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83" y="299"/>
                  </a:lnTo>
                  <a:lnTo>
                    <a:pt x="217" y="233"/>
                  </a:lnTo>
                  <a:lnTo>
                    <a:pt x="233" y="200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33" y="83"/>
                  </a:lnTo>
                  <a:lnTo>
                    <a:pt x="433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005450" y="2649925"/>
              <a:ext cx="17075" cy="17050"/>
            </a:xfrm>
            <a:custGeom>
              <a:avLst/>
              <a:gdLst/>
              <a:ahLst/>
              <a:cxnLst/>
              <a:rect l="l" t="t" r="r" b="b"/>
              <a:pathLst>
                <a:path w="683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516" y="216"/>
                  </a:lnTo>
                  <a:lnTo>
                    <a:pt x="549" y="283"/>
                  </a:lnTo>
                  <a:lnTo>
                    <a:pt x="167" y="283"/>
                  </a:lnTo>
                  <a:lnTo>
                    <a:pt x="184" y="216"/>
                  </a:lnTo>
                  <a:lnTo>
                    <a:pt x="234" y="183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17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8" y="283"/>
                  </a:lnTo>
                  <a:lnTo>
                    <a:pt x="1" y="349"/>
                  </a:lnTo>
                  <a:lnTo>
                    <a:pt x="34" y="349"/>
                  </a:lnTo>
                  <a:lnTo>
                    <a:pt x="34" y="399"/>
                  </a:lnTo>
                  <a:lnTo>
                    <a:pt x="51" y="466"/>
                  </a:lnTo>
                  <a:lnTo>
                    <a:pt x="84" y="516"/>
                  </a:lnTo>
                  <a:lnTo>
                    <a:pt x="117" y="565"/>
                  </a:lnTo>
                  <a:lnTo>
                    <a:pt x="167" y="615"/>
                  </a:lnTo>
                  <a:lnTo>
                    <a:pt x="234" y="649"/>
                  </a:lnTo>
                  <a:lnTo>
                    <a:pt x="300" y="665"/>
                  </a:lnTo>
                  <a:lnTo>
                    <a:pt x="367" y="682"/>
                  </a:lnTo>
                  <a:lnTo>
                    <a:pt x="416" y="682"/>
                  </a:lnTo>
                  <a:lnTo>
                    <a:pt x="483" y="665"/>
                  </a:lnTo>
                  <a:lnTo>
                    <a:pt x="549" y="632"/>
                  </a:lnTo>
                  <a:lnTo>
                    <a:pt x="599" y="599"/>
                  </a:lnTo>
                  <a:lnTo>
                    <a:pt x="599" y="582"/>
                  </a:lnTo>
                  <a:lnTo>
                    <a:pt x="616" y="549"/>
                  </a:lnTo>
                  <a:lnTo>
                    <a:pt x="599" y="499"/>
                  </a:lnTo>
                  <a:lnTo>
                    <a:pt x="549" y="482"/>
                  </a:lnTo>
                  <a:lnTo>
                    <a:pt x="500" y="499"/>
                  </a:lnTo>
                  <a:lnTo>
                    <a:pt x="433" y="532"/>
                  </a:lnTo>
                  <a:lnTo>
                    <a:pt x="367" y="532"/>
                  </a:lnTo>
                  <a:lnTo>
                    <a:pt x="283" y="516"/>
                  </a:lnTo>
                  <a:lnTo>
                    <a:pt x="234" y="482"/>
                  </a:lnTo>
                  <a:lnTo>
                    <a:pt x="200" y="432"/>
                  </a:lnTo>
                  <a:lnTo>
                    <a:pt x="184" y="383"/>
                  </a:lnTo>
                  <a:lnTo>
                    <a:pt x="616" y="383"/>
                  </a:lnTo>
                  <a:lnTo>
                    <a:pt x="666" y="366"/>
                  </a:lnTo>
                  <a:lnTo>
                    <a:pt x="682" y="333"/>
                  </a:lnTo>
                  <a:lnTo>
                    <a:pt x="682" y="316"/>
                  </a:lnTo>
                  <a:lnTo>
                    <a:pt x="682" y="299"/>
                  </a:lnTo>
                  <a:lnTo>
                    <a:pt x="682" y="250"/>
                  </a:lnTo>
                  <a:lnTo>
                    <a:pt x="649" y="183"/>
                  </a:lnTo>
                  <a:lnTo>
                    <a:pt x="616" y="133"/>
                  </a:lnTo>
                  <a:lnTo>
                    <a:pt x="583" y="83"/>
                  </a:lnTo>
                  <a:lnTo>
                    <a:pt x="533" y="50"/>
                  </a:lnTo>
                  <a:lnTo>
                    <a:pt x="466" y="1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5026225" y="2643275"/>
              <a:ext cx="17075" cy="23700"/>
            </a:xfrm>
            <a:custGeom>
              <a:avLst/>
              <a:gdLst/>
              <a:ahLst/>
              <a:cxnLst/>
              <a:rect l="l" t="t" r="r" b="b"/>
              <a:pathLst>
                <a:path w="683" h="948" extrusionOk="0">
                  <a:moveTo>
                    <a:pt x="350" y="416"/>
                  </a:moveTo>
                  <a:lnTo>
                    <a:pt x="417" y="433"/>
                  </a:lnTo>
                  <a:lnTo>
                    <a:pt x="466" y="482"/>
                  </a:lnTo>
                  <a:lnTo>
                    <a:pt x="516" y="549"/>
                  </a:lnTo>
                  <a:lnTo>
                    <a:pt x="533" y="615"/>
                  </a:lnTo>
                  <a:lnTo>
                    <a:pt x="516" y="698"/>
                  </a:lnTo>
                  <a:lnTo>
                    <a:pt x="466" y="748"/>
                  </a:lnTo>
                  <a:lnTo>
                    <a:pt x="466" y="765"/>
                  </a:lnTo>
                  <a:lnTo>
                    <a:pt x="400" y="798"/>
                  </a:lnTo>
                  <a:lnTo>
                    <a:pt x="333" y="815"/>
                  </a:lnTo>
                  <a:lnTo>
                    <a:pt x="267" y="798"/>
                  </a:lnTo>
                  <a:lnTo>
                    <a:pt x="217" y="748"/>
                  </a:lnTo>
                  <a:lnTo>
                    <a:pt x="184" y="698"/>
                  </a:lnTo>
                  <a:lnTo>
                    <a:pt x="167" y="615"/>
                  </a:lnTo>
                  <a:lnTo>
                    <a:pt x="184" y="549"/>
                  </a:lnTo>
                  <a:lnTo>
                    <a:pt x="217" y="482"/>
                  </a:lnTo>
                  <a:lnTo>
                    <a:pt x="284" y="433"/>
                  </a:lnTo>
                  <a:lnTo>
                    <a:pt x="350" y="416"/>
                  </a:lnTo>
                  <a:close/>
                  <a:moveTo>
                    <a:pt x="583" y="0"/>
                  </a:moveTo>
                  <a:lnTo>
                    <a:pt x="549" y="17"/>
                  </a:lnTo>
                  <a:lnTo>
                    <a:pt x="533" y="50"/>
                  </a:lnTo>
                  <a:lnTo>
                    <a:pt x="533" y="67"/>
                  </a:lnTo>
                  <a:lnTo>
                    <a:pt x="533" y="333"/>
                  </a:lnTo>
                  <a:lnTo>
                    <a:pt x="450" y="283"/>
                  </a:lnTo>
                  <a:lnTo>
                    <a:pt x="350" y="266"/>
                  </a:lnTo>
                  <a:lnTo>
                    <a:pt x="284" y="283"/>
                  </a:lnTo>
                  <a:lnTo>
                    <a:pt x="217" y="300"/>
                  </a:lnTo>
                  <a:lnTo>
                    <a:pt x="151" y="333"/>
                  </a:lnTo>
                  <a:lnTo>
                    <a:pt x="101" y="366"/>
                  </a:lnTo>
                  <a:lnTo>
                    <a:pt x="67" y="416"/>
                  </a:lnTo>
                  <a:lnTo>
                    <a:pt x="34" y="482"/>
                  </a:lnTo>
                  <a:lnTo>
                    <a:pt x="18" y="549"/>
                  </a:lnTo>
                  <a:lnTo>
                    <a:pt x="1" y="615"/>
                  </a:lnTo>
                  <a:lnTo>
                    <a:pt x="18" y="682"/>
                  </a:lnTo>
                  <a:lnTo>
                    <a:pt x="34" y="748"/>
                  </a:lnTo>
                  <a:lnTo>
                    <a:pt x="67" y="798"/>
                  </a:lnTo>
                  <a:lnTo>
                    <a:pt x="101" y="848"/>
                  </a:lnTo>
                  <a:lnTo>
                    <a:pt x="151" y="898"/>
                  </a:lnTo>
                  <a:lnTo>
                    <a:pt x="217" y="931"/>
                  </a:lnTo>
                  <a:lnTo>
                    <a:pt x="284" y="948"/>
                  </a:lnTo>
                  <a:lnTo>
                    <a:pt x="350" y="948"/>
                  </a:lnTo>
                  <a:lnTo>
                    <a:pt x="450" y="931"/>
                  </a:lnTo>
                  <a:lnTo>
                    <a:pt x="533" y="898"/>
                  </a:lnTo>
                  <a:lnTo>
                    <a:pt x="549" y="931"/>
                  </a:lnTo>
                  <a:lnTo>
                    <a:pt x="599" y="948"/>
                  </a:lnTo>
                  <a:lnTo>
                    <a:pt x="633" y="948"/>
                  </a:lnTo>
                  <a:lnTo>
                    <a:pt x="649" y="931"/>
                  </a:lnTo>
                  <a:lnTo>
                    <a:pt x="666" y="898"/>
                  </a:lnTo>
                  <a:lnTo>
                    <a:pt x="682" y="881"/>
                  </a:lnTo>
                  <a:lnTo>
                    <a:pt x="682" y="615"/>
                  </a:lnTo>
                  <a:lnTo>
                    <a:pt x="682" y="67"/>
                  </a:lnTo>
                  <a:lnTo>
                    <a:pt x="666" y="50"/>
                  </a:lnTo>
                  <a:lnTo>
                    <a:pt x="649" y="17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050325" y="2643275"/>
              <a:ext cx="3775" cy="23700"/>
            </a:xfrm>
            <a:custGeom>
              <a:avLst/>
              <a:gdLst/>
              <a:ahLst/>
              <a:cxnLst/>
              <a:rect l="l" t="t" r="r" b="b"/>
              <a:pathLst>
                <a:path w="151" h="948" extrusionOk="0">
                  <a:moveTo>
                    <a:pt x="34" y="0"/>
                  </a:moveTo>
                  <a:lnTo>
                    <a:pt x="18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3"/>
                  </a:lnTo>
                  <a:lnTo>
                    <a:pt x="18" y="150"/>
                  </a:lnTo>
                  <a:lnTo>
                    <a:pt x="34" y="167"/>
                  </a:lnTo>
                  <a:lnTo>
                    <a:pt x="101" y="167"/>
                  </a:lnTo>
                  <a:lnTo>
                    <a:pt x="117" y="150"/>
                  </a:lnTo>
                  <a:lnTo>
                    <a:pt x="134" y="133"/>
                  </a:lnTo>
                  <a:lnTo>
                    <a:pt x="151" y="100"/>
                  </a:lnTo>
                  <a:lnTo>
                    <a:pt x="151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1" y="0"/>
                  </a:lnTo>
                  <a:close/>
                  <a:moveTo>
                    <a:pt x="67" y="266"/>
                  </a:moveTo>
                  <a:lnTo>
                    <a:pt x="34" y="283"/>
                  </a:lnTo>
                  <a:lnTo>
                    <a:pt x="18" y="300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" y="881"/>
                  </a:lnTo>
                  <a:lnTo>
                    <a:pt x="1" y="898"/>
                  </a:lnTo>
                  <a:lnTo>
                    <a:pt x="18" y="931"/>
                  </a:lnTo>
                  <a:lnTo>
                    <a:pt x="34" y="948"/>
                  </a:lnTo>
                  <a:lnTo>
                    <a:pt x="101" y="948"/>
                  </a:lnTo>
                  <a:lnTo>
                    <a:pt x="117" y="931"/>
                  </a:lnTo>
                  <a:lnTo>
                    <a:pt x="134" y="898"/>
                  </a:lnTo>
                  <a:lnTo>
                    <a:pt x="151" y="881"/>
                  </a:lnTo>
                  <a:lnTo>
                    <a:pt x="151" y="349"/>
                  </a:lnTo>
                  <a:lnTo>
                    <a:pt x="151" y="333"/>
                  </a:lnTo>
                  <a:lnTo>
                    <a:pt x="134" y="316"/>
                  </a:lnTo>
                  <a:lnTo>
                    <a:pt x="117" y="283"/>
                  </a:lnTo>
                  <a:lnTo>
                    <a:pt x="101" y="283"/>
                  </a:lnTo>
                  <a:lnTo>
                    <a:pt x="67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058225" y="2643275"/>
              <a:ext cx="9175" cy="23700"/>
            </a:xfrm>
            <a:custGeom>
              <a:avLst/>
              <a:gdLst/>
              <a:ahLst/>
              <a:cxnLst/>
              <a:rect l="l" t="t" r="r" b="b"/>
              <a:pathLst>
                <a:path w="367" h="948" extrusionOk="0">
                  <a:moveTo>
                    <a:pt x="150" y="0"/>
                  </a:moveTo>
                  <a:lnTo>
                    <a:pt x="134" y="17"/>
                  </a:lnTo>
                  <a:lnTo>
                    <a:pt x="117" y="50"/>
                  </a:lnTo>
                  <a:lnTo>
                    <a:pt x="101" y="67"/>
                  </a:lnTo>
                  <a:lnTo>
                    <a:pt x="101" y="266"/>
                  </a:lnTo>
                  <a:lnTo>
                    <a:pt x="67" y="266"/>
                  </a:lnTo>
                  <a:lnTo>
                    <a:pt x="34" y="283"/>
                  </a:lnTo>
                  <a:lnTo>
                    <a:pt x="17" y="300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" y="366"/>
                  </a:lnTo>
                  <a:lnTo>
                    <a:pt x="17" y="399"/>
                  </a:lnTo>
                  <a:lnTo>
                    <a:pt x="34" y="416"/>
                  </a:lnTo>
                  <a:lnTo>
                    <a:pt x="101" y="416"/>
                  </a:lnTo>
                  <a:lnTo>
                    <a:pt x="101" y="798"/>
                  </a:lnTo>
                  <a:lnTo>
                    <a:pt x="117" y="865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50" y="948"/>
                  </a:lnTo>
                  <a:lnTo>
                    <a:pt x="283" y="948"/>
                  </a:lnTo>
                  <a:lnTo>
                    <a:pt x="317" y="931"/>
                  </a:lnTo>
                  <a:lnTo>
                    <a:pt x="333" y="898"/>
                  </a:lnTo>
                  <a:lnTo>
                    <a:pt x="333" y="881"/>
                  </a:lnTo>
                  <a:lnTo>
                    <a:pt x="333" y="865"/>
                  </a:lnTo>
                  <a:lnTo>
                    <a:pt x="333" y="848"/>
                  </a:lnTo>
                  <a:lnTo>
                    <a:pt x="317" y="815"/>
                  </a:lnTo>
                  <a:lnTo>
                    <a:pt x="283" y="798"/>
                  </a:lnTo>
                  <a:lnTo>
                    <a:pt x="250" y="798"/>
                  </a:lnTo>
                  <a:lnTo>
                    <a:pt x="250" y="416"/>
                  </a:lnTo>
                  <a:lnTo>
                    <a:pt x="317" y="416"/>
                  </a:lnTo>
                  <a:lnTo>
                    <a:pt x="350" y="399"/>
                  </a:lnTo>
                  <a:lnTo>
                    <a:pt x="366" y="366"/>
                  </a:lnTo>
                  <a:lnTo>
                    <a:pt x="366" y="349"/>
                  </a:lnTo>
                  <a:lnTo>
                    <a:pt x="366" y="316"/>
                  </a:lnTo>
                  <a:lnTo>
                    <a:pt x="350" y="283"/>
                  </a:lnTo>
                  <a:lnTo>
                    <a:pt x="317" y="266"/>
                  </a:lnTo>
                  <a:lnTo>
                    <a:pt x="250" y="266"/>
                  </a:lnTo>
                  <a:lnTo>
                    <a:pt x="250" y="67"/>
                  </a:lnTo>
                  <a:lnTo>
                    <a:pt x="250" y="50"/>
                  </a:lnTo>
                  <a:lnTo>
                    <a:pt x="233" y="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073200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17" y="133"/>
                  </a:lnTo>
                  <a:lnTo>
                    <a:pt x="33" y="150"/>
                  </a:lnTo>
                  <a:lnTo>
                    <a:pt x="50" y="167"/>
                  </a:lnTo>
                  <a:lnTo>
                    <a:pt x="117" y="167"/>
                  </a:lnTo>
                  <a:lnTo>
                    <a:pt x="133" y="150"/>
                  </a:lnTo>
                  <a:lnTo>
                    <a:pt x="150" y="133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17" y="0"/>
                  </a:lnTo>
                  <a:close/>
                  <a:moveTo>
                    <a:pt x="83" y="266"/>
                  </a:moveTo>
                  <a:lnTo>
                    <a:pt x="50" y="283"/>
                  </a:lnTo>
                  <a:lnTo>
                    <a:pt x="33" y="300"/>
                  </a:lnTo>
                  <a:lnTo>
                    <a:pt x="17" y="316"/>
                  </a:lnTo>
                  <a:lnTo>
                    <a:pt x="0" y="349"/>
                  </a:lnTo>
                  <a:lnTo>
                    <a:pt x="0" y="881"/>
                  </a:lnTo>
                  <a:lnTo>
                    <a:pt x="17" y="915"/>
                  </a:lnTo>
                  <a:lnTo>
                    <a:pt x="33" y="931"/>
                  </a:lnTo>
                  <a:lnTo>
                    <a:pt x="50" y="948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349"/>
                  </a:lnTo>
                  <a:lnTo>
                    <a:pt x="150" y="333"/>
                  </a:lnTo>
                  <a:lnTo>
                    <a:pt x="150" y="316"/>
                  </a:lnTo>
                  <a:lnTo>
                    <a:pt x="133" y="283"/>
                  </a:lnTo>
                  <a:lnTo>
                    <a:pt x="117" y="283"/>
                  </a:lnTo>
                  <a:lnTo>
                    <a:pt x="83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5083175" y="2649925"/>
              <a:ext cx="13725" cy="17050"/>
            </a:xfrm>
            <a:custGeom>
              <a:avLst/>
              <a:gdLst/>
              <a:ahLst/>
              <a:cxnLst/>
              <a:rect l="l" t="t" r="r" b="b"/>
              <a:pathLst>
                <a:path w="549" h="682" extrusionOk="0">
                  <a:moveTo>
                    <a:pt x="33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615"/>
                  </a:lnTo>
                  <a:lnTo>
                    <a:pt x="0" y="632"/>
                  </a:lnTo>
                  <a:lnTo>
                    <a:pt x="17" y="665"/>
                  </a:lnTo>
                  <a:lnTo>
                    <a:pt x="33" y="682"/>
                  </a:lnTo>
                  <a:lnTo>
                    <a:pt x="67" y="682"/>
                  </a:lnTo>
                  <a:lnTo>
                    <a:pt x="116" y="665"/>
                  </a:lnTo>
                  <a:lnTo>
                    <a:pt x="133" y="632"/>
                  </a:lnTo>
                  <a:lnTo>
                    <a:pt x="133" y="615"/>
                  </a:lnTo>
                  <a:lnTo>
                    <a:pt x="133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283" y="150"/>
                  </a:lnTo>
                  <a:lnTo>
                    <a:pt x="332" y="167"/>
                  </a:lnTo>
                  <a:lnTo>
                    <a:pt x="366" y="183"/>
                  </a:lnTo>
                  <a:lnTo>
                    <a:pt x="399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16" y="632"/>
                  </a:lnTo>
                  <a:lnTo>
                    <a:pt x="432" y="665"/>
                  </a:lnTo>
                  <a:lnTo>
                    <a:pt x="465" y="682"/>
                  </a:lnTo>
                  <a:lnTo>
                    <a:pt x="515" y="682"/>
                  </a:lnTo>
                  <a:lnTo>
                    <a:pt x="532" y="665"/>
                  </a:lnTo>
                  <a:lnTo>
                    <a:pt x="549" y="632"/>
                  </a:lnTo>
                  <a:lnTo>
                    <a:pt x="549" y="615"/>
                  </a:lnTo>
                  <a:lnTo>
                    <a:pt x="549" y="283"/>
                  </a:lnTo>
                  <a:lnTo>
                    <a:pt x="549" y="233"/>
                  </a:lnTo>
                  <a:lnTo>
                    <a:pt x="532" y="183"/>
                  </a:lnTo>
                  <a:lnTo>
                    <a:pt x="515" y="133"/>
                  </a:lnTo>
                  <a:lnTo>
                    <a:pt x="482" y="83"/>
                  </a:lnTo>
                  <a:lnTo>
                    <a:pt x="432" y="50"/>
                  </a:lnTo>
                  <a:lnTo>
                    <a:pt x="399" y="34"/>
                  </a:lnTo>
                  <a:lnTo>
                    <a:pt x="332" y="17"/>
                  </a:lnTo>
                  <a:lnTo>
                    <a:pt x="283" y="0"/>
                  </a:lnTo>
                  <a:lnTo>
                    <a:pt x="216" y="17"/>
                  </a:lnTo>
                  <a:lnTo>
                    <a:pt x="133" y="50"/>
                  </a:lnTo>
                  <a:lnTo>
                    <a:pt x="116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5102700" y="2649925"/>
              <a:ext cx="16225" cy="23300"/>
            </a:xfrm>
            <a:custGeom>
              <a:avLst/>
              <a:gdLst/>
              <a:ahLst/>
              <a:cxnLst/>
              <a:rect l="l" t="t" r="r" b="b"/>
              <a:pathLst>
                <a:path w="649" h="93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6"/>
                  </a:lnTo>
                  <a:lnTo>
                    <a:pt x="499" y="266"/>
                  </a:lnTo>
                  <a:lnTo>
                    <a:pt x="516" y="349"/>
                  </a:lnTo>
                  <a:lnTo>
                    <a:pt x="499" y="349"/>
                  </a:lnTo>
                  <a:lnTo>
                    <a:pt x="499" y="416"/>
                  </a:lnTo>
                  <a:lnTo>
                    <a:pt x="449" y="482"/>
                  </a:lnTo>
                  <a:lnTo>
                    <a:pt x="399" y="532"/>
                  </a:lnTo>
                  <a:lnTo>
                    <a:pt x="333" y="549"/>
                  </a:lnTo>
                  <a:lnTo>
                    <a:pt x="266" y="532"/>
                  </a:lnTo>
                  <a:lnTo>
                    <a:pt x="200" y="482"/>
                  </a:lnTo>
                  <a:lnTo>
                    <a:pt x="166" y="416"/>
                  </a:lnTo>
                  <a:lnTo>
                    <a:pt x="150" y="349"/>
                  </a:lnTo>
                  <a:lnTo>
                    <a:pt x="166" y="283"/>
                  </a:lnTo>
                  <a:lnTo>
                    <a:pt x="200" y="216"/>
                  </a:lnTo>
                  <a:lnTo>
                    <a:pt x="250" y="167"/>
                  </a:lnTo>
                  <a:lnTo>
                    <a:pt x="333" y="150"/>
                  </a:lnTo>
                  <a:close/>
                  <a:moveTo>
                    <a:pt x="316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3" y="632"/>
                  </a:lnTo>
                  <a:lnTo>
                    <a:pt x="183" y="649"/>
                  </a:lnTo>
                  <a:lnTo>
                    <a:pt x="299" y="682"/>
                  </a:lnTo>
                  <a:lnTo>
                    <a:pt x="399" y="682"/>
                  </a:lnTo>
                  <a:lnTo>
                    <a:pt x="449" y="665"/>
                  </a:lnTo>
                  <a:lnTo>
                    <a:pt x="499" y="632"/>
                  </a:lnTo>
                  <a:lnTo>
                    <a:pt x="482" y="698"/>
                  </a:lnTo>
                  <a:lnTo>
                    <a:pt x="449" y="732"/>
                  </a:lnTo>
                  <a:lnTo>
                    <a:pt x="383" y="765"/>
                  </a:lnTo>
                  <a:lnTo>
                    <a:pt x="333" y="781"/>
                  </a:lnTo>
                  <a:lnTo>
                    <a:pt x="283" y="781"/>
                  </a:lnTo>
                  <a:lnTo>
                    <a:pt x="250" y="765"/>
                  </a:lnTo>
                  <a:lnTo>
                    <a:pt x="216" y="748"/>
                  </a:lnTo>
                  <a:lnTo>
                    <a:pt x="200" y="765"/>
                  </a:lnTo>
                  <a:lnTo>
                    <a:pt x="166" y="765"/>
                  </a:lnTo>
                  <a:lnTo>
                    <a:pt x="150" y="798"/>
                  </a:lnTo>
                  <a:lnTo>
                    <a:pt x="150" y="831"/>
                  </a:lnTo>
                  <a:lnTo>
                    <a:pt x="150" y="848"/>
                  </a:lnTo>
                  <a:lnTo>
                    <a:pt x="166" y="881"/>
                  </a:lnTo>
                  <a:lnTo>
                    <a:pt x="183" y="898"/>
                  </a:lnTo>
                  <a:lnTo>
                    <a:pt x="250" y="914"/>
                  </a:lnTo>
                  <a:lnTo>
                    <a:pt x="333" y="931"/>
                  </a:lnTo>
                  <a:lnTo>
                    <a:pt x="399" y="914"/>
                  </a:lnTo>
                  <a:lnTo>
                    <a:pt x="449" y="898"/>
                  </a:lnTo>
                  <a:lnTo>
                    <a:pt x="516" y="865"/>
                  </a:lnTo>
                  <a:lnTo>
                    <a:pt x="565" y="831"/>
                  </a:lnTo>
                  <a:lnTo>
                    <a:pt x="599" y="781"/>
                  </a:lnTo>
                  <a:lnTo>
                    <a:pt x="632" y="732"/>
                  </a:lnTo>
                  <a:lnTo>
                    <a:pt x="648" y="665"/>
                  </a:lnTo>
                  <a:lnTo>
                    <a:pt x="648" y="599"/>
                  </a:lnTo>
                  <a:lnTo>
                    <a:pt x="648" y="349"/>
                  </a:lnTo>
                  <a:lnTo>
                    <a:pt x="648" y="83"/>
                  </a:lnTo>
                  <a:lnTo>
                    <a:pt x="648" y="50"/>
                  </a:lnTo>
                  <a:lnTo>
                    <a:pt x="632" y="17"/>
                  </a:lnTo>
                  <a:lnTo>
                    <a:pt x="599" y="17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772775" y="2691475"/>
              <a:ext cx="282150" cy="7500"/>
            </a:xfrm>
            <a:custGeom>
              <a:avLst/>
              <a:gdLst/>
              <a:ahLst/>
              <a:cxnLst/>
              <a:rect l="l" t="t" r="r" b="b"/>
              <a:pathLst>
                <a:path w="11286" h="300" extrusionOk="0">
                  <a:moveTo>
                    <a:pt x="0" y="0"/>
                  </a:moveTo>
                  <a:lnTo>
                    <a:pt x="0" y="300"/>
                  </a:lnTo>
                  <a:lnTo>
                    <a:pt x="11286" y="300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4772775" y="2708500"/>
              <a:ext cx="250150" cy="7525"/>
            </a:xfrm>
            <a:custGeom>
              <a:avLst/>
              <a:gdLst/>
              <a:ahLst/>
              <a:cxnLst/>
              <a:rect l="l" t="t" r="r" b="b"/>
              <a:pathLst>
                <a:path w="10006" h="301" extrusionOk="0">
                  <a:moveTo>
                    <a:pt x="0" y="1"/>
                  </a:moveTo>
                  <a:lnTo>
                    <a:pt x="0" y="300"/>
                  </a:lnTo>
                  <a:lnTo>
                    <a:pt x="10006" y="300"/>
                  </a:lnTo>
                  <a:lnTo>
                    <a:pt x="10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772775" y="2725125"/>
              <a:ext cx="307100" cy="7925"/>
            </a:xfrm>
            <a:custGeom>
              <a:avLst/>
              <a:gdLst/>
              <a:ahLst/>
              <a:cxnLst/>
              <a:rect l="l" t="t" r="r" b="b"/>
              <a:pathLst>
                <a:path w="1228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12283" y="317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005875" y="2751725"/>
              <a:ext cx="115125" cy="40325"/>
            </a:xfrm>
            <a:custGeom>
              <a:avLst/>
              <a:gdLst/>
              <a:ahLst/>
              <a:cxnLst/>
              <a:rect l="l" t="t" r="r" b="b"/>
              <a:pathLst>
                <a:path w="4605" h="1613" extrusionOk="0">
                  <a:moveTo>
                    <a:pt x="1" y="0"/>
                  </a:moveTo>
                  <a:lnTo>
                    <a:pt x="1" y="1613"/>
                  </a:lnTo>
                  <a:lnTo>
                    <a:pt x="4605" y="1613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5033300" y="2761700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84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715"/>
                  </a:lnTo>
                  <a:lnTo>
                    <a:pt x="34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4" y="715"/>
                  </a:lnTo>
                  <a:lnTo>
                    <a:pt x="134" y="266"/>
                  </a:lnTo>
                  <a:lnTo>
                    <a:pt x="499" y="765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99" y="765"/>
                  </a:lnTo>
                  <a:lnTo>
                    <a:pt x="616" y="732"/>
                  </a:lnTo>
                  <a:lnTo>
                    <a:pt x="616" y="67"/>
                  </a:lnTo>
                  <a:lnTo>
                    <a:pt x="599" y="34"/>
                  </a:lnTo>
                  <a:lnTo>
                    <a:pt x="566" y="17"/>
                  </a:lnTo>
                  <a:lnTo>
                    <a:pt x="516" y="17"/>
                  </a:lnTo>
                  <a:lnTo>
                    <a:pt x="499" y="34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17" y="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054075" y="2767100"/>
              <a:ext cx="13750" cy="14150"/>
            </a:xfrm>
            <a:custGeom>
              <a:avLst/>
              <a:gdLst/>
              <a:ahLst/>
              <a:cxnLst/>
              <a:rect l="l" t="t" r="r" b="b"/>
              <a:pathLst>
                <a:path w="550" h="566" extrusionOk="0">
                  <a:moveTo>
                    <a:pt x="333" y="117"/>
                  </a:moveTo>
                  <a:lnTo>
                    <a:pt x="383" y="150"/>
                  </a:lnTo>
                  <a:lnTo>
                    <a:pt x="416" y="183"/>
                  </a:lnTo>
                  <a:lnTo>
                    <a:pt x="449" y="233"/>
                  </a:lnTo>
                  <a:lnTo>
                    <a:pt x="117" y="233"/>
                  </a:lnTo>
                  <a:lnTo>
                    <a:pt x="134" y="183"/>
                  </a:lnTo>
                  <a:lnTo>
                    <a:pt x="183" y="150"/>
                  </a:lnTo>
                  <a:lnTo>
                    <a:pt x="217" y="117"/>
                  </a:lnTo>
                  <a:close/>
                  <a:moveTo>
                    <a:pt x="217" y="0"/>
                  </a:moveTo>
                  <a:lnTo>
                    <a:pt x="167" y="17"/>
                  </a:lnTo>
                  <a:lnTo>
                    <a:pt x="117" y="50"/>
                  </a:lnTo>
                  <a:lnTo>
                    <a:pt x="84" y="84"/>
                  </a:lnTo>
                  <a:lnTo>
                    <a:pt x="50" y="133"/>
                  </a:lnTo>
                  <a:lnTo>
                    <a:pt x="17" y="167"/>
                  </a:lnTo>
                  <a:lnTo>
                    <a:pt x="1" y="233"/>
                  </a:lnTo>
                  <a:lnTo>
                    <a:pt x="1" y="283"/>
                  </a:lnTo>
                  <a:lnTo>
                    <a:pt x="17" y="383"/>
                  </a:lnTo>
                  <a:lnTo>
                    <a:pt x="67" y="482"/>
                  </a:lnTo>
                  <a:lnTo>
                    <a:pt x="117" y="516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333" y="566"/>
                  </a:lnTo>
                  <a:lnTo>
                    <a:pt x="383" y="549"/>
                  </a:lnTo>
                  <a:lnTo>
                    <a:pt x="433" y="532"/>
                  </a:lnTo>
                  <a:lnTo>
                    <a:pt x="483" y="499"/>
                  </a:lnTo>
                  <a:lnTo>
                    <a:pt x="483" y="482"/>
                  </a:lnTo>
                  <a:lnTo>
                    <a:pt x="499" y="449"/>
                  </a:lnTo>
                  <a:lnTo>
                    <a:pt x="483" y="416"/>
                  </a:lnTo>
                  <a:lnTo>
                    <a:pt x="433" y="399"/>
                  </a:lnTo>
                  <a:lnTo>
                    <a:pt x="399" y="416"/>
                  </a:lnTo>
                  <a:lnTo>
                    <a:pt x="333" y="449"/>
                  </a:lnTo>
                  <a:lnTo>
                    <a:pt x="267" y="449"/>
                  </a:lnTo>
                  <a:lnTo>
                    <a:pt x="217" y="433"/>
                  </a:lnTo>
                  <a:lnTo>
                    <a:pt x="167" y="399"/>
                  </a:lnTo>
                  <a:lnTo>
                    <a:pt x="134" y="366"/>
                  </a:lnTo>
                  <a:lnTo>
                    <a:pt x="134" y="333"/>
                  </a:lnTo>
                  <a:lnTo>
                    <a:pt x="483" y="333"/>
                  </a:lnTo>
                  <a:lnTo>
                    <a:pt x="532" y="316"/>
                  </a:lnTo>
                  <a:lnTo>
                    <a:pt x="549" y="283"/>
                  </a:lnTo>
                  <a:lnTo>
                    <a:pt x="549" y="266"/>
                  </a:lnTo>
                  <a:lnTo>
                    <a:pt x="532" y="217"/>
                  </a:lnTo>
                  <a:lnTo>
                    <a:pt x="516" y="167"/>
                  </a:lnTo>
                  <a:lnTo>
                    <a:pt x="466" y="84"/>
                  </a:lnTo>
                  <a:lnTo>
                    <a:pt x="383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071125" y="2767525"/>
              <a:ext cx="10825" cy="13300"/>
            </a:xfrm>
            <a:custGeom>
              <a:avLst/>
              <a:gdLst/>
              <a:ahLst/>
              <a:cxnLst/>
              <a:rect l="l" t="t" r="r" b="b"/>
              <a:pathLst>
                <a:path w="433" h="532" extrusionOk="0">
                  <a:moveTo>
                    <a:pt x="17" y="0"/>
                  </a:moveTo>
                  <a:lnTo>
                    <a:pt x="0" y="33"/>
                  </a:lnTo>
                  <a:lnTo>
                    <a:pt x="17" y="83"/>
                  </a:lnTo>
                  <a:lnTo>
                    <a:pt x="150" y="266"/>
                  </a:lnTo>
                  <a:lnTo>
                    <a:pt x="17" y="465"/>
                  </a:lnTo>
                  <a:lnTo>
                    <a:pt x="0" y="499"/>
                  </a:lnTo>
                  <a:lnTo>
                    <a:pt x="33" y="532"/>
                  </a:lnTo>
                  <a:lnTo>
                    <a:pt x="83" y="532"/>
                  </a:lnTo>
                  <a:lnTo>
                    <a:pt x="100" y="515"/>
                  </a:lnTo>
                  <a:lnTo>
                    <a:pt x="216" y="366"/>
                  </a:lnTo>
                  <a:lnTo>
                    <a:pt x="332" y="515"/>
                  </a:lnTo>
                  <a:lnTo>
                    <a:pt x="349" y="532"/>
                  </a:lnTo>
                  <a:lnTo>
                    <a:pt x="416" y="532"/>
                  </a:lnTo>
                  <a:lnTo>
                    <a:pt x="432" y="499"/>
                  </a:lnTo>
                  <a:lnTo>
                    <a:pt x="416" y="465"/>
                  </a:lnTo>
                  <a:lnTo>
                    <a:pt x="283" y="266"/>
                  </a:lnTo>
                  <a:lnTo>
                    <a:pt x="416" y="83"/>
                  </a:lnTo>
                  <a:lnTo>
                    <a:pt x="432" y="50"/>
                  </a:lnTo>
                  <a:lnTo>
                    <a:pt x="416" y="0"/>
                  </a:lnTo>
                  <a:lnTo>
                    <a:pt x="382" y="0"/>
                  </a:lnTo>
                  <a:lnTo>
                    <a:pt x="332" y="17"/>
                  </a:lnTo>
                  <a:lnTo>
                    <a:pt x="216" y="166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085650" y="2761700"/>
              <a:ext cx="8350" cy="19975"/>
            </a:xfrm>
            <a:custGeom>
              <a:avLst/>
              <a:gdLst/>
              <a:ahLst/>
              <a:cxnLst/>
              <a:rect l="l" t="t" r="r" b="b"/>
              <a:pathLst>
                <a:path w="334" h="799" extrusionOk="0">
                  <a:moveTo>
                    <a:pt x="184" y="0"/>
                  </a:moveTo>
                  <a:lnTo>
                    <a:pt x="134" y="17"/>
                  </a:lnTo>
                  <a:lnTo>
                    <a:pt x="117" y="67"/>
                  </a:lnTo>
                  <a:lnTo>
                    <a:pt x="117" y="233"/>
                  </a:lnTo>
                  <a:lnTo>
                    <a:pt x="34" y="233"/>
                  </a:lnTo>
                  <a:lnTo>
                    <a:pt x="17" y="250"/>
                  </a:lnTo>
                  <a:lnTo>
                    <a:pt x="1" y="283"/>
                  </a:lnTo>
                  <a:lnTo>
                    <a:pt x="1" y="300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117" y="349"/>
                  </a:lnTo>
                  <a:lnTo>
                    <a:pt x="117" y="665"/>
                  </a:lnTo>
                  <a:lnTo>
                    <a:pt x="117" y="715"/>
                  </a:lnTo>
                  <a:lnTo>
                    <a:pt x="150" y="765"/>
                  </a:lnTo>
                  <a:lnTo>
                    <a:pt x="184" y="782"/>
                  </a:lnTo>
                  <a:lnTo>
                    <a:pt x="233" y="798"/>
                  </a:lnTo>
                  <a:lnTo>
                    <a:pt x="267" y="782"/>
                  </a:lnTo>
                  <a:lnTo>
                    <a:pt x="283" y="748"/>
                  </a:lnTo>
                  <a:lnTo>
                    <a:pt x="283" y="715"/>
                  </a:lnTo>
                  <a:lnTo>
                    <a:pt x="283" y="698"/>
                  </a:lnTo>
                  <a:lnTo>
                    <a:pt x="267" y="682"/>
                  </a:lnTo>
                  <a:lnTo>
                    <a:pt x="233" y="665"/>
                  </a:lnTo>
                  <a:lnTo>
                    <a:pt x="233" y="349"/>
                  </a:lnTo>
                  <a:lnTo>
                    <a:pt x="267" y="349"/>
                  </a:lnTo>
                  <a:lnTo>
                    <a:pt x="317" y="333"/>
                  </a:lnTo>
                  <a:lnTo>
                    <a:pt x="333" y="283"/>
                  </a:lnTo>
                  <a:lnTo>
                    <a:pt x="333" y="266"/>
                  </a:lnTo>
                  <a:lnTo>
                    <a:pt x="317" y="250"/>
                  </a:lnTo>
                  <a:lnTo>
                    <a:pt x="300" y="233"/>
                  </a:lnTo>
                  <a:lnTo>
                    <a:pt x="233" y="233"/>
                  </a:lnTo>
                  <a:lnTo>
                    <a:pt x="233" y="67"/>
                  </a:lnTo>
                  <a:lnTo>
                    <a:pt x="217" y="1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522975" y="2696875"/>
              <a:ext cx="283825" cy="1127350"/>
            </a:xfrm>
            <a:custGeom>
              <a:avLst/>
              <a:gdLst/>
              <a:ahLst/>
              <a:cxnLst/>
              <a:rect l="l" t="t" r="r" b="b"/>
              <a:pathLst>
                <a:path w="11353" h="45094" extrusionOk="0">
                  <a:moveTo>
                    <a:pt x="3408" y="0"/>
                  </a:moveTo>
                  <a:lnTo>
                    <a:pt x="1945" y="10522"/>
                  </a:lnTo>
                  <a:lnTo>
                    <a:pt x="864" y="18466"/>
                  </a:lnTo>
                  <a:lnTo>
                    <a:pt x="432" y="21575"/>
                  </a:lnTo>
                  <a:lnTo>
                    <a:pt x="183" y="23552"/>
                  </a:lnTo>
                  <a:lnTo>
                    <a:pt x="150" y="23902"/>
                  </a:lnTo>
                  <a:lnTo>
                    <a:pt x="117" y="24350"/>
                  </a:lnTo>
                  <a:lnTo>
                    <a:pt x="67" y="25431"/>
                  </a:lnTo>
                  <a:lnTo>
                    <a:pt x="33" y="26777"/>
                  </a:lnTo>
                  <a:lnTo>
                    <a:pt x="17" y="28323"/>
                  </a:lnTo>
                  <a:lnTo>
                    <a:pt x="0" y="30035"/>
                  </a:lnTo>
                  <a:lnTo>
                    <a:pt x="0" y="31830"/>
                  </a:lnTo>
                  <a:lnTo>
                    <a:pt x="33" y="35570"/>
                  </a:lnTo>
                  <a:lnTo>
                    <a:pt x="83" y="39160"/>
                  </a:lnTo>
                  <a:lnTo>
                    <a:pt x="133" y="42185"/>
                  </a:lnTo>
                  <a:lnTo>
                    <a:pt x="183" y="45093"/>
                  </a:lnTo>
                  <a:lnTo>
                    <a:pt x="8610" y="45093"/>
                  </a:lnTo>
                  <a:lnTo>
                    <a:pt x="8593" y="34506"/>
                  </a:lnTo>
                  <a:lnTo>
                    <a:pt x="8593" y="27159"/>
                  </a:lnTo>
                  <a:lnTo>
                    <a:pt x="8610" y="24666"/>
                  </a:lnTo>
                  <a:lnTo>
                    <a:pt x="8610" y="23951"/>
                  </a:lnTo>
                  <a:lnTo>
                    <a:pt x="8627" y="23636"/>
                  </a:lnTo>
                  <a:lnTo>
                    <a:pt x="8710" y="23104"/>
                  </a:lnTo>
                  <a:lnTo>
                    <a:pt x="8826" y="22140"/>
                  </a:lnTo>
                  <a:lnTo>
                    <a:pt x="9175" y="19248"/>
                  </a:lnTo>
                  <a:lnTo>
                    <a:pt x="9624" y="15425"/>
                  </a:lnTo>
                  <a:lnTo>
                    <a:pt x="10106" y="11203"/>
                  </a:lnTo>
                  <a:lnTo>
                    <a:pt x="10970" y="3458"/>
                  </a:lnTo>
                  <a:lnTo>
                    <a:pt x="1135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376275" y="3633050"/>
              <a:ext cx="361950" cy="329125"/>
            </a:xfrm>
            <a:custGeom>
              <a:avLst/>
              <a:gdLst/>
              <a:ahLst/>
              <a:cxnLst/>
              <a:rect l="l" t="t" r="r" b="b"/>
              <a:pathLst>
                <a:path w="14478" h="13165" extrusionOk="0">
                  <a:moveTo>
                    <a:pt x="14445" y="1"/>
                  </a:moveTo>
                  <a:lnTo>
                    <a:pt x="5985" y="84"/>
                  </a:lnTo>
                  <a:lnTo>
                    <a:pt x="6018" y="6765"/>
                  </a:lnTo>
                  <a:lnTo>
                    <a:pt x="6018" y="7031"/>
                  </a:lnTo>
                  <a:lnTo>
                    <a:pt x="6068" y="8411"/>
                  </a:lnTo>
                  <a:lnTo>
                    <a:pt x="6068" y="8544"/>
                  </a:lnTo>
                  <a:lnTo>
                    <a:pt x="5286" y="8910"/>
                  </a:lnTo>
                  <a:lnTo>
                    <a:pt x="3541" y="9741"/>
                  </a:lnTo>
                  <a:lnTo>
                    <a:pt x="2561" y="10223"/>
                  </a:lnTo>
                  <a:lnTo>
                    <a:pt x="1696" y="10655"/>
                  </a:lnTo>
                  <a:lnTo>
                    <a:pt x="998" y="11020"/>
                  </a:lnTo>
                  <a:lnTo>
                    <a:pt x="766" y="11153"/>
                  </a:lnTo>
                  <a:lnTo>
                    <a:pt x="633" y="11253"/>
                  </a:lnTo>
                  <a:lnTo>
                    <a:pt x="533" y="11336"/>
                  </a:lnTo>
                  <a:lnTo>
                    <a:pt x="450" y="11436"/>
                  </a:lnTo>
                  <a:lnTo>
                    <a:pt x="367" y="11569"/>
                  </a:lnTo>
                  <a:lnTo>
                    <a:pt x="300" y="11685"/>
                  </a:lnTo>
                  <a:lnTo>
                    <a:pt x="167" y="11984"/>
                  </a:lnTo>
                  <a:lnTo>
                    <a:pt x="67" y="12284"/>
                  </a:lnTo>
                  <a:lnTo>
                    <a:pt x="34" y="12433"/>
                  </a:lnTo>
                  <a:lnTo>
                    <a:pt x="18" y="12566"/>
                  </a:lnTo>
                  <a:lnTo>
                    <a:pt x="1" y="12699"/>
                  </a:lnTo>
                  <a:lnTo>
                    <a:pt x="18" y="12816"/>
                  </a:lnTo>
                  <a:lnTo>
                    <a:pt x="34" y="12915"/>
                  </a:lnTo>
                  <a:lnTo>
                    <a:pt x="84" y="13015"/>
                  </a:lnTo>
                  <a:lnTo>
                    <a:pt x="134" y="13065"/>
                  </a:lnTo>
                  <a:lnTo>
                    <a:pt x="217" y="13115"/>
                  </a:lnTo>
                  <a:lnTo>
                    <a:pt x="433" y="13131"/>
                  </a:lnTo>
                  <a:lnTo>
                    <a:pt x="915" y="13148"/>
                  </a:lnTo>
                  <a:lnTo>
                    <a:pt x="2511" y="13165"/>
                  </a:lnTo>
                  <a:lnTo>
                    <a:pt x="4688" y="13148"/>
                  </a:lnTo>
                  <a:lnTo>
                    <a:pt x="7165" y="13115"/>
                  </a:lnTo>
                  <a:lnTo>
                    <a:pt x="9641" y="13065"/>
                  </a:lnTo>
                  <a:lnTo>
                    <a:pt x="11835" y="12982"/>
                  </a:lnTo>
                  <a:lnTo>
                    <a:pt x="12716" y="12932"/>
                  </a:lnTo>
                  <a:lnTo>
                    <a:pt x="13431" y="12882"/>
                  </a:lnTo>
                  <a:lnTo>
                    <a:pt x="13913" y="12832"/>
                  </a:lnTo>
                  <a:lnTo>
                    <a:pt x="14079" y="12799"/>
                  </a:lnTo>
                  <a:lnTo>
                    <a:pt x="14146" y="12766"/>
                  </a:lnTo>
                  <a:lnTo>
                    <a:pt x="14195" y="12732"/>
                  </a:lnTo>
                  <a:lnTo>
                    <a:pt x="14212" y="12649"/>
                  </a:lnTo>
                  <a:lnTo>
                    <a:pt x="14278" y="12367"/>
                  </a:lnTo>
                  <a:lnTo>
                    <a:pt x="14328" y="11968"/>
                  </a:lnTo>
                  <a:lnTo>
                    <a:pt x="14362" y="11436"/>
                  </a:lnTo>
                  <a:lnTo>
                    <a:pt x="14395" y="10804"/>
                  </a:lnTo>
                  <a:lnTo>
                    <a:pt x="14428" y="10090"/>
                  </a:lnTo>
                  <a:lnTo>
                    <a:pt x="14461" y="8461"/>
                  </a:lnTo>
                  <a:lnTo>
                    <a:pt x="14461" y="8394"/>
                  </a:lnTo>
                  <a:lnTo>
                    <a:pt x="14478" y="6932"/>
                  </a:lnTo>
                  <a:lnTo>
                    <a:pt x="14478" y="6732"/>
                  </a:lnTo>
                  <a:lnTo>
                    <a:pt x="14478" y="4289"/>
                  </a:lnTo>
                  <a:lnTo>
                    <a:pt x="14478" y="2128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376275" y="3801350"/>
              <a:ext cx="361950" cy="160825"/>
            </a:xfrm>
            <a:custGeom>
              <a:avLst/>
              <a:gdLst/>
              <a:ahLst/>
              <a:cxnLst/>
              <a:rect l="l" t="t" r="r" b="b"/>
              <a:pathLst>
                <a:path w="14478" h="6433" extrusionOk="0">
                  <a:moveTo>
                    <a:pt x="14478" y="0"/>
                  </a:moveTo>
                  <a:lnTo>
                    <a:pt x="6018" y="33"/>
                  </a:lnTo>
                  <a:lnTo>
                    <a:pt x="6018" y="299"/>
                  </a:lnTo>
                  <a:lnTo>
                    <a:pt x="6068" y="1679"/>
                  </a:lnTo>
                  <a:lnTo>
                    <a:pt x="6068" y="1812"/>
                  </a:lnTo>
                  <a:lnTo>
                    <a:pt x="5286" y="2178"/>
                  </a:lnTo>
                  <a:lnTo>
                    <a:pt x="3541" y="3009"/>
                  </a:lnTo>
                  <a:lnTo>
                    <a:pt x="2561" y="3491"/>
                  </a:lnTo>
                  <a:lnTo>
                    <a:pt x="1696" y="3923"/>
                  </a:lnTo>
                  <a:lnTo>
                    <a:pt x="998" y="4288"/>
                  </a:lnTo>
                  <a:lnTo>
                    <a:pt x="766" y="4421"/>
                  </a:lnTo>
                  <a:lnTo>
                    <a:pt x="633" y="4521"/>
                  </a:lnTo>
                  <a:lnTo>
                    <a:pt x="533" y="4604"/>
                  </a:lnTo>
                  <a:lnTo>
                    <a:pt x="450" y="4704"/>
                  </a:lnTo>
                  <a:lnTo>
                    <a:pt x="367" y="4837"/>
                  </a:lnTo>
                  <a:lnTo>
                    <a:pt x="300" y="4953"/>
                  </a:lnTo>
                  <a:lnTo>
                    <a:pt x="167" y="5252"/>
                  </a:lnTo>
                  <a:lnTo>
                    <a:pt x="67" y="5552"/>
                  </a:lnTo>
                  <a:lnTo>
                    <a:pt x="34" y="5701"/>
                  </a:lnTo>
                  <a:lnTo>
                    <a:pt x="18" y="5834"/>
                  </a:lnTo>
                  <a:lnTo>
                    <a:pt x="1" y="5967"/>
                  </a:lnTo>
                  <a:lnTo>
                    <a:pt x="18" y="6084"/>
                  </a:lnTo>
                  <a:lnTo>
                    <a:pt x="34" y="6183"/>
                  </a:lnTo>
                  <a:lnTo>
                    <a:pt x="84" y="6283"/>
                  </a:lnTo>
                  <a:lnTo>
                    <a:pt x="134" y="6333"/>
                  </a:lnTo>
                  <a:lnTo>
                    <a:pt x="217" y="6383"/>
                  </a:lnTo>
                  <a:lnTo>
                    <a:pt x="433" y="6399"/>
                  </a:lnTo>
                  <a:lnTo>
                    <a:pt x="915" y="6416"/>
                  </a:lnTo>
                  <a:lnTo>
                    <a:pt x="2511" y="6433"/>
                  </a:lnTo>
                  <a:lnTo>
                    <a:pt x="4688" y="6416"/>
                  </a:lnTo>
                  <a:lnTo>
                    <a:pt x="7165" y="6383"/>
                  </a:lnTo>
                  <a:lnTo>
                    <a:pt x="9641" y="6333"/>
                  </a:lnTo>
                  <a:lnTo>
                    <a:pt x="11835" y="6250"/>
                  </a:lnTo>
                  <a:lnTo>
                    <a:pt x="12716" y="6200"/>
                  </a:lnTo>
                  <a:lnTo>
                    <a:pt x="13431" y="6150"/>
                  </a:lnTo>
                  <a:lnTo>
                    <a:pt x="13913" y="6100"/>
                  </a:lnTo>
                  <a:lnTo>
                    <a:pt x="14079" y="6067"/>
                  </a:lnTo>
                  <a:lnTo>
                    <a:pt x="14146" y="6034"/>
                  </a:lnTo>
                  <a:lnTo>
                    <a:pt x="14195" y="6000"/>
                  </a:lnTo>
                  <a:lnTo>
                    <a:pt x="14212" y="5917"/>
                  </a:lnTo>
                  <a:lnTo>
                    <a:pt x="14278" y="5635"/>
                  </a:lnTo>
                  <a:lnTo>
                    <a:pt x="14328" y="5236"/>
                  </a:lnTo>
                  <a:lnTo>
                    <a:pt x="14362" y="4704"/>
                  </a:lnTo>
                  <a:lnTo>
                    <a:pt x="14395" y="4072"/>
                  </a:lnTo>
                  <a:lnTo>
                    <a:pt x="14428" y="3358"/>
                  </a:lnTo>
                  <a:lnTo>
                    <a:pt x="14461" y="1729"/>
                  </a:lnTo>
                  <a:lnTo>
                    <a:pt x="14461" y="1662"/>
                  </a:lnTo>
                  <a:lnTo>
                    <a:pt x="14478" y="200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376275" y="3842900"/>
              <a:ext cx="361550" cy="119275"/>
            </a:xfrm>
            <a:custGeom>
              <a:avLst/>
              <a:gdLst/>
              <a:ahLst/>
              <a:cxnLst/>
              <a:rect l="l" t="t" r="r" b="b"/>
              <a:pathLst>
                <a:path w="14462" h="4771" extrusionOk="0">
                  <a:moveTo>
                    <a:pt x="14461" y="0"/>
                  </a:moveTo>
                  <a:lnTo>
                    <a:pt x="6068" y="17"/>
                  </a:lnTo>
                  <a:lnTo>
                    <a:pt x="6068" y="150"/>
                  </a:lnTo>
                  <a:lnTo>
                    <a:pt x="5303" y="516"/>
                  </a:lnTo>
                  <a:lnTo>
                    <a:pt x="3541" y="1347"/>
                  </a:lnTo>
                  <a:lnTo>
                    <a:pt x="2577" y="1829"/>
                  </a:lnTo>
                  <a:lnTo>
                    <a:pt x="1696" y="2261"/>
                  </a:lnTo>
                  <a:lnTo>
                    <a:pt x="1015" y="2626"/>
                  </a:lnTo>
                  <a:lnTo>
                    <a:pt x="782" y="2759"/>
                  </a:lnTo>
                  <a:lnTo>
                    <a:pt x="633" y="2859"/>
                  </a:lnTo>
                  <a:lnTo>
                    <a:pt x="549" y="2942"/>
                  </a:lnTo>
                  <a:lnTo>
                    <a:pt x="450" y="3042"/>
                  </a:lnTo>
                  <a:lnTo>
                    <a:pt x="367" y="3175"/>
                  </a:lnTo>
                  <a:lnTo>
                    <a:pt x="300" y="3291"/>
                  </a:lnTo>
                  <a:lnTo>
                    <a:pt x="167" y="3590"/>
                  </a:lnTo>
                  <a:lnTo>
                    <a:pt x="67" y="3890"/>
                  </a:lnTo>
                  <a:lnTo>
                    <a:pt x="34" y="4039"/>
                  </a:lnTo>
                  <a:lnTo>
                    <a:pt x="18" y="4172"/>
                  </a:lnTo>
                  <a:lnTo>
                    <a:pt x="1" y="4305"/>
                  </a:lnTo>
                  <a:lnTo>
                    <a:pt x="18" y="4422"/>
                  </a:lnTo>
                  <a:lnTo>
                    <a:pt x="34" y="4521"/>
                  </a:lnTo>
                  <a:lnTo>
                    <a:pt x="84" y="4621"/>
                  </a:lnTo>
                  <a:lnTo>
                    <a:pt x="134" y="4671"/>
                  </a:lnTo>
                  <a:lnTo>
                    <a:pt x="217" y="4721"/>
                  </a:lnTo>
                  <a:lnTo>
                    <a:pt x="317" y="4737"/>
                  </a:lnTo>
                  <a:lnTo>
                    <a:pt x="533" y="4754"/>
                  </a:lnTo>
                  <a:lnTo>
                    <a:pt x="1214" y="4771"/>
                  </a:lnTo>
                  <a:lnTo>
                    <a:pt x="3475" y="4771"/>
                  </a:lnTo>
                  <a:lnTo>
                    <a:pt x="6400" y="4737"/>
                  </a:lnTo>
                  <a:lnTo>
                    <a:pt x="9475" y="4671"/>
                  </a:lnTo>
                  <a:lnTo>
                    <a:pt x="11220" y="4604"/>
                  </a:lnTo>
                  <a:lnTo>
                    <a:pt x="12666" y="4538"/>
                  </a:lnTo>
                  <a:lnTo>
                    <a:pt x="13231" y="4505"/>
                  </a:lnTo>
                  <a:lnTo>
                    <a:pt x="13680" y="4471"/>
                  </a:lnTo>
                  <a:lnTo>
                    <a:pt x="13996" y="4422"/>
                  </a:lnTo>
                  <a:lnTo>
                    <a:pt x="14096" y="4405"/>
                  </a:lnTo>
                  <a:lnTo>
                    <a:pt x="14146" y="4372"/>
                  </a:lnTo>
                  <a:lnTo>
                    <a:pt x="14179" y="4338"/>
                  </a:lnTo>
                  <a:lnTo>
                    <a:pt x="14212" y="4255"/>
                  </a:lnTo>
                  <a:lnTo>
                    <a:pt x="14278" y="3989"/>
                  </a:lnTo>
                  <a:lnTo>
                    <a:pt x="14328" y="3590"/>
                  </a:lnTo>
                  <a:lnTo>
                    <a:pt x="14362" y="3075"/>
                  </a:lnTo>
                  <a:lnTo>
                    <a:pt x="14395" y="2460"/>
                  </a:lnTo>
                  <a:lnTo>
                    <a:pt x="14428" y="1762"/>
                  </a:lnTo>
                  <a:lnTo>
                    <a:pt x="14461" y="167"/>
                  </a:lnTo>
                  <a:lnTo>
                    <a:pt x="14461" y="67"/>
                  </a:lnTo>
                  <a:lnTo>
                    <a:pt x="1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384175" y="3944275"/>
              <a:ext cx="331200" cy="5025"/>
            </a:xfrm>
            <a:custGeom>
              <a:avLst/>
              <a:gdLst/>
              <a:ahLst/>
              <a:cxnLst/>
              <a:rect l="l" t="t" r="r" b="b"/>
              <a:pathLst>
                <a:path w="13248" h="201" extrusionOk="0">
                  <a:moveTo>
                    <a:pt x="10572" y="1"/>
                  </a:moveTo>
                  <a:lnTo>
                    <a:pt x="8677" y="17"/>
                  </a:lnTo>
                  <a:lnTo>
                    <a:pt x="6649" y="34"/>
                  </a:lnTo>
                  <a:lnTo>
                    <a:pt x="2727" y="101"/>
                  </a:lnTo>
                  <a:lnTo>
                    <a:pt x="1148" y="134"/>
                  </a:lnTo>
                  <a:lnTo>
                    <a:pt x="34" y="150"/>
                  </a:lnTo>
                  <a:lnTo>
                    <a:pt x="17" y="167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34" y="200"/>
                  </a:lnTo>
                  <a:lnTo>
                    <a:pt x="2727" y="200"/>
                  </a:lnTo>
                  <a:lnTo>
                    <a:pt x="6649" y="184"/>
                  </a:lnTo>
                  <a:lnTo>
                    <a:pt x="8694" y="167"/>
                  </a:lnTo>
                  <a:lnTo>
                    <a:pt x="10572" y="134"/>
                  </a:lnTo>
                  <a:lnTo>
                    <a:pt x="12134" y="101"/>
                  </a:lnTo>
                  <a:lnTo>
                    <a:pt x="13231" y="51"/>
                  </a:lnTo>
                  <a:lnTo>
                    <a:pt x="13248" y="51"/>
                  </a:lnTo>
                  <a:lnTo>
                    <a:pt x="13231" y="34"/>
                  </a:lnTo>
                  <a:lnTo>
                    <a:pt x="12134" y="17"/>
                  </a:lnTo>
                  <a:lnTo>
                    <a:pt x="10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503850" y="3842475"/>
              <a:ext cx="66100" cy="16650"/>
            </a:xfrm>
            <a:custGeom>
              <a:avLst/>
              <a:gdLst/>
              <a:ahLst/>
              <a:cxnLst/>
              <a:rect l="l" t="t" r="r" b="b"/>
              <a:pathLst>
                <a:path w="2644" h="666" extrusionOk="0">
                  <a:moveTo>
                    <a:pt x="715" y="1"/>
                  </a:moveTo>
                  <a:lnTo>
                    <a:pt x="383" y="17"/>
                  </a:lnTo>
                  <a:lnTo>
                    <a:pt x="50" y="67"/>
                  </a:lnTo>
                  <a:lnTo>
                    <a:pt x="1" y="84"/>
                  </a:lnTo>
                  <a:lnTo>
                    <a:pt x="1" y="117"/>
                  </a:lnTo>
                  <a:lnTo>
                    <a:pt x="17" y="167"/>
                  </a:lnTo>
                  <a:lnTo>
                    <a:pt x="50" y="167"/>
                  </a:lnTo>
                  <a:lnTo>
                    <a:pt x="699" y="250"/>
                  </a:lnTo>
                  <a:lnTo>
                    <a:pt x="1330" y="350"/>
                  </a:lnTo>
                  <a:lnTo>
                    <a:pt x="1962" y="499"/>
                  </a:lnTo>
                  <a:lnTo>
                    <a:pt x="2594" y="666"/>
                  </a:lnTo>
                  <a:lnTo>
                    <a:pt x="2610" y="666"/>
                  </a:lnTo>
                  <a:lnTo>
                    <a:pt x="2627" y="649"/>
                  </a:lnTo>
                  <a:lnTo>
                    <a:pt x="2643" y="632"/>
                  </a:lnTo>
                  <a:lnTo>
                    <a:pt x="2627" y="616"/>
                  </a:lnTo>
                  <a:lnTo>
                    <a:pt x="2494" y="516"/>
                  </a:lnTo>
                  <a:lnTo>
                    <a:pt x="2361" y="416"/>
                  </a:lnTo>
                  <a:lnTo>
                    <a:pt x="2211" y="333"/>
                  </a:lnTo>
                  <a:lnTo>
                    <a:pt x="2062" y="250"/>
                  </a:lnTo>
                  <a:lnTo>
                    <a:pt x="1912" y="184"/>
                  </a:lnTo>
                  <a:lnTo>
                    <a:pt x="1746" y="134"/>
                  </a:lnTo>
                  <a:lnTo>
                    <a:pt x="1580" y="84"/>
                  </a:lnTo>
                  <a:lnTo>
                    <a:pt x="1413" y="51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488075" y="3852025"/>
              <a:ext cx="66500" cy="16650"/>
            </a:xfrm>
            <a:custGeom>
              <a:avLst/>
              <a:gdLst/>
              <a:ahLst/>
              <a:cxnLst/>
              <a:rect l="l" t="t" r="r" b="b"/>
              <a:pathLst>
                <a:path w="2660" h="666" extrusionOk="0">
                  <a:moveTo>
                    <a:pt x="731" y="1"/>
                  </a:moveTo>
                  <a:lnTo>
                    <a:pt x="382" y="18"/>
                  </a:lnTo>
                  <a:lnTo>
                    <a:pt x="67" y="67"/>
                  </a:lnTo>
                  <a:lnTo>
                    <a:pt x="17" y="84"/>
                  </a:lnTo>
                  <a:lnTo>
                    <a:pt x="0" y="117"/>
                  </a:lnTo>
                  <a:lnTo>
                    <a:pt x="33" y="167"/>
                  </a:lnTo>
                  <a:lnTo>
                    <a:pt x="67" y="184"/>
                  </a:lnTo>
                  <a:lnTo>
                    <a:pt x="715" y="250"/>
                  </a:lnTo>
                  <a:lnTo>
                    <a:pt x="1346" y="350"/>
                  </a:lnTo>
                  <a:lnTo>
                    <a:pt x="1978" y="500"/>
                  </a:lnTo>
                  <a:lnTo>
                    <a:pt x="2610" y="666"/>
                  </a:lnTo>
                  <a:lnTo>
                    <a:pt x="2626" y="666"/>
                  </a:lnTo>
                  <a:lnTo>
                    <a:pt x="2643" y="649"/>
                  </a:lnTo>
                  <a:lnTo>
                    <a:pt x="2659" y="633"/>
                  </a:lnTo>
                  <a:lnTo>
                    <a:pt x="2643" y="616"/>
                  </a:lnTo>
                  <a:lnTo>
                    <a:pt x="2510" y="516"/>
                  </a:lnTo>
                  <a:lnTo>
                    <a:pt x="2377" y="417"/>
                  </a:lnTo>
                  <a:lnTo>
                    <a:pt x="2227" y="333"/>
                  </a:lnTo>
                  <a:lnTo>
                    <a:pt x="2078" y="250"/>
                  </a:lnTo>
                  <a:lnTo>
                    <a:pt x="1928" y="184"/>
                  </a:lnTo>
                  <a:lnTo>
                    <a:pt x="1762" y="134"/>
                  </a:lnTo>
                  <a:lnTo>
                    <a:pt x="1596" y="84"/>
                  </a:lnTo>
                  <a:lnTo>
                    <a:pt x="1429" y="51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472700" y="3861600"/>
              <a:ext cx="66075" cy="16650"/>
            </a:xfrm>
            <a:custGeom>
              <a:avLst/>
              <a:gdLst/>
              <a:ahLst/>
              <a:cxnLst/>
              <a:rect l="l" t="t" r="r" b="b"/>
              <a:pathLst>
                <a:path w="2643" h="666" extrusionOk="0">
                  <a:moveTo>
                    <a:pt x="731" y="0"/>
                  </a:moveTo>
                  <a:lnTo>
                    <a:pt x="382" y="17"/>
                  </a:lnTo>
                  <a:lnTo>
                    <a:pt x="50" y="67"/>
                  </a:lnTo>
                  <a:lnTo>
                    <a:pt x="17" y="83"/>
                  </a:lnTo>
                  <a:lnTo>
                    <a:pt x="0" y="133"/>
                  </a:lnTo>
                  <a:lnTo>
                    <a:pt x="17" y="166"/>
                  </a:lnTo>
                  <a:lnTo>
                    <a:pt x="67" y="183"/>
                  </a:lnTo>
                  <a:lnTo>
                    <a:pt x="715" y="250"/>
                  </a:lnTo>
                  <a:lnTo>
                    <a:pt x="1346" y="349"/>
                  </a:lnTo>
                  <a:lnTo>
                    <a:pt x="1978" y="499"/>
                  </a:lnTo>
                  <a:lnTo>
                    <a:pt x="2610" y="665"/>
                  </a:lnTo>
                  <a:lnTo>
                    <a:pt x="2643" y="665"/>
                  </a:lnTo>
                  <a:lnTo>
                    <a:pt x="2643" y="632"/>
                  </a:lnTo>
                  <a:lnTo>
                    <a:pt x="2643" y="615"/>
                  </a:lnTo>
                  <a:lnTo>
                    <a:pt x="2510" y="516"/>
                  </a:lnTo>
                  <a:lnTo>
                    <a:pt x="2377" y="416"/>
                  </a:lnTo>
                  <a:lnTo>
                    <a:pt x="2227" y="333"/>
                  </a:lnTo>
                  <a:lnTo>
                    <a:pt x="2078" y="250"/>
                  </a:lnTo>
                  <a:lnTo>
                    <a:pt x="1911" y="183"/>
                  </a:lnTo>
                  <a:lnTo>
                    <a:pt x="1762" y="133"/>
                  </a:lnTo>
                  <a:lnTo>
                    <a:pt x="1596" y="83"/>
                  </a:lnTo>
                  <a:lnTo>
                    <a:pt x="1413" y="5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473100" y="3790550"/>
              <a:ext cx="70250" cy="60275"/>
            </a:xfrm>
            <a:custGeom>
              <a:avLst/>
              <a:gdLst/>
              <a:ahLst/>
              <a:cxnLst/>
              <a:rect l="l" t="t" r="r" b="b"/>
              <a:pathLst>
                <a:path w="2810" h="2411" extrusionOk="0">
                  <a:moveTo>
                    <a:pt x="616" y="249"/>
                  </a:moveTo>
                  <a:lnTo>
                    <a:pt x="699" y="266"/>
                  </a:lnTo>
                  <a:lnTo>
                    <a:pt x="815" y="283"/>
                  </a:lnTo>
                  <a:lnTo>
                    <a:pt x="915" y="299"/>
                  </a:lnTo>
                  <a:lnTo>
                    <a:pt x="1114" y="382"/>
                  </a:lnTo>
                  <a:lnTo>
                    <a:pt x="1297" y="482"/>
                  </a:lnTo>
                  <a:lnTo>
                    <a:pt x="1430" y="582"/>
                  </a:lnTo>
                  <a:lnTo>
                    <a:pt x="1663" y="814"/>
                  </a:lnTo>
                  <a:lnTo>
                    <a:pt x="1895" y="1064"/>
                  </a:lnTo>
                  <a:lnTo>
                    <a:pt x="2112" y="1346"/>
                  </a:lnTo>
                  <a:lnTo>
                    <a:pt x="2311" y="1629"/>
                  </a:lnTo>
                  <a:lnTo>
                    <a:pt x="2693" y="2211"/>
                  </a:lnTo>
                  <a:lnTo>
                    <a:pt x="2178" y="1995"/>
                  </a:lnTo>
                  <a:lnTo>
                    <a:pt x="1663" y="1812"/>
                  </a:lnTo>
                  <a:lnTo>
                    <a:pt x="1280" y="1646"/>
                  </a:lnTo>
                  <a:lnTo>
                    <a:pt x="1064" y="1562"/>
                  </a:lnTo>
                  <a:lnTo>
                    <a:pt x="865" y="1446"/>
                  </a:lnTo>
                  <a:lnTo>
                    <a:pt x="666" y="1313"/>
                  </a:lnTo>
                  <a:lnTo>
                    <a:pt x="499" y="1164"/>
                  </a:lnTo>
                  <a:lnTo>
                    <a:pt x="433" y="1080"/>
                  </a:lnTo>
                  <a:lnTo>
                    <a:pt x="366" y="997"/>
                  </a:lnTo>
                  <a:lnTo>
                    <a:pt x="333" y="898"/>
                  </a:lnTo>
                  <a:lnTo>
                    <a:pt x="300" y="814"/>
                  </a:lnTo>
                  <a:lnTo>
                    <a:pt x="283" y="648"/>
                  </a:lnTo>
                  <a:lnTo>
                    <a:pt x="300" y="515"/>
                  </a:lnTo>
                  <a:lnTo>
                    <a:pt x="333" y="416"/>
                  </a:lnTo>
                  <a:lnTo>
                    <a:pt x="366" y="349"/>
                  </a:lnTo>
                  <a:lnTo>
                    <a:pt x="433" y="299"/>
                  </a:lnTo>
                  <a:lnTo>
                    <a:pt x="516" y="266"/>
                  </a:lnTo>
                  <a:lnTo>
                    <a:pt x="616" y="249"/>
                  </a:lnTo>
                  <a:close/>
                  <a:moveTo>
                    <a:pt x="599" y="0"/>
                  </a:moveTo>
                  <a:lnTo>
                    <a:pt x="499" y="17"/>
                  </a:lnTo>
                  <a:lnTo>
                    <a:pt x="416" y="50"/>
                  </a:lnTo>
                  <a:lnTo>
                    <a:pt x="333" y="83"/>
                  </a:lnTo>
                  <a:lnTo>
                    <a:pt x="267" y="133"/>
                  </a:lnTo>
                  <a:lnTo>
                    <a:pt x="183" y="200"/>
                  </a:lnTo>
                  <a:lnTo>
                    <a:pt x="117" y="283"/>
                  </a:lnTo>
                  <a:lnTo>
                    <a:pt x="67" y="366"/>
                  </a:lnTo>
                  <a:lnTo>
                    <a:pt x="34" y="465"/>
                  </a:lnTo>
                  <a:lnTo>
                    <a:pt x="1" y="549"/>
                  </a:lnTo>
                  <a:lnTo>
                    <a:pt x="1" y="632"/>
                  </a:lnTo>
                  <a:lnTo>
                    <a:pt x="1" y="715"/>
                  </a:lnTo>
                  <a:lnTo>
                    <a:pt x="17" y="798"/>
                  </a:lnTo>
                  <a:lnTo>
                    <a:pt x="67" y="964"/>
                  </a:lnTo>
                  <a:lnTo>
                    <a:pt x="150" y="1114"/>
                  </a:lnTo>
                  <a:lnTo>
                    <a:pt x="267" y="1263"/>
                  </a:lnTo>
                  <a:lnTo>
                    <a:pt x="400" y="1396"/>
                  </a:lnTo>
                  <a:lnTo>
                    <a:pt x="533" y="1496"/>
                  </a:lnTo>
                  <a:lnTo>
                    <a:pt x="765" y="1662"/>
                  </a:lnTo>
                  <a:lnTo>
                    <a:pt x="1031" y="1795"/>
                  </a:lnTo>
                  <a:lnTo>
                    <a:pt x="1280" y="1928"/>
                  </a:lnTo>
                  <a:lnTo>
                    <a:pt x="1563" y="2028"/>
                  </a:lnTo>
                  <a:lnTo>
                    <a:pt x="2112" y="2227"/>
                  </a:lnTo>
                  <a:lnTo>
                    <a:pt x="2660" y="2410"/>
                  </a:lnTo>
                  <a:lnTo>
                    <a:pt x="2710" y="2410"/>
                  </a:lnTo>
                  <a:lnTo>
                    <a:pt x="2760" y="2393"/>
                  </a:lnTo>
                  <a:lnTo>
                    <a:pt x="2776" y="2344"/>
                  </a:lnTo>
                  <a:lnTo>
                    <a:pt x="2793" y="2294"/>
                  </a:lnTo>
                  <a:lnTo>
                    <a:pt x="2810" y="2294"/>
                  </a:lnTo>
                  <a:lnTo>
                    <a:pt x="2810" y="2277"/>
                  </a:lnTo>
                  <a:lnTo>
                    <a:pt x="2810" y="2261"/>
                  </a:lnTo>
                  <a:lnTo>
                    <a:pt x="2693" y="1995"/>
                  </a:lnTo>
                  <a:lnTo>
                    <a:pt x="2577" y="1712"/>
                  </a:lnTo>
                  <a:lnTo>
                    <a:pt x="2427" y="1446"/>
                  </a:lnTo>
                  <a:lnTo>
                    <a:pt x="2261" y="1197"/>
                  </a:lnTo>
                  <a:lnTo>
                    <a:pt x="2078" y="964"/>
                  </a:lnTo>
                  <a:lnTo>
                    <a:pt x="1879" y="731"/>
                  </a:lnTo>
                  <a:lnTo>
                    <a:pt x="1679" y="515"/>
                  </a:lnTo>
                  <a:lnTo>
                    <a:pt x="1447" y="316"/>
                  </a:lnTo>
                  <a:lnTo>
                    <a:pt x="1297" y="200"/>
                  </a:lnTo>
                  <a:lnTo>
                    <a:pt x="1131" y="116"/>
                  </a:lnTo>
                  <a:lnTo>
                    <a:pt x="965" y="50"/>
                  </a:lnTo>
                  <a:lnTo>
                    <a:pt x="782" y="1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538350" y="3803000"/>
              <a:ext cx="77725" cy="47400"/>
            </a:xfrm>
            <a:custGeom>
              <a:avLst/>
              <a:gdLst/>
              <a:ahLst/>
              <a:cxnLst/>
              <a:rect l="l" t="t" r="r" b="b"/>
              <a:pathLst>
                <a:path w="3109" h="1896" extrusionOk="0">
                  <a:moveTo>
                    <a:pt x="2510" y="267"/>
                  </a:moveTo>
                  <a:lnTo>
                    <a:pt x="2610" y="283"/>
                  </a:lnTo>
                  <a:lnTo>
                    <a:pt x="2693" y="316"/>
                  </a:lnTo>
                  <a:lnTo>
                    <a:pt x="2759" y="366"/>
                  </a:lnTo>
                  <a:lnTo>
                    <a:pt x="2809" y="433"/>
                  </a:lnTo>
                  <a:lnTo>
                    <a:pt x="2842" y="516"/>
                  </a:lnTo>
                  <a:lnTo>
                    <a:pt x="2842" y="616"/>
                  </a:lnTo>
                  <a:lnTo>
                    <a:pt x="2826" y="749"/>
                  </a:lnTo>
                  <a:lnTo>
                    <a:pt x="2776" y="898"/>
                  </a:lnTo>
                  <a:lnTo>
                    <a:pt x="2726" y="981"/>
                  </a:lnTo>
                  <a:lnTo>
                    <a:pt x="2660" y="1064"/>
                  </a:lnTo>
                  <a:lnTo>
                    <a:pt x="2593" y="1131"/>
                  </a:lnTo>
                  <a:lnTo>
                    <a:pt x="2510" y="1197"/>
                  </a:lnTo>
                  <a:lnTo>
                    <a:pt x="2311" y="1297"/>
                  </a:lnTo>
                  <a:lnTo>
                    <a:pt x="2094" y="1380"/>
                  </a:lnTo>
                  <a:lnTo>
                    <a:pt x="1862" y="1447"/>
                  </a:lnTo>
                  <a:lnTo>
                    <a:pt x="1629" y="1480"/>
                  </a:lnTo>
                  <a:lnTo>
                    <a:pt x="1230" y="1546"/>
                  </a:lnTo>
                  <a:lnTo>
                    <a:pt x="682" y="1613"/>
                  </a:lnTo>
                  <a:lnTo>
                    <a:pt x="117" y="1696"/>
                  </a:lnTo>
                  <a:lnTo>
                    <a:pt x="632" y="1231"/>
                  </a:lnTo>
                  <a:lnTo>
                    <a:pt x="1180" y="782"/>
                  </a:lnTo>
                  <a:lnTo>
                    <a:pt x="1446" y="599"/>
                  </a:lnTo>
                  <a:lnTo>
                    <a:pt x="1745" y="416"/>
                  </a:lnTo>
                  <a:lnTo>
                    <a:pt x="1878" y="350"/>
                  </a:lnTo>
                  <a:lnTo>
                    <a:pt x="2078" y="300"/>
                  </a:lnTo>
                  <a:lnTo>
                    <a:pt x="2294" y="267"/>
                  </a:lnTo>
                  <a:close/>
                  <a:moveTo>
                    <a:pt x="2294" y="1"/>
                  </a:moveTo>
                  <a:lnTo>
                    <a:pt x="2111" y="17"/>
                  </a:lnTo>
                  <a:lnTo>
                    <a:pt x="1928" y="67"/>
                  </a:lnTo>
                  <a:lnTo>
                    <a:pt x="1762" y="134"/>
                  </a:lnTo>
                  <a:lnTo>
                    <a:pt x="1496" y="283"/>
                  </a:lnTo>
                  <a:lnTo>
                    <a:pt x="1247" y="449"/>
                  </a:lnTo>
                  <a:lnTo>
                    <a:pt x="997" y="616"/>
                  </a:lnTo>
                  <a:lnTo>
                    <a:pt x="781" y="815"/>
                  </a:lnTo>
                  <a:lnTo>
                    <a:pt x="565" y="1015"/>
                  </a:lnTo>
                  <a:lnTo>
                    <a:pt x="349" y="1247"/>
                  </a:lnTo>
                  <a:lnTo>
                    <a:pt x="166" y="1480"/>
                  </a:lnTo>
                  <a:lnTo>
                    <a:pt x="0" y="1729"/>
                  </a:lnTo>
                  <a:lnTo>
                    <a:pt x="0" y="1746"/>
                  </a:lnTo>
                  <a:lnTo>
                    <a:pt x="0" y="1763"/>
                  </a:lnTo>
                  <a:lnTo>
                    <a:pt x="0" y="1796"/>
                  </a:lnTo>
                  <a:lnTo>
                    <a:pt x="17" y="1846"/>
                  </a:lnTo>
                  <a:lnTo>
                    <a:pt x="50" y="1879"/>
                  </a:lnTo>
                  <a:lnTo>
                    <a:pt x="83" y="1895"/>
                  </a:lnTo>
                  <a:lnTo>
                    <a:pt x="117" y="1895"/>
                  </a:lnTo>
                  <a:lnTo>
                    <a:pt x="682" y="1846"/>
                  </a:lnTo>
                  <a:lnTo>
                    <a:pt x="1263" y="1779"/>
                  </a:lnTo>
                  <a:lnTo>
                    <a:pt x="1563" y="1746"/>
                  </a:lnTo>
                  <a:lnTo>
                    <a:pt x="1845" y="1679"/>
                  </a:lnTo>
                  <a:lnTo>
                    <a:pt x="2128" y="1613"/>
                  </a:lnTo>
                  <a:lnTo>
                    <a:pt x="2394" y="1513"/>
                  </a:lnTo>
                  <a:lnTo>
                    <a:pt x="2543" y="1430"/>
                  </a:lnTo>
                  <a:lnTo>
                    <a:pt x="2693" y="1330"/>
                  </a:lnTo>
                  <a:lnTo>
                    <a:pt x="2842" y="1214"/>
                  </a:lnTo>
                  <a:lnTo>
                    <a:pt x="2959" y="1081"/>
                  </a:lnTo>
                  <a:lnTo>
                    <a:pt x="3042" y="931"/>
                  </a:lnTo>
                  <a:lnTo>
                    <a:pt x="3075" y="865"/>
                  </a:lnTo>
                  <a:lnTo>
                    <a:pt x="3108" y="782"/>
                  </a:lnTo>
                  <a:lnTo>
                    <a:pt x="3108" y="682"/>
                  </a:lnTo>
                  <a:lnTo>
                    <a:pt x="3108" y="599"/>
                  </a:lnTo>
                  <a:lnTo>
                    <a:pt x="3092" y="516"/>
                  </a:lnTo>
                  <a:lnTo>
                    <a:pt x="3058" y="416"/>
                  </a:lnTo>
                  <a:lnTo>
                    <a:pt x="3009" y="316"/>
                  </a:lnTo>
                  <a:lnTo>
                    <a:pt x="2959" y="233"/>
                  </a:lnTo>
                  <a:lnTo>
                    <a:pt x="2892" y="167"/>
                  </a:lnTo>
                  <a:lnTo>
                    <a:pt x="2826" y="117"/>
                  </a:lnTo>
                  <a:lnTo>
                    <a:pt x="2743" y="67"/>
                  </a:lnTo>
                  <a:lnTo>
                    <a:pt x="2660" y="34"/>
                  </a:lnTo>
                  <a:lnTo>
                    <a:pt x="2576" y="1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613125" y="3847050"/>
              <a:ext cx="124700" cy="112625"/>
            </a:xfrm>
            <a:custGeom>
              <a:avLst/>
              <a:gdLst/>
              <a:ahLst/>
              <a:cxnLst/>
              <a:rect l="l" t="t" r="r" b="b"/>
              <a:pathLst>
                <a:path w="4988" h="4505" extrusionOk="0">
                  <a:moveTo>
                    <a:pt x="4987" y="1"/>
                  </a:moveTo>
                  <a:lnTo>
                    <a:pt x="2660" y="2078"/>
                  </a:lnTo>
                  <a:lnTo>
                    <a:pt x="1264" y="3358"/>
                  </a:lnTo>
                  <a:lnTo>
                    <a:pt x="1" y="4505"/>
                  </a:lnTo>
                  <a:lnTo>
                    <a:pt x="1746" y="4438"/>
                  </a:lnTo>
                  <a:lnTo>
                    <a:pt x="3192" y="4372"/>
                  </a:lnTo>
                  <a:lnTo>
                    <a:pt x="3757" y="4339"/>
                  </a:lnTo>
                  <a:lnTo>
                    <a:pt x="4206" y="4305"/>
                  </a:lnTo>
                  <a:lnTo>
                    <a:pt x="4522" y="4256"/>
                  </a:lnTo>
                  <a:lnTo>
                    <a:pt x="4622" y="4239"/>
                  </a:lnTo>
                  <a:lnTo>
                    <a:pt x="4672" y="4206"/>
                  </a:lnTo>
                  <a:lnTo>
                    <a:pt x="4705" y="4172"/>
                  </a:lnTo>
                  <a:lnTo>
                    <a:pt x="4738" y="4089"/>
                  </a:lnTo>
                  <a:lnTo>
                    <a:pt x="4804" y="3823"/>
                  </a:lnTo>
                  <a:lnTo>
                    <a:pt x="4854" y="3424"/>
                  </a:lnTo>
                  <a:lnTo>
                    <a:pt x="4888" y="2909"/>
                  </a:lnTo>
                  <a:lnTo>
                    <a:pt x="4921" y="2294"/>
                  </a:lnTo>
                  <a:lnTo>
                    <a:pt x="4954" y="1596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608150" y="2696875"/>
              <a:ext cx="386875" cy="1114875"/>
            </a:xfrm>
            <a:custGeom>
              <a:avLst/>
              <a:gdLst/>
              <a:ahLst/>
              <a:cxnLst/>
              <a:rect l="l" t="t" r="r" b="b"/>
              <a:pathLst>
                <a:path w="15475" h="44595" extrusionOk="0">
                  <a:moveTo>
                    <a:pt x="1" y="0"/>
                  </a:moveTo>
                  <a:lnTo>
                    <a:pt x="133" y="798"/>
                  </a:lnTo>
                  <a:lnTo>
                    <a:pt x="283" y="1663"/>
                  </a:lnTo>
                  <a:lnTo>
                    <a:pt x="499" y="2760"/>
                  </a:lnTo>
                  <a:lnTo>
                    <a:pt x="782" y="4006"/>
                  </a:lnTo>
                  <a:lnTo>
                    <a:pt x="931" y="4654"/>
                  </a:lnTo>
                  <a:lnTo>
                    <a:pt x="1098" y="5303"/>
                  </a:lnTo>
                  <a:lnTo>
                    <a:pt x="1280" y="5951"/>
                  </a:lnTo>
                  <a:lnTo>
                    <a:pt x="1480" y="6599"/>
                  </a:lnTo>
                  <a:lnTo>
                    <a:pt x="1696" y="7214"/>
                  </a:lnTo>
                  <a:lnTo>
                    <a:pt x="1912" y="7796"/>
                  </a:lnTo>
                  <a:lnTo>
                    <a:pt x="2510" y="8028"/>
                  </a:lnTo>
                  <a:lnTo>
                    <a:pt x="3109" y="8278"/>
                  </a:lnTo>
                  <a:lnTo>
                    <a:pt x="3690" y="8560"/>
                  </a:lnTo>
                  <a:lnTo>
                    <a:pt x="4256" y="8859"/>
                  </a:lnTo>
                  <a:lnTo>
                    <a:pt x="4638" y="16007"/>
                  </a:lnTo>
                  <a:lnTo>
                    <a:pt x="4920" y="21275"/>
                  </a:lnTo>
                  <a:lnTo>
                    <a:pt x="5003" y="23270"/>
                  </a:lnTo>
                  <a:lnTo>
                    <a:pt x="5053" y="24433"/>
                  </a:lnTo>
                  <a:lnTo>
                    <a:pt x="5087" y="25215"/>
                  </a:lnTo>
                  <a:lnTo>
                    <a:pt x="5170" y="26262"/>
                  </a:lnTo>
                  <a:lnTo>
                    <a:pt x="5269" y="27542"/>
                  </a:lnTo>
                  <a:lnTo>
                    <a:pt x="5402" y="29004"/>
                  </a:lnTo>
                  <a:lnTo>
                    <a:pt x="5718" y="32295"/>
                  </a:lnTo>
                  <a:lnTo>
                    <a:pt x="6067" y="35786"/>
                  </a:lnTo>
                  <a:lnTo>
                    <a:pt x="6732" y="41919"/>
                  </a:lnTo>
                  <a:lnTo>
                    <a:pt x="7031" y="44595"/>
                  </a:lnTo>
                  <a:lnTo>
                    <a:pt x="15475" y="44163"/>
                  </a:lnTo>
                  <a:lnTo>
                    <a:pt x="14394" y="34489"/>
                  </a:lnTo>
                  <a:lnTo>
                    <a:pt x="13214" y="23885"/>
                  </a:lnTo>
                  <a:lnTo>
                    <a:pt x="11054" y="6965"/>
                  </a:lnTo>
                  <a:lnTo>
                    <a:pt x="11153" y="6682"/>
                  </a:lnTo>
                  <a:lnTo>
                    <a:pt x="11236" y="6383"/>
                  </a:lnTo>
                  <a:lnTo>
                    <a:pt x="11303" y="6100"/>
                  </a:lnTo>
                  <a:lnTo>
                    <a:pt x="11336" y="5801"/>
                  </a:lnTo>
                  <a:lnTo>
                    <a:pt x="11353" y="5502"/>
                  </a:lnTo>
                  <a:lnTo>
                    <a:pt x="11353" y="5203"/>
                  </a:lnTo>
                  <a:lnTo>
                    <a:pt x="11336" y="4904"/>
                  </a:lnTo>
                  <a:lnTo>
                    <a:pt x="11303" y="4604"/>
                  </a:lnTo>
                  <a:lnTo>
                    <a:pt x="11270" y="4305"/>
                  </a:lnTo>
                  <a:lnTo>
                    <a:pt x="11203" y="4006"/>
                  </a:lnTo>
                  <a:lnTo>
                    <a:pt x="11137" y="3724"/>
                  </a:lnTo>
                  <a:lnTo>
                    <a:pt x="11054" y="3424"/>
                  </a:lnTo>
                  <a:lnTo>
                    <a:pt x="10887" y="2876"/>
                  </a:lnTo>
                  <a:lnTo>
                    <a:pt x="10671" y="2344"/>
                  </a:lnTo>
                  <a:lnTo>
                    <a:pt x="10455" y="1862"/>
                  </a:lnTo>
                  <a:lnTo>
                    <a:pt x="10223" y="1413"/>
                  </a:lnTo>
                  <a:lnTo>
                    <a:pt x="10006" y="1014"/>
                  </a:lnTo>
                  <a:lnTo>
                    <a:pt x="9807" y="665"/>
                  </a:lnTo>
                  <a:lnTo>
                    <a:pt x="9491" y="183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644300" y="3628075"/>
              <a:ext cx="355725" cy="352375"/>
            </a:xfrm>
            <a:custGeom>
              <a:avLst/>
              <a:gdLst/>
              <a:ahLst/>
              <a:cxnLst/>
              <a:rect l="l" t="t" r="r" b="b"/>
              <a:pathLst>
                <a:path w="14229" h="14095" extrusionOk="0">
                  <a:moveTo>
                    <a:pt x="13281" y="0"/>
                  </a:moveTo>
                  <a:lnTo>
                    <a:pt x="4854" y="698"/>
                  </a:lnTo>
                  <a:lnTo>
                    <a:pt x="5585" y="7330"/>
                  </a:lnTo>
                  <a:lnTo>
                    <a:pt x="5618" y="7596"/>
                  </a:lnTo>
                  <a:lnTo>
                    <a:pt x="5768" y="8976"/>
                  </a:lnTo>
                  <a:lnTo>
                    <a:pt x="5785" y="9125"/>
                  </a:lnTo>
                  <a:lnTo>
                    <a:pt x="5037" y="9541"/>
                  </a:lnTo>
                  <a:lnTo>
                    <a:pt x="3341" y="10488"/>
                  </a:lnTo>
                  <a:lnTo>
                    <a:pt x="2411" y="11020"/>
                  </a:lnTo>
                  <a:lnTo>
                    <a:pt x="1563" y="11535"/>
                  </a:lnTo>
                  <a:lnTo>
                    <a:pt x="898" y="11934"/>
                  </a:lnTo>
                  <a:lnTo>
                    <a:pt x="682" y="12084"/>
                  </a:lnTo>
                  <a:lnTo>
                    <a:pt x="532" y="12200"/>
                  </a:lnTo>
                  <a:lnTo>
                    <a:pt x="449" y="12283"/>
                  </a:lnTo>
                  <a:lnTo>
                    <a:pt x="366" y="12400"/>
                  </a:lnTo>
                  <a:lnTo>
                    <a:pt x="300" y="12533"/>
                  </a:lnTo>
                  <a:lnTo>
                    <a:pt x="217" y="12665"/>
                  </a:lnTo>
                  <a:lnTo>
                    <a:pt x="167" y="12815"/>
                  </a:lnTo>
                  <a:lnTo>
                    <a:pt x="117" y="12965"/>
                  </a:lnTo>
                  <a:lnTo>
                    <a:pt x="34" y="13264"/>
                  </a:lnTo>
                  <a:lnTo>
                    <a:pt x="17" y="13413"/>
                  </a:lnTo>
                  <a:lnTo>
                    <a:pt x="1" y="13563"/>
                  </a:lnTo>
                  <a:lnTo>
                    <a:pt x="1" y="13696"/>
                  </a:lnTo>
                  <a:lnTo>
                    <a:pt x="17" y="13812"/>
                  </a:lnTo>
                  <a:lnTo>
                    <a:pt x="50" y="13912"/>
                  </a:lnTo>
                  <a:lnTo>
                    <a:pt x="100" y="13995"/>
                  </a:lnTo>
                  <a:lnTo>
                    <a:pt x="150" y="14045"/>
                  </a:lnTo>
                  <a:lnTo>
                    <a:pt x="233" y="14095"/>
                  </a:lnTo>
                  <a:lnTo>
                    <a:pt x="466" y="14095"/>
                  </a:lnTo>
                  <a:lnTo>
                    <a:pt x="948" y="14078"/>
                  </a:lnTo>
                  <a:lnTo>
                    <a:pt x="2527" y="13979"/>
                  </a:lnTo>
                  <a:lnTo>
                    <a:pt x="4704" y="13812"/>
                  </a:lnTo>
                  <a:lnTo>
                    <a:pt x="7181" y="13596"/>
                  </a:lnTo>
                  <a:lnTo>
                    <a:pt x="9641" y="13364"/>
                  </a:lnTo>
                  <a:lnTo>
                    <a:pt x="11818" y="13131"/>
                  </a:lnTo>
                  <a:lnTo>
                    <a:pt x="12699" y="13015"/>
                  </a:lnTo>
                  <a:lnTo>
                    <a:pt x="13414" y="12915"/>
                  </a:lnTo>
                  <a:lnTo>
                    <a:pt x="13896" y="12832"/>
                  </a:lnTo>
                  <a:lnTo>
                    <a:pt x="14045" y="12798"/>
                  </a:lnTo>
                  <a:lnTo>
                    <a:pt x="14112" y="12765"/>
                  </a:lnTo>
                  <a:lnTo>
                    <a:pt x="14145" y="12715"/>
                  </a:lnTo>
                  <a:lnTo>
                    <a:pt x="14178" y="12632"/>
                  </a:lnTo>
                  <a:lnTo>
                    <a:pt x="14212" y="12350"/>
                  </a:lnTo>
                  <a:lnTo>
                    <a:pt x="14228" y="11934"/>
                  </a:lnTo>
                  <a:lnTo>
                    <a:pt x="14228" y="11402"/>
                  </a:lnTo>
                  <a:lnTo>
                    <a:pt x="14228" y="10771"/>
                  </a:lnTo>
                  <a:lnTo>
                    <a:pt x="14195" y="10056"/>
                  </a:lnTo>
                  <a:lnTo>
                    <a:pt x="14112" y="8444"/>
                  </a:lnTo>
                  <a:lnTo>
                    <a:pt x="14112" y="8361"/>
                  </a:lnTo>
                  <a:lnTo>
                    <a:pt x="14029" y="6915"/>
                  </a:lnTo>
                  <a:lnTo>
                    <a:pt x="14029" y="6715"/>
                  </a:lnTo>
                  <a:lnTo>
                    <a:pt x="13929" y="5485"/>
                  </a:lnTo>
                  <a:lnTo>
                    <a:pt x="13813" y="4272"/>
                  </a:lnTo>
                  <a:lnTo>
                    <a:pt x="13696" y="3142"/>
                  </a:lnTo>
                  <a:lnTo>
                    <a:pt x="13563" y="2111"/>
                  </a:lnTo>
                  <a:lnTo>
                    <a:pt x="13364" y="582"/>
                  </a:lnTo>
                  <a:lnTo>
                    <a:pt x="1328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644300" y="3795950"/>
              <a:ext cx="355725" cy="184500"/>
            </a:xfrm>
            <a:custGeom>
              <a:avLst/>
              <a:gdLst/>
              <a:ahLst/>
              <a:cxnLst/>
              <a:rect l="l" t="t" r="r" b="b"/>
              <a:pathLst>
                <a:path w="14229" h="7380" extrusionOk="0">
                  <a:moveTo>
                    <a:pt x="14029" y="0"/>
                  </a:moveTo>
                  <a:lnTo>
                    <a:pt x="5585" y="632"/>
                  </a:lnTo>
                  <a:lnTo>
                    <a:pt x="5602" y="898"/>
                  </a:lnTo>
                  <a:lnTo>
                    <a:pt x="5751" y="2277"/>
                  </a:lnTo>
                  <a:lnTo>
                    <a:pt x="5768" y="2410"/>
                  </a:lnTo>
                  <a:lnTo>
                    <a:pt x="5020" y="2826"/>
                  </a:lnTo>
                  <a:lnTo>
                    <a:pt x="3325" y="3790"/>
                  </a:lnTo>
                  <a:lnTo>
                    <a:pt x="2394" y="4322"/>
                  </a:lnTo>
                  <a:lnTo>
                    <a:pt x="1546" y="4820"/>
                  </a:lnTo>
                  <a:lnTo>
                    <a:pt x="898" y="5236"/>
                  </a:lnTo>
                  <a:lnTo>
                    <a:pt x="665" y="5385"/>
                  </a:lnTo>
                  <a:lnTo>
                    <a:pt x="532" y="5485"/>
                  </a:lnTo>
                  <a:lnTo>
                    <a:pt x="449" y="5585"/>
                  </a:lnTo>
                  <a:lnTo>
                    <a:pt x="366" y="5701"/>
                  </a:lnTo>
                  <a:lnTo>
                    <a:pt x="283" y="5818"/>
                  </a:lnTo>
                  <a:lnTo>
                    <a:pt x="217" y="5950"/>
                  </a:lnTo>
                  <a:lnTo>
                    <a:pt x="150" y="6100"/>
                  </a:lnTo>
                  <a:lnTo>
                    <a:pt x="100" y="6250"/>
                  </a:lnTo>
                  <a:lnTo>
                    <a:pt x="34" y="6549"/>
                  </a:lnTo>
                  <a:lnTo>
                    <a:pt x="1" y="6698"/>
                  </a:lnTo>
                  <a:lnTo>
                    <a:pt x="1" y="6848"/>
                  </a:lnTo>
                  <a:lnTo>
                    <a:pt x="1" y="6981"/>
                  </a:lnTo>
                  <a:lnTo>
                    <a:pt x="17" y="7097"/>
                  </a:lnTo>
                  <a:lnTo>
                    <a:pt x="50" y="7197"/>
                  </a:lnTo>
                  <a:lnTo>
                    <a:pt x="100" y="7280"/>
                  </a:lnTo>
                  <a:lnTo>
                    <a:pt x="150" y="7330"/>
                  </a:lnTo>
                  <a:lnTo>
                    <a:pt x="233" y="7380"/>
                  </a:lnTo>
                  <a:lnTo>
                    <a:pt x="466" y="7380"/>
                  </a:lnTo>
                  <a:lnTo>
                    <a:pt x="948" y="7363"/>
                  </a:lnTo>
                  <a:lnTo>
                    <a:pt x="2527" y="7264"/>
                  </a:lnTo>
                  <a:lnTo>
                    <a:pt x="4704" y="7097"/>
                  </a:lnTo>
                  <a:lnTo>
                    <a:pt x="7181" y="6881"/>
                  </a:lnTo>
                  <a:lnTo>
                    <a:pt x="9641" y="6649"/>
                  </a:lnTo>
                  <a:lnTo>
                    <a:pt x="11818" y="6416"/>
                  </a:lnTo>
                  <a:lnTo>
                    <a:pt x="12699" y="6300"/>
                  </a:lnTo>
                  <a:lnTo>
                    <a:pt x="13414" y="6200"/>
                  </a:lnTo>
                  <a:lnTo>
                    <a:pt x="13896" y="6117"/>
                  </a:lnTo>
                  <a:lnTo>
                    <a:pt x="14045" y="6083"/>
                  </a:lnTo>
                  <a:lnTo>
                    <a:pt x="14112" y="6050"/>
                  </a:lnTo>
                  <a:lnTo>
                    <a:pt x="14145" y="6000"/>
                  </a:lnTo>
                  <a:lnTo>
                    <a:pt x="14178" y="5917"/>
                  </a:lnTo>
                  <a:lnTo>
                    <a:pt x="14212" y="5635"/>
                  </a:lnTo>
                  <a:lnTo>
                    <a:pt x="14228" y="5219"/>
                  </a:lnTo>
                  <a:lnTo>
                    <a:pt x="14228" y="4687"/>
                  </a:lnTo>
                  <a:lnTo>
                    <a:pt x="14228" y="4056"/>
                  </a:lnTo>
                  <a:lnTo>
                    <a:pt x="14195" y="3341"/>
                  </a:lnTo>
                  <a:lnTo>
                    <a:pt x="14112" y="1729"/>
                  </a:lnTo>
                  <a:lnTo>
                    <a:pt x="14112" y="1646"/>
                  </a:lnTo>
                  <a:lnTo>
                    <a:pt x="14029" y="20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644300" y="3837075"/>
              <a:ext cx="355725" cy="143375"/>
            </a:xfrm>
            <a:custGeom>
              <a:avLst/>
              <a:gdLst/>
              <a:ahLst/>
              <a:cxnLst/>
              <a:rect l="l" t="t" r="r" b="b"/>
              <a:pathLst>
                <a:path w="14229" h="5735" extrusionOk="0">
                  <a:moveTo>
                    <a:pt x="14112" y="1"/>
                  </a:moveTo>
                  <a:lnTo>
                    <a:pt x="5751" y="616"/>
                  </a:lnTo>
                  <a:lnTo>
                    <a:pt x="5768" y="765"/>
                  </a:lnTo>
                  <a:lnTo>
                    <a:pt x="5020" y="1181"/>
                  </a:lnTo>
                  <a:lnTo>
                    <a:pt x="3325" y="2128"/>
                  </a:lnTo>
                  <a:lnTo>
                    <a:pt x="2394" y="2660"/>
                  </a:lnTo>
                  <a:lnTo>
                    <a:pt x="1546" y="3175"/>
                  </a:lnTo>
                  <a:lnTo>
                    <a:pt x="898" y="3574"/>
                  </a:lnTo>
                  <a:lnTo>
                    <a:pt x="665" y="3724"/>
                  </a:lnTo>
                  <a:lnTo>
                    <a:pt x="532" y="3840"/>
                  </a:lnTo>
                  <a:lnTo>
                    <a:pt x="433" y="3923"/>
                  </a:lnTo>
                  <a:lnTo>
                    <a:pt x="366" y="4040"/>
                  </a:lnTo>
                  <a:lnTo>
                    <a:pt x="283" y="4173"/>
                  </a:lnTo>
                  <a:lnTo>
                    <a:pt x="217" y="4305"/>
                  </a:lnTo>
                  <a:lnTo>
                    <a:pt x="150" y="4455"/>
                  </a:lnTo>
                  <a:lnTo>
                    <a:pt x="100" y="4605"/>
                  </a:lnTo>
                  <a:lnTo>
                    <a:pt x="34" y="4904"/>
                  </a:lnTo>
                  <a:lnTo>
                    <a:pt x="1" y="5053"/>
                  </a:lnTo>
                  <a:lnTo>
                    <a:pt x="1" y="5203"/>
                  </a:lnTo>
                  <a:lnTo>
                    <a:pt x="1" y="5336"/>
                  </a:lnTo>
                  <a:lnTo>
                    <a:pt x="17" y="5452"/>
                  </a:lnTo>
                  <a:lnTo>
                    <a:pt x="50" y="5552"/>
                  </a:lnTo>
                  <a:lnTo>
                    <a:pt x="100" y="5635"/>
                  </a:lnTo>
                  <a:lnTo>
                    <a:pt x="150" y="5685"/>
                  </a:lnTo>
                  <a:lnTo>
                    <a:pt x="233" y="5735"/>
                  </a:lnTo>
                  <a:lnTo>
                    <a:pt x="466" y="5735"/>
                  </a:lnTo>
                  <a:lnTo>
                    <a:pt x="948" y="5718"/>
                  </a:lnTo>
                  <a:lnTo>
                    <a:pt x="2527" y="5619"/>
                  </a:lnTo>
                  <a:lnTo>
                    <a:pt x="4704" y="5452"/>
                  </a:lnTo>
                  <a:lnTo>
                    <a:pt x="7181" y="5236"/>
                  </a:lnTo>
                  <a:lnTo>
                    <a:pt x="9641" y="5004"/>
                  </a:lnTo>
                  <a:lnTo>
                    <a:pt x="11818" y="4771"/>
                  </a:lnTo>
                  <a:lnTo>
                    <a:pt x="12699" y="4655"/>
                  </a:lnTo>
                  <a:lnTo>
                    <a:pt x="13414" y="4555"/>
                  </a:lnTo>
                  <a:lnTo>
                    <a:pt x="13896" y="4472"/>
                  </a:lnTo>
                  <a:lnTo>
                    <a:pt x="14045" y="4438"/>
                  </a:lnTo>
                  <a:lnTo>
                    <a:pt x="14112" y="4405"/>
                  </a:lnTo>
                  <a:lnTo>
                    <a:pt x="14145" y="4355"/>
                  </a:lnTo>
                  <a:lnTo>
                    <a:pt x="14178" y="4272"/>
                  </a:lnTo>
                  <a:lnTo>
                    <a:pt x="14212" y="3990"/>
                  </a:lnTo>
                  <a:lnTo>
                    <a:pt x="14228" y="3574"/>
                  </a:lnTo>
                  <a:lnTo>
                    <a:pt x="14228" y="3042"/>
                  </a:lnTo>
                  <a:lnTo>
                    <a:pt x="14228" y="2411"/>
                  </a:lnTo>
                  <a:lnTo>
                    <a:pt x="14195" y="1696"/>
                  </a:lnTo>
                  <a:lnTo>
                    <a:pt x="14112" y="84"/>
                  </a:lnTo>
                  <a:lnTo>
                    <a:pt x="14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651775" y="3940950"/>
              <a:ext cx="329950" cy="27450"/>
            </a:xfrm>
            <a:custGeom>
              <a:avLst/>
              <a:gdLst/>
              <a:ahLst/>
              <a:cxnLst/>
              <a:rect l="l" t="t" r="r" b="b"/>
              <a:pathLst>
                <a:path w="13198" h="1098" extrusionOk="0">
                  <a:moveTo>
                    <a:pt x="13181" y="1"/>
                  </a:moveTo>
                  <a:lnTo>
                    <a:pt x="12101" y="51"/>
                  </a:lnTo>
                  <a:lnTo>
                    <a:pt x="10522" y="167"/>
                  </a:lnTo>
                  <a:lnTo>
                    <a:pt x="8660" y="300"/>
                  </a:lnTo>
                  <a:lnTo>
                    <a:pt x="6616" y="466"/>
                  </a:lnTo>
                  <a:lnTo>
                    <a:pt x="2710" y="799"/>
                  </a:lnTo>
                  <a:lnTo>
                    <a:pt x="1148" y="948"/>
                  </a:lnTo>
                  <a:lnTo>
                    <a:pt x="34" y="1065"/>
                  </a:lnTo>
                  <a:lnTo>
                    <a:pt x="17" y="1065"/>
                  </a:lnTo>
                  <a:lnTo>
                    <a:pt x="1" y="1081"/>
                  </a:lnTo>
                  <a:lnTo>
                    <a:pt x="17" y="1098"/>
                  </a:lnTo>
                  <a:lnTo>
                    <a:pt x="34" y="1098"/>
                  </a:lnTo>
                  <a:lnTo>
                    <a:pt x="1148" y="1031"/>
                  </a:lnTo>
                  <a:lnTo>
                    <a:pt x="2710" y="915"/>
                  </a:lnTo>
                  <a:lnTo>
                    <a:pt x="6633" y="616"/>
                  </a:lnTo>
                  <a:lnTo>
                    <a:pt x="8660" y="450"/>
                  </a:lnTo>
                  <a:lnTo>
                    <a:pt x="10539" y="283"/>
                  </a:lnTo>
                  <a:lnTo>
                    <a:pt x="12101" y="134"/>
                  </a:lnTo>
                  <a:lnTo>
                    <a:pt x="13181" y="18"/>
                  </a:lnTo>
                  <a:lnTo>
                    <a:pt x="13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763975" y="3851625"/>
              <a:ext cx="66925" cy="14150"/>
            </a:xfrm>
            <a:custGeom>
              <a:avLst/>
              <a:gdLst/>
              <a:ahLst/>
              <a:cxnLst/>
              <a:rect l="l" t="t" r="r" b="b"/>
              <a:pathLst>
                <a:path w="2677" h="566" extrusionOk="0">
                  <a:moveTo>
                    <a:pt x="1048" y="0"/>
                  </a:moveTo>
                  <a:lnTo>
                    <a:pt x="715" y="17"/>
                  </a:lnTo>
                  <a:lnTo>
                    <a:pt x="366" y="67"/>
                  </a:lnTo>
                  <a:lnTo>
                    <a:pt x="34" y="133"/>
                  </a:lnTo>
                  <a:lnTo>
                    <a:pt x="0" y="150"/>
                  </a:lnTo>
                  <a:lnTo>
                    <a:pt x="0" y="200"/>
                  </a:lnTo>
                  <a:lnTo>
                    <a:pt x="17" y="233"/>
                  </a:lnTo>
                  <a:lnTo>
                    <a:pt x="50" y="250"/>
                  </a:lnTo>
                  <a:lnTo>
                    <a:pt x="699" y="266"/>
                  </a:lnTo>
                  <a:lnTo>
                    <a:pt x="1347" y="333"/>
                  </a:lnTo>
                  <a:lnTo>
                    <a:pt x="1995" y="433"/>
                  </a:lnTo>
                  <a:lnTo>
                    <a:pt x="2627" y="565"/>
                  </a:lnTo>
                  <a:lnTo>
                    <a:pt x="2643" y="549"/>
                  </a:lnTo>
                  <a:lnTo>
                    <a:pt x="2660" y="549"/>
                  </a:lnTo>
                  <a:lnTo>
                    <a:pt x="2676" y="516"/>
                  </a:lnTo>
                  <a:lnTo>
                    <a:pt x="2660" y="499"/>
                  </a:lnTo>
                  <a:lnTo>
                    <a:pt x="2527" y="399"/>
                  </a:lnTo>
                  <a:lnTo>
                    <a:pt x="2377" y="316"/>
                  </a:lnTo>
                  <a:lnTo>
                    <a:pt x="2228" y="250"/>
                  </a:lnTo>
                  <a:lnTo>
                    <a:pt x="2061" y="183"/>
                  </a:lnTo>
                  <a:lnTo>
                    <a:pt x="1912" y="133"/>
                  </a:lnTo>
                  <a:lnTo>
                    <a:pt x="1746" y="83"/>
                  </a:lnTo>
                  <a:lnTo>
                    <a:pt x="1397" y="34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749425" y="3862425"/>
              <a:ext cx="66525" cy="13725"/>
            </a:xfrm>
            <a:custGeom>
              <a:avLst/>
              <a:gdLst/>
              <a:ahLst/>
              <a:cxnLst/>
              <a:rect l="l" t="t" r="r" b="b"/>
              <a:pathLst>
                <a:path w="2661" h="549" extrusionOk="0">
                  <a:moveTo>
                    <a:pt x="1048" y="1"/>
                  </a:moveTo>
                  <a:lnTo>
                    <a:pt x="699" y="17"/>
                  </a:lnTo>
                  <a:lnTo>
                    <a:pt x="366" y="67"/>
                  </a:lnTo>
                  <a:lnTo>
                    <a:pt x="34" y="133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1" y="217"/>
                  </a:lnTo>
                  <a:lnTo>
                    <a:pt x="51" y="250"/>
                  </a:lnTo>
                  <a:lnTo>
                    <a:pt x="699" y="266"/>
                  </a:lnTo>
                  <a:lnTo>
                    <a:pt x="1347" y="333"/>
                  </a:lnTo>
                  <a:lnTo>
                    <a:pt x="1979" y="416"/>
                  </a:lnTo>
                  <a:lnTo>
                    <a:pt x="2610" y="549"/>
                  </a:lnTo>
                  <a:lnTo>
                    <a:pt x="2643" y="549"/>
                  </a:lnTo>
                  <a:lnTo>
                    <a:pt x="2660" y="532"/>
                  </a:lnTo>
                  <a:lnTo>
                    <a:pt x="2660" y="516"/>
                  </a:lnTo>
                  <a:lnTo>
                    <a:pt x="2643" y="499"/>
                  </a:lnTo>
                  <a:lnTo>
                    <a:pt x="2510" y="399"/>
                  </a:lnTo>
                  <a:lnTo>
                    <a:pt x="2378" y="316"/>
                  </a:lnTo>
                  <a:lnTo>
                    <a:pt x="2211" y="233"/>
                  </a:lnTo>
                  <a:lnTo>
                    <a:pt x="2062" y="167"/>
                  </a:lnTo>
                  <a:lnTo>
                    <a:pt x="1896" y="117"/>
                  </a:lnTo>
                  <a:lnTo>
                    <a:pt x="1729" y="84"/>
                  </a:lnTo>
                  <a:lnTo>
                    <a:pt x="1563" y="50"/>
                  </a:lnTo>
                  <a:lnTo>
                    <a:pt x="1397" y="1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734475" y="3873225"/>
              <a:ext cx="66925" cy="13750"/>
            </a:xfrm>
            <a:custGeom>
              <a:avLst/>
              <a:gdLst/>
              <a:ahLst/>
              <a:cxnLst/>
              <a:rect l="l" t="t" r="r" b="b"/>
              <a:pathLst>
                <a:path w="2677" h="550" extrusionOk="0">
                  <a:moveTo>
                    <a:pt x="1064" y="1"/>
                  </a:moveTo>
                  <a:lnTo>
                    <a:pt x="715" y="17"/>
                  </a:lnTo>
                  <a:lnTo>
                    <a:pt x="366" y="51"/>
                  </a:lnTo>
                  <a:lnTo>
                    <a:pt x="50" y="134"/>
                  </a:lnTo>
                  <a:lnTo>
                    <a:pt x="17" y="150"/>
                  </a:lnTo>
                  <a:lnTo>
                    <a:pt x="0" y="167"/>
                  </a:lnTo>
                  <a:lnTo>
                    <a:pt x="17" y="217"/>
                  </a:lnTo>
                  <a:lnTo>
                    <a:pt x="50" y="233"/>
                  </a:lnTo>
                  <a:lnTo>
                    <a:pt x="698" y="267"/>
                  </a:lnTo>
                  <a:lnTo>
                    <a:pt x="1347" y="316"/>
                  </a:lnTo>
                  <a:lnTo>
                    <a:pt x="1995" y="416"/>
                  </a:lnTo>
                  <a:lnTo>
                    <a:pt x="2626" y="549"/>
                  </a:lnTo>
                  <a:lnTo>
                    <a:pt x="2643" y="549"/>
                  </a:lnTo>
                  <a:lnTo>
                    <a:pt x="2660" y="533"/>
                  </a:lnTo>
                  <a:lnTo>
                    <a:pt x="2676" y="516"/>
                  </a:lnTo>
                  <a:lnTo>
                    <a:pt x="2660" y="499"/>
                  </a:lnTo>
                  <a:lnTo>
                    <a:pt x="2527" y="400"/>
                  </a:lnTo>
                  <a:lnTo>
                    <a:pt x="2377" y="300"/>
                  </a:lnTo>
                  <a:lnTo>
                    <a:pt x="2228" y="233"/>
                  </a:lnTo>
                  <a:lnTo>
                    <a:pt x="2078" y="167"/>
                  </a:lnTo>
                  <a:lnTo>
                    <a:pt x="1912" y="117"/>
                  </a:lnTo>
                  <a:lnTo>
                    <a:pt x="1746" y="67"/>
                  </a:lnTo>
                  <a:lnTo>
                    <a:pt x="1579" y="34"/>
                  </a:lnTo>
                  <a:lnTo>
                    <a:pt x="1397" y="17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6730725" y="3802600"/>
              <a:ext cx="73175" cy="56525"/>
            </a:xfrm>
            <a:custGeom>
              <a:avLst/>
              <a:gdLst/>
              <a:ahLst/>
              <a:cxnLst/>
              <a:rect l="l" t="t" r="r" b="b"/>
              <a:pathLst>
                <a:path w="2927" h="2261" extrusionOk="0">
                  <a:moveTo>
                    <a:pt x="682" y="233"/>
                  </a:moveTo>
                  <a:lnTo>
                    <a:pt x="782" y="249"/>
                  </a:lnTo>
                  <a:lnTo>
                    <a:pt x="882" y="266"/>
                  </a:lnTo>
                  <a:lnTo>
                    <a:pt x="1098" y="349"/>
                  </a:lnTo>
                  <a:lnTo>
                    <a:pt x="1281" y="432"/>
                  </a:lnTo>
                  <a:lnTo>
                    <a:pt x="1414" y="515"/>
                  </a:lnTo>
                  <a:lnTo>
                    <a:pt x="1679" y="731"/>
                  </a:lnTo>
                  <a:lnTo>
                    <a:pt x="1912" y="964"/>
                  </a:lnTo>
                  <a:lnTo>
                    <a:pt x="2378" y="1496"/>
                  </a:lnTo>
                  <a:lnTo>
                    <a:pt x="2810" y="2028"/>
                  </a:lnTo>
                  <a:lnTo>
                    <a:pt x="2278" y="1862"/>
                  </a:lnTo>
                  <a:lnTo>
                    <a:pt x="1729" y="1712"/>
                  </a:lnTo>
                  <a:lnTo>
                    <a:pt x="1347" y="1596"/>
                  </a:lnTo>
                  <a:lnTo>
                    <a:pt x="1131" y="1513"/>
                  </a:lnTo>
                  <a:lnTo>
                    <a:pt x="898" y="1429"/>
                  </a:lnTo>
                  <a:lnTo>
                    <a:pt x="699" y="1313"/>
                  </a:lnTo>
                  <a:lnTo>
                    <a:pt x="516" y="1180"/>
                  </a:lnTo>
                  <a:lnTo>
                    <a:pt x="450" y="1097"/>
                  </a:lnTo>
                  <a:lnTo>
                    <a:pt x="383" y="1014"/>
                  </a:lnTo>
                  <a:lnTo>
                    <a:pt x="333" y="931"/>
                  </a:lnTo>
                  <a:lnTo>
                    <a:pt x="300" y="831"/>
                  </a:lnTo>
                  <a:lnTo>
                    <a:pt x="317" y="815"/>
                  </a:lnTo>
                  <a:lnTo>
                    <a:pt x="283" y="665"/>
                  </a:lnTo>
                  <a:lnTo>
                    <a:pt x="283" y="532"/>
                  </a:lnTo>
                  <a:lnTo>
                    <a:pt x="317" y="432"/>
                  </a:lnTo>
                  <a:lnTo>
                    <a:pt x="350" y="349"/>
                  </a:lnTo>
                  <a:lnTo>
                    <a:pt x="416" y="299"/>
                  </a:lnTo>
                  <a:lnTo>
                    <a:pt x="499" y="266"/>
                  </a:lnTo>
                  <a:lnTo>
                    <a:pt x="582" y="249"/>
                  </a:lnTo>
                  <a:lnTo>
                    <a:pt x="682" y="233"/>
                  </a:lnTo>
                  <a:close/>
                  <a:moveTo>
                    <a:pt x="566" y="0"/>
                  </a:moveTo>
                  <a:lnTo>
                    <a:pt x="466" y="17"/>
                  </a:lnTo>
                  <a:lnTo>
                    <a:pt x="383" y="50"/>
                  </a:lnTo>
                  <a:lnTo>
                    <a:pt x="317" y="100"/>
                  </a:lnTo>
                  <a:lnTo>
                    <a:pt x="233" y="150"/>
                  </a:lnTo>
                  <a:lnTo>
                    <a:pt x="167" y="233"/>
                  </a:lnTo>
                  <a:lnTo>
                    <a:pt x="100" y="316"/>
                  </a:lnTo>
                  <a:lnTo>
                    <a:pt x="67" y="399"/>
                  </a:lnTo>
                  <a:lnTo>
                    <a:pt x="34" y="499"/>
                  </a:lnTo>
                  <a:lnTo>
                    <a:pt x="17" y="582"/>
                  </a:lnTo>
                  <a:lnTo>
                    <a:pt x="1" y="682"/>
                  </a:lnTo>
                  <a:lnTo>
                    <a:pt x="17" y="765"/>
                  </a:lnTo>
                  <a:lnTo>
                    <a:pt x="34" y="848"/>
                  </a:lnTo>
                  <a:lnTo>
                    <a:pt x="100" y="1014"/>
                  </a:lnTo>
                  <a:lnTo>
                    <a:pt x="184" y="1164"/>
                  </a:lnTo>
                  <a:lnTo>
                    <a:pt x="317" y="1297"/>
                  </a:lnTo>
                  <a:lnTo>
                    <a:pt x="450" y="1413"/>
                  </a:lnTo>
                  <a:lnTo>
                    <a:pt x="599" y="1496"/>
                  </a:lnTo>
                  <a:lnTo>
                    <a:pt x="848" y="1646"/>
                  </a:lnTo>
                  <a:lnTo>
                    <a:pt x="1114" y="1762"/>
                  </a:lnTo>
                  <a:lnTo>
                    <a:pt x="1380" y="1878"/>
                  </a:lnTo>
                  <a:lnTo>
                    <a:pt x="1663" y="1961"/>
                  </a:lnTo>
                  <a:lnTo>
                    <a:pt x="2228" y="2111"/>
                  </a:lnTo>
                  <a:lnTo>
                    <a:pt x="2776" y="2261"/>
                  </a:lnTo>
                  <a:lnTo>
                    <a:pt x="2826" y="2261"/>
                  </a:lnTo>
                  <a:lnTo>
                    <a:pt x="2876" y="2227"/>
                  </a:lnTo>
                  <a:lnTo>
                    <a:pt x="2893" y="2177"/>
                  </a:lnTo>
                  <a:lnTo>
                    <a:pt x="2909" y="2128"/>
                  </a:lnTo>
                  <a:lnTo>
                    <a:pt x="2926" y="2128"/>
                  </a:lnTo>
                  <a:lnTo>
                    <a:pt x="2926" y="2111"/>
                  </a:lnTo>
                  <a:lnTo>
                    <a:pt x="2793" y="1828"/>
                  </a:lnTo>
                  <a:lnTo>
                    <a:pt x="2644" y="1562"/>
                  </a:lnTo>
                  <a:lnTo>
                    <a:pt x="2477" y="1313"/>
                  </a:lnTo>
                  <a:lnTo>
                    <a:pt x="2311" y="1080"/>
                  </a:lnTo>
                  <a:lnTo>
                    <a:pt x="2112" y="848"/>
                  </a:lnTo>
                  <a:lnTo>
                    <a:pt x="1896" y="632"/>
                  </a:lnTo>
                  <a:lnTo>
                    <a:pt x="1679" y="432"/>
                  </a:lnTo>
                  <a:lnTo>
                    <a:pt x="1430" y="249"/>
                  </a:lnTo>
                  <a:lnTo>
                    <a:pt x="1281" y="150"/>
                  </a:lnTo>
                  <a:lnTo>
                    <a:pt x="1114" y="67"/>
                  </a:lnTo>
                  <a:lnTo>
                    <a:pt x="932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798450" y="3807150"/>
              <a:ext cx="75650" cy="51975"/>
            </a:xfrm>
            <a:custGeom>
              <a:avLst/>
              <a:gdLst/>
              <a:ahLst/>
              <a:cxnLst/>
              <a:rect l="l" t="t" r="r" b="b"/>
              <a:pathLst>
                <a:path w="3026" h="2079" extrusionOk="0">
                  <a:moveTo>
                    <a:pt x="2394" y="267"/>
                  </a:moveTo>
                  <a:lnTo>
                    <a:pt x="2494" y="283"/>
                  </a:lnTo>
                  <a:lnTo>
                    <a:pt x="2577" y="300"/>
                  </a:lnTo>
                  <a:lnTo>
                    <a:pt x="2660" y="350"/>
                  </a:lnTo>
                  <a:lnTo>
                    <a:pt x="2710" y="400"/>
                  </a:lnTo>
                  <a:lnTo>
                    <a:pt x="2743" y="483"/>
                  </a:lnTo>
                  <a:lnTo>
                    <a:pt x="2760" y="599"/>
                  </a:lnTo>
                  <a:lnTo>
                    <a:pt x="2743" y="716"/>
                  </a:lnTo>
                  <a:lnTo>
                    <a:pt x="2710" y="882"/>
                  </a:lnTo>
                  <a:lnTo>
                    <a:pt x="2660" y="965"/>
                  </a:lnTo>
                  <a:lnTo>
                    <a:pt x="2611" y="1048"/>
                  </a:lnTo>
                  <a:lnTo>
                    <a:pt x="2544" y="1131"/>
                  </a:lnTo>
                  <a:lnTo>
                    <a:pt x="2461" y="1198"/>
                  </a:lnTo>
                  <a:lnTo>
                    <a:pt x="2278" y="1314"/>
                  </a:lnTo>
                  <a:lnTo>
                    <a:pt x="2062" y="1414"/>
                  </a:lnTo>
                  <a:lnTo>
                    <a:pt x="1829" y="1480"/>
                  </a:lnTo>
                  <a:lnTo>
                    <a:pt x="1613" y="1547"/>
                  </a:lnTo>
                  <a:lnTo>
                    <a:pt x="1214" y="1630"/>
                  </a:lnTo>
                  <a:lnTo>
                    <a:pt x="666" y="1746"/>
                  </a:lnTo>
                  <a:lnTo>
                    <a:pt x="400" y="1796"/>
                  </a:lnTo>
                  <a:lnTo>
                    <a:pt x="117" y="1862"/>
                  </a:lnTo>
                  <a:lnTo>
                    <a:pt x="117" y="1862"/>
                  </a:lnTo>
                  <a:lnTo>
                    <a:pt x="599" y="1364"/>
                  </a:lnTo>
                  <a:lnTo>
                    <a:pt x="1098" y="882"/>
                  </a:lnTo>
                  <a:lnTo>
                    <a:pt x="1364" y="666"/>
                  </a:lnTo>
                  <a:lnTo>
                    <a:pt x="1646" y="466"/>
                  </a:lnTo>
                  <a:lnTo>
                    <a:pt x="1779" y="400"/>
                  </a:lnTo>
                  <a:lnTo>
                    <a:pt x="1979" y="333"/>
                  </a:lnTo>
                  <a:lnTo>
                    <a:pt x="2195" y="283"/>
                  </a:lnTo>
                  <a:lnTo>
                    <a:pt x="2295" y="267"/>
                  </a:lnTo>
                  <a:close/>
                  <a:moveTo>
                    <a:pt x="2361" y="1"/>
                  </a:moveTo>
                  <a:lnTo>
                    <a:pt x="2178" y="18"/>
                  </a:lnTo>
                  <a:lnTo>
                    <a:pt x="1996" y="51"/>
                  </a:lnTo>
                  <a:lnTo>
                    <a:pt x="1813" y="117"/>
                  </a:lnTo>
                  <a:lnTo>
                    <a:pt x="1646" y="184"/>
                  </a:lnTo>
                  <a:lnTo>
                    <a:pt x="1397" y="350"/>
                  </a:lnTo>
                  <a:lnTo>
                    <a:pt x="1148" y="533"/>
                  </a:lnTo>
                  <a:lnTo>
                    <a:pt x="915" y="732"/>
                  </a:lnTo>
                  <a:lnTo>
                    <a:pt x="716" y="948"/>
                  </a:lnTo>
                  <a:lnTo>
                    <a:pt x="500" y="1164"/>
                  </a:lnTo>
                  <a:lnTo>
                    <a:pt x="317" y="1397"/>
                  </a:lnTo>
                  <a:lnTo>
                    <a:pt x="151" y="1646"/>
                  </a:lnTo>
                  <a:lnTo>
                    <a:pt x="1" y="1912"/>
                  </a:lnTo>
                  <a:lnTo>
                    <a:pt x="1" y="1929"/>
                  </a:lnTo>
                  <a:lnTo>
                    <a:pt x="18" y="1946"/>
                  </a:lnTo>
                  <a:lnTo>
                    <a:pt x="18" y="1995"/>
                  </a:lnTo>
                  <a:lnTo>
                    <a:pt x="34" y="2029"/>
                  </a:lnTo>
                  <a:lnTo>
                    <a:pt x="67" y="2062"/>
                  </a:lnTo>
                  <a:lnTo>
                    <a:pt x="117" y="2079"/>
                  </a:lnTo>
                  <a:lnTo>
                    <a:pt x="699" y="1979"/>
                  </a:lnTo>
                  <a:lnTo>
                    <a:pt x="1264" y="1879"/>
                  </a:lnTo>
                  <a:lnTo>
                    <a:pt x="1563" y="1813"/>
                  </a:lnTo>
                  <a:lnTo>
                    <a:pt x="1829" y="1746"/>
                  </a:lnTo>
                  <a:lnTo>
                    <a:pt x="2112" y="1646"/>
                  </a:lnTo>
                  <a:lnTo>
                    <a:pt x="2361" y="1513"/>
                  </a:lnTo>
                  <a:lnTo>
                    <a:pt x="2511" y="1430"/>
                  </a:lnTo>
                  <a:lnTo>
                    <a:pt x="2660" y="1331"/>
                  </a:lnTo>
                  <a:lnTo>
                    <a:pt x="2793" y="1198"/>
                  </a:lnTo>
                  <a:lnTo>
                    <a:pt x="2910" y="1065"/>
                  </a:lnTo>
                  <a:lnTo>
                    <a:pt x="2993" y="898"/>
                  </a:lnTo>
                  <a:lnTo>
                    <a:pt x="3009" y="815"/>
                  </a:lnTo>
                  <a:lnTo>
                    <a:pt x="3026" y="732"/>
                  </a:lnTo>
                  <a:lnTo>
                    <a:pt x="3026" y="649"/>
                  </a:lnTo>
                  <a:lnTo>
                    <a:pt x="3026" y="566"/>
                  </a:lnTo>
                  <a:lnTo>
                    <a:pt x="2993" y="466"/>
                  </a:lnTo>
                  <a:lnTo>
                    <a:pt x="2960" y="383"/>
                  </a:lnTo>
                  <a:lnTo>
                    <a:pt x="2910" y="283"/>
                  </a:lnTo>
                  <a:lnTo>
                    <a:pt x="2843" y="217"/>
                  </a:lnTo>
                  <a:lnTo>
                    <a:pt x="2777" y="150"/>
                  </a:lnTo>
                  <a:lnTo>
                    <a:pt x="2710" y="101"/>
                  </a:lnTo>
                  <a:lnTo>
                    <a:pt x="2627" y="51"/>
                  </a:lnTo>
                  <a:lnTo>
                    <a:pt x="2544" y="34"/>
                  </a:lnTo>
                  <a:lnTo>
                    <a:pt x="2461" y="18"/>
                  </a:lnTo>
                  <a:lnTo>
                    <a:pt x="2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519225" y="2696875"/>
              <a:ext cx="428850" cy="685225"/>
            </a:xfrm>
            <a:custGeom>
              <a:avLst/>
              <a:gdLst/>
              <a:ahLst/>
              <a:cxnLst/>
              <a:rect l="l" t="t" r="r" b="b"/>
              <a:pathLst>
                <a:path w="17154" h="27409" extrusionOk="0">
                  <a:moveTo>
                    <a:pt x="3558" y="0"/>
                  </a:moveTo>
                  <a:lnTo>
                    <a:pt x="2943" y="3690"/>
                  </a:lnTo>
                  <a:lnTo>
                    <a:pt x="2344" y="7497"/>
                  </a:lnTo>
                  <a:lnTo>
                    <a:pt x="1646" y="11918"/>
                  </a:lnTo>
                  <a:lnTo>
                    <a:pt x="1297" y="14195"/>
                  </a:lnTo>
                  <a:lnTo>
                    <a:pt x="965" y="16422"/>
                  </a:lnTo>
                  <a:lnTo>
                    <a:pt x="665" y="18550"/>
                  </a:lnTo>
                  <a:lnTo>
                    <a:pt x="416" y="20494"/>
                  </a:lnTo>
                  <a:lnTo>
                    <a:pt x="200" y="22190"/>
                  </a:lnTo>
                  <a:lnTo>
                    <a:pt x="67" y="23586"/>
                  </a:lnTo>
                  <a:lnTo>
                    <a:pt x="17" y="24151"/>
                  </a:lnTo>
                  <a:lnTo>
                    <a:pt x="1" y="24616"/>
                  </a:lnTo>
                  <a:lnTo>
                    <a:pt x="1" y="24965"/>
                  </a:lnTo>
                  <a:lnTo>
                    <a:pt x="34" y="25198"/>
                  </a:lnTo>
                  <a:lnTo>
                    <a:pt x="150" y="25264"/>
                  </a:lnTo>
                  <a:lnTo>
                    <a:pt x="483" y="25431"/>
                  </a:lnTo>
                  <a:lnTo>
                    <a:pt x="1048" y="25680"/>
                  </a:lnTo>
                  <a:lnTo>
                    <a:pt x="1829" y="25996"/>
                  </a:lnTo>
                  <a:lnTo>
                    <a:pt x="2294" y="26162"/>
                  </a:lnTo>
                  <a:lnTo>
                    <a:pt x="2810" y="26328"/>
                  </a:lnTo>
                  <a:lnTo>
                    <a:pt x="3375" y="26494"/>
                  </a:lnTo>
                  <a:lnTo>
                    <a:pt x="3990" y="26661"/>
                  </a:lnTo>
                  <a:lnTo>
                    <a:pt x="4655" y="26827"/>
                  </a:lnTo>
                  <a:lnTo>
                    <a:pt x="5353" y="26993"/>
                  </a:lnTo>
                  <a:lnTo>
                    <a:pt x="6117" y="27126"/>
                  </a:lnTo>
                  <a:lnTo>
                    <a:pt x="6915" y="27259"/>
                  </a:lnTo>
                  <a:lnTo>
                    <a:pt x="7281" y="27309"/>
                  </a:lnTo>
                  <a:lnTo>
                    <a:pt x="7663" y="27342"/>
                  </a:lnTo>
                  <a:lnTo>
                    <a:pt x="8444" y="27392"/>
                  </a:lnTo>
                  <a:lnTo>
                    <a:pt x="9275" y="27409"/>
                  </a:lnTo>
                  <a:lnTo>
                    <a:pt x="10123" y="27392"/>
                  </a:lnTo>
                  <a:lnTo>
                    <a:pt x="10971" y="27359"/>
                  </a:lnTo>
                  <a:lnTo>
                    <a:pt x="11835" y="27292"/>
                  </a:lnTo>
                  <a:lnTo>
                    <a:pt x="12666" y="27226"/>
                  </a:lnTo>
                  <a:lnTo>
                    <a:pt x="13464" y="27143"/>
                  </a:lnTo>
                  <a:lnTo>
                    <a:pt x="14212" y="27043"/>
                  </a:lnTo>
                  <a:lnTo>
                    <a:pt x="14910" y="26943"/>
                  </a:lnTo>
                  <a:lnTo>
                    <a:pt x="16090" y="26777"/>
                  </a:lnTo>
                  <a:lnTo>
                    <a:pt x="16871" y="26644"/>
                  </a:lnTo>
                  <a:lnTo>
                    <a:pt x="17154" y="26578"/>
                  </a:lnTo>
                  <a:lnTo>
                    <a:pt x="17021" y="25065"/>
                  </a:lnTo>
                  <a:lnTo>
                    <a:pt x="16904" y="23752"/>
                  </a:lnTo>
                  <a:lnTo>
                    <a:pt x="16788" y="22638"/>
                  </a:lnTo>
                  <a:lnTo>
                    <a:pt x="14810" y="7064"/>
                  </a:lnTo>
                  <a:lnTo>
                    <a:pt x="14893" y="6732"/>
                  </a:lnTo>
                  <a:lnTo>
                    <a:pt x="14960" y="6383"/>
                  </a:lnTo>
                  <a:lnTo>
                    <a:pt x="15009" y="6051"/>
                  </a:lnTo>
                  <a:lnTo>
                    <a:pt x="15026" y="5718"/>
                  </a:lnTo>
                  <a:lnTo>
                    <a:pt x="15043" y="5386"/>
                  </a:lnTo>
                  <a:lnTo>
                    <a:pt x="15026" y="5053"/>
                  </a:lnTo>
                  <a:lnTo>
                    <a:pt x="15009" y="4737"/>
                  </a:lnTo>
                  <a:lnTo>
                    <a:pt x="14976" y="4422"/>
                  </a:lnTo>
                  <a:lnTo>
                    <a:pt x="14926" y="4106"/>
                  </a:lnTo>
                  <a:lnTo>
                    <a:pt x="14860" y="3807"/>
                  </a:lnTo>
                  <a:lnTo>
                    <a:pt x="14793" y="3508"/>
                  </a:lnTo>
                  <a:lnTo>
                    <a:pt x="14727" y="3225"/>
                  </a:lnTo>
                  <a:lnTo>
                    <a:pt x="14544" y="2676"/>
                  </a:lnTo>
                  <a:lnTo>
                    <a:pt x="14345" y="2161"/>
                  </a:lnTo>
                  <a:lnTo>
                    <a:pt x="14145" y="1696"/>
                  </a:lnTo>
                  <a:lnTo>
                    <a:pt x="13929" y="1280"/>
                  </a:lnTo>
                  <a:lnTo>
                    <a:pt x="13730" y="898"/>
                  </a:lnTo>
                  <a:lnTo>
                    <a:pt x="13547" y="599"/>
                  </a:lnTo>
                  <a:lnTo>
                    <a:pt x="13248" y="150"/>
                  </a:lnTo>
                  <a:lnTo>
                    <a:pt x="13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525450" y="2711000"/>
              <a:ext cx="406425" cy="641600"/>
            </a:xfrm>
            <a:custGeom>
              <a:avLst/>
              <a:gdLst/>
              <a:ahLst/>
              <a:cxnLst/>
              <a:rect l="l" t="t" r="r" b="b"/>
              <a:pathLst>
                <a:path w="16257" h="25664" extrusionOk="0">
                  <a:moveTo>
                    <a:pt x="4356" y="1"/>
                  </a:moveTo>
                  <a:lnTo>
                    <a:pt x="4306" y="34"/>
                  </a:lnTo>
                  <a:lnTo>
                    <a:pt x="4273" y="84"/>
                  </a:lnTo>
                  <a:lnTo>
                    <a:pt x="4273" y="134"/>
                  </a:lnTo>
                  <a:lnTo>
                    <a:pt x="4273" y="183"/>
                  </a:lnTo>
                  <a:lnTo>
                    <a:pt x="4306" y="233"/>
                  </a:lnTo>
                  <a:lnTo>
                    <a:pt x="4356" y="267"/>
                  </a:lnTo>
                  <a:lnTo>
                    <a:pt x="4455" y="267"/>
                  </a:lnTo>
                  <a:lnTo>
                    <a:pt x="4505" y="233"/>
                  </a:lnTo>
                  <a:lnTo>
                    <a:pt x="4522" y="183"/>
                  </a:lnTo>
                  <a:lnTo>
                    <a:pt x="4538" y="134"/>
                  </a:lnTo>
                  <a:lnTo>
                    <a:pt x="4522" y="84"/>
                  </a:lnTo>
                  <a:lnTo>
                    <a:pt x="4505" y="34"/>
                  </a:lnTo>
                  <a:lnTo>
                    <a:pt x="4455" y="1"/>
                  </a:lnTo>
                  <a:close/>
                  <a:moveTo>
                    <a:pt x="6533" y="1"/>
                  </a:moveTo>
                  <a:lnTo>
                    <a:pt x="6483" y="17"/>
                  </a:lnTo>
                  <a:lnTo>
                    <a:pt x="6433" y="34"/>
                  </a:lnTo>
                  <a:lnTo>
                    <a:pt x="6400" y="84"/>
                  </a:lnTo>
                  <a:lnTo>
                    <a:pt x="6400" y="134"/>
                  </a:lnTo>
                  <a:lnTo>
                    <a:pt x="6400" y="183"/>
                  </a:lnTo>
                  <a:lnTo>
                    <a:pt x="6433" y="233"/>
                  </a:lnTo>
                  <a:lnTo>
                    <a:pt x="6483" y="267"/>
                  </a:lnTo>
                  <a:lnTo>
                    <a:pt x="6583" y="267"/>
                  </a:lnTo>
                  <a:lnTo>
                    <a:pt x="6633" y="233"/>
                  </a:lnTo>
                  <a:lnTo>
                    <a:pt x="6666" y="183"/>
                  </a:lnTo>
                  <a:lnTo>
                    <a:pt x="6666" y="134"/>
                  </a:lnTo>
                  <a:lnTo>
                    <a:pt x="6666" y="84"/>
                  </a:lnTo>
                  <a:lnTo>
                    <a:pt x="6633" y="34"/>
                  </a:lnTo>
                  <a:lnTo>
                    <a:pt x="6583" y="17"/>
                  </a:lnTo>
                  <a:lnTo>
                    <a:pt x="6533" y="1"/>
                  </a:lnTo>
                  <a:close/>
                  <a:moveTo>
                    <a:pt x="8661" y="1"/>
                  </a:moveTo>
                  <a:lnTo>
                    <a:pt x="8611" y="17"/>
                  </a:lnTo>
                  <a:lnTo>
                    <a:pt x="8561" y="34"/>
                  </a:lnTo>
                  <a:lnTo>
                    <a:pt x="8544" y="84"/>
                  </a:lnTo>
                  <a:lnTo>
                    <a:pt x="8528" y="134"/>
                  </a:lnTo>
                  <a:lnTo>
                    <a:pt x="8544" y="183"/>
                  </a:lnTo>
                  <a:lnTo>
                    <a:pt x="8561" y="233"/>
                  </a:lnTo>
                  <a:lnTo>
                    <a:pt x="8611" y="267"/>
                  </a:lnTo>
                  <a:lnTo>
                    <a:pt x="8710" y="267"/>
                  </a:lnTo>
                  <a:lnTo>
                    <a:pt x="8760" y="233"/>
                  </a:lnTo>
                  <a:lnTo>
                    <a:pt x="8793" y="183"/>
                  </a:lnTo>
                  <a:lnTo>
                    <a:pt x="8793" y="134"/>
                  </a:lnTo>
                  <a:lnTo>
                    <a:pt x="8810" y="134"/>
                  </a:lnTo>
                  <a:lnTo>
                    <a:pt x="8793" y="84"/>
                  </a:lnTo>
                  <a:lnTo>
                    <a:pt x="8760" y="34"/>
                  </a:lnTo>
                  <a:lnTo>
                    <a:pt x="8710" y="1"/>
                  </a:lnTo>
                  <a:close/>
                  <a:moveTo>
                    <a:pt x="10788" y="1"/>
                  </a:moveTo>
                  <a:lnTo>
                    <a:pt x="10738" y="17"/>
                  </a:lnTo>
                  <a:lnTo>
                    <a:pt x="10705" y="34"/>
                  </a:lnTo>
                  <a:lnTo>
                    <a:pt x="10672" y="84"/>
                  </a:lnTo>
                  <a:lnTo>
                    <a:pt x="10655" y="134"/>
                  </a:lnTo>
                  <a:lnTo>
                    <a:pt x="10672" y="183"/>
                  </a:lnTo>
                  <a:lnTo>
                    <a:pt x="10705" y="233"/>
                  </a:lnTo>
                  <a:lnTo>
                    <a:pt x="10738" y="267"/>
                  </a:lnTo>
                  <a:lnTo>
                    <a:pt x="10855" y="267"/>
                  </a:lnTo>
                  <a:lnTo>
                    <a:pt x="10888" y="233"/>
                  </a:lnTo>
                  <a:lnTo>
                    <a:pt x="10921" y="183"/>
                  </a:lnTo>
                  <a:lnTo>
                    <a:pt x="10938" y="134"/>
                  </a:lnTo>
                  <a:lnTo>
                    <a:pt x="10921" y="84"/>
                  </a:lnTo>
                  <a:lnTo>
                    <a:pt x="10888" y="34"/>
                  </a:lnTo>
                  <a:lnTo>
                    <a:pt x="10855" y="17"/>
                  </a:lnTo>
                  <a:lnTo>
                    <a:pt x="10788" y="1"/>
                  </a:lnTo>
                  <a:close/>
                  <a:moveTo>
                    <a:pt x="12932" y="1"/>
                  </a:moveTo>
                  <a:lnTo>
                    <a:pt x="12882" y="17"/>
                  </a:lnTo>
                  <a:lnTo>
                    <a:pt x="12832" y="50"/>
                  </a:lnTo>
                  <a:lnTo>
                    <a:pt x="12799" y="84"/>
                  </a:lnTo>
                  <a:lnTo>
                    <a:pt x="12799" y="134"/>
                  </a:lnTo>
                  <a:lnTo>
                    <a:pt x="12799" y="183"/>
                  </a:lnTo>
                  <a:lnTo>
                    <a:pt x="12832" y="233"/>
                  </a:lnTo>
                  <a:lnTo>
                    <a:pt x="12882" y="267"/>
                  </a:lnTo>
                  <a:lnTo>
                    <a:pt x="12982" y="267"/>
                  </a:lnTo>
                  <a:lnTo>
                    <a:pt x="13032" y="233"/>
                  </a:lnTo>
                  <a:lnTo>
                    <a:pt x="13048" y="183"/>
                  </a:lnTo>
                  <a:lnTo>
                    <a:pt x="13065" y="134"/>
                  </a:lnTo>
                  <a:lnTo>
                    <a:pt x="13048" y="84"/>
                  </a:lnTo>
                  <a:lnTo>
                    <a:pt x="13015" y="34"/>
                  </a:lnTo>
                  <a:lnTo>
                    <a:pt x="12982" y="17"/>
                  </a:lnTo>
                  <a:lnTo>
                    <a:pt x="12932" y="1"/>
                  </a:lnTo>
                  <a:close/>
                  <a:moveTo>
                    <a:pt x="3325" y="1580"/>
                  </a:moveTo>
                  <a:lnTo>
                    <a:pt x="3275" y="1596"/>
                  </a:lnTo>
                  <a:lnTo>
                    <a:pt x="3242" y="1629"/>
                  </a:lnTo>
                  <a:lnTo>
                    <a:pt x="3209" y="1663"/>
                  </a:lnTo>
                  <a:lnTo>
                    <a:pt x="3209" y="1713"/>
                  </a:lnTo>
                  <a:lnTo>
                    <a:pt x="3209" y="1779"/>
                  </a:lnTo>
                  <a:lnTo>
                    <a:pt x="3242" y="1812"/>
                  </a:lnTo>
                  <a:lnTo>
                    <a:pt x="3292" y="1846"/>
                  </a:lnTo>
                  <a:lnTo>
                    <a:pt x="3342" y="1862"/>
                  </a:lnTo>
                  <a:lnTo>
                    <a:pt x="3392" y="1846"/>
                  </a:lnTo>
                  <a:lnTo>
                    <a:pt x="3425" y="1812"/>
                  </a:lnTo>
                  <a:lnTo>
                    <a:pt x="3458" y="1779"/>
                  </a:lnTo>
                  <a:lnTo>
                    <a:pt x="3475" y="1713"/>
                  </a:lnTo>
                  <a:lnTo>
                    <a:pt x="3458" y="1663"/>
                  </a:lnTo>
                  <a:lnTo>
                    <a:pt x="3425" y="1629"/>
                  </a:lnTo>
                  <a:lnTo>
                    <a:pt x="3392" y="1596"/>
                  </a:lnTo>
                  <a:lnTo>
                    <a:pt x="3342" y="1580"/>
                  </a:lnTo>
                  <a:close/>
                  <a:moveTo>
                    <a:pt x="5469" y="1580"/>
                  </a:moveTo>
                  <a:lnTo>
                    <a:pt x="5419" y="1596"/>
                  </a:lnTo>
                  <a:lnTo>
                    <a:pt x="5370" y="1629"/>
                  </a:lnTo>
                  <a:lnTo>
                    <a:pt x="5336" y="1663"/>
                  </a:lnTo>
                  <a:lnTo>
                    <a:pt x="5336" y="1729"/>
                  </a:lnTo>
                  <a:lnTo>
                    <a:pt x="5336" y="1779"/>
                  </a:lnTo>
                  <a:lnTo>
                    <a:pt x="5370" y="1812"/>
                  </a:lnTo>
                  <a:lnTo>
                    <a:pt x="5419" y="1846"/>
                  </a:lnTo>
                  <a:lnTo>
                    <a:pt x="5469" y="1862"/>
                  </a:lnTo>
                  <a:lnTo>
                    <a:pt x="5519" y="1846"/>
                  </a:lnTo>
                  <a:lnTo>
                    <a:pt x="5569" y="1812"/>
                  </a:lnTo>
                  <a:lnTo>
                    <a:pt x="5586" y="1779"/>
                  </a:lnTo>
                  <a:lnTo>
                    <a:pt x="5602" y="1729"/>
                  </a:lnTo>
                  <a:lnTo>
                    <a:pt x="5586" y="1663"/>
                  </a:lnTo>
                  <a:lnTo>
                    <a:pt x="5569" y="1629"/>
                  </a:lnTo>
                  <a:lnTo>
                    <a:pt x="5519" y="1596"/>
                  </a:lnTo>
                  <a:lnTo>
                    <a:pt x="5469" y="1580"/>
                  </a:lnTo>
                  <a:close/>
                  <a:moveTo>
                    <a:pt x="7597" y="1580"/>
                  </a:moveTo>
                  <a:lnTo>
                    <a:pt x="7547" y="1596"/>
                  </a:lnTo>
                  <a:lnTo>
                    <a:pt x="7497" y="1629"/>
                  </a:lnTo>
                  <a:lnTo>
                    <a:pt x="7480" y="1663"/>
                  </a:lnTo>
                  <a:lnTo>
                    <a:pt x="7464" y="1729"/>
                  </a:lnTo>
                  <a:lnTo>
                    <a:pt x="7480" y="1779"/>
                  </a:lnTo>
                  <a:lnTo>
                    <a:pt x="7497" y="1812"/>
                  </a:lnTo>
                  <a:lnTo>
                    <a:pt x="7547" y="1846"/>
                  </a:lnTo>
                  <a:lnTo>
                    <a:pt x="7597" y="1862"/>
                  </a:lnTo>
                  <a:lnTo>
                    <a:pt x="7647" y="1846"/>
                  </a:lnTo>
                  <a:lnTo>
                    <a:pt x="7696" y="1812"/>
                  </a:lnTo>
                  <a:lnTo>
                    <a:pt x="7730" y="1779"/>
                  </a:lnTo>
                  <a:lnTo>
                    <a:pt x="7730" y="1729"/>
                  </a:lnTo>
                  <a:lnTo>
                    <a:pt x="7730" y="1663"/>
                  </a:lnTo>
                  <a:lnTo>
                    <a:pt x="7696" y="1629"/>
                  </a:lnTo>
                  <a:lnTo>
                    <a:pt x="7647" y="1596"/>
                  </a:lnTo>
                  <a:lnTo>
                    <a:pt x="7597" y="1580"/>
                  </a:lnTo>
                  <a:close/>
                  <a:moveTo>
                    <a:pt x="9724" y="1580"/>
                  </a:moveTo>
                  <a:lnTo>
                    <a:pt x="9674" y="1596"/>
                  </a:lnTo>
                  <a:lnTo>
                    <a:pt x="9641" y="1629"/>
                  </a:lnTo>
                  <a:lnTo>
                    <a:pt x="9608" y="1663"/>
                  </a:lnTo>
                  <a:lnTo>
                    <a:pt x="9591" y="1729"/>
                  </a:lnTo>
                  <a:lnTo>
                    <a:pt x="9608" y="1779"/>
                  </a:lnTo>
                  <a:lnTo>
                    <a:pt x="9641" y="1812"/>
                  </a:lnTo>
                  <a:lnTo>
                    <a:pt x="9674" y="1846"/>
                  </a:lnTo>
                  <a:lnTo>
                    <a:pt x="9724" y="1862"/>
                  </a:lnTo>
                  <a:lnTo>
                    <a:pt x="9791" y="1846"/>
                  </a:lnTo>
                  <a:lnTo>
                    <a:pt x="9824" y="1812"/>
                  </a:lnTo>
                  <a:lnTo>
                    <a:pt x="9857" y="1779"/>
                  </a:lnTo>
                  <a:lnTo>
                    <a:pt x="9874" y="1729"/>
                  </a:lnTo>
                  <a:lnTo>
                    <a:pt x="9857" y="1663"/>
                  </a:lnTo>
                  <a:lnTo>
                    <a:pt x="9824" y="1629"/>
                  </a:lnTo>
                  <a:lnTo>
                    <a:pt x="9791" y="1596"/>
                  </a:lnTo>
                  <a:lnTo>
                    <a:pt x="9724" y="1580"/>
                  </a:lnTo>
                  <a:close/>
                  <a:moveTo>
                    <a:pt x="11868" y="1580"/>
                  </a:moveTo>
                  <a:lnTo>
                    <a:pt x="11802" y="1596"/>
                  </a:lnTo>
                  <a:lnTo>
                    <a:pt x="11769" y="1629"/>
                  </a:lnTo>
                  <a:lnTo>
                    <a:pt x="11735" y="1663"/>
                  </a:lnTo>
                  <a:lnTo>
                    <a:pt x="11719" y="1729"/>
                  </a:lnTo>
                  <a:lnTo>
                    <a:pt x="11735" y="1779"/>
                  </a:lnTo>
                  <a:lnTo>
                    <a:pt x="11769" y="1812"/>
                  </a:lnTo>
                  <a:lnTo>
                    <a:pt x="11802" y="1846"/>
                  </a:lnTo>
                  <a:lnTo>
                    <a:pt x="11868" y="1862"/>
                  </a:lnTo>
                  <a:lnTo>
                    <a:pt x="11918" y="1846"/>
                  </a:lnTo>
                  <a:lnTo>
                    <a:pt x="11951" y="1812"/>
                  </a:lnTo>
                  <a:lnTo>
                    <a:pt x="11985" y="1779"/>
                  </a:lnTo>
                  <a:lnTo>
                    <a:pt x="12001" y="1729"/>
                  </a:lnTo>
                  <a:lnTo>
                    <a:pt x="12001" y="1713"/>
                  </a:lnTo>
                  <a:lnTo>
                    <a:pt x="11985" y="1663"/>
                  </a:lnTo>
                  <a:lnTo>
                    <a:pt x="11951" y="1629"/>
                  </a:lnTo>
                  <a:lnTo>
                    <a:pt x="11918" y="1596"/>
                  </a:lnTo>
                  <a:lnTo>
                    <a:pt x="11868" y="1580"/>
                  </a:lnTo>
                  <a:close/>
                  <a:moveTo>
                    <a:pt x="13929" y="1596"/>
                  </a:moveTo>
                  <a:lnTo>
                    <a:pt x="13896" y="1629"/>
                  </a:lnTo>
                  <a:lnTo>
                    <a:pt x="13863" y="1679"/>
                  </a:lnTo>
                  <a:lnTo>
                    <a:pt x="13863" y="1729"/>
                  </a:lnTo>
                  <a:lnTo>
                    <a:pt x="13863" y="1779"/>
                  </a:lnTo>
                  <a:lnTo>
                    <a:pt x="13896" y="1829"/>
                  </a:lnTo>
                  <a:lnTo>
                    <a:pt x="13946" y="1846"/>
                  </a:lnTo>
                  <a:lnTo>
                    <a:pt x="13996" y="1862"/>
                  </a:lnTo>
                  <a:lnTo>
                    <a:pt x="14046" y="1846"/>
                  </a:lnTo>
                  <a:lnTo>
                    <a:pt x="14096" y="1829"/>
                  </a:lnTo>
                  <a:lnTo>
                    <a:pt x="14112" y="1779"/>
                  </a:lnTo>
                  <a:lnTo>
                    <a:pt x="14129" y="1729"/>
                  </a:lnTo>
                  <a:lnTo>
                    <a:pt x="14112" y="1663"/>
                  </a:lnTo>
                  <a:lnTo>
                    <a:pt x="14096" y="1629"/>
                  </a:lnTo>
                  <a:lnTo>
                    <a:pt x="14046" y="1596"/>
                  </a:lnTo>
                  <a:close/>
                  <a:moveTo>
                    <a:pt x="4356" y="3175"/>
                  </a:moveTo>
                  <a:lnTo>
                    <a:pt x="4306" y="3208"/>
                  </a:lnTo>
                  <a:lnTo>
                    <a:pt x="4273" y="3258"/>
                  </a:lnTo>
                  <a:lnTo>
                    <a:pt x="4273" y="3308"/>
                  </a:lnTo>
                  <a:lnTo>
                    <a:pt x="4273" y="3358"/>
                  </a:lnTo>
                  <a:lnTo>
                    <a:pt x="4306" y="3408"/>
                  </a:lnTo>
                  <a:lnTo>
                    <a:pt x="4356" y="3441"/>
                  </a:lnTo>
                  <a:lnTo>
                    <a:pt x="4455" y="3441"/>
                  </a:lnTo>
                  <a:lnTo>
                    <a:pt x="4505" y="3408"/>
                  </a:lnTo>
                  <a:lnTo>
                    <a:pt x="4522" y="3358"/>
                  </a:lnTo>
                  <a:lnTo>
                    <a:pt x="4538" y="3308"/>
                  </a:lnTo>
                  <a:lnTo>
                    <a:pt x="4522" y="3258"/>
                  </a:lnTo>
                  <a:lnTo>
                    <a:pt x="4505" y="3208"/>
                  </a:lnTo>
                  <a:lnTo>
                    <a:pt x="4455" y="3175"/>
                  </a:lnTo>
                  <a:close/>
                  <a:moveTo>
                    <a:pt x="6533" y="3175"/>
                  </a:moveTo>
                  <a:lnTo>
                    <a:pt x="6483" y="3192"/>
                  </a:lnTo>
                  <a:lnTo>
                    <a:pt x="6433" y="3208"/>
                  </a:lnTo>
                  <a:lnTo>
                    <a:pt x="6400" y="3258"/>
                  </a:lnTo>
                  <a:lnTo>
                    <a:pt x="6400" y="3308"/>
                  </a:lnTo>
                  <a:lnTo>
                    <a:pt x="6400" y="3358"/>
                  </a:lnTo>
                  <a:lnTo>
                    <a:pt x="6433" y="3408"/>
                  </a:lnTo>
                  <a:lnTo>
                    <a:pt x="6483" y="3441"/>
                  </a:lnTo>
                  <a:lnTo>
                    <a:pt x="6583" y="3441"/>
                  </a:lnTo>
                  <a:lnTo>
                    <a:pt x="6633" y="3408"/>
                  </a:lnTo>
                  <a:lnTo>
                    <a:pt x="6666" y="3358"/>
                  </a:lnTo>
                  <a:lnTo>
                    <a:pt x="6666" y="3308"/>
                  </a:lnTo>
                  <a:lnTo>
                    <a:pt x="6666" y="3258"/>
                  </a:lnTo>
                  <a:lnTo>
                    <a:pt x="6633" y="3208"/>
                  </a:lnTo>
                  <a:lnTo>
                    <a:pt x="6583" y="3192"/>
                  </a:lnTo>
                  <a:lnTo>
                    <a:pt x="6533" y="3175"/>
                  </a:lnTo>
                  <a:close/>
                  <a:moveTo>
                    <a:pt x="8661" y="3175"/>
                  </a:moveTo>
                  <a:lnTo>
                    <a:pt x="8611" y="3192"/>
                  </a:lnTo>
                  <a:lnTo>
                    <a:pt x="8561" y="3208"/>
                  </a:lnTo>
                  <a:lnTo>
                    <a:pt x="8544" y="3258"/>
                  </a:lnTo>
                  <a:lnTo>
                    <a:pt x="8528" y="3308"/>
                  </a:lnTo>
                  <a:lnTo>
                    <a:pt x="8544" y="3358"/>
                  </a:lnTo>
                  <a:lnTo>
                    <a:pt x="8561" y="3408"/>
                  </a:lnTo>
                  <a:lnTo>
                    <a:pt x="8611" y="3441"/>
                  </a:lnTo>
                  <a:lnTo>
                    <a:pt x="8710" y="3441"/>
                  </a:lnTo>
                  <a:lnTo>
                    <a:pt x="8760" y="3408"/>
                  </a:lnTo>
                  <a:lnTo>
                    <a:pt x="8793" y="3358"/>
                  </a:lnTo>
                  <a:lnTo>
                    <a:pt x="8793" y="3308"/>
                  </a:lnTo>
                  <a:lnTo>
                    <a:pt x="8793" y="3258"/>
                  </a:lnTo>
                  <a:lnTo>
                    <a:pt x="8760" y="3208"/>
                  </a:lnTo>
                  <a:lnTo>
                    <a:pt x="8710" y="3192"/>
                  </a:lnTo>
                  <a:lnTo>
                    <a:pt x="8661" y="3175"/>
                  </a:lnTo>
                  <a:close/>
                  <a:moveTo>
                    <a:pt x="10788" y="3175"/>
                  </a:moveTo>
                  <a:lnTo>
                    <a:pt x="10738" y="3192"/>
                  </a:lnTo>
                  <a:lnTo>
                    <a:pt x="10705" y="3208"/>
                  </a:lnTo>
                  <a:lnTo>
                    <a:pt x="10672" y="3258"/>
                  </a:lnTo>
                  <a:lnTo>
                    <a:pt x="10655" y="3308"/>
                  </a:lnTo>
                  <a:lnTo>
                    <a:pt x="10672" y="3358"/>
                  </a:lnTo>
                  <a:lnTo>
                    <a:pt x="10705" y="3408"/>
                  </a:lnTo>
                  <a:lnTo>
                    <a:pt x="10738" y="3441"/>
                  </a:lnTo>
                  <a:lnTo>
                    <a:pt x="10855" y="3441"/>
                  </a:lnTo>
                  <a:lnTo>
                    <a:pt x="10888" y="3408"/>
                  </a:lnTo>
                  <a:lnTo>
                    <a:pt x="10921" y="3358"/>
                  </a:lnTo>
                  <a:lnTo>
                    <a:pt x="10938" y="3308"/>
                  </a:lnTo>
                  <a:lnTo>
                    <a:pt x="10921" y="3258"/>
                  </a:lnTo>
                  <a:lnTo>
                    <a:pt x="10888" y="3208"/>
                  </a:lnTo>
                  <a:lnTo>
                    <a:pt x="10855" y="3192"/>
                  </a:lnTo>
                  <a:lnTo>
                    <a:pt x="10788" y="3175"/>
                  </a:lnTo>
                  <a:close/>
                  <a:moveTo>
                    <a:pt x="12932" y="3175"/>
                  </a:moveTo>
                  <a:lnTo>
                    <a:pt x="12882" y="3192"/>
                  </a:lnTo>
                  <a:lnTo>
                    <a:pt x="12832" y="3208"/>
                  </a:lnTo>
                  <a:lnTo>
                    <a:pt x="12799" y="3258"/>
                  </a:lnTo>
                  <a:lnTo>
                    <a:pt x="12799" y="3308"/>
                  </a:lnTo>
                  <a:lnTo>
                    <a:pt x="12799" y="3358"/>
                  </a:lnTo>
                  <a:lnTo>
                    <a:pt x="12832" y="3408"/>
                  </a:lnTo>
                  <a:lnTo>
                    <a:pt x="12882" y="3441"/>
                  </a:lnTo>
                  <a:lnTo>
                    <a:pt x="12982" y="3441"/>
                  </a:lnTo>
                  <a:lnTo>
                    <a:pt x="13032" y="3408"/>
                  </a:lnTo>
                  <a:lnTo>
                    <a:pt x="13048" y="3358"/>
                  </a:lnTo>
                  <a:lnTo>
                    <a:pt x="13065" y="3308"/>
                  </a:lnTo>
                  <a:lnTo>
                    <a:pt x="13048" y="3258"/>
                  </a:lnTo>
                  <a:lnTo>
                    <a:pt x="13032" y="3208"/>
                  </a:lnTo>
                  <a:lnTo>
                    <a:pt x="12982" y="3192"/>
                  </a:lnTo>
                  <a:lnTo>
                    <a:pt x="12932" y="3175"/>
                  </a:lnTo>
                  <a:close/>
                  <a:moveTo>
                    <a:pt x="3342" y="4754"/>
                  </a:moveTo>
                  <a:lnTo>
                    <a:pt x="3292" y="4771"/>
                  </a:lnTo>
                  <a:lnTo>
                    <a:pt x="3242" y="4804"/>
                  </a:lnTo>
                  <a:lnTo>
                    <a:pt x="3209" y="4837"/>
                  </a:lnTo>
                  <a:lnTo>
                    <a:pt x="3209" y="4887"/>
                  </a:lnTo>
                  <a:lnTo>
                    <a:pt x="3209" y="4954"/>
                  </a:lnTo>
                  <a:lnTo>
                    <a:pt x="3242" y="4987"/>
                  </a:lnTo>
                  <a:lnTo>
                    <a:pt x="3292" y="5020"/>
                  </a:lnTo>
                  <a:lnTo>
                    <a:pt x="3342" y="5037"/>
                  </a:lnTo>
                  <a:lnTo>
                    <a:pt x="3392" y="5020"/>
                  </a:lnTo>
                  <a:lnTo>
                    <a:pt x="3425" y="4987"/>
                  </a:lnTo>
                  <a:lnTo>
                    <a:pt x="3458" y="4954"/>
                  </a:lnTo>
                  <a:lnTo>
                    <a:pt x="3475" y="4887"/>
                  </a:lnTo>
                  <a:lnTo>
                    <a:pt x="3458" y="4837"/>
                  </a:lnTo>
                  <a:lnTo>
                    <a:pt x="3425" y="4804"/>
                  </a:lnTo>
                  <a:lnTo>
                    <a:pt x="3392" y="4771"/>
                  </a:lnTo>
                  <a:lnTo>
                    <a:pt x="3342" y="4754"/>
                  </a:lnTo>
                  <a:close/>
                  <a:moveTo>
                    <a:pt x="5469" y="4754"/>
                  </a:moveTo>
                  <a:lnTo>
                    <a:pt x="5419" y="4771"/>
                  </a:lnTo>
                  <a:lnTo>
                    <a:pt x="5370" y="4804"/>
                  </a:lnTo>
                  <a:lnTo>
                    <a:pt x="5336" y="4837"/>
                  </a:lnTo>
                  <a:lnTo>
                    <a:pt x="5336" y="4904"/>
                  </a:lnTo>
                  <a:lnTo>
                    <a:pt x="5336" y="4954"/>
                  </a:lnTo>
                  <a:lnTo>
                    <a:pt x="5370" y="4987"/>
                  </a:lnTo>
                  <a:lnTo>
                    <a:pt x="5419" y="5020"/>
                  </a:lnTo>
                  <a:lnTo>
                    <a:pt x="5469" y="5037"/>
                  </a:lnTo>
                  <a:lnTo>
                    <a:pt x="5519" y="5020"/>
                  </a:lnTo>
                  <a:lnTo>
                    <a:pt x="5569" y="4987"/>
                  </a:lnTo>
                  <a:lnTo>
                    <a:pt x="5586" y="4954"/>
                  </a:lnTo>
                  <a:lnTo>
                    <a:pt x="5602" y="4904"/>
                  </a:lnTo>
                  <a:lnTo>
                    <a:pt x="5586" y="4837"/>
                  </a:lnTo>
                  <a:lnTo>
                    <a:pt x="5569" y="4804"/>
                  </a:lnTo>
                  <a:lnTo>
                    <a:pt x="5519" y="4771"/>
                  </a:lnTo>
                  <a:lnTo>
                    <a:pt x="5469" y="4754"/>
                  </a:lnTo>
                  <a:close/>
                  <a:moveTo>
                    <a:pt x="7597" y="4754"/>
                  </a:moveTo>
                  <a:lnTo>
                    <a:pt x="7547" y="4771"/>
                  </a:lnTo>
                  <a:lnTo>
                    <a:pt x="7497" y="4804"/>
                  </a:lnTo>
                  <a:lnTo>
                    <a:pt x="7480" y="4837"/>
                  </a:lnTo>
                  <a:lnTo>
                    <a:pt x="7464" y="4904"/>
                  </a:lnTo>
                  <a:lnTo>
                    <a:pt x="7480" y="4954"/>
                  </a:lnTo>
                  <a:lnTo>
                    <a:pt x="7497" y="4987"/>
                  </a:lnTo>
                  <a:lnTo>
                    <a:pt x="7547" y="5020"/>
                  </a:lnTo>
                  <a:lnTo>
                    <a:pt x="7597" y="5037"/>
                  </a:lnTo>
                  <a:lnTo>
                    <a:pt x="7647" y="5020"/>
                  </a:lnTo>
                  <a:lnTo>
                    <a:pt x="7696" y="4987"/>
                  </a:lnTo>
                  <a:lnTo>
                    <a:pt x="7730" y="4954"/>
                  </a:lnTo>
                  <a:lnTo>
                    <a:pt x="7730" y="4904"/>
                  </a:lnTo>
                  <a:lnTo>
                    <a:pt x="7730" y="4837"/>
                  </a:lnTo>
                  <a:lnTo>
                    <a:pt x="7696" y="4804"/>
                  </a:lnTo>
                  <a:lnTo>
                    <a:pt x="7647" y="4771"/>
                  </a:lnTo>
                  <a:lnTo>
                    <a:pt x="7597" y="4754"/>
                  </a:lnTo>
                  <a:close/>
                  <a:moveTo>
                    <a:pt x="9724" y="4754"/>
                  </a:moveTo>
                  <a:lnTo>
                    <a:pt x="9674" y="4771"/>
                  </a:lnTo>
                  <a:lnTo>
                    <a:pt x="9641" y="4804"/>
                  </a:lnTo>
                  <a:lnTo>
                    <a:pt x="9608" y="4837"/>
                  </a:lnTo>
                  <a:lnTo>
                    <a:pt x="9591" y="4904"/>
                  </a:lnTo>
                  <a:lnTo>
                    <a:pt x="9608" y="4954"/>
                  </a:lnTo>
                  <a:lnTo>
                    <a:pt x="9641" y="4987"/>
                  </a:lnTo>
                  <a:lnTo>
                    <a:pt x="9674" y="5020"/>
                  </a:lnTo>
                  <a:lnTo>
                    <a:pt x="9724" y="5037"/>
                  </a:lnTo>
                  <a:lnTo>
                    <a:pt x="9791" y="5020"/>
                  </a:lnTo>
                  <a:lnTo>
                    <a:pt x="9824" y="4987"/>
                  </a:lnTo>
                  <a:lnTo>
                    <a:pt x="9857" y="4954"/>
                  </a:lnTo>
                  <a:lnTo>
                    <a:pt x="9874" y="4904"/>
                  </a:lnTo>
                  <a:lnTo>
                    <a:pt x="9857" y="4837"/>
                  </a:lnTo>
                  <a:lnTo>
                    <a:pt x="9824" y="4804"/>
                  </a:lnTo>
                  <a:lnTo>
                    <a:pt x="9791" y="4771"/>
                  </a:lnTo>
                  <a:lnTo>
                    <a:pt x="9724" y="4754"/>
                  </a:lnTo>
                  <a:close/>
                  <a:moveTo>
                    <a:pt x="11868" y="4754"/>
                  </a:moveTo>
                  <a:lnTo>
                    <a:pt x="11802" y="4771"/>
                  </a:lnTo>
                  <a:lnTo>
                    <a:pt x="11769" y="4804"/>
                  </a:lnTo>
                  <a:lnTo>
                    <a:pt x="11735" y="4837"/>
                  </a:lnTo>
                  <a:lnTo>
                    <a:pt x="11719" y="4904"/>
                  </a:lnTo>
                  <a:lnTo>
                    <a:pt x="11735" y="4954"/>
                  </a:lnTo>
                  <a:lnTo>
                    <a:pt x="11769" y="4987"/>
                  </a:lnTo>
                  <a:lnTo>
                    <a:pt x="11802" y="5020"/>
                  </a:lnTo>
                  <a:lnTo>
                    <a:pt x="11868" y="5037"/>
                  </a:lnTo>
                  <a:lnTo>
                    <a:pt x="11918" y="5020"/>
                  </a:lnTo>
                  <a:lnTo>
                    <a:pt x="11951" y="4987"/>
                  </a:lnTo>
                  <a:lnTo>
                    <a:pt x="11985" y="4954"/>
                  </a:lnTo>
                  <a:lnTo>
                    <a:pt x="12001" y="4904"/>
                  </a:lnTo>
                  <a:lnTo>
                    <a:pt x="11985" y="4837"/>
                  </a:lnTo>
                  <a:lnTo>
                    <a:pt x="11951" y="4804"/>
                  </a:lnTo>
                  <a:lnTo>
                    <a:pt x="11918" y="4771"/>
                  </a:lnTo>
                  <a:lnTo>
                    <a:pt x="11868" y="4754"/>
                  </a:lnTo>
                  <a:close/>
                  <a:moveTo>
                    <a:pt x="13946" y="4771"/>
                  </a:moveTo>
                  <a:lnTo>
                    <a:pt x="13896" y="4804"/>
                  </a:lnTo>
                  <a:lnTo>
                    <a:pt x="13863" y="4854"/>
                  </a:lnTo>
                  <a:lnTo>
                    <a:pt x="13863" y="4904"/>
                  </a:lnTo>
                  <a:lnTo>
                    <a:pt x="13863" y="4954"/>
                  </a:lnTo>
                  <a:lnTo>
                    <a:pt x="13896" y="4987"/>
                  </a:lnTo>
                  <a:lnTo>
                    <a:pt x="13946" y="5020"/>
                  </a:lnTo>
                  <a:lnTo>
                    <a:pt x="13996" y="5037"/>
                  </a:lnTo>
                  <a:lnTo>
                    <a:pt x="14046" y="5020"/>
                  </a:lnTo>
                  <a:lnTo>
                    <a:pt x="14096" y="5004"/>
                  </a:lnTo>
                  <a:lnTo>
                    <a:pt x="14112" y="4954"/>
                  </a:lnTo>
                  <a:lnTo>
                    <a:pt x="14129" y="4904"/>
                  </a:lnTo>
                  <a:lnTo>
                    <a:pt x="14112" y="4837"/>
                  </a:lnTo>
                  <a:lnTo>
                    <a:pt x="14096" y="4804"/>
                  </a:lnTo>
                  <a:lnTo>
                    <a:pt x="14046" y="4771"/>
                  </a:lnTo>
                  <a:close/>
                  <a:moveTo>
                    <a:pt x="2212" y="6350"/>
                  </a:moveTo>
                  <a:lnTo>
                    <a:pt x="2178" y="6383"/>
                  </a:lnTo>
                  <a:lnTo>
                    <a:pt x="2162" y="6466"/>
                  </a:lnTo>
                  <a:lnTo>
                    <a:pt x="2145" y="6549"/>
                  </a:lnTo>
                  <a:lnTo>
                    <a:pt x="2162" y="6583"/>
                  </a:lnTo>
                  <a:lnTo>
                    <a:pt x="2195" y="6599"/>
                  </a:lnTo>
                  <a:lnTo>
                    <a:pt x="2228" y="6616"/>
                  </a:lnTo>
                  <a:lnTo>
                    <a:pt x="2328" y="6616"/>
                  </a:lnTo>
                  <a:lnTo>
                    <a:pt x="2361" y="6583"/>
                  </a:lnTo>
                  <a:lnTo>
                    <a:pt x="2394" y="6533"/>
                  </a:lnTo>
                  <a:lnTo>
                    <a:pt x="2411" y="6483"/>
                  </a:lnTo>
                  <a:lnTo>
                    <a:pt x="2394" y="6433"/>
                  </a:lnTo>
                  <a:lnTo>
                    <a:pt x="2361" y="6383"/>
                  </a:lnTo>
                  <a:lnTo>
                    <a:pt x="2328" y="6350"/>
                  </a:lnTo>
                  <a:close/>
                  <a:moveTo>
                    <a:pt x="4406" y="6350"/>
                  </a:moveTo>
                  <a:lnTo>
                    <a:pt x="4356" y="6366"/>
                  </a:lnTo>
                  <a:lnTo>
                    <a:pt x="4306" y="6383"/>
                  </a:lnTo>
                  <a:lnTo>
                    <a:pt x="4273" y="6433"/>
                  </a:lnTo>
                  <a:lnTo>
                    <a:pt x="4273" y="6483"/>
                  </a:lnTo>
                  <a:lnTo>
                    <a:pt x="4273" y="6533"/>
                  </a:lnTo>
                  <a:lnTo>
                    <a:pt x="4306" y="6583"/>
                  </a:lnTo>
                  <a:lnTo>
                    <a:pt x="4356" y="6616"/>
                  </a:lnTo>
                  <a:lnTo>
                    <a:pt x="4455" y="6616"/>
                  </a:lnTo>
                  <a:lnTo>
                    <a:pt x="4505" y="6583"/>
                  </a:lnTo>
                  <a:lnTo>
                    <a:pt x="4522" y="6533"/>
                  </a:lnTo>
                  <a:lnTo>
                    <a:pt x="4538" y="6483"/>
                  </a:lnTo>
                  <a:lnTo>
                    <a:pt x="4522" y="6433"/>
                  </a:lnTo>
                  <a:lnTo>
                    <a:pt x="4505" y="6383"/>
                  </a:lnTo>
                  <a:lnTo>
                    <a:pt x="4455" y="6366"/>
                  </a:lnTo>
                  <a:lnTo>
                    <a:pt x="4406" y="6350"/>
                  </a:lnTo>
                  <a:close/>
                  <a:moveTo>
                    <a:pt x="6533" y="6350"/>
                  </a:moveTo>
                  <a:lnTo>
                    <a:pt x="6483" y="6366"/>
                  </a:lnTo>
                  <a:lnTo>
                    <a:pt x="6433" y="6383"/>
                  </a:lnTo>
                  <a:lnTo>
                    <a:pt x="6400" y="6433"/>
                  </a:lnTo>
                  <a:lnTo>
                    <a:pt x="6400" y="6483"/>
                  </a:lnTo>
                  <a:lnTo>
                    <a:pt x="6400" y="6533"/>
                  </a:lnTo>
                  <a:lnTo>
                    <a:pt x="6433" y="6583"/>
                  </a:lnTo>
                  <a:lnTo>
                    <a:pt x="6483" y="6616"/>
                  </a:lnTo>
                  <a:lnTo>
                    <a:pt x="6583" y="6616"/>
                  </a:lnTo>
                  <a:lnTo>
                    <a:pt x="6633" y="6583"/>
                  </a:lnTo>
                  <a:lnTo>
                    <a:pt x="6666" y="6533"/>
                  </a:lnTo>
                  <a:lnTo>
                    <a:pt x="6666" y="6483"/>
                  </a:lnTo>
                  <a:lnTo>
                    <a:pt x="6666" y="6433"/>
                  </a:lnTo>
                  <a:lnTo>
                    <a:pt x="6633" y="6383"/>
                  </a:lnTo>
                  <a:lnTo>
                    <a:pt x="6583" y="6366"/>
                  </a:lnTo>
                  <a:lnTo>
                    <a:pt x="6533" y="6350"/>
                  </a:lnTo>
                  <a:close/>
                  <a:moveTo>
                    <a:pt x="8661" y="6350"/>
                  </a:moveTo>
                  <a:lnTo>
                    <a:pt x="8611" y="6366"/>
                  </a:lnTo>
                  <a:lnTo>
                    <a:pt x="8561" y="6383"/>
                  </a:lnTo>
                  <a:lnTo>
                    <a:pt x="8544" y="6433"/>
                  </a:lnTo>
                  <a:lnTo>
                    <a:pt x="8528" y="6483"/>
                  </a:lnTo>
                  <a:lnTo>
                    <a:pt x="8544" y="6533"/>
                  </a:lnTo>
                  <a:lnTo>
                    <a:pt x="8561" y="6583"/>
                  </a:lnTo>
                  <a:lnTo>
                    <a:pt x="8611" y="6616"/>
                  </a:lnTo>
                  <a:lnTo>
                    <a:pt x="8710" y="6616"/>
                  </a:lnTo>
                  <a:lnTo>
                    <a:pt x="8760" y="6583"/>
                  </a:lnTo>
                  <a:lnTo>
                    <a:pt x="8793" y="6533"/>
                  </a:lnTo>
                  <a:lnTo>
                    <a:pt x="8793" y="6483"/>
                  </a:lnTo>
                  <a:lnTo>
                    <a:pt x="8793" y="6433"/>
                  </a:lnTo>
                  <a:lnTo>
                    <a:pt x="8760" y="6383"/>
                  </a:lnTo>
                  <a:lnTo>
                    <a:pt x="8710" y="6366"/>
                  </a:lnTo>
                  <a:lnTo>
                    <a:pt x="8661" y="6350"/>
                  </a:lnTo>
                  <a:close/>
                  <a:moveTo>
                    <a:pt x="10788" y="6350"/>
                  </a:moveTo>
                  <a:lnTo>
                    <a:pt x="10738" y="6366"/>
                  </a:lnTo>
                  <a:lnTo>
                    <a:pt x="10705" y="6383"/>
                  </a:lnTo>
                  <a:lnTo>
                    <a:pt x="10672" y="6433"/>
                  </a:lnTo>
                  <a:lnTo>
                    <a:pt x="10655" y="6483"/>
                  </a:lnTo>
                  <a:lnTo>
                    <a:pt x="10672" y="6533"/>
                  </a:lnTo>
                  <a:lnTo>
                    <a:pt x="10705" y="6583"/>
                  </a:lnTo>
                  <a:lnTo>
                    <a:pt x="10738" y="6616"/>
                  </a:lnTo>
                  <a:lnTo>
                    <a:pt x="10855" y="6616"/>
                  </a:lnTo>
                  <a:lnTo>
                    <a:pt x="10888" y="6583"/>
                  </a:lnTo>
                  <a:lnTo>
                    <a:pt x="10921" y="6533"/>
                  </a:lnTo>
                  <a:lnTo>
                    <a:pt x="10938" y="6483"/>
                  </a:lnTo>
                  <a:lnTo>
                    <a:pt x="10921" y="6433"/>
                  </a:lnTo>
                  <a:lnTo>
                    <a:pt x="10888" y="6383"/>
                  </a:lnTo>
                  <a:lnTo>
                    <a:pt x="10855" y="6366"/>
                  </a:lnTo>
                  <a:lnTo>
                    <a:pt x="10788" y="6350"/>
                  </a:lnTo>
                  <a:close/>
                  <a:moveTo>
                    <a:pt x="12932" y="6350"/>
                  </a:moveTo>
                  <a:lnTo>
                    <a:pt x="12866" y="6366"/>
                  </a:lnTo>
                  <a:lnTo>
                    <a:pt x="12832" y="6383"/>
                  </a:lnTo>
                  <a:lnTo>
                    <a:pt x="12799" y="6433"/>
                  </a:lnTo>
                  <a:lnTo>
                    <a:pt x="12799" y="6483"/>
                  </a:lnTo>
                  <a:lnTo>
                    <a:pt x="12799" y="6533"/>
                  </a:lnTo>
                  <a:lnTo>
                    <a:pt x="12832" y="6583"/>
                  </a:lnTo>
                  <a:lnTo>
                    <a:pt x="12882" y="6616"/>
                  </a:lnTo>
                  <a:lnTo>
                    <a:pt x="12982" y="6616"/>
                  </a:lnTo>
                  <a:lnTo>
                    <a:pt x="13032" y="6583"/>
                  </a:lnTo>
                  <a:lnTo>
                    <a:pt x="13048" y="6533"/>
                  </a:lnTo>
                  <a:lnTo>
                    <a:pt x="13065" y="6483"/>
                  </a:lnTo>
                  <a:lnTo>
                    <a:pt x="13048" y="6433"/>
                  </a:lnTo>
                  <a:lnTo>
                    <a:pt x="13032" y="6383"/>
                  </a:lnTo>
                  <a:lnTo>
                    <a:pt x="12982" y="6366"/>
                  </a:lnTo>
                  <a:lnTo>
                    <a:pt x="12932" y="6350"/>
                  </a:lnTo>
                  <a:close/>
                  <a:moveTo>
                    <a:pt x="3342" y="7929"/>
                  </a:moveTo>
                  <a:lnTo>
                    <a:pt x="3292" y="7945"/>
                  </a:lnTo>
                  <a:lnTo>
                    <a:pt x="3242" y="7979"/>
                  </a:lnTo>
                  <a:lnTo>
                    <a:pt x="3209" y="8012"/>
                  </a:lnTo>
                  <a:lnTo>
                    <a:pt x="3209" y="8062"/>
                  </a:lnTo>
                  <a:lnTo>
                    <a:pt x="3209" y="8128"/>
                  </a:lnTo>
                  <a:lnTo>
                    <a:pt x="3242" y="8162"/>
                  </a:lnTo>
                  <a:lnTo>
                    <a:pt x="3292" y="8195"/>
                  </a:lnTo>
                  <a:lnTo>
                    <a:pt x="3342" y="8211"/>
                  </a:lnTo>
                  <a:lnTo>
                    <a:pt x="3392" y="8195"/>
                  </a:lnTo>
                  <a:lnTo>
                    <a:pt x="3425" y="8162"/>
                  </a:lnTo>
                  <a:lnTo>
                    <a:pt x="3458" y="8128"/>
                  </a:lnTo>
                  <a:lnTo>
                    <a:pt x="3475" y="8062"/>
                  </a:lnTo>
                  <a:lnTo>
                    <a:pt x="3458" y="8012"/>
                  </a:lnTo>
                  <a:lnTo>
                    <a:pt x="3425" y="7979"/>
                  </a:lnTo>
                  <a:lnTo>
                    <a:pt x="3392" y="7945"/>
                  </a:lnTo>
                  <a:lnTo>
                    <a:pt x="3342" y="7929"/>
                  </a:lnTo>
                  <a:close/>
                  <a:moveTo>
                    <a:pt x="5469" y="7929"/>
                  </a:moveTo>
                  <a:lnTo>
                    <a:pt x="5419" y="7945"/>
                  </a:lnTo>
                  <a:lnTo>
                    <a:pt x="5370" y="7979"/>
                  </a:lnTo>
                  <a:lnTo>
                    <a:pt x="5336" y="8012"/>
                  </a:lnTo>
                  <a:lnTo>
                    <a:pt x="5336" y="8078"/>
                  </a:lnTo>
                  <a:lnTo>
                    <a:pt x="5336" y="8128"/>
                  </a:lnTo>
                  <a:lnTo>
                    <a:pt x="5370" y="8162"/>
                  </a:lnTo>
                  <a:lnTo>
                    <a:pt x="5419" y="8195"/>
                  </a:lnTo>
                  <a:lnTo>
                    <a:pt x="5469" y="8211"/>
                  </a:lnTo>
                  <a:lnTo>
                    <a:pt x="5519" y="8195"/>
                  </a:lnTo>
                  <a:lnTo>
                    <a:pt x="5569" y="8162"/>
                  </a:lnTo>
                  <a:lnTo>
                    <a:pt x="5586" y="8128"/>
                  </a:lnTo>
                  <a:lnTo>
                    <a:pt x="5602" y="8078"/>
                  </a:lnTo>
                  <a:lnTo>
                    <a:pt x="5586" y="8012"/>
                  </a:lnTo>
                  <a:lnTo>
                    <a:pt x="5569" y="7979"/>
                  </a:lnTo>
                  <a:lnTo>
                    <a:pt x="5519" y="7945"/>
                  </a:lnTo>
                  <a:lnTo>
                    <a:pt x="5469" y="7929"/>
                  </a:lnTo>
                  <a:close/>
                  <a:moveTo>
                    <a:pt x="7597" y="7929"/>
                  </a:moveTo>
                  <a:lnTo>
                    <a:pt x="7547" y="7945"/>
                  </a:lnTo>
                  <a:lnTo>
                    <a:pt x="7497" y="7979"/>
                  </a:lnTo>
                  <a:lnTo>
                    <a:pt x="7480" y="8012"/>
                  </a:lnTo>
                  <a:lnTo>
                    <a:pt x="7464" y="8078"/>
                  </a:lnTo>
                  <a:lnTo>
                    <a:pt x="7480" y="8128"/>
                  </a:lnTo>
                  <a:lnTo>
                    <a:pt x="7497" y="8162"/>
                  </a:lnTo>
                  <a:lnTo>
                    <a:pt x="7547" y="8195"/>
                  </a:lnTo>
                  <a:lnTo>
                    <a:pt x="7597" y="8211"/>
                  </a:lnTo>
                  <a:lnTo>
                    <a:pt x="7647" y="8195"/>
                  </a:lnTo>
                  <a:lnTo>
                    <a:pt x="7696" y="8162"/>
                  </a:lnTo>
                  <a:lnTo>
                    <a:pt x="7730" y="8128"/>
                  </a:lnTo>
                  <a:lnTo>
                    <a:pt x="7730" y="8078"/>
                  </a:lnTo>
                  <a:lnTo>
                    <a:pt x="7730" y="8012"/>
                  </a:lnTo>
                  <a:lnTo>
                    <a:pt x="7696" y="7979"/>
                  </a:lnTo>
                  <a:lnTo>
                    <a:pt x="7647" y="7945"/>
                  </a:lnTo>
                  <a:lnTo>
                    <a:pt x="7597" y="7929"/>
                  </a:lnTo>
                  <a:close/>
                  <a:moveTo>
                    <a:pt x="9724" y="7929"/>
                  </a:moveTo>
                  <a:lnTo>
                    <a:pt x="9674" y="7945"/>
                  </a:lnTo>
                  <a:lnTo>
                    <a:pt x="9641" y="7979"/>
                  </a:lnTo>
                  <a:lnTo>
                    <a:pt x="9608" y="8012"/>
                  </a:lnTo>
                  <a:lnTo>
                    <a:pt x="9591" y="8078"/>
                  </a:lnTo>
                  <a:lnTo>
                    <a:pt x="9608" y="8128"/>
                  </a:lnTo>
                  <a:lnTo>
                    <a:pt x="9641" y="8162"/>
                  </a:lnTo>
                  <a:lnTo>
                    <a:pt x="9674" y="8195"/>
                  </a:lnTo>
                  <a:lnTo>
                    <a:pt x="9724" y="8211"/>
                  </a:lnTo>
                  <a:lnTo>
                    <a:pt x="9791" y="8195"/>
                  </a:lnTo>
                  <a:lnTo>
                    <a:pt x="9824" y="8162"/>
                  </a:lnTo>
                  <a:lnTo>
                    <a:pt x="9857" y="8128"/>
                  </a:lnTo>
                  <a:lnTo>
                    <a:pt x="9874" y="8078"/>
                  </a:lnTo>
                  <a:lnTo>
                    <a:pt x="9857" y="8012"/>
                  </a:lnTo>
                  <a:lnTo>
                    <a:pt x="9824" y="7979"/>
                  </a:lnTo>
                  <a:lnTo>
                    <a:pt x="9791" y="7945"/>
                  </a:lnTo>
                  <a:lnTo>
                    <a:pt x="9724" y="7929"/>
                  </a:lnTo>
                  <a:close/>
                  <a:moveTo>
                    <a:pt x="11868" y="7929"/>
                  </a:moveTo>
                  <a:lnTo>
                    <a:pt x="11802" y="7945"/>
                  </a:lnTo>
                  <a:lnTo>
                    <a:pt x="11769" y="7979"/>
                  </a:lnTo>
                  <a:lnTo>
                    <a:pt x="11735" y="8012"/>
                  </a:lnTo>
                  <a:lnTo>
                    <a:pt x="11719" y="8078"/>
                  </a:lnTo>
                  <a:lnTo>
                    <a:pt x="11735" y="8128"/>
                  </a:lnTo>
                  <a:lnTo>
                    <a:pt x="11769" y="8162"/>
                  </a:lnTo>
                  <a:lnTo>
                    <a:pt x="11802" y="8195"/>
                  </a:lnTo>
                  <a:lnTo>
                    <a:pt x="11868" y="8211"/>
                  </a:lnTo>
                  <a:lnTo>
                    <a:pt x="11918" y="8195"/>
                  </a:lnTo>
                  <a:lnTo>
                    <a:pt x="11951" y="8162"/>
                  </a:lnTo>
                  <a:lnTo>
                    <a:pt x="11985" y="8128"/>
                  </a:lnTo>
                  <a:lnTo>
                    <a:pt x="12001" y="8078"/>
                  </a:lnTo>
                  <a:lnTo>
                    <a:pt x="11985" y="8012"/>
                  </a:lnTo>
                  <a:lnTo>
                    <a:pt x="11951" y="7979"/>
                  </a:lnTo>
                  <a:lnTo>
                    <a:pt x="11918" y="7945"/>
                  </a:lnTo>
                  <a:lnTo>
                    <a:pt x="11868" y="7929"/>
                  </a:lnTo>
                  <a:close/>
                  <a:moveTo>
                    <a:pt x="13996" y="7929"/>
                  </a:moveTo>
                  <a:lnTo>
                    <a:pt x="13946" y="7945"/>
                  </a:lnTo>
                  <a:lnTo>
                    <a:pt x="13896" y="7979"/>
                  </a:lnTo>
                  <a:lnTo>
                    <a:pt x="13863" y="8012"/>
                  </a:lnTo>
                  <a:lnTo>
                    <a:pt x="13863" y="8078"/>
                  </a:lnTo>
                  <a:lnTo>
                    <a:pt x="13863" y="8128"/>
                  </a:lnTo>
                  <a:lnTo>
                    <a:pt x="13896" y="8162"/>
                  </a:lnTo>
                  <a:lnTo>
                    <a:pt x="13946" y="8195"/>
                  </a:lnTo>
                  <a:lnTo>
                    <a:pt x="13996" y="8211"/>
                  </a:lnTo>
                  <a:lnTo>
                    <a:pt x="14046" y="8195"/>
                  </a:lnTo>
                  <a:lnTo>
                    <a:pt x="14096" y="8162"/>
                  </a:lnTo>
                  <a:lnTo>
                    <a:pt x="14112" y="8128"/>
                  </a:lnTo>
                  <a:lnTo>
                    <a:pt x="14129" y="8078"/>
                  </a:lnTo>
                  <a:lnTo>
                    <a:pt x="14112" y="8012"/>
                  </a:lnTo>
                  <a:lnTo>
                    <a:pt x="14096" y="7979"/>
                  </a:lnTo>
                  <a:lnTo>
                    <a:pt x="14046" y="7945"/>
                  </a:lnTo>
                  <a:lnTo>
                    <a:pt x="13996" y="7929"/>
                  </a:lnTo>
                  <a:close/>
                  <a:moveTo>
                    <a:pt x="14943" y="9591"/>
                  </a:moveTo>
                  <a:lnTo>
                    <a:pt x="14927" y="9624"/>
                  </a:lnTo>
                  <a:lnTo>
                    <a:pt x="14927" y="9657"/>
                  </a:lnTo>
                  <a:lnTo>
                    <a:pt x="14943" y="9707"/>
                  </a:lnTo>
                  <a:lnTo>
                    <a:pt x="14977" y="9757"/>
                  </a:lnTo>
                  <a:lnTo>
                    <a:pt x="14943" y="9591"/>
                  </a:lnTo>
                  <a:close/>
                  <a:moveTo>
                    <a:pt x="2212" y="9524"/>
                  </a:moveTo>
                  <a:lnTo>
                    <a:pt x="2178" y="9558"/>
                  </a:lnTo>
                  <a:lnTo>
                    <a:pt x="2145" y="9608"/>
                  </a:lnTo>
                  <a:lnTo>
                    <a:pt x="2128" y="9657"/>
                  </a:lnTo>
                  <a:lnTo>
                    <a:pt x="2145" y="9707"/>
                  </a:lnTo>
                  <a:lnTo>
                    <a:pt x="2178" y="9757"/>
                  </a:lnTo>
                  <a:lnTo>
                    <a:pt x="2212" y="9774"/>
                  </a:lnTo>
                  <a:lnTo>
                    <a:pt x="2261" y="9790"/>
                  </a:lnTo>
                  <a:lnTo>
                    <a:pt x="2328" y="9774"/>
                  </a:lnTo>
                  <a:lnTo>
                    <a:pt x="2361" y="9757"/>
                  </a:lnTo>
                  <a:lnTo>
                    <a:pt x="2394" y="9707"/>
                  </a:lnTo>
                  <a:lnTo>
                    <a:pt x="2411" y="9657"/>
                  </a:lnTo>
                  <a:lnTo>
                    <a:pt x="2394" y="9608"/>
                  </a:lnTo>
                  <a:lnTo>
                    <a:pt x="2361" y="9558"/>
                  </a:lnTo>
                  <a:lnTo>
                    <a:pt x="2328" y="9524"/>
                  </a:lnTo>
                  <a:close/>
                  <a:moveTo>
                    <a:pt x="4356" y="9524"/>
                  </a:moveTo>
                  <a:lnTo>
                    <a:pt x="4306" y="9558"/>
                  </a:lnTo>
                  <a:lnTo>
                    <a:pt x="4273" y="9608"/>
                  </a:lnTo>
                  <a:lnTo>
                    <a:pt x="4273" y="9657"/>
                  </a:lnTo>
                  <a:lnTo>
                    <a:pt x="4273" y="9707"/>
                  </a:lnTo>
                  <a:lnTo>
                    <a:pt x="4306" y="9757"/>
                  </a:lnTo>
                  <a:lnTo>
                    <a:pt x="4356" y="9774"/>
                  </a:lnTo>
                  <a:lnTo>
                    <a:pt x="4406" y="9790"/>
                  </a:lnTo>
                  <a:lnTo>
                    <a:pt x="4455" y="9774"/>
                  </a:lnTo>
                  <a:lnTo>
                    <a:pt x="4505" y="9757"/>
                  </a:lnTo>
                  <a:lnTo>
                    <a:pt x="4522" y="9707"/>
                  </a:lnTo>
                  <a:lnTo>
                    <a:pt x="4538" y="9657"/>
                  </a:lnTo>
                  <a:lnTo>
                    <a:pt x="4522" y="9608"/>
                  </a:lnTo>
                  <a:lnTo>
                    <a:pt x="4505" y="9558"/>
                  </a:lnTo>
                  <a:lnTo>
                    <a:pt x="4455" y="9524"/>
                  </a:lnTo>
                  <a:close/>
                  <a:moveTo>
                    <a:pt x="6483" y="9524"/>
                  </a:moveTo>
                  <a:lnTo>
                    <a:pt x="6433" y="9558"/>
                  </a:lnTo>
                  <a:lnTo>
                    <a:pt x="6400" y="9608"/>
                  </a:lnTo>
                  <a:lnTo>
                    <a:pt x="6400" y="9657"/>
                  </a:lnTo>
                  <a:lnTo>
                    <a:pt x="6400" y="9707"/>
                  </a:lnTo>
                  <a:lnTo>
                    <a:pt x="6433" y="9757"/>
                  </a:lnTo>
                  <a:lnTo>
                    <a:pt x="6483" y="9790"/>
                  </a:lnTo>
                  <a:lnTo>
                    <a:pt x="6583" y="9790"/>
                  </a:lnTo>
                  <a:lnTo>
                    <a:pt x="6633" y="9757"/>
                  </a:lnTo>
                  <a:lnTo>
                    <a:pt x="6666" y="9707"/>
                  </a:lnTo>
                  <a:lnTo>
                    <a:pt x="6666" y="9657"/>
                  </a:lnTo>
                  <a:lnTo>
                    <a:pt x="6666" y="9608"/>
                  </a:lnTo>
                  <a:lnTo>
                    <a:pt x="6633" y="9558"/>
                  </a:lnTo>
                  <a:lnTo>
                    <a:pt x="6583" y="9524"/>
                  </a:lnTo>
                  <a:close/>
                  <a:moveTo>
                    <a:pt x="8611" y="9524"/>
                  </a:moveTo>
                  <a:lnTo>
                    <a:pt x="8561" y="9558"/>
                  </a:lnTo>
                  <a:lnTo>
                    <a:pt x="8544" y="9608"/>
                  </a:lnTo>
                  <a:lnTo>
                    <a:pt x="8528" y="9657"/>
                  </a:lnTo>
                  <a:lnTo>
                    <a:pt x="8544" y="9707"/>
                  </a:lnTo>
                  <a:lnTo>
                    <a:pt x="8561" y="9757"/>
                  </a:lnTo>
                  <a:lnTo>
                    <a:pt x="8611" y="9790"/>
                  </a:lnTo>
                  <a:lnTo>
                    <a:pt x="8710" y="9790"/>
                  </a:lnTo>
                  <a:lnTo>
                    <a:pt x="8760" y="9757"/>
                  </a:lnTo>
                  <a:lnTo>
                    <a:pt x="8793" y="9707"/>
                  </a:lnTo>
                  <a:lnTo>
                    <a:pt x="8793" y="9657"/>
                  </a:lnTo>
                  <a:lnTo>
                    <a:pt x="8810" y="9657"/>
                  </a:lnTo>
                  <a:lnTo>
                    <a:pt x="8793" y="9591"/>
                  </a:lnTo>
                  <a:lnTo>
                    <a:pt x="8760" y="9558"/>
                  </a:lnTo>
                  <a:lnTo>
                    <a:pt x="8710" y="9524"/>
                  </a:lnTo>
                  <a:close/>
                  <a:moveTo>
                    <a:pt x="10738" y="9524"/>
                  </a:moveTo>
                  <a:lnTo>
                    <a:pt x="10705" y="9558"/>
                  </a:lnTo>
                  <a:lnTo>
                    <a:pt x="10672" y="9608"/>
                  </a:lnTo>
                  <a:lnTo>
                    <a:pt x="10655" y="9657"/>
                  </a:lnTo>
                  <a:lnTo>
                    <a:pt x="10672" y="9707"/>
                  </a:lnTo>
                  <a:lnTo>
                    <a:pt x="10705" y="9757"/>
                  </a:lnTo>
                  <a:lnTo>
                    <a:pt x="10738" y="9790"/>
                  </a:lnTo>
                  <a:lnTo>
                    <a:pt x="10855" y="9790"/>
                  </a:lnTo>
                  <a:lnTo>
                    <a:pt x="10888" y="9757"/>
                  </a:lnTo>
                  <a:lnTo>
                    <a:pt x="10921" y="9707"/>
                  </a:lnTo>
                  <a:lnTo>
                    <a:pt x="10938" y="9657"/>
                  </a:lnTo>
                  <a:lnTo>
                    <a:pt x="10921" y="9608"/>
                  </a:lnTo>
                  <a:lnTo>
                    <a:pt x="10888" y="9558"/>
                  </a:lnTo>
                  <a:lnTo>
                    <a:pt x="10855" y="9524"/>
                  </a:lnTo>
                  <a:close/>
                  <a:moveTo>
                    <a:pt x="12882" y="9524"/>
                  </a:moveTo>
                  <a:lnTo>
                    <a:pt x="12832" y="9558"/>
                  </a:lnTo>
                  <a:lnTo>
                    <a:pt x="12799" y="9608"/>
                  </a:lnTo>
                  <a:lnTo>
                    <a:pt x="12799" y="9657"/>
                  </a:lnTo>
                  <a:lnTo>
                    <a:pt x="12799" y="9707"/>
                  </a:lnTo>
                  <a:lnTo>
                    <a:pt x="12832" y="9757"/>
                  </a:lnTo>
                  <a:lnTo>
                    <a:pt x="12882" y="9790"/>
                  </a:lnTo>
                  <a:lnTo>
                    <a:pt x="12982" y="9790"/>
                  </a:lnTo>
                  <a:lnTo>
                    <a:pt x="13032" y="9757"/>
                  </a:lnTo>
                  <a:lnTo>
                    <a:pt x="13048" y="9707"/>
                  </a:lnTo>
                  <a:lnTo>
                    <a:pt x="13065" y="9657"/>
                  </a:lnTo>
                  <a:lnTo>
                    <a:pt x="13048" y="9608"/>
                  </a:lnTo>
                  <a:lnTo>
                    <a:pt x="13032" y="9558"/>
                  </a:lnTo>
                  <a:lnTo>
                    <a:pt x="12982" y="9524"/>
                  </a:lnTo>
                  <a:close/>
                  <a:moveTo>
                    <a:pt x="3342" y="11103"/>
                  </a:moveTo>
                  <a:lnTo>
                    <a:pt x="3292" y="11120"/>
                  </a:lnTo>
                  <a:lnTo>
                    <a:pt x="3242" y="11153"/>
                  </a:lnTo>
                  <a:lnTo>
                    <a:pt x="3209" y="11187"/>
                  </a:lnTo>
                  <a:lnTo>
                    <a:pt x="3209" y="11236"/>
                  </a:lnTo>
                  <a:lnTo>
                    <a:pt x="3209" y="11303"/>
                  </a:lnTo>
                  <a:lnTo>
                    <a:pt x="3242" y="11336"/>
                  </a:lnTo>
                  <a:lnTo>
                    <a:pt x="3292" y="11369"/>
                  </a:lnTo>
                  <a:lnTo>
                    <a:pt x="3342" y="11386"/>
                  </a:lnTo>
                  <a:lnTo>
                    <a:pt x="3392" y="11369"/>
                  </a:lnTo>
                  <a:lnTo>
                    <a:pt x="3425" y="11336"/>
                  </a:lnTo>
                  <a:lnTo>
                    <a:pt x="3458" y="11303"/>
                  </a:lnTo>
                  <a:lnTo>
                    <a:pt x="3475" y="11236"/>
                  </a:lnTo>
                  <a:lnTo>
                    <a:pt x="3458" y="11187"/>
                  </a:lnTo>
                  <a:lnTo>
                    <a:pt x="3425" y="11153"/>
                  </a:lnTo>
                  <a:lnTo>
                    <a:pt x="3392" y="11120"/>
                  </a:lnTo>
                  <a:lnTo>
                    <a:pt x="3342" y="11103"/>
                  </a:lnTo>
                  <a:close/>
                  <a:moveTo>
                    <a:pt x="5469" y="11103"/>
                  </a:moveTo>
                  <a:lnTo>
                    <a:pt x="5419" y="11120"/>
                  </a:lnTo>
                  <a:lnTo>
                    <a:pt x="5370" y="11153"/>
                  </a:lnTo>
                  <a:lnTo>
                    <a:pt x="5336" y="11187"/>
                  </a:lnTo>
                  <a:lnTo>
                    <a:pt x="5336" y="11236"/>
                  </a:lnTo>
                  <a:lnTo>
                    <a:pt x="5336" y="11303"/>
                  </a:lnTo>
                  <a:lnTo>
                    <a:pt x="5370" y="11336"/>
                  </a:lnTo>
                  <a:lnTo>
                    <a:pt x="5419" y="11369"/>
                  </a:lnTo>
                  <a:lnTo>
                    <a:pt x="5469" y="11386"/>
                  </a:lnTo>
                  <a:lnTo>
                    <a:pt x="5519" y="11369"/>
                  </a:lnTo>
                  <a:lnTo>
                    <a:pt x="5569" y="11336"/>
                  </a:lnTo>
                  <a:lnTo>
                    <a:pt x="5586" y="11303"/>
                  </a:lnTo>
                  <a:lnTo>
                    <a:pt x="5602" y="11236"/>
                  </a:lnTo>
                  <a:lnTo>
                    <a:pt x="5586" y="11187"/>
                  </a:lnTo>
                  <a:lnTo>
                    <a:pt x="5569" y="11153"/>
                  </a:lnTo>
                  <a:lnTo>
                    <a:pt x="5519" y="11120"/>
                  </a:lnTo>
                  <a:lnTo>
                    <a:pt x="5469" y="11103"/>
                  </a:lnTo>
                  <a:close/>
                  <a:moveTo>
                    <a:pt x="7597" y="11103"/>
                  </a:moveTo>
                  <a:lnTo>
                    <a:pt x="7547" y="11120"/>
                  </a:lnTo>
                  <a:lnTo>
                    <a:pt x="7497" y="11153"/>
                  </a:lnTo>
                  <a:lnTo>
                    <a:pt x="7480" y="11187"/>
                  </a:lnTo>
                  <a:lnTo>
                    <a:pt x="7464" y="11236"/>
                  </a:lnTo>
                  <a:lnTo>
                    <a:pt x="7480" y="11303"/>
                  </a:lnTo>
                  <a:lnTo>
                    <a:pt x="7497" y="11336"/>
                  </a:lnTo>
                  <a:lnTo>
                    <a:pt x="7547" y="11369"/>
                  </a:lnTo>
                  <a:lnTo>
                    <a:pt x="7597" y="11386"/>
                  </a:lnTo>
                  <a:lnTo>
                    <a:pt x="7647" y="11369"/>
                  </a:lnTo>
                  <a:lnTo>
                    <a:pt x="7696" y="11336"/>
                  </a:lnTo>
                  <a:lnTo>
                    <a:pt x="7730" y="11303"/>
                  </a:lnTo>
                  <a:lnTo>
                    <a:pt x="7730" y="11236"/>
                  </a:lnTo>
                  <a:lnTo>
                    <a:pt x="7730" y="11187"/>
                  </a:lnTo>
                  <a:lnTo>
                    <a:pt x="7696" y="11153"/>
                  </a:lnTo>
                  <a:lnTo>
                    <a:pt x="7647" y="11120"/>
                  </a:lnTo>
                  <a:lnTo>
                    <a:pt x="7597" y="11103"/>
                  </a:lnTo>
                  <a:close/>
                  <a:moveTo>
                    <a:pt x="9724" y="11103"/>
                  </a:moveTo>
                  <a:lnTo>
                    <a:pt x="9674" y="11120"/>
                  </a:lnTo>
                  <a:lnTo>
                    <a:pt x="9641" y="11153"/>
                  </a:lnTo>
                  <a:lnTo>
                    <a:pt x="9608" y="11187"/>
                  </a:lnTo>
                  <a:lnTo>
                    <a:pt x="9591" y="11236"/>
                  </a:lnTo>
                  <a:lnTo>
                    <a:pt x="9608" y="11303"/>
                  </a:lnTo>
                  <a:lnTo>
                    <a:pt x="9641" y="11336"/>
                  </a:lnTo>
                  <a:lnTo>
                    <a:pt x="9674" y="11369"/>
                  </a:lnTo>
                  <a:lnTo>
                    <a:pt x="9724" y="11386"/>
                  </a:lnTo>
                  <a:lnTo>
                    <a:pt x="9791" y="11369"/>
                  </a:lnTo>
                  <a:lnTo>
                    <a:pt x="9824" y="11336"/>
                  </a:lnTo>
                  <a:lnTo>
                    <a:pt x="9857" y="11303"/>
                  </a:lnTo>
                  <a:lnTo>
                    <a:pt x="9874" y="11236"/>
                  </a:lnTo>
                  <a:lnTo>
                    <a:pt x="9857" y="11187"/>
                  </a:lnTo>
                  <a:lnTo>
                    <a:pt x="9824" y="11153"/>
                  </a:lnTo>
                  <a:lnTo>
                    <a:pt x="9791" y="11120"/>
                  </a:lnTo>
                  <a:lnTo>
                    <a:pt x="9724" y="11103"/>
                  </a:lnTo>
                  <a:close/>
                  <a:moveTo>
                    <a:pt x="11868" y="11103"/>
                  </a:moveTo>
                  <a:lnTo>
                    <a:pt x="11802" y="11120"/>
                  </a:lnTo>
                  <a:lnTo>
                    <a:pt x="11769" y="11153"/>
                  </a:lnTo>
                  <a:lnTo>
                    <a:pt x="11735" y="11187"/>
                  </a:lnTo>
                  <a:lnTo>
                    <a:pt x="11719" y="11236"/>
                  </a:lnTo>
                  <a:lnTo>
                    <a:pt x="11735" y="11303"/>
                  </a:lnTo>
                  <a:lnTo>
                    <a:pt x="11769" y="11336"/>
                  </a:lnTo>
                  <a:lnTo>
                    <a:pt x="11802" y="11369"/>
                  </a:lnTo>
                  <a:lnTo>
                    <a:pt x="11868" y="11386"/>
                  </a:lnTo>
                  <a:lnTo>
                    <a:pt x="11918" y="11369"/>
                  </a:lnTo>
                  <a:lnTo>
                    <a:pt x="11951" y="11336"/>
                  </a:lnTo>
                  <a:lnTo>
                    <a:pt x="11985" y="11303"/>
                  </a:lnTo>
                  <a:lnTo>
                    <a:pt x="12001" y="11236"/>
                  </a:lnTo>
                  <a:lnTo>
                    <a:pt x="11985" y="11187"/>
                  </a:lnTo>
                  <a:lnTo>
                    <a:pt x="11951" y="11153"/>
                  </a:lnTo>
                  <a:lnTo>
                    <a:pt x="11918" y="11120"/>
                  </a:lnTo>
                  <a:lnTo>
                    <a:pt x="11868" y="11103"/>
                  </a:lnTo>
                  <a:close/>
                  <a:moveTo>
                    <a:pt x="13996" y="11103"/>
                  </a:moveTo>
                  <a:lnTo>
                    <a:pt x="13946" y="11120"/>
                  </a:lnTo>
                  <a:lnTo>
                    <a:pt x="13896" y="11153"/>
                  </a:lnTo>
                  <a:lnTo>
                    <a:pt x="13863" y="11187"/>
                  </a:lnTo>
                  <a:lnTo>
                    <a:pt x="13863" y="11253"/>
                  </a:lnTo>
                  <a:lnTo>
                    <a:pt x="13863" y="11303"/>
                  </a:lnTo>
                  <a:lnTo>
                    <a:pt x="13896" y="11336"/>
                  </a:lnTo>
                  <a:lnTo>
                    <a:pt x="13946" y="11369"/>
                  </a:lnTo>
                  <a:lnTo>
                    <a:pt x="13996" y="11386"/>
                  </a:lnTo>
                  <a:lnTo>
                    <a:pt x="14046" y="11369"/>
                  </a:lnTo>
                  <a:lnTo>
                    <a:pt x="14096" y="11336"/>
                  </a:lnTo>
                  <a:lnTo>
                    <a:pt x="14112" y="11303"/>
                  </a:lnTo>
                  <a:lnTo>
                    <a:pt x="14129" y="11253"/>
                  </a:lnTo>
                  <a:lnTo>
                    <a:pt x="14129" y="11236"/>
                  </a:lnTo>
                  <a:lnTo>
                    <a:pt x="14112" y="11187"/>
                  </a:lnTo>
                  <a:lnTo>
                    <a:pt x="14096" y="11153"/>
                  </a:lnTo>
                  <a:lnTo>
                    <a:pt x="14046" y="11120"/>
                  </a:lnTo>
                  <a:lnTo>
                    <a:pt x="13996" y="11103"/>
                  </a:lnTo>
                  <a:close/>
                  <a:moveTo>
                    <a:pt x="2212" y="12699"/>
                  </a:moveTo>
                  <a:lnTo>
                    <a:pt x="2178" y="12732"/>
                  </a:lnTo>
                  <a:lnTo>
                    <a:pt x="2145" y="12782"/>
                  </a:lnTo>
                  <a:lnTo>
                    <a:pt x="2128" y="12832"/>
                  </a:lnTo>
                  <a:lnTo>
                    <a:pt x="2145" y="12882"/>
                  </a:lnTo>
                  <a:lnTo>
                    <a:pt x="2178" y="12932"/>
                  </a:lnTo>
                  <a:lnTo>
                    <a:pt x="2212" y="12965"/>
                  </a:lnTo>
                  <a:lnTo>
                    <a:pt x="2328" y="12965"/>
                  </a:lnTo>
                  <a:lnTo>
                    <a:pt x="2361" y="12932"/>
                  </a:lnTo>
                  <a:lnTo>
                    <a:pt x="2394" y="12882"/>
                  </a:lnTo>
                  <a:lnTo>
                    <a:pt x="2411" y="12832"/>
                  </a:lnTo>
                  <a:lnTo>
                    <a:pt x="2394" y="12782"/>
                  </a:lnTo>
                  <a:lnTo>
                    <a:pt x="2361" y="12732"/>
                  </a:lnTo>
                  <a:lnTo>
                    <a:pt x="2328" y="12699"/>
                  </a:lnTo>
                  <a:close/>
                  <a:moveTo>
                    <a:pt x="4356" y="12699"/>
                  </a:moveTo>
                  <a:lnTo>
                    <a:pt x="4306" y="12732"/>
                  </a:lnTo>
                  <a:lnTo>
                    <a:pt x="4273" y="12782"/>
                  </a:lnTo>
                  <a:lnTo>
                    <a:pt x="4273" y="12832"/>
                  </a:lnTo>
                  <a:lnTo>
                    <a:pt x="4273" y="12882"/>
                  </a:lnTo>
                  <a:lnTo>
                    <a:pt x="4306" y="12932"/>
                  </a:lnTo>
                  <a:lnTo>
                    <a:pt x="4356" y="12948"/>
                  </a:lnTo>
                  <a:lnTo>
                    <a:pt x="4406" y="12965"/>
                  </a:lnTo>
                  <a:lnTo>
                    <a:pt x="4455" y="12948"/>
                  </a:lnTo>
                  <a:lnTo>
                    <a:pt x="4505" y="12932"/>
                  </a:lnTo>
                  <a:lnTo>
                    <a:pt x="4522" y="12882"/>
                  </a:lnTo>
                  <a:lnTo>
                    <a:pt x="4538" y="12832"/>
                  </a:lnTo>
                  <a:lnTo>
                    <a:pt x="4522" y="12782"/>
                  </a:lnTo>
                  <a:lnTo>
                    <a:pt x="4505" y="12732"/>
                  </a:lnTo>
                  <a:lnTo>
                    <a:pt x="4455" y="12699"/>
                  </a:lnTo>
                  <a:close/>
                  <a:moveTo>
                    <a:pt x="6483" y="12699"/>
                  </a:moveTo>
                  <a:lnTo>
                    <a:pt x="6433" y="12732"/>
                  </a:lnTo>
                  <a:lnTo>
                    <a:pt x="6400" y="12782"/>
                  </a:lnTo>
                  <a:lnTo>
                    <a:pt x="6400" y="12832"/>
                  </a:lnTo>
                  <a:lnTo>
                    <a:pt x="6400" y="12882"/>
                  </a:lnTo>
                  <a:lnTo>
                    <a:pt x="6433" y="12932"/>
                  </a:lnTo>
                  <a:lnTo>
                    <a:pt x="6483" y="12965"/>
                  </a:lnTo>
                  <a:lnTo>
                    <a:pt x="6583" y="12965"/>
                  </a:lnTo>
                  <a:lnTo>
                    <a:pt x="6633" y="12932"/>
                  </a:lnTo>
                  <a:lnTo>
                    <a:pt x="6666" y="12882"/>
                  </a:lnTo>
                  <a:lnTo>
                    <a:pt x="6666" y="12832"/>
                  </a:lnTo>
                  <a:lnTo>
                    <a:pt x="6666" y="12782"/>
                  </a:lnTo>
                  <a:lnTo>
                    <a:pt x="6633" y="12732"/>
                  </a:lnTo>
                  <a:lnTo>
                    <a:pt x="6583" y="12699"/>
                  </a:lnTo>
                  <a:close/>
                  <a:moveTo>
                    <a:pt x="8611" y="12699"/>
                  </a:moveTo>
                  <a:lnTo>
                    <a:pt x="8561" y="12732"/>
                  </a:lnTo>
                  <a:lnTo>
                    <a:pt x="8544" y="12782"/>
                  </a:lnTo>
                  <a:lnTo>
                    <a:pt x="8528" y="12832"/>
                  </a:lnTo>
                  <a:lnTo>
                    <a:pt x="8544" y="12882"/>
                  </a:lnTo>
                  <a:lnTo>
                    <a:pt x="8561" y="12932"/>
                  </a:lnTo>
                  <a:lnTo>
                    <a:pt x="8611" y="12965"/>
                  </a:lnTo>
                  <a:lnTo>
                    <a:pt x="8710" y="12965"/>
                  </a:lnTo>
                  <a:lnTo>
                    <a:pt x="8760" y="12932"/>
                  </a:lnTo>
                  <a:lnTo>
                    <a:pt x="8793" y="12882"/>
                  </a:lnTo>
                  <a:lnTo>
                    <a:pt x="8793" y="12832"/>
                  </a:lnTo>
                  <a:lnTo>
                    <a:pt x="8810" y="12832"/>
                  </a:lnTo>
                  <a:lnTo>
                    <a:pt x="8793" y="12766"/>
                  </a:lnTo>
                  <a:lnTo>
                    <a:pt x="8760" y="12732"/>
                  </a:lnTo>
                  <a:lnTo>
                    <a:pt x="8710" y="12699"/>
                  </a:lnTo>
                  <a:close/>
                  <a:moveTo>
                    <a:pt x="10738" y="12699"/>
                  </a:moveTo>
                  <a:lnTo>
                    <a:pt x="10705" y="12732"/>
                  </a:lnTo>
                  <a:lnTo>
                    <a:pt x="10672" y="12782"/>
                  </a:lnTo>
                  <a:lnTo>
                    <a:pt x="10655" y="12832"/>
                  </a:lnTo>
                  <a:lnTo>
                    <a:pt x="10672" y="12882"/>
                  </a:lnTo>
                  <a:lnTo>
                    <a:pt x="10705" y="12932"/>
                  </a:lnTo>
                  <a:lnTo>
                    <a:pt x="10738" y="12965"/>
                  </a:lnTo>
                  <a:lnTo>
                    <a:pt x="10855" y="12965"/>
                  </a:lnTo>
                  <a:lnTo>
                    <a:pt x="10888" y="12932"/>
                  </a:lnTo>
                  <a:lnTo>
                    <a:pt x="10921" y="12882"/>
                  </a:lnTo>
                  <a:lnTo>
                    <a:pt x="10938" y="12832"/>
                  </a:lnTo>
                  <a:lnTo>
                    <a:pt x="10921" y="12782"/>
                  </a:lnTo>
                  <a:lnTo>
                    <a:pt x="10888" y="12732"/>
                  </a:lnTo>
                  <a:lnTo>
                    <a:pt x="10855" y="12699"/>
                  </a:lnTo>
                  <a:close/>
                  <a:moveTo>
                    <a:pt x="12882" y="12699"/>
                  </a:moveTo>
                  <a:lnTo>
                    <a:pt x="12832" y="12732"/>
                  </a:lnTo>
                  <a:lnTo>
                    <a:pt x="12799" y="12782"/>
                  </a:lnTo>
                  <a:lnTo>
                    <a:pt x="12799" y="12832"/>
                  </a:lnTo>
                  <a:lnTo>
                    <a:pt x="12799" y="12882"/>
                  </a:lnTo>
                  <a:lnTo>
                    <a:pt x="12832" y="12932"/>
                  </a:lnTo>
                  <a:lnTo>
                    <a:pt x="12882" y="12965"/>
                  </a:lnTo>
                  <a:lnTo>
                    <a:pt x="12982" y="12965"/>
                  </a:lnTo>
                  <a:lnTo>
                    <a:pt x="13032" y="12932"/>
                  </a:lnTo>
                  <a:lnTo>
                    <a:pt x="13048" y="12882"/>
                  </a:lnTo>
                  <a:lnTo>
                    <a:pt x="13065" y="12832"/>
                  </a:lnTo>
                  <a:lnTo>
                    <a:pt x="13048" y="12782"/>
                  </a:lnTo>
                  <a:lnTo>
                    <a:pt x="13032" y="12732"/>
                  </a:lnTo>
                  <a:lnTo>
                    <a:pt x="12982" y="12699"/>
                  </a:lnTo>
                  <a:close/>
                  <a:moveTo>
                    <a:pt x="15060" y="12699"/>
                  </a:moveTo>
                  <a:lnTo>
                    <a:pt x="15010" y="12716"/>
                  </a:lnTo>
                  <a:lnTo>
                    <a:pt x="14960" y="12732"/>
                  </a:lnTo>
                  <a:lnTo>
                    <a:pt x="14927" y="12782"/>
                  </a:lnTo>
                  <a:lnTo>
                    <a:pt x="14927" y="12832"/>
                  </a:lnTo>
                  <a:lnTo>
                    <a:pt x="14927" y="12882"/>
                  </a:lnTo>
                  <a:lnTo>
                    <a:pt x="14960" y="12932"/>
                  </a:lnTo>
                  <a:lnTo>
                    <a:pt x="15010" y="12965"/>
                  </a:lnTo>
                  <a:lnTo>
                    <a:pt x="15110" y="12965"/>
                  </a:lnTo>
                  <a:lnTo>
                    <a:pt x="15159" y="12932"/>
                  </a:lnTo>
                  <a:lnTo>
                    <a:pt x="15193" y="12882"/>
                  </a:lnTo>
                  <a:lnTo>
                    <a:pt x="15193" y="12832"/>
                  </a:lnTo>
                  <a:lnTo>
                    <a:pt x="15176" y="12782"/>
                  </a:lnTo>
                  <a:lnTo>
                    <a:pt x="15159" y="12732"/>
                  </a:lnTo>
                  <a:lnTo>
                    <a:pt x="15110" y="12716"/>
                  </a:lnTo>
                  <a:lnTo>
                    <a:pt x="15060" y="12699"/>
                  </a:lnTo>
                  <a:close/>
                  <a:moveTo>
                    <a:pt x="3342" y="14278"/>
                  </a:moveTo>
                  <a:lnTo>
                    <a:pt x="3292" y="14295"/>
                  </a:lnTo>
                  <a:lnTo>
                    <a:pt x="3242" y="14328"/>
                  </a:lnTo>
                  <a:lnTo>
                    <a:pt x="3209" y="14361"/>
                  </a:lnTo>
                  <a:lnTo>
                    <a:pt x="3209" y="14411"/>
                  </a:lnTo>
                  <a:lnTo>
                    <a:pt x="3209" y="14461"/>
                  </a:lnTo>
                  <a:lnTo>
                    <a:pt x="3242" y="14511"/>
                  </a:lnTo>
                  <a:lnTo>
                    <a:pt x="3292" y="14544"/>
                  </a:lnTo>
                  <a:lnTo>
                    <a:pt x="3392" y="14544"/>
                  </a:lnTo>
                  <a:lnTo>
                    <a:pt x="3425" y="14511"/>
                  </a:lnTo>
                  <a:lnTo>
                    <a:pt x="3458" y="14461"/>
                  </a:lnTo>
                  <a:lnTo>
                    <a:pt x="3475" y="14411"/>
                  </a:lnTo>
                  <a:lnTo>
                    <a:pt x="3458" y="14361"/>
                  </a:lnTo>
                  <a:lnTo>
                    <a:pt x="3425" y="14328"/>
                  </a:lnTo>
                  <a:lnTo>
                    <a:pt x="3392" y="14295"/>
                  </a:lnTo>
                  <a:lnTo>
                    <a:pt x="3342" y="14278"/>
                  </a:lnTo>
                  <a:close/>
                  <a:moveTo>
                    <a:pt x="1198" y="14278"/>
                  </a:moveTo>
                  <a:lnTo>
                    <a:pt x="1148" y="14295"/>
                  </a:lnTo>
                  <a:lnTo>
                    <a:pt x="1115" y="14328"/>
                  </a:lnTo>
                  <a:lnTo>
                    <a:pt x="1081" y="14361"/>
                  </a:lnTo>
                  <a:lnTo>
                    <a:pt x="1065" y="14411"/>
                  </a:lnTo>
                  <a:lnTo>
                    <a:pt x="1081" y="14478"/>
                  </a:lnTo>
                  <a:lnTo>
                    <a:pt x="1115" y="14511"/>
                  </a:lnTo>
                  <a:lnTo>
                    <a:pt x="1148" y="14544"/>
                  </a:lnTo>
                  <a:lnTo>
                    <a:pt x="1198" y="14561"/>
                  </a:lnTo>
                  <a:lnTo>
                    <a:pt x="1264" y="14544"/>
                  </a:lnTo>
                  <a:lnTo>
                    <a:pt x="1297" y="14511"/>
                  </a:lnTo>
                  <a:lnTo>
                    <a:pt x="1331" y="14478"/>
                  </a:lnTo>
                  <a:lnTo>
                    <a:pt x="1347" y="14411"/>
                  </a:lnTo>
                  <a:lnTo>
                    <a:pt x="1331" y="14361"/>
                  </a:lnTo>
                  <a:lnTo>
                    <a:pt x="1297" y="14328"/>
                  </a:lnTo>
                  <a:lnTo>
                    <a:pt x="1264" y="14295"/>
                  </a:lnTo>
                  <a:lnTo>
                    <a:pt x="1198" y="14278"/>
                  </a:lnTo>
                  <a:close/>
                  <a:moveTo>
                    <a:pt x="5469" y="14278"/>
                  </a:moveTo>
                  <a:lnTo>
                    <a:pt x="5419" y="14295"/>
                  </a:lnTo>
                  <a:lnTo>
                    <a:pt x="5370" y="14328"/>
                  </a:lnTo>
                  <a:lnTo>
                    <a:pt x="5336" y="14361"/>
                  </a:lnTo>
                  <a:lnTo>
                    <a:pt x="5336" y="14411"/>
                  </a:lnTo>
                  <a:lnTo>
                    <a:pt x="5336" y="14478"/>
                  </a:lnTo>
                  <a:lnTo>
                    <a:pt x="5370" y="14511"/>
                  </a:lnTo>
                  <a:lnTo>
                    <a:pt x="5419" y="14544"/>
                  </a:lnTo>
                  <a:lnTo>
                    <a:pt x="5469" y="14561"/>
                  </a:lnTo>
                  <a:lnTo>
                    <a:pt x="5519" y="14544"/>
                  </a:lnTo>
                  <a:lnTo>
                    <a:pt x="5569" y="14511"/>
                  </a:lnTo>
                  <a:lnTo>
                    <a:pt x="5586" y="14478"/>
                  </a:lnTo>
                  <a:lnTo>
                    <a:pt x="5602" y="14411"/>
                  </a:lnTo>
                  <a:lnTo>
                    <a:pt x="5586" y="14361"/>
                  </a:lnTo>
                  <a:lnTo>
                    <a:pt x="5569" y="14328"/>
                  </a:lnTo>
                  <a:lnTo>
                    <a:pt x="5519" y="14295"/>
                  </a:lnTo>
                  <a:lnTo>
                    <a:pt x="5469" y="14278"/>
                  </a:lnTo>
                  <a:close/>
                  <a:moveTo>
                    <a:pt x="7597" y="14278"/>
                  </a:moveTo>
                  <a:lnTo>
                    <a:pt x="7547" y="14295"/>
                  </a:lnTo>
                  <a:lnTo>
                    <a:pt x="7497" y="14328"/>
                  </a:lnTo>
                  <a:lnTo>
                    <a:pt x="7480" y="14361"/>
                  </a:lnTo>
                  <a:lnTo>
                    <a:pt x="7464" y="14411"/>
                  </a:lnTo>
                  <a:lnTo>
                    <a:pt x="7480" y="14478"/>
                  </a:lnTo>
                  <a:lnTo>
                    <a:pt x="7497" y="14511"/>
                  </a:lnTo>
                  <a:lnTo>
                    <a:pt x="7547" y="14544"/>
                  </a:lnTo>
                  <a:lnTo>
                    <a:pt x="7597" y="14561"/>
                  </a:lnTo>
                  <a:lnTo>
                    <a:pt x="7647" y="14544"/>
                  </a:lnTo>
                  <a:lnTo>
                    <a:pt x="7696" y="14511"/>
                  </a:lnTo>
                  <a:lnTo>
                    <a:pt x="7730" y="14478"/>
                  </a:lnTo>
                  <a:lnTo>
                    <a:pt x="7730" y="14411"/>
                  </a:lnTo>
                  <a:lnTo>
                    <a:pt x="7730" y="14361"/>
                  </a:lnTo>
                  <a:lnTo>
                    <a:pt x="7696" y="14328"/>
                  </a:lnTo>
                  <a:lnTo>
                    <a:pt x="7647" y="14295"/>
                  </a:lnTo>
                  <a:lnTo>
                    <a:pt x="7597" y="14278"/>
                  </a:lnTo>
                  <a:close/>
                  <a:moveTo>
                    <a:pt x="9724" y="14278"/>
                  </a:moveTo>
                  <a:lnTo>
                    <a:pt x="9674" y="14295"/>
                  </a:lnTo>
                  <a:lnTo>
                    <a:pt x="9641" y="14328"/>
                  </a:lnTo>
                  <a:lnTo>
                    <a:pt x="9608" y="14361"/>
                  </a:lnTo>
                  <a:lnTo>
                    <a:pt x="9591" y="14411"/>
                  </a:lnTo>
                  <a:lnTo>
                    <a:pt x="9608" y="14478"/>
                  </a:lnTo>
                  <a:lnTo>
                    <a:pt x="9641" y="14511"/>
                  </a:lnTo>
                  <a:lnTo>
                    <a:pt x="9674" y="14544"/>
                  </a:lnTo>
                  <a:lnTo>
                    <a:pt x="9724" y="14561"/>
                  </a:lnTo>
                  <a:lnTo>
                    <a:pt x="9791" y="14544"/>
                  </a:lnTo>
                  <a:lnTo>
                    <a:pt x="9824" y="14511"/>
                  </a:lnTo>
                  <a:lnTo>
                    <a:pt x="9857" y="14478"/>
                  </a:lnTo>
                  <a:lnTo>
                    <a:pt x="9874" y="14411"/>
                  </a:lnTo>
                  <a:lnTo>
                    <a:pt x="9857" y="14361"/>
                  </a:lnTo>
                  <a:lnTo>
                    <a:pt x="9824" y="14328"/>
                  </a:lnTo>
                  <a:lnTo>
                    <a:pt x="9791" y="14295"/>
                  </a:lnTo>
                  <a:lnTo>
                    <a:pt x="9724" y="14278"/>
                  </a:lnTo>
                  <a:close/>
                  <a:moveTo>
                    <a:pt x="11868" y="14278"/>
                  </a:moveTo>
                  <a:lnTo>
                    <a:pt x="11802" y="14295"/>
                  </a:lnTo>
                  <a:lnTo>
                    <a:pt x="11769" y="14328"/>
                  </a:lnTo>
                  <a:lnTo>
                    <a:pt x="11735" y="14361"/>
                  </a:lnTo>
                  <a:lnTo>
                    <a:pt x="11719" y="14411"/>
                  </a:lnTo>
                  <a:lnTo>
                    <a:pt x="11735" y="14478"/>
                  </a:lnTo>
                  <a:lnTo>
                    <a:pt x="11769" y="14511"/>
                  </a:lnTo>
                  <a:lnTo>
                    <a:pt x="11802" y="14544"/>
                  </a:lnTo>
                  <a:lnTo>
                    <a:pt x="11868" y="14561"/>
                  </a:lnTo>
                  <a:lnTo>
                    <a:pt x="11918" y="14544"/>
                  </a:lnTo>
                  <a:lnTo>
                    <a:pt x="11951" y="14511"/>
                  </a:lnTo>
                  <a:lnTo>
                    <a:pt x="11985" y="14478"/>
                  </a:lnTo>
                  <a:lnTo>
                    <a:pt x="12001" y="14411"/>
                  </a:lnTo>
                  <a:lnTo>
                    <a:pt x="11985" y="14361"/>
                  </a:lnTo>
                  <a:lnTo>
                    <a:pt x="11951" y="14328"/>
                  </a:lnTo>
                  <a:lnTo>
                    <a:pt x="11918" y="14295"/>
                  </a:lnTo>
                  <a:lnTo>
                    <a:pt x="11868" y="14278"/>
                  </a:lnTo>
                  <a:close/>
                  <a:moveTo>
                    <a:pt x="13996" y="14278"/>
                  </a:moveTo>
                  <a:lnTo>
                    <a:pt x="13946" y="14295"/>
                  </a:lnTo>
                  <a:lnTo>
                    <a:pt x="13896" y="14328"/>
                  </a:lnTo>
                  <a:lnTo>
                    <a:pt x="13863" y="14361"/>
                  </a:lnTo>
                  <a:lnTo>
                    <a:pt x="13863" y="14428"/>
                  </a:lnTo>
                  <a:lnTo>
                    <a:pt x="13863" y="14478"/>
                  </a:lnTo>
                  <a:lnTo>
                    <a:pt x="13896" y="14511"/>
                  </a:lnTo>
                  <a:lnTo>
                    <a:pt x="13946" y="14544"/>
                  </a:lnTo>
                  <a:lnTo>
                    <a:pt x="13996" y="14561"/>
                  </a:lnTo>
                  <a:lnTo>
                    <a:pt x="14046" y="14544"/>
                  </a:lnTo>
                  <a:lnTo>
                    <a:pt x="14096" y="14511"/>
                  </a:lnTo>
                  <a:lnTo>
                    <a:pt x="14112" y="14478"/>
                  </a:lnTo>
                  <a:lnTo>
                    <a:pt x="14129" y="14428"/>
                  </a:lnTo>
                  <a:lnTo>
                    <a:pt x="14129" y="14411"/>
                  </a:lnTo>
                  <a:lnTo>
                    <a:pt x="14112" y="14361"/>
                  </a:lnTo>
                  <a:lnTo>
                    <a:pt x="14096" y="14328"/>
                  </a:lnTo>
                  <a:lnTo>
                    <a:pt x="14046" y="14295"/>
                  </a:lnTo>
                  <a:lnTo>
                    <a:pt x="13996" y="14278"/>
                  </a:lnTo>
                  <a:close/>
                  <a:moveTo>
                    <a:pt x="2212" y="15874"/>
                  </a:moveTo>
                  <a:lnTo>
                    <a:pt x="2178" y="15907"/>
                  </a:lnTo>
                  <a:lnTo>
                    <a:pt x="2145" y="15957"/>
                  </a:lnTo>
                  <a:lnTo>
                    <a:pt x="2128" y="16007"/>
                  </a:lnTo>
                  <a:lnTo>
                    <a:pt x="2145" y="16057"/>
                  </a:lnTo>
                  <a:lnTo>
                    <a:pt x="2178" y="16106"/>
                  </a:lnTo>
                  <a:lnTo>
                    <a:pt x="2212" y="16123"/>
                  </a:lnTo>
                  <a:lnTo>
                    <a:pt x="2261" y="16140"/>
                  </a:lnTo>
                  <a:lnTo>
                    <a:pt x="2328" y="16123"/>
                  </a:lnTo>
                  <a:lnTo>
                    <a:pt x="2361" y="16106"/>
                  </a:lnTo>
                  <a:lnTo>
                    <a:pt x="2394" y="16057"/>
                  </a:lnTo>
                  <a:lnTo>
                    <a:pt x="2411" y="16007"/>
                  </a:lnTo>
                  <a:lnTo>
                    <a:pt x="2394" y="15957"/>
                  </a:lnTo>
                  <a:lnTo>
                    <a:pt x="2361" y="15907"/>
                  </a:lnTo>
                  <a:lnTo>
                    <a:pt x="2328" y="15874"/>
                  </a:lnTo>
                  <a:close/>
                  <a:moveTo>
                    <a:pt x="4356" y="15874"/>
                  </a:moveTo>
                  <a:lnTo>
                    <a:pt x="4306" y="15907"/>
                  </a:lnTo>
                  <a:lnTo>
                    <a:pt x="4273" y="15957"/>
                  </a:lnTo>
                  <a:lnTo>
                    <a:pt x="4273" y="16007"/>
                  </a:lnTo>
                  <a:lnTo>
                    <a:pt x="4273" y="16057"/>
                  </a:lnTo>
                  <a:lnTo>
                    <a:pt x="4306" y="16106"/>
                  </a:lnTo>
                  <a:lnTo>
                    <a:pt x="4356" y="16123"/>
                  </a:lnTo>
                  <a:lnTo>
                    <a:pt x="4406" y="16140"/>
                  </a:lnTo>
                  <a:lnTo>
                    <a:pt x="4455" y="16123"/>
                  </a:lnTo>
                  <a:lnTo>
                    <a:pt x="4505" y="16106"/>
                  </a:lnTo>
                  <a:lnTo>
                    <a:pt x="4522" y="16057"/>
                  </a:lnTo>
                  <a:lnTo>
                    <a:pt x="4538" y="16007"/>
                  </a:lnTo>
                  <a:lnTo>
                    <a:pt x="4522" y="15957"/>
                  </a:lnTo>
                  <a:lnTo>
                    <a:pt x="4505" y="15907"/>
                  </a:lnTo>
                  <a:lnTo>
                    <a:pt x="4455" y="15874"/>
                  </a:lnTo>
                  <a:close/>
                  <a:moveTo>
                    <a:pt x="6483" y="15874"/>
                  </a:moveTo>
                  <a:lnTo>
                    <a:pt x="6433" y="15907"/>
                  </a:lnTo>
                  <a:lnTo>
                    <a:pt x="6400" y="15957"/>
                  </a:lnTo>
                  <a:lnTo>
                    <a:pt x="6400" y="16007"/>
                  </a:lnTo>
                  <a:lnTo>
                    <a:pt x="6400" y="16057"/>
                  </a:lnTo>
                  <a:lnTo>
                    <a:pt x="6433" y="16106"/>
                  </a:lnTo>
                  <a:lnTo>
                    <a:pt x="6483" y="16123"/>
                  </a:lnTo>
                  <a:lnTo>
                    <a:pt x="6533" y="16140"/>
                  </a:lnTo>
                  <a:lnTo>
                    <a:pt x="6583" y="16123"/>
                  </a:lnTo>
                  <a:lnTo>
                    <a:pt x="6633" y="16106"/>
                  </a:lnTo>
                  <a:lnTo>
                    <a:pt x="6666" y="16057"/>
                  </a:lnTo>
                  <a:lnTo>
                    <a:pt x="6666" y="16007"/>
                  </a:lnTo>
                  <a:lnTo>
                    <a:pt x="6666" y="15957"/>
                  </a:lnTo>
                  <a:lnTo>
                    <a:pt x="6633" y="15907"/>
                  </a:lnTo>
                  <a:lnTo>
                    <a:pt x="6583" y="15874"/>
                  </a:lnTo>
                  <a:close/>
                  <a:moveTo>
                    <a:pt x="8611" y="15874"/>
                  </a:moveTo>
                  <a:lnTo>
                    <a:pt x="8561" y="15907"/>
                  </a:lnTo>
                  <a:lnTo>
                    <a:pt x="8544" y="15957"/>
                  </a:lnTo>
                  <a:lnTo>
                    <a:pt x="8528" y="16007"/>
                  </a:lnTo>
                  <a:lnTo>
                    <a:pt x="8544" y="16057"/>
                  </a:lnTo>
                  <a:lnTo>
                    <a:pt x="8561" y="16106"/>
                  </a:lnTo>
                  <a:lnTo>
                    <a:pt x="8611" y="16123"/>
                  </a:lnTo>
                  <a:lnTo>
                    <a:pt x="8661" y="16140"/>
                  </a:lnTo>
                  <a:lnTo>
                    <a:pt x="8710" y="16123"/>
                  </a:lnTo>
                  <a:lnTo>
                    <a:pt x="8760" y="16106"/>
                  </a:lnTo>
                  <a:lnTo>
                    <a:pt x="8793" y="16057"/>
                  </a:lnTo>
                  <a:lnTo>
                    <a:pt x="8793" y="16007"/>
                  </a:lnTo>
                  <a:lnTo>
                    <a:pt x="8810" y="16007"/>
                  </a:lnTo>
                  <a:lnTo>
                    <a:pt x="8793" y="15940"/>
                  </a:lnTo>
                  <a:lnTo>
                    <a:pt x="8760" y="15907"/>
                  </a:lnTo>
                  <a:lnTo>
                    <a:pt x="8710" y="15874"/>
                  </a:lnTo>
                  <a:close/>
                  <a:moveTo>
                    <a:pt x="10738" y="15874"/>
                  </a:moveTo>
                  <a:lnTo>
                    <a:pt x="10705" y="15907"/>
                  </a:lnTo>
                  <a:lnTo>
                    <a:pt x="10672" y="15957"/>
                  </a:lnTo>
                  <a:lnTo>
                    <a:pt x="10655" y="16007"/>
                  </a:lnTo>
                  <a:lnTo>
                    <a:pt x="10672" y="16057"/>
                  </a:lnTo>
                  <a:lnTo>
                    <a:pt x="10705" y="16106"/>
                  </a:lnTo>
                  <a:lnTo>
                    <a:pt x="10738" y="16123"/>
                  </a:lnTo>
                  <a:lnTo>
                    <a:pt x="10788" y="16140"/>
                  </a:lnTo>
                  <a:lnTo>
                    <a:pt x="10855" y="16123"/>
                  </a:lnTo>
                  <a:lnTo>
                    <a:pt x="10888" y="16106"/>
                  </a:lnTo>
                  <a:lnTo>
                    <a:pt x="10921" y="16057"/>
                  </a:lnTo>
                  <a:lnTo>
                    <a:pt x="10938" y="16007"/>
                  </a:lnTo>
                  <a:lnTo>
                    <a:pt x="10921" y="15957"/>
                  </a:lnTo>
                  <a:lnTo>
                    <a:pt x="10888" y="15907"/>
                  </a:lnTo>
                  <a:lnTo>
                    <a:pt x="10855" y="15874"/>
                  </a:lnTo>
                  <a:close/>
                  <a:moveTo>
                    <a:pt x="12882" y="15874"/>
                  </a:moveTo>
                  <a:lnTo>
                    <a:pt x="12832" y="15907"/>
                  </a:lnTo>
                  <a:lnTo>
                    <a:pt x="12799" y="15957"/>
                  </a:lnTo>
                  <a:lnTo>
                    <a:pt x="12799" y="16007"/>
                  </a:lnTo>
                  <a:lnTo>
                    <a:pt x="12799" y="16057"/>
                  </a:lnTo>
                  <a:lnTo>
                    <a:pt x="12832" y="16106"/>
                  </a:lnTo>
                  <a:lnTo>
                    <a:pt x="12882" y="16123"/>
                  </a:lnTo>
                  <a:lnTo>
                    <a:pt x="12932" y="16140"/>
                  </a:lnTo>
                  <a:lnTo>
                    <a:pt x="12982" y="16123"/>
                  </a:lnTo>
                  <a:lnTo>
                    <a:pt x="13032" y="16106"/>
                  </a:lnTo>
                  <a:lnTo>
                    <a:pt x="13048" y="16057"/>
                  </a:lnTo>
                  <a:lnTo>
                    <a:pt x="13065" y="16007"/>
                  </a:lnTo>
                  <a:lnTo>
                    <a:pt x="13048" y="15957"/>
                  </a:lnTo>
                  <a:lnTo>
                    <a:pt x="13032" y="15907"/>
                  </a:lnTo>
                  <a:lnTo>
                    <a:pt x="12982" y="15874"/>
                  </a:lnTo>
                  <a:close/>
                  <a:moveTo>
                    <a:pt x="15060" y="15874"/>
                  </a:moveTo>
                  <a:lnTo>
                    <a:pt x="15010" y="15890"/>
                  </a:lnTo>
                  <a:lnTo>
                    <a:pt x="14960" y="15907"/>
                  </a:lnTo>
                  <a:lnTo>
                    <a:pt x="14927" y="15957"/>
                  </a:lnTo>
                  <a:lnTo>
                    <a:pt x="14927" y="16007"/>
                  </a:lnTo>
                  <a:lnTo>
                    <a:pt x="14927" y="16057"/>
                  </a:lnTo>
                  <a:lnTo>
                    <a:pt x="14960" y="16106"/>
                  </a:lnTo>
                  <a:lnTo>
                    <a:pt x="15010" y="16140"/>
                  </a:lnTo>
                  <a:lnTo>
                    <a:pt x="15110" y="16140"/>
                  </a:lnTo>
                  <a:lnTo>
                    <a:pt x="15159" y="16106"/>
                  </a:lnTo>
                  <a:lnTo>
                    <a:pt x="15193" y="16057"/>
                  </a:lnTo>
                  <a:lnTo>
                    <a:pt x="15193" y="16007"/>
                  </a:lnTo>
                  <a:lnTo>
                    <a:pt x="15176" y="15957"/>
                  </a:lnTo>
                  <a:lnTo>
                    <a:pt x="15159" y="15907"/>
                  </a:lnTo>
                  <a:lnTo>
                    <a:pt x="15110" y="15890"/>
                  </a:lnTo>
                  <a:lnTo>
                    <a:pt x="15060" y="15874"/>
                  </a:lnTo>
                  <a:close/>
                  <a:moveTo>
                    <a:pt x="1198" y="17453"/>
                  </a:moveTo>
                  <a:lnTo>
                    <a:pt x="1148" y="17469"/>
                  </a:lnTo>
                  <a:lnTo>
                    <a:pt x="1115" y="17486"/>
                  </a:lnTo>
                  <a:lnTo>
                    <a:pt x="1081" y="17536"/>
                  </a:lnTo>
                  <a:lnTo>
                    <a:pt x="1065" y="17586"/>
                  </a:lnTo>
                  <a:lnTo>
                    <a:pt x="1081" y="17636"/>
                  </a:lnTo>
                  <a:lnTo>
                    <a:pt x="1115" y="17685"/>
                  </a:lnTo>
                  <a:lnTo>
                    <a:pt x="1148" y="17719"/>
                  </a:lnTo>
                  <a:lnTo>
                    <a:pt x="1264" y="17719"/>
                  </a:lnTo>
                  <a:lnTo>
                    <a:pt x="1297" y="17685"/>
                  </a:lnTo>
                  <a:lnTo>
                    <a:pt x="1331" y="17636"/>
                  </a:lnTo>
                  <a:lnTo>
                    <a:pt x="1347" y="17586"/>
                  </a:lnTo>
                  <a:lnTo>
                    <a:pt x="1331" y="17536"/>
                  </a:lnTo>
                  <a:lnTo>
                    <a:pt x="1297" y="17486"/>
                  </a:lnTo>
                  <a:lnTo>
                    <a:pt x="1264" y="17469"/>
                  </a:lnTo>
                  <a:lnTo>
                    <a:pt x="1198" y="17453"/>
                  </a:lnTo>
                  <a:close/>
                  <a:moveTo>
                    <a:pt x="3342" y="17453"/>
                  </a:moveTo>
                  <a:lnTo>
                    <a:pt x="3292" y="17469"/>
                  </a:lnTo>
                  <a:lnTo>
                    <a:pt x="3242" y="17486"/>
                  </a:lnTo>
                  <a:lnTo>
                    <a:pt x="3209" y="17536"/>
                  </a:lnTo>
                  <a:lnTo>
                    <a:pt x="3209" y="17586"/>
                  </a:lnTo>
                  <a:lnTo>
                    <a:pt x="3209" y="17602"/>
                  </a:lnTo>
                  <a:lnTo>
                    <a:pt x="3209" y="17652"/>
                  </a:lnTo>
                  <a:lnTo>
                    <a:pt x="3242" y="17685"/>
                  </a:lnTo>
                  <a:lnTo>
                    <a:pt x="3292" y="17719"/>
                  </a:lnTo>
                  <a:lnTo>
                    <a:pt x="3392" y="17719"/>
                  </a:lnTo>
                  <a:lnTo>
                    <a:pt x="3425" y="17685"/>
                  </a:lnTo>
                  <a:lnTo>
                    <a:pt x="3458" y="17636"/>
                  </a:lnTo>
                  <a:lnTo>
                    <a:pt x="3475" y="17586"/>
                  </a:lnTo>
                  <a:lnTo>
                    <a:pt x="3458" y="17536"/>
                  </a:lnTo>
                  <a:lnTo>
                    <a:pt x="3425" y="17486"/>
                  </a:lnTo>
                  <a:lnTo>
                    <a:pt x="3392" y="17469"/>
                  </a:lnTo>
                  <a:lnTo>
                    <a:pt x="3342" y="17453"/>
                  </a:lnTo>
                  <a:close/>
                  <a:moveTo>
                    <a:pt x="5469" y="17453"/>
                  </a:moveTo>
                  <a:lnTo>
                    <a:pt x="5419" y="17469"/>
                  </a:lnTo>
                  <a:lnTo>
                    <a:pt x="5370" y="17503"/>
                  </a:lnTo>
                  <a:lnTo>
                    <a:pt x="5336" y="17536"/>
                  </a:lnTo>
                  <a:lnTo>
                    <a:pt x="5336" y="17586"/>
                  </a:lnTo>
                  <a:lnTo>
                    <a:pt x="5336" y="17652"/>
                  </a:lnTo>
                  <a:lnTo>
                    <a:pt x="5370" y="17685"/>
                  </a:lnTo>
                  <a:lnTo>
                    <a:pt x="5419" y="17719"/>
                  </a:lnTo>
                  <a:lnTo>
                    <a:pt x="5469" y="17735"/>
                  </a:lnTo>
                  <a:lnTo>
                    <a:pt x="5519" y="17719"/>
                  </a:lnTo>
                  <a:lnTo>
                    <a:pt x="5569" y="17685"/>
                  </a:lnTo>
                  <a:lnTo>
                    <a:pt x="5586" y="17652"/>
                  </a:lnTo>
                  <a:lnTo>
                    <a:pt x="5602" y="17586"/>
                  </a:lnTo>
                  <a:lnTo>
                    <a:pt x="5586" y="17536"/>
                  </a:lnTo>
                  <a:lnTo>
                    <a:pt x="5569" y="17503"/>
                  </a:lnTo>
                  <a:lnTo>
                    <a:pt x="5519" y="17469"/>
                  </a:lnTo>
                  <a:lnTo>
                    <a:pt x="5469" y="17453"/>
                  </a:lnTo>
                  <a:close/>
                  <a:moveTo>
                    <a:pt x="7597" y="17453"/>
                  </a:moveTo>
                  <a:lnTo>
                    <a:pt x="7547" y="17469"/>
                  </a:lnTo>
                  <a:lnTo>
                    <a:pt x="7497" y="17503"/>
                  </a:lnTo>
                  <a:lnTo>
                    <a:pt x="7480" y="17536"/>
                  </a:lnTo>
                  <a:lnTo>
                    <a:pt x="7464" y="17586"/>
                  </a:lnTo>
                  <a:lnTo>
                    <a:pt x="7480" y="17652"/>
                  </a:lnTo>
                  <a:lnTo>
                    <a:pt x="7497" y="17685"/>
                  </a:lnTo>
                  <a:lnTo>
                    <a:pt x="7547" y="17719"/>
                  </a:lnTo>
                  <a:lnTo>
                    <a:pt x="7597" y="17735"/>
                  </a:lnTo>
                  <a:lnTo>
                    <a:pt x="7647" y="17719"/>
                  </a:lnTo>
                  <a:lnTo>
                    <a:pt x="7696" y="17685"/>
                  </a:lnTo>
                  <a:lnTo>
                    <a:pt x="7730" y="17652"/>
                  </a:lnTo>
                  <a:lnTo>
                    <a:pt x="7730" y="17586"/>
                  </a:lnTo>
                  <a:lnTo>
                    <a:pt x="7730" y="17536"/>
                  </a:lnTo>
                  <a:lnTo>
                    <a:pt x="7696" y="17503"/>
                  </a:lnTo>
                  <a:lnTo>
                    <a:pt x="7647" y="17469"/>
                  </a:lnTo>
                  <a:lnTo>
                    <a:pt x="7597" y="17453"/>
                  </a:lnTo>
                  <a:close/>
                  <a:moveTo>
                    <a:pt x="9724" y="17453"/>
                  </a:moveTo>
                  <a:lnTo>
                    <a:pt x="9674" y="17469"/>
                  </a:lnTo>
                  <a:lnTo>
                    <a:pt x="9641" y="17503"/>
                  </a:lnTo>
                  <a:lnTo>
                    <a:pt x="9608" y="17536"/>
                  </a:lnTo>
                  <a:lnTo>
                    <a:pt x="9591" y="17586"/>
                  </a:lnTo>
                  <a:lnTo>
                    <a:pt x="9608" y="17652"/>
                  </a:lnTo>
                  <a:lnTo>
                    <a:pt x="9641" y="17685"/>
                  </a:lnTo>
                  <a:lnTo>
                    <a:pt x="9674" y="17719"/>
                  </a:lnTo>
                  <a:lnTo>
                    <a:pt x="9724" y="17735"/>
                  </a:lnTo>
                  <a:lnTo>
                    <a:pt x="9791" y="17719"/>
                  </a:lnTo>
                  <a:lnTo>
                    <a:pt x="9824" y="17685"/>
                  </a:lnTo>
                  <a:lnTo>
                    <a:pt x="9857" y="17652"/>
                  </a:lnTo>
                  <a:lnTo>
                    <a:pt x="9874" y="17586"/>
                  </a:lnTo>
                  <a:lnTo>
                    <a:pt x="9857" y="17536"/>
                  </a:lnTo>
                  <a:lnTo>
                    <a:pt x="9824" y="17503"/>
                  </a:lnTo>
                  <a:lnTo>
                    <a:pt x="9791" y="17469"/>
                  </a:lnTo>
                  <a:lnTo>
                    <a:pt x="9724" y="17453"/>
                  </a:lnTo>
                  <a:close/>
                  <a:moveTo>
                    <a:pt x="11868" y="17453"/>
                  </a:moveTo>
                  <a:lnTo>
                    <a:pt x="11802" y="17469"/>
                  </a:lnTo>
                  <a:lnTo>
                    <a:pt x="11769" y="17503"/>
                  </a:lnTo>
                  <a:lnTo>
                    <a:pt x="11735" y="17536"/>
                  </a:lnTo>
                  <a:lnTo>
                    <a:pt x="11719" y="17586"/>
                  </a:lnTo>
                  <a:lnTo>
                    <a:pt x="11735" y="17652"/>
                  </a:lnTo>
                  <a:lnTo>
                    <a:pt x="11769" y="17685"/>
                  </a:lnTo>
                  <a:lnTo>
                    <a:pt x="11802" y="17719"/>
                  </a:lnTo>
                  <a:lnTo>
                    <a:pt x="11868" y="17735"/>
                  </a:lnTo>
                  <a:lnTo>
                    <a:pt x="11918" y="17719"/>
                  </a:lnTo>
                  <a:lnTo>
                    <a:pt x="11951" y="17685"/>
                  </a:lnTo>
                  <a:lnTo>
                    <a:pt x="11985" y="17652"/>
                  </a:lnTo>
                  <a:lnTo>
                    <a:pt x="12001" y="17586"/>
                  </a:lnTo>
                  <a:lnTo>
                    <a:pt x="11985" y="17536"/>
                  </a:lnTo>
                  <a:lnTo>
                    <a:pt x="11951" y="17503"/>
                  </a:lnTo>
                  <a:lnTo>
                    <a:pt x="11918" y="17469"/>
                  </a:lnTo>
                  <a:lnTo>
                    <a:pt x="11868" y="17453"/>
                  </a:lnTo>
                  <a:close/>
                  <a:moveTo>
                    <a:pt x="13996" y="17453"/>
                  </a:moveTo>
                  <a:lnTo>
                    <a:pt x="13946" y="17469"/>
                  </a:lnTo>
                  <a:lnTo>
                    <a:pt x="13896" y="17503"/>
                  </a:lnTo>
                  <a:lnTo>
                    <a:pt x="13863" y="17536"/>
                  </a:lnTo>
                  <a:lnTo>
                    <a:pt x="13863" y="17602"/>
                  </a:lnTo>
                  <a:lnTo>
                    <a:pt x="13863" y="17652"/>
                  </a:lnTo>
                  <a:lnTo>
                    <a:pt x="13896" y="17685"/>
                  </a:lnTo>
                  <a:lnTo>
                    <a:pt x="13946" y="17719"/>
                  </a:lnTo>
                  <a:lnTo>
                    <a:pt x="13996" y="17735"/>
                  </a:lnTo>
                  <a:lnTo>
                    <a:pt x="14046" y="17719"/>
                  </a:lnTo>
                  <a:lnTo>
                    <a:pt x="14096" y="17685"/>
                  </a:lnTo>
                  <a:lnTo>
                    <a:pt x="14112" y="17652"/>
                  </a:lnTo>
                  <a:lnTo>
                    <a:pt x="14129" y="17602"/>
                  </a:lnTo>
                  <a:lnTo>
                    <a:pt x="14129" y="17586"/>
                  </a:lnTo>
                  <a:lnTo>
                    <a:pt x="14112" y="17536"/>
                  </a:lnTo>
                  <a:lnTo>
                    <a:pt x="14096" y="17503"/>
                  </a:lnTo>
                  <a:lnTo>
                    <a:pt x="14046" y="17469"/>
                  </a:lnTo>
                  <a:lnTo>
                    <a:pt x="13996" y="17453"/>
                  </a:lnTo>
                  <a:close/>
                  <a:moveTo>
                    <a:pt x="267" y="19131"/>
                  </a:moveTo>
                  <a:lnTo>
                    <a:pt x="250" y="19248"/>
                  </a:lnTo>
                  <a:lnTo>
                    <a:pt x="267" y="19215"/>
                  </a:lnTo>
                  <a:lnTo>
                    <a:pt x="267" y="19181"/>
                  </a:lnTo>
                  <a:lnTo>
                    <a:pt x="267" y="19131"/>
                  </a:lnTo>
                  <a:close/>
                  <a:moveTo>
                    <a:pt x="2212" y="19048"/>
                  </a:moveTo>
                  <a:lnTo>
                    <a:pt x="2178" y="19082"/>
                  </a:lnTo>
                  <a:lnTo>
                    <a:pt x="2145" y="19131"/>
                  </a:lnTo>
                  <a:lnTo>
                    <a:pt x="2128" y="19181"/>
                  </a:lnTo>
                  <a:lnTo>
                    <a:pt x="2145" y="19231"/>
                  </a:lnTo>
                  <a:lnTo>
                    <a:pt x="2178" y="19281"/>
                  </a:lnTo>
                  <a:lnTo>
                    <a:pt x="2212" y="19298"/>
                  </a:lnTo>
                  <a:lnTo>
                    <a:pt x="2261" y="19314"/>
                  </a:lnTo>
                  <a:lnTo>
                    <a:pt x="2328" y="19298"/>
                  </a:lnTo>
                  <a:lnTo>
                    <a:pt x="2361" y="19281"/>
                  </a:lnTo>
                  <a:lnTo>
                    <a:pt x="2394" y="19231"/>
                  </a:lnTo>
                  <a:lnTo>
                    <a:pt x="2411" y="19181"/>
                  </a:lnTo>
                  <a:lnTo>
                    <a:pt x="2394" y="19131"/>
                  </a:lnTo>
                  <a:lnTo>
                    <a:pt x="2361" y="19082"/>
                  </a:lnTo>
                  <a:lnTo>
                    <a:pt x="2328" y="19048"/>
                  </a:lnTo>
                  <a:close/>
                  <a:moveTo>
                    <a:pt x="4356" y="19048"/>
                  </a:moveTo>
                  <a:lnTo>
                    <a:pt x="4306" y="19082"/>
                  </a:lnTo>
                  <a:lnTo>
                    <a:pt x="4273" y="19131"/>
                  </a:lnTo>
                  <a:lnTo>
                    <a:pt x="4273" y="19181"/>
                  </a:lnTo>
                  <a:lnTo>
                    <a:pt x="4273" y="19231"/>
                  </a:lnTo>
                  <a:lnTo>
                    <a:pt x="4306" y="19281"/>
                  </a:lnTo>
                  <a:lnTo>
                    <a:pt x="4356" y="19298"/>
                  </a:lnTo>
                  <a:lnTo>
                    <a:pt x="4406" y="19314"/>
                  </a:lnTo>
                  <a:lnTo>
                    <a:pt x="4455" y="19298"/>
                  </a:lnTo>
                  <a:lnTo>
                    <a:pt x="4505" y="19281"/>
                  </a:lnTo>
                  <a:lnTo>
                    <a:pt x="4522" y="19231"/>
                  </a:lnTo>
                  <a:lnTo>
                    <a:pt x="4538" y="19181"/>
                  </a:lnTo>
                  <a:lnTo>
                    <a:pt x="4522" y="19131"/>
                  </a:lnTo>
                  <a:lnTo>
                    <a:pt x="4505" y="19082"/>
                  </a:lnTo>
                  <a:lnTo>
                    <a:pt x="4455" y="19048"/>
                  </a:lnTo>
                  <a:close/>
                  <a:moveTo>
                    <a:pt x="6483" y="19048"/>
                  </a:moveTo>
                  <a:lnTo>
                    <a:pt x="6433" y="19082"/>
                  </a:lnTo>
                  <a:lnTo>
                    <a:pt x="6400" y="19131"/>
                  </a:lnTo>
                  <a:lnTo>
                    <a:pt x="6400" y="19181"/>
                  </a:lnTo>
                  <a:lnTo>
                    <a:pt x="6400" y="19231"/>
                  </a:lnTo>
                  <a:lnTo>
                    <a:pt x="6433" y="19281"/>
                  </a:lnTo>
                  <a:lnTo>
                    <a:pt x="6483" y="19298"/>
                  </a:lnTo>
                  <a:lnTo>
                    <a:pt x="6533" y="19314"/>
                  </a:lnTo>
                  <a:lnTo>
                    <a:pt x="6583" y="19298"/>
                  </a:lnTo>
                  <a:lnTo>
                    <a:pt x="6633" y="19281"/>
                  </a:lnTo>
                  <a:lnTo>
                    <a:pt x="6666" y="19231"/>
                  </a:lnTo>
                  <a:lnTo>
                    <a:pt x="6666" y="19181"/>
                  </a:lnTo>
                  <a:lnTo>
                    <a:pt x="6666" y="19131"/>
                  </a:lnTo>
                  <a:lnTo>
                    <a:pt x="6633" y="19082"/>
                  </a:lnTo>
                  <a:lnTo>
                    <a:pt x="6583" y="19048"/>
                  </a:lnTo>
                  <a:close/>
                  <a:moveTo>
                    <a:pt x="8611" y="19048"/>
                  </a:moveTo>
                  <a:lnTo>
                    <a:pt x="8561" y="19082"/>
                  </a:lnTo>
                  <a:lnTo>
                    <a:pt x="8544" y="19131"/>
                  </a:lnTo>
                  <a:lnTo>
                    <a:pt x="8528" y="19181"/>
                  </a:lnTo>
                  <a:lnTo>
                    <a:pt x="8544" y="19231"/>
                  </a:lnTo>
                  <a:lnTo>
                    <a:pt x="8561" y="19281"/>
                  </a:lnTo>
                  <a:lnTo>
                    <a:pt x="8611" y="19298"/>
                  </a:lnTo>
                  <a:lnTo>
                    <a:pt x="8661" y="19314"/>
                  </a:lnTo>
                  <a:lnTo>
                    <a:pt x="8710" y="19298"/>
                  </a:lnTo>
                  <a:lnTo>
                    <a:pt x="8760" y="19281"/>
                  </a:lnTo>
                  <a:lnTo>
                    <a:pt x="8793" y="19231"/>
                  </a:lnTo>
                  <a:lnTo>
                    <a:pt x="8793" y="19181"/>
                  </a:lnTo>
                  <a:lnTo>
                    <a:pt x="8810" y="19181"/>
                  </a:lnTo>
                  <a:lnTo>
                    <a:pt x="8810" y="19165"/>
                  </a:lnTo>
                  <a:lnTo>
                    <a:pt x="8793" y="19115"/>
                  </a:lnTo>
                  <a:lnTo>
                    <a:pt x="8760" y="19082"/>
                  </a:lnTo>
                  <a:lnTo>
                    <a:pt x="8710" y="19048"/>
                  </a:lnTo>
                  <a:close/>
                  <a:moveTo>
                    <a:pt x="10738" y="19048"/>
                  </a:moveTo>
                  <a:lnTo>
                    <a:pt x="10705" y="19082"/>
                  </a:lnTo>
                  <a:lnTo>
                    <a:pt x="10672" y="19131"/>
                  </a:lnTo>
                  <a:lnTo>
                    <a:pt x="10655" y="19181"/>
                  </a:lnTo>
                  <a:lnTo>
                    <a:pt x="10672" y="19231"/>
                  </a:lnTo>
                  <a:lnTo>
                    <a:pt x="10705" y="19281"/>
                  </a:lnTo>
                  <a:lnTo>
                    <a:pt x="10738" y="19298"/>
                  </a:lnTo>
                  <a:lnTo>
                    <a:pt x="10788" y="19314"/>
                  </a:lnTo>
                  <a:lnTo>
                    <a:pt x="10855" y="19298"/>
                  </a:lnTo>
                  <a:lnTo>
                    <a:pt x="10888" y="19281"/>
                  </a:lnTo>
                  <a:lnTo>
                    <a:pt x="10921" y="19231"/>
                  </a:lnTo>
                  <a:lnTo>
                    <a:pt x="10938" y="19181"/>
                  </a:lnTo>
                  <a:lnTo>
                    <a:pt x="10921" y="19131"/>
                  </a:lnTo>
                  <a:lnTo>
                    <a:pt x="10888" y="19082"/>
                  </a:lnTo>
                  <a:lnTo>
                    <a:pt x="10855" y="19048"/>
                  </a:lnTo>
                  <a:close/>
                  <a:moveTo>
                    <a:pt x="12882" y="19048"/>
                  </a:moveTo>
                  <a:lnTo>
                    <a:pt x="12832" y="19082"/>
                  </a:lnTo>
                  <a:lnTo>
                    <a:pt x="12799" y="19131"/>
                  </a:lnTo>
                  <a:lnTo>
                    <a:pt x="12799" y="19181"/>
                  </a:lnTo>
                  <a:lnTo>
                    <a:pt x="12799" y="19231"/>
                  </a:lnTo>
                  <a:lnTo>
                    <a:pt x="12832" y="19281"/>
                  </a:lnTo>
                  <a:lnTo>
                    <a:pt x="12882" y="19298"/>
                  </a:lnTo>
                  <a:lnTo>
                    <a:pt x="12932" y="19314"/>
                  </a:lnTo>
                  <a:lnTo>
                    <a:pt x="12982" y="19298"/>
                  </a:lnTo>
                  <a:lnTo>
                    <a:pt x="13032" y="19281"/>
                  </a:lnTo>
                  <a:lnTo>
                    <a:pt x="13048" y="19231"/>
                  </a:lnTo>
                  <a:lnTo>
                    <a:pt x="13065" y="19181"/>
                  </a:lnTo>
                  <a:lnTo>
                    <a:pt x="13048" y="19131"/>
                  </a:lnTo>
                  <a:lnTo>
                    <a:pt x="13032" y="19082"/>
                  </a:lnTo>
                  <a:lnTo>
                    <a:pt x="12982" y="19048"/>
                  </a:lnTo>
                  <a:close/>
                  <a:moveTo>
                    <a:pt x="15010" y="19048"/>
                  </a:moveTo>
                  <a:lnTo>
                    <a:pt x="14960" y="19082"/>
                  </a:lnTo>
                  <a:lnTo>
                    <a:pt x="14927" y="19131"/>
                  </a:lnTo>
                  <a:lnTo>
                    <a:pt x="14927" y="19181"/>
                  </a:lnTo>
                  <a:lnTo>
                    <a:pt x="14927" y="19231"/>
                  </a:lnTo>
                  <a:lnTo>
                    <a:pt x="14960" y="19281"/>
                  </a:lnTo>
                  <a:lnTo>
                    <a:pt x="15010" y="19314"/>
                  </a:lnTo>
                  <a:lnTo>
                    <a:pt x="15110" y="19314"/>
                  </a:lnTo>
                  <a:lnTo>
                    <a:pt x="15159" y="19281"/>
                  </a:lnTo>
                  <a:lnTo>
                    <a:pt x="15193" y="19231"/>
                  </a:lnTo>
                  <a:lnTo>
                    <a:pt x="15193" y="19181"/>
                  </a:lnTo>
                  <a:lnTo>
                    <a:pt x="15176" y="19131"/>
                  </a:lnTo>
                  <a:lnTo>
                    <a:pt x="15159" y="19082"/>
                  </a:lnTo>
                  <a:lnTo>
                    <a:pt x="15110" y="19048"/>
                  </a:lnTo>
                  <a:close/>
                  <a:moveTo>
                    <a:pt x="3325" y="20627"/>
                  </a:moveTo>
                  <a:lnTo>
                    <a:pt x="3275" y="20644"/>
                  </a:lnTo>
                  <a:lnTo>
                    <a:pt x="3242" y="20661"/>
                  </a:lnTo>
                  <a:lnTo>
                    <a:pt x="3209" y="20710"/>
                  </a:lnTo>
                  <a:lnTo>
                    <a:pt x="3209" y="20760"/>
                  </a:lnTo>
                  <a:lnTo>
                    <a:pt x="3209" y="20810"/>
                  </a:lnTo>
                  <a:lnTo>
                    <a:pt x="3242" y="20860"/>
                  </a:lnTo>
                  <a:lnTo>
                    <a:pt x="3292" y="20893"/>
                  </a:lnTo>
                  <a:lnTo>
                    <a:pt x="3392" y="20893"/>
                  </a:lnTo>
                  <a:lnTo>
                    <a:pt x="3425" y="20860"/>
                  </a:lnTo>
                  <a:lnTo>
                    <a:pt x="3458" y="20810"/>
                  </a:lnTo>
                  <a:lnTo>
                    <a:pt x="3475" y="20760"/>
                  </a:lnTo>
                  <a:lnTo>
                    <a:pt x="3458" y="20710"/>
                  </a:lnTo>
                  <a:lnTo>
                    <a:pt x="3425" y="20661"/>
                  </a:lnTo>
                  <a:lnTo>
                    <a:pt x="3392" y="20644"/>
                  </a:lnTo>
                  <a:lnTo>
                    <a:pt x="3342" y="20627"/>
                  </a:lnTo>
                  <a:close/>
                  <a:moveTo>
                    <a:pt x="1198" y="20627"/>
                  </a:moveTo>
                  <a:lnTo>
                    <a:pt x="1148" y="20644"/>
                  </a:lnTo>
                  <a:lnTo>
                    <a:pt x="1115" y="20677"/>
                  </a:lnTo>
                  <a:lnTo>
                    <a:pt x="1081" y="20710"/>
                  </a:lnTo>
                  <a:lnTo>
                    <a:pt x="1065" y="20760"/>
                  </a:lnTo>
                  <a:lnTo>
                    <a:pt x="1081" y="20827"/>
                  </a:lnTo>
                  <a:lnTo>
                    <a:pt x="1115" y="20860"/>
                  </a:lnTo>
                  <a:lnTo>
                    <a:pt x="1148" y="20893"/>
                  </a:lnTo>
                  <a:lnTo>
                    <a:pt x="1198" y="20910"/>
                  </a:lnTo>
                  <a:lnTo>
                    <a:pt x="1264" y="20893"/>
                  </a:lnTo>
                  <a:lnTo>
                    <a:pt x="1297" y="20860"/>
                  </a:lnTo>
                  <a:lnTo>
                    <a:pt x="1331" y="20827"/>
                  </a:lnTo>
                  <a:lnTo>
                    <a:pt x="1347" y="20760"/>
                  </a:lnTo>
                  <a:lnTo>
                    <a:pt x="1331" y="20710"/>
                  </a:lnTo>
                  <a:lnTo>
                    <a:pt x="1297" y="20661"/>
                  </a:lnTo>
                  <a:lnTo>
                    <a:pt x="1248" y="20644"/>
                  </a:lnTo>
                  <a:lnTo>
                    <a:pt x="1198" y="20627"/>
                  </a:lnTo>
                  <a:close/>
                  <a:moveTo>
                    <a:pt x="5469" y="20627"/>
                  </a:moveTo>
                  <a:lnTo>
                    <a:pt x="5419" y="20644"/>
                  </a:lnTo>
                  <a:lnTo>
                    <a:pt x="5370" y="20677"/>
                  </a:lnTo>
                  <a:lnTo>
                    <a:pt x="5336" y="20710"/>
                  </a:lnTo>
                  <a:lnTo>
                    <a:pt x="5336" y="20760"/>
                  </a:lnTo>
                  <a:lnTo>
                    <a:pt x="5336" y="20827"/>
                  </a:lnTo>
                  <a:lnTo>
                    <a:pt x="5370" y="20860"/>
                  </a:lnTo>
                  <a:lnTo>
                    <a:pt x="5419" y="20893"/>
                  </a:lnTo>
                  <a:lnTo>
                    <a:pt x="5469" y="20910"/>
                  </a:lnTo>
                  <a:lnTo>
                    <a:pt x="5519" y="20893"/>
                  </a:lnTo>
                  <a:lnTo>
                    <a:pt x="5569" y="20860"/>
                  </a:lnTo>
                  <a:lnTo>
                    <a:pt x="5586" y="20827"/>
                  </a:lnTo>
                  <a:lnTo>
                    <a:pt x="5602" y="20760"/>
                  </a:lnTo>
                  <a:lnTo>
                    <a:pt x="5586" y="20710"/>
                  </a:lnTo>
                  <a:lnTo>
                    <a:pt x="5569" y="20677"/>
                  </a:lnTo>
                  <a:lnTo>
                    <a:pt x="5519" y="20644"/>
                  </a:lnTo>
                  <a:lnTo>
                    <a:pt x="5469" y="20627"/>
                  </a:lnTo>
                  <a:close/>
                  <a:moveTo>
                    <a:pt x="7597" y="20627"/>
                  </a:moveTo>
                  <a:lnTo>
                    <a:pt x="7547" y="20644"/>
                  </a:lnTo>
                  <a:lnTo>
                    <a:pt x="7497" y="20677"/>
                  </a:lnTo>
                  <a:lnTo>
                    <a:pt x="7480" y="20710"/>
                  </a:lnTo>
                  <a:lnTo>
                    <a:pt x="7464" y="20760"/>
                  </a:lnTo>
                  <a:lnTo>
                    <a:pt x="7480" y="20827"/>
                  </a:lnTo>
                  <a:lnTo>
                    <a:pt x="7497" y="20860"/>
                  </a:lnTo>
                  <a:lnTo>
                    <a:pt x="7547" y="20893"/>
                  </a:lnTo>
                  <a:lnTo>
                    <a:pt x="7597" y="20910"/>
                  </a:lnTo>
                  <a:lnTo>
                    <a:pt x="7647" y="20893"/>
                  </a:lnTo>
                  <a:lnTo>
                    <a:pt x="7696" y="20860"/>
                  </a:lnTo>
                  <a:lnTo>
                    <a:pt x="7730" y="20827"/>
                  </a:lnTo>
                  <a:lnTo>
                    <a:pt x="7730" y="20760"/>
                  </a:lnTo>
                  <a:lnTo>
                    <a:pt x="7730" y="20710"/>
                  </a:lnTo>
                  <a:lnTo>
                    <a:pt x="7696" y="20677"/>
                  </a:lnTo>
                  <a:lnTo>
                    <a:pt x="7647" y="20644"/>
                  </a:lnTo>
                  <a:lnTo>
                    <a:pt x="7597" y="20627"/>
                  </a:lnTo>
                  <a:close/>
                  <a:moveTo>
                    <a:pt x="9724" y="20627"/>
                  </a:moveTo>
                  <a:lnTo>
                    <a:pt x="9674" y="20644"/>
                  </a:lnTo>
                  <a:lnTo>
                    <a:pt x="9641" y="20677"/>
                  </a:lnTo>
                  <a:lnTo>
                    <a:pt x="9608" y="20710"/>
                  </a:lnTo>
                  <a:lnTo>
                    <a:pt x="9591" y="20760"/>
                  </a:lnTo>
                  <a:lnTo>
                    <a:pt x="9608" y="20827"/>
                  </a:lnTo>
                  <a:lnTo>
                    <a:pt x="9641" y="20860"/>
                  </a:lnTo>
                  <a:lnTo>
                    <a:pt x="9674" y="20893"/>
                  </a:lnTo>
                  <a:lnTo>
                    <a:pt x="9724" y="20910"/>
                  </a:lnTo>
                  <a:lnTo>
                    <a:pt x="9791" y="20893"/>
                  </a:lnTo>
                  <a:lnTo>
                    <a:pt x="9824" y="20860"/>
                  </a:lnTo>
                  <a:lnTo>
                    <a:pt x="9857" y="20827"/>
                  </a:lnTo>
                  <a:lnTo>
                    <a:pt x="9874" y="20760"/>
                  </a:lnTo>
                  <a:lnTo>
                    <a:pt x="9857" y="20710"/>
                  </a:lnTo>
                  <a:lnTo>
                    <a:pt x="9824" y="20677"/>
                  </a:lnTo>
                  <a:lnTo>
                    <a:pt x="9791" y="20644"/>
                  </a:lnTo>
                  <a:lnTo>
                    <a:pt x="9724" y="20627"/>
                  </a:lnTo>
                  <a:close/>
                  <a:moveTo>
                    <a:pt x="11868" y="20627"/>
                  </a:moveTo>
                  <a:lnTo>
                    <a:pt x="11802" y="20644"/>
                  </a:lnTo>
                  <a:lnTo>
                    <a:pt x="11769" y="20677"/>
                  </a:lnTo>
                  <a:lnTo>
                    <a:pt x="11735" y="20710"/>
                  </a:lnTo>
                  <a:lnTo>
                    <a:pt x="11719" y="20760"/>
                  </a:lnTo>
                  <a:lnTo>
                    <a:pt x="11735" y="20827"/>
                  </a:lnTo>
                  <a:lnTo>
                    <a:pt x="11769" y="20860"/>
                  </a:lnTo>
                  <a:lnTo>
                    <a:pt x="11802" y="20893"/>
                  </a:lnTo>
                  <a:lnTo>
                    <a:pt x="11868" y="20910"/>
                  </a:lnTo>
                  <a:lnTo>
                    <a:pt x="11918" y="20893"/>
                  </a:lnTo>
                  <a:lnTo>
                    <a:pt x="11951" y="20860"/>
                  </a:lnTo>
                  <a:lnTo>
                    <a:pt x="11985" y="20827"/>
                  </a:lnTo>
                  <a:lnTo>
                    <a:pt x="12001" y="20760"/>
                  </a:lnTo>
                  <a:lnTo>
                    <a:pt x="11985" y="20710"/>
                  </a:lnTo>
                  <a:lnTo>
                    <a:pt x="11951" y="20661"/>
                  </a:lnTo>
                  <a:lnTo>
                    <a:pt x="11918" y="20644"/>
                  </a:lnTo>
                  <a:lnTo>
                    <a:pt x="11868" y="20627"/>
                  </a:lnTo>
                  <a:close/>
                  <a:moveTo>
                    <a:pt x="13996" y="20627"/>
                  </a:moveTo>
                  <a:lnTo>
                    <a:pt x="13929" y="20644"/>
                  </a:lnTo>
                  <a:lnTo>
                    <a:pt x="13896" y="20677"/>
                  </a:lnTo>
                  <a:lnTo>
                    <a:pt x="13863" y="20710"/>
                  </a:lnTo>
                  <a:lnTo>
                    <a:pt x="13863" y="20760"/>
                  </a:lnTo>
                  <a:lnTo>
                    <a:pt x="13863" y="20827"/>
                  </a:lnTo>
                  <a:lnTo>
                    <a:pt x="13896" y="20860"/>
                  </a:lnTo>
                  <a:lnTo>
                    <a:pt x="13946" y="20893"/>
                  </a:lnTo>
                  <a:lnTo>
                    <a:pt x="13996" y="20910"/>
                  </a:lnTo>
                  <a:lnTo>
                    <a:pt x="14046" y="20893"/>
                  </a:lnTo>
                  <a:lnTo>
                    <a:pt x="14096" y="20860"/>
                  </a:lnTo>
                  <a:lnTo>
                    <a:pt x="14112" y="20827"/>
                  </a:lnTo>
                  <a:lnTo>
                    <a:pt x="14129" y="20760"/>
                  </a:lnTo>
                  <a:lnTo>
                    <a:pt x="14112" y="20710"/>
                  </a:lnTo>
                  <a:lnTo>
                    <a:pt x="14096" y="20677"/>
                  </a:lnTo>
                  <a:lnTo>
                    <a:pt x="14046" y="20644"/>
                  </a:lnTo>
                  <a:lnTo>
                    <a:pt x="13996" y="20627"/>
                  </a:lnTo>
                  <a:close/>
                  <a:moveTo>
                    <a:pt x="16123" y="20627"/>
                  </a:moveTo>
                  <a:lnTo>
                    <a:pt x="16074" y="20644"/>
                  </a:lnTo>
                  <a:lnTo>
                    <a:pt x="16024" y="20677"/>
                  </a:lnTo>
                  <a:lnTo>
                    <a:pt x="16007" y="20710"/>
                  </a:lnTo>
                  <a:lnTo>
                    <a:pt x="15990" y="20760"/>
                  </a:lnTo>
                  <a:lnTo>
                    <a:pt x="16007" y="20827"/>
                  </a:lnTo>
                  <a:lnTo>
                    <a:pt x="16024" y="20860"/>
                  </a:lnTo>
                  <a:lnTo>
                    <a:pt x="16074" y="20893"/>
                  </a:lnTo>
                  <a:lnTo>
                    <a:pt x="16123" y="20910"/>
                  </a:lnTo>
                  <a:lnTo>
                    <a:pt x="16173" y="20893"/>
                  </a:lnTo>
                  <a:lnTo>
                    <a:pt x="16223" y="20860"/>
                  </a:lnTo>
                  <a:lnTo>
                    <a:pt x="16256" y="20827"/>
                  </a:lnTo>
                  <a:lnTo>
                    <a:pt x="16256" y="20760"/>
                  </a:lnTo>
                  <a:lnTo>
                    <a:pt x="16256" y="20710"/>
                  </a:lnTo>
                  <a:lnTo>
                    <a:pt x="16223" y="20677"/>
                  </a:lnTo>
                  <a:lnTo>
                    <a:pt x="16173" y="20644"/>
                  </a:lnTo>
                  <a:lnTo>
                    <a:pt x="16123" y="20627"/>
                  </a:lnTo>
                  <a:close/>
                  <a:moveTo>
                    <a:pt x="84" y="22223"/>
                  </a:moveTo>
                  <a:lnTo>
                    <a:pt x="34" y="22256"/>
                  </a:lnTo>
                  <a:lnTo>
                    <a:pt x="18" y="22306"/>
                  </a:lnTo>
                  <a:lnTo>
                    <a:pt x="1" y="22356"/>
                  </a:lnTo>
                  <a:lnTo>
                    <a:pt x="18" y="22406"/>
                  </a:lnTo>
                  <a:lnTo>
                    <a:pt x="34" y="22439"/>
                  </a:lnTo>
                  <a:lnTo>
                    <a:pt x="84" y="22472"/>
                  </a:lnTo>
                  <a:lnTo>
                    <a:pt x="134" y="22489"/>
                  </a:lnTo>
                  <a:lnTo>
                    <a:pt x="184" y="22472"/>
                  </a:lnTo>
                  <a:lnTo>
                    <a:pt x="234" y="22439"/>
                  </a:lnTo>
                  <a:lnTo>
                    <a:pt x="267" y="22406"/>
                  </a:lnTo>
                  <a:lnTo>
                    <a:pt x="267" y="22356"/>
                  </a:lnTo>
                  <a:lnTo>
                    <a:pt x="267" y="22306"/>
                  </a:lnTo>
                  <a:lnTo>
                    <a:pt x="234" y="22256"/>
                  </a:lnTo>
                  <a:lnTo>
                    <a:pt x="184" y="22223"/>
                  </a:lnTo>
                  <a:close/>
                  <a:moveTo>
                    <a:pt x="2212" y="22223"/>
                  </a:moveTo>
                  <a:lnTo>
                    <a:pt x="2178" y="22256"/>
                  </a:lnTo>
                  <a:lnTo>
                    <a:pt x="2145" y="22306"/>
                  </a:lnTo>
                  <a:lnTo>
                    <a:pt x="2128" y="22356"/>
                  </a:lnTo>
                  <a:lnTo>
                    <a:pt x="2145" y="22406"/>
                  </a:lnTo>
                  <a:lnTo>
                    <a:pt x="2178" y="22456"/>
                  </a:lnTo>
                  <a:lnTo>
                    <a:pt x="2212" y="22472"/>
                  </a:lnTo>
                  <a:lnTo>
                    <a:pt x="2261" y="22489"/>
                  </a:lnTo>
                  <a:lnTo>
                    <a:pt x="2328" y="22472"/>
                  </a:lnTo>
                  <a:lnTo>
                    <a:pt x="2361" y="22456"/>
                  </a:lnTo>
                  <a:lnTo>
                    <a:pt x="2394" y="22406"/>
                  </a:lnTo>
                  <a:lnTo>
                    <a:pt x="2411" y="22356"/>
                  </a:lnTo>
                  <a:lnTo>
                    <a:pt x="2394" y="22289"/>
                  </a:lnTo>
                  <a:lnTo>
                    <a:pt x="2361" y="22256"/>
                  </a:lnTo>
                  <a:lnTo>
                    <a:pt x="2328" y="22223"/>
                  </a:lnTo>
                  <a:close/>
                  <a:moveTo>
                    <a:pt x="4356" y="22223"/>
                  </a:moveTo>
                  <a:lnTo>
                    <a:pt x="4306" y="22256"/>
                  </a:lnTo>
                  <a:lnTo>
                    <a:pt x="4273" y="22306"/>
                  </a:lnTo>
                  <a:lnTo>
                    <a:pt x="4273" y="22356"/>
                  </a:lnTo>
                  <a:lnTo>
                    <a:pt x="4273" y="22406"/>
                  </a:lnTo>
                  <a:lnTo>
                    <a:pt x="4306" y="22439"/>
                  </a:lnTo>
                  <a:lnTo>
                    <a:pt x="4356" y="22472"/>
                  </a:lnTo>
                  <a:lnTo>
                    <a:pt x="4406" y="22489"/>
                  </a:lnTo>
                  <a:lnTo>
                    <a:pt x="4455" y="22472"/>
                  </a:lnTo>
                  <a:lnTo>
                    <a:pt x="4505" y="22439"/>
                  </a:lnTo>
                  <a:lnTo>
                    <a:pt x="4522" y="22406"/>
                  </a:lnTo>
                  <a:lnTo>
                    <a:pt x="4538" y="22356"/>
                  </a:lnTo>
                  <a:lnTo>
                    <a:pt x="4522" y="22306"/>
                  </a:lnTo>
                  <a:lnTo>
                    <a:pt x="4505" y="22256"/>
                  </a:lnTo>
                  <a:lnTo>
                    <a:pt x="4455" y="22223"/>
                  </a:lnTo>
                  <a:close/>
                  <a:moveTo>
                    <a:pt x="6483" y="22223"/>
                  </a:moveTo>
                  <a:lnTo>
                    <a:pt x="6433" y="22256"/>
                  </a:lnTo>
                  <a:lnTo>
                    <a:pt x="6400" y="22306"/>
                  </a:lnTo>
                  <a:lnTo>
                    <a:pt x="6400" y="22356"/>
                  </a:lnTo>
                  <a:lnTo>
                    <a:pt x="6400" y="22406"/>
                  </a:lnTo>
                  <a:lnTo>
                    <a:pt x="6433" y="22456"/>
                  </a:lnTo>
                  <a:lnTo>
                    <a:pt x="6483" y="22472"/>
                  </a:lnTo>
                  <a:lnTo>
                    <a:pt x="6533" y="22489"/>
                  </a:lnTo>
                  <a:lnTo>
                    <a:pt x="6583" y="22472"/>
                  </a:lnTo>
                  <a:lnTo>
                    <a:pt x="6633" y="22456"/>
                  </a:lnTo>
                  <a:lnTo>
                    <a:pt x="6666" y="22406"/>
                  </a:lnTo>
                  <a:lnTo>
                    <a:pt x="6666" y="22356"/>
                  </a:lnTo>
                  <a:lnTo>
                    <a:pt x="6666" y="22306"/>
                  </a:lnTo>
                  <a:lnTo>
                    <a:pt x="6633" y="22256"/>
                  </a:lnTo>
                  <a:lnTo>
                    <a:pt x="6583" y="22223"/>
                  </a:lnTo>
                  <a:close/>
                  <a:moveTo>
                    <a:pt x="8611" y="22223"/>
                  </a:moveTo>
                  <a:lnTo>
                    <a:pt x="8561" y="22256"/>
                  </a:lnTo>
                  <a:lnTo>
                    <a:pt x="8544" y="22306"/>
                  </a:lnTo>
                  <a:lnTo>
                    <a:pt x="8528" y="22356"/>
                  </a:lnTo>
                  <a:lnTo>
                    <a:pt x="8544" y="22406"/>
                  </a:lnTo>
                  <a:lnTo>
                    <a:pt x="8561" y="22456"/>
                  </a:lnTo>
                  <a:lnTo>
                    <a:pt x="8611" y="22472"/>
                  </a:lnTo>
                  <a:lnTo>
                    <a:pt x="8661" y="22489"/>
                  </a:lnTo>
                  <a:lnTo>
                    <a:pt x="8710" y="22472"/>
                  </a:lnTo>
                  <a:lnTo>
                    <a:pt x="8760" y="22456"/>
                  </a:lnTo>
                  <a:lnTo>
                    <a:pt x="8793" y="22406"/>
                  </a:lnTo>
                  <a:lnTo>
                    <a:pt x="8793" y="22356"/>
                  </a:lnTo>
                  <a:lnTo>
                    <a:pt x="8793" y="22306"/>
                  </a:lnTo>
                  <a:lnTo>
                    <a:pt x="8760" y="22256"/>
                  </a:lnTo>
                  <a:lnTo>
                    <a:pt x="8710" y="22223"/>
                  </a:lnTo>
                  <a:close/>
                  <a:moveTo>
                    <a:pt x="10738" y="22223"/>
                  </a:moveTo>
                  <a:lnTo>
                    <a:pt x="10705" y="22256"/>
                  </a:lnTo>
                  <a:lnTo>
                    <a:pt x="10672" y="22306"/>
                  </a:lnTo>
                  <a:lnTo>
                    <a:pt x="10655" y="22356"/>
                  </a:lnTo>
                  <a:lnTo>
                    <a:pt x="10672" y="22406"/>
                  </a:lnTo>
                  <a:lnTo>
                    <a:pt x="10705" y="22456"/>
                  </a:lnTo>
                  <a:lnTo>
                    <a:pt x="10738" y="22472"/>
                  </a:lnTo>
                  <a:lnTo>
                    <a:pt x="10788" y="22489"/>
                  </a:lnTo>
                  <a:lnTo>
                    <a:pt x="10855" y="22472"/>
                  </a:lnTo>
                  <a:lnTo>
                    <a:pt x="10888" y="22456"/>
                  </a:lnTo>
                  <a:lnTo>
                    <a:pt x="10921" y="22406"/>
                  </a:lnTo>
                  <a:lnTo>
                    <a:pt x="10938" y="22356"/>
                  </a:lnTo>
                  <a:lnTo>
                    <a:pt x="10921" y="22306"/>
                  </a:lnTo>
                  <a:lnTo>
                    <a:pt x="10888" y="22256"/>
                  </a:lnTo>
                  <a:lnTo>
                    <a:pt x="10855" y="22223"/>
                  </a:lnTo>
                  <a:close/>
                  <a:moveTo>
                    <a:pt x="12866" y="22223"/>
                  </a:moveTo>
                  <a:lnTo>
                    <a:pt x="12832" y="22256"/>
                  </a:lnTo>
                  <a:lnTo>
                    <a:pt x="12799" y="22306"/>
                  </a:lnTo>
                  <a:lnTo>
                    <a:pt x="12799" y="22356"/>
                  </a:lnTo>
                  <a:lnTo>
                    <a:pt x="12799" y="22406"/>
                  </a:lnTo>
                  <a:lnTo>
                    <a:pt x="12832" y="22456"/>
                  </a:lnTo>
                  <a:lnTo>
                    <a:pt x="12882" y="22472"/>
                  </a:lnTo>
                  <a:lnTo>
                    <a:pt x="12932" y="22489"/>
                  </a:lnTo>
                  <a:lnTo>
                    <a:pt x="12982" y="22472"/>
                  </a:lnTo>
                  <a:lnTo>
                    <a:pt x="13032" y="22456"/>
                  </a:lnTo>
                  <a:lnTo>
                    <a:pt x="13048" y="22406"/>
                  </a:lnTo>
                  <a:lnTo>
                    <a:pt x="13065" y="22356"/>
                  </a:lnTo>
                  <a:lnTo>
                    <a:pt x="13048" y="22306"/>
                  </a:lnTo>
                  <a:lnTo>
                    <a:pt x="13032" y="22256"/>
                  </a:lnTo>
                  <a:lnTo>
                    <a:pt x="12982" y="22223"/>
                  </a:lnTo>
                  <a:close/>
                  <a:moveTo>
                    <a:pt x="15010" y="22223"/>
                  </a:moveTo>
                  <a:lnTo>
                    <a:pt x="14960" y="22256"/>
                  </a:lnTo>
                  <a:lnTo>
                    <a:pt x="14927" y="22306"/>
                  </a:lnTo>
                  <a:lnTo>
                    <a:pt x="14927" y="22356"/>
                  </a:lnTo>
                  <a:lnTo>
                    <a:pt x="14927" y="22406"/>
                  </a:lnTo>
                  <a:lnTo>
                    <a:pt x="14960" y="22456"/>
                  </a:lnTo>
                  <a:lnTo>
                    <a:pt x="15010" y="22489"/>
                  </a:lnTo>
                  <a:lnTo>
                    <a:pt x="15110" y="22489"/>
                  </a:lnTo>
                  <a:lnTo>
                    <a:pt x="15159" y="22456"/>
                  </a:lnTo>
                  <a:lnTo>
                    <a:pt x="15193" y="22406"/>
                  </a:lnTo>
                  <a:lnTo>
                    <a:pt x="15193" y="22356"/>
                  </a:lnTo>
                  <a:lnTo>
                    <a:pt x="15193" y="22306"/>
                  </a:lnTo>
                  <a:lnTo>
                    <a:pt x="15159" y="22256"/>
                  </a:lnTo>
                  <a:lnTo>
                    <a:pt x="15110" y="22223"/>
                  </a:lnTo>
                  <a:close/>
                  <a:moveTo>
                    <a:pt x="1198" y="23802"/>
                  </a:moveTo>
                  <a:lnTo>
                    <a:pt x="1148" y="23819"/>
                  </a:lnTo>
                  <a:lnTo>
                    <a:pt x="1115" y="23835"/>
                  </a:lnTo>
                  <a:lnTo>
                    <a:pt x="1081" y="23885"/>
                  </a:lnTo>
                  <a:lnTo>
                    <a:pt x="1065" y="23935"/>
                  </a:lnTo>
                  <a:lnTo>
                    <a:pt x="1081" y="23985"/>
                  </a:lnTo>
                  <a:lnTo>
                    <a:pt x="1115" y="24035"/>
                  </a:lnTo>
                  <a:lnTo>
                    <a:pt x="1148" y="24068"/>
                  </a:lnTo>
                  <a:lnTo>
                    <a:pt x="1264" y="24068"/>
                  </a:lnTo>
                  <a:lnTo>
                    <a:pt x="1297" y="24035"/>
                  </a:lnTo>
                  <a:lnTo>
                    <a:pt x="1331" y="23985"/>
                  </a:lnTo>
                  <a:lnTo>
                    <a:pt x="1347" y="23935"/>
                  </a:lnTo>
                  <a:lnTo>
                    <a:pt x="1331" y="23885"/>
                  </a:lnTo>
                  <a:lnTo>
                    <a:pt x="1297" y="23835"/>
                  </a:lnTo>
                  <a:lnTo>
                    <a:pt x="1264" y="23819"/>
                  </a:lnTo>
                  <a:lnTo>
                    <a:pt x="1198" y="23802"/>
                  </a:lnTo>
                  <a:close/>
                  <a:moveTo>
                    <a:pt x="3342" y="23802"/>
                  </a:moveTo>
                  <a:lnTo>
                    <a:pt x="3292" y="23819"/>
                  </a:lnTo>
                  <a:lnTo>
                    <a:pt x="3242" y="23835"/>
                  </a:lnTo>
                  <a:lnTo>
                    <a:pt x="3209" y="23885"/>
                  </a:lnTo>
                  <a:lnTo>
                    <a:pt x="3209" y="23935"/>
                  </a:lnTo>
                  <a:lnTo>
                    <a:pt x="3209" y="23985"/>
                  </a:lnTo>
                  <a:lnTo>
                    <a:pt x="3242" y="24035"/>
                  </a:lnTo>
                  <a:lnTo>
                    <a:pt x="3292" y="24068"/>
                  </a:lnTo>
                  <a:lnTo>
                    <a:pt x="3392" y="24068"/>
                  </a:lnTo>
                  <a:lnTo>
                    <a:pt x="3425" y="24035"/>
                  </a:lnTo>
                  <a:lnTo>
                    <a:pt x="3458" y="23985"/>
                  </a:lnTo>
                  <a:lnTo>
                    <a:pt x="3475" y="23935"/>
                  </a:lnTo>
                  <a:lnTo>
                    <a:pt x="3458" y="23885"/>
                  </a:lnTo>
                  <a:lnTo>
                    <a:pt x="3425" y="23835"/>
                  </a:lnTo>
                  <a:lnTo>
                    <a:pt x="3392" y="23819"/>
                  </a:lnTo>
                  <a:lnTo>
                    <a:pt x="3342" y="23802"/>
                  </a:lnTo>
                  <a:close/>
                  <a:moveTo>
                    <a:pt x="5469" y="23802"/>
                  </a:moveTo>
                  <a:lnTo>
                    <a:pt x="5419" y="23819"/>
                  </a:lnTo>
                  <a:lnTo>
                    <a:pt x="5370" y="23852"/>
                  </a:lnTo>
                  <a:lnTo>
                    <a:pt x="5336" y="23885"/>
                  </a:lnTo>
                  <a:lnTo>
                    <a:pt x="5336" y="23935"/>
                  </a:lnTo>
                  <a:lnTo>
                    <a:pt x="5336" y="23985"/>
                  </a:lnTo>
                  <a:lnTo>
                    <a:pt x="5370" y="24035"/>
                  </a:lnTo>
                  <a:lnTo>
                    <a:pt x="5419" y="24068"/>
                  </a:lnTo>
                  <a:lnTo>
                    <a:pt x="5519" y="24068"/>
                  </a:lnTo>
                  <a:lnTo>
                    <a:pt x="5569" y="24035"/>
                  </a:lnTo>
                  <a:lnTo>
                    <a:pt x="5586" y="23985"/>
                  </a:lnTo>
                  <a:lnTo>
                    <a:pt x="5602" y="23935"/>
                  </a:lnTo>
                  <a:lnTo>
                    <a:pt x="5586" y="23885"/>
                  </a:lnTo>
                  <a:lnTo>
                    <a:pt x="5569" y="23852"/>
                  </a:lnTo>
                  <a:lnTo>
                    <a:pt x="5519" y="23819"/>
                  </a:lnTo>
                  <a:lnTo>
                    <a:pt x="5469" y="23802"/>
                  </a:lnTo>
                  <a:close/>
                  <a:moveTo>
                    <a:pt x="7597" y="23802"/>
                  </a:moveTo>
                  <a:lnTo>
                    <a:pt x="7547" y="23819"/>
                  </a:lnTo>
                  <a:lnTo>
                    <a:pt x="7497" y="23852"/>
                  </a:lnTo>
                  <a:lnTo>
                    <a:pt x="7480" y="23885"/>
                  </a:lnTo>
                  <a:lnTo>
                    <a:pt x="7464" y="23935"/>
                  </a:lnTo>
                  <a:lnTo>
                    <a:pt x="7480" y="23985"/>
                  </a:lnTo>
                  <a:lnTo>
                    <a:pt x="7497" y="24035"/>
                  </a:lnTo>
                  <a:lnTo>
                    <a:pt x="7547" y="24068"/>
                  </a:lnTo>
                  <a:lnTo>
                    <a:pt x="7647" y="24068"/>
                  </a:lnTo>
                  <a:lnTo>
                    <a:pt x="7696" y="24035"/>
                  </a:lnTo>
                  <a:lnTo>
                    <a:pt x="7730" y="23985"/>
                  </a:lnTo>
                  <a:lnTo>
                    <a:pt x="7730" y="23935"/>
                  </a:lnTo>
                  <a:lnTo>
                    <a:pt x="7730" y="23885"/>
                  </a:lnTo>
                  <a:lnTo>
                    <a:pt x="7696" y="23852"/>
                  </a:lnTo>
                  <a:lnTo>
                    <a:pt x="7647" y="23819"/>
                  </a:lnTo>
                  <a:lnTo>
                    <a:pt x="7597" y="23802"/>
                  </a:lnTo>
                  <a:close/>
                  <a:moveTo>
                    <a:pt x="9724" y="23802"/>
                  </a:moveTo>
                  <a:lnTo>
                    <a:pt x="9674" y="23819"/>
                  </a:lnTo>
                  <a:lnTo>
                    <a:pt x="9641" y="23852"/>
                  </a:lnTo>
                  <a:lnTo>
                    <a:pt x="9608" y="23885"/>
                  </a:lnTo>
                  <a:lnTo>
                    <a:pt x="9591" y="23935"/>
                  </a:lnTo>
                  <a:lnTo>
                    <a:pt x="9608" y="23985"/>
                  </a:lnTo>
                  <a:lnTo>
                    <a:pt x="9641" y="24035"/>
                  </a:lnTo>
                  <a:lnTo>
                    <a:pt x="9674" y="24068"/>
                  </a:lnTo>
                  <a:lnTo>
                    <a:pt x="9791" y="24068"/>
                  </a:lnTo>
                  <a:lnTo>
                    <a:pt x="9824" y="24035"/>
                  </a:lnTo>
                  <a:lnTo>
                    <a:pt x="9857" y="23985"/>
                  </a:lnTo>
                  <a:lnTo>
                    <a:pt x="9874" y="23935"/>
                  </a:lnTo>
                  <a:lnTo>
                    <a:pt x="9857" y="23885"/>
                  </a:lnTo>
                  <a:lnTo>
                    <a:pt x="9824" y="23852"/>
                  </a:lnTo>
                  <a:lnTo>
                    <a:pt x="9791" y="23819"/>
                  </a:lnTo>
                  <a:lnTo>
                    <a:pt x="9724" y="23802"/>
                  </a:lnTo>
                  <a:close/>
                  <a:moveTo>
                    <a:pt x="11868" y="23802"/>
                  </a:moveTo>
                  <a:lnTo>
                    <a:pt x="11802" y="23819"/>
                  </a:lnTo>
                  <a:lnTo>
                    <a:pt x="11769" y="23852"/>
                  </a:lnTo>
                  <a:lnTo>
                    <a:pt x="11735" y="23885"/>
                  </a:lnTo>
                  <a:lnTo>
                    <a:pt x="11719" y="23935"/>
                  </a:lnTo>
                  <a:lnTo>
                    <a:pt x="11735" y="23985"/>
                  </a:lnTo>
                  <a:lnTo>
                    <a:pt x="11769" y="24035"/>
                  </a:lnTo>
                  <a:lnTo>
                    <a:pt x="11802" y="24068"/>
                  </a:lnTo>
                  <a:lnTo>
                    <a:pt x="11918" y="24068"/>
                  </a:lnTo>
                  <a:lnTo>
                    <a:pt x="11951" y="24035"/>
                  </a:lnTo>
                  <a:lnTo>
                    <a:pt x="11985" y="23985"/>
                  </a:lnTo>
                  <a:lnTo>
                    <a:pt x="12001" y="23935"/>
                  </a:lnTo>
                  <a:lnTo>
                    <a:pt x="11985" y="23885"/>
                  </a:lnTo>
                  <a:lnTo>
                    <a:pt x="11951" y="23852"/>
                  </a:lnTo>
                  <a:lnTo>
                    <a:pt x="11918" y="23819"/>
                  </a:lnTo>
                  <a:lnTo>
                    <a:pt x="11868" y="23802"/>
                  </a:lnTo>
                  <a:close/>
                  <a:moveTo>
                    <a:pt x="13996" y="23802"/>
                  </a:moveTo>
                  <a:lnTo>
                    <a:pt x="13946" y="23819"/>
                  </a:lnTo>
                  <a:lnTo>
                    <a:pt x="13896" y="23852"/>
                  </a:lnTo>
                  <a:lnTo>
                    <a:pt x="13863" y="23885"/>
                  </a:lnTo>
                  <a:lnTo>
                    <a:pt x="13863" y="23935"/>
                  </a:lnTo>
                  <a:lnTo>
                    <a:pt x="13863" y="24001"/>
                  </a:lnTo>
                  <a:lnTo>
                    <a:pt x="13896" y="24035"/>
                  </a:lnTo>
                  <a:lnTo>
                    <a:pt x="13946" y="24068"/>
                  </a:lnTo>
                  <a:lnTo>
                    <a:pt x="13996" y="24084"/>
                  </a:lnTo>
                  <a:lnTo>
                    <a:pt x="14046" y="24068"/>
                  </a:lnTo>
                  <a:lnTo>
                    <a:pt x="14096" y="24035"/>
                  </a:lnTo>
                  <a:lnTo>
                    <a:pt x="14112" y="24001"/>
                  </a:lnTo>
                  <a:lnTo>
                    <a:pt x="14129" y="23935"/>
                  </a:lnTo>
                  <a:lnTo>
                    <a:pt x="14112" y="23885"/>
                  </a:lnTo>
                  <a:lnTo>
                    <a:pt x="14096" y="23852"/>
                  </a:lnTo>
                  <a:lnTo>
                    <a:pt x="14046" y="23819"/>
                  </a:lnTo>
                  <a:lnTo>
                    <a:pt x="13996" y="23802"/>
                  </a:lnTo>
                  <a:close/>
                  <a:moveTo>
                    <a:pt x="16123" y="23802"/>
                  </a:moveTo>
                  <a:lnTo>
                    <a:pt x="16074" y="23819"/>
                  </a:lnTo>
                  <a:lnTo>
                    <a:pt x="16024" y="23852"/>
                  </a:lnTo>
                  <a:lnTo>
                    <a:pt x="16007" y="23885"/>
                  </a:lnTo>
                  <a:lnTo>
                    <a:pt x="15990" y="23935"/>
                  </a:lnTo>
                  <a:lnTo>
                    <a:pt x="16007" y="24001"/>
                  </a:lnTo>
                  <a:lnTo>
                    <a:pt x="16024" y="24035"/>
                  </a:lnTo>
                  <a:lnTo>
                    <a:pt x="16074" y="24068"/>
                  </a:lnTo>
                  <a:lnTo>
                    <a:pt x="16123" y="24084"/>
                  </a:lnTo>
                  <a:lnTo>
                    <a:pt x="16173" y="24068"/>
                  </a:lnTo>
                  <a:lnTo>
                    <a:pt x="16223" y="24035"/>
                  </a:lnTo>
                  <a:lnTo>
                    <a:pt x="16256" y="24001"/>
                  </a:lnTo>
                  <a:lnTo>
                    <a:pt x="16256" y="23935"/>
                  </a:lnTo>
                  <a:lnTo>
                    <a:pt x="16256" y="23885"/>
                  </a:lnTo>
                  <a:lnTo>
                    <a:pt x="16223" y="23852"/>
                  </a:lnTo>
                  <a:lnTo>
                    <a:pt x="16173" y="23819"/>
                  </a:lnTo>
                  <a:lnTo>
                    <a:pt x="16123" y="23802"/>
                  </a:lnTo>
                  <a:close/>
                  <a:moveTo>
                    <a:pt x="2261" y="25398"/>
                  </a:moveTo>
                  <a:lnTo>
                    <a:pt x="2212" y="25414"/>
                  </a:lnTo>
                  <a:lnTo>
                    <a:pt x="2178" y="25431"/>
                  </a:lnTo>
                  <a:lnTo>
                    <a:pt x="2145" y="25481"/>
                  </a:lnTo>
                  <a:lnTo>
                    <a:pt x="2145" y="25531"/>
                  </a:lnTo>
                  <a:lnTo>
                    <a:pt x="2145" y="25580"/>
                  </a:lnTo>
                  <a:lnTo>
                    <a:pt x="2178" y="25630"/>
                  </a:lnTo>
                  <a:lnTo>
                    <a:pt x="2278" y="25663"/>
                  </a:lnTo>
                  <a:lnTo>
                    <a:pt x="2328" y="25647"/>
                  </a:lnTo>
                  <a:lnTo>
                    <a:pt x="2361" y="25614"/>
                  </a:lnTo>
                  <a:lnTo>
                    <a:pt x="2394" y="25580"/>
                  </a:lnTo>
                  <a:lnTo>
                    <a:pt x="2411" y="25531"/>
                  </a:lnTo>
                  <a:lnTo>
                    <a:pt x="2394" y="25481"/>
                  </a:lnTo>
                  <a:lnTo>
                    <a:pt x="2361" y="25431"/>
                  </a:lnTo>
                  <a:lnTo>
                    <a:pt x="2311" y="25398"/>
                  </a:lnTo>
                  <a:close/>
                  <a:moveTo>
                    <a:pt x="4406" y="25381"/>
                  </a:moveTo>
                  <a:lnTo>
                    <a:pt x="4356" y="25398"/>
                  </a:lnTo>
                  <a:lnTo>
                    <a:pt x="4306" y="25431"/>
                  </a:lnTo>
                  <a:lnTo>
                    <a:pt x="4273" y="25464"/>
                  </a:lnTo>
                  <a:lnTo>
                    <a:pt x="4273" y="25531"/>
                  </a:lnTo>
                  <a:lnTo>
                    <a:pt x="4273" y="25580"/>
                  </a:lnTo>
                  <a:lnTo>
                    <a:pt x="4306" y="25614"/>
                  </a:lnTo>
                  <a:lnTo>
                    <a:pt x="4356" y="25647"/>
                  </a:lnTo>
                  <a:lnTo>
                    <a:pt x="4406" y="25663"/>
                  </a:lnTo>
                  <a:lnTo>
                    <a:pt x="4455" y="25647"/>
                  </a:lnTo>
                  <a:lnTo>
                    <a:pt x="4505" y="25614"/>
                  </a:lnTo>
                  <a:lnTo>
                    <a:pt x="4522" y="25580"/>
                  </a:lnTo>
                  <a:lnTo>
                    <a:pt x="4538" y="25531"/>
                  </a:lnTo>
                  <a:lnTo>
                    <a:pt x="4522" y="25464"/>
                  </a:lnTo>
                  <a:lnTo>
                    <a:pt x="4505" y="25431"/>
                  </a:lnTo>
                  <a:lnTo>
                    <a:pt x="4455" y="25398"/>
                  </a:lnTo>
                  <a:lnTo>
                    <a:pt x="4406" y="25381"/>
                  </a:lnTo>
                  <a:close/>
                  <a:moveTo>
                    <a:pt x="6483" y="25398"/>
                  </a:moveTo>
                  <a:lnTo>
                    <a:pt x="6433" y="25431"/>
                  </a:lnTo>
                  <a:lnTo>
                    <a:pt x="6400" y="25481"/>
                  </a:lnTo>
                  <a:lnTo>
                    <a:pt x="6400" y="25531"/>
                  </a:lnTo>
                  <a:lnTo>
                    <a:pt x="6400" y="25580"/>
                  </a:lnTo>
                  <a:lnTo>
                    <a:pt x="6433" y="25630"/>
                  </a:lnTo>
                  <a:lnTo>
                    <a:pt x="6483" y="25647"/>
                  </a:lnTo>
                  <a:lnTo>
                    <a:pt x="6533" y="25663"/>
                  </a:lnTo>
                  <a:lnTo>
                    <a:pt x="6583" y="25647"/>
                  </a:lnTo>
                  <a:lnTo>
                    <a:pt x="6633" y="25630"/>
                  </a:lnTo>
                  <a:lnTo>
                    <a:pt x="6666" y="25580"/>
                  </a:lnTo>
                  <a:lnTo>
                    <a:pt x="6666" y="25531"/>
                  </a:lnTo>
                  <a:lnTo>
                    <a:pt x="6666" y="25481"/>
                  </a:lnTo>
                  <a:lnTo>
                    <a:pt x="6633" y="25431"/>
                  </a:lnTo>
                  <a:lnTo>
                    <a:pt x="6583" y="25398"/>
                  </a:lnTo>
                  <a:close/>
                  <a:moveTo>
                    <a:pt x="8611" y="25398"/>
                  </a:moveTo>
                  <a:lnTo>
                    <a:pt x="8561" y="25431"/>
                  </a:lnTo>
                  <a:lnTo>
                    <a:pt x="8544" y="25481"/>
                  </a:lnTo>
                  <a:lnTo>
                    <a:pt x="8528" y="25531"/>
                  </a:lnTo>
                  <a:lnTo>
                    <a:pt x="8544" y="25580"/>
                  </a:lnTo>
                  <a:lnTo>
                    <a:pt x="8561" y="25630"/>
                  </a:lnTo>
                  <a:lnTo>
                    <a:pt x="8611" y="25647"/>
                  </a:lnTo>
                  <a:lnTo>
                    <a:pt x="8661" y="25663"/>
                  </a:lnTo>
                  <a:lnTo>
                    <a:pt x="8710" y="25647"/>
                  </a:lnTo>
                  <a:lnTo>
                    <a:pt x="8760" y="25630"/>
                  </a:lnTo>
                  <a:lnTo>
                    <a:pt x="8793" y="25580"/>
                  </a:lnTo>
                  <a:lnTo>
                    <a:pt x="8793" y="25531"/>
                  </a:lnTo>
                  <a:lnTo>
                    <a:pt x="8810" y="25531"/>
                  </a:lnTo>
                  <a:lnTo>
                    <a:pt x="8810" y="25514"/>
                  </a:lnTo>
                  <a:lnTo>
                    <a:pt x="8793" y="25464"/>
                  </a:lnTo>
                  <a:lnTo>
                    <a:pt x="8760" y="25431"/>
                  </a:lnTo>
                  <a:lnTo>
                    <a:pt x="8710" y="25398"/>
                  </a:lnTo>
                  <a:close/>
                  <a:moveTo>
                    <a:pt x="10738" y="25398"/>
                  </a:moveTo>
                  <a:lnTo>
                    <a:pt x="10705" y="25431"/>
                  </a:lnTo>
                  <a:lnTo>
                    <a:pt x="10672" y="25481"/>
                  </a:lnTo>
                  <a:lnTo>
                    <a:pt x="10655" y="25531"/>
                  </a:lnTo>
                  <a:lnTo>
                    <a:pt x="10672" y="25580"/>
                  </a:lnTo>
                  <a:lnTo>
                    <a:pt x="10705" y="25630"/>
                  </a:lnTo>
                  <a:lnTo>
                    <a:pt x="10738" y="25647"/>
                  </a:lnTo>
                  <a:lnTo>
                    <a:pt x="10788" y="25663"/>
                  </a:lnTo>
                  <a:lnTo>
                    <a:pt x="10855" y="25647"/>
                  </a:lnTo>
                  <a:lnTo>
                    <a:pt x="10888" y="25630"/>
                  </a:lnTo>
                  <a:lnTo>
                    <a:pt x="10921" y="25580"/>
                  </a:lnTo>
                  <a:lnTo>
                    <a:pt x="10938" y="25531"/>
                  </a:lnTo>
                  <a:lnTo>
                    <a:pt x="10921" y="25481"/>
                  </a:lnTo>
                  <a:lnTo>
                    <a:pt x="10888" y="25431"/>
                  </a:lnTo>
                  <a:lnTo>
                    <a:pt x="10855" y="25398"/>
                  </a:lnTo>
                  <a:close/>
                  <a:moveTo>
                    <a:pt x="12882" y="25398"/>
                  </a:moveTo>
                  <a:lnTo>
                    <a:pt x="12832" y="25431"/>
                  </a:lnTo>
                  <a:lnTo>
                    <a:pt x="12799" y="25481"/>
                  </a:lnTo>
                  <a:lnTo>
                    <a:pt x="12799" y="25531"/>
                  </a:lnTo>
                  <a:lnTo>
                    <a:pt x="12799" y="25580"/>
                  </a:lnTo>
                  <a:lnTo>
                    <a:pt x="12832" y="25630"/>
                  </a:lnTo>
                  <a:lnTo>
                    <a:pt x="12882" y="25647"/>
                  </a:lnTo>
                  <a:lnTo>
                    <a:pt x="12932" y="25663"/>
                  </a:lnTo>
                  <a:lnTo>
                    <a:pt x="12982" y="25647"/>
                  </a:lnTo>
                  <a:lnTo>
                    <a:pt x="13032" y="25630"/>
                  </a:lnTo>
                  <a:lnTo>
                    <a:pt x="13048" y="25580"/>
                  </a:lnTo>
                  <a:lnTo>
                    <a:pt x="13065" y="25531"/>
                  </a:lnTo>
                  <a:lnTo>
                    <a:pt x="13048" y="25481"/>
                  </a:lnTo>
                  <a:lnTo>
                    <a:pt x="13032" y="25431"/>
                  </a:lnTo>
                  <a:lnTo>
                    <a:pt x="12982" y="25398"/>
                  </a:lnTo>
                  <a:close/>
                  <a:moveTo>
                    <a:pt x="15010" y="25398"/>
                  </a:moveTo>
                  <a:lnTo>
                    <a:pt x="14960" y="25431"/>
                  </a:lnTo>
                  <a:lnTo>
                    <a:pt x="14927" y="25481"/>
                  </a:lnTo>
                  <a:lnTo>
                    <a:pt x="14927" y="25531"/>
                  </a:lnTo>
                  <a:lnTo>
                    <a:pt x="14927" y="25580"/>
                  </a:lnTo>
                  <a:lnTo>
                    <a:pt x="14960" y="25630"/>
                  </a:lnTo>
                  <a:lnTo>
                    <a:pt x="15010" y="25647"/>
                  </a:lnTo>
                  <a:lnTo>
                    <a:pt x="15060" y="25663"/>
                  </a:lnTo>
                  <a:lnTo>
                    <a:pt x="15110" y="25647"/>
                  </a:lnTo>
                  <a:lnTo>
                    <a:pt x="15159" y="25630"/>
                  </a:lnTo>
                  <a:lnTo>
                    <a:pt x="15193" y="25580"/>
                  </a:lnTo>
                  <a:lnTo>
                    <a:pt x="15193" y="25531"/>
                  </a:lnTo>
                  <a:lnTo>
                    <a:pt x="15193" y="25481"/>
                  </a:lnTo>
                  <a:lnTo>
                    <a:pt x="15159" y="25431"/>
                  </a:lnTo>
                  <a:lnTo>
                    <a:pt x="15110" y="25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6599425" y="2191175"/>
              <a:ext cx="261400" cy="266375"/>
            </a:xfrm>
            <a:custGeom>
              <a:avLst/>
              <a:gdLst/>
              <a:ahLst/>
              <a:cxnLst/>
              <a:rect l="l" t="t" r="r" b="b"/>
              <a:pathLst>
                <a:path w="10456" h="10655" extrusionOk="0">
                  <a:moveTo>
                    <a:pt x="5070" y="1"/>
                  </a:moveTo>
                  <a:lnTo>
                    <a:pt x="4920" y="17"/>
                  </a:lnTo>
                  <a:lnTo>
                    <a:pt x="4771" y="34"/>
                  </a:lnTo>
                  <a:lnTo>
                    <a:pt x="4621" y="67"/>
                  </a:lnTo>
                  <a:lnTo>
                    <a:pt x="4472" y="100"/>
                  </a:lnTo>
                  <a:lnTo>
                    <a:pt x="4206" y="217"/>
                  </a:lnTo>
                  <a:lnTo>
                    <a:pt x="3940" y="350"/>
                  </a:lnTo>
                  <a:lnTo>
                    <a:pt x="3707" y="516"/>
                  </a:lnTo>
                  <a:lnTo>
                    <a:pt x="3491" y="715"/>
                  </a:lnTo>
                  <a:lnTo>
                    <a:pt x="3308" y="948"/>
                  </a:lnTo>
                  <a:lnTo>
                    <a:pt x="3142" y="1197"/>
                  </a:lnTo>
                  <a:lnTo>
                    <a:pt x="3009" y="1463"/>
                  </a:lnTo>
                  <a:lnTo>
                    <a:pt x="2926" y="1696"/>
                  </a:lnTo>
                  <a:lnTo>
                    <a:pt x="2843" y="1945"/>
                  </a:lnTo>
                  <a:lnTo>
                    <a:pt x="2676" y="2477"/>
                  </a:lnTo>
                  <a:lnTo>
                    <a:pt x="2510" y="3042"/>
                  </a:lnTo>
                  <a:lnTo>
                    <a:pt x="2228" y="4123"/>
                  </a:lnTo>
                  <a:lnTo>
                    <a:pt x="2111" y="4522"/>
                  </a:lnTo>
                  <a:lnTo>
                    <a:pt x="1978" y="4887"/>
                  </a:lnTo>
                  <a:lnTo>
                    <a:pt x="1862" y="5103"/>
                  </a:lnTo>
                  <a:lnTo>
                    <a:pt x="1746" y="5319"/>
                  </a:lnTo>
                  <a:lnTo>
                    <a:pt x="1480" y="5735"/>
                  </a:lnTo>
                  <a:lnTo>
                    <a:pt x="1197" y="6184"/>
                  </a:lnTo>
                  <a:lnTo>
                    <a:pt x="1048" y="6416"/>
                  </a:lnTo>
                  <a:lnTo>
                    <a:pt x="898" y="6682"/>
                  </a:lnTo>
                  <a:lnTo>
                    <a:pt x="765" y="6965"/>
                  </a:lnTo>
                  <a:lnTo>
                    <a:pt x="615" y="7281"/>
                  </a:lnTo>
                  <a:lnTo>
                    <a:pt x="482" y="7630"/>
                  </a:lnTo>
                  <a:lnTo>
                    <a:pt x="366" y="8012"/>
                  </a:lnTo>
                  <a:lnTo>
                    <a:pt x="250" y="8444"/>
                  </a:lnTo>
                  <a:lnTo>
                    <a:pt x="150" y="8926"/>
                  </a:lnTo>
                  <a:lnTo>
                    <a:pt x="67" y="9458"/>
                  </a:lnTo>
                  <a:lnTo>
                    <a:pt x="0" y="10040"/>
                  </a:lnTo>
                  <a:lnTo>
                    <a:pt x="0" y="10090"/>
                  </a:lnTo>
                  <a:lnTo>
                    <a:pt x="17" y="10106"/>
                  </a:lnTo>
                  <a:lnTo>
                    <a:pt x="34" y="10139"/>
                  </a:lnTo>
                  <a:lnTo>
                    <a:pt x="67" y="10156"/>
                  </a:lnTo>
                  <a:lnTo>
                    <a:pt x="449" y="10189"/>
                  </a:lnTo>
                  <a:lnTo>
                    <a:pt x="732" y="9525"/>
                  </a:lnTo>
                  <a:lnTo>
                    <a:pt x="965" y="9009"/>
                  </a:lnTo>
                  <a:lnTo>
                    <a:pt x="1114" y="8743"/>
                  </a:lnTo>
                  <a:lnTo>
                    <a:pt x="1131" y="8710"/>
                  </a:lnTo>
                  <a:lnTo>
                    <a:pt x="1114" y="8777"/>
                  </a:lnTo>
                  <a:lnTo>
                    <a:pt x="1014" y="9126"/>
                  </a:lnTo>
                  <a:lnTo>
                    <a:pt x="915" y="9491"/>
                  </a:lnTo>
                  <a:lnTo>
                    <a:pt x="865" y="9857"/>
                  </a:lnTo>
                  <a:lnTo>
                    <a:pt x="832" y="10223"/>
                  </a:lnTo>
                  <a:lnTo>
                    <a:pt x="1579" y="10272"/>
                  </a:lnTo>
                  <a:lnTo>
                    <a:pt x="1712" y="9657"/>
                  </a:lnTo>
                  <a:lnTo>
                    <a:pt x="1845" y="9109"/>
                  </a:lnTo>
                  <a:lnTo>
                    <a:pt x="1978" y="8627"/>
                  </a:lnTo>
                  <a:lnTo>
                    <a:pt x="2095" y="8228"/>
                  </a:lnTo>
                  <a:lnTo>
                    <a:pt x="2194" y="7929"/>
                  </a:lnTo>
                  <a:lnTo>
                    <a:pt x="2278" y="7729"/>
                  </a:lnTo>
                  <a:lnTo>
                    <a:pt x="2294" y="7680"/>
                  </a:lnTo>
                  <a:lnTo>
                    <a:pt x="2311" y="7663"/>
                  </a:lnTo>
                  <a:lnTo>
                    <a:pt x="2327" y="7680"/>
                  </a:lnTo>
                  <a:lnTo>
                    <a:pt x="2327" y="7729"/>
                  </a:lnTo>
                  <a:lnTo>
                    <a:pt x="2278" y="8261"/>
                  </a:lnTo>
                  <a:lnTo>
                    <a:pt x="2244" y="8710"/>
                  </a:lnTo>
                  <a:lnTo>
                    <a:pt x="2244" y="9092"/>
                  </a:lnTo>
                  <a:lnTo>
                    <a:pt x="2244" y="9408"/>
                  </a:lnTo>
                  <a:lnTo>
                    <a:pt x="2244" y="9674"/>
                  </a:lnTo>
                  <a:lnTo>
                    <a:pt x="2278" y="9907"/>
                  </a:lnTo>
                  <a:lnTo>
                    <a:pt x="2327" y="10322"/>
                  </a:lnTo>
                  <a:lnTo>
                    <a:pt x="3773" y="10405"/>
                  </a:lnTo>
                  <a:lnTo>
                    <a:pt x="5336" y="10505"/>
                  </a:lnTo>
                  <a:lnTo>
                    <a:pt x="6865" y="10572"/>
                  </a:lnTo>
                  <a:lnTo>
                    <a:pt x="8261" y="10622"/>
                  </a:lnTo>
                  <a:lnTo>
                    <a:pt x="8577" y="9325"/>
                  </a:lnTo>
                  <a:lnTo>
                    <a:pt x="8693" y="8893"/>
                  </a:lnTo>
                  <a:lnTo>
                    <a:pt x="8727" y="8793"/>
                  </a:lnTo>
                  <a:lnTo>
                    <a:pt x="8727" y="8760"/>
                  </a:lnTo>
                  <a:lnTo>
                    <a:pt x="8743" y="8760"/>
                  </a:lnTo>
                  <a:lnTo>
                    <a:pt x="8810" y="8976"/>
                  </a:lnTo>
                  <a:lnTo>
                    <a:pt x="8876" y="9209"/>
                  </a:lnTo>
                  <a:lnTo>
                    <a:pt x="8926" y="9441"/>
                  </a:lnTo>
                  <a:lnTo>
                    <a:pt x="8943" y="9691"/>
                  </a:lnTo>
                  <a:lnTo>
                    <a:pt x="8976" y="9940"/>
                  </a:lnTo>
                  <a:lnTo>
                    <a:pt x="8976" y="10173"/>
                  </a:lnTo>
                  <a:lnTo>
                    <a:pt x="8976" y="10655"/>
                  </a:lnTo>
                  <a:lnTo>
                    <a:pt x="10239" y="10655"/>
                  </a:lnTo>
                  <a:lnTo>
                    <a:pt x="10322" y="10223"/>
                  </a:lnTo>
                  <a:lnTo>
                    <a:pt x="10389" y="9890"/>
                  </a:lnTo>
                  <a:lnTo>
                    <a:pt x="10422" y="9608"/>
                  </a:lnTo>
                  <a:lnTo>
                    <a:pt x="10439" y="9358"/>
                  </a:lnTo>
                  <a:lnTo>
                    <a:pt x="10455" y="9126"/>
                  </a:lnTo>
                  <a:lnTo>
                    <a:pt x="10455" y="8876"/>
                  </a:lnTo>
                  <a:lnTo>
                    <a:pt x="10455" y="8627"/>
                  </a:lnTo>
                  <a:lnTo>
                    <a:pt x="10422" y="8378"/>
                  </a:lnTo>
                  <a:lnTo>
                    <a:pt x="10389" y="8128"/>
                  </a:lnTo>
                  <a:lnTo>
                    <a:pt x="10355" y="7896"/>
                  </a:lnTo>
                  <a:lnTo>
                    <a:pt x="10306" y="7646"/>
                  </a:lnTo>
                  <a:lnTo>
                    <a:pt x="10156" y="7181"/>
                  </a:lnTo>
                  <a:lnTo>
                    <a:pt x="9973" y="6716"/>
                  </a:lnTo>
                  <a:lnTo>
                    <a:pt x="9774" y="6267"/>
                  </a:lnTo>
                  <a:lnTo>
                    <a:pt x="9558" y="5818"/>
                  </a:lnTo>
                  <a:lnTo>
                    <a:pt x="9558" y="5801"/>
                  </a:lnTo>
                  <a:lnTo>
                    <a:pt x="9425" y="5502"/>
                  </a:lnTo>
                  <a:lnTo>
                    <a:pt x="9308" y="5203"/>
                  </a:lnTo>
                  <a:lnTo>
                    <a:pt x="9225" y="4904"/>
                  </a:lnTo>
                  <a:lnTo>
                    <a:pt x="9142" y="4588"/>
                  </a:lnTo>
                  <a:lnTo>
                    <a:pt x="9059" y="4123"/>
                  </a:lnTo>
                  <a:lnTo>
                    <a:pt x="9026" y="3641"/>
                  </a:lnTo>
                  <a:lnTo>
                    <a:pt x="9009" y="3441"/>
                  </a:lnTo>
                  <a:lnTo>
                    <a:pt x="8992" y="3225"/>
                  </a:lnTo>
                  <a:lnTo>
                    <a:pt x="8959" y="3026"/>
                  </a:lnTo>
                  <a:lnTo>
                    <a:pt x="8909" y="2826"/>
                  </a:lnTo>
                  <a:lnTo>
                    <a:pt x="8843" y="2627"/>
                  </a:lnTo>
                  <a:lnTo>
                    <a:pt x="8760" y="2444"/>
                  </a:lnTo>
                  <a:lnTo>
                    <a:pt x="8677" y="2261"/>
                  </a:lnTo>
                  <a:lnTo>
                    <a:pt x="8577" y="2095"/>
                  </a:lnTo>
                  <a:lnTo>
                    <a:pt x="8477" y="1945"/>
                  </a:lnTo>
                  <a:lnTo>
                    <a:pt x="8361" y="1796"/>
                  </a:lnTo>
                  <a:lnTo>
                    <a:pt x="8228" y="1663"/>
                  </a:lnTo>
                  <a:lnTo>
                    <a:pt x="8095" y="1530"/>
                  </a:lnTo>
                  <a:lnTo>
                    <a:pt x="7929" y="1413"/>
                  </a:lnTo>
                  <a:lnTo>
                    <a:pt x="7779" y="1330"/>
                  </a:lnTo>
                  <a:lnTo>
                    <a:pt x="7596" y="1247"/>
                  </a:lnTo>
                  <a:lnTo>
                    <a:pt x="7413" y="1164"/>
                  </a:lnTo>
                  <a:lnTo>
                    <a:pt x="7247" y="998"/>
                  </a:lnTo>
                  <a:lnTo>
                    <a:pt x="7081" y="832"/>
                  </a:lnTo>
                  <a:lnTo>
                    <a:pt x="6898" y="699"/>
                  </a:lnTo>
                  <a:lnTo>
                    <a:pt x="6732" y="566"/>
                  </a:lnTo>
                  <a:lnTo>
                    <a:pt x="6549" y="449"/>
                  </a:lnTo>
                  <a:lnTo>
                    <a:pt x="6383" y="350"/>
                  </a:lnTo>
                  <a:lnTo>
                    <a:pt x="6217" y="267"/>
                  </a:lnTo>
                  <a:lnTo>
                    <a:pt x="6051" y="183"/>
                  </a:lnTo>
                  <a:lnTo>
                    <a:pt x="5868" y="134"/>
                  </a:lnTo>
                  <a:lnTo>
                    <a:pt x="5702" y="84"/>
                  </a:lnTo>
                  <a:lnTo>
                    <a:pt x="5552" y="51"/>
                  </a:lnTo>
                  <a:lnTo>
                    <a:pt x="5386" y="17"/>
                  </a:lnTo>
                  <a:lnTo>
                    <a:pt x="5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6599425" y="2191175"/>
              <a:ext cx="261400" cy="266375"/>
            </a:xfrm>
            <a:custGeom>
              <a:avLst/>
              <a:gdLst/>
              <a:ahLst/>
              <a:cxnLst/>
              <a:rect l="l" t="t" r="r" b="b"/>
              <a:pathLst>
                <a:path w="10456" h="10655" fill="none" extrusionOk="0">
                  <a:moveTo>
                    <a:pt x="0" y="10040"/>
                  </a:moveTo>
                  <a:lnTo>
                    <a:pt x="0" y="10040"/>
                  </a:lnTo>
                  <a:lnTo>
                    <a:pt x="0" y="10090"/>
                  </a:lnTo>
                  <a:lnTo>
                    <a:pt x="17" y="10106"/>
                  </a:lnTo>
                  <a:lnTo>
                    <a:pt x="34" y="10139"/>
                  </a:lnTo>
                  <a:lnTo>
                    <a:pt x="67" y="10156"/>
                  </a:lnTo>
                  <a:lnTo>
                    <a:pt x="449" y="10189"/>
                  </a:lnTo>
                  <a:lnTo>
                    <a:pt x="449" y="10189"/>
                  </a:lnTo>
                  <a:lnTo>
                    <a:pt x="732" y="9525"/>
                  </a:lnTo>
                  <a:lnTo>
                    <a:pt x="965" y="9009"/>
                  </a:lnTo>
                  <a:lnTo>
                    <a:pt x="1114" y="8743"/>
                  </a:lnTo>
                  <a:lnTo>
                    <a:pt x="1131" y="8710"/>
                  </a:lnTo>
                  <a:lnTo>
                    <a:pt x="1114" y="8777"/>
                  </a:lnTo>
                  <a:lnTo>
                    <a:pt x="1114" y="8777"/>
                  </a:lnTo>
                  <a:lnTo>
                    <a:pt x="1014" y="9126"/>
                  </a:lnTo>
                  <a:lnTo>
                    <a:pt x="915" y="9491"/>
                  </a:lnTo>
                  <a:lnTo>
                    <a:pt x="865" y="9857"/>
                  </a:lnTo>
                  <a:lnTo>
                    <a:pt x="832" y="10223"/>
                  </a:lnTo>
                  <a:lnTo>
                    <a:pt x="1579" y="10272"/>
                  </a:lnTo>
                  <a:lnTo>
                    <a:pt x="1579" y="10272"/>
                  </a:lnTo>
                  <a:lnTo>
                    <a:pt x="1712" y="9657"/>
                  </a:lnTo>
                  <a:lnTo>
                    <a:pt x="1845" y="9109"/>
                  </a:lnTo>
                  <a:lnTo>
                    <a:pt x="1978" y="8627"/>
                  </a:lnTo>
                  <a:lnTo>
                    <a:pt x="2095" y="8228"/>
                  </a:lnTo>
                  <a:lnTo>
                    <a:pt x="2194" y="7929"/>
                  </a:lnTo>
                  <a:lnTo>
                    <a:pt x="2278" y="7729"/>
                  </a:lnTo>
                  <a:lnTo>
                    <a:pt x="2294" y="7680"/>
                  </a:lnTo>
                  <a:lnTo>
                    <a:pt x="2311" y="7663"/>
                  </a:lnTo>
                  <a:lnTo>
                    <a:pt x="2327" y="7680"/>
                  </a:lnTo>
                  <a:lnTo>
                    <a:pt x="2327" y="7729"/>
                  </a:lnTo>
                  <a:lnTo>
                    <a:pt x="2327" y="7729"/>
                  </a:lnTo>
                  <a:lnTo>
                    <a:pt x="2278" y="8261"/>
                  </a:lnTo>
                  <a:lnTo>
                    <a:pt x="2244" y="8710"/>
                  </a:lnTo>
                  <a:lnTo>
                    <a:pt x="2244" y="9092"/>
                  </a:lnTo>
                  <a:lnTo>
                    <a:pt x="2244" y="9408"/>
                  </a:lnTo>
                  <a:lnTo>
                    <a:pt x="2244" y="9674"/>
                  </a:lnTo>
                  <a:lnTo>
                    <a:pt x="2278" y="9907"/>
                  </a:lnTo>
                  <a:lnTo>
                    <a:pt x="2327" y="10322"/>
                  </a:lnTo>
                  <a:lnTo>
                    <a:pt x="2327" y="10322"/>
                  </a:lnTo>
                  <a:lnTo>
                    <a:pt x="3773" y="10405"/>
                  </a:lnTo>
                  <a:lnTo>
                    <a:pt x="5336" y="10505"/>
                  </a:lnTo>
                  <a:lnTo>
                    <a:pt x="6865" y="10572"/>
                  </a:lnTo>
                  <a:lnTo>
                    <a:pt x="8261" y="10622"/>
                  </a:lnTo>
                  <a:lnTo>
                    <a:pt x="8261" y="10622"/>
                  </a:lnTo>
                  <a:lnTo>
                    <a:pt x="8577" y="9325"/>
                  </a:lnTo>
                  <a:lnTo>
                    <a:pt x="8693" y="8893"/>
                  </a:lnTo>
                  <a:lnTo>
                    <a:pt x="8727" y="8793"/>
                  </a:lnTo>
                  <a:lnTo>
                    <a:pt x="8727" y="8760"/>
                  </a:lnTo>
                  <a:lnTo>
                    <a:pt x="8743" y="8760"/>
                  </a:lnTo>
                  <a:lnTo>
                    <a:pt x="8743" y="8760"/>
                  </a:lnTo>
                  <a:lnTo>
                    <a:pt x="8810" y="8976"/>
                  </a:lnTo>
                  <a:lnTo>
                    <a:pt x="8876" y="9209"/>
                  </a:lnTo>
                  <a:lnTo>
                    <a:pt x="8926" y="9441"/>
                  </a:lnTo>
                  <a:lnTo>
                    <a:pt x="8943" y="9691"/>
                  </a:lnTo>
                  <a:lnTo>
                    <a:pt x="8976" y="9940"/>
                  </a:lnTo>
                  <a:lnTo>
                    <a:pt x="8976" y="10173"/>
                  </a:lnTo>
                  <a:lnTo>
                    <a:pt x="8976" y="10655"/>
                  </a:lnTo>
                  <a:lnTo>
                    <a:pt x="8976" y="10655"/>
                  </a:lnTo>
                  <a:lnTo>
                    <a:pt x="9724" y="10655"/>
                  </a:lnTo>
                  <a:lnTo>
                    <a:pt x="10239" y="10655"/>
                  </a:lnTo>
                  <a:lnTo>
                    <a:pt x="10239" y="10655"/>
                  </a:lnTo>
                  <a:lnTo>
                    <a:pt x="10322" y="10223"/>
                  </a:lnTo>
                  <a:lnTo>
                    <a:pt x="10389" y="9890"/>
                  </a:lnTo>
                  <a:lnTo>
                    <a:pt x="10422" y="9608"/>
                  </a:lnTo>
                  <a:lnTo>
                    <a:pt x="10422" y="9608"/>
                  </a:lnTo>
                  <a:lnTo>
                    <a:pt x="10439" y="9358"/>
                  </a:lnTo>
                  <a:lnTo>
                    <a:pt x="10455" y="9126"/>
                  </a:lnTo>
                  <a:lnTo>
                    <a:pt x="10455" y="8876"/>
                  </a:lnTo>
                  <a:lnTo>
                    <a:pt x="10455" y="8627"/>
                  </a:lnTo>
                  <a:lnTo>
                    <a:pt x="10422" y="8378"/>
                  </a:lnTo>
                  <a:lnTo>
                    <a:pt x="10389" y="8128"/>
                  </a:lnTo>
                  <a:lnTo>
                    <a:pt x="10355" y="7896"/>
                  </a:lnTo>
                  <a:lnTo>
                    <a:pt x="10306" y="7646"/>
                  </a:lnTo>
                  <a:lnTo>
                    <a:pt x="10306" y="7646"/>
                  </a:lnTo>
                  <a:lnTo>
                    <a:pt x="10156" y="7181"/>
                  </a:lnTo>
                  <a:lnTo>
                    <a:pt x="9973" y="6716"/>
                  </a:lnTo>
                  <a:lnTo>
                    <a:pt x="9774" y="6267"/>
                  </a:lnTo>
                  <a:lnTo>
                    <a:pt x="9558" y="5818"/>
                  </a:lnTo>
                  <a:lnTo>
                    <a:pt x="9558" y="5801"/>
                  </a:lnTo>
                  <a:lnTo>
                    <a:pt x="9558" y="5801"/>
                  </a:lnTo>
                  <a:lnTo>
                    <a:pt x="9425" y="5502"/>
                  </a:lnTo>
                  <a:lnTo>
                    <a:pt x="9308" y="5203"/>
                  </a:lnTo>
                  <a:lnTo>
                    <a:pt x="9225" y="4904"/>
                  </a:lnTo>
                  <a:lnTo>
                    <a:pt x="9142" y="4588"/>
                  </a:lnTo>
                  <a:lnTo>
                    <a:pt x="9142" y="4588"/>
                  </a:lnTo>
                  <a:lnTo>
                    <a:pt x="9059" y="4123"/>
                  </a:lnTo>
                  <a:lnTo>
                    <a:pt x="9026" y="3641"/>
                  </a:lnTo>
                  <a:lnTo>
                    <a:pt x="9026" y="3641"/>
                  </a:lnTo>
                  <a:lnTo>
                    <a:pt x="9009" y="3441"/>
                  </a:lnTo>
                  <a:lnTo>
                    <a:pt x="8992" y="3225"/>
                  </a:lnTo>
                  <a:lnTo>
                    <a:pt x="8959" y="3026"/>
                  </a:lnTo>
                  <a:lnTo>
                    <a:pt x="8909" y="2826"/>
                  </a:lnTo>
                  <a:lnTo>
                    <a:pt x="8843" y="2627"/>
                  </a:lnTo>
                  <a:lnTo>
                    <a:pt x="8760" y="2444"/>
                  </a:lnTo>
                  <a:lnTo>
                    <a:pt x="8677" y="2261"/>
                  </a:lnTo>
                  <a:lnTo>
                    <a:pt x="8577" y="2095"/>
                  </a:lnTo>
                  <a:lnTo>
                    <a:pt x="8477" y="1945"/>
                  </a:lnTo>
                  <a:lnTo>
                    <a:pt x="8361" y="1796"/>
                  </a:lnTo>
                  <a:lnTo>
                    <a:pt x="8228" y="1663"/>
                  </a:lnTo>
                  <a:lnTo>
                    <a:pt x="8095" y="1530"/>
                  </a:lnTo>
                  <a:lnTo>
                    <a:pt x="7929" y="1413"/>
                  </a:lnTo>
                  <a:lnTo>
                    <a:pt x="7779" y="1330"/>
                  </a:lnTo>
                  <a:lnTo>
                    <a:pt x="7596" y="1247"/>
                  </a:lnTo>
                  <a:lnTo>
                    <a:pt x="7413" y="1164"/>
                  </a:lnTo>
                  <a:lnTo>
                    <a:pt x="7413" y="1164"/>
                  </a:lnTo>
                  <a:lnTo>
                    <a:pt x="7247" y="998"/>
                  </a:lnTo>
                  <a:lnTo>
                    <a:pt x="7081" y="832"/>
                  </a:lnTo>
                  <a:lnTo>
                    <a:pt x="6898" y="699"/>
                  </a:lnTo>
                  <a:lnTo>
                    <a:pt x="6732" y="566"/>
                  </a:lnTo>
                  <a:lnTo>
                    <a:pt x="6549" y="449"/>
                  </a:lnTo>
                  <a:lnTo>
                    <a:pt x="6383" y="350"/>
                  </a:lnTo>
                  <a:lnTo>
                    <a:pt x="6217" y="267"/>
                  </a:lnTo>
                  <a:lnTo>
                    <a:pt x="6051" y="183"/>
                  </a:lnTo>
                  <a:lnTo>
                    <a:pt x="5868" y="134"/>
                  </a:lnTo>
                  <a:lnTo>
                    <a:pt x="5702" y="84"/>
                  </a:lnTo>
                  <a:lnTo>
                    <a:pt x="5552" y="51"/>
                  </a:lnTo>
                  <a:lnTo>
                    <a:pt x="5386" y="17"/>
                  </a:lnTo>
                  <a:lnTo>
                    <a:pt x="5220" y="1"/>
                  </a:lnTo>
                  <a:lnTo>
                    <a:pt x="5070" y="1"/>
                  </a:lnTo>
                  <a:lnTo>
                    <a:pt x="4920" y="17"/>
                  </a:lnTo>
                  <a:lnTo>
                    <a:pt x="4771" y="34"/>
                  </a:lnTo>
                  <a:lnTo>
                    <a:pt x="4621" y="67"/>
                  </a:lnTo>
                  <a:lnTo>
                    <a:pt x="4472" y="100"/>
                  </a:lnTo>
                  <a:lnTo>
                    <a:pt x="4206" y="217"/>
                  </a:lnTo>
                  <a:lnTo>
                    <a:pt x="3940" y="350"/>
                  </a:lnTo>
                  <a:lnTo>
                    <a:pt x="3707" y="516"/>
                  </a:lnTo>
                  <a:lnTo>
                    <a:pt x="3491" y="715"/>
                  </a:lnTo>
                  <a:lnTo>
                    <a:pt x="3308" y="948"/>
                  </a:lnTo>
                  <a:lnTo>
                    <a:pt x="3142" y="1197"/>
                  </a:lnTo>
                  <a:lnTo>
                    <a:pt x="3009" y="1463"/>
                  </a:lnTo>
                  <a:lnTo>
                    <a:pt x="3009" y="1463"/>
                  </a:lnTo>
                  <a:lnTo>
                    <a:pt x="2926" y="1696"/>
                  </a:lnTo>
                  <a:lnTo>
                    <a:pt x="2843" y="1945"/>
                  </a:lnTo>
                  <a:lnTo>
                    <a:pt x="2843" y="1945"/>
                  </a:lnTo>
                  <a:lnTo>
                    <a:pt x="2676" y="2477"/>
                  </a:lnTo>
                  <a:lnTo>
                    <a:pt x="2510" y="3042"/>
                  </a:lnTo>
                  <a:lnTo>
                    <a:pt x="2228" y="4123"/>
                  </a:lnTo>
                  <a:lnTo>
                    <a:pt x="2228" y="4123"/>
                  </a:lnTo>
                  <a:lnTo>
                    <a:pt x="2111" y="4522"/>
                  </a:lnTo>
                  <a:lnTo>
                    <a:pt x="1978" y="4887"/>
                  </a:lnTo>
                  <a:lnTo>
                    <a:pt x="1978" y="4887"/>
                  </a:lnTo>
                  <a:lnTo>
                    <a:pt x="1862" y="5103"/>
                  </a:lnTo>
                  <a:lnTo>
                    <a:pt x="1746" y="5319"/>
                  </a:lnTo>
                  <a:lnTo>
                    <a:pt x="1480" y="5735"/>
                  </a:lnTo>
                  <a:lnTo>
                    <a:pt x="1197" y="6184"/>
                  </a:lnTo>
                  <a:lnTo>
                    <a:pt x="1048" y="6416"/>
                  </a:lnTo>
                  <a:lnTo>
                    <a:pt x="898" y="6682"/>
                  </a:lnTo>
                  <a:lnTo>
                    <a:pt x="765" y="6965"/>
                  </a:lnTo>
                  <a:lnTo>
                    <a:pt x="615" y="7281"/>
                  </a:lnTo>
                  <a:lnTo>
                    <a:pt x="482" y="7630"/>
                  </a:lnTo>
                  <a:lnTo>
                    <a:pt x="366" y="8012"/>
                  </a:lnTo>
                  <a:lnTo>
                    <a:pt x="250" y="8444"/>
                  </a:lnTo>
                  <a:lnTo>
                    <a:pt x="150" y="8926"/>
                  </a:lnTo>
                  <a:lnTo>
                    <a:pt x="67" y="9458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6793900" y="2228150"/>
              <a:ext cx="73150" cy="228575"/>
            </a:xfrm>
            <a:custGeom>
              <a:avLst/>
              <a:gdLst/>
              <a:ahLst/>
              <a:cxnLst/>
              <a:rect l="l" t="t" r="r" b="b"/>
              <a:pathLst>
                <a:path w="2926" h="9143" extrusionOk="0">
                  <a:moveTo>
                    <a:pt x="33" y="1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7" y="84"/>
                  </a:lnTo>
                  <a:lnTo>
                    <a:pt x="166" y="184"/>
                  </a:lnTo>
                  <a:lnTo>
                    <a:pt x="299" y="283"/>
                  </a:lnTo>
                  <a:lnTo>
                    <a:pt x="416" y="400"/>
                  </a:lnTo>
                  <a:lnTo>
                    <a:pt x="549" y="533"/>
                  </a:lnTo>
                  <a:lnTo>
                    <a:pt x="648" y="666"/>
                  </a:lnTo>
                  <a:lnTo>
                    <a:pt x="748" y="815"/>
                  </a:lnTo>
                  <a:lnTo>
                    <a:pt x="831" y="965"/>
                  </a:lnTo>
                  <a:lnTo>
                    <a:pt x="914" y="1131"/>
                  </a:lnTo>
                  <a:lnTo>
                    <a:pt x="981" y="1430"/>
                  </a:lnTo>
                  <a:lnTo>
                    <a:pt x="1031" y="1730"/>
                  </a:lnTo>
                  <a:lnTo>
                    <a:pt x="1064" y="2045"/>
                  </a:lnTo>
                  <a:lnTo>
                    <a:pt x="1064" y="2361"/>
                  </a:lnTo>
                  <a:lnTo>
                    <a:pt x="1097" y="2610"/>
                  </a:lnTo>
                  <a:lnTo>
                    <a:pt x="1130" y="2860"/>
                  </a:lnTo>
                  <a:lnTo>
                    <a:pt x="1197" y="3109"/>
                  </a:lnTo>
                  <a:lnTo>
                    <a:pt x="1280" y="3342"/>
                  </a:lnTo>
                  <a:lnTo>
                    <a:pt x="1363" y="3574"/>
                  </a:lnTo>
                  <a:lnTo>
                    <a:pt x="1463" y="3807"/>
                  </a:lnTo>
                  <a:lnTo>
                    <a:pt x="1596" y="4023"/>
                  </a:lnTo>
                  <a:lnTo>
                    <a:pt x="1729" y="4239"/>
                  </a:lnTo>
                  <a:lnTo>
                    <a:pt x="2078" y="4738"/>
                  </a:lnTo>
                  <a:lnTo>
                    <a:pt x="2227" y="4987"/>
                  </a:lnTo>
                  <a:lnTo>
                    <a:pt x="2377" y="5253"/>
                  </a:lnTo>
                  <a:lnTo>
                    <a:pt x="2510" y="5519"/>
                  </a:lnTo>
                  <a:lnTo>
                    <a:pt x="2626" y="5802"/>
                  </a:lnTo>
                  <a:lnTo>
                    <a:pt x="2709" y="6101"/>
                  </a:lnTo>
                  <a:lnTo>
                    <a:pt x="2776" y="6417"/>
                  </a:lnTo>
                  <a:lnTo>
                    <a:pt x="2809" y="6766"/>
                  </a:lnTo>
                  <a:lnTo>
                    <a:pt x="2826" y="7115"/>
                  </a:lnTo>
                  <a:lnTo>
                    <a:pt x="2826" y="7447"/>
                  </a:lnTo>
                  <a:lnTo>
                    <a:pt x="2809" y="7796"/>
                  </a:lnTo>
                  <a:lnTo>
                    <a:pt x="2776" y="8129"/>
                  </a:lnTo>
                  <a:lnTo>
                    <a:pt x="2726" y="8478"/>
                  </a:lnTo>
                  <a:lnTo>
                    <a:pt x="2660" y="8810"/>
                  </a:lnTo>
                  <a:lnTo>
                    <a:pt x="2593" y="9143"/>
                  </a:lnTo>
                  <a:lnTo>
                    <a:pt x="2676" y="8827"/>
                  </a:lnTo>
                  <a:lnTo>
                    <a:pt x="2759" y="8511"/>
                  </a:lnTo>
                  <a:lnTo>
                    <a:pt x="2826" y="8178"/>
                  </a:lnTo>
                  <a:lnTo>
                    <a:pt x="2876" y="7863"/>
                  </a:lnTo>
                  <a:lnTo>
                    <a:pt x="2909" y="7530"/>
                  </a:lnTo>
                  <a:lnTo>
                    <a:pt x="2925" y="7198"/>
                  </a:lnTo>
                  <a:lnTo>
                    <a:pt x="2925" y="6882"/>
                  </a:lnTo>
                  <a:lnTo>
                    <a:pt x="2909" y="6550"/>
                  </a:lnTo>
                  <a:lnTo>
                    <a:pt x="2876" y="6267"/>
                  </a:lnTo>
                  <a:lnTo>
                    <a:pt x="2826" y="5985"/>
                  </a:lnTo>
                  <a:lnTo>
                    <a:pt x="2759" y="5719"/>
                  </a:lnTo>
                  <a:lnTo>
                    <a:pt x="2660" y="5453"/>
                  </a:lnTo>
                  <a:lnTo>
                    <a:pt x="2560" y="5187"/>
                  </a:lnTo>
                  <a:lnTo>
                    <a:pt x="2427" y="4937"/>
                  </a:lnTo>
                  <a:lnTo>
                    <a:pt x="2277" y="4705"/>
                  </a:lnTo>
                  <a:lnTo>
                    <a:pt x="2111" y="4472"/>
                  </a:lnTo>
                  <a:lnTo>
                    <a:pt x="1895" y="4173"/>
                  </a:lnTo>
                  <a:lnTo>
                    <a:pt x="1696" y="3857"/>
                  </a:lnTo>
                  <a:lnTo>
                    <a:pt x="1529" y="3541"/>
                  </a:lnTo>
                  <a:lnTo>
                    <a:pt x="1396" y="3192"/>
                  </a:lnTo>
                  <a:lnTo>
                    <a:pt x="1297" y="2843"/>
                  </a:lnTo>
                  <a:lnTo>
                    <a:pt x="1230" y="2494"/>
                  </a:lnTo>
                  <a:lnTo>
                    <a:pt x="1197" y="2128"/>
                  </a:lnTo>
                  <a:lnTo>
                    <a:pt x="1180" y="1763"/>
                  </a:lnTo>
                  <a:lnTo>
                    <a:pt x="1147" y="1497"/>
                  </a:lnTo>
                  <a:lnTo>
                    <a:pt x="1081" y="1231"/>
                  </a:lnTo>
                  <a:lnTo>
                    <a:pt x="981" y="982"/>
                  </a:lnTo>
                  <a:lnTo>
                    <a:pt x="848" y="732"/>
                  </a:lnTo>
                  <a:lnTo>
                    <a:pt x="698" y="516"/>
                  </a:lnTo>
                  <a:lnTo>
                    <a:pt x="499" y="317"/>
                  </a:lnTo>
                  <a:lnTo>
                    <a:pt x="299" y="15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6591525" y="2239375"/>
              <a:ext cx="78975" cy="198225"/>
            </a:xfrm>
            <a:custGeom>
              <a:avLst/>
              <a:gdLst/>
              <a:ahLst/>
              <a:cxnLst/>
              <a:rect l="l" t="t" r="r" b="b"/>
              <a:pathLst>
                <a:path w="3159" h="7929" extrusionOk="0">
                  <a:moveTo>
                    <a:pt x="3142" y="1"/>
                  </a:moveTo>
                  <a:lnTo>
                    <a:pt x="2959" y="549"/>
                  </a:lnTo>
                  <a:lnTo>
                    <a:pt x="2776" y="1114"/>
                  </a:lnTo>
                  <a:lnTo>
                    <a:pt x="2610" y="1679"/>
                  </a:lnTo>
                  <a:lnTo>
                    <a:pt x="2411" y="2245"/>
                  </a:lnTo>
                  <a:lnTo>
                    <a:pt x="2294" y="2527"/>
                  </a:lnTo>
                  <a:lnTo>
                    <a:pt x="2161" y="2793"/>
                  </a:lnTo>
                  <a:lnTo>
                    <a:pt x="2012" y="3059"/>
                  </a:lnTo>
                  <a:lnTo>
                    <a:pt x="1846" y="3292"/>
                  </a:lnTo>
                  <a:lnTo>
                    <a:pt x="1497" y="3757"/>
                  </a:lnTo>
                  <a:lnTo>
                    <a:pt x="1114" y="4239"/>
                  </a:lnTo>
                  <a:lnTo>
                    <a:pt x="981" y="4439"/>
                  </a:lnTo>
                  <a:lnTo>
                    <a:pt x="848" y="4638"/>
                  </a:lnTo>
                  <a:lnTo>
                    <a:pt x="715" y="4854"/>
                  </a:lnTo>
                  <a:lnTo>
                    <a:pt x="599" y="5070"/>
                  </a:lnTo>
                  <a:lnTo>
                    <a:pt x="499" y="5286"/>
                  </a:lnTo>
                  <a:lnTo>
                    <a:pt x="400" y="5519"/>
                  </a:lnTo>
                  <a:lnTo>
                    <a:pt x="316" y="5735"/>
                  </a:lnTo>
                  <a:lnTo>
                    <a:pt x="233" y="5968"/>
                  </a:lnTo>
                  <a:lnTo>
                    <a:pt x="167" y="6200"/>
                  </a:lnTo>
                  <a:lnTo>
                    <a:pt x="117" y="6450"/>
                  </a:lnTo>
                  <a:lnTo>
                    <a:pt x="67" y="6682"/>
                  </a:lnTo>
                  <a:lnTo>
                    <a:pt x="34" y="6932"/>
                  </a:lnTo>
                  <a:lnTo>
                    <a:pt x="17" y="7164"/>
                  </a:lnTo>
                  <a:lnTo>
                    <a:pt x="1" y="7414"/>
                  </a:lnTo>
                  <a:lnTo>
                    <a:pt x="1" y="7663"/>
                  </a:lnTo>
                  <a:lnTo>
                    <a:pt x="1" y="7912"/>
                  </a:lnTo>
                  <a:lnTo>
                    <a:pt x="17" y="7929"/>
                  </a:lnTo>
                  <a:lnTo>
                    <a:pt x="34" y="7929"/>
                  </a:lnTo>
                  <a:lnTo>
                    <a:pt x="51" y="7912"/>
                  </a:lnTo>
                  <a:lnTo>
                    <a:pt x="67" y="7613"/>
                  </a:lnTo>
                  <a:lnTo>
                    <a:pt x="100" y="7297"/>
                  </a:lnTo>
                  <a:lnTo>
                    <a:pt x="150" y="6998"/>
                  </a:lnTo>
                  <a:lnTo>
                    <a:pt x="200" y="6699"/>
                  </a:lnTo>
                  <a:lnTo>
                    <a:pt x="283" y="6416"/>
                  </a:lnTo>
                  <a:lnTo>
                    <a:pt x="366" y="6117"/>
                  </a:lnTo>
                  <a:lnTo>
                    <a:pt x="466" y="5835"/>
                  </a:lnTo>
                  <a:lnTo>
                    <a:pt x="566" y="5552"/>
                  </a:lnTo>
                  <a:lnTo>
                    <a:pt x="832" y="5053"/>
                  </a:lnTo>
                  <a:lnTo>
                    <a:pt x="1114" y="4588"/>
                  </a:lnTo>
                  <a:lnTo>
                    <a:pt x="1430" y="4139"/>
                  </a:lnTo>
                  <a:lnTo>
                    <a:pt x="1779" y="3707"/>
                  </a:lnTo>
                  <a:lnTo>
                    <a:pt x="1929" y="3491"/>
                  </a:lnTo>
                  <a:lnTo>
                    <a:pt x="2062" y="3292"/>
                  </a:lnTo>
                  <a:lnTo>
                    <a:pt x="2178" y="3076"/>
                  </a:lnTo>
                  <a:lnTo>
                    <a:pt x="2278" y="2843"/>
                  </a:lnTo>
                  <a:lnTo>
                    <a:pt x="2377" y="2627"/>
                  </a:lnTo>
                  <a:lnTo>
                    <a:pt x="2461" y="2394"/>
                  </a:lnTo>
                  <a:lnTo>
                    <a:pt x="2610" y="1929"/>
                  </a:lnTo>
                  <a:lnTo>
                    <a:pt x="2743" y="1463"/>
                  </a:lnTo>
                  <a:lnTo>
                    <a:pt x="2876" y="981"/>
                  </a:lnTo>
                  <a:lnTo>
                    <a:pt x="3009" y="483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334325" y="2393550"/>
              <a:ext cx="422200" cy="197800"/>
            </a:xfrm>
            <a:custGeom>
              <a:avLst/>
              <a:gdLst/>
              <a:ahLst/>
              <a:cxnLst/>
              <a:rect l="l" t="t" r="r" b="b"/>
              <a:pathLst>
                <a:path w="16888" h="7912" extrusionOk="0">
                  <a:moveTo>
                    <a:pt x="4671" y="0"/>
                  </a:moveTo>
                  <a:lnTo>
                    <a:pt x="4388" y="17"/>
                  </a:lnTo>
                  <a:lnTo>
                    <a:pt x="4039" y="67"/>
                  </a:lnTo>
                  <a:lnTo>
                    <a:pt x="3640" y="133"/>
                  </a:lnTo>
                  <a:lnTo>
                    <a:pt x="3208" y="233"/>
                  </a:lnTo>
                  <a:lnTo>
                    <a:pt x="2759" y="349"/>
                  </a:lnTo>
                  <a:lnTo>
                    <a:pt x="2294" y="499"/>
                  </a:lnTo>
                  <a:lnTo>
                    <a:pt x="1829" y="632"/>
                  </a:lnTo>
                  <a:lnTo>
                    <a:pt x="1396" y="798"/>
                  </a:lnTo>
                  <a:lnTo>
                    <a:pt x="981" y="948"/>
                  </a:lnTo>
                  <a:lnTo>
                    <a:pt x="632" y="1114"/>
                  </a:lnTo>
                  <a:lnTo>
                    <a:pt x="349" y="1280"/>
                  </a:lnTo>
                  <a:lnTo>
                    <a:pt x="233" y="1346"/>
                  </a:lnTo>
                  <a:lnTo>
                    <a:pt x="133" y="1430"/>
                  </a:lnTo>
                  <a:lnTo>
                    <a:pt x="67" y="1496"/>
                  </a:lnTo>
                  <a:lnTo>
                    <a:pt x="17" y="1562"/>
                  </a:lnTo>
                  <a:lnTo>
                    <a:pt x="0" y="1629"/>
                  </a:lnTo>
                  <a:lnTo>
                    <a:pt x="0" y="1695"/>
                  </a:lnTo>
                  <a:lnTo>
                    <a:pt x="117" y="1961"/>
                  </a:lnTo>
                  <a:lnTo>
                    <a:pt x="250" y="2227"/>
                  </a:lnTo>
                  <a:lnTo>
                    <a:pt x="416" y="2493"/>
                  </a:lnTo>
                  <a:lnTo>
                    <a:pt x="582" y="2776"/>
                  </a:lnTo>
                  <a:lnTo>
                    <a:pt x="765" y="3042"/>
                  </a:lnTo>
                  <a:lnTo>
                    <a:pt x="964" y="3308"/>
                  </a:lnTo>
                  <a:lnTo>
                    <a:pt x="1180" y="3574"/>
                  </a:lnTo>
                  <a:lnTo>
                    <a:pt x="1396" y="3823"/>
                  </a:lnTo>
                  <a:lnTo>
                    <a:pt x="1878" y="4338"/>
                  </a:lnTo>
                  <a:lnTo>
                    <a:pt x="2394" y="4837"/>
                  </a:lnTo>
                  <a:lnTo>
                    <a:pt x="2926" y="5302"/>
                  </a:lnTo>
                  <a:lnTo>
                    <a:pt x="3474" y="5751"/>
                  </a:lnTo>
                  <a:lnTo>
                    <a:pt x="4023" y="6167"/>
                  </a:lnTo>
                  <a:lnTo>
                    <a:pt x="4554" y="6549"/>
                  </a:lnTo>
                  <a:lnTo>
                    <a:pt x="5086" y="6898"/>
                  </a:lnTo>
                  <a:lnTo>
                    <a:pt x="5585" y="7197"/>
                  </a:lnTo>
                  <a:lnTo>
                    <a:pt x="6034" y="7446"/>
                  </a:lnTo>
                  <a:lnTo>
                    <a:pt x="6449" y="7646"/>
                  </a:lnTo>
                  <a:lnTo>
                    <a:pt x="6798" y="7795"/>
                  </a:lnTo>
                  <a:lnTo>
                    <a:pt x="7081" y="7878"/>
                  </a:lnTo>
                  <a:lnTo>
                    <a:pt x="7247" y="7912"/>
                  </a:lnTo>
                  <a:lnTo>
                    <a:pt x="7796" y="7912"/>
                  </a:lnTo>
                  <a:lnTo>
                    <a:pt x="8012" y="7878"/>
                  </a:lnTo>
                  <a:lnTo>
                    <a:pt x="8228" y="7845"/>
                  </a:lnTo>
                  <a:lnTo>
                    <a:pt x="8676" y="7729"/>
                  </a:lnTo>
                  <a:lnTo>
                    <a:pt x="9158" y="7579"/>
                  </a:lnTo>
                  <a:lnTo>
                    <a:pt x="9674" y="7380"/>
                  </a:lnTo>
                  <a:lnTo>
                    <a:pt x="10206" y="7131"/>
                  </a:lnTo>
                  <a:lnTo>
                    <a:pt x="10754" y="6831"/>
                  </a:lnTo>
                  <a:lnTo>
                    <a:pt x="11319" y="6499"/>
                  </a:lnTo>
                  <a:lnTo>
                    <a:pt x="11901" y="6133"/>
                  </a:lnTo>
                  <a:lnTo>
                    <a:pt x="12483" y="5734"/>
                  </a:lnTo>
                  <a:lnTo>
                    <a:pt x="13064" y="5302"/>
                  </a:lnTo>
                  <a:lnTo>
                    <a:pt x="13646" y="4837"/>
                  </a:lnTo>
                  <a:lnTo>
                    <a:pt x="14228" y="4338"/>
                  </a:lnTo>
                  <a:lnTo>
                    <a:pt x="14793" y="3806"/>
                  </a:lnTo>
                  <a:lnTo>
                    <a:pt x="15358" y="3258"/>
                  </a:lnTo>
                  <a:lnTo>
                    <a:pt x="15641" y="2942"/>
                  </a:lnTo>
                  <a:lnTo>
                    <a:pt x="15923" y="2610"/>
                  </a:lnTo>
                  <a:lnTo>
                    <a:pt x="16173" y="2277"/>
                  </a:lnTo>
                  <a:lnTo>
                    <a:pt x="16389" y="1961"/>
                  </a:lnTo>
                  <a:lnTo>
                    <a:pt x="16571" y="1629"/>
                  </a:lnTo>
                  <a:lnTo>
                    <a:pt x="16721" y="1330"/>
                  </a:lnTo>
                  <a:lnTo>
                    <a:pt x="16837" y="1047"/>
                  </a:lnTo>
                  <a:lnTo>
                    <a:pt x="16854" y="914"/>
                  </a:lnTo>
                  <a:lnTo>
                    <a:pt x="16887" y="781"/>
                  </a:lnTo>
                  <a:lnTo>
                    <a:pt x="16887" y="682"/>
                  </a:lnTo>
                  <a:lnTo>
                    <a:pt x="16871" y="565"/>
                  </a:lnTo>
                  <a:lnTo>
                    <a:pt x="16854" y="465"/>
                  </a:lnTo>
                  <a:lnTo>
                    <a:pt x="16821" y="382"/>
                  </a:lnTo>
                  <a:lnTo>
                    <a:pt x="16754" y="316"/>
                  </a:lnTo>
                  <a:lnTo>
                    <a:pt x="16688" y="249"/>
                  </a:lnTo>
                  <a:lnTo>
                    <a:pt x="16588" y="216"/>
                  </a:lnTo>
                  <a:lnTo>
                    <a:pt x="16472" y="183"/>
                  </a:lnTo>
                  <a:lnTo>
                    <a:pt x="16355" y="166"/>
                  </a:lnTo>
                  <a:lnTo>
                    <a:pt x="16206" y="166"/>
                  </a:lnTo>
                  <a:lnTo>
                    <a:pt x="16023" y="183"/>
                  </a:lnTo>
                  <a:lnTo>
                    <a:pt x="15840" y="216"/>
                  </a:lnTo>
                  <a:lnTo>
                    <a:pt x="15624" y="266"/>
                  </a:lnTo>
                  <a:lnTo>
                    <a:pt x="15391" y="333"/>
                  </a:lnTo>
                  <a:lnTo>
                    <a:pt x="15125" y="416"/>
                  </a:lnTo>
                  <a:lnTo>
                    <a:pt x="14843" y="532"/>
                  </a:lnTo>
                  <a:lnTo>
                    <a:pt x="12815" y="1363"/>
                  </a:lnTo>
                  <a:lnTo>
                    <a:pt x="10870" y="2128"/>
                  </a:lnTo>
                  <a:lnTo>
                    <a:pt x="9341" y="2726"/>
                  </a:lnTo>
                  <a:lnTo>
                    <a:pt x="8610" y="2992"/>
                  </a:lnTo>
                  <a:lnTo>
                    <a:pt x="8543" y="2992"/>
                  </a:lnTo>
                  <a:lnTo>
                    <a:pt x="8427" y="2942"/>
                  </a:lnTo>
                  <a:lnTo>
                    <a:pt x="8261" y="2859"/>
                  </a:lnTo>
                  <a:lnTo>
                    <a:pt x="8061" y="2726"/>
                  </a:lnTo>
                  <a:lnTo>
                    <a:pt x="7563" y="2410"/>
                  </a:lnTo>
                  <a:lnTo>
                    <a:pt x="6998" y="1995"/>
                  </a:lnTo>
                  <a:lnTo>
                    <a:pt x="6416" y="1529"/>
                  </a:lnTo>
                  <a:lnTo>
                    <a:pt x="6117" y="1280"/>
                  </a:lnTo>
                  <a:lnTo>
                    <a:pt x="5834" y="1031"/>
                  </a:lnTo>
                  <a:lnTo>
                    <a:pt x="5585" y="781"/>
                  </a:lnTo>
                  <a:lnTo>
                    <a:pt x="5336" y="532"/>
                  </a:lnTo>
                  <a:lnTo>
                    <a:pt x="5136" y="299"/>
                  </a:lnTo>
                  <a:lnTo>
                    <a:pt x="4970" y="67"/>
                  </a:lnTo>
                  <a:lnTo>
                    <a:pt x="4937" y="33"/>
                  </a:lnTo>
                  <a:lnTo>
                    <a:pt x="4870" y="17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6334325" y="2393550"/>
              <a:ext cx="422200" cy="197800"/>
            </a:xfrm>
            <a:custGeom>
              <a:avLst/>
              <a:gdLst/>
              <a:ahLst/>
              <a:cxnLst/>
              <a:rect l="l" t="t" r="r" b="b"/>
              <a:pathLst>
                <a:path w="16888" h="7912" fill="none" extrusionOk="0">
                  <a:moveTo>
                    <a:pt x="15358" y="3258"/>
                  </a:moveTo>
                  <a:lnTo>
                    <a:pt x="15358" y="3258"/>
                  </a:lnTo>
                  <a:lnTo>
                    <a:pt x="14793" y="3806"/>
                  </a:lnTo>
                  <a:lnTo>
                    <a:pt x="14228" y="4338"/>
                  </a:lnTo>
                  <a:lnTo>
                    <a:pt x="13646" y="4837"/>
                  </a:lnTo>
                  <a:lnTo>
                    <a:pt x="13064" y="5302"/>
                  </a:lnTo>
                  <a:lnTo>
                    <a:pt x="12483" y="5734"/>
                  </a:lnTo>
                  <a:lnTo>
                    <a:pt x="11901" y="6133"/>
                  </a:lnTo>
                  <a:lnTo>
                    <a:pt x="11319" y="6499"/>
                  </a:lnTo>
                  <a:lnTo>
                    <a:pt x="10754" y="6831"/>
                  </a:lnTo>
                  <a:lnTo>
                    <a:pt x="10206" y="7131"/>
                  </a:lnTo>
                  <a:lnTo>
                    <a:pt x="9674" y="7380"/>
                  </a:lnTo>
                  <a:lnTo>
                    <a:pt x="9158" y="7579"/>
                  </a:lnTo>
                  <a:lnTo>
                    <a:pt x="8676" y="7729"/>
                  </a:lnTo>
                  <a:lnTo>
                    <a:pt x="8228" y="7845"/>
                  </a:lnTo>
                  <a:lnTo>
                    <a:pt x="8012" y="7878"/>
                  </a:lnTo>
                  <a:lnTo>
                    <a:pt x="7796" y="7912"/>
                  </a:lnTo>
                  <a:lnTo>
                    <a:pt x="7613" y="7912"/>
                  </a:lnTo>
                  <a:lnTo>
                    <a:pt x="7413" y="7912"/>
                  </a:lnTo>
                  <a:lnTo>
                    <a:pt x="7247" y="7912"/>
                  </a:lnTo>
                  <a:lnTo>
                    <a:pt x="7081" y="7878"/>
                  </a:lnTo>
                  <a:lnTo>
                    <a:pt x="7081" y="7878"/>
                  </a:lnTo>
                  <a:lnTo>
                    <a:pt x="6798" y="7795"/>
                  </a:lnTo>
                  <a:lnTo>
                    <a:pt x="6449" y="7646"/>
                  </a:lnTo>
                  <a:lnTo>
                    <a:pt x="6034" y="7446"/>
                  </a:lnTo>
                  <a:lnTo>
                    <a:pt x="5585" y="7197"/>
                  </a:lnTo>
                  <a:lnTo>
                    <a:pt x="5086" y="6898"/>
                  </a:lnTo>
                  <a:lnTo>
                    <a:pt x="4554" y="6549"/>
                  </a:lnTo>
                  <a:lnTo>
                    <a:pt x="4023" y="6167"/>
                  </a:lnTo>
                  <a:lnTo>
                    <a:pt x="3474" y="5751"/>
                  </a:lnTo>
                  <a:lnTo>
                    <a:pt x="2926" y="5302"/>
                  </a:lnTo>
                  <a:lnTo>
                    <a:pt x="2394" y="4837"/>
                  </a:lnTo>
                  <a:lnTo>
                    <a:pt x="1878" y="4338"/>
                  </a:lnTo>
                  <a:lnTo>
                    <a:pt x="1396" y="3823"/>
                  </a:lnTo>
                  <a:lnTo>
                    <a:pt x="1180" y="3574"/>
                  </a:lnTo>
                  <a:lnTo>
                    <a:pt x="964" y="3308"/>
                  </a:lnTo>
                  <a:lnTo>
                    <a:pt x="765" y="3042"/>
                  </a:lnTo>
                  <a:lnTo>
                    <a:pt x="582" y="2776"/>
                  </a:lnTo>
                  <a:lnTo>
                    <a:pt x="416" y="2493"/>
                  </a:lnTo>
                  <a:lnTo>
                    <a:pt x="250" y="2227"/>
                  </a:lnTo>
                  <a:lnTo>
                    <a:pt x="117" y="1961"/>
                  </a:lnTo>
                  <a:lnTo>
                    <a:pt x="0" y="1695"/>
                  </a:lnTo>
                  <a:lnTo>
                    <a:pt x="0" y="1695"/>
                  </a:lnTo>
                  <a:lnTo>
                    <a:pt x="0" y="1629"/>
                  </a:lnTo>
                  <a:lnTo>
                    <a:pt x="17" y="1562"/>
                  </a:lnTo>
                  <a:lnTo>
                    <a:pt x="67" y="1496"/>
                  </a:lnTo>
                  <a:lnTo>
                    <a:pt x="133" y="1430"/>
                  </a:lnTo>
                  <a:lnTo>
                    <a:pt x="233" y="1346"/>
                  </a:lnTo>
                  <a:lnTo>
                    <a:pt x="349" y="1280"/>
                  </a:lnTo>
                  <a:lnTo>
                    <a:pt x="632" y="1114"/>
                  </a:lnTo>
                  <a:lnTo>
                    <a:pt x="981" y="948"/>
                  </a:lnTo>
                  <a:lnTo>
                    <a:pt x="1396" y="798"/>
                  </a:lnTo>
                  <a:lnTo>
                    <a:pt x="1829" y="632"/>
                  </a:lnTo>
                  <a:lnTo>
                    <a:pt x="2294" y="499"/>
                  </a:lnTo>
                  <a:lnTo>
                    <a:pt x="2759" y="349"/>
                  </a:lnTo>
                  <a:lnTo>
                    <a:pt x="3208" y="233"/>
                  </a:lnTo>
                  <a:lnTo>
                    <a:pt x="3640" y="133"/>
                  </a:lnTo>
                  <a:lnTo>
                    <a:pt x="4039" y="67"/>
                  </a:lnTo>
                  <a:lnTo>
                    <a:pt x="4388" y="17"/>
                  </a:lnTo>
                  <a:lnTo>
                    <a:pt x="4671" y="0"/>
                  </a:lnTo>
                  <a:lnTo>
                    <a:pt x="4787" y="0"/>
                  </a:lnTo>
                  <a:lnTo>
                    <a:pt x="4870" y="17"/>
                  </a:lnTo>
                  <a:lnTo>
                    <a:pt x="4937" y="33"/>
                  </a:lnTo>
                  <a:lnTo>
                    <a:pt x="4970" y="67"/>
                  </a:lnTo>
                  <a:lnTo>
                    <a:pt x="4970" y="67"/>
                  </a:lnTo>
                  <a:lnTo>
                    <a:pt x="5136" y="299"/>
                  </a:lnTo>
                  <a:lnTo>
                    <a:pt x="5336" y="532"/>
                  </a:lnTo>
                  <a:lnTo>
                    <a:pt x="5585" y="781"/>
                  </a:lnTo>
                  <a:lnTo>
                    <a:pt x="5834" y="1031"/>
                  </a:lnTo>
                  <a:lnTo>
                    <a:pt x="6117" y="1280"/>
                  </a:lnTo>
                  <a:lnTo>
                    <a:pt x="6416" y="1529"/>
                  </a:lnTo>
                  <a:lnTo>
                    <a:pt x="6998" y="1995"/>
                  </a:lnTo>
                  <a:lnTo>
                    <a:pt x="7563" y="2410"/>
                  </a:lnTo>
                  <a:lnTo>
                    <a:pt x="8061" y="2726"/>
                  </a:lnTo>
                  <a:lnTo>
                    <a:pt x="8261" y="2859"/>
                  </a:lnTo>
                  <a:lnTo>
                    <a:pt x="8427" y="2942"/>
                  </a:lnTo>
                  <a:lnTo>
                    <a:pt x="8543" y="2992"/>
                  </a:lnTo>
                  <a:lnTo>
                    <a:pt x="8610" y="2992"/>
                  </a:lnTo>
                  <a:lnTo>
                    <a:pt x="8610" y="2992"/>
                  </a:lnTo>
                  <a:lnTo>
                    <a:pt x="9341" y="2726"/>
                  </a:lnTo>
                  <a:lnTo>
                    <a:pt x="10870" y="2128"/>
                  </a:lnTo>
                  <a:lnTo>
                    <a:pt x="12815" y="1363"/>
                  </a:lnTo>
                  <a:lnTo>
                    <a:pt x="14843" y="532"/>
                  </a:lnTo>
                  <a:lnTo>
                    <a:pt x="14843" y="532"/>
                  </a:lnTo>
                  <a:lnTo>
                    <a:pt x="15125" y="416"/>
                  </a:lnTo>
                  <a:lnTo>
                    <a:pt x="15391" y="333"/>
                  </a:lnTo>
                  <a:lnTo>
                    <a:pt x="15624" y="266"/>
                  </a:lnTo>
                  <a:lnTo>
                    <a:pt x="15840" y="216"/>
                  </a:lnTo>
                  <a:lnTo>
                    <a:pt x="16023" y="183"/>
                  </a:lnTo>
                  <a:lnTo>
                    <a:pt x="16206" y="166"/>
                  </a:lnTo>
                  <a:lnTo>
                    <a:pt x="16355" y="166"/>
                  </a:lnTo>
                  <a:lnTo>
                    <a:pt x="16472" y="183"/>
                  </a:lnTo>
                  <a:lnTo>
                    <a:pt x="16588" y="216"/>
                  </a:lnTo>
                  <a:lnTo>
                    <a:pt x="16688" y="249"/>
                  </a:lnTo>
                  <a:lnTo>
                    <a:pt x="16754" y="316"/>
                  </a:lnTo>
                  <a:lnTo>
                    <a:pt x="16821" y="382"/>
                  </a:lnTo>
                  <a:lnTo>
                    <a:pt x="16854" y="465"/>
                  </a:lnTo>
                  <a:lnTo>
                    <a:pt x="16871" y="565"/>
                  </a:lnTo>
                  <a:lnTo>
                    <a:pt x="16887" y="682"/>
                  </a:lnTo>
                  <a:lnTo>
                    <a:pt x="16887" y="781"/>
                  </a:lnTo>
                  <a:lnTo>
                    <a:pt x="16854" y="914"/>
                  </a:lnTo>
                  <a:lnTo>
                    <a:pt x="16837" y="1047"/>
                  </a:lnTo>
                  <a:lnTo>
                    <a:pt x="16721" y="1330"/>
                  </a:lnTo>
                  <a:lnTo>
                    <a:pt x="16571" y="1629"/>
                  </a:lnTo>
                  <a:lnTo>
                    <a:pt x="16389" y="1961"/>
                  </a:lnTo>
                  <a:lnTo>
                    <a:pt x="16173" y="2277"/>
                  </a:lnTo>
                  <a:lnTo>
                    <a:pt x="15923" y="2610"/>
                  </a:lnTo>
                  <a:lnTo>
                    <a:pt x="15641" y="2942"/>
                  </a:lnTo>
                  <a:lnTo>
                    <a:pt x="15358" y="32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306050" y="2294650"/>
              <a:ext cx="158775" cy="194475"/>
            </a:xfrm>
            <a:custGeom>
              <a:avLst/>
              <a:gdLst/>
              <a:ahLst/>
              <a:cxnLst/>
              <a:rect l="l" t="t" r="r" b="b"/>
              <a:pathLst>
                <a:path w="6351" h="7779" extrusionOk="0">
                  <a:moveTo>
                    <a:pt x="3358" y="0"/>
                  </a:moveTo>
                  <a:lnTo>
                    <a:pt x="3242" y="17"/>
                  </a:lnTo>
                  <a:lnTo>
                    <a:pt x="3109" y="50"/>
                  </a:lnTo>
                  <a:lnTo>
                    <a:pt x="2976" y="117"/>
                  </a:lnTo>
                  <a:lnTo>
                    <a:pt x="2827" y="200"/>
                  </a:lnTo>
                  <a:lnTo>
                    <a:pt x="2677" y="283"/>
                  </a:lnTo>
                  <a:lnTo>
                    <a:pt x="2527" y="399"/>
                  </a:lnTo>
                  <a:lnTo>
                    <a:pt x="2212" y="682"/>
                  </a:lnTo>
                  <a:lnTo>
                    <a:pt x="1896" y="1014"/>
                  </a:lnTo>
                  <a:lnTo>
                    <a:pt x="1580" y="1380"/>
                  </a:lnTo>
                  <a:lnTo>
                    <a:pt x="1264" y="1795"/>
                  </a:lnTo>
                  <a:lnTo>
                    <a:pt x="965" y="2211"/>
                  </a:lnTo>
                  <a:lnTo>
                    <a:pt x="699" y="2643"/>
                  </a:lnTo>
                  <a:lnTo>
                    <a:pt x="466" y="3059"/>
                  </a:lnTo>
                  <a:lnTo>
                    <a:pt x="267" y="3474"/>
                  </a:lnTo>
                  <a:lnTo>
                    <a:pt x="117" y="3856"/>
                  </a:lnTo>
                  <a:lnTo>
                    <a:pt x="67" y="4039"/>
                  </a:lnTo>
                  <a:lnTo>
                    <a:pt x="34" y="4205"/>
                  </a:lnTo>
                  <a:lnTo>
                    <a:pt x="1" y="4355"/>
                  </a:lnTo>
                  <a:lnTo>
                    <a:pt x="1" y="4488"/>
                  </a:lnTo>
                  <a:lnTo>
                    <a:pt x="18" y="4621"/>
                  </a:lnTo>
                  <a:lnTo>
                    <a:pt x="51" y="4737"/>
                  </a:lnTo>
                  <a:lnTo>
                    <a:pt x="151" y="4937"/>
                  </a:lnTo>
                  <a:lnTo>
                    <a:pt x="267" y="5136"/>
                  </a:lnTo>
                  <a:lnTo>
                    <a:pt x="417" y="5369"/>
                  </a:lnTo>
                  <a:lnTo>
                    <a:pt x="583" y="5602"/>
                  </a:lnTo>
                  <a:lnTo>
                    <a:pt x="948" y="6067"/>
                  </a:lnTo>
                  <a:lnTo>
                    <a:pt x="1364" y="6532"/>
                  </a:lnTo>
                  <a:lnTo>
                    <a:pt x="1779" y="6965"/>
                  </a:lnTo>
                  <a:lnTo>
                    <a:pt x="2162" y="7330"/>
                  </a:lnTo>
                  <a:lnTo>
                    <a:pt x="2511" y="7596"/>
                  </a:lnTo>
                  <a:lnTo>
                    <a:pt x="2644" y="7696"/>
                  </a:lnTo>
                  <a:lnTo>
                    <a:pt x="2777" y="7762"/>
                  </a:lnTo>
                  <a:lnTo>
                    <a:pt x="2827" y="7779"/>
                  </a:lnTo>
                  <a:lnTo>
                    <a:pt x="2910" y="7779"/>
                  </a:lnTo>
                  <a:lnTo>
                    <a:pt x="2993" y="7762"/>
                  </a:lnTo>
                  <a:lnTo>
                    <a:pt x="3092" y="7729"/>
                  </a:lnTo>
                  <a:lnTo>
                    <a:pt x="3325" y="7613"/>
                  </a:lnTo>
                  <a:lnTo>
                    <a:pt x="3575" y="7463"/>
                  </a:lnTo>
                  <a:lnTo>
                    <a:pt x="3874" y="7264"/>
                  </a:lnTo>
                  <a:lnTo>
                    <a:pt x="4173" y="7031"/>
                  </a:lnTo>
                  <a:lnTo>
                    <a:pt x="4489" y="6782"/>
                  </a:lnTo>
                  <a:lnTo>
                    <a:pt x="4804" y="6499"/>
                  </a:lnTo>
                  <a:lnTo>
                    <a:pt x="5104" y="6217"/>
                  </a:lnTo>
                  <a:lnTo>
                    <a:pt x="5403" y="5934"/>
                  </a:lnTo>
                  <a:lnTo>
                    <a:pt x="5669" y="5651"/>
                  </a:lnTo>
                  <a:lnTo>
                    <a:pt x="5901" y="5369"/>
                  </a:lnTo>
                  <a:lnTo>
                    <a:pt x="6101" y="5120"/>
                  </a:lnTo>
                  <a:lnTo>
                    <a:pt x="6234" y="4904"/>
                  </a:lnTo>
                  <a:lnTo>
                    <a:pt x="6334" y="4721"/>
                  </a:lnTo>
                  <a:lnTo>
                    <a:pt x="6350" y="4638"/>
                  </a:lnTo>
                  <a:lnTo>
                    <a:pt x="6350" y="4571"/>
                  </a:lnTo>
                  <a:lnTo>
                    <a:pt x="6317" y="4421"/>
                  </a:lnTo>
                  <a:lnTo>
                    <a:pt x="6267" y="4205"/>
                  </a:lnTo>
                  <a:lnTo>
                    <a:pt x="6167" y="3956"/>
                  </a:lnTo>
                  <a:lnTo>
                    <a:pt x="6034" y="3674"/>
                  </a:lnTo>
                  <a:lnTo>
                    <a:pt x="5719" y="2992"/>
                  </a:lnTo>
                  <a:lnTo>
                    <a:pt x="5320" y="2261"/>
                  </a:lnTo>
                  <a:lnTo>
                    <a:pt x="5104" y="1895"/>
                  </a:lnTo>
                  <a:lnTo>
                    <a:pt x="4871" y="1546"/>
                  </a:lnTo>
                  <a:lnTo>
                    <a:pt x="4638" y="1214"/>
                  </a:lnTo>
                  <a:lnTo>
                    <a:pt x="4422" y="898"/>
                  </a:lnTo>
                  <a:lnTo>
                    <a:pt x="4189" y="615"/>
                  </a:lnTo>
                  <a:lnTo>
                    <a:pt x="3973" y="366"/>
                  </a:lnTo>
                  <a:lnTo>
                    <a:pt x="3757" y="183"/>
                  </a:lnTo>
                  <a:lnTo>
                    <a:pt x="3658" y="117"/>
                  </a:lnTo>
                  <a:lnTo>
                    <a:pt x="3558" y="50"/>
                  </a:lnTo>
                  <a:lnTo>
                    <a:pt x="3458" y="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6411200" y="2258500"/>
              <a:ext cx="71900" cy="141725"/>
            </a:xfrm>
            <a:custGeom>
              <a:avLst/>
              <a:gdLst/>
              <a:ahLst/>
              <a:cxnLst/>
              <a:rect l="l" t="t" r="r" b="b"/>
              <a:pathLst>
                <a:path w="2876" h="5669" extrusionOk="0">
                  <a:moveTo>
                    <a:pt x="2443" y="0"/>
                  </a:moveTo>
                  <a:lnTo>
                    <a:pt x="2344" y="34"/>
                  </a:lnTo>
                  <a:lnTo>
                    <a:pt x="2227" y="67"/>
                  </a:lnTo>
                  <a:lnTo>
                    <a:pt x="2111" y="117"/>
                  </a:lnTo>
                  <a:lnTo>
                    <a:pt x="2011" y="200"/>
                  </a:lnTo>
                  <a:lnTo>
                    <a:pt x="1895" y="283"/>
                  </a:lnTo>
                  <a:lnTo>
                    <a:pt x="1779" y="383"/>
                  </a:lnTo>
                  <a:lnTo>
                    <a:pt x="1562" y="632"/>
                  </a:lnTo>
                  <a:lnTo>
                    <a:pt x="1346" y="898"/>
                  </a:lnTo>
                  <a:lnTo>
                    <a:pt x="1147" y="1214"/>
                  </a:lnTo>
                  <a:lnTo>
                    <a:pt x="948" y="1529"/>
                  </a:lnTo>
                  <a:lnTo>
                    <a:pt x="765" y="1862"/>
                  </a:lnTo>
                  <a:lnTo>
                    <a:pt x="598" y="2194"/>
                  </a:lnTo>
                  <a:lnTo>
                    <a:pt x="316" y="2759"/>
                  </a:lnTo>
                  <a:lnTo>
                    <a:pt x="133" y="3175"/>
                  </a:lnTo>
                  <a:lnTo>
                    <a:pt x="67" y="3341"/>
                  </a:lnTo>
                  <a:lnTo>
                    <a:pt x="50" y="3408"/>
                  </a:lnTo>
                  <a:lnTo>
                    <a:pt x="17" y="3607"/>
                  </a:lnTo>
                  <a:lnTo>
                    <a:pt x="0" y="3906"/>
                  </a:lnTo>
                  <a:lnTo>
                    <a:pt x="0" y="4089"/>
                  </a:lnTo>
                  <a:lnTo>
                    <a:pt x="0" y="4272"/>
                  </a:lnTo>
                  <a:lnTo>
                    <a:pt x="17" y="4455"/>
                  </a:lnTo>
                  <a:lnTo>
                    <a:pt x="50" y="4638"/>
                  </a:lnTo>
                  <a:lnTo>
                    <a:pt x="116" y="4820"/>
                  </a:lnTo>
                  <a:lnTo>
                    <a:pt x="183" y="5003"/>
                  </a:lnTo>
                  <a:lnTo>
                    <a:pt x="283" y="5169"/>
                  </a:lnTo>
                  <a:lnTo>
                    <a:pt x="399" y="5319"/>
                  </a:lnTo>
                  <a:lnTo>
                    <a:pt x="565" y="5452"/>
                  </a:lnTo>
                  <a:lnTo>
                    <a:pt x="648" y="5518"/>
                  </a:lnTo>
                  <a:lnTo>
                    <a:pt x="748" y="5568"/>
                  </a:lnTo>
                  <a:lnTo>
                    <a:pt x="898" y="5618"/>
                  </a:lnTo>
                  <a:lnTo>
                    <a:pt x="1047" y="5651"/>
                  </a:lnTo>
                  <a:lnTo>
                    <a:pt x="1213" y="5668"/>
                  </a:lnTo>
                  <a:lnTo>
                    <a:pt x="1380" y="5651"/>
                  </a:lnTo>
                  <a:lnTo>
                    <a:pt x="1529" y="5618"/>
                  </a:lnTo>
                  <a:lnTo>
                    <a:pt x="1679" y="5568"/>
                  </a:lnTo>
                  <a:lnTo>
                    <a:pt x="1828" y="5485"/>
                  </a:lnTo>
                  <a:lnTo>
                    <a:pt x="1961" y="5385"/>
                  </a:lnTo>
                  <a:lnTo>
                    <a:pt x="1945" y="5053"/>
                  </a:lnTo>
                  <a:lnTo>
                    <a:pt x="1961" y="4721"/>
                  </a:lnTo>
                  <a:lnTo>
                    <a:pt x="1995" y="4388"/>
                  </a:lnTo>
                  <a:lnTo>
                    <a:pt x="2028" y="4056"/>
                  </a:lnTo>
                  <a:lnTo>
                    <a:pt x="2078" y="3723"/>
                  </a:lnTo>
                  <a:lnTo>
                    <a:pt x="2128" y="3391"/>
                  </a:lnTo>
                  <a:lnTo>
                    <a:pt x="2211" y="3059"/>
                  </a:lnTo>
                  <a:lnTo>
                    <a:pt x="2294" y="2743"/>
                  </a:lnTo>
                  <a:lnTo>
                    <a:pt x="2560" y="1912"/>
                  </a:lnTo>
                  <a:lnTo>
                    <a:pt x="2693" y="1480"/>
                  </a:lnTo>
                  <a:lnTo>
                    <a:pt x="2792" y="1081"/>
                  </a:lnTo>
                  <a:lnTo>
                    <a:pt x="2826" y="881"/>
                  </a:lnTo>
                  <a:lnTo>
                    <a:pt x="2859" y="715"/>
                  </a:lnTo>
                  <a:lnTo>
                    <a:pt x="2876" y="549"/>
                  </a:lnTo>
                  <a:lnTo>
                    <a:pt x="2876" y="399"/>
                  </a:lnTo>
                  <a:lnTo>
                    <a:pt x="2859" y="266"/>
                  </a:lnTo>
                  <a:lnTo>
                    <a:pt x="2809" y="166"/>
                  </a:lnTo>
                  <a:lnTo>
                    <a:pt x="2743" y="83"/>
                  </a:lnTo>
                  <a:lnTo>
                    <a:pt x="2659" y="34"/>
                  </a:lnTo>
                  <a:lnTo>
                    <a:pt x="2560" y="1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6292350" y="2217775"/>
              <a:ext cx="140900" cy="206125"/>
            </a:xfrm>
            <a:custGeom>
              <a:avLst/>
              <a:gdLst/>
              <a:ahLst/>
              <a:cxnLst/>
              <a:rect l="l" t="t" r="r" b="b"/>
              <a:pathLst>
                <a:path w="5636" h="8245" extrusionOk="0">
                  <a:moveTo>
                    <a:pt x="682" y="0"/>
                  </a:moveTo>
                  <a:lnTo>
                    <a:pt x="566" y="17"/>
                  </a:lnTo>
                  <a:lnTo>
                    <a:pt x="466" y="50"/>
                  </a:lnTo>
                  <a:lnTo>
                    <a:pt x="383" y="117"/>
                  </a:lnTo>
                  <a:lnTo>
                    <a:pt x="350" y="167"/>
                  </a:lnTo>
                  <a:lnTo>
                    <a:pt x="333" y="233"/>
                  </a:lnTo>
                  <a:lnTo>
                    <a:pt x="316" y="300"/>
                  </a:lnTo>
                  <a:lnTo>
                    <a:pt x="333" y="366"/>
                  </a:lnTo>
                  <a:lnTo>
                    <a:pt x="366" y="532"/>
                  </a:lnTo>
                  <a:lnTo>
                    <a:pt x="449" y="715"/>
                  </a:lnTo>
                  <a:lnTo>
                    <a:pt x="566" y="915"/>
                  </a:lnTo>
                  <a:lnTo>
                    <a:pt x="699" y="1131"/>
                  </a:lnTo>
                  <a:lnTo>
                    <a:pt x="865" y="1347"/>
                  </a:lnTo>
                  <a:lnTo>
                    <a:pt x="1031" y="1563"/>
                  </a:lnTo>
                  <a:lnTo>
                    <a:pt x="1380" y="1962"/>
                  </a:lnTo>
                  <a:lnTo>
                    <a:pt x="1712" y="2294"/>
                  </a:lnTo>
                  <a:lnTo>
                    <a:pt x="2028" y="2610"/>
                  </a:lnTo>
                  <a:lnTo>
                    <a:pt x="1779" y="2610"/>
                  </a:lnTo>
                  <a:lnTo>
                    <a:pt x="1663" y="2627"/>
                  </a:lnTo>
                  <a:lnTo>
                    <a:pt x="1546" y="2676"/>
                  </a:lnTo>
                  <a:lnTo>
                    <a:pt x="1447" y="2726"/>
                  </a:lnTo>
                  <a:lnTo>
                    <a:pt x="1347" y="2826"/>
                  </a:lnTo>
                  <a:lnTo>
                    <a:pt x="1297" y="2926"/>
                  </a:lnTo>
                  <a:lnTo>
                    <a:pt x="1264" y="3025"/>
                  </a:lnTo>
                  <a:lnTo>
                    <a:pt x="1230" y="3125"/>
                  </a:lnTo>
                  <a:lnTo>
                    <a:pt x="1214" y="3225"/>
                  </a:lnTo>
                  <a:lnTo>
                    <a:pt x="1230" y="3325"/>
                  </a:lnTo>
                  <a:lnTo>
                    <a:pt x="1247" y="3424"/>
                  </a:lnTo>
                  <a:lnTo>
                    <a:pt x="1280" y="3524"/>
                  </a:lnTo>
                  <a:lnTo>
                    <a:pt x="1314" y="3624"/>
                  </a:lnTo>
                  <a:lnTo>
                    <a:pt x="1247" y="3624"/>
                  </a:lnTo>
                  <a:lnTo>
                    <a:pt x="1064" y="3640"/>
                  </a:lnTo>
                  <a:lnTo>
                    <a:pt x="948" y="3657"/>
                  </a:lnTo>
                  <a:lnTo>
                    <a:pt x="848" y="3690"/>
                  </a:lnTo>
                  <a:lnTo>
                    <a:pt x="765" y="3740"/>
                  </a:lnTo>
                  <a:lnTo>
                    <a:pt x="682" y="3807"/>
                  </a:lnTo>
                  <a:lnTo>
                    <a:pt x="649" y="3890"/>
                  </a:lnTo>
                  <a:lnTo>
                    <a:pt x="615" y="3973"/>
                  </a:lnTo>
                  <a:lnTo>
                    <a:pt x="582" y="4056"/>
                  </a:lnTo>
                  <a:lnTo>
                    <a:pt x="582" y="4139"/>
                  </a:lnTo>
                  <a:lnTo>
                    <a:pt x="582" y="4305"/>
                  </a:lnTo>
                  <a:lnTo>
                    <a:pt x="615" y="4455"/>
                  </a:lnTo>
                  <a:lnTo>
                    <a:pt x="649" y="4588"/>
                  </a:lnTo>
                  <a:lnTo>
                    <a:pt x="699" y="4688"/>
                  </a:lnTo>
                  <a:lnTo>
                    <a:pt x="748" y="4771"/>
                  </a:lnTo>
                  <a:lnTo>
                    <a:pt x="632" y="4771"/>
                  </a:lnTo>
                  <a:lnTo>
                    <a:pt x="532" y="4787"/>
                  </a:lnTo>
                  <a:lnTo>
                    <a:pt x="433" y="4821"/>
                  </a:lnTo>
                  <a:lnTo>
                    <a:pt x="333" y="4854"/>
                  </a:lnTo>
                  <a:lnTo>
                    <a:pt x="266" y="4920"/>
                  </a:lnTo>
                  <a:lnTo>
                    <a:pt x="183" y="4987"/>
                  </a:lnTo>
                  <a:lnTo>
                    <a:pt x="133" y="5086"/>
                  </a:lnTo>
                  <a:lnTo>
                    <a:pt x="84" y="5170"/>
                  </a:lnTo>
                  <a:lnTo>
                    <a:pt x="34" y="5352"/>
                  </a:lnTo>
                  <a:lnTo>
                    <a:pt x="0" y="5552"/>
                  </a:lnTo>
                  <a:lnTo>
                    <a:pt x="0" y="5751"/>
                  </a:lnTo>
                  <a:lnTo>
                    <a:pt x="17" y="5967"/>
                  </a:lnTo>
                  <a:lnTo>
                    <a:pt x="50" y="6183"/>
                  </a:lnTo>
                  <a:lnTo>
                    <a:pt x="84" y="6416"/>
                  </a:lnTo>
                  <a:lnTo>
                    <a:pt x="200" y="6832"/>
                  </a:lnTo>
                  <a:lnTo>
                    <a:pt x="333" y="7214"/>
                  </a:lnTo>
                  <a:lnTo>
                    <a:pt x="466" y="7530"/>
                  </a:lnTo>
                  <a:lnTo>
                    <a:pt x="549" y="7729"/>
                  </a:lnTo>
                  <a:lnTo>
                    <a:pt x="599" y="7812"/>
                  </a:lnTo>
                  <a:lnTo>
                    <a:pt x="865" y="7231"/>
                  </a:lnTo>
                  <a:lnTo>
                    <a:pt x="1114" y="6665"/>
                  </a:lnTo>
                  <a:lnTo>
                    <a:pt x="1247" y="6732"/>
                  </a:lnTo>
                  <a:lnTo>
                    <a:pt x="1380" y="6815"/>
                  </a:lnTo>
                  <a:lnTo>
                    <a:pt x="1513" y="6931"/>
                  </a:lnTo>
                  <a:lnTo>
                    <a:pt x="1646" y="7081"/>
                  </a:lnTo>
                  <a:lnTo>
                    <a:pt x="1929" y="7380"/>
                  </a:lnTo>
                  <a:lnTo>
                    <a:pt x="2228" y="7696"/>
                  </a:lnTo>
                  <a:lnTo>
                    <a:pt x="2361" y="7846"/>
                  </a:lnTo>
                  <a:lnTo>
                    <a:pt x="2510" y="7979"/>
                  </a:lnTo>
                  <a:lnTo>
                    <a:pt x="2643" y="8095"/>
                  </a:lnTo>
                  <a:lnTo>
                    <a:pt x="2793" y="8178"/>
                  </a:lnTo>
                  <a:lnTo>
                    <a:pt x="2926" y="8228"/>
                  </a:lnTo>
                  <a:lnTo>
                    <a:pt x="2992" y="8244"/>
                  </a:lnTo>
                  <a:lnTo>
                    <a:pt x="3059" y="8244"/>
                  </a:lnTo>
                  <a:lnTo>
                    <a:pt x="3125" y="8228"/>
                  </a:lnTo>
                  <a:lnTo>
                    <a:pt x="3192" y="8211"/>
                  </a:lnTo>
                  <a:lnTo>
                    <a:pt x="3242" y="8178"/>
                  </a:lnTo>
                  <a:lnTo>
                    <a:pt x="3308" y="8128"/>
                  </a:lnTo>
                  <a:lnTo>
                    <a:pt x="3375" y="8062"/>
                  </a:lnTo>
                  <a:lnTo>
                    <a:pt x="3424" y="7979"/>
                  </a:lnTo>
                  <a:lnTo>
                    <a:pt x="3458" y="7895"/>
                  </a:lnTo>
                  <a:lnTo>
                    <a:pt x="3474" y="7812"/>
                  </a:lnTo>
                  <a:lnTo>
                    <a:pt x="3491" y="7629"/>
                  </a:lnTo>
                  <a:lnTo>
                    <a:pt x="3474" y="7447"/>
                  </a:lnTo>
                  <a:lnTo>
                    <a:pt x="3441" y="7280"/>
                  </a:lnTo>
                  <a:lnTo>
                    <a:pt x="3408" y="7147"/>
                  </a:lnTo>
                  <a:lnTo>
                    <a:pt x="3341" y="6998"/>
                  </a:lnTo>
                  <a:lnTo>
                    <a:pt x="3491" y="7114"/>
                  </a:lnTo>
                  <a:lnTo>
                    <a:pt x="3607" y="7214"/>
                  </a:lnTo>
                  <a:lnTo>
                    <a:pt x="3773" y="7297"/>
                  </a:lnTo>
                  <a:lnTo>
                    <a:pt x="3857" y="7330"/>
                  </a:lnTo>
                  <a:lnTo>
                    <a:pt x="3940" y="7364"/>
                  </a:lnTo>
                  <a:lnTo>
                    <a:pt x="4123" y="7364"/>
                  </a:lnTo>
                  <a:lnTo>
                    <a:pt x="4206" y="7347"/>
                  </a:lnTo>
                  <a:lnTo>
                    <a:pt x="4289" y="7314"/>
                  </a:lnTo>
                  <a:lnTo>
                    <a:pt x="4372" y="7247"/>
                  </a:lnTo>
                  <a:lnTo>
                    <a:pt x="4455" y="7164"/>
                  </a:lnTo>
                  <a:lnTo>
                    <a:pt x="4505" y="7064"/>
                  </a:lnTo>
                  <a:lnTo>
                    <a:pt x="4538" y="6948"/>
                  </a:lnTo>
                  <a:lnTo>
                    <a:pt x="4555" y="6848"/>
                  </a:lnTo>
                  <a:lnTo>
                    <a:pt x="4555" y="6732"/>
                  </a:lnTo>
                  <a:lnTo>
                    <a:pt x="4538" y="6616"/>
                  </a:lnTo>
                  <a:lnTo>
                    <a:pt x="4521" y="6499"/>
                  </a:lnTo>
                  <a:lnTo>
                    <a:pt x="4438" y="6283"/>
                  </a:lnTo>
                  <a:lnTo>
                    <a:pt x="4322" y="6100"/>
                  </a:lnTo>
                  <a:lnTo>
                    <a:pt x="4222" y="5951"/>
                  </a:lnTo>
                  <a:lnTo>
                    <a:pt x="4106" y="5785"/>
                  </a:lnTo>
                  <a:lnTo>
                    <a:pt x="4255" y="5884"/>
                  </a:lnTo>
                  <a:lnTo>
                    <a:pt x="4388" y="5967"/>
                  </a:lnTo>
                  <a:lnTo>
                    <a:pt x="4555" y="6034"/>
                  </a:lnTo>
                  <a:lnTo>
                    <a:pt x="4654" y="6050"/>
                  </a:lnTo>
                  <a:lnTo>
                    <a:pt x="4737" y="6067"/>
                  </a:lnTo>
                  <a:lnTo>
                    <a:pt x="4821" y="6084"/>
                  </a:lnTo>
                  <a:lnTo>
                    <a:pt x="4920" y="6067"/>
                  </a:lnTo>
                  <a:lnTo>
                    <a:pt x="5003" y="6034"/>
                  </a:lnTo>
                  <a:lnTo>
                    <a:pt x="5087" y="5984"/>
                  </a:lnTo>
                  <a:lnTo>
                    <a:pt x="5153" y="5917"/>
                  </a:lnTo>
                  <a:lnTo>
                    <a:pt x="5220" y="5818"/>
                  </a:lnTo>
                  <a:lnTo>
                    <a:pt x="5269" y="5718"/>
                  </a:lnTo>
                  <a:lnTo>
                    <a:pt x="5286" y="5602"/>
                  </a:lnTo>
                  <a:lnTo>
                    <a:pt x="5286" y="5485"/>
                  </a:lnTo>
                  <a:lnTo>
                    <a:pt x="5286" y="5369"/>
                  </a:lnTo>
                  <a:lnTo>
                    <a:pt x="5253" y="5253"/>
                  </a:lnTo>
                  <a:lnTo>
                    <a:pt x="5220" y="5136"/>
                  </a:lnTo>
                  <a:lnTo>
                    <a:pt x="5103" y="4904"/>
                  </a:lnTo>
                  <a:lnTo>
                    <a:pt x="4987" y="4704"/>
                  </a:lnTo>
                  <a:lnTo>
                    <a:pt x="4870" y="4555"/>
                  </a:lnTo>
                  <a:lnTo>
                    <a:pt x="4754" y="4405"/>
                  </a:lnTo>
                  <a:lnTo>
                    <a:pt x="4821" y="4455"/>
                  </a:lnTo>
                  <a:lnTo>
                    <a:pt x="4904" y="4488"/>
                  </a:lnTo>
                  <a:lnTo>
                    <a:pt x="4987" y="4505"/>
                  </a:lnTo>
                  <a:lnTo>
                    <a:pt x="5103" y="4521"/>
                  </a:lnTo>
                  <a:lnTo>
                    <a:pt x="5220" y="4488"/>
                  </a:lnTo>
                  <a:lnTo>
                    <a:pt x="5286" y="4455"/>
                  </a:lnTo>
                  <a:lnTo>
                    <a:pt x="5352" y="4405"/>
                  </a:lnTo>
                  <a:lnTo>
                    <a:pt x="5419" y="4338"/>
                  </a:lnTo>
                  <a:lnTo>
                    <a:pt x="5485" y="4255"/>
                  </a:lnTo>
                  <a:lnTo>
                    <a:pt x="5535" y="4172"/>
                  </a:lnTo>
                  <a:lnTo>
                    <a:pt x="5585" y="4073"/>
                  </a:lnTo>
                  <a:lnTo>
                    <a:pt x="5618" y="3956"/>
                  </a:lnTo>
                  <a:lnTo>
                    <a:pt x="5635" y="3840"/>
                  </a:lnTo>
                  <a:lnTo>
                    <a:pt x="5618" y="3740"/>
                  </a:lnTo>
                  <a:lnTo>
                    <a:pt x="5602" y="3657"/>
                  </a:lnTo>
                  <a:lnTo>
                    <a:pt x="5569" y="3624"/>
                  </a:lnTo>
                  <a:lnTo>
                    <a:pt x="5552" y="3607"/>
                  </a:lnTo>
                  <a:lnTo>
                    <a:pt x="5519" y="3591"/>
                  </a:lnTo>
                  <a:lnTo>
                    <a:pt x="5469" y="3591"/>
                  </a:lnTo>
                  <a:lnTo>
                    <a:pt x="5419" y="3574"/>
                  </a:lnTo>
                  <a:lnTo>
                    <a:pt x="5336" y="3541"/>
                  </a:lnTo>
                  <a:lnTo>
                    <a:pt x="5136" y="3408"/>
                  </a:lnTo>
                  <a:lnTo>
                    <a:pt x="4870" y="3208"/>
                  </a:lnTo>
                  <a:lnTo>
                    <a:pt x="4571" y="2942"/>
                  </a:lnTo>
                  <a:lnTo>
                    <a:pt x="3840" y="2277"/>
                  </a:lnTo>
                  <a:lnTo>
                    <a:pt x="3026" y="1546"/>
                  </a:lnTo>
                  <a:lnTo>
                    <a:pt x="2610" y="1180"/>
                  </a:lnTo>
                  <a:lnTo>
                    <a:pt x="2194" y="848"/>
                  </a:lnTo>
                  <a:lnTo>
                    <a:pt x="1796" y="549"/>
                  </a:lnTo>
                  <a:lnTo>
                    <a:pt x="1430" y="300"/>
                  </a:lnTo>
                  <a:lnTo>
                    <a:pt x="1264" y="200"/>
                  </a:lnTo>
                  <a:lnTo>
                    <a:pt x="1097" y="117"/>
                  </a:lnTo>
                  <a:lnTo>
                    <a:pt x="948" y="67"/>
                  </a:lnTo>
                  <a:lnTo>
                    <a:pt x="798" y="1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6344700" y="2282600"/>
              <a:ext cx="68175" cy="50300"/>
            </a:xfrm>
            <a:custGeom>
              <a:avLst/>
              <a:gdLst/>
              <a:ahLst/>
              <a:cxnLst/>
              <a:rect l="l" t="t" r="r" b="b"/>
              <a:pathLst>
                <a:path w="2727" h="2012" extrusionOk="0">
                  <a:moveTo>
                    <a:pt x="1" y="0"/>
                  </a:moveTo>
                  <a:lnTo>
                    <a:pt x="1" y="17"/>
                  </a:lnTo>
                  <a:lnTo>
                    <a:pt x="383" y="216"/>
                  </a:lnTo>
                  <a:lnTo>
                    <a:pt x="749" y="416"/>
                  </a:lnTo>
                  <a:lnTo>
                    <a:pt x="1098" y="649"/>
                  </a:lnTo>
                  <a:lnTo>
                    <a:pt x="1447" y="881"/>
                  </a:lnTo>
                  <a:lnTo>
                    <a:pt x="1779" y="1147"/>
                  </a:lnTo>
                  <a:lnTo>
                    <a:pt x="2095" y="1413"/>
                  </a:lnTo>
                  <a:lnTo>
                    <a:pt x="2411" y="1696"/>
                  </a:lnTo>
                  <a:lnTo>
                    <a:pt x="2693" y="1995"/>
                  </a:lnTo>
                  <a:lnTo>
                    <a:pt x="2710" y="2011"/>
                  </a:lnTo>
                  <a:lnTo>
                    <a:pt x="2710" y="1995"/>
                  </a:lnTo>
                  <a:lnTo>
                    <a:pt x="2727" y="1945"/>
                  </a:lnTo>
                  <a:lnTo>
                    <a:pt x="2710" y="1878"/>
                  </a:lnTo>
                  <a:lnTo>
                    <a:pt x="2693" y="1845"/>
                  </a:lnTo>
                  <a:lnTo>
                    <a:pt x="2427" y="1529"/>
                  </a:lnTo>
                  <a:lnTo>
                    <a:pt x="2128" y="1230"/>
                  </a:lnTo>
                  <a:lnTo>
                    <a:pt x="1829" y="964"/>
                  </a:lnTo>
                  <a:lnTo>
                    <a:pt x="1497" y="715"/>
                  </a:lnTo>
                  <a:lnTo>
                    <a:pt x="1148" y="499"/>
                  </a:lnTo>
                  <a:lnTo>
                    <a:pt x="782" y="299"/>
                  </a:lnTo>
                  <a:lnTo>
                    <a:pt x="40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6325175" y="2307525"/>
              <a:ext cx="70675" cy="56550"/>
            </a:xfrm>
            <a:custGeom>
              <a:avLst/>
              <a:gdLst/>
              <a:ahLst/>
              <a:cxnLst/>
              <a:rect l="l" t="t" r="r" b="b"/>
              <a:pathLst>
                <a:path w="2827" h="2262" extrusionOk="0">
                  <a:moveTo>
                    <a:pt x="1" y="1"/>
                  </a:moveTo>
                  <a:lnTo>
                    <a:pt x="1" y="17"/>
                  </a:lnTo>
                  <a:lnTo>
                    <a:pt x="366" y="217"/>
                  </a:lnTo>
                  <a:lnTo>
                    <a:pt x="765" y="466"/>
                  </a:lnTo>
                  <a:lnTo>
                    <a:pt x="1164" y="732"/>
                  </a:lnTo>
                  <a:lnTo>
                    <a:pt x="1563" y="1048"/>
                  </a:lnTo>
                  <a:lnTo>
                    <a:pt x="1945" y="1347"/>
                  </a:lnTo>
                  <a:lnTo>
                    <a:pt x="2294" y="1663"/>
                  </a:lnTo>
                  <a:lnTo>
                    <a:pt x="2577" y="1962"/>
                  </a:lnTo>
                  <a:lnTo>
                    <a:pt x="2693" y="2111"/>
                  </a:lnTo>
                  <a:lnTo>
                    <a:pt x="2793" y="2244"/>
                  </a:lnTo>
                  <a:lnTo>
                    <a:pt x="2810" y="2261"/>
                  </a:lnTo>
                  <a:lnTo>
                    <a:pt x="2826" y="2244"/>
                  </a:lnTo>
                  <a:lnTo>
                    <a:pt x="2826" y="2211"/>
                  </a:lnTo>
                  <a:lnTo>
                    <a:pt x="2826" y="2195"/>
                  </a:lnTo>
                  <a:lnTo>
                    <a:pt x="2693" y="1995"/>
                  </a:lnTo>
                  <a:lnTo>
                    <a:pt x="2560" y="1812"/>
                  </a:lnTo>
                  <a:lnTo>
                    <a:pt x="2411" y="1629"/>
                  </a:lnTo>
                  <a:lnTo>
                    <a:pt x="2278" y="1463"/>
                  </a:lnTo>
                  <a:lnTo>
                    <a:pt x="2111" y="1297"/>
                  </a:lnTo>
                  <a:lnTo>
                    <a:pt x="1945" y="1131"/>
                  </a:lnTo>
                  <a:lnTo>
                    <a:pt x="1779" y="981"/>
                  </a:lnTo>
                  <a:lnTo>
                    <a:pt x="1613" y="848"/>
                  </a:lnTo>
                  <a:lnTo>
                    <a:pt x="1430" y="715"/>
                  </a:lnTo>
                  <a:lnTo>
                    <a:pt x="1231" y="582"/>
                  </a:lnTo>
                  <a:lnTo>
                    <a:pt x="1048" y="466"/>
                  </a:lnTo>
                  <a:lnTo>
                    <a:pt x="848" y="350"/>
                  </a:lnTo>
                  <a:lnTo>
                    <a:pt x="632" y="250"/>
                  </a:lnTo>
                  <a:lnTo>
                    <a:pt x="433" y="167"/>
                  </a:lnTo>
                  <a:lnTo>
                    <a:pt x="21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6311875" y="2336625"/>
              <a:ext cx="65675" cy="58600"/>
            </a:xfrm>
            <a:custGeom>
              <a:avLst/>
              <a:gdLst/>
              <a:ahLst/>
              <a:cxnLst/>
              <a:rect l="l" t="t" r="r" b="b"/>
              <a:pathLst>
                <a:path w="2627" h="2344" extrusionOk="0">
                  <a:moveTo>
                    <a:pt x="17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383" y="249"/>
                  </a:lnTo>
                  <a:lnTo>
                    <a:pt x="749" y="499"/>
                  </a:lnTo>
                  <a:lnTo>
                    <a:pt x="1098" y="748"/>
                  </a:lnTo>
                  <a:lnTo>
                    <a:pt x="1447" y="1014"/>
                  </a:lnTo>
                  <a:lnTo>
                    <a:pt x="1763" y="1313"/>
                  </a:lnTo>
                  <a:lnTo>
                    <a:pt x="2062" y="1629"/>
                  </a:lnTo>
                  <a:lnTo>
                    <a:pt x="2328" y="1961"/>
                  </a:lnTo>
                  <a:lnTo>
                    <a:pt x="2577" y="2327"/>
                  </a:lnTo>
                  <a:lnTo>
                    <a:pt x="2594" y="2344"/>
                  </a:lnTo>
                  <a:lnTo>
                    <a:pt x="2610" y="2344"/>
                  </a:lnTo>
                  <a:lnTo>
                    <a:pt x="2627" y="2327"/>
                  </a:lnTo>
                  <a:lnTo>
                    <a:pt x="2627" y="2310"/>
                  </a:lnTo>
                  <a:lnTo>
                    <a:pt x="2544" y="2111"/>
                  </a:lnTo>
                  <a:lnTo>
                    <a:pt x="2444" y="1928"/>
                  </a:lnTo>
                  <a:lnTo>
                    <a:pt x="2344" y="1762"/>
                  </a:lnTo>
                  <a:lnTo>
                    <a:pt x="2228" y="1579"/>
                  </a:lnTo>
                  <a:lnTo>
                    <a:pt x="2112" y="1429"/>
                  </a:lnTo>
                  <a:lnTo>
                    <a:pt x="1979" y="1263"/>
                  </a:lnTo>
                  <a:lnTo>
                    <a:pt x="1829" y="1114"/>
                  </a:lnTo>
                  <a:lnTo>
                    <a:pt x="1679" y="981"/>
                  </a:lnTo>
                  <a:lnTo>
                    <a:pt x="1297" y="698"/>
                  </a:lnTo>
                  <a:lnTo>
                    <a:pt x="1098" y="549"/>
                  </a:lnTo>
                  <a:lnTo>
                    <a:pt x="898" y="399"/>
                  </a:lnTo>
                  <a:lnTo>
                    <a:pt x="682" y="283"/>
                  </a:lnTo>
                  <a:lnTo>
                    <a:pt x="449" y="166"/>
                  </a:lnTo>
                  <a:lnTo>
                    <a:pt x="233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6320200" y="2327875"/>
              <a:ext cx="107225" cy="97675"/>
            </a:xfrm>
            <a:custGeom>
              <a:avLst/>
              <a:gdLst/>
              <a:ahLst/>
              <a:cxnLst/>
              <a:rect l="l" t="t" r="r" b="b"/>
              <a:pathLst>
                <a:path w="4289" h="3907" extrusionOk="0">
                  <a:moveTo>
                    <a:pt x="3673" y="1"/>
                  </a:moveTo>
                  <a:lnTo>
                    <a:pt x="3673" y="18"/>
                  </a:lnTo>
                  <a:lnTo>
                    <a:pt x="3657" y="34"/>
                  </a:lnTo>
                  <a:lnTo>
                    <a:pt x="3623" y="34"/>
                  </a:lnTo>
                  <a:lnTo>
                    <a:pt x="3590" y="51"/>
                  </a:lnTo>
                  <a:lnTo>
                    <a:pt x="3590" y="67"/>
                  </a:lnTo>
                  <a:lnTo>
                    <a:pt x="3806" y="400"/>
                  </a:lnTo>
                  <a:lnTo>
                    <a:pt x="3906" y="599"/>
                  </a:lnTo>
                  <a:lnTo>
                    <a:pt x="4006" y="799"/>
                  </a:lnTo>
                  <a:lnTo>
                    <a:pt x="4072" y="982"/>
                  </a:lnTo>
                  <a:lnTo>
                    <a:pt x="4106" y="1164"/>
                  </a:lnTo>
                  <a:lnTo>
                    <a:pt x="4106" y="1231"/>
                  </a:lnTo>
                  <a:lnTo>
                    <a:pt x="4089" y="1314"/>
                  </a:lnTo>
                  <a:lnTo>
                    <a:pt x="4072" y="1381"/>
                  </a:lnTo>
                  <a:lnTo>
                    <a:pt x="4022" y="1430"/>
                  </a:lnTo>
                  <a:lnTo>
                    <a:pt x="3939" y="1497"/>
                  </a:lnTo>
                  <a:lnTo>
                    <a:pt x="3840" y="1547"/>
                  </a:lnTo>
                  <a:lnTo>
                    <a:pt x="3723" y="1563"/>
                  </a:lnTo>
                  <a:lnTo>
                    <a:pt x="3590" y="1563"/>
                  </a:lnTo>
                  <a:lnTo>
                    <a:pt x="3491" y="1547"/>
                  </a:lnTo>
                  <a:lnTo>
                    <a:pt x="3374" y="1513"/>
                  </a:lnTo>
                  <a:lnTo>
                    <a:pt x="3291" y="1480"/>
                  </a:lnTo>
                  <a:lnTo>
                    <a:pt x="3208" y="1430"/>
                  </a:lnTo>
                  <a:lnTo>
                    <a:pt x="2826" y="1148"/>
                  </a:lnTo>
                  <a:lnTo>
                    <a:pt x="3092" y="1547"/>
                  </a:lnTo>
                  <a:lnTo>
                    <a:pt x="3109" y="1579"/>
                  </a:lnTo>
                  <a:lnTo>
                    <a:pt x="3109" y="1579"/>
                  </a:lnTo>
                  <a:lnTo>
                    <a:pt x="3108" y="1580"/>
                  </a:lnTo>
                  <a:lnTo>
                    <a:pt x="3111" y="1582"/>
                  </a:lnTo>
                  <a:lnTo>
                    <a:pt x="3175" y="1696"/>
                  </a:lnTo>
                  <a:lnTo>
                    <a:pt x="3241" y="1829"/>
                  </a:lnTo>
                  <a:lnTo>
                    <a:pt x="3308" y="1979"/>
                  </a:lnTo>
                  <a:lnTo>
                    <a:pt x="3358" y="2145"/>
                  </a:lnTo>
                  <a:lnTo>
                    <a:pt x="3374" y="2278"/>
                  </a:lnTo>
                  <a:lnTo>
                    <a:pt x="3374" y="2428"/>
                  </a:lnTo>
                  <a:lnTo>
                    <a:pt x="3358" y="2577"/>
                  </a:lnTo>
                  <a:lnTo>
                    <a:pt x="3291" y="2710"/>
                  </a:lnTo>
                  <a:lnTo>
                    <a:pt x="3241" y="2777"/>
                  </a:lnTo>
                  <a:lnTo>
                    <a:pt x="3191" y="2810"/>
                  </a:lnTo>
                  <a:lnTo>
                    <a:pt x="3141" y="2860"/>
                  </a:lnTo>
                  <a:lnTo>
                    <a:pt x="3075" y="2876"/>
                  </a:lnTo>
                  <a:lnTo>
                    <a:pt x="3025" y="2910"/>
                  </a:lnTo>
                  <a:lnTo>
                    <a:pt x="2876" y="2910"/>
                  </a:lnTo>
                  <a:lnTo>
                    <a:pt x="2809" y="2893"/>
                  </a:lnTo>
                  <a:lnTo>
                    <a:pt x="2676" y="2827"/>
                  </a:lnTo>
                  <a:lnTo>
                    <a:pt x="2543" y="2743"/>
                  </a:lnTo>
                  <a:lnTo>
                    <a:pt x="2410" y="2644"/>
                  </a:lnTo>
                  <a:lnTo>
                    <a:pt x="2310" y="2544"/>
                  </a:lnTo>
                  <a:lnTo>
                    <a:pt x="1912" y="2112"/>
                  </a:lnTo>
                  <a:lnTo>
                    <a:pt x="2144" y="2644"/>
                  </a:lnTo>
                  <a:lnTo>
                    <a:pt x="2227" y="2860"/>
                  </a:lnTo>
                  <a:lnTo>
                    <a:pt x="2277" y="3092"/>
                  </a:lnTo>
                  <a:lnTo>
                    <a:pt x="2294" y="3209"/>
                  </a:lnTo>
                  <a:lnTo>
                    <a:pt x="2294" y="3325"/>
                  </a:lnTo>
                  <a:lnTo>
                    <a:pt x="2277" y="3425"/>
                  </a:lnTo>
                  <a:lnTo>
                    <a:pt x="2244" y="3541"/>
                  </a:lnTo>
                  <a:lnTo>
                    <a:pt x="2177" y="3624"/>
                  </a:lnTo>
                  <a:lnTo>
                    <a:pt x="2111" y="3691"/>
                  </a:lnTo>
                  <a:lnTo>
                    <a:pt x="2011" y="3741"/>
                  </a:lnTo>
                  <a:lnTo>
                    <a:pt x="1912" y="3757"/>
                  </a:lnTo>
                  <a:lnTo>
                    <a:pt x="1812" y="3724"/>
                  </a:lnTo>
                  <a:lnTo>
                    <a:pt x="1695" y="3691"/>
                  </a:lnTo>
                  <a:lnTo>
                    <a:pt x="1596" y="3641"/>
                  </a:lnTo>
                  <a:lnTo>
                    <a:pt x="1496" y="3575"/>
                  </a:lnTo>
                  <a:lnTo>
                    <a:pt x="1130" y="3242"/>
                  </a:lnTo>
                  <a:lnTo>
                    <a:pt x="781" y="2893"/>
                  </a:lnTo>
                  <a:lnTo>
                    <a:pt x="416" y="2544"/>
                  </a:lnTo>
                  <a:lnTo>
                    <a:pt x="316" y="2461"/>
                  </a:lnTo>
                  <a:lnTo>
                    <a:pt x="216" y="2378"/>
                  </a:lnTo>
                  <a:lnTo>
                    <a:pt x="116" y="2311"/>
                  </a:lnTo>
                  <a:lnTo>
                    <a:pt x="0" y="2261"/>
                  </a:lnTo>
                  <a:lnTo>
                    <a:pt x="100" y="2328"/>
                  </a:lnTo>
                  <a:lnTo>
                    <a:pt x="200" y="2394"/>
                  </a:lnTo>
                  <a:lnTo>
                    <a:pt x="299" y="2478"/>
                  </a:lnTo>
                  <a:lnTo>
                    <a:pt x="382" y="2577"/>
                  </a:lnTo>
                  <a:lnTo>
                    <a:pt x="715" y="2960"/>
                  </a:lnTo>
                  <a:lnTo>
                    <a:pt x="881" y="3142"/>
                  </a:lnTo>
                  <a:lnTo>
                    <a:pt x="1047" y="3342"/>
                  </a:lnTo>
                  <a:lnTo>
                    <a:pt x="1230" y="3508"/>
                  </a:lnTo>
                  <a:lnTo>
                    <a:pt x="1413" y="3674"/>
                  </a:lnTo>
                  <a:lnTo>
                    <a:pt x="1529" y="3757"/>
                  </a:lnTo>
                  <a:lnTo>
                    <a:pt x="1646" y="3824"/>
                  </a:lnTo>
                  <a:lnTo>
                    <a:pt x="1779" y="3874"/>
                  </a:lnTo>
                  <a:lnTo>
                    <a:pt x="1912" y="3907"/>
                  </a:lnTo>
                  <a:lnTo>
                    <a:pt x="1995" y="3907"/>
                  </a:lnTo>
                  <a:lnTo>
                    <a:pt x="2061" y="3890"/>
                  </a:lnTo>
                  <a:lnTo>
                    <a:pt x="2128" y="3874"/>
                  </a:lnTo>
                  <a:lnTo>
                    <a:pt x="2194" y="3840"/>
                  </a:lnTo>
                  <a:lnTo>
                    <a:pt x="2261" y="3791"/>
                  </a:lnTo>
                  <a:lnTo>
                    <a:pt x="2310" y="3741"/>
                  </a:lnTo>
                  <a:lnTo>
                    <a:pt x="2360" y="3674"/>
                  </a:lnTo>
                  <a:lnTo>
                    <a:pt x="2394" y="3608"/>
                  </a:lnTo>
                  <a:lnTo>
                    <a:pt x="2443" y="3475"/>
                  </a:lnTo>
                  <a:lnTo>
                    <a:pt x="2460" y="3342"/>
                  </a:lnTo>
                  <a:lnTo>
                    <a:pt x="2477" y="3209"/>
                  </a:lnTo>
                  <a:lnTo>
                    <a:pt x="2460" y="3076"/>
                  </a:lnTo>
                  <a:lnTo>
                    <a:pt x="2429" y="2911"/>
                  </a:lnTo>
                  <a:lnTo>
                    <a:pt x="2429" y="2911"/>
                  </a:lnTo>
                  <a:lnTo>
                    <a:pt x="2576" y="3009"/>
                  </a:lnTo>
                  <a:lnTo>
                    <a:pt x="2743" y="3076"/>
                  </a:lnTo>
                  <a:lnTo>
                    <a:pt x="2842" y="3109"/>
                  </a:lnTo>
                  <a:lnTo>
                    <a:pt x="3042" y="3109"/>
                  </a:lnTo>
                  <a:lnTo>
                    <a:pt x="3141" y="3076"/>
                  </a:lnTo>
                  <a:lnTo>
                    <a:pt x="3241" y="3026"/>
                  </a:lnTo>
                  <a:lnTo>
                    <a:pt x="3308" y="2976"/>
                  </a:lnTo>
                  <a:lnTo>
                    <a:pt x="3391" y="2910"/>
                  </a:lnTo>
                  <a:lnTo>
                    <a:pt x="3441" y="2827"/>
                  </a:lnTo>
                  <a:lnTo>
                    <a:pt x="3491" y="2743"/>
                  </a:lnTo>
                  <a:lnTo>
                    <a:pt x="3524" y="2660"/>
                  </a:lnTo>
                  <a:lnTo>
                    <a:pt x="3557" y="2478"/>
                  </a:lnTo>
                  <a:lnTo>
                    <a:pt x="3557" y="2278"/>
                  </a:lnTo>
                  <a:lnTo>
                    <a:pt x="3540" y="2195"/>
                  </a:lnTo>
                  <a:lnTo>
                    <a:pt x="3524" y="2095"/>
                  </a:lnTo>
                  <a:lnTo>
                    <a:pt x="3474" y="1929"/>
                  </a:lnTo>
                  <a:lnTo>
                    <a:pt x="3407" y="1763"/>
                  </a:lnTo>
                  <a:lnTo>
                    <a:pt x="3380" y="1713"/>
                  </a:lnTo>
                  <a:lnTo>
                    <a:pt x="3424" y="1730"/>
                  </a:lnTo>
                  <a:lnTo>
                    <a:pt x="3557" y="1763"/>
                  </a:lnTo>
                  <a:lnTo>
                    <a:pt x="3707" y="1763"/>
                  </a:lnTo>
                  <a:lnTo>
                    <a:pt x="3856" y="1746"/>
                  </a:lnTo>
                  <a:lnTo>
                    <a:pt x="4006" y="1696"/>
                  </a:lnTo>
                  <a:lnTo>
                    <a:pt x="4089" y="1646"/>
                  </a:lnTo>
                  <a:lnTo>
                    <a:pt x="4155" y="1597"/>
                  </a:lnTo>
                  <a:lnTo>
                    <a:pt x="4222" y="1497"/>
                  </a:lnTo>
                  <a:lnTo>
                    <a:pt x="4272" y="1397"/>
                  </a:lnTo>
                  <a:lnTo>
                    <a:pt x="4288" y="1281"/>
                  </a:lnTo>
                  <a:lnTo>
                    <a:pt x="4288" y="1164"/>
                  </a:lnTo>
                  <a:lnTo>
                    <a:pt x="4255" y="1048"/>
                  </a:lnTo>
                  <a:lnTo>
                    <a:pt x="4222" y="915"/>
                  </a:lnTo>
                  <a:lnTo>
                    <a:pt x="4189" y="799"/>
                  </a:lnTo>
                  <a:lnTo>
                    <a:pt x="4122" y="682"/>
                  </a:lnTo>
                  <a:lnTo>
                    <a:pt x="4006" y="450"/>
                  </a:lnTo>
                  <a:lnTo>
                    <a:pt x="3873" y="250"/>
                  </a:lnTo>
                  <a:lnTo>
                    <a:pt x="3756" y="101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6367150" y="2395200"/>
              <a:ext cx="393950" cy="204050"/>
            </a:xfrm>
            <a:custGeom>
              <a:avLst/>
              <a:gdLst/>
              <a:ahLst/>
              <a:cxnLst/>
              <a:rect l="l" t="t" r="r" b="b"/>
              <a:pathLst>
                <a:path w="15758" h="8162" extrusionOk="0">
                  <a:moveTo>
                    <a:pt x="14893" y="1"/>
                  </a:moveTo>
                  <a:lnTo>
                    <a:pt x="14660" y="17"/>
                  </a:lnTo>
                  <a:lnTo>
                    <a:pt x="14411" y="50"/>
                  </a:lnTo>
                  <a:lnTo>
                    <a:pt x="14145" y="117"/>
                  </a:lnTo>
                  <a:lnTo>
                    <a:pt x="13879" y="217"/>
                  </a:lnTo>
                  <a:lnTo>
                    <a:pt x="13596" y="333"/>
                  </a:lnTo>
                  <a:lnTo>
                    <a:pt x="12898" y="649"/>
                  </a:lnTo>
                  <a:lnTo>
                    <a:pt x="12001" y="1031"/>
                  </a:lnTo>
                  <a:lnTo>
                    <a:pt x="10970" y="1430"/>
                  </a:lnTo>
                  <a:lnTo>
                    <a:pt x="9906" y="1829"/>
                  </a:lnTo>
                  <a:lnTo>
                    <a:pt x="8926" y="2211"/>
                  </a:lnTo>
                  <a:lnTo>
                    <a:pt x="8078" y="2494"/>
                  </a:lnTo>
                  <a:lnTo>
                    <a:pt x="7480" y="2693"/>
                  </a:lnTo>
                  <a:lnTo>
                    <a:pt x="7314" y="2743"/>
                  </a:lnTo>
                  <a:lnTo>
                    <a:pt x="7230" y="2760"/>
                  </a:lnTo>
                  <a:lnTo>
                    <a:pt x="7064" y="2643"/>
                  </a:lnTo>
                  <a:lnTo>
                    <a:pt x="6732" y="2394"/>
                  </a:lnTo>
                  <a:lnTo>
                    <a:pt x="5801" y="1613"/>
                  </a:lnTo>
                  <a:lnTo>
                    <a:pt x="4488" y="499"/>
                  </a:lnTo>
                  <a:lnTo>
                    <a:pt x="0" y="4389"/>
                  </a:lnTo>
                  <a:lnTo>
                    <a:pt x="200" y="4571"/>
                  </a:lnTo>
                  <a:lnTo>
                    <a:pt x="732" y="5020"/>
                  </a:lnTo>
                  <a:lnTo>
                    <a:pt x="1097" y="5319"/>
                  </a:lnTo>
                  <a:lnTo>
                    <a:pt x="1529" y="5668"/>
                  </a:lnTo>
                  <a:lnTo>
                    <a:pt x="1995" y="6017"/>
                  </a:lnTo>
                  <a:lnTo>
                    <a:pt x="2493" y="6383"/>
                  </a:lnTo>
                  <a:lnTo>
                    <a:pt x="3042" y="6749"/>
                  </a:lnTo>
                  <a:lnTo>
                    <a:pt x="3590" y="7098"/>
                  </a:lnTo>
                  <a:lnTo>
                    <a:pt x="4156" y="7414"/>
                  </a:lnTo>
                  <a:lnTo>
                    <a:pt x="4438" y="7563"/>
                  </a:lnTo>
                  <a:lnTo>
                    <a:pt x="4721" y="7696"/>
                  </a:lnTo>
                  <a:lnTo>
                    <a:pt x="5003" y="7812"/>
                  </a:lnTo>
                  <a:lnTo>
                    <a:pt x="5269" y="7912"/>
                  </a:lnTo>
                  <a:lnTo>
                    <a:pt x="5552" y="8012"/>
                  </a:lnTo>
                  <a:lnTo>
                    <a:pt x="5818" y="8078"/>
                  </a:lnTo>
                  <a:lnTo>
                    <a:pt x="6067" y="8128"/>
                  </a:lnTo>
                  <a:lnTo>
                    <a:pt x="6316" y="8162"/>
                  </a:lnTo>
                  <a:lnTo>
                    <a:pt x="6566" y="8162"/>
                  </a:lnTo>
                  <a:lnTo>
                    <a:pt x="6782" y="8145"/>
                  </a:lnTo>
                  <a:lnTo>
                    <a:pt x="7014" y="8095"/>
                  </a:lnTo>
                  <a:lnTo>
                    <a:pt x="7264" y="8045"/>
                  </a:lnTo>
                  <a:lnTo>
                    <a:pt x="7513" y="7962"/>
                  </a:lnTo>
                  <a:lnTo>
                    <a:pt x="7779" y="7879"/>
                  </a:lnTo>
                  <a:lnTo>
                    <a:pt x="8062" y="7763"/>
                  </a:lnTo>
                  <a:lnTo>
                    <a:pt x="8344" y="7630"/>
                  </a:lnTo>
                  <a:lnTo>
                    <a:pt x="8926" y="7330"/>
                  </a:lnTo>
                  <a:lnTo>
                    <a:pt x="9524" y="6998"/>
                  </a:lnTo>
                  <a:lnTo>
                    <a:pt x="10156" y="6599"/>
                  </a:lnTo>
                  <a:lnTo>
                    <a:pt x="10771" y="6184"/>
                  </a:lnTo>
                  <a:lnTo>
                    <a:pt x="11402" y="5718"/>
                  </a:lnTo>
                  <a:lnTo>
                    <a:pt x="12017" y="5236"/>
                  </a:lnTo>
                  <a:lnTo>
                    <a:pt x="12599" y="4754"/>
                  </a:lnTo>
                  <a:lnTo>
                    <a:pt x="13164" y="4256"/>
                  </a:lnTo>
                  <a:lnTo>
                    <a:pt x="13696" y="3757"/>
                  </a:lnTo>
                  <a:lnTo>
                    <a:pt x="14178" y="3258"/>
                  </a:lnTo>
                  <a:lnTo>
                    <a:pt x="14610" y="2776"/>
                  </a:lnTo>
                  <a:lnTo>
                    <a:pt x="14976" y="2328"/>
                  </a:lnTo>
                  <a:lnTo>
                    <a:pt x="15142" y="2095"/>
                  </a:lnTo>
                  <a:lnTo>
                    <a:pt x="15292" y="1895"/>
                  </a:lnTo>
                  <a:lnTo>
                    <a:pt x="15491" y="1546"/>
                  </a:lnTo>
                  <a:lnTo>
                    <a:pt x="15624" y="1247"/>
                  </a:lnTo>
                  <a:lnTo>
                    <a:pt x="15674" y="1114"/>
                  </a:lnTo>
                  <a:lnTo>
                    <a:pt x="15724" y="981"/>
                  </a:lnTo>
                  <a:lnTo>
                    <a:pt x="15740" y="865"/>
                  </a:lnTo>
                  <a:lnTo>
                    <a:pt x="15757" y="749"/>
                  </a:lnTo>
                  <a:lnTo>
                    <a:pt x="15757" y="632"/>
                  </a:lnTo>
                  <a:lnTo>
                    <a:pt x="15740" y="549"/>
                  </a:lnTo>
                  <a:lnTo>
                    <a:pt x="15724" y="449"/>
                  </a:lnTo>
                  <a:lnTo>
                    <a:pt x="15691" y="366"/>
                  </a:lnTo>
                  <a:lnTo>
                    <a:pt x="15641" y="300"/>
                  </a:lnTo>
                  <a:lnTo>
                    <a:pt x="15591" y="233"/>
                  </a:lnTo>
                  <a:lnTo>
                    <a:pt x="15524" y="183"/>
                  </a:lnTo>
                  <a:lnTo>
                    <a:pt x="15458" y="134"/>
                  </a:lnTo>
                  <a:lnTo>
                    <a:pt x="15391" y="84"/>
                  </a:lnTo>
                  <a:lnTo>
                    <a:pt x="15308" y="50"/>
                  </a:lnTo>
                  <a:lnTo>
                    <a:pt x="15109" y="17"/>
                  </a:lnTo>
                  <a:lnTo>
                    <a:pt x="14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367150" y="2395200"/>
              <a:ext cx="393950" cy="204050"/>
            </a:xfrm>
            <a:custGeom>
              <a:avLst/>
              <a:gdLst/>
              <a:ahLst/>
              <a:cxnLst/>
              <a:rect l="l" t="t" r="r" b="b"/>
              <a:pathLst>
                <a:path w="15758" h="8162" fill="none" extrusionOk="0">
                  <a:moveTo>
                    <a:pt x="4488" y="499"/>
                  </a:moveTo>
                  <a:lnTo>
                    <a:pt x="0" y="4389"/>
                  </a:lnTo>
                  <a:lnTo>
                    <a:pt x="0" y="4389"/>
                  </a:lnTo>
                  <a:lnTo>
                    <a:pt x="200" y="4571"/>
                  </a:lnTo>
                  <a:lnTo>
                    <a:pt x="732" y="5020"/>
                  </a:lnTo>
                  <a:lnTo>
                    <a:pt x="1097" y="5319"/>
                  </a:lnTo>
                  <a:lnTo>
                    <a:pt x="1529" y="5668"/>
                  </a:lnTo>
                  <a:lnTo>
                    <a:pt x="1995" y="6017"/>
                  </a:lnTo>
                  <a:lnTo>
                    <a:pt x="2493" y="6383"/>
                  </a:lnTo>
                  <a:lnTo>
                    <a:pt x="3042" y="6749"/>
                  </a:lnTo>
                  <a:lnTo>
                    <a:pt x="3590" y="7098"/>
                  </a:lnTo>
                  <a:lnTo>
                    <a:pt x="4156" y="7414"/>
                  </a:lnTo>
                  <a:lnTo>
                    <a:pt x="4438" y="7563"/>
                  </a:lnTo>
                  <a:lnTo>
                    <a:pt x="4721" y="7696"/>
                  </a:lnTo>
                  <a:lnTo>
                    <a:pt x="5003" y="7812"/>
                  </a:lnTo>
                  <a:lnTo>
                    <a:pt x="5269" y="7912"/>
                  </a:lnTo>
                  <a:lnTo>
                    <a:pt x="5552" y="8012"/>
                  </a:lnTo>
                  <a:lnTo>
                    <a:pt x="5818" y="8078"/>
                  </a:lnTo>
                  <a:lnTo>
                    <a:pt x="6067" y="8128"/>
                  </a:lnTo>
                  <a:lnTo>
                    <a:pt x="6316" y="8162"/>
                  </a:lnTo>
                  <a:lnTo>
                    <a:pt x="6566" y="8162"/>
                  </a:lnTo>
                  <a:lnTo>
                    <a:pt x="6782" y="8145"/>
                  </a:lnTo>
                  <a:lnTo>
                    <a:pt x="6782" y="8145"/>
                  </a:lnTo>
                  <a:lnTo>
                    <a:pt x="7014" y="8095"/>
                  </a:lnTo>
                  <a:lnTo>
                    <a:pt x="7264" y="8045"/>
                  </a:lnTo>
                  <a:lnTo>
                    <a:pt x="7513" y="7962"/>
                  </a:lnTo>
                  <a:lnTo>
                    <a:pt x="7779" y="7879"/>
                  </a:lnTo>
                  <a:lnTo>
                    <a:pt x="8062" y="7763"/>
                  </a:lnTo>
                  <a:lnTo>
                    <a:pt x="8344" y="7630"/>
                  </a:lnTo>
                  <a:lnTo>
                    <a:pt x="8926" y="7330"/>
                  </a:lnTo>
                  <a:lnTo>
                    <a:pt x="9524" y="6998"/>
                  </a:lnTo>
                  <a:lnTo>
                    <a:pt x="10156" y="6599"/>
                  </a:lnTo>
                  <a:lnTo>
                    <a:pt x="10771" y="6184"/>
                  </a:lnTo>
                  <a:lnTo>
                    <a:pt x="11402" y="5718"/>
                  </a:lnTo>
                  <a:lnTo>
                    <a:pt x="12017" y="5236"/>
                  </a:lnTo>
                  <a:lnTo>
                    <a:pt x="12599" y="4754"/>
                  </a:lnTo>
                  <a:lnTo>
                    <a:pt x="13164" y="4256"/>
                  </a:lnTo>
                  <a:lnTo>
                    <a:pt x="13696" y="3757"/>
                  </a:lnTo>
                  <a:lnTo>
                    <a:pt x="14178" y="3258"/>
                  </a:lnTo>
                  <a:lnTo>
                    <a:pt x="14610" y="2776"/>
                  </a:lnTo>
                  <a:lnTo>
                    <a:pt x="14976" y="2328"/>
                  </a:lnTo>
                  <a:lnTo>
                    <a:pt x="15142" y="2095"/>
                  </a:lnTo>
                  <a:lnTo>
                    <a:pt x="15292" y="1895"/>
                  </a:lnTo>
                  <a:lnTo>
                    <a:pt x="15292" y="1895"/>
                  </a:lnTo>
                  <a:lnTo>
                    <a:pt x="15491" y="1546"/>
                  </a:lnTo>
                  <a:lnTo>
                    <a:pt x="15624" y="1247"/>
                  </a:lnTo>
                  <a:lnTo>
                    <a:pt x="15674" y="1114"/>
                  </a:lnTo>
                  <a:lnTo>
                    <a:pt x="15724" y="981"/>
                  </a:lnTo>
                  <a:lnTo>
                    <a:pt x="15740" y="865"/>
                  </a:lnTo>
                  <a:lnTo>
                    <a:pt x="15757" y="749"/>
                  </a:lnTo>
                  <a:lnTo>
                    <a:pt x="15757" y="632"/>
                  </a:lnTo>
                  <a:lnTo>
                    <a:pt x="15740" y="549"/>
                  </a:lnTo>
                  <a:lnTo>
                    <a:pt x="15724" y="449"/>
                  </a:lnTo>
                  <a:lnTo>
                    <a:pt x="15691" y="366"/>
                  </a:lnTo>
                  <a:lnTo>
                    <a:pt x="15641" y="300"/>
                  </a:lnTo>
                  <a:lnTo>
                    <a:pt x="15591" y="233"/>
                  </a:lnTo>
                  <a:lnTo>
                    <a:pt x="15524" y="183"/>
                  </a:lnTo>
                  <a:lnTo>
                    <a:pt x="15458" y="134"/>
                  </a:lnTo>
                  <a:lnTo>
                    <a:pt x="15391" y="84"/>
                  </a:lnTo>
                  <a:lnTo>
                    <a:pt x="15308" y="50"/>
                  </a:lnTo>
                  <a:lnTo>
                    <a:pt x="15109" y="17"/>
                  </a:lnTo>
                  <a:lnTo>
                    <a:pt x="14893" y="1"/>
                  </a:lnTo>
                  <a:lnTo>
                    <a:pt x="14660" y="17"/>
                  </a:lnTo>
                  <a:lnTo>
                    <a:pt x="14411" y="50"/>
                  </a:lnTo>
                  <a:lnTo>
                    <a:pt x="14145" y="117"/>
                  </a:lnTo>
                  <a:lnTo>
                    <a:pt x="13879" y="217"/>
                  </a:lnTo>
                  <a:lnTo>
                    <a:pt x="13596" y="333"/>
                  </a:lnTo>
                  <a:lnTo>
                    <a:pt x="13596" y="333"/>
                  </a:lnTo>
                  <a:lnTo>
                    <a:pt x="12898" y="649"/>
                  </a:lnTo>
                  <a:lnTo>
                    <a:pt x="12001" y="1031"/>
                  </a:lnTo>
                  <a:lnTo>
                    <a:pt x="10970" y="1430"/>
                  </a:lnTo>
                  <a:lnTo>
                    <a:pt x="9906" y="1829"/>
                  </a:lnTo>
                  <a:lnTo>
                    <a:pt x="8926" y="2211"/>
                  </a:lnTo>
                  <a:lnTo>
                    <a:pt x="8078" y="2494"/>
                  </a:lnTo>
                  <a:lnTo>
                    <a:pt x="7480" y="2693"/>
                  </a:lnTo>
                  <a:lnTo>
                    <a:pt x="7314" y="2743"/>
                  </a:lnTo>
                  <a:lnTo>
                    <a:pt x="7230" y="2760"/>
                  </a:lnTo>
                  <a:lnTo>
                    <a:pt x="7230" y="2760"/>
                  </a:lnTo>
                  <a:lnTo>
                    <a:pt x="7064" y="2643"/>
                  </a:lnTo>
                  <a:lnTo>
                    <a:pt x="6732" y="2394"/>
                  </a:lnTo>
                  <a:lnTo>
                    <a:pt x="5801" y="1613"/>
                  </a:lnTo>
                  <a:lnTo>
                    <a:pt x="4488" y="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6525050" y="2396875"/>
              <a:ext cx="235625" cy="202375"/>
            </a:xfrm>
            <a:custGeom>
              <a:avLst/>
              <a:gdLst/>
              <a:ahLst/>
              <a:cxnLst/>
              <a:rect l="l" t="t" r="r" b="b"/>
              <a:pathLst>
                <a:path w="9425" h="8095" extrusionOk="0">
                  <a:moveTo>
                    <a:pt x="9026" y="0"/>
                  </a:moveTo>
                  <a:lnTo>
                    <a:pt x="0" y="8078"/>
                  </a:lnTo>
                  <a:lnTo>
                    <a:pt x="183" y="8095"/>
                  </a:lnTo>
                  <a:lnTo>
                    <a:pt x="466" y="8078"/>
                  </a:lnTo>
                  <a:lnTo>
                    <a:pt x="698" y="8028"/>
                  </a:lnTo>
                  <a:lnTo>
                    <a:pt x="931" y="7978"/>
                  </a:lnTo>
                  <a:lnTo>
                    <a:pt x="1180" y="7895"/>
                  </a:lnTo>
                  <a:lnTo>
                    <a:pt x="1446" y="7795"/>
                  </a:lnTo>
                  <a:lnTo>
                    <a:pt x="1729" y="7679"/>
                  </a:lnTo>
                  <a:lnTo>
                    <a:pt x="2011" y="7563"/>
                  </a:lnTo>
                  <a:lnTo>
                    <a:pt x="2593" y="7263"/>
                  </a:lnTo>
                  <a:lnTo>
                    <a:pt x="3208" y="6914"/>
                  </a:lnTo>
                  <a:lnTo>
                    <a:pt x="3823" y="6532"/>
                  </a:lnTo>
                  <a:lnTo>
                    <a:pt x="4455" y="6100"/>
                  </a:lnTo>
                  <a:lnTo>
                    <a:pt x="5070" y="5651"/>
                  </a:lnTo>
                  <a:lnTo>
                    <a:pt x="5685" y="5169"/>
                  </a:lnTo>
                  <a:lnTo>
                    <a:pt x="6266" y="4671"/>
                  </a:lnTo>
                  <a:lnTo>
                    <a:pt x="6832" y="4172"/>
                  </a:lnTo>
                  <a:lnTo>
                    <a:pt x="7363" y="3673"/>
                  </a:lnTo>
                  <a:lnTo>
                    <a:pt x="7845" y="3191"/>
                  </a:lnTo>
                  <a:lnTo>
                    <a:pt x="8278" y="2709"/>
                  </a:lnTo>
                  <a:lnTo>
                    <a:pt x="8660" y="2244"/>
                  </a:lnTo>
                  <a:lnTo>
                    <a:pt x="8809" y="2028"/>
                  </a:lnTo>
                  <a:lnTo>
                    <a:pt x="8959" y="1812"/>
                  </a:lnTo>
                  <a:lnTo>
                    <a:pt x="9075" y="1629"/>
                  </a:lnTo>
                  <a:lnTo>
                    <a:pt x="9175" y="1446"/>
                  </a:lnTo>
                  <a:lnTo>
                    <a:pt x="9258" y="1280"/>
                  </a:lnTo>
                  <a:lnTo>
                    <a:pt x="9325" y="1130"/>
                  </a:lnTo>
                  <a:lnTo>
                    <a:pt x="9375" y="981"/>
                  </a:lnTo>
                  <a:lnTo>
                    <a:pt x="9408" y="848"/>
                  </a:lnTo>
                  <a:lnTo>
                    <a:pt x="9424" y="715"/>
                  </a:lnTo>
                  <a:lnTo>
                    <a:pt x="9424" y="598"/>
                  </a:lnTo>
                  <a:lnTo>
                    <a:pt x="9424" y="482"/>
                  </a:lnTo>
                  <a:lnTo>
                    <a:pt x="9391" y="399"/>
                  </a:lnTo>
                  <a:lnTo>
                    <a:pt x="9358" y="299"/>
                  </a:lnTo>
                  <a:lnTo>
                    <a:pt x="9308" y="233"/>
                  </a:lnTo>
                  <a:lnTo>
                    <a:pt x="9258" y="150"/>
                  </a:lnTo>
                  <a:lnTo>
                    <a:pt x="9192" y="100"/>
                  </a:lnTo>
                  <a:lnTo>
                    <a:pt x="9109" y="50"/>
                  </a:lnTo>
                  <a:lnTo>
                    <a:pt x="9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6525050" y="2396875"/>
              <a:ext cx="235625" cy="202375"/>
            </a:xfrm>
            <a:custGeom>
              <a:avLst/>
              <a:gdLst/>
              <a:ahLst/>
              <a:cxnLst/>
              <a:rect l="l" t="t" r="r" b="b"/>
              <a:pathLst>
                <a:path w="9425" h="8095" fill="none" extrusionOk="0">
                  <a:moveTo>
                    <a:pt x="9026" y="0"/>
                  </a:moveTo>
                  <a:lnTo>
                    <a:pt x="0" y="8078"/>
                  </a:lnTo>
                  <a:lnTo>
                    <a:pt x="0" y="8078"/>
                  </a:lnTo>
                  <a:lnTo>
                    <a:pt x="183" y="8095"/>
                  </a:lnTo>
                  <a:lnTo>
                    <a:pt x="183" y="8095"/>
                  </a:lnTo>
                  <a:lnTo>
                    <a:pt x="466" y="8078"/>
                  </a:lnTo>
                  <a:lnTo>
                    <a:pt x="466" y="8078"/>
                  </a:lnTo>
                  <a:lnTo>
                    <a:pt x="698" y="8028"/>
                  </a:lnTo>
                  <a:lnTo>
                    <a:pt x="931" y="7978"/>
                  </a:lnTo>
                  <a:lnTo>
                    <a:pt x="1180" y="7895"/>
                  </a:lnTo>
                  <a:lnTo>
                    <a:pt x="1446" y="7795"/>
                  </a:lnTo>
                  <a:lnTo>
                    <a:pt x="1729" y="7679"/>
                  </a:lnTo>
                  <a:lnTo>
                    <a:pt x="2011" y="7563"/>
                  </a:lnTo>
                  <a:lnTo>
                    <a:pt x="2593" y="7263"/>
                  </a:lnTo>
                  <a:lnTo>
                    <a:pt x="3208" y="6914"/>
                  </a:lnTo>
                  <a:lnTo>
                    <a:pt x="3823" y="6532"/>
                  </a:lnTo>
                  <a:lnTo>
                    <a:pt x="4455" y="6100"/>
                  </a:lnTo>
                  <a:lnTo>
                    <a:pt x="5070" y="5651"/>
                  </a:lnTo>
                  <a:lnTo>
                    <a:pt x="5685" y="5169"/>
                  </a:lnTo>
                  <a:lnTo>
                    <a:pt x="6266" y="4671"/>
                  </a:lnTo>
                  <a:lnTo>
                    <a:pt x="6832" y="4172"/>
                  </a:lnTo>
                  <a:lnTo>
                    <a:pt x="7363" y="3673"/>
                  </a:lnTo>
                  <a:lnTo>
                    <a:pt x="7845" y="3191"/>
                  </a:lnTo>
                  <a:lnTo>
                    <a:pt x="8278" y="2709"/>
                  </a:lnTo>
                  <a:lnTo>
                    <a:pt x="8660" y="2244"/>
                  </a:lnTo>
                  <a:lnTo>
                    <a:pt x="8809" y="2028"/>
                  </a:lnTo>
                  <a:lnTo>
                    <a:pt x="8959" y="1812"/>
                  </a:lnTo>
                  <a:lnTo>
                    <a:pt x="8959" y="1812"/>
                  </a:lnTo>
                  <a:lnTo>
                    <a:pt x="9075" y="1629"/>
                  </a:lnTo>
                  <a:lnTo>
                    <a:pt x="9175" y="1446"/>
                  </a:lnTo>
                  <a:lnTo>
                    <a:pt x="9258" y="1280"/>
                  </a:lnTo>
                  <a:lnTo>
                    <a:pt x="9325" y="1130"/>
                  </a:lnTo>
                  <a:lnTo>
                    <a:pt x="9375" y="981"/>
                  </a:lnTo>
                  <a:lnTo>
                    <a:pt x="9408" y="848"/>
                  </a:lnTo>
                  <a:lnTo>
                    <a:pt x="9424" y="715"/>
                  </a:lnTo>
                  <a:lnTo>
                    <a:pt x="9424" y="598"/>
                  </a:lnTo>
                  <a:lnTo>
                    <a:pt x="9424" y="482"/>
                  </a:lnTo>
                  <a:lnTo>
                    <a:pt x="9391" y="399"/>
                  </a:lnTo>
                  <a:lnTo>
                    <a:pt x="9358" y="299"/>
                  </a:lnTo>
                  <a:lnTo>
                    <a:pt x="9308" y="233"/>
                  </a:lnTo>
                  <a:lnTo>
                    <a:pt x="9258" y="150"/>
                  </a:lnTo>
                  <a:lnTo>
                    <a:pt x="9192" y="100"/>
                  </a:lnTo>
                  <a:lnTo>
                    <a:pt x="9109" y="50"/>
                  </a:lnTo>
                  <a:lnTo>
                    <a:pt x="9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6393750" y="2434675"/>
              <a:ext cx="103900" cy="90600"/>
            </a:xfrm>
            <a:custGeom>
              <a:avLst/>
              <a:gdLst/>
              <a:ahLst/>
              <a:cxnLst/>
              <a:rect l="l" t="t" r="r" b="b"/>
              <a:pathLst>
                <a:path w="4156" h="3624" extrusionOk="0">
                  <a:moveTo>
                    <a:pt x="4139" y="1"/>
                  </a:moveTo>
                  <a:lnTo>
                    <a:pt x="3590" y="416"/>
                  </a:lnTo>
                  <a:lnTo>
                    <a:pt x="3042" y="848"/>
                  </a:lnTo>
                  <a:lnTo>
                    <a:pt x="1995" y="1746"/>
                  </a:lnTo>
                  <a:lnTo>
                    <a:pt x="1479" y="2195"/>
                  </a:lnTo>
                  <a:lnTo>
                    <a:pt x="981" y="2643"/>
                  </a:lnTo>
                  <a:lnTo>
                    <a:pt x="465" y="3125"/>
                  </a:lnTo>
                  <a:lnTo>
                    <a:pt x="233" y="3341"/>
                  </a:lnTo>
                  <a:lnTo>
                    <a:pt x="0" y="3591"/>
                  </a:lnTo>
                  <a:lnTo>
                    <a:pt x="0" y="3607"/>
                  </a:lnTo>
                  <a:lnTo>
                    <a:pt x="17" y="3624"/>
                  </a:lnTo>
                  <a:lnTo>
                    <a:pt x="316" y="3408"/>
                  </a:lnTo>
                  <a:lnTo>
                    <a:pt x="598" y="3159"/>
                  </a:lnTo>
                  <a:lnTo>
                    <a:pt x="1130" y="2743"/>
                  </a:lnTo>
                  <a:lnTo>
                    <a:pt x="1646" y="2311"/>
                  </a:lnTo>
                  <a:lnTo>
                    <a:pt x="2161" y="1862"/>
                  </a:lnTo>
                  <a:lnTo>
                    <a:pt x="3175" y="965"/>
                  </a:lnTo>
                  <a:lnTo>
                    <a:pt x="3673" y="499"/>
                  </a:lnTo>
                  <a:lnTo>
                    <a:pt x="4155" y="17"/>
                  </a:lnTo>
                  <a:lnTo>
                    <a:pt x="41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6591125" y="2391875"/>
              <a:ext cx="307500" cy="391050"/>
            </a:xfrm>
            <a:custGeom>
              <a:avLst/>
              <a:gdLst/>
              <a:ahLst/>
              <a:cxnLst/>
              <a:rect l="l" t="t" r="r" b="b"/>
              <a:pathLst>
                <a:path w="12300" h="15642" extrusionOk="0">
                  <a:moveTo>
                    <a:pt x="6266" y="1"/>
                  </a:moveTo>
                  <a:lnTo>
                    <a:pt x="6034" y="17"/>
                  </a:lnTo>
                  <a:lnTo>
                    <a:pt x="5784" y="67"/>
                  </a:lnTo>
                  <a:lnTo>
                    <a:pt x="5552" y="134"/>
                  </a:lnTo>
                  <a:lnTo>
                    <a:pt x="5319" y="233"/>
                  </a:lnTo>
                  <a:lnTo>
                    <a:pt x="5103" y="350"/>
                  </a:lnTo>
                  <a:lnTo>
                    <a:pt x="4887" y="499"/>
                  </a:lnTo>
                  <a:lnTo>
                    <a:pt x="4687" y="665"/>
                  </a:lnTo>
                  <a:lnTo>
                    <a:pt x="4455" y="898"/>
                  </a:lnTo>
                  <a:lnTo>
                    <a:pt x="4022" y="1397"/>
                  </a:lnTo>
                  <a:lnTo>
                    <a:pt x="3441" y="2095"/>
                  </a:lnTo>
                  <a:lnTo>
                    <a:pt x="2792" y="2926"/>
                  </a:lnTo>
                  <a:lnTo>
                    <a:pt x="2144" y="3807"/>
                  </a:lnTo>
                  <a:lnTo>
                    <a:pt x="1828" y="4256"/>
                  </a:lnTo>
                  <a:lnTo>
                    <a:pt x="1546" y="4688"/>
                  </a:lnTo>
                  <a:lnTo>
                    <a:pt x="1297" y="5087"/>
                  </a:lnTo>
                  <a:lnTo>
                    <a:pt x="1080" y="5486"/>
                  </a:lnTo>
                  <a:lnTo>
                    <a:pt x="914" y="5818"/>
                  </a:lnTo>
                  <a:lnTo>
                    <a:pt x="864" y="5984"/>
                  </a:lnTo>
                  <a:lnTo>
                    <a:pt x="814" y="6134"/>
                  </a:lnTo>
                  <a:lnTo>
                    <a:pt x="765" y="6383"/>
                  </a:lnTo>
                  <a:lnTo>
                    <a:pt x="731" y="6632"/>
                  </a:lnTo>
                  <a:lnTo>
                    <a:pt x="715" y="6882"/>
                  </a:lnTo>
                  <a:lnTo>
                    <a:pt x="731" y="7114"/>
                  </a:lnTo>
                  <a:lnTo>
                    <a:pt x="748" y="7364"/>
                  </a:lnTo>
                  <a:lnTo>
                    <a:pt x="798" y="7596"/>
                  </a:lnTo>
                  <a:lnTo>
                    <a:pt x="831" y="7813"/>
                  </a:lnTo>
                  <a:lnTo>
                    <a:pt x="898" y="8029"/>
                  </a:lnTo>
                  <a:lnTo>
                    <a:pt x="1014" y="8394"/>
                  </a:lnTo>
                  <a:lnTo>
                    <a:pt x="1114" y="8693"/>
                  </a:lnTo>
                  <a:lnTo>
                    <a:pt x="1230" y="8943"/>
                  </a:lnTo>
                  <a:lnTo>
                    <a:pt x="0" y="14943"/>
                  </a:lnTo>
                  <a:lnTo>
                    <a:pt x="1579" y="15043"/>
                  </a:lnTo>
                  <a:lnTo>
                    <a:pt x="5219" y="15292"/>
                  </a:lnTo>
                  <a:lnTo>
                    <a:pt x="7330" y="15425"/>
                  </a:lnTo>
                  <a:lnTo>
                    <a:pt x="9341" y="15541"/>
                  </a:lnTo>
                  <a:lnTo>
                    <a:pt x="11053" y="15608"/>
                  </a:lnTo>
                  <a:lnTo>
                    <a:pt x="11751" y="15641"/>
                  </a:lnTo>
                  <a:lnTo>
                    <a:pt x="12300" y="15641"/>
                  </a:lnTo>
                  <a:lnTo>
                    <a:pt x="12233" y="15142"/>
                  </a:lnTo>
                  <a:lnTo>
                    <a:pt x="12050" y="13813"/>
                  </a:lnTo>
                  <a:lnTo>
                    <a:pt x="11917" y="12899"/>
                  </a:lnTo>
                  <a:lnTo>
                    <a:pt x="11751" y="11868"/>
                  </a:lnTo>
                  <a:lnTo>
                    <a:pt x="11552" y="10738"/>
                  </a:lnTo>
                  <a:lnTo>
                    <a:pt x="11319" y="9558"/>
                  </a:lnTo>
                  <a:lnTo>
                    <a:pt x="11070" y="8328"/>
                  </a:lnTo>
                  <a:lnTo>
                    <a:pt x="10787" y="7098"/>
                  </a:lnTo>
                  <a:lnTo>
                    <a:pt x="10471" y="5884"/>
                  </a:lnTo>
                  <a:lnTo>
                    <a:pt x="10305" y="5303"/>
                  </a:lnTo>
                  <a:lnTo>
                    <a:pt x="10139" y="4738"/>
                  </a:lnTo>
                  <a:lnTo>
                    <a:pt x="9956" y="4189"/>
                  </a:lnTo>
                  <a:lnTo>
                    <a:pt x="9773" y="3657"/>
                  </a:lnTo>
                  <a:lnTo>
                    <a:pt x="9574" y="3159"/>
                  </a:lnTo>
                  <a:lnTo>
                    <a:pt x="9374" y="2693"/>
                  </a:lnTo>
                  <a:lnTo>
                    <a:pt x="9175" y="2261"/>
                  </a:lnTo>
                  <a:lnTo>
                    <a:pt x="8959" y="1862"/>
                  </a:lnTo>
                  <a:lnTo>
                    <a:pt x="8726" y="1513"/>
                  </a:lnTo>
                  <a:lnTo>
                    <a:pt x="8510" y="1214"/>
                  </a:lnTo>
                  <a:lnTo>
                    <a:pt x="8277" y="948"/>
                  </a:lnTo>
                  <a:lnTo>
                    <a:pt x="8028" y="715"/>
                  </a:lnTo>
                  <a:lnTo>
                    <a:pt x="7779" y="516"/>
                  </a:lnTo>
                  <a:lnTo>
                    <a:pt x="7529" y="350"/>
                  </a:lnTo>
                  <a:lnTo>
                    <a:pt x="7280" y="217"/>
                  </a:lnTo>
                  <a:lnTo>
                    <a:pt x="7031" y="117"/>
                  </a:lnTo>
                  <a:lnTo>
                    <a:pt x="6781" y="50"/>
                  </a:lnTo>
                  <a:lnTo>
                    <a:pt x="6516" y="17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6606900" y="2484550"/>
              <a:ext cx="39100" cy="131325"/>
            </a:xfrm>
            <a:custGeom>
              <a:avLst/>
              <a:gdLst/>
              <a:ahLst/>
              <a:cxnLst/>
              <a:rect l="l" t="t" r="r" b="b"/>
              <a:pathLst>
                <a:path w="1564" h="5253" extrusionOk="0">
                  <a:moveTo>
                    <a:pt x="1563" y="0"/>
                  </a:moveTo>
                  <a:lnTo>
                    <a:pt x="1546" y="17"/>
                  </a:lnTo>
                  <a:lnTo>
                    <a:pt x="1264" y="382"/>
                  </a:lnTo>
                  <a:lnTo>
                    <a:pt x="1015" y="748"/>
                  </a:lnTo>
                  <a:lnTo>
                    <a:pt x="1015" y="731"/>
                  </a:lnTo>
                  <a:lnTo>
                    <a:pt x="1181" y="316"/>
                  </a:lnTo>
                  <a:lnTo>
                    <a:pt x="1181" y="299"/>
                  </a:lnTo>
                  <a:lnTo>
                    <a:pt x="1164" y="299"/>
                  </a:lnTo>
                  <a:lnTo>
                    <a:pt x="965" y="698"/>
                  </a:lnTo>
                  <a:lnTo>
                    <a:pt x="848" y="964"/>
                  </a:lnTo>
                  <a:lnTo>
                    <a:pt x="715" y="1213"/>
                  </a:lnTo>
                  <a:lnTo>
                    <a:pt x="566" y="1463"/>
                  </a:lnTo>
                  <a:lnTo>
                    <a:pt x="449" y="1712"/>
                  </a:lnTo>
                  <a:lnTo>
                    <a:pt x="316" y="1961"/>
                  </a:lnTo>
                  <a:lnTo>
                    <a:pt x="217" y="2227"/>
                  </a:lnTo>
                  <a:lnTo>
                    <a:pt x="134" y="2493"/>
                  </a:lnTo>
                  <a:lnTo>
                    <a:pt x="67" y="2759"/>
                  </a:lnTo>
                  <a:lnTo>
                    <a:pt x="17" y="3025"/>
                  </a:lnTo>
                  <a:lnTo>
                    <a:pt x="1" y="3308"/>
                  </a:lnTo>
                  <a:lnTo>
                    <a:pt x="17" y="3590"/>
                  </a:lnTo>
                  <a:lnTo>
                    <a:pt x="34" y="3856"/>
                  </a:lnTo>
                  <a:lnTo>
                    <a:pt x="84" y="4139"/>
                  </a:lnTo>
                  <a:lnTo>
                    <a:pt x="167" y="4421"/>
                  </a:lnTo>
                  <a:lnTo>
                    <a:pt x="283" y="4720"/>
                  </a:lnTo>
                  <a:lnTo>
                    <a:pt x="433" y="4986"/>
                  </a:lnTo>
                  <a:lnTo>
                    <a:pt x="582" y="5252"/>
                  </a:lnTo>
                  <a:lnTo>
                    <a:pt x="599" y="5252"/>
                  </a:lnTo>
                  <a:lnTo>
                    <a:pt x="616" y="5236"/>
                  </a:lnTo>
                  <a:lnTo>
                    <a:pt x="499" y="4986"/>
                  </a:lnTo>
                  <a:lnTo>
                    <a:pt x="400" y="4737"/>
                  </a:lnTo>
                  <a:lnTo>
                    <a:pt x="316" y="4488"/>
                  </a:lnTo>
                  <a:lnTo>
                    <a:pt x="233" y="4222"/>
                  </a:lnTo>
                  <a:lnTo>
                    <a:pt x="250" y="4222"/>
                  </a:lnTo>
                  <a:lnTo>
                    <a:pt x="200" y="3956"/>
                  </a:lnTo>
                  <a:lnTo>
                    <a:pt x="167" y="3690"/>
                  </a:lnTo>
                  <a:lnTo>
                    <a:pt x="150" y="3407"/>
                  </a:lnTo>
                  <a:lnTo>
                    <a:pt x="167" y="3141"/>
                  </a:lnTo>
                  <a:lnTo>
                    <a:pt x="200" y="2876"/>
                  </a:lnTo>
                  <a:lnTo>
                    <a:pt x="267" y="2593"/>
                  </a:lnTo>
                  <a:lnTo>
                    <a:pt x="333" y="2327"/>
                  </a:lnTo>
                  <a:lnTo>
                    <a:pt x="416" y="2061"/>
                  </a:lnTo>
                  <a:lnTo>
                    <a:pt x="516" y="1812"/>
                  </a:lnTo>
                  <a:lnTo>
                    <a:pt x="616" y="1562"/>
                  </a:lnTo>
                  <a:lnTo>
                    <a:pt x="749" y="1313"/>
                  </a:lnTo>
                  <a:lnTo>
                    <a:pt x="882" y="1080"/>
                  </a:lnTo>
                  <a:lnTo>
                    <a:pt x="1048" y="815"/>
                  </a:lnTo>
                  <a:lnTo>
                    <a:pt x="1214" y="549"/>
                  </a:lnTo>
                  <a:lnTo>
                    <a:pt x="1563" y="17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6606900" y="2484550"/>
              <a:ext cx="39100" cy="131325"/>
            </a:xfrm>
            <a:custGeom>
              <a:avLst/>
              <a:gdLst/>
              <a:ahLst/>
              <a:cxnLst/>
              <a:rect l="l" t="t" r="r" b="b"/>
              <a:pathLst>
                <a:path w="1564" h="5253" fill="none" extrusionOk="0">
                  <a:moveTo>
                    <a:pt x="250" y="4222"/>
                  </a:moveTo>
                  <a:lnTo>
                    <a:pt x="250" y="4222"/>
                  </a:lnTo>
                  <a:lnTo>
                    <a:pt x="200" y="3956"/>
                  </a:lnTo>
                  <a:lnTo>
                    <a:pt x="167" y="3690"/>
                  </a:lnTo>
                  <a:lnTo>
                    <a:pt x="150" y="3407"/>
                  </a:lnTo>
                  <a:lnTo>
                    <a:pt x="167" y="3141"/>
                  </a:lnTo>
                  <a:lnTo>
                    <a:pt x="167" y="3141"/>
                  </a:lnTo>
                  <a:lnTo>
                    <a:pt x="200" y="2876"/>
                  </a:lnTo>
                  <a:lnTo>
                    <a:pt x="267" y="2593"/>
                  </a:lnTo>
                  <a:lnTo>
                    <a:pt x="333" y="2327"/>
                  </a:lnTo>
                  <a:lnTo>
                    <a:pt x="416" y="2061"/>
                  </a:lnTo>
                  <a:lnTo>
                    <a:pt x="516" y="1812"/>
                  </a:lnTo>
                  <a:lnTo>
                    <a:pt x="616" y="1562"/>
                  </a:lnTo>
                  <a:lnTo>
                    <a:pt x="749" y="1313"/>
                  </a:lnTo>
                  <a:lnTo>
                    <a:pt x="882" y="1080"/>
                  </a:lnTo>
                  <a:lnTo>
                    <a:pt x="882" y="1080"/>
                  </a:lnTo>
                  <a:lnTo>
                    <a:pt x="1048" y="815"/>
                  </a:lnTo>
                  <a:lnTo>
                    <a:pt x="1214" y="549"/>
                  </a:lnTo>
                  <a:lnTo>
                    <a:pt x="1563" y="17"/>
                  </a:lnTo>
                  <a:lnTo>
                    <a:pt x="1563" y="17"/>
                  </a:lnTo>
                  <a:lnTo>
                    <a:pt x="1563" y="0"/>
                  </a:lnTo>
                  <a:lnTo>
                    <a:pt x="1546" y="17"/>
                  </a:lnTo>
                  <a:lnTo>
                    <a:pt x="1546" y="17"/>
                  </a:lnTo>
                  <a:lnTo>
                    <a:pt x="1264" y="382"/>
                  </a:lnTo>
                  <a:lnTo>
                    <a:pt x="1015" y="748"/>
                  </a:lnTo>
                  <a:lnTo>
                    <a:pt x="1015" y="748"/>
                  </a:lnTo>
                  <a:lnTo>
                    <a:pt x="1015" y="731"/>
                  </a:lnTo>
                  <a:lnTo>
                    <a:pt x="1015" y="731"/>
                  </a:lnTo>
                  <a:lnTo>
                    <a:pt x="1181" y="316"/>
                  </a:lnTo>
                  <a:lnTo>
                    <a:pt x="1181" y="316"/>
                  </a:lnTo>
                  <a:lnTo>
                    <a:pt x="1181" y="299"/>
                  </a:lnTo>
                  <a:lnTo>
                    <a:pt x="1164" y="299"/>
                  </a:lnTo>
                  <a:lnTo>
                    <a:pt x="1164" y="299"/>
                  </a:lnTo>
                  <a:lnTo>
                    <a:pt x="965" y="698"/>
                  </a:lnTo>
                  <a:lnTo>
                    <a:pt x="965" y="698"/>
                  </a:lnTo>
                  <a:lnTo>
                    <a:pt x="848" y="964"/>
                  </a:lnTo>
                  <a:lnTo>
                    <a:pt x="848" y="964"/>
                  </a:lnTo>
                  <a:lnTo>
                    <a:pt x="715" y="1213"/>
                  </a:lnTo>
                  <a:lnTo>
                    <a:pt x="566" y="1463"/>
                  </a:lnTo>
                  <a:lnTo>
                    <a:pt x="449" y="1712"/>
                  </a:lnTo>
                  <a:lnTo>
                    <a:pt x="316" y="1961"/>
                  </a:lnTo>
                  <a:lnTo>
                    <a:pt x="316" y="1961"/>
                  </a:lnTo>
                  <a:lnTo>
                    <a:pt x="217" y="2227"/>
                  </a:lnTo>
                  <a:lnTo>
                    <a:pt x="134" y="2493"/>
                  </a:lnTo>
                  <a:lnTo>
                    <a:pt x="67" y="2759"/>
                  </a:lnTo>
                  <a:lnTo>
                    <a:pt x="17" y="3025"/>
                  </a:lnTo>
                  <a:lnTo>
                    <a:pt x="1" y="3308"/>
                  </a:lnTo>
                  <a:lnTo>
                    <a:pt x="17" y="3590"/>
                  </a:lnTo>
                  <a:lnTo>
                    <a:pt x="34" y="3856"/>
                  </a:lnTo>
                  <a:lnTo>
                    <a:pt x="84" y="4139"/>
                  </a:lnTo>
                  <a:lnTo>
                    <a:pt x="84" y="4139"/>
                  </a:lnTo>
                  <a:lnTo>
                    <a:pt x="167" y="4421"/>
                  </a:lnTo>
                  <a:lnTo>
                    <a:pt x="283" y="4720"/>
                  </a:lnTo>
                  <a:lnTo>
                    <a:pt x="433" y="4986"/>
                  </a:lnTo>
                  <a:lnTo>
                    <a:pt x="582" y="5252"/>
                  </a:lnTo>
                  <a:lnTo>
                    <a:pt x="582" y="5252"/>
                  </a:lnTo>
                  <a:lnTo>
                    <a:pt x="599" y="5252"/>
                  </a:lnTo>
                  <a:lnTo>
                    <a:pt x="599" y="5252"/>
                  </a:lnTo>
                  <a:lnTo>
                    <a:pt x="616" y="5236"/>
                  </a:lnTo>
                  <a:lnTo>
                    <a:pt x="616" y="5236"/>
                  </a:lnTo>
                  <a:lnTo>
                    <a:pt x="499" y="4986"/>
                  </a:lnTo>
                  <a:lnTo>
                    <a:pt x="400" y="4737"/>
                  </a:lnTo>
                  <a:lnTo>
                    <a:pt x="316" y="4488"/>
                  </a:lnTo>
                  <a:lnTo>
                    <a:pt x="233" y="42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6355100" y="2600050"/>
              <a:ext cx="275925" cy="300050"/>
            </a:xfrm>
            <a:custGeom>
              <a:avLst/>
              <a:gdLst/>
              <a:ahLst/>
              <a:cxnLst/>
              <a:rect l="l" t="t" r="r" b="b"/>
              <a:pathLst>
                <a:path w="11037" h="12002" extrusionOk="0">
                  <a:moveTo>
                    <a:pt x="7712" y="1"/>
                  </a:moveTo>
                  <a:lnTo>
                    <a:pt x="0" y="1330"/>
                  </a:lnTo>
                  <a:lnTo>
                    <a:pt x="3324" y="12001"/>
                  </a:lnTo>
                  <a:lnTo>
                    <a:pt x="11037" y="10671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6345525" y="2601725"/>
              <a:ext cx="275950" cy="300025"/>
            </a:xfrm>
            <a:custGeom>
              <a:avLst/>
              <a:gdLst/>
              <a:ahLst/>
              <a:cxnLst/>
              <a:rect l="l" t="t" r="r" b="b"/>
              <a:pathLst>
                <a:path w="11038" h="12001" extrusionOk="0">
                  <a:moveTo>
                    <a:pt x="7713" y="0"/>
                  </a:moveTo>
                  <a:lnTo>
                    <a:pt x="1" y="1313"/>
                  </a:lnTo>
                  <a:lnTo>
                    <a:pt x="3325" y="12001"/>
                  </a:lnTo>
                  <a:lnTo>
                    <a:pt x="11037" y="10671"/>
                  </a:lnTo>
                  <a:lnTo>
                    <a:pt x="771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6455225" y="2722225"/>
              <a:ext cx="39100" cy="37425"/>
            </a:xfrm>
            <a:custGeom>
              <a:avLst/>
              <a:gdLst/>
              <a:ahLst/>
              <a:cxnLst/>
              <a:rect l="l" t="t" r="r" b="b"/>
              <a:pathLst>
                <a:path w="1564" h="1497" extrusionOk="0">
                  <a:moveTo>
                    <a:pt x="599" y="0"/>
                  </a:moveTo>
                  <a:lnTo>
                    <a:pt x="450" y="34"/>
                  </a:lnTo>
                  <a:lnTo>
                    <a:pt x="333" y="100"/>
                  </a:lnTo>
                  <a:lnTo>
                    <a:pt x="234" y="183"/>
                  </a:lnTo>
                  <a:lnTo>
                    <a:pt x="151" y="266"/>
                  </a:lnTo>
                  <a:lnTo>
                    <a:pt x="67" y="383"/>
                  </a:lnTo>
                  <a:lnTo>
                    <a:pt x="34" y="499"/>
                  </a:lnTo>
                  <a:lnTo>
                    <a:pt x="1" y="632"/>
                  </a:lnTo>
                  <a:lnTo>
                    <a:pt x="18" y="782"/>
                  </a:lnTo>
                  <a:lnTo>
                    <a:pt x="34" y="881"/>
                  </a:lnTo>
                  <a:lnTo>
                    <a:pt x="84" y="1031"/>
                  </a:lnTo>
                  <a:lnTo>
                    <a:pt x="167" y="1147"/>
                  </a:lnTo>
                  <a:lnTo>
                    <a:pt x="267" y="1264"/>
                  </a:lnTo>
                  <a:lnTo>
                    <a:pt x="383" y="1363"/>
                  </a:lnTo>
                  <a:lnTo>
                    <a:pt x="516" y="1430"/>
                  </a:lnTo>
                  <a:lnTo>
                    <a:pt x="666" y="1480"/>
                  </a:lnTo>
                  <a:lnTo>
                    <a:pt x="815" y="1496"/>
                  </a:lnTo>
                  <a:lnTo>
                    <a:pt x="982" y="1480"/>
                  </a:lnTo>
                  <a:lnTo>
                    <a:pt x="1115" y="1446"/>
                  </a:lnTo>
                  <a:lnTo>
                    <a:pt x="1231" y="1397"/>
                  </a:lnTo>
                  <a:lnTo>
                    <a:pt x="1347" y="1313"/>
                  </a:lnTo>
                  <a:lnTo>
                    <a:pt x="1430" y="1214"/>
                  </a:lnTo>
                  <a:lnTo>
                    <a:pt x="1497" y="1114"/>
                  </a:lnTo>
                  <a:lnTo>
                    <a:pt x="1547" y="981"/>
                  </a:lnTo>
                  <a:lnTo>
                    <a:pt x="1563" y="848"/>
                  </a:lnTo>
                  <a:lnTo>
                    <a:pt x="1563" y="715"/>
                  </a:lnTo>
                  <a:lnTo>
                    <a:pt x="1530" y="615"/>
                  </a:lnTo>
                  <a:lnTo>
                    <a:pt x="1480" y="466"/>
                  </a:lnTo>
                  <a:lnTo>
                    <a:pt x="1397" y="333"/>
                  </a:lnTo>
                  <a:lnTo>
                    <a:pt x="1297" y="233"/>
                  </a:lnTo>
                  <a:lnTo>
                    <a:pt x="1181" y="133"/>
                  </a:lnTo>
                  <a:lnTo>
                    <a:pt x="1048" y="67"/>
                  </a:lnTo>
                  <a:lnTo>
                    <a:pt x="898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6645125" y="2408925"/>
              <a:ext cx="324550" cy="471225"/>
            </a:xfrm>
            <a:custGeom>
              <a:avLst/>
              <a:gdLst/>
              <a:ahLst/>
              <a:cxnLst/>
              <a:rect l="l" t="t" r="r" b="b"/>
              <a:pathLst>
                <a:path w="12982" h="18849" extrusionOk="0">
                  <a:moveTo>
                    <a:pt x="5585" y="0"/>
                  </a:moveTo>
                  <a:lnTo>
                    <a:pt x="5519" y="33"/>
                  </a:lnTo>
                  <a:lnTo>
                    <a:pt x="5469" y="67"/>
                  </a:lnTo>
                  <a:lnTo>
                    <a:pt x="5403" y="116"/>
                  </a:lnTo>
                  <a:lnTo>
                    <a:pt x="5353" y="183"/>
                  </a:lnTo>
                  <a:lnTo>
                    <a:pt x="5303" y="249"/>
                  </a:lnTo>
                  <a:lnTo>
                    <a:pt x="5253" y="349"/>
                  </a:lnTo>
                  <a:lnTo>
                    <a:pt x="5220" y="449"/>
                  </a:lnTo>
                  <a:lnTo>
                    <a:pt x="5187" y="565"/>
                  </a:lnTo>
                  <a:lnTo>
                    <a:pt x="5137" y="864"/>
                  </a:lnTo>
                  <a:lnTo>
                    <a:pt x="5103" y="1213"/>
                  </a:lnTo>
                  <a:lnTo>
                    <a:pt x="5103" y="1646"/>
                  </a:lnTo>
                  <a:lnTo>
                    <a:pt x="5153" y="2144"/>
                  </a:lnTo>
                  <a:lnTo>
                    <a:pt x="5220" y="2709"/>
                  </a:lnTo>
                  <a:lnTo>
                    <a:pt x="5336" y="3358"/>
                  </a:lnTo>
                  <a:lnTo>
                    <a:pt x="5569" y="4554"/>
                  </a:lnTo>
                  <a:lnTo>
                    <a:pt x="5802" y="5718"/>
                  </a:lnTo>
                  <a:lnTo>
                    <a:pt x="6250" y="7795"/>
                  </a:lnTo>
                  <a:lnTo>
                    <a:pt x="6583" y="9341"/>
                  </a:lnTo>
                  <a:lnTo>
                    <a:pt x="6682" y="9823"/>
                  </a:lnTo>
                  <a:lnTo>
                    <a:pt x="6716" y="10072"/>
                  </a:lnTo>
                  <a:lnTo>
                    <a:pt x="6699" y="10122"/>
                  </a:lnTo>
                  <a:lnTo>
                    <a:pt x="6666" y="10189"/>
                  </a:lnTo>
                  <a:lnTo>
                    <a:pt x="6583" y="10255"/>
                  </a:lnTo>
                  <a:lnTo>
                    <a:pt x="6483" y="10322"/>
                  </a:lnTo>
                  <a:lnTo>
                    <a:pt x="6200" y="10488"/>
                  </a:lnTo>
                  <a:lnTo>
                    <a:pt x="5818" y="10671"/>
                  </a:lnTo>
                  <a:lnTo>
                    <a:pt x="5386" y="10870"/>
                  </a:lnTo>
                  <a:lnTo>
                    <a:pt x="4871" y="11086"/>
                  </a:lnTo>
                  <a:lnTo>
                    <a:pt x="3757" y="11535"/>
                  </a:lnTo>
                  <a:lnTo>
                    <a:pt x="1530" y="12399"/>
                  </a:lnTo>
                  <a:lnTo>
                    <a:pt x="666" y="12748"/>
                  </a:lnTo>
                  <a:lnTo>
                    <a:pt x="350" y="12898"/>
                  </a:lnTo>
                  <a:lnTo>
                    <a:pt x="134" y="13014"/>
                  </a:lnTo>
                  <a:lnTo>
                    <a:pt x="67" y="13081"/>
                  </a:lnTo>
                  <a:lnTo>
                    <a:pt x="34" y="13164"/>
                  </a:lnTo>
                  <a:lnTo>
                    <a:pt x="17" y="13264"/>
                  </a:lnTo>
                  <a:lnTo>
                    <a:pt x="1" y="13413"/>
                  </a:lnTo>
                  <a:lnTo>
                    <a:pt x="17" y="13563"/>
                  </a:lnTo>
                  <a:lnTo>
                    <a:pt x="51" y="13746"/>
                  </a:lnTo>
                  <a:lnTo>
                    <a:pt x="150" y="14145"/>
                  </a:lnTo>
                  <a:lnTo>
                    <a:pt x="300" y="14610"/>
                  </a:lnTo>
                  <a:lnTo>
                    <a:pt x="499" y="15125"/>
                  </a:lnTo>
                  <a:lnTo>
                    <a:pt x="716" y="15657"/>
                  </a:lnTo>
                  <a:lnTo>
                    <a:pt x="965" y="16189"/>
                  </a:lnTo>
                  <a:lnTo>
                    <a:pt x="1231" y="16721"/>
                  </a:lnTo>
                  <a:lnTo>
                    <a:pt x="1513" y="17219"/>
                  </a:lnTo>
                  <a:lnTo>
                    <a:pt x="1796" y="17685"/>
                  </a:lnTo>
                  <a:lnTo>
                    <a:pt x="2062" y="18084"/>
                  </a:lnTo>
                  <a:lnTo>
                    <a:pt x="2328" y="18433"/>
                  </a:lnTo>
                  <a:lnTo>
                    <a:pt x="2444" y="18566"/>
                  </a:lnTo>
                  <a:lnTo>
                    <a:pt x="2560" y="18682"/>
                  </a:lnTo>
                  <a:lnTo>
                    <a:pt x="2660" y="18765"/>
                  </a:lnTo>
                  <a:lnTo>
                    <a:pt x="2760" y="18815"/>
                  </a:lnTo>
                  <a:lnTo>
                    <a:pt x="2843" y="18848"/>
                  </a:lnTo>
                  <a:lnTo>
                    <a:pt x="2926" y="18848"/>
                  </a:lnTo>
                  <a:lnTo>
                    <a:pt x="3308" y="18715"/>
                  </a:lnTo>
                  <a:lnTo>
                    <a:pt x="3774" y="18566"/>
                  </a:lnTo>
                  <a:lnTo>
                    <a:pt x="4289" y="18350"/>
                  </a:lnTo>
                  <a:lnTo>
                    <a:pt x="4887" y="18117"/>
                  </a:lnTo>
                  <a:lnTo>
                    <a:pt x="5519" y="17851"/>
                  </a:lnTo>
                  <a:lnTo>
                    <a:pt x="6200" y="17552"/>
                  </a:lnTo>
                  <a:lnTo>
                    <a:pt x="6915" y="17219"/>
                  </a:lnTo>
                  <a:lnTo>
                    <a:pt x="7630" y="16854"/>
                  </a:lnTo>
                  <a:lnTo>
                    <a:pt x="8361" y="16472"/>
                  </a:lnTo>
                  <a:lnTo>
                    <a:pt x="9076" y="16056"/>
                  </a:lnTo>
                  <a:lnTo>
                    <a:pt x="9791" y="15624"/>
                  </a:lnTo>
                  <a:lnTo>
                    <a:pt x="10472" y="15175"/>
                  </a:lnTo>
                  <a:lnTo>
                    <a:pt x="11120" y="14710"/>
                  </a:lnTo>
                  <a:lnTo>
                    <a:pt x="11436" y="14477"/>
                  </a:lnTo>
                  <a:lnTo>
                    <a:pt x="11719" y="14228"/>
                  </a:lnTo>
                  <a:lnTo>
                    <a:pt x="12001" y="13995"/>
                  </a:lnTo>
                  <a:lnTo>
                    <a:pt x="12267" y="13746"/>
                  </a:lnTo>
                  <a:lnTo>
                    <a:pt x="12516" y="13496"/>
                  </a:lnTo>
                  <a:lnTo>
                    <a:pt x="12749" y="13247"/>
                  </a:lnTo>
                  <a:lnTo>
                    <a:pt x="12799" y="13164"/>
                  </a:lnTo>
                  <a:lnTo>
                    <a:pt x="12849" y="13064"/>
                  </a:lnTo>
                  <a:lnTo>
                    <a:pt x="12899" y="12965"/>
                  </a:lnTo>
                  <a:lnTo>
                    <a:pt x="12932" y="12865"/>
                  </a:lnTo>
                  <a:lnTo>
                    <a:pt x="12949" y="12748"/>
                  </a:lnTo>
                  <a:lnTo>
                    <a:pt x="12965" y="12615"/>
                  </a:lnTo>
                  <a:lnTo>
                    <a:pt x="12982" y="12350"/>
                  </a:lnTo>
                  <a:lnTo>
                    <a:pt x="12949" y="12050"/>
                  </a:lnTo>
                  <a:lnTo>
                    <a:pt x="12899" y="11718"/>
                  </a:lnTo>
                  <a:lnTo>
                    <a:pt x="12799" y="11369"/>
                  </a:lnTo>
                  <a:lnTo>
                    <a:pt x="12699" y="10987"/>
                  </a:lnTo>
                  <a:lnTo>
                    <a:pt x="12550" y="10604"/>
                  </a:lnTo>
                  <a:lnTo>
                    <a:pt x="12400" y="10189"/>
                  </a:lnTo>
                  <a:lnTo>
                    <a:pt x="12217" y="9757"/>
                  </a:lnTo>
                  <a:lnTo>
                    <a:pt x="12001" y="9308"/>
                  </a:lnTo>
                  <a:lnTo>
                    <a:pt x="11785" y="8842"/>
                  </a:lnTo>
                  <a:lnTo>
                    <a:pt x="11552" y="8377"/>
                  </a:lnTo>
                  <a:lnTo>
                    <a:pt x="11021" y="7413"/>
                  </a:lnTo>
                  <a:lnTo>
                    <a:pt x="10472" y="6449"/>
                  </a:lnTo>
                  <a:lnTo>
                    <a:pt x="9874" y="5468"/>
                  </a:lnTo>
                  <a:lnTo>
                    <a:pt x="9275" y="4504"/>
                  </a:lnTo>
                  <a:lnTo>
                    <a:pt x="8660" y="3574"/>
                  </a:lnTo>
                  <a:lnTo>
                    <a:pt x="8062" y="2709"/>
                  </a:lnTo>
                  <a:lnTo>
                    <a:pt x="7497" y="1895"/>
                  </a:lnTo>
                  <a:lnTo>
                    <a:pt x="6965" y="1164"/>
                  </a:lnTo>
                  <a:lnTo>
                    <a:pt x="6500" y="549"/>
                  </a:lnTo>
                  <a:lnTo>
                    <a:pt x="6350" y="366"/>
                  </a:lnTo>
                  <a:lnTo>
                    <a:pt x="6184" y="216"/>
                  </a:lnTo>
                  <a:lnTo>
                    <a:pt x="6034" y="100"/>
                  </a:lnTo>
                  <a:lnTo>
                    <a:pt x="5885" y="33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6417850" y="2689400"/>
              <a:ext cx="307500" cy="192825"/>
            </a:xfrm>
            <a:custGeom>
              <a:avLst/>
              <a:gdLst/>
              <a:ahLst/>
              <a:cxnLst/>
              <a:rect l="l" t="t" r="r" b="b"/>
              <a:pathLst>
                <a:path w="12300" h="7713" extrusionOk="0">
                  <a:moveTo>
                    <a:pt x="5319" y="0"/>
                  </a:moveTo>
                  <a:lnTo>
                    <a:pt x="5169" y="17"/>
                  </a:lnTo>
                  <a:lnTo>
                    <a:pt x="5020" y="34"/>
                  </a:lnTo>
                  <a:lnTo>
                    <a:pt x="4787" y="100"/>
                  </a:lnTo>
                  <a:lnTo>
                    <a:pt x="4488" y="183"/>
                  </a:lnTo>
                  <a:lnTo>
                    <a:pt x="3740" y="416"/>
                  </a:lnTo>
                  <a:lnTo>
                    <a:pt x="3324" y="565"/>
                  </a:lnTo>
                  <a:lnTo>
                    <a:pt x="2876" y="732"/>
                  </a:lnTo>
                  <a:lnTo>
                    <a:pt x="2427" y="914"/>
                  </a:lnTo>
                  <a:lnTo>
                    <a:pt x="1995" y="1114"/>
                  </a:lnTo>
                  <a:lnTo>
                    <a:pt x="1562" y="1330"/>
                  </a:lnTo>
                  <a:lnTo>
                    <a:pt x="1164" y="1546"/>
                  </a:lnTo>
                  <a:lnTo>
                    <a:pt x="814" y="1762"/>
                  </a:lnTo>
                  <a:lnTo>
                    <a:pt x="499" y="1978"/>
                  </a:lnTo>
                  <a:lnTo>
                    <a:pt x="366" y="2095"/>
                  </a:lnTo>
                  <a:lnTo>
                    <a:pt x="249" y="2194"/>
                  </a:lnTo>
                  <a:lnTo>
                    <a:pt x="166" y="2311"/>
                  </a:lnTo>
                  <a:lnTo>
                    <a:pt x="83" y="2410"/>
                  </a:lnTo>
                  <a:lnTo>
                    <a:pt x="33" y="2527"/>
                  </a:lnTo>
                  <a:lnTo>
                    <a:pt x="0" y="2626"/>
                  </a:lnTo>
                  <a:lnTo>
                    <a:pt x="0" y="2726"/>
                  </a:lnTo>
                  <a:lnTo>
                    <a:pt x="17" y="2826"/>
                  </a:lnTo>
                  <a:lnTo>
                    <a:pt x="50" y="2909"/>
                  </a:lnTo>
                  <a:lnTo>
                    <a:pt x="100" y="2975"/>
                  </a:lnTo>
                  <a:lnTo>
                    <a:pt x="183" y="3025"/>
                  </a:lnTo>
                  <a:lnTo>
                    <a:pt x="266" y="3075"/>
                  </a:lnTo>
                  <a:lnTo>
                    <a:pt x="366" y="3092"/>
                  </a:lnTo>
                  <a:lnTo>
                    <a:pt x="482" y="3108"/>
                  </a:lnTo>
                  <a:lnTo>
                    <a:pt x="748" y="3108"/>
                  </a:lnTo>
                  <a:lnTo>
                    <a:pt x="1047" y="3059"/>
                  </a:lnTo>
                  <a:lnTo>
                    <a:pt x="1363" y="2992"/>
                  </a:lnTo>
                  <a:lnTo>
                    <a:pt x="1712" y="2892"/>
                  </a:lnTo>
                  <a:lnTo>
                    <a:pt x="2061" y="2776"/>
                  </a:lnTo>
                  <a:lnTo>
                    <a:pt x="2393" y="2643"/>
                  </a:lnTo>
                  <a:lnTo>
                    <a:pt x="2726" y="2510"/>
                  </a:lnTo>
                  <a:lnTo>
                    <a:pt x="2959" y="2410"/>
                  </a:lnTo>
                  <a:lnTo>
                    <a:pt x="2726" y="2527"/>
                  </a:lnTo>
                  <a:lnTo>
                    <a:pt x="2410" y="2693"/>
                  </a:lnTo>
                  <a:lnTo>
                    <a:pt x="2078" y="2876"/>
                  </a:lnTo>
                  <a:lnTo>
                    <a:pt x="1762" y="3075"/>
                  </a:lnTo>
                  <a:lnTo>
                    <a:pt x="1463" y="3275"/>
                  </a:lnTo>
                  <a:lnTo>
                    <a:pt x="1197" y="3491"/>
                  </a:lnTo>
                  <a:lnTo>
                    <a:pt x="981" y="3707"/>
                  </a:lnTo>
                  <a:lnTo>
                    <a:pt x="881" y="3807"/>
                  </a:lnTo>
                  <a:lnTo>
                    <a:pt x="814" y="3923"/>
                  </a:lnTo>
                  <a:lnTo>
                    <a:pt x="748" y="4039"/>
                  </a:lnTo>
                  <a:lnTo>
                    <a:pt x="698" y="4139"/>
                  </a:lnTo>
                  <a:lnTo>
                    <a:pt x="682" y="4255"/>
                  </a:lnTo>
                  <a:lnTo>
                    <a:pt x="682" y="4355"/>
                  </a:lnTo>
                  <a:lnTo>
                    <a:pt x="698" y="4455"/>
                  </a:lnTo>
                  <a:lnTo>
                    <a:pt x="731" y="4554"/>
                  </a:lnTo>
                  <a:lnTo>
                    <a:pt x="798" y="4654"/>
                  </a:lnTo>
                  <a:lnTo>
                    <a:pt x="881" y="4721"/>
                  </a:lnTo>
                  <a:lnTo>
                    <a:pt x="981" y="4771"/>
                  </a:lnTo>
                  <a:lnTo>
                    <a:pt x="1097" y="4804"/>
                  </a:lnTo>
                  <a:lnTo>
                    <a:pt x="1213" y="4820"/>
                  </a:lnTo>
                  <a:lnTo>
                    <a:pt x="1363" y="4820"/>
                  </a:lnTo>
                  <a:lnTo>
                    <a:pt x="1496" y="4804"/>
                  </a:lnTo>
                  <a:lnTo>
                    <a:pt x="1662" y="4787"/>
                  </a:lnTo>
                  <a:lnTo>
                    <a:pt x="1995" y="4687"/>
                  </a:lnTo>
                  <a:lnTo>
                    <a:pt x="2360" y="4571"/>
                  </a:lnTo>
                  <a:lnTo>
                    <a:pt x="2619" y="4458"/>
                  </a:lnTo>
                  <a:lnTo>
                    <a:pt x="2619" y="4458"/>
                  </a:lnTo>
                  <a:lnTo>
                    <a:pt x="2393" y="4654"/>
                  </a:lnTo>
                  <a:lnTo>
                    <a:pt x="2177" y="4870"/>
                  </a:lnTo>
                  <a:lnTo>
                    <a:pt x="2094" y="4987"/>
                  </a:lnTo>
                  <a:lnTo>
                    <a:pt x="2028" y="5086"/>
                  </a:lnTo>
                  <a:lnTo>
                    <a:pt x="1978" y="5203"/>
                  </a:lnTo>
                  <a:lnTo>
                    <a:pt x="1945" y="5302"/>
                  </a:lnTo>
                  <a:lnTo>
                    <a:pt x="1928" y="5419"/>
                  </a:lnTo>
                  <a:lnTo>
                    <a:pt x="1945" y="5518"/>
                  </a:lnTo>
                  <a:lnTo>
                    <a:pt x="1978" y="5618"/>
                  </a:lnTo>
                  <a:lnTo>
                    <a:pt x="2044" y="5718"/>
                  </a:lnTo>
                  <a:lnTo>
                    <a:pt x="2111" y="5784"/>
                  </a:lnTo>
                  <a:lnTo>
                    <a:pt x="2177" y="5818"/>
                  </a:lnTo>
                  <a:lnTo>
                    <a:pt x="2277" y="5851"/>
                  </a:lnTo>
                  <a:lnTo>
                    <a:pt x="2393" y="5868"/>
                  </a:lnTo>
                  <a:lnTo>
                    <a:pt x="2510" y="5884"/>
                  </a:lnTo>
                  <a:lnTo>
                    <a:pt x="2643" y="5868"/>
                  </a:lnTo>
                  <a:lnTo>
                    <a:pt x="2925" y="5818"/>
                  </a:lnTo>
                  <a:lnTo>
                    <a:pt x="3258" y="5735"/>
                  </a:lnTo>
                  <a:lnTo>
                    <a:pt x="3590" y="5618"/>
                  </a:lnTo>
                  <a:lnTo>
                    <a:pt x="3956" y="5485"/>
                  </a:lnTo>
                  <a:lnTo>
                    <a:pt x="4305" y="5319"/>
                  </a:lnTo>
                  <a:lnTo>
                    <a:pt x="4402" y="5273"/>
                  </a:lnTo>
                  <a:lnTo>
                    <a:pt x="4305" y="5336"/>
                  </a:lnTo>
                  <a:lnTo>
                    <a:pt x="4056" y="5518"/>
                  </a:lnTo>
                  <a:lnTo>
                    <a:pt x="3823" y="5701"/>
                  </a:lnTo>
                  <a:lnTo>
                    <a:pt x="3640" y="5884"/>
                  </a:lnTo>
                  <a:lnTo>
                    <a:pt x="3557" y="5984"/>
                  </a:lnTo>
                  <a:lnTo>
                    <a:pt x="3490" y="6067"/>
                  </a:lnTo>
                  <a:lnTo>
                    <a:pt x="3441" y="6167"/>
                  </a:lnTo>
                  <a:lnTo>
                    <a:pt x="3407" y="6250"/>
                  </a:lnTo>
                  <a:lnTo>
                    <a:pt x="3391" y="6333"/>
                  </a:lnTo>
                  <a:lnTo>
                    <a:pt x="3391" y="6416"/>
                  </a:lnTo>
                  <a:lnTo>
                    <a:pt x="3424" y="6499"/>
                  </a:lnTo>
                  <a:lnTo>
                    <a:pt x="3457" y="6582"/>
                  </a:lnTo>
                  <a:lnTo>
                    <a:pt x="3524" y="6649"/>
                  </a:lnTo>
                  <a:lnTo>
                    <a:pt x="3607" y="6715"/>
                  </a:lnTo>
                  <a:lnTo>
                    <a:pt x="3707" y="6765"/>
                  </a:lnTo>
                  <a:lnTo>
                    <a:pt x="3823" y="6798"/>
                  </a:lnTo>
                  <a:lnTo>
                    <a:pt x="3939" y="6832"/>
                  </a:lnTo>
                  <a:lnTo>
                    <a:pt x="4355" y="6832"/>
                  </a:lnTo>
                  <a:lnTo>
                    <a:pt x="4671" y="6782"/>
                  </a:lnTo>
                  <a:lnTo>
                    <a:pt x="5003" y="6699"/>
                  </a:lnTo>
                  <a:lnTo>
                    <a:pt x="5352" y="6599"/>
                  </a:lnTo>
                  <a:lnTo>
                    <a:pt x="5701" y="6482"/>
                  </a:lnTo>
                  <a:lnTo>
                    <a:pt x="6034" y="6366"/>
                  </a:lnTo>
                  <a:lnTo>
                    <a:pt x="6349" y="6233"/>
                  </a:lnTo>
                  <a:lnTo>
                    <a:pt x="6914" y="5984"/>
                  </a:lnTo>
                  <a:lnTo>
                    <a:pt x="7313" y="5801"/>
                  </a:lnTo>
                  <a:lnTo>
                    <a:pt x="7446" y="5718"/>
                  </a:lnTo>
                  <a:lnTo>
                    <a:pt x="7795" y="6050"/>
                  </a:lnTo>
                  <a:lnTo>
                    <a:pt x="8128" y="6333"/>
                  </a:lnTo>
                  <a:lnTo>
                    <a:pt x="8477" y="6599"/>
                  </a:lnTo>
                  <a:lnTo>
                    <a:pt x="8809" y="6832"/>
                  </a:lnTo>
                  <a:lnTo>
                    <a:pt x="9158" y="7031"/>
                  </a:lnTo>
                  <a:lnTo>
                    <a:pt x="9491" y="7214"/>
                  </a:lnTo>
                  <a:lnTo>
                    <a:pt x="9807" y="7363"/>
                  </a:lnTo>
                  <a:lnTo>
                    <a:pt x="10122" y="7480"/>
                  </a:lnTo>
                  <a:lnTo>
                    <a:pt x="10438" y="7579"/>
                  </a:lnTo>
                  <a:lnTo>
                    <a:pt x="10737" y="7646"/>
                  </a:lnTo>
                  <a:lnTo>
                    <a:pt x="11020" y="7696"/>
                  </a:lnTo>
                  <a:lnTo>
                    <a:pt x="11302" y="7712"/>
                  </a:lnTo>
                  <a:lnTo>
                    <a:pt x="11552" y="7712"/>
                  </a:lnTo>
                  <a:lnTo>
                    <a:pt x="11801" y="7679"/>
                  </a:lnTo>
                  <a:lnTo>
                    <a:pt x="12017" y="7629"/>
                  </a:lnTo>
                  <a:lnTo>
                    <a:pt x="12233" y="7563"/>
                  </a:lnTo>
                  <a:lnTo>
                    <a:pt x="12250" y="7530"/>
                  </a:lnTo>
                  <a:lnTo>
                    <a:pt x="12266" y="7480"/>
                  </a:lnTo>
                  <a:lnTo>
                    <a:pt x="12300" y="7264"/>
                  </a:lnTo>
                  <a:lnTo>
                    <a:pt x="12300" y="6948"/>
                  </a:lnTo>
                  <a:lnTo>
                    <a:pt x="12300" y="6549"/>
                  </a:lnTo>
                  <a:lnTo>
                    <a:pt x="12266" y="5568"/>
                  </a:lnTo>
                  <a:lnTo>
                    <a:pt x="12217" y="4455"/>
                  </a:lnTo>
                  <a:lnTo>
                    <a:pt x="12084" y="2360"/>
                  </a:lnTo>
                  <a:lnTo>
                    <a:pt x="12017" y="1413"/>
                  </a:lnTo>
                  <a:lnTo>
                    <a:pt x="10654" y="1014"/>
                  </a:lnTo>
                  <a:lnTo>
                    <a:pt x="9391" y="682"/>
                  </a:lnTo>
                  <a:lnTo>
                    <a:pt x="8128" y="349"/>
                  </a:lnTo>
                  <a:lnTo>
                    <a:pt x="7762" y="266"/>
                  </a:lnTo>
                  <a:lnTo>
                    <a:pt x="7363" y="183"/>
                  </a:lnTo>
                  <a:lnTo>
                    <a:pt x="6948" y="117"/>
                  </a:lnTo>
                  <a:lnTo>
                    <a:pt x="6516" y="67"/>
                  </a:lnTo>
                  <a:lnTo>
                    <a:pt x="6083" y="17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6443600" y="2726375"/>
              <a:ext cx="98100" cy="54050"/>
            </a:xfrm>
            <a:custGeom>
              <a:avLst/>
              <a:gdLst/>
              <a:ahLst/>
              <a:cxnLst/>
              <a:rect l="l" t="t" r="r" b="b"/>
              <a:pathLst>
                <a:path w="3924" h="2162" extrusionOk="0">
                  <a:moveTo>
                    <a:pt x="3907" y="1"/>
                  </a:moveTo>
                  <a:lnTo>
                    <a:pt x="3391" y="167"/>
                  </a:lnTo>
                  <a:lnTo>
                    <a:pt x="2926" y="350"/>
                  </a:lnTo>
                  <a:lnTo>
                    <a:pt x="2494" y="532"/>
                  </a:lnTo>
                  <a:lnTo>
                    <a:pt x="2095" y="715"/>
                  </a:lnTo>
                  <a:lnTo>
                    <a:pt x="1746" y="898"/>
                  </a:lnTo>
                  <a:lnTo>
                    <a:pt x="1430" y="1081"/>
                  </a:lnTo>
                  <a:lnTo>
                    <a:pt x="1131" y="1247"/>
                  </a:lnTo>
                  <a:lnTo>
                    <a:pt x="881" y="1413"/>
                  </a:lnTo>
                  <a:lnTo>
                    <a:pt x="483" y="1713"/>
                  </a:lnTo>
                  <a:lnTo>
                    <a:pt x="200" y="1945"/>
                  </a:lnTo>
                  <a:lnTo>
                    <a:pt x="50" y="2111"/>
                  </a:lnTo>
                  <a:lnTo>
                    <a:pt x="1" y="2161"/>
                  </a:lnTo>
                  <a:lnTo>
                    <a:pt x="366" y="1895"/>
                  </a:lnTo>
                  <a:lnTo>
                    <a:pt x="749" y="1646"/>
                  </a:lnTo>
                  <a:lnTo>
                    <a:pt x="1164" y="1397"/>
                  </a:lnTo>
                  <a:lnTo>
                    <a:pt x="1580" y="1164"/>
                  </a:lnTo>
                  <a:lnTo>
                    <a:pt x="2328" y="782"/>
                  </a:lnTo>
                  <a:lnTo>
                    <a:pt x="2826" y="549"/>
                  </a:lnTo>
                  <a:lnTo>
                    <a:pt x="3375" y="283"/>
                  </a:lnTo>
                  <a:lnTo>
                    <a:pt x="3923" y="1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6483075" y="2762525"/>
              <a:ext cx="81475" cy="38675"/>
            </a:xfrm>
            <a:custGeom>
              <a:avLst/>
              <a:gdLst/>
              <a:ahLst/>
              <a:cxnLst/>
              <a:rect l="l" t="t" r="r" b="b"/>
              <a:pathLst>
                <a:path w="3259" h="1547" extrusionOk="0">
                  <a:moveTo>
                    <a:pt x="3242" y="1"/>
                  </a:moveTo>
                  <a:lnTo>
                    <a:pt x="2810" y="134"/>
                  </a:lnTo>
                  <a:lnTo>
                    <a:pt x="2394" y="267"/>
                  </a:lnTo>
                  <a:lnTo>
                    <a:pt x="1978" y="433"/>
                  </a:lnTo>
                  <a:lnTo>
                    <a:pt x="1563" y="616"/>
                  </a:lnTo>
                  <a:lnTo>
                    <a:pt x="1164" y="815"/>
                  </a:lnTo>
                  <a:lnTo>
                    <a:pt x="765" y="1031"/>
                  </a:lnTo>
                  <a:lnTo>
                    <a:pt x="383" y="1264"/>
                  </a:lnTo>
                  <a:lnTo>
                    <a:pt x="17" y="1513"/>
                  </a:lnTo>
                  <a:lnTo>
                    <a:pt x="1" y="1530"/>
                  </a:lnTo>
                  <a:lnTo>
                    <a:pt x="1" y="1546"/>
                  </a:lnTo>
                  <a:lnTo>
                    <a:pt x="34" y="1530"/>
                  </a:lnTo>
                  <a:lnTo>
                    <a:pt x="1646" y="765"/>
                  </a:lnTo>
                  <a:lnTo>
                    <a:pt x="2593" y="316"/>
                  </a:lnTo>
                  <a:lnTo>
                    <a:pt x="3258" y="17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6524225" y="2792450"/>
              <a:ext cx="62350" cy="32025"/>
            </a:xfrm>
            <a:custGeom>
              <a:avLst/>
              <a:gdLst/>
              <a:ahLst/>
              <a:cxnLst/>
              <a:rect l="l" t="t" r="r" b="b"/>
              <a:pathLst>
                <a:path w="2494" h="1281" extrusionOk="0">
                  <a:moveTo>
                    <a:pt x="2477" y="0"/>
                  </a:moveTo>
                  <a:lnTo>
                    <a:pt x="2144" y="117"/>
                  </a:lnTo>
                  <a:lnTo>
                    <a:pt x="1812" y="233"/>
                  </a:lnTo>
                  <a:lnTo>
                    <a:pt x="1496" y="366"/>
                  </a:lnTo>
                  <a:lnTo>
                    <a:pt x="1180" y="516"/>
                  </a:lnTo>
                  <a:lnTo>
                    <a:pt x="881" y="682"/>
                  </a:lnTo>
                  <a:lnTo>
                    <a:pt x="582" y="848"/>
                  </a:lnTo>
                  <a:lnTo>
                    <a:pt x="299" y="1047"/>
                  </a:lnTo>
                  <a:lnTo>
                    <a:pt x="17" y="1247"/>
                  </a:lnTo>
                  <a:lnTo>
                    <a:pt x="0" y="1264"/>
                  </a:lnTo>
                  <a:lnTo>
                    <a:pt x="0" y="1280"/>
                  </a:lnTo>
                  <a:lnTo>
                    <a:pt x="50" y="1264"/>
                  </a:lnTo>
                  <a:lnTo>
                    <a:pt x="1197" y="665"/>
                  </a:lnTo>
                  <a:lnTo>
                    <a:pt x="1812" y="366"/>
                  </a:lnTo>
                  <a:lnTo>
                    <a:pt x="2493" y="34"/>
                  </a:lnTo>
                  <a:lnTo>
                    <a:pt x="2493" y="1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6734050" y="2401425"/>
              <a:ext cx="241450" cy="454625"/>
            </a:xfrm>
            <a:custGeom>
              <a:avLst/>
              <a:gdLst/>
              <a:ahLst/>
              <a:cxnLst/>
              <a:rect l="l" t="t" r="r" b="b"/>
              <a:pathLst>
                <a:path w="9658" h="18185" extrusionOk="0">
                  <a:moveTo>
                    <a:pt x="1879" y="1"/>
                  </a:moveTo>
                  <a:lnTo>
                    <a:pt x="1796" y="18"/>
                  </a:lnTo>
                  <a:lnTo>
                    <a:pt x="1713" y="34"/>
                  </a:lnTo>
                  <a:lnTo>
                    <a:pt x="1646" y="84"/>
                  </a:lnTo>
                  <a:lnTo>
                    <a:pt x="1596" y="134"/>
                  </a:lnTo>
                  <a:lnTo>
                    <a:pt x="1546" y="200"/>
                  </a:lnTo>
                  <a:lnTo>
                    <a:pt x="1497" y="300"/>
                  </a:lnTo>
                  <a:lnTo>
                    <a:pt x="1463" y="400"/>
                  </a:lnTo>
                  <a:lnTo>
                    <a:pt x="1430" y="633"/>
                  </a:lnTo>
                  <a:lnTo>
                    <a:pt x="1397" y="948"/>
                  </a:lnTo>
                  <a:lnTo>
                    <a:pt x="1397" y="1347"/>
                  </a:lnTo>
                  <a:lnTo>
                    <a:pt x="1414" y="2344"/>
                  </a:lnTo>
                  <a:lnTo>
                    <a:pt x="1430" y="2777"/>
                  </a:lnTo>
                  <a:lnTo>
                    <a:pt x="1480" y="3275"/>
                  </a:lnTo>
                  <a:lnTo>
                    <a:pt x="1563" y="3824"/>
                  </a:lnTo>
                  <a:lnTo>
                    <a:pt x="1679" y="4439"/>
                  </a:lnTo>
                  <a:lnTo>
                    <a:pt x="1929" y="5719"/>
                  </a:lnTo>
                  <a:lnTo>
                    <a:pt x="2228" y="7032"/>
                  </a:lnTo>
                  <a:lnTo>
                    <a:pt x="2743" y="9275"/>
                  </a:lnTo>
                  <a:lnTo>
                    <a:pt x="2893" y="10007"/>
                  </a:lnTo>
                  <a:lnTo>
                    <a:pt x="2926" y="10223"/>
                  </a:lnTo>
                  <a:lnTo>
                    <a:pt x="2926" y="10289"/>
                  </a:lnTo>
                  <a:lnTo>
                    <a:pt x="2926" y="10339"/>
                  </a:lnTo>
                  <a:lnTo>
                    <a:pt x="2876" y="10389"/>
                  </a:lnTo>
                  <a:lnTo>
                    <a:pt x="2760" y="10456"/>
                  </a:lnTo>
                  <a:lnTo>
                    <a:pt x="2411" y="10655"/>
                  </a:lnTo>
                  <a:lnTo>
                    <a:pt x="1945" y="10888"/>
                  </a:lnTo>
                  <a:lnTo>
                    <a:pt x="1414" y="11137"/>
                  </a:lnTo>
                  <a:lnTo>
                    <a:pt x="433" y="11569"/>
                  </a:lnTo>
                  <a:lnTo>
                    <a:pt x="1" y="11752"/>
                  </a:lnTo>
                  <a:lnTo>
                    <a:pt x="2943" y="18184"/>
                  </a:lnTo>
                  <a:lnTo>
                    <a:pt x="3209" y="18051"/>
                  </a:lnTo>
                  <a:lnTo>
                    <a:pt x="3923" y="17669"/>
                  </a:lnTo>
                  <a:lnTo>
                    <a:pt x="4405" y="17420"/>
                  </a:lnTo>
                  <a:lnTo>
                    <a:pt x="4937" y="17104"/>
                  </a:lnTo>
                  <a:lnTo>
                    <a:pt x="5519" y="16772"/>
                  </a:lnTo>
                  <a:lnTo>
                    <a:pt x="6117" y="16389"/>
                  </a:lnTo>
                  <a:lnTo>
                    <a:pt x="6732" y="15990"/>
                  </a:lnTo>
                  <a:lnTo>
                    <a:pt x="7314" y="15575"/>
                  </a:lnTo>
                  <a:lnTo>
                    <a:pt x="7879" y="15126"/>
                  </a:lnTo>
                  <a:lnTo>
                    <a:pt x="8145" y="14910"/>
                  </a:lnTo>
                  <a:lnTo>
                    <a:pt x="8394" y="14677"/>
                  </a:lnTo>
                  <a:lnTo>
                    <a:pt x="8627" y="14461"/>
                  </a:lnTo>
                  <a:lnTo>
                    <a:pt x="8843" y="14229"/>
                  </a:lnTo>
                  <a:lnTo>
                    <a:pt x="9043" y="13996"/>
                  </a:lnTo>
                  <a:lnTo>
                    <a:pt x="9209" y="13780"/>
                  </a:lnTo>
                  <a:lnTo>
                    <a:pt x="9358" y="13547"/>
                  </a:lnTo>
                  <a:lnTo>
                    <a:pt x="9475" y="13314"/>
                  </a:lnTo>
                  <a:lnTo>
                    <a:pt x="9574" y="13098"/>
                  </a:lnTo>
                  <a:lnTo>
                    <a:pt x="9624" y="12882"/>
                  </a:lnTo>
                  <a:lnTo>
                    <a:pt x="9658" y="12650"/>
                  </a:lnTo>
                  <a:lnTo>
                    <a:pt x="9641" y="12384"/>
                  </a:lnTo>
                  <a:lnTo>
                    <a:pt x="9608" y="12101"/>
                  </a:lnTo>
                  <a:lnTo>
                    <a:pt x="9525" y="11769"/>
                  </a:lnTo>
                  <a:lnTo>
                    <a:pt x="9425" y="11436"/>
                  </a:lnTo>
                  <a:lnTo>
                    <a:pt x="9309" y="11054"/>
                  </a:lnTo>
                  <a:lnTo>
                    <a:pt x="9159" y="10672"/>
                  </a:lnTo>
                  <a:lnTo>
                    <a:pt x="8976" y="10273"/>
                  </a:lnTo>
                  <a:lnTo>
                    <a:pt x="8793" y="9841"/>
                  </a:lnTo>
                  <a:lnTo>
                    <a:pt x="8577" y="9408"/>
                  </a:lnTo>
                  <a:lnTo>
                    <a:pt x="8112" y="8511"/>
                  </a:lnTo>
                  <a:lnTo>
                    <a:pt x="7597" y="7580"/>
                  </a:lnTo>
                  <a:lnTo>
                    <a:pt x="7048" y="6649"/>
                  </a:lnTo>
                  <a:lnTo>
                    <a:pt x="6483" y="5735"/>
                  </a:lnTo>
                  <a:lnTo>
                    <a:pt x="5918" y="4838"/>
                  </a:lnTo>
                  <a:lnTo>
                    <a:pt x="5369" y="3990"/>
                  </a:lnTo>
                  <a:lnTo>
                    <a:pt x="4837" y="3209"/>
                  </a:lnTo>
                  <a:lnTo>
                    <a:pt x="4355" y="2527"/>
                  </a:lnTo>
                  <a:lnTo>
                    <a:pt x="3940" y="1946"/>
                  </a:lnTo>
                  <a:lnTo>
                    <a:pt x="3591" y="1480"/>
                  </a:lnTo>
                  <a:lnTo>
                    <a:pt x="3342" y="1148"/>
                  </a:lnTo>
                  <a:lnTo>
                    <a:pt x="3209" y="982"/>
                  </a:lnTo>
                  <a:lnTo>
                    <a:pt x="3026" y="799"/>
                  </a:lnTo>
                  <a:lnTo>
                    <a:pt x="2826" y="599"/>
                  </a:lnTo>
                  <a:lnTo>
                    <a:pt x="2610" y="400"/>
                  </a:lnTo>
                  <a:lnTo>
                    <a:pt x="2378" y="234"/>
                  </a:lnTo>
                  <a:lnTo>
                    <a:pt x="2161" y="101"/>
                  </a:lnTo>
                  <a:lnTo>
                    <a:pt x="2062" y="51"/>
                  </a:lnTo>
                  <a:lnTo>
                    <a:pt x="1962" y="18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6762300" y="2691900"/>
              <a:ext cx="62775" cy="132150"/>
            </a:xfrm>
            <a:custGeom>
              <a:avLst/>
              <a:gdLst/>
              <a:ahLst/>
              <a:cxnLst/>
              <a:rect l="l" t="t" r="r" b="b"/>
              <a:pathLst>
                <a:path w="2511" h="5286" extrusionOk="0">
                  <a:moveTo>
                    <a:pt x="1" y="0"/>
                  </a:moveTo>
                  <a:lnTo>
                    <a:pt x="1" y="17"/>
                  </a:lnTo>
                  <a:lnTo>
                    <a:pt x="134" y="366"/>
                  </a:lnTo>
                  <a:lnTo>
                    <a:pt x="284" y="698"/>
                  </a:lnTo>
                  <a:lnTo>
                    <a:pt x="599" y="1380"/>
                  </a:lnTo>
                  <a:lnTo>
                    <a:pt x="1198" y="2676"/>
                  </a:lnTo>
                  <a:lnTo>
                    <a:pt x="1796" y="3972"/>
                  </a:lnTo>
                  <a:lnTo>
                    <a:pt x="1962" y="4305"/>
                  </a:lnTo>
                  <a:lnTo>
                    <a:pt x="2128" y="4637"/>
                  </a:lnTo>
                  <a:lnTo>
                    <a:pt x="2311" y="4970"/>
                  </a:lnTo>
                  <a:lnTo>
                    <a:pt x="2394" y="5136"/>
                  </a:lnTo>
                  <a:lnTo>
                    <a:pt x="2494" y="5286"/>
                  </a:lnTo>
                  <a:lnTo>
                    <a:pt x="2511" y="5286"/>
                  </a:lnTo>
                  <a:lnTo>
                    <a:pt x="2511" y="5269"/>
                  </a:lnTo>
                  <a:lnTo>
                    <a:pt x="2461" y="5103"/>
                  </a:lnTo>
                  <a:lnTo>
                    <a:pt x="2394" y="4936"/>
                  </a:lnTo>
                  <a:lnTo>
                    <a:pt x="2245" y="4604"/>
                  </a:lnTo>
                  <a:lnTo>
                    <a:pt x="1962" y="3956"/>
                  </a:lnTo>
                  <a:lnTo>
                    <a:pt x="1331" y="2643"/>
                  </a:lnTo>
                  <a:lnTo>
                    <a:pt x="699" y="1330"/>
                  </a:lnTo>
                  <a:lnTo>
                    <a:pt x="383" y="665"/>
                  </a:lnTo>
                  <a:lnTo>
                    <a:pt x="217" y="33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6733225" y="2498675"/>
              <a:ext cx="76075" cy="200300"/>
            </a:xfrm>
            <a:custGeom>
              <a:avLst/>
              <a:gdLst/>
              <a:ahLst/>
              <a:cxnLst/>
              <a:rect l="l" t="t" r="r" b="b"/>
              <a:pathLst>
                <a:path w="3043" h="8012" extrusionOk="0">
                  <a:moveTo>
                    <a:pt x="1480" y="0"/>
                  </a:moveTo>
                  <a:lnTo>
                    <a:pt x="1463" y="17"/>
                  </a:lnTo>
                  <a:lnTo>
                    <a:pt x="1796" y="1446"/>
                  </a:lnTo>
                  <a:lnTo>
                    <a:pt x="1663" y="1197"/>
                  </a:lnTo>
                  <a:lnTo>
                    <a:pt x="1363" y="698"/>
                  </a:lnTo>
                  <a:lnTo>
                    <a:pt x="1596" y="1230"/>
                  </a:lnTo>
                  <a:lnTo>
                    <a:pt x="1729" y="1480"/>
                  </a:lnTo>
                  <a:lnTo>
                    <a:pt x="1845" y="1646"/>
                  </a:lnTo>
                  <a:lnTo>
                    <a:pt x="2327" y="3757"/>
                  </a:lnTo>
                  <a:lnTo>
                    <a:pt x="2676" y="5302"/>
                  </a:lnTo>
                  <a:lnTo>
                    <a:pt x="2843" y="6084"/>
                  </a:lnTo>
                  <a:lnTo>
                    <a:pt x="2893" y="6333"/>
                  </a:lnTo>
                  <a:lnTo>
                    <a:pt x="2893" y="6399"/>
                  </a:lnTo>
                  <a:lnTo>
                    <a:pt x="2893" y="6433"/>
                  </a:lnTo>
                  <a:lnTo>
                    <a:pt x="2494" y="6649"/>
                  </a:lnTo>
                  <a:lnTo>
                    <a:pt x="1663" y="7048"/>
                  </a:lnTo>
                  <a:lnTo>
                    <a:pt x="715" y="7496"/>
                  </a:lnTo>
                  <a:lnTo>
                    <a:pt x="0" y="7829"/>
                  </a:lnTo>
                  <a:lnTo>
                    <a:pt x="50" y="8012"/>
                  </a:lnTo>
                  <a:lnTo>
                    <a:pt x="67" y="8012"/>
                  </a:lnTo>
                  <a:lnTo>
                    <a:pt x="84" y="7995"/>
                  </a:lnTo>
                  <a:lnTo>
                    <a:pt x="50" y="7862"/>
                  </a:lnTo>
                  <a:lnTo>
                    <a:pt x="765" y="7563"/>
                  </a:lnTo>
                  <a:lnTo>
                    <a:pt x="1746" y="7114"/>
                  </a:lnTo>
                  <a:lnTo>
                    <a:pt x="2627" y="6715"/>
                  </a:lnTo>
                  <a:lnTo>
                    <a:pt x="2926" y="6566"/>
                  </a:lnTo>
                  <a:lnTo>
                    <a:pt x="3042" y="6499"/>
                  </a:lnTo>
                  <a:lnTo>
                    <a:pt x="3042" y="6416"/>
                  </a:lnTo>
                  <a:lnTo>
                    <a:pt x="3009" y="6217"/>
                  </a:lnTo>
                  <a:lnTo>
                    <a:pt x="2876" y="5568"/>
                  </a:lnTo>
                  <a:lnTo>
                    <a:pt x="2577" y="4222"/>
                  </a:lnTo>
                  <a:lnTo>
                    <a:pt x="2344" y="3225"/>
                  </a:lnTo>
                  <a:lnTo>
                    <a:pt x="2111" y="2244"/>
                  </a:lnTo>
                  <a:lnTo>
                    <a:pt x="1812" y="1130"/>
                  </a:lnTo>
                  <a:lnTo>
                    <a:pt x="1496" y="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6714525" y="2321650"/>
              <a:ext cx="59450" cy="112225"/>
            </a:xfrm>
            <a:custGeom>
              <a:avLst/>
              <a:gdLst/>
              <a:ahLst/>
              <a:cxnLst/>
              <a:rect l="l" t="t" r="r" b="b"/>
              <a:pathLst>
                <a:path w="2378" h="4489" extrusionOk="0">
                  <a:moveTo>
                    <a:pt x="2377" y="1"/>
                  </a:moveTo>
                  <a:lnTo>
                    <a:pt x="2078" y="134"/>
                  </a:lnTo>
                  <a:lnTo>
                    <a:pt x="1" y="1064"/>
                  </a:lnTo>
                  <a:lnTo>
                    <a:pt x="117" y="2727"/>
                  </a:lnTo>
                  <a:lnTo>
                    <a:pt x="117" y="2859"/>
                  </a:lnTo>
                  <a:lnTo>
                    <a:pt x="84" y="3092"/>
                  </a:lnTo>
                  <a:lnTo>
                    <a:pt x="34" y="3641"/>
                  </a:lnTo>
                  <a:lnTo>
                    <a:pt x="17" y="3940"/>
                  </a:lnTo>
                  <a:lnTo>
                    <a:pt x="34" y="4189"/>
                  </a:lnTo>
                  <a:lnTo>
                    <a:pt x="50" y="4306"/>
                  </a:lnTo>
                  <a:lnTo>
                    <a:pt x="84" y="4389"/>
                  </a:lnTo>
                  <a:lnTo>
                    <a:pt x="117" y="4438"/>
                  </a:lnTo>
                  <a:lnTo>
                    <a:pt x="167" y="4472"/>
                  </a:lnTo>
                  <a:lnTo>
                    <a:pt x="333" y="4488"/>
                  </a:lnTo>
                  <a:lnTo>
                    <a:pt x="499" y="4472"/>
                  </a:lnTo>
                  <a:lnTo>
                    <a:pt x="665" y="4438"/>
                  </a:lnTo>
                  <a:lnTo>
                    <a:pt x="832" y="4389"/>
                  </a:lnTo>
                  <a:lnTo>
                    <a:pt x="998" y="4322"/>
                  </a:lnTo>
                  <a:lnTo>
                    <a:pt x="1164" y="4239"/>
                  </a:lnTo>
                  <a:lnTo>
                    <a:pt x="1330" y="4139"/>
                  </a:lnTo>
                  <a:lnTo>
                    <a:pt x="1480" y="4040"/>
                  </a:lnTo>
                  <a:lnTo>
                    <a:pt x="1746" y="3824"/>
                  </a:lnTo>
                  <a:lnTo>
                    <a:pt x="1978" y="3624"/>
                  </a:lnTo>
                  <a:lnTo>
                    <a:pt x="2128" y="3458"/>
                  </a:lnTo>
                  <a:lnTo>
                    <a:pt x="2211" y="3341"/>
                  </a:lnTo>
                  <a:lnTo>
                    <a:pt x="2261" y="2976"/>
                  </a:lnTo>
                  <a:lnTo>
                    <a:pt x="2311" y="2610"/>
                  </a:lnTo>
                  <a:lnTo>
                    <a:pt x="2344" y="2245"/>
                  </a:lnTo>
                  <a:lnTo>
                    <a:pt x="2377" y="1879"/>
                  </a:lnTo>
                  <a:lnTo>
                    <a:pt x="2377" y="1679"/>
                  </a:lnTo>
                  <a:lnTo>
                    <a:pt x="2377" y="1480"/>
                  </a:lnTo>
                  <a:lnTo>
                    <a:pt x="2377" y="1214"/>
                  </a:lnTo>
                  <a:lnTo>
                    <a:pt x="2377" y="1114"/>
                  </a:lnTo>
                  <a:lnTo>
                    <a:pt x="2377" y="1031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6713700" y="2321650"/>
              <a:ext cx="59850" cy="68175"/>
            </a:xfrm>
            <a:custGeom>
              <a:avLst/>
              <a:gdLst/>
              <a:ahLst/>
              <a:cxnLst/>
              <a:rect l="l" t="t" r="r" b="b"/>
              <a:pathLst>
                <a:path w="2394" h="2727" extrusionOk="0">
                  <a:moveTo>
                    <a:pt x="2377" y="1"/>
                  </a:moveTo>
                  <a:lnTo>
                    <a:pt x="2078" y="134"/>
                  </a:lnTo>
                  <a:lnTo>
                    <a:pt x="0" y="1064"/>
                  </a:lnTo>
                  <a:lnTo>
                    <a:pt x="133" y="2727"/>
                  </a:lnTo>
                  <a:lnTo>
                    <a:pt x="299" y="2693"/>
                  </a:lnTo>
                  <a:lnTo>
                    <a:pt x="482" y="2643"/>
                  </a:lnTo>
                  <a:lnTo>
                    <a:pt x="649" y="2577"/>
                  </a:lnTo>
                  <a:lnTo>
                    <a:pt x="831" y="2510"/>
                  </a:lnTo>
                  <a:lnTo>
                    <a:pt x="1147" y="2344"/>
                  </a:lnTo>
                  <a:lnTo>
                    <a:pt x="1446" y="2128"/>
                  </a:lnTo>
                  <a:lnTo>
                    <a:pt x="1729" y="1895"/>
                  </a:lnTo>
                  <a:lnTo>
                    <a:pt x="1978" y="1646"/>
                  </a:lnTo>
                  <a:lnTo>
                    <a:pt x="2095" y="1497"/>
                  </a:lnTo>
                  <a:lnTo>
                    <a:pt x="2194" y="1347"/>
                  </a:lnTo>
                  <a:lnTo>
                    <a:pt x="2311" y="1197"/>
                  </a:lnTo>
                  <a:lnTo>
                    <a:pt x="2394" y="1031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6661350" y="2201150"/>
              <a:ext cx="133800" cy="172475"/>
            </a:xfrm>
            <a:custGeom>
              <a:avLst/>
              <a:gdLst/>
              <a:ahLst/>
              <a:cxnLst/>
              <a:rect l="l" t="t" r="r" b="b"/>
              <a:pathLst>
                <a:path w="5352" h="6899" extrusionOk="0">
                  <a:moveTo>
                    <a:pt x="2726" y="1"/>
                  </a:moveTo>
                  <a:lnTo>
                    <a:pt x="2477" y="17"/>
                  </a:lnTo>
                  <a:lnTo>
                    <a:pt x="2227" y="67"/>
                  </a:lnTo>
                  <a:lnTo>
                    <a:pt x="1961" y="134"/>
                  </a:lnTo>
                  <a:lnTo>
                    <a:pt x="1712" y="233"/>
                  </a:lnTo>
                  <a:lnTo>
                    <a:pt x="1479" y="366"/>
                  </a:lnTo>
                  <a:lnTo>
                    <a:pt x="1247" y="532"/>
                  </a:lnTo>
                  <a:lnTo>
                    <a:pt x="1031" y="749"/>
                  </a:lnTo>
                  <a:lnTo>
                    <a:pt x="831" y="998"/>
                  </a:lnTo>
                  <a:lnTo>
                    <a:pt x="632" y="1280"/>
                  </a:lnTo>
                  <a:lnTo>
                    <a:pt x="465" y="1596"/>
                  </a:lnTo>
                  <a:lnTo>
                    <a:pt x="316" y="1978"/>
                  </a:lnTo>
                  <a:lnTo>
                    <a:pt x="199" y="2394"/>
                  </a:lnTo>
                  <a:lnTo>
                    <a:pt x="100" y="2876"/>
                  </a:lnTo>
                  <a:lnTo>
                    <a:pt x="33" y="3391"/>
                  </a:lnTo>
                  <a:lnTo>
                    <a:pt x="17" y="3657"/>
                  </a:lnTo>
                  <a:lnTo>
                    <a:pt x="0" y="3907"/>
                  </a:lnTo>
                  <a:lnTo>
                    <a:pt x="0" y="4156"/>
                  </a:lnTo>
                  <a:lnTo>
                    <a:pt x="17" y="4372"/>
                  </a:lnTo>
                  <a:lnTo>
                    <a:pt x="33" y="4588"/>
                  </a:lnTo>
                  <a:lnTo>
                    <a:pt x="67" y="4787"/>
                  </a:lnTo>
                  <a:lnTo>
                    <a:pt x="100" y="4987"/>
                  </a:lnTo>
                  <a:lnTo>
                    <a:pt x="150" y="5153"/>
                  </a:lnTo>
                  <a:lnTo>
                    <a:pt x="199" y="5319"/>
                  </a:lnTo>
                  <a:lnTo>
                    <a:pt x="266" y="5486"/>
                  </a:lnTo>
                  <a:lnTo>
                    <a:pt x="399" y="5768"/>
                  </a:lnTo>
                  <a:lnTo>
                    <a:pt x="549" y="6001"/>
                  </a:lnTo>
                  <a:lnTo>
                    <a:pt x="715" y="6200"/>
                  </a:lnTo>
                  <a:lnTo>
                    <a:pt x="898" y="6383"/>
                  </a:lnTo>
                  <a:lnTo>
                    <a:pt x="1097" y="6516"/>
                  </a:lnTo>
                  <a:lnTo>
                    <a:pt x="1280" y="6632"/>
                  </a:lnTo>
                  <a:lnTo>
                    <a:pt x="1463" y="6715"/>
                  </a:lnTo>
                  <a:lnTo>
                    <a:pt x="1646" y="6782"/>
                  </a:lnTo>
                  <a:lnTo>
                    <a:pt x="1812" y="6832"/>
                  </a:lnTo>
                  <a:lnTo>
                    <a:pt x="1961" y="6865"/>
                  </a:lnTo>
                  <a:lnTo>
                    <a:pt x="2094" y="6882"/>
                  </a:lnTo>
                  <a:lnTo>
                    <a:pt x="2377" y="6898"/>
                  </a:lnTo>
                  <a:lnTo>
                    <a:pt x="2543" y="6898"/>
                  </a:lnTo>
                  <a:lnTo>
                    <a:pt x="2743" y="6882"/>
                  </a:lnTo>
                  <a:lnTo>
                    <a:pt x="2959" y="6848"/>
                  </a:lnTo>
                  <a:lnTo>
                    <a:pt x="3175" y="6799"/>
                  </a:lnTo>
                  <a:lnTo>
                    <a:pt x="3407" y="6732"/>
                  </a:lnTo>
                  <a:lnTo>
                    <a:pt x="3657" y="6616"/>
                  </a:lnTo>
                  <a:lnTo>
                    <a:pt x="3889" y="6483"/>
                  </a:lnTo>
                  <a:lnTo>
                    <a:pt x="4122" y="6300"/>
                  </a:lnTo>
                  <a:lnTo>
                    <a:pt x="4238" y="6200"/>
                  </a:lnTo>
                  <a:lnTo>
                    <a:pt x="4338" y="6084"/>
                  </a:lnTo>
                  <a:lnTo>
                    <a:pt x="4454" y="5951"/>
                  </a:lnTo>
                  <a:lnTo>
                    <a:pt x="4554" y="5818"/>
                  </a:lnTo>
                  <a:lnTo>
                    <a:pt x="4654" y="5652"/>
                  </a:lnTo>
                  <a:lnTo>
                    <a:pt x="4754" y="5486"/>
                  </a:lnTo>
                  <a:lnTo>
                    <a:pt x="4853" y="5303"/>
                  </a:lnTo>
                  <a:lnTo>
                    <a:pt x="4936" y="5103"/>
                  </a:lnTo>
                  <a:lnTo>
                    <a:pt x="5020" y="4887"/>
                  </a:lnTo>
                  <a:lnTo>
                    <a:pt x="5086" y="4671"/>
                  </a:lnTo>
                  <a:lnTo>
                    <a:pt x="5153" y="4422"/>
                  </a:lnTo>
                  <a:lnTo>
                    <a:pt x="5219" y="4156"/>
                  </a:lnTo>
                  <a:lnTo>
                    <a:pt x="5302" y="3641"/>
                  </a:lnTo>
                  <a:lnTo>
                    <a:pt x="5352" y="3159"/>
                  </a:lnTo>
                  <a:lnTo>
                    <a:pt x="5352" y="2726"/>
                  </a:lnTo>
                  <a:lnTo>
                    <a:pt x="5335" y="2328"/>
                  </a:lnTo>
                  <a:lnTo>
                    <a:pt x="5269" y="1962"/>
                  </a:lnTo>
                  <a:lnTo>
                    <a:pt x="5186" y="1629"/>
                  </a:lnTo>
                  <a:lnTo>
                    <a:pt x="5069" y="1347"/>
                  </a:lnTo>
                  <a:lnTo>
                    <a:pt x="4936" y="1081"/>
                  </a:lnTo>
                  <a:lnTo>
                    <a:pt x="4770" y="848"/>
                  </a:lnTo>
                  <a:lnTo>
                    <a:pt x="4587" y="665"/>
                  </a:lnTo>
                  <a:lnTo>
                    <a:pt x="4388" y="483"/>
                  </a:lnTo>
                  <a:lnTo>
                    <a:pt x="4172" y="350"/>
                  </a:lnTo>
                  <a:lnTo>
                    <a:pt x="3939" y="233"/>
                  </a:lnTo>
                  <a:lnTo>
                    <a:pt x="3707" y="150"/>
                  </a:lnTo>
                  <a:lnTo>
                    <a:pt x="3474" y="67"/>
                  </a:lnTo>
                  <a:lnTo>
                    <a:pt x="3225" y="34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6675475" y="2262225"/>
              <a:ext cx="13725" cy="7925"/>
            </a:xfrm>
            <a:custGeom>
              <a:avLst/>
              <a:gdLst/>
              <a:ahLst/>
              <a:cxnLst/>
              <a:rect l="l" t="t" r="r" b="b"/>
              <a:pathLst>
                <a:path w="549" h="317" extrusionOk="0">
                  <a:moveTo>
                    <a:pt x="366" y="1"/>
                  </a:moveTo>
                  <a:lnTo>
                    <a:pt x="283" y="17"/>
                  </a:lnTo>
                  <a:lnTo>
                    <a:pt x="216" y="17"/>
                  </a:lnTo>
                  <a:lnTo>
                    <a:pt x="150" y="34"/>
                  </a:lnTo>
                  <a:lnTo>
                    <a:pt x="100" y="67"/>
                  </a:lnTo>
                  <a:lnTo>
                    <a:pt x="33" y="117"/>
                  </a:lnTo>
                  <a:lnTo>
                    <a:pt x="0" y="150"/>
                  </a:lnTo>
                  <a:lnTo>
                    <a:pt x="0" y="184"/>
                  </a:lnTo>
                  <a:lnTo>
                    <a:pt x="0" y="234"/>
                  </a:lnTo>
                  <a:lnTo>
                    <a:pt x="17" y="267"/>
                  </a:lnTo>
                  <a:lnTo>
                    <a:pt x="50" y="317"/>
                  </a:lnTo>
                  <a:lnTo>
                    <a:pt x="116" y="317"/>
                  </a:lnTo>
                  <a:lnTo>
                    <a:pt x="316" y="300"/>
                  </a:lnTo>
                  <a:lnTo>
                    <a:pt x="416" y="283"/>
                  </a:lnTo>
                  <a:lnTo>
                    <a:pt x="515" y="234"/>
                  </a:lnTo>
                  <a:lnTo>
                    <a:pt x="549" y="200"/>
                  </a:lnTo>
                  <a:lnTo>
                    <a:pt x="549" y="167"/>
                  </a:lnTo>
                  <a:lnTo>
                    <a:pt x="549" y="134"/>
                  </a:lnTo>
                  <a:lnTo>
                    <a:pt x="532" y="101"/>
                  </a:lnTo>
                  <a:lnTo>
                    <a:pt x="482" y="51"/>
                  </a:lnTo>
                  <a:lnTo>
                    <a:pt x="432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6716600" y="2266800"/>
              <a:ext cx="12900" cy="8350"/>
            </a:xfrm>
            <a:custGeom>
              <a:avLst/>
              <a:gdLst/>
              <a:ahLst/>
              <a:cxnLst/>
              <a:rect l="l" t="t" r="r" b="b"/>
              <a:pathLst>
                <a:path w="516" h="334" extrusionOk="0">
                  <a:moveTo>
                    <a:pt x="134" y="1"/>
                  </a:moveTo>
                  <a:lnTo>
                    <a:pt x="84" y="17"/>
                  </a:lnTo>
                  <a:lnTo>
                    <a:pt x="17" y="51"/>
                  </a:lnTo>
                  <a:lnTo>
                    <a:pt x="1" y="84"/>
                  </a:lnTo>
                  <a:lnTo>
                    <a:pt x="1" y="117"/>
                  </a:lnTo>
                  <a:lnTo>
                    <a:pt x="1" y="150"/>
                  </a:lnTo>
                  <a:lnTo>
                    <a:pt x="17" y="184"/>
                  </a:lnTo>
                  <a:lnTo>
                    <a:pt x="100" y="250"/>
                  </a:lnTo>
                  <a:lnTo>
                    <a:pt x="200" y="283"/>
                  </a:lnTo>
                  <a:lnTo>
                    <a:pt x="400" y="333"/>
                  </a:lnTo>
                  <a:lnTo>
                    <a:pt x="466" y="333"/>
                  </a:lnTo>
                  <a:lnTo>
                    <a:pt x="499" y="300"/>
                  </a:lnTo>
                  <a:lnTo>
                    <a:pt x="516" y="267"/>
                  </a:lnTo>
                  <a:lnTo>
                    <a:pt x="516" y="217"/>
                  </a:lnTo>
                  <a:lnTo>
                    <a:pt x="499" y="184"/>
                  </a:lnTo>
                  <a:lnTo>
                    <a:pt x="466" y="117"/>
                  </a:lnTo>
                  <a:lnTo>
                    <a:pt x="400" y="84"/>
                  </a:lnTo>
                  <a:lnTo>
                    <a:pt x="350" y="34"/>
                  </a:lnTo>
                  <a:lnTo>
                    <a:pt x="283" y="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6712875" y="2292975"/>
              <a:ext cx="4575" cy="13750"/>
            </a:xfrm>
            <a:custGeom>
              <a:avLst/>
              <a:gdLst/>
              <a:ahLst/>
              <a:cxnLst/>
              <a:rect l="l" t="t" r="r" b="b"/>
              <a:pathLst>
                <a:path w="183" h="550" extrusionOk="0">
                  <a:moveTo>
                    <a:pt x="33" y="1"/>
                  </a:moveTo>
                  <a:lnTo>
                    <a:pt x="0" y="150"/>
                  </a:lnTo>
                  <a:lnTo>
                    <a:pt x="0" y="234"/>
                  </a:lnTo>
                  <a:lnTo>
                    <a:pt x="0" y="317"/>
                  </a:lnTo>
                  <a:lnTo>
                    <a:pt x="17" y="400"/>
                  </a:lnTo>
                  <a:lnTo>
                    <a:pt x="67" y="466"/>
                  </a:lnTo>
                  <a:lnTo>
                    <a:pt x="116" y="516"/>
                  </a:lnTo>
                  <a:lnTo>
                    <a:pt x="183" y="549"/>
                  </a:lnTo>
                  <a:lnTo>
                    <a:pt x="183" y="533"/>
                  </a:lnTo>
                  <a:lnTo>
                    <a:pt x="133" y="499"/>
                  </a:lnTo>
                  <a:lnTo>
                    <a:pt x="83" y="450"/>
                  </a:lnTo>
                  <a:lnTo>
                    <a:pt x="50" y="383"/>
                  </a:lnTo>
                  <a:lnTo>
                    <a:pt x="33" y="317"/>
                  </a:lnTo>
                  <a:lnTo>
                    <a:pt x="33" y="167"/>
                  </a:lnTo>
                  <a:lnTo>
                    <a:pt x="50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6712875" y="2288000"/>
              <a:ext cx="11225" cy="16225"/>
            </a:xfrm>
            <a:custGeom>
              <a:avLst/>
              <a:gdLst/>
              <a:ahLst/>
              <a:cxnLst/>
              <a:rect l="l" t="t" r="r" b="b"/>
              <a:pathLst>
                <a:path w="449" h="649" extrusionOk="0">
                  <a:moveTo>
                    <a:pt x="233" y="0"/>
                  </a:moveTo>
                  <a:lnTo>
                    <a:pt x="183" y="17"/>
                  </a:lnTo>
                  <a:lnTo>
                    <a:pt x="150" y="34"/>
                  </a:lnTo>
                  <a:lnTo>
                    <a:pt x="100" y="67"/>
                  </a:lnTo>
                  <a:lnTo>
                    <a:pt x="83" y="100"/>
                  </a:lnTo>
                  <a:lnTo>
                    <a:pt x="33" y="200"/>
                  </a:lnTo>
                  <a:lnTo>
                    <a:pt x="0" y="316"/>
                  </a:lnTo>
                  <a:lnTo>
                    <a:pt x="17" y="433"/>
                  </a:lnTo>
                  <a:lnTo>
                    <a:pt x="50" y="549"/>
                  </a:lnTo>
                  <a:lnTo>
                    <a:pt x="67" y="582"/>
                  </a:lnTo>
                  <a:lnTo>
                    <a:pt x="116" y="615"/>
                  </a:lnTo>
                  <a:lnTo>
                    <a:pt x="150" y="649"/>
                  </a:lnTo>
                  <a:lnTo>
                    <a:pt x="266" y="649"/>
                  </a:lnTo>
                  <a:lnTo>
                    <a:pt x="299" y="632"/>
                  </a:lnTo>
                  <a:lnTo>
                    <a:pt x="349" y="599"/>
                  </a:lnTo>
                  <a:lnTo>
                    <a:pt x="382" y="565"/>
                  </a:lnTo>
                  <a:lnTo>
                    <a:pt x="432" y="466"/>
                  </a:lnTo>
                  <a:lnTo>
                    <a:pt x="449" y="333"/>
                  </a:lnTo>
                  <a:lnTo>
                    <a:pt x="449" y="216"/>
                  </a:lnTo>
                  <a:lnTo>
                    <a:pt x="416" y="117"/>
                  </a:lnTo>
                  <a:lnTo>
                    <a:pt x="382" y="67"/>
                  </a:lnTo>
                  <a:lnTo>
                    <a:pt x="332" y="34"/>
                  </a:lnTo>
                  <a:lnTo>
                    <a:pt x="299" y="1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6720750" y="2289250"/>
              <a:ext cx="10425" cy="6675"/>
            </a:xfrm>
            <a:custGeom>
              <a:avLst/>
              <a:gdLst/>
              <a:ahLst/>
              <a:cxnLst/>
              <a:rect l="l" t="t" r="r" b="b"/>
              <a:pathLst>
                <a:path w="417" h="267" extrusionOk="0">
                  <a:moveTo>
                    <a:pt x="17" y="0"/>
                  </a:moveTo>
                  <a:lnTo>
                    <a:pt x="1" y="50"/>
                  </a:lnTo>
                  <a:lnTo>
                    <a:pt x="17" y="133"/>
                  </a:lnTo>
                  <a:lnTo>
                    <a:pt x="67" y="200"/>
                  </a:lnTo>
                  <a:lnTo>
                    <a:pt x="134" y="250"/>
                  </a:lnTo>
                  <a:lnTo>
                    <a:pt x="184" y="266"/>
                  </a:lnTo>
                  <a:lnTo>
                    <a:pt x="267" y="266"/>
                  </a:lnTo>
                  <a:lnTo>
                    <a:pt x="317" y="250"/>
                  </a:lnTo>
                  <a:lnTo>
                    <a:pt x="367" y="183"/>
                  </a:lnTo>
                  <a:lnTo>
                    <a:pt x="416" y="100"/>
                  </a:lnTo>
                  <a:lnTo>
                    <a:pt x="416" y="17"/>
                  </a:lnTo>
                  <a:lnTo>
                    <a:pt x="317" y="100"/>
                  </a:lnTo>
                  <a:lnTo>
                    <a:pt x="267" y="117"/>
                  </a:lnTo>
                  <a:lnTo>
                    <a:pt x="217" y="117"/>
                  </a:lnTo>
                  <a:lnTo>
                    <a:pt x="167" y="100"/>
                  </a:lnTo>
                  <a:lnTo>
                    <a:pt x="117" y="6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6680025" y="2289250"/>
              <a:ext cx="6275" cy="12475"/>
            </a:xfrm>
            <a:custGeom>
              <a:avLst/>
              <a:gdLst/>
              <a:ahLst/>
              <a:cxnLst/>
              <a:rect l="l" t="t" r="r" b="b"/>
              <a:pathLst>
                <a:path w="251" h="499" extrusionOk="0">
                  <a:moveTo>
                    <a:pt x="234" y="0"/>
                  </a:moveTo>
                  <a:lnTo>
                    <a:pt x="234" y="17"/>
                  </a:lnTo>
                  <a:lnTo>
                    <a:pt x="217" y="166"/>
                  </a:lnTo>
                  <a:lnTo>
                    <a:pt x="184" y="316"/>
                  </a:lnTo>
                  <a:lnTo>
                    <a:pt x="151" y="366"/>
                  </a:lnTo>
                  <a:lnTo>
                    <a:pt x="117" y="432"/>
                  </a:lnTo>
                  <a:lnTo>
                    <a:pt x="67" y="466"/>
                  </a:lnTo>
                  <a:lnTo>
                    <a:pt x="1" y="499"/>
                  </a:lnTo>
                  <a:lnTo>
                    <a:pt x="67" y="482"/>
                  </a:lnTo>
                  <a:lnTo>
                    <a:pt x="134" y="449"/>
                  </a:lnTo>
                  <a:lnTo>
                    <a:pt x="184" y="383"/>
                  </a:lnTo>
                  <a:lnTo>
                    <a:pt x="217" y="316"/>
                  </a:lnTo>
                  <a:lnTo>
                    <a:pt x="234" y="233"/>
                  </a:lnTo>
                  <a:lnTo>
                    <a:pt x="250" y="16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6675050" y="2283850"/>
              <a:ext cx="11250" cy="15800"/>
            </a:xfrm>
            <a:custGeom>
              <a:avLst/>
              <a:gdLst/>
              <a:ahLst/>
              <a:cxnLst/>
              <a:rect l="l" t="t" r="r" b="b"/>
              <a:pathLst>
                <a:path w="450" h="632" extrusionOk="0">
                  <a:moveTo>
                    <a:pt x="167" y="0"/>
                  </a:moveTo>
                  <a:lnTo>
                    <a:pt x="133" y="33"/>
                  </a:lnTo>
                  <a:lnTo>
                    <a:pt x="84" y="67"/>
                  </a:lnTo>
                  <a:lnTo>
                    <a:pt x="34" y="166"/>
                  </a:lnTo>
                  <a:lnTo>
                    <a:pt x="1" y="283"/>
                  </a:lnTo>
                  <a:lnTo>
                    <a:pt x="1" y="399"/>
                  </a:lnTo>
                  <a:lnTo>
                    <a:pt x="34" y="499"/>
                  </a:lnTo>
                  <a:lnTo>
                    <a:pt x="50" y="549"/>
                  </a:lnTo>
                  <a:lnTo>
                    <a:pt x="84" y="582"/>
                  </a:lnTo>
                  <a:lnTo>
                    <a:pt x="133" y="615"/>
                  </a:lnTo>
                  <a:lnTo>
                    <a:pt x="183" y="632"/>
                  </a:lnTo>
                  <a:lnTo>
                    <a:pt x="233" y="632"/>
                  </a:lnTo>
                  <a:lnTo>
                    <a:pt x="283" y="615"/>
                  </a:lnTo>
                  <a:lnTo>
                    <a:pt x="333" y="599"/>
                  </a:lnTo>
                  <a:lnTo>
                    <a:pt x="366" y="565"/>
                  </a:lnTo>
                  <a:lnTo>
                    <a:pt x="416" y="466"/>
                  </a:lnTo>
                  <a:lnTo>
                    <a:pt x="449" y="349"/>
                  </a:lnTo>
                  <a:lnTo>
                    <a:pt x="449" y="233"/>
                  </a:lnTo>
                  <a:lnTo>
                    <a:pt x="416" y="116"/>
                  </a:lnTo>
                  <a:lnTo>
                    <a:pt x="399" y="67"/>
                  </a:lnTo>
                  <a:lnTo>
                    <a:pt x="366" y="33"/>
                  </a:lnTo>
                  <a:lnTo>
                    <a:pt x="333" y="1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6670475" y="2282600"/>
              <a:ext cx="9175" cy="7500"/>
            </a:xfrm>
            <a:custGeom>
              <a:avLst/>
              <a:gdLst/>
              <a:ahLst/>
              <a:cxnLst/>
              <a:rect l="l" t="t" r="r" b="b"/>
              <a:pathLst>
                <a:path w="367" h="300" extrusionOk="0">
                  <a:moveTo>
                    <a:pt x="1" y="0"/>
                  </a:moveTo>
                  <a:lnTo>
                    <a:pt x="1" y="100"/>
                  </a:lnTo>
                  <a:lnTo>
                    <a:pt x="17" y="183"/>
                  </a:lnTo>
                  <a:lnTo>
                    <a:pt x="51" y="250"/>
                  </a:lnTo>
                  <a:lnTo>
                    <a:pt x="84" y="266"/>
                  </a:lnTo>
                  <a:lnTo>
                    <a:pt x="117" y="299"/>
                  </a:lnTo>
                  <a:lnTo>
                    <a:pt x="200" y="299"/>
                  </a:lnTo>
                  <a:lnTo>
                    <a:pt x="267" y="266"/>
                  </a:lnTo>
                  <a:lnTo>
                    <a:pt x="333" y="200"/>
                  </a:lnTo>
                  <a:lnTo>
                    <a:pt x="366" y="117"/>
                  </a:lnTo>
                  <a:lnTo>
                    <a:pt x="350" y="83"/>
                  </a:lnTo>
                  <a:lnTo>
                    <a:pt x="333" y="67"/>
                  </a:lnTo>
                  <a:lnTo>
                    <a:pt x="250" y="117"/>
                  </a:lnTo>
                  <a:lnTo>
                    <a:pt x="200" y="150"/>
                  </a:lnTo>
                  <a:lnTo>
                    <a:pt x="150" y="150"/>
                  </a:lnTo>
                  <a:lnTo>
                    <a:pt x="117" y="133"/>
                  </a:lnTo>
                  <a:lnTo>
                    <a:pt x="67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6700400" y="2332450"/>
              <a:ext cx="10400" cy="4200"/>
            </a:xfrm>
            <a:custGeom>
              <a:avLst/>
              <a:gdLst/>
              <a:ahLst/>
              <a:cxnLst/>
              <a:rect l="l" t="t" r="r" b="b"/>
              <a:pathLst>
                <a:path w="416" h="168" extrusionOk="0">
                  <a:moveTo>
                    <a:pt x="383" y="1"/>
                  </a:moveTo>
                  <a:lnTo>
                    <a:pt x="300" y="84"/>
                  </a:lnTo>
                  <a:lnTo>
                    <a:pt x="266" y="101"/>
                  </a:lnTo>
                  <a:lnTo>
                    <a:pt x="216" y="117"/>
                  </a:lnTo>
                  <a:lnTo>
                    <a:pt x="100" y="101"/>
                  </a:lnTo>
                  <a:lnTo>
                    <a:pt x="0" y="51"/>
                  </a:lnTo>
                  <a:lnTo>
                    <a:pt x="50" y="117"/>
                  </a:lnTo>
                  <a:lnTo>
                    <a:pt x="100" y="150"/>
                  </a:lnTo>
                  <a:lnTo>
                    <a:pt x="167" y="167"/>
                  </a:lnTo>
                  <a:lnTo>
                    <a:pt x="250" y="167"/>
                  </a:lnTo>
                  <a:lnTo>
                    <a:pt x="300" y="150"/>
                  </a:lnTo>
                  <a:lnTo>
                    <a:pt x="349" y="117"/>
                  </a:lnTo>
                  <a:lnTo>
                    <a:pt x="383" y="6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6682525" y="2264725"/>
              <a:ext cx="25375" cy="60275"/>
            </a:xfrm>
            <a:custGeom>
              <a:avLst/>
              <a:gdLst/>
              <a:ahLst/>
              <a:cxnLst/>
              <a:rect l="l" t="t" r="r" b="b"/>
              <a:pathLst>
                <a:path w="1015" h="2411" extrusionOk="0">
                  <a:moveTo>
                    <a:pt x="582" y="1"/>
                  </a:moveTo>
                  <a:lnTo>
                    <a:pt x="400" y="483"/>
                  </a:lnTo>
                  <a:lnTo>
                    <a:pt x="233" y="965"/>
                  </a:lnTo>
                  <a:lnTo>
                    <a:pt x="100" y="1447"/>
                  </a:lnTo>
                  <a:lnTo>
                    <a:pt x="1" y="1945"/>
                  </a:lnTo>
                  <a:lnTo>
                    <a:pt x="1" y="1962"/>
                  </a:lnTo>
                  <a:lnTo>
                    <a:pt x="34" y="1978"/>
                  </a:lnTo>
                  <a:lnTo>
                    <a:pt x="134" y="1962"/>
                  </a:lnTo>
                  <a:lnTo>
                    <a:pt x="333" y="1912"/>
                  </a:lnTo>
                  <a:lnTo>
                    <a:pt x="300" y="2078"/>
                  </a:lnTo>
                  <a:lnTo>
                    <a:pt x="250" y="2344"/>
                  </a:lnTo>
                  <a:lnTo>
                    <a:pt x="267" y="2361"/>
                  </a:lnTo>
                  <a:lnTo>
                    <a:pt x="333" y="2377"/>
                  </a:lnTo>
                  <a:lnTo>
                    <a:pt x="416" y="2394"/>
                  </a:lnTo>
                  <a:lnTo>
                    <a:pt x="516" y="2411"/>
                  </a:lnTo>
                  <a:lnTo>
                    <a:pt x="599" y="2411"/>
                  </a:lnTo>
                  <a:lnTo>
                    <a:pt x="699" y="2377"/>
                  </a:lnTo>
                  <a:lnTo>
                    <a:pt x="782" y="2361"/>
                  </a:lnTo>
                  <a:lnTo>
                    <a:pt x="865" y="2311"/>
                  </a:lnTo>
                  <a:lnTo>
                    <a:pt x="931" y="2261"/>
                  </a:lnTo>
                  <a:lnTo>
                    <a:pt x="1015" y="2195"/>
                  </a:lnTo>
                  <a:lnTo>
                    <a:pt x="998" y="2178"/>
                  </a:lnTo>
                  <a:lnTo>
                    <a:pt x="981" y="2178"/>
                  </a:lnTo>
                  <a:lnTo>
                    <a:pt x="848" y="2244"/>
                  </a:lnTo>
                  <a:lnTo>
                    <a:pt x="682" y="2278"/>
                  </a:lnTo>
                  <a:lnTo>
                    <a:pt x="533" y="2294"/>
                  </a:lnTo>
                  <a:lnTo>
                    <a:pt x="366" y="2294"/>
                  </a:lnTo>
                  <a:lnTo>
                    <a:pt x="433" y="2028"/>
                  </a:lnTo>
                  <a:lnTo>
                    <a:pt x="466" y="1862"/>
                  </a:lnTo>
                  <a:lnTo>
                    <a:pt x="483" y="1779"/>
                  </a:lnTo>
                  <a:lnTo>
                    <a:pt x="317" y="1796"/>
                  </a:lnTo>
                  <a:lnTo>
                    <a:pt x="150" y="1829"/>
                  </a:lnTo>
                  <a:lnTo>
                    <a:pt x="267" y="1364"/>
                  </a:lnTo>
                  <a:lnTo>
                    <a:pt x="383" y="915"/>
                  </a:lnTo>
                  <a:lnTo>
                    <a:pt x="516" y="466"/>
                  </a:lnTo>
                  <a:lnTo>
                    <a:pt x="616" y="17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6691675" y="2319575"/>
              <a:ext cx="16650" cy="12075"/>
            </a:xfrm>
            <a:custGeom>
              <a:avLst/>
              <a:gdLst/>
              <a:ahLst/>
              <a:cxnLst/>
              <a:rect l="l" t="t" r="r" b="b"/>
              <a:pathLst>
                <a:path w="666" h="483" extrusionOk="0">
                  <a:moveTo>
                    <a:pt x="615" y="1"/>
                  </a:moveTo>
                  <a:lnTo>
                    <a:pt x="482" y="67"/>
                  </a:lnTo>
                  <a:lnTo>
                    <a:pt x="316" y="117"/>
                  </a:lnTo>
                  <a:lnTo>
                    <a:pt x="167" y="150"/>
                  </a:lnTo>
                  <a:lnTo>
                    <a:pt x="0" y="150"/>
                  </a:lnTo>
                  <a:lnTo>
                    <a:pt x="50" y="233"/>
                  </a:lnTo>
                  <a:lnTo>
                    <a:pt x="117" y="316"/>
                  </a:lnTo>
                  <a:lnTo>
                    <a:pt x="200" y="383"/>
                  </a:lnTo>
                  <a:lnTo>
                    <a:pt x="283" y="433"/>
                  </a:lnTo>
                  <a:lnTo>
                    <a:pt x="383" y="483"/>
                  </a:lnTo>
                  <a:lnTo>
                    <a:pt x="499" y="483"/>
                  </a:lnTo>
                  <a:lnTo>
                    <a:pt x="549" y="466"/>
                  </a:lnTo>
                  <a:lnTo>
                    <a:pt x="582" y="449"/>
                  </a:lnTo>
                  <a:lnTo>
                    <a:pt x="615" y="416"/>
                  </a:lnTo>
                  <a:lnTo>
                    <a:pt x="649" y="366"/>
                  </a:lnTo>
                  <a:lnTo>
                    <a:pt x="665" y="283"/>
                  </a:lnTo>
                  <a:lnTo>
                    <a:pt x="665" y="183"/>
                  </a:lnTo>
                  <a:lnTo>
                    <a:pt x="649" y="100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6698725" y="2324150"/>
              <a:ext cx="9600" cy="7500"/>
            </a:xfrm>
            <a:custGeom>
              <a:avLst/>
              <a:gdLst/>
              <a:ahLst/>
              <a:cxnLst/>
              <a:rect l="l" t="t" r="r" b="b"/>
              <a:pathLst>
                <a:path w="384" h="300" extrusionOk="0">
                  <a:moveTo>
                    <a:pt x="317" y="0"/>
                  </a:moveTo>
                  <a:lnTo>
                    <a:pt x="250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50"/>
                  </a:lnTo>
                  <a:lnTo>
                    <a:pt x="101" y="300"/>
                  </a:lnTo>
                  <a:lnTo>
                    <a:pt x="217" y="300"/>
                  </a:lnTo>
                  <a:lnTo>
                    <a:pt x="267" y="283"/>
                  </a:lnTo>
                  <a:lnTo>
                    <a:pt x="300" y="266"/>
                  </a:lnTo>
                  <a:lnTo>
                    <a:pt x="333" y="233"/>
                  </a:lnTo>
                  <a:lnTo>
                    <a:pt x="367" y="183"/>
                  </a:lnTo>
                  <a:lnTo>
                    <a:pt x="383" y="10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6665500" y="2197000"/>
              <a:ext cx="135075" cy="105575"/>
            </a:xfrm>
            <a:custGeom>
              <a:avLst/>
              <a:gdLst/>
              <a:ahLst/>
              <a:cxnLst/>
              <a:rect l="l" t="t" r="r" b="b"/>
              <a:pathLst>
                <a:path w="5403" h="4223" extrusionOk="0">
                  <a:moveTo>
                    <a:pt x="2726" y="0"/>
                  </a:moveTo>
                  <a:lnTo>
                    <a:pt x="2493" y="17"/>
                  </a:lnTo>
                  <a:lnTo>
                    <a:pt x="2277" y="50"/>
                  </a:lnTo>
                  <a:lnTo>
                    <a:pt x="2078" y="83"/>
                  </a:lnTo>
                  <a:lnTo>
                    <a:pt x="1912" y="117"/>
                  </a:lnTo>
                  <a:lnTo>
                    <a:pt x="1679" y="200"/>
                  </a:lnTo>
                  <a:lnTo>
                    <a:pt x="1579" y="216"/>
                  </a:lnTo>
                  <a:lnTo>
                    <a:pt x="1446" y="266"/>
                  </a:lnTo>
                  <a:lnTo>
                    <a:pt x="1297" y="333"/>
                  </a:lnTo>
                  <a:lnTo>
                    <a:pt x="1180" y="399"/>
                  </a:lnTo>
                  <a:lnTo>
                    <a:pt x="1064" y="466"/>
                  </a:lnTo>
                  <a:lnTo>
                    <a:pt x="848" y="632"/>
                  </a:lnTo>
                  <a:lnTo>
                    <a:pt x="665" y="815"/>
                  </a:lnTo>
                  <a:lnTo>
                    <a:pt x="499" y="1014"/>
                  </a:lnTo>
                  <a:lnTo>
                    <a:pt x="383" y="1230"/>
                  </a:lnTo>
                  <a:lnTo>
                    <a:pt x="266" y="1446"/>
                  </a:lnTo>
                  <a:lnTo>
                    <a:pt x="183" y="1662"/>
                  </a:lnTo>
                  <a:lnTo>
                    <a:pt x="133" y="1879"/>
                  </a:lnTo>
                  <a:lnTo>
                    <a:pt x="83" y="2078"/>
                  </a:lnTo>
                  <a:lnTo>
                    <a:pt x="17" y="2410"/>
                  </a:lnTo>
                  <a:lnTo>
                    <a:pt x="0" y="2660"/>
                  </a:lnTo>
                  <a:lnTo>
                    <a:pt x="0" y="2743"/>
                  </a:lnTo>
                  <a:lnTo>
                    <a:pt x="250" y="2593"/>
                  </a:lnTo>
                  <a:lnTo>
                    <a:pt x="499" y="2410"/>
                  </a:lnTo>
                  <a:lnTo>
                    <a:pt x="715" y="2211"/>
                  </a:lnTo>
                  <a:lnTo>
                    <a:pt x="931" y="1995"/>
                  </a:lnTo>
                  <a:lnTo>
                    <a:pt x="1114" y="1746"/>
                  </a:lnTo>
                  <a:lnTo>
                    <a:pt x="1263" y="1496"/>
                  </a:lnTo>
                  <a:lnTo>
                    <a:pt x="1396" y="1230"/>
                  </a:lnTo>
                  <a:lnTo>
                    <a:pt x="1513" y="948"/>
                  </a:lnTo>
                  <a:lnTo>
                    <a:pt x="1529" y="1114"/>
                  </a:lnTo>
                  <a:lnTo>
                    <a:pt x="1579" y="1280"/>
                  </a:lnTo>
                  <a:lnTo>
                    <a:pt x="1629" y="1430"/>
                  </a:lnTo>
                  <a:lnTo>
                    <a:pt x="1696" y="1563"/>
                  </a:lnTo>
                  <a:lnTo>
                    <a:pt x="1762" y="1696"/>
                  </a:lnTo>
                  <a:lnTo>
                    <a:pt x="1845" y="1829"/>
                  </a:lnTo>
                  <a:lnTo>
                    <a:pt x="2028" y="2061"/>
                  </a:lnTo>
                  <a:lnTo>
                    <a:pt x="2227" y="2261"/>
                  </a:lnTo>
                  <a:lnTo>
                    <a:pt x="2444" y="2427"/>
                  </a:lnTo>
                  <a:lnTo>
                    <a:pt x="2676" y="2577"/>
                  </a:lnTo>
                  <a:lnTo>
                    <a:pt x="2909" y="2710"/>
                  </a:lnTo>
                  <a:lnTo>
                    <a:pt x="3125" y="2809"/>
                  </a:lnTo>
                  <a:lnTo>
                    <a:pt x="3341" y="2892"/>
                  </a:lnTo>
                  <a:lnTo>
                    <a:pt x="3557" y="2959"/>
                  </a:lnTo>
                  <a:lnTo>
                    <a:pt x="3723" y="3009"/>
                  </a:lnTo>
                  <a:lnTo>
                    <a:pt x="3989" y="3059"/>
                  </a:lnTo>
                  <a:lnTo>
                    <a:pt x="4089" y="3075"/>
                  </a:lnTo>
                  <a:lnTo>
                    <a:pt x="4139" y="3275"/>
                  </a:lnTo>
                  <a:lnTo>
                    <a:pt x="4189" y="3458"/>
                  </a:lnTo>
                  <a:lnTo>
                    <a:pt x="4255" y="3674"/>
                  </a:lnTo>
                  <a:lnTo>
                    <a:pt x="4355" y="3890"/>
                  </a:lnTo>
                  <a:lnTo>
                    <a:pt x="4421" y="3989"/>
                  </a:lnTo>
                  <a:lnTo>
                    <a:pt x="4488" y="4073"/>
                  </a:lnTo>
                  <a:lnTo>
                    <a:pt x="4554" y="4139"/>
                  </a:lnTo>
                  <a:lnTo>
                    <a:pt x="4638" y="4189"/>
                  </a:lnTo>
                  <a:lnTo>
                    <a:pt x="4721" y="4222"/>
                  </a:lnTo>
                  <a:lnTo>
                    <a:pt x="4820" y="4205"/>
                  </a:lnTo>
                  <a:lnTo>
                    <a:pt x="4903" y="4189"/>
                  </a:lnTo>
                  <a:lnTo>
                    <a:pt x="4970" y="4122"/>
                  </a:lnTo>
                  <a:lnTo>
                    <a:pt x="5053" y="4023"/>
                  </a:lnTo>
                  <a:lnTo>
                    <a:pt x="5136" y="3890"/>
                  </a:lnTo>
                  <a:lnTo>
                    <a:pt x="5203" y="3740"/>
                  </a:lnTo>
                  <a:lnTo>
                    <a:pt x="5269" y="3557"/>
                  </a:lnTo>
                  <a:lnTo>
                    <a:pt x="5336" y="3358"/>
                  </a:lnTo>
                  <a:lnTo>
                    <a:pt x="5369" y="3125"/>
                  </a:lnTo>
                  <a:lnTo>
                    <a:pt x="5402" y="2892"/>
                  </a:lnTo>
                  <a:lnTo>
                    <a:pt x="5402" y="2643"/>
                  </a:lnTo>
                  <a:lnTo>
                    <a:pt x="5369" y="2361"/>
                  </a:lnTo>
                  <a:lnTo>
                    <a:pt x="5319" y="2095"/>
                  </a:lnTo>
                  <a:lnTo>
                    <a:pt x="5236" y="1812"/>
                  </a:lnTo>
                  <a:lnTo>
                    <a:pt x="5120" y="1513"/>
                  </a:lnTo>
                  <a:lnTo>
                    <a:pt x="4953" y="1230"/>
                  </a:lnTo>
                  <a:lnTo>
                    <a:pt x="4754" y="931"/>
                  </a:lnTo>
                  <a:lnTo>
                    <a:pt x="4638" y="798"/>
                  </a:lnTo>
                  <a:lnTo>
                    <a:pt x="4521" y="682"/>
                  </a:lnTo>
                  <a:lnTo>
                    <a:pt x="4405" y="565"/>
                  </a:lnTo>
                  <a:lnTo>
                    <a:pt x="4272" y="466"/>
                  </a:lnTo>
                  <a:lnTo>
                    <a:pt x="4156" y="383"/>
                  </a:lnTo>
                  <a:lnTo>
                    <a:pt x="4023" y="300"/>
                  </a:lnTo>
                  <a:lnTo>
                    <a:pt x="3757" y="183"/>
                  </a:lnTo>
                  <a:lnTo>
                    <a:pt x="3491" y="83"/>
                  </a:lnTo>
                  <a:lnTo>
                    <a:pt x="3225" y="34"/>
                  </a:lnTo>
                  <a:lnTo>
                    <a:pt x="2975" y="17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02900" y="2217350"/>
              <a:ext cx="53625" cy="57375"/>
            </a:xfrm>
            <a:custGeom>
              <a:avLst/>
              <a:gdLst/>
              <a:ahLst/>
              <a:cxnLst/>
              <a:rect l="l" t="t" r="r" b="b"/>
              <a:pathLst>
                <a:path w="2145" h="2295" extrusionOk="0">
                  <a:moveTo>
                    <a:pt x="0" y="1"/>
                  </a:moveTo>
                  <a:lnTo>
                    <a:pt x="0" y="217"/>
                  </a:lnTo>
                  <a:lnTo>
                    <a:pt x="17" y="433"/>
                  </a:lnTo>
                  <a:lnTo>
                    <a:pt x="67" y="632"/>
                  </a:lnTo>
                  <a:lnTo>
                    <a:pt x="133" y="848"/>
                  </a:lnTo>
                  <a:lnTo>
                    <a:pt x="233" y="1048"/>
                  </a:lnTo>
                  <a:lnTo>
                    <a:pt x="333" y="1231"/>
                  </a:lnTo>
                  <a:lnTo>
                    <a:pt x="466" y="1414"/>
                  </a:lnTo>
                  <a:lnTo>
                    <a:pt x="598" y="1580"/>
                  </a:lnTo>
                  <a:lnTo>
                    <a:pt x="765" y="1713"/>
                  </a:lnTo>
                  <a:lnTo>
                    <a:pt x="848" y="1796"/>
                  </a:lnTo>
                  <a:lnTo>
                    <a:pt x="948" y="1862"/>
                  </a:lnTo>
                  <a:lnTo>
                    <a:pt x="1130" y="1979"/>
                  </a:lnTo>
                  <a:lnTo>
                    <a:pt x="1313" y="2062"/>
                  </a:lnTo>
                  <a:lnTo>
                    <a:pt x="1413" y="2112"/>
                  </a:lnTo>
                  <a:lnTo>
                    <a:pt x="1513" y="2145"/>
                  </a:lnTo>
                  <a:lnTo>
                    <a:pt x="1729" y="2211"/>
                  </a:lnTo>
                  <a:lnTo>
                    <a:pt x="2144" y="2294"/>
                  </a:lnTo>
                  <a:lnTo>
                    <a:pt x="1745" y="2162"/>
                  </a:lnTo>
                  <a:lnTo>
                    <a:pt x="1546" y="2062"/>
                  </a:lnTo>
                  <a:lnTo>
                    <a:pt x="1463" y="2029"/>
                  </a:lnTo>
                  <a:lnTo>
                    <a:pt x="1363" y="1979"/>
                  </a:lnTo>
                  <a:lnTo>
                    <a:pt x="1180" y="1879"/>
                  </a:lnTo>
                  <a:lnTo>
                    <a:pt x="1097" y="1812"/>
                  </a:lnTo>
                  <a:lnTo>
                    <a:pt x="1014" y="1763"/>
                  </a:lnTo>
                  <a:lnTo>
                    <a:pt x="931" y="1696"/>
                  </a:lnTo>
                  <a:lnTo>
                    <a:pt x="848" y="1630"/>
                  </a:lnTo>
                  <a:lnTo>
                    <a:pt x="698" y="1480"/>
                  </a:lnTo>
                  <a:lnTo>
                    <a:pt x="565" y="1330"/>
                  </a:lnTo>
                  <a:lnTo>
                    <a:pt x="432" y="1164"/>
                  </a:lnTo>
                  <a:lnTo>
                    <a:pt x="333" y="981"/>
                  </a:lnTo>
                  <a:lnTo>
                    <a:pt x="233" y="799"/>
                  </a:lnTo>
                  <a:lnTo>
                    <a:pt x="150" y="616"/>
                  </a:lnTo>
                  <a:lnTo>
                    <a:pt x="83" y="416"/>
                  </a:lnTo>
                  <a:lnTo>
                    <a:pt x="33" y="2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6659250" y="2270950"/>
              <a:ext cx="29525" cy="43250"/>
            </a:xfrm>
            <a:custGeom>
              <a:avLst/>
              <a:gdLst/>
              <a:ahLst/>
              <a:cxnLst/>
              <a:rect l="l" t="t" r="r" b="b"/>
              <a:pathLst>
                <a:path w="1181" h="1730" extrusionOk="0">
                  <a:moveTo>
                    <a:pt x="716" y="117"/>
                  </a:moveTo>
                  <a:lnTo>
                    <a:pt x="799" y="150"/>
                  </a:lnTo>
                  <a:lnTo>
                    <a:pt x="882" y="200"/>
                  </a:lnTo>
                  <a:lnTo>
                    <a:pt x="948" y="283"/>
                  </a:lnTo>
                  <a:lnTo>
                    <a:pt x="998" y="383"/>
                  </a:lnTo>
                  <a:lnTo>
                    <a:pt x="1031" y="500"/>
                  </a:lnTo>
                  <a:lnTo>
                    <a:pt x="1065" y="632"/>
                  </a:lnTo>
                  <a:lnTo>
                    <a:pt x="1065" y="782"/>
                  </a:lnTo>
                  <a:lnTo>
                    <a:pt x="1048" y="932"/>
                  </a:lnTo>
                  <a:lnTo>
                    <a:pt x="1015" y="1081"/>
                  </a:lnTo>
                  <a:lnTo>
                    <a:pt x="965" y="1214"/>
                  </a:lnTo>
                  <a:lnTo>
                    <a:pt x="915" y="1331"/>
                  </a:lnTo>
                  <a:lnTo>
                    <a:pt x="832" y="1447"/>
                  </a:lnTo>
                  <a:lnTo>
                    <a:pt x="749" y="1530"/>
                  </a:lnTo>
                  <a:lnTo>
                    <a:pt x="666" y="1580"/>
                  </a:lnTo>
                  <a:lnTo>
                    <a:pt x="583" y="1613"/>
                  </a:lnTo>
                  <a:lnTo>
                    <a:pt x="483" y="1613"/>
                  </a:lnTo>
                  <a:lnTo>
                    <a:pt x="400" y="1580"/>
                  </a:lnTo>
                  <a:lnTo>
                    <a:pt x="317" y="1530"/>
                  </a:lnTo>
                  <a:lnTo>
                    <a:pt x="250" y="1447"/>
                  </a:lnTo>
                  <a:lnTo>
                    <a:pt x="200" y="1347"/>
                  </a:lnTo>
                  <a:lnTo>
                    <a:pt x="151" y="1231"/>
                  </a:lnTo>
                  <a:lnTo>
                    <a:pt x="134" y="1098"/>
                  </a:lnTo>
                  <a:lnTo>
                    <a:pt x="117" y="948"/>
                  </a:lnTo>
                  <a:lnTo>
                    <a:pt x="134" y="799"/>
                  </a:lnTo>
                  <a:lnTo>
                    <a:pt x="167" y="649"/>
                  </a:lnTo>
                  <a:lnTo>
                    <a:pt x="217" y="516"/>
                  </a:lnTo>
                  <a:lnTo>
                    <a:pt x="283" y="383"/>
                  </a:lnTo>
                  <a:lnTo>
                    <a:pt x="350" y="283"/>
                  </a:lnTo>
                  <a:lnTo>
                    <a:pt x="433" y="200"/>
                  </a:lnTo>
                  <a:lnTo>
                    <a:pt x="516" y="150"/>
                  </a:lnTo>
                  <a:lnTo>
                    <a:pt x="616" y="117"/>
                  </a:lnTo>
                  <a:close/>
                  <a:moveTo>
                    <a:pt x="599" y="1"/>
                  </a:moveTo>
                  <a:lnTo>
                    <a:pt x="483" y="34"/>
                  </a:lnTo>
                  <a:lnTo>
                    <a:pt x="367" y="101"/>
                  </a:lnTo>
                  <a:lnTo>
                    <a:pt x="267" y="200"/>
                  </a:lnTo>
                  <a:lnTo>
                    <a:pt x="184" y="317"/>
                  </a:lnTo>
                  <a:lnTo>
                    <a:pt x="101" y="450"/>
                  </a:lnTo>
                  <a:lnTo>
                    <a:pt x="51" y="616"/>
                  </a:lnTo>
                  <a:lnTo>
                    <a:pt x="18" y="782"/>
                  </a:lnTo>
                  <a:lnTo>
                    <a:pt x="1" y="948"/>
                  </a:lnTo>
                  <a:lnTo>
                    <a:pt x="18" y="1131"/>
                  </a:lnTo>
                  <a:lnTo>
                    <a:pt x="51" y="1281"/>
                  </a:lnTo>
                  <a:lnTo>
                    <a:pt x="101" y="1414"/>
                  </a:lnTo>
                  <a:lnTo>
                    <a:pt x="167" y="1530"/>
                  </a:lnTo>
                  <a:lnTo>
                    <a:pt x="250" y="1630"/>
                  </a:lnTo>
                  <a:lnTo>
                    <a:pt x="350" y="1696"/>
                  </a:lnTo>
                  <a:lnTo>
                    <a:pt x="466" y="1729"/>
                  </a:lnTo>
                  <a:lnTo>
                    <a:pt x="583" y="1729"/>
                  </a:lnTo>
                  <a:lnTo>
                    <a:pt x="699" y="1696"/>
                  </a:lnTo>
                  <a:lnTo>
                    <a:pt x="815" y="1630"/>
                  </a:lnTo>
                  <a:lnTo>
                    <a:pt x="915" y="1547"/>
                  </a:lnTo>
                  <a:lnTo>
                    <a:pt x="998" y="1414"/>
                  </a:lnTo>
                  <a:lnTo>
                    <a:pt x="1081" y="1281"/>
                  </a:lnTo>
                  <a:lnTo>
                    <a:pt x="1131" y="1131"/>
                  </a:lnTo>
                  <a:lnTo>
                    <a:pt x="1164" y="948"/>
                  </a:lnTo>
                  <a:lnTo>
                    <a:pt x="1181" y="782"/>
                  </a:lnTo>
                  <a:lnTo>
                    <a:pt x="1164" y="616"/>
                  </a:lnTo>
                  <a:lnTo>
                    <a:pt x="1131" y="450"/>
                  </a:lnTo>
                  <a:lnTo>
                    <a:pt x="1081" y="317"/>
                  </a:lnTo>
                  <a:lnTo>
                    <a:pt x="1015" y="200"/>
                  </a:lnTo>
                  <a:lnTo>
                    <a:pt x="932" y="101"/>
                  </a:lnTo>
                  <a:lnTo>
                    <a:pt x="832" y="34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6699150" y="2277600"/>
              <a:ext cx="43650" cy="43675"/>
            </a:xfrm>
            <a:custGeom>
              <a:avLst/>
              <a:gdLst/>
              <a:ahLst/>
              <a:cxnLst/>
              <a:rect l="l" t="t" r="r" b="b"/>
              <a:pathLst>
                <a:path w="1746" h="1747" extrusionOk="0">
                  <a:moveTo>
                    <a:pt x="898" y="117"/>
                  </a:moveTo>
                  <a:lnTo>
                    <a:pt x="1048" y="134"/>
                  </a:lnTo>
                  <a:lnTo>
                    <a:pt x="1181" y="184"/>
                  </a:lnTo>
                  <a:lnTo>
                    <a:pt x="1314" y="250"/>
                  </a:lnTo>
                  <a:lnTo>
                    <a:pt x="1430" y="333"/>
                  </a:lnTo>
                  <a:lnTo>
                    <a:pt x="1513" y="450"/>
                  </a:lnTo>
                  <a:lnTo>
                    <a:pt x="1580" y="566"/>
                  </a:lnTo>
                  <a:lnTo>
                    <a:pt x="1629" y="699"/>
                  </a:lnTo>
                  <a:lnTo>
                    <a:pt x="1646" y="832"/>
                  </a:lnTo>
                  <a:lnTo>
                    <a:pt x="1629" y="981"/>
                  </a:lnTo>
                  <a:lnTo>
                    <a:pt x="1613" y="1048"/>
                  </a:lnTo>
                  <a:lnTo>
                    <a:pt x="1563" y="1181"/>
                  </a:lnTo>
                  <a:lnTo>
                    <a:pt x="1496" y="1314"/>
                  </a:lnTo>
                  <a:lnTo>
                    <a:pt x="1397" y="1430"/>
                  </a:lnTo>
                  <a:lnTo>
                    <a:pt x="1280" y="1513"/>
                  </a:lnTo>
                  <a:lnTo>
                    <a:pt x="1147" y="1580"/>
                  </a:lnTo>
                  <a:lnTo>
                    <a:pt x="1014" y="1613"/>
                  </a:lnTo>
                  <a:lnTo>
                    <a:pt x="865" y="1630"/>
                  </a:lnTo>
                  <a:lnTo>
                    <a:pt x="699" y="1613"/>
                  </a:lnTo>
                  <a:lnTo>
                    <a:pt x="566" y="1563"/>
                  </a:lnTo>
                  <a:lnTo>
                    <a:pt x="433" y="1480"/>
                  </a:lnTo>
                  <a:lnTo>
                    <a:pt x="316" y="1397"/>
                  </a:lnTo>
                  <a:lnTo>
                    <a:pt x="233" y="1281"/>
                  </a:lnTo>
                  <a:lnTo>
                    <a:pt x="167" y="1148"/>
                  </a:lnTo>
                  <a:lnTo>
                    <a:pt x="134" y="998"/>
                  </a:lnTo>
                  <a:lnTo>
                    <a:pt x="117" y="849"/>
                  </a:lnTo>
                  <a:lnTo>
                    <a:pt x="134" y="699"/>
                  </a:lnTo>
                  <a:lnTo>
                    <a:pt x="183" y="549"/>
                  </a:lnTo>
                  <a:lnTo>
                    <a:pt x="266" y="433"/>
                  </a:lnTo>
                  <a:lnTo>
                    <a:pt x="366" y="317"/>
                  </a:lnTo>
                  <a:lnTo>
                    <a:pt x="466" y="234"/>
                  </a:lnTo>
                  <a:lnTo>
                    <a:pt x="599" y="167"/>
                  </a:lnTo>
                  <a:lnTo>
                    <a:pt x="748" y="117"/>
                  </a:lnTo>
                  <a:close/>
                  <a:moveTo>
                    <a:pt x="765" y="1"/>
                  </a:moveTo>
                  <a:lnTo>
                    <a:pt x="599" y="34"/>
                  </a:lnTo>
                  <a:lnTo>
                    <a:pt x="449" y="101"/>
                  </a:lnTo>
                  <a:lnTo>
                    <a:pt x="300" y="200"/>
                  </a:lnTo>
                  <a:lnTo>
                    <a:pt x="183" y="317"/>
                  </a:lnTo>
                  <a:lnTo>
                    <a:pt x="100" y="466"/>
                  </a:lnTo>
                  <a:lnTo>
                    <a:pt x="34" y="632"/>
                  </a:lnTo>
                  <a:lnTo>
                    <a:pt x="1" y="799"/>
                  </a:lnTo>
                  <a:lnTo>
                    <a:pt x="1" y="981"/>
                  </a:lnTo>
                  <a:lnTo>
                    <a:pt x="50" y="1148"/>
                  </a:lnTo>
                  <a:lnTo>
                    <a:pt x="117" y="1297"/>
                  </a:lnTo>
                  <a:lnTo>
                    <a:pt x="217" y="1447"/>
                  </a:lnTo>
                  <a:lnTo>
                    <a:pt x="333" y="1563"/>
                  </a:lnTo>
                  <a:lnTo>
                    <a:pt x="466" y="1646"/>
                  </a:lnTo>
                  <a:lnTo>
                    <a:pt x="632" y="1713"/>
                  </a:lnTo>
                  <a:lnTo>
                    <a:pt x="815" y="1746"/>
                  </a:lnTo>
                  <a:lnTo>
                    <a:pt x="981" y="1746"/>
                  </a:lnTo>
                  <a:lnTo>
                    <a:pt x="1147" y="1713"/>
                  </a:lnTo>
                  <a:lnTo>
                    <a:pt x="1297" y="1663"/>
                  </a:lnTo>
                  <a:lnTo>
                    <a:pt x="1430" y="1563"/>
                  </a:lnTo>
                  <a:lnTo>
                    <a:pt x="1546" y="1447"/>
                  </a:lnTo>
                  <a:lnTo>
                    <a:pt x="1646" y="1314"/>
                  </a:lnTo>
                  <a:lnTo>
                    <a:pt x="1713" y="1164"/>
                  </a:lnTo>
                  <a:lnTo>
                    <a:pt x="1746" y="998"/>
                  </a:lnTo>
                  <a:lnTo>
                    <a:pt x="1746" y="932"/>
                  </a:lnTo>
                  <a:lnTo>
                    <a:pt x="1746" y="765"/>
                  </a:lnTo>
                  <a:lnTo>
                    <a:pt x="1713" y="599"/>
                  </a:lnTo>
                  <a:lnTo>
                    <a:pt x="1646" y="433"/>
                  </a:lnTo>
                  <a:lnTo>
                    <a:pt x="1546" y="300"/>
                  </a:lnTo>
                  <a:lnTo>
                    <a:pt x="1430" y="184"/>
                  </a:lnTo>
                  <a:lnTo>
                    <a:pt x="1280" y="84"/>
                  </a:lnTo>
                  <a:lnTo>
                    <a:pt x="1114" y="34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6686675" y="2288825"/>
              <a:ext cx="18325" cy="6250"/>
            </a:xfrm>
            <a:custGeom>
              <a:avLst/>
              <a:gdLst/>
              <a:ahLst/>
              <a:cxnLst/>
              <a:rect l="l" t="t" r="r" b="b"/>
              <a:pathLst>
                <a:path w="733" h="250" extrusionOk="0">
                  <a:moveTo>
                    <a:pt x="101" y="1"/>
                  </a:moveTo>
                  <a:lnTo>
                    <a:pt x="51" y="17"/>
                  </a:lnTo>
                  <a:lnTo>
                    <a:pt x="1" y="50"/>
                  </a:lnTo>
                  <a:lnTo>
                    <a:pt x="51" y="150"/>
                  </a:lnTo>
                  <a:lnTo>
                    <a:pt x="84" y="134"/>
                  </a:lnTo>
                  <a:lnTo>
                    <a:pt x="217" y="117"/>
                  </a:lnTo>
                  <a:lnTo>
                    <a:pt x="300" y="117"/>
                  </a:lnTo>
                  <a:lnTo>
                    <a:pt x="400" y="134"/>
                  </a:lnTo>
                  <a:lnTo>
                    <a:pt x="533" y="183"/>
                  </a:lnTo>
                  <a:lnTo>
                    <a:pt x="682" y="250"/>
                  </a:lnTo>
                  <a:lnTo>
                    <a:pt x="732" y="150"/>
                  </a:lnTo>
                  <a:lnTo>
                    <a:pt x="566" y="67"/>
                  </a:lnTo>
                  <a:lnTo>
                    <a:pt x="416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6741525" y="2296725"/>
              <a:ext cx="69000" cy="12075"/>
            </a:xfrm>
            <a:custGeom>
              <a:avLst/>
              <a:gdLst/>
              <a:ahLst/>
              <a:cxnLst/>
              <a:rect l="l" t="t" r="r" b="b"/>
              <a:pathLst>
                <a:path w="2760" h="483" extrusionOk="0">
                  <a:moveTo>
                    <a:pt x="1680" y="0"/>
                  </a:moveTo>
                  <a:lnTo>
                    <a:pt x="998" y="17"/>
                  </a:lnTo>
                  <a:lnTo>
                    <a:pt x="1" y="50"/>
                  </a:lnTo>
                  <a:lnTo>
                    <a:pt x="1" y="167"/>
                  </a:lnTo>
                  <a:lnTo>
                    <a:pt x="1231" y="117"/>
                  </a:lnTo>
                  <a:lnTo>
                    <a:pt x="2079" y="117"/>
                  </a:lnTo>
                  <a:lnTo>
                    <a:pt x="2245" y="183"/>
                  </a:lnTo>
                  <a:lnTo>
                    <a:pt x="2394" y="266"/>
                  </a:lnTo>
                  <a:lnTo>
                    <a:pt x="2544" y="366"/>
                  </a:lnTo>
                  <a:lnTo>
                    <a:pt x="2694" y="482"/>
                  </a:lnTo>
                  <a:lnTo>
                    <a:pt x="2760" y="383"/>
                  </a:lnTo>
                  <a:lnTo>
                    <a:pt x="2660" y="316"/>
                  </a:lnTo>
                  <a:lnTo>
                    <a:pt x="2477" y="183"/>
                  </a:lnTo>
                  <a:lnTo>
                    <a:pt x="2261" y="50"/>
                  </a:lnTo>
                  <a:lnTo>
                    <a:pt x="2162" y="1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6773525" y="2290900"/>
              <a:ext cx="34925" cy="45325"/>
            </a:xfrm>
            <a:custGeom>
              <a:avLst/>
              <a:gdLst/>
              <a:ahLst/>
              <a:cxnLst/>
              <a:rect l="l" t="t" r="r" b="b"/>
              <a:pathLst>
                <a:path w="1397" h="1813" extrusionOk="0">
                  <a:moveTo>
                    <a:pt x="1081" y="1"/>
                  </a:moveTo>
                  <a:lnTo>
                    <a:pt x="981" y="17"/>
                  </a:lnTo>
                  <a:lnTo>
                    <a:pt x="898" y="51"/>
                  </a:lnTo>
                  <a:lnTo>
                    <a:pt x="815" y="84"/>
                  </a:lnTo>
                  <a:lnTo>
                    <a:pt x="715" y="150"/>
                  </a:lnTo>
                  <a:lnTo>
                    <a:pt x="549" y="283"/>
                  </a:lnTo>
                  <a:lnTo>
                    <a:pt x="400" y="433"/>
                  </a:lnTo>
                  <a:lnTo>
                    <a:pt x="283" y="582"/>
                  </a:lnTo>
                  <a:lnTo>
                    <a:pt x="167" y="715"/>
                  </a:lnTo>
                  <a:lnTo>
                    <a:pt x="1" y="1497"/>
                  </a:lnTo>
                  <a:lnTo>
                    <a:pt x="17" y="1513"/>
                  </a:lnTo>
                  <a:lnTo>
                    <a:pt x="67" y="1596"/>
                  </a:lnTo>
                  <a:lnTo>
                    <a:pt x="117" y="1679"/>
                  </a:lnTo>
                  <a:lnTo>
                    <a:pt x="200" y="1729"/>
                  </a:lnTo>
                  <a:lnTo>
                    <a:pt x="283" y="1779"/>
                  </a:lnTo>
                  <a:lnTo>
                    <a:pt x="383" y="1796"/>
                  </a:lnTo>
                  <a:lnTo>
                    <a:pt x="466" y="1812"/>
                  </a:lnTo>
                  <a:lnTo>
                    <a:pt x="566" y="1796"/>
                  </a:lnTo>
                  <a:lnTo>
                    <a:pt x="666" y="1763"/>
                  </a:lnTo>
                  <a:lnTo>
                    <a:pt x="749" y="1729"/>
                  </a:lnTo>
                  <a:lnTo>
                    <a:pt x="848" y="1646"/>
                  </a:lnTo>
                  <a:lnTo>
                    <a:pt x="932" y="1563"/>
                  </a:lnTo>
                  <a:lnTo>
                    <a:pt x="1015" y="1463"/>
                  </a:lnTo>
                  <a:lnTo>
                    <a:pt x="1098" y="1330"/>
                  </a:lnTo>
                  <a:lnTo>
                    <a:pt x="1164" y="1197"/>
                  </a:lnTo>
                  <a:lnTo>
                    <a:pt x="1231" y="1064"/>
                  </a:lnTo>
                  <a:lnTo>
                    <a:pt x="1281" y="915"/>
                  </a:lnTo>
                  <a:lnTo>
                    <a:pt x="1330" y="782"/>
                  </a:lnTo>
                  <a:lnTo>
                    <a:pt x="1364" y="632"/>
                  </a:lnTo>
                  <a:lnTo>
                    <a:pt x="1380" y="499"/>
                  </a:lnTo>
                  <a:lnTo>
                    <a:pt x="1397" y="383"/>
                  </a:lnTo>
                  <a:lnTo>
                    <a:pt x="1380" y="267"/>
                  </a:lnTo>
                  <a:lnTo>
                    <a:pt x="1347" y="167"/>
                  </a:lnTo>
                  <a:lnTo>
                    <a:pt x="1297" y="84"/>
                  </a:lnTo>
                  <a:lnTo>
                    <a:pt x="1231" y="3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6780600" y="2301300"/>
              <a:ext cx="19975" cy="27450"/>
            </a:xfrm>
            <a:custGeom>
              <a:avLst/>
              <a:gdLst/>
              <a:ahLst/>
              <a:cxnLst/>
              <a:rect l="l" t="t" r="r" b="b"/>
              <a:pathLst>
                <a:path w="799" h="1098" extrusionOk="0">
                  <a:moveTo>
                    <a:pt x="798" y="0"/>
                  </a:moveTo>
                  <a:lnTo>
                    <a:pt x="715" y="17"/>
                  </a:lnTo>
                  <a:lnTo>
                    <a:pt x="632" y="33"/>
                  </a:lnTo>
                  <a:lnTo>
                    <a:pt x="549" y="67"/>
                  </a:lnTo>
                  <a:lnTo>
                    <a:pt x="482" y="117"/>
                  </a:lnTo>
                  <a:lnTo>
                    <a:pt x="333" y="233"/>
                  </a:lnTo>
                  <a:lnTo>
                    <a:pt x="216" y="383"/>
                  </a:lnTo>
                  <a:lnTo>
                    <a:pt x="117" y="549"/>
                  </a:lnTo>
                  <a:lnTo>
                    <a:pt x="50" y="715"/>
                  </a:lnTo>
                  <a:lnTo>
                    <a:pt x="17" y="898"/>
                  </a:lnTo>
                  <a:lnTo>
                    <a:pt x="0" y="1064"/>
                  </a:lnTo>
                  <a:lnTo>
                    <a:pt x="0" y="1081"/>
                  </a:lnTo>
                  <a:lnTo>
                    <a:pt x="17" y="1097"/>
                  </a:lnTo>
                  <a:lnTo>
                    <a:pt x="34" y="1097"/>
                  </a:lnTo>
                  <a:lnTo>
                    <a:pt x="50" y="1081"/>
                  </a:lnTo>
                  <a:lnTo>
                    <a:pt x="133" y="948"/>
                  </a:lnTo>
                  <a:lnTo>
                    <a:pt x="216" y="815"/>
                  </a:lnTo>
                  <a:lnTo>
                    <a:pt x="283" y="748"/>
                  </a:lnTo>
                  <a:lnTo>
                    <a:pt x="366" y="698"/>
                  </a:lnTo>
                  <a:lnTo>
                    <a:pt x="466" y="682"/>
                  </a:lnTo>
                  <a:lnTo>
                    <a:pt x="565" y="698"/>
                  </a:lnTo>
                  <a:lnTo>
                    <a:pt x="532" y="682"/>
                  </a:lnTo>
                  <a:lnTo>
                    <a:pt x="482" y="665"/>
                  </a:lnTo>
                  <a:lnTo>
                    <a:pt x="416" y="648"/>
                  </a:lnTo>
                  <a:lnTo>
                    <a:pt x="316" y="648"/>
                  </a:lnTo>
                  <a:lnTo>
                    <a:pt x="266" y="665"/>
                  </a:lnTo>
                  <a:lnTo>
                    <a:pt x="216" y="698"/>
                  </a:lnTo>
                  <a:lnTo>
                    <a:pt x="183" y="732"/>
                  </a:lnTo>
                  <a:lnTo>
                    <a:pt x="150" y="781"/>
                  </a:lnTo>
                  <a:lnTo>
                    <a:pt x="183" y="648"/>
                  </a:lnTo>
                  <a:lnTo>
                    <a:pt x="250" y="532"/>
                  </a:lnTo>
                  <a:lnTo>
                    <a:pt x="316" y="416"/>
                  </a:lnTo>
                  <a:lnTo>
                    <a:pt x="399" y="316"/>
                  </a:lnTo>
                  <a:lnTo>
                    <a:pt x="482" y="216"/>
                  </a:lnTo>
                  <a:lnTo>
                    <a:pt x="582" y="133"/>
                  </a:lnTo>
                  <a:lnTo>
                    <a:pt x="682" y="6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6772700" y="2156700"/>
              <a:ext cx="62350" cy="64425"/>
            </a:xfrm>
            <a:custGeom>
              <a:avLst/>
              <a:gdLst/>
              <a:ahLst/>
              <a:cxnLst/>
              <a:rect l="l" t="t" r="r" b="b"/>
              <a:pathLst>
                <a:path w="2494" h="2577" extrusionOk="0">
                  <a:moveTo>
                    <a:pt x="1413" y="0"/>
                  </a:moveTo>
                  <a:lnTo>
                    <a:pt x="1230" y="17"/>
                  </a:lnTo>
                  <a:lnTo>
                    <a:pt x="1048" y="67"/>
                  </a:lnTo>
                  <a:lnTo>
                    <a:pt x="865" y="150"/>
                  </a:lnTo>
                  <a:lnTo>
                    <a:pt x="682" y="266"/>
                  </a:lnTo>
                  <a:lnTo>
                    <a:pt x="516" y="399"/>
                  </a:lnTo>
                  <a:lnTo>
                    <a:pt x="366" y="549"/>
                  </a:lnTo>
                  <a:lnTo>
                    <a:pt x="266" y="715"/>
                  </a:lnTo>
                  <a:lnTo>
                    <a:pt x="167" y="898"/>
                  </a:lnTo>
                  <a:lnTo>
                    <a:pt x="100" y="1080"/>
                  </a:lnTo>
                  <a:lnTo>
                    <a:pt x="50" y="1263"/>
                  </a:lnTo>
                  <a:lnTo>
                    <a:pt x="17" y="1446"/>
                  </a:lnTo>
                  <a:lnTo>
                    <a:pt x="0" y="1629"/>
                  </a:lnTo>
                  <a:lnTo>
                    <a:pt x="0" y="1795"/>
                  </a:lnTo>
                  <a:lnTo>
                    <a:pt x="17" y="1945"/>
                  </a:lnTo>
                  <a:lnTo>
                    <a:pt x="34" y="2094"/>
                  </a:lnTo>
                  <a:lnTo>
                    <a:pt x="67" y="2227"/>
                  </a:lnTo>
                  <a:lnTo>
                    <a:pt x="100" y="2344"/>
                  </a:lnTo>
                  <a:lnTo>
                    <a:pt x="150" y="2427"/>
                  </a:lnTo>
                  <a:lnTo>
                    <a:pt x="200" y="2493"/>
                  </a:lnTo>
                  <a:lnTo>
                    <a:pt x="233" y="2527"/>
                  </a:lnTo>
                  <a:lnTo>
                    <a:pt x="350" y="2560"/>
                  </a:lnTo>
                  <a:lnTo>
                    <a:pt x="482" y="2576"/>
                  </a:lnTo>
                  <a:lnTo>
                    <a:pt x="615" y="2576"/>
                  </a:lnTo>
                  <a:lnTo>
                    <a:pt x="765" y="2560"/>
                  </a:lnTo>
                  <a:lnTo>
                    <a:pt x="915" y="2543"/>
                  </a:lnTo>
                  <a:lnTo>
                    <a:pt x="1081" y="2510"/>
                  </a:lnTo>
                  <a:lnTo>
                    <a:pt x="1230" y="2460"/>
                  </a:lnTo>
                  <a:lnTo>
                    <a:pt x="1397" y="2394"/>
                  </a:lnTo>
                  <a:lnTo>
                    <a:pt x="1546" y="2327"/>
                  </a:lnTo>
                  <a:lnTo>
                    <a:pt x="1696" y="2244"/>
                  </a:lnTo>
                  <a:lnTo>
                    <a:pt x="1845" y="2161"/>
                  </a:lnTo>
                  <a:lnTo>
                    <a:pt x="1978" y="2044"/>
                  </a:lnTo>
                  <a:lnTo>
                    <a:pt x="2095" y="1945"/>
                  </a:lnTo>
                  <a:lnTo>
                    <a:pt x="2211" y="1812"/>
                  </a:lnTo>
                  <a:lnTo>
                    <a:pt x="2294" y="1695"/>
                  </a:lnTo>
                  <a:lnTo>
                    <a:pt x="2377" y="1546"/>
                  </a:lnTo>
                  <a:lnTo>
                    <a:pt x="2444" y="1330"/>
                  </a:lnTo>
                  <a:lnTo>
                    <a:pt x="2477" y="1114"/>
                  </a:lnTo>
                  <a:lnTo>
                    <a:pt x="2494" y="914"/>
                  </a:lnTo>
                  <a:lnTo>
                    <a:pt x="2460" y="731"/>
                  </a:lnTo>
                  <a:lnTo>
                    <a:pt x="2394" y="565"/>
                  </a:lnTo>
                  <a:lnTo>
                    <a:pt x="2311" y="432"/>
                  </a:lnTo>
                  <a:lnTo>
                    <a:pt x="2211" y="299"/>
                  </a:lnTo>
                  <a:lnTo>
                    <a:pt x="2078" y="183"/>
                  </a:lnTo>
                  <a:lnTo>
                    <a:pt x="1929" y="100"/>
                  </a:lnTo>
                  <a:lnTo>
                    <a:pt x="1762" y="33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6778525" y="2160850"/>
              <a:ext cx="64000" cy="63175"/>
            </a:xfrm>
            <a:custGeom>
              <a:avLst/>
              <a:gdLst/>
              <a:ahLst/>
              <a:cxnLst/>
              <a:rect l="l" t="t" r="r" b="b"/>
              <a:pathLst>
                <a:path w="2560" h="2527" extrusionOk="0">
                  <a:moveTo>
                    <a:pt x="1795" y="0"/>
                  </a:moveTo>
                  <a:lnTo>
                    <a:pt x="1895" y="83"/>
                  </a:lnTo>
                  <a:lnTo>
                    <a:pt x="1995" y="183"/>
                  </a:lnTo>
                  <a:lnTo>
                    <a:pt x="2078" y="299"/>
                  </a:lnTo>
                  <a:lnTo>
                    <a:pt x="2161" y="416"/>
                  </a:lnTo>
                  <a:lnTo>
                    <a:pt x="2227" y="532"/>
                  </a:lnTo>
                  <a:lnTo>
                    <a:pt x="2277" y="665"/>
                  </a:lnTo>
                  <a:lnTo>
                    <a:pt x="2327" y="782"/>
                  </a:lnTo>
                  <a:lnTo>
                    <a:pt x="2360" y="914"/>
                  </a:lnTo>
                  <a:lnTo>
                    <a:pt x="2377" y="1047"/>
                  </a:lnTo>
                  <a:lnTo>
                    <a:pt x="2377" y="1180"/>
                  </a:lnTo>
                  <a:lnTo>
                    <a:pt x="2377" y="1313"/>
                  </a:lnTo>
                  <a:lnTo>
                    <a:pt x="2344" y="1430"/>
                  </a:lnTo>
                  <a:lnTo>
                    <a:pt x="2294" y="1563"/>
                  </a:lnTo>
                  <a:lnTo>
                    <a:pt x="2227" y="1662"/>
                  </a:lnTo>
                  <a:lnTo>
                    <a:pt x="2161" y="1779"/>
                  </a:lnTo>
                  <a:lnTo>
                    <a:pt x="2061" y="1878"/>
                  </a:lnTo>
                  <a:lnTo>
                    <a:pt x="1862" y="2045"/>
                  </a:lnTo>
                  <a:lnTo>
                    <a:pt x="1629" y="2178"/>
                  </a:lnTo>
                  <a:lnTo>
                    <a:pt x="1380" y="2277"/>
                  </a:lnTo>
                  <a:lnTo>
                    <a:pt x="1114" y="2344"/>
                  </a:lnTo>
                  <a:lnTo>
                    <a:pt x="848" y="2394"/>
                  </a:lnTo>
                  <a:lnTo>
                    <a:pt x="565" y="2410"/>
                  </a:lnTo>
                  <a:lnTo>
                    <a:pt x="416" y="2427"/>
                  </a:lnTo>
                  <a:lnTo>
                    <a:pt x="283" y="2410"/>
                  </a:lnTo>
                  <a:lnTo>
                    <a:pt x="150" y="2394"/>
                  </a:lnTo>
                  <a:lnTo>
                    <a:pt x="0" y="2361"/>
                  </a:lnTo>
                  <a:lnTo>
                    <a:pt x="133" y="2427"/>
                  </a:lnTo>
                  <a:lnTo>
                    <a:pt x="283" y="2477"/>
                  </a:lnTo>
                  <a:lnTo>
                    <a:pt x="416" y="2510"/>
                  </a:lnTo>
                  <a:lnTo>
                    <a:pt x="565" y="2527"/>
                  </a:lnTo>
                  <a:lnTo>
                    <a:pt x="848" y="2527"/>
                  </a:lnTo>
                  <a:lnTo>
                    <a:pt x="1147" y="2510"/>
                  </a:lnTo>
                  <a:lnTo>
                    <a:pt x="1297" y="2477"/>
                  </a:lnTo>
                  <a:lnTo>
                    <a:pt x="1430" y="2444"/>
                  </a:lnTo>
                  <a:lnTo>
                    <a:pt x="1579" y="2410"/>
                  </a:lnTo>
                  <a:lnTo>
                    <a:pt x="1712" y="2344"/>
                  </a:lnTo>
                  <a:lnTo>
                    <a:pt x="1845" y="2277"/>
                  </a:lnTo>
                  <a:lnTo>
                    <a:pt x="1978" y="2211"/>
                  </a:lnTo>
                  <a:lnTo>
                    <a:pt x="2094" y="2111"/>
                  </a:lnTo>
                  <a:lnTo>
                    <a:pt x="2211" y="2028"/>
                  </a:lnTo>
                  <a:lnTo>
                    <a:pt x="2327" y="1912"/>
                  </a:lnTo>
                  <a:lnTo>
                    <a:pt x="2410" y="1779"/>
                  </a:lnTo>
                  <a:lnTo>
                    <a:pt x="2477" y="1646"/>
                  </a:lnTo>
                  <a:lnTo>
                    <a:pt x="2527" y="1496"/>
                  </a:lnTo>
                  <a:lnTo>
                    <a:pt x="2560" y="1347"/>
                  </a:lnTo>
                  <a:lnTo>
                    <a:pt x="2560" y="1197"/>
                  </a:lnTo>
                  <a:lnTo>
                    <a:pt x="2543" y="1047"/>
                  </a:lnTo>
                  <a:lnTo>
                    <a:pt x="2510" y="881"/>
                  </a:lnTo>
                  <a:lnTo>
                    <a:pt x="2460" y="748"/>
                  </a:lnTo>
                  <a:lnTo>
                    <a:pt x="2410" y="615"/>
                  </a:lnTo>
                  <a:lnTo>
                    <a:pt x="2327" y="482"/>
                  </a:lnTo>
                  <a:lnTo>
                    <a:pt x="2244" y="366"/>
                  </a:lnTo>
                  <a:lnTo>
                    <a:pt x="2144" y="266"/>
                  </a:lnTo>
                  <a:lnTo>
                    <a:pt x="2045" y="167"/>
                  </a:lnTo>
                  <a:lnTo>
                    <a:pt x="1928" y="67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6705800" y="2406425"/>
              <a:ext cx="78150" cy="39075"/>
            </a:xfrm>
            <a:custGeom>
              <a:avLst/>
              <a:gdLst/>
              <a:ahLst/>
              <a:cxnLst/>
              <a:rect l="l" t="t" r="r" b="b"/>
              <a:pathLst>
                <a:path w="3126" h="1563" extrusionOk="0">
                  <a:moveTo>
                    <a:pt x="150" y="0"/>
                  </a:moveTo>
                  <a:lnTo>
                    <a:pt x="150" y="17"/>
                  </a:lnTo>
                  <a:lnTo>
                    <a:pt x="67" y="316"/>
                  </a:lnTo>
                  <a:lnTo>
                    <a:pt x="34" y="482"/>
                  </a:lnTo>
                  <a:lnTo>
                    <a:pt x="0" y="649"/>
                  </a:lnTo>
                  <a:lnTo>
                    <a:pt x="0" y="815"/>
                  </a:lnTo>
                  <a:lnTo>
                    <a:pt x="17" y="981"/>
                  </a:lnTo>
                  <a:lnTo>
                    <a:pt x="67" y="1147"/>
                  </a:lnTo>
                  <a:lnTo>
                    <a:pt x="150" y="1280"/>
                  </a:lnTo>
                  <a:lnTo>
                    <a:pt x="217" y="1380"/>
                  </a:lnTo>
                  <a:lnTo>
                    <a:pt x="316" y="1446"/>
                  </a:lnTo>
                  <a:lnTo>
                    <a:pt x="433" y="1513"/>
                  </a:lnTo>
                  <a:lnTo>
                    <a:pt x="549" y="1546"/>
                  </a:lnTo>
                  <a:lnTo>
                    <a:pt x="665" y="1563"/>
                  </a:lnTo>
                  <a:lnTo>
                    <a:pt x="931" y="1563"/>
                  </a:lnTo>
                  <a:lnTo>
                    <a:pt x="1048" y="1546"/>
                  </a:lnTo>
                  <a:lnTo>
                    <a:pt x="1347" y="1446"/>
                  </a:lnTo>
                  <a:lnTo>
                    <a:pt x="1629" y="1330"/>
                  </a:lnTo>
                  <a:lnTo>
                    <a:pt x="1912" y="1180"/>
                  </a:lnTo>
                  <a:lnTo>
                    <a:pt x="2161" y="998"/>
                  </a:lnTo>
                  <a:lnTo>
                    <a:pt x="2427" y="815"/>
                  </a:lnTo>
                  <a:lnTo>
                    <a:pt x="2660" y="615"/>
                  </a:lnTo>
                  <a:lnTo>
                    <a:pt x="2893" y="399"/>
                  </a:lnTo>
                  <a:lnTo>
                    <a:pt x="3125" y="167"/>
                  </a:lnTo>
                  <a:lnTo>
                    <a:pt x="3109" y="150"/>
                  </a:lnTo>
                  <a:lnTo>
                    <a:pt x="3092" y="150"/>
                  </a:lnTo>
                  <a:lnTo>
                    <a:pt x="2676" y="482"/>
                  </a:lnTo>
                  <a:lnTo>
                    <a:pt x="2261" y="831"/>
                  </a:lnTo>
                  <a:lnTo>
                    <a:pt x="2028" y="998"/>
                  </a:lnTo>
                  <a:lnTo>
                    <a:pt x="1779" y="1147"/>
                  </a:lnTo>
                  <a:lnTo>
                    <a:pt x="1513" y="1280"/>
                  </a:lnTo>
                  <a:lnTo>
                    <a:pt x="1230" y="1380"/>
                  </a:lnTo>
                  <a:lnTo>
                    <a:pt x="1114" y="1413"/>
                  </a:lnTo>
                  <a:lnTo>
                    <a:pt x="998" y="1446"/>
                  </a:lnTo>
                  <a:lnTo>
                    <a:pt x="748" y="1446"/>
                  </a:lnTo>
                  <a:lnTo>
                    <a:pt x="632" y="1413"/>
                  </a:lnTo>
                  <a:lnTo>
                    <a:pt x="516" y="1380"/>
                  </a:lnTo>
                  <a:lnTo>
                    <a:pt x="399" y="1330"/>
                  </a:lnTo>
                  <a:lnTo>
                    <a:pt x="300" y="1264"/>
                  </a:lnTo>
                  <a:lnTo>
                    <a:pt x="200" y="1147"/>
                  </a:lnTo>
                  <a:lnTo>
                    <a:pt x="133" y="998"/>
                  </a:lnTo>
                  <a:lnTo>
                    <a:pt x="100" y="848"/>
                  </a:lnTo>
                  <a:lnTo>
                    <a:pt x="84" y="698"/>
                  </a:lnTo>
                  <a:lnTo>
                    <a:pt x="84" y="532"/>
                  </a:lnTo>
                  <a:lnTo>
                    <a:pt x="100" y="349"/>
                  </a:lnTo>
                  <a:lnTo>
                    <a:pt x="133" y="183"/>
                  </a:lnTo>
                  <a:lnTo>
                    <a:pt x="183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"/>
          <p:cNvSpPr/>
          <p:nvPr/>
        </p:nvSpPr>
        <p:spPr>
          <a:xfrm rot="5400000">
            <a:off x="5846250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7"/>
          <p:cNvSpPr/>
          <p:nvPr/>
        </p:nvSpPr>
        <p:spPr>
          <a:xfrm rot="5400000">
            <a:off x="214712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Campaign Objectives:</a:t>
            </a:r>
            <a:endParaRPr dirty="0"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3"/>
          </p:nvPr>
        </p:nvSpPr>
        <p:spPr>
          <a:xfrm>
            <a:off x="1399563" y="3234615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Increase market share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4"/>
          </p:nvPr>
        </p:nvSpPr>
        <p:spPr>
          <a:xfrm>
            <a:off x="5085126" y="3227266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en-US" sz="2000" dirty="0">
                <a:solidFill>
                  <a:srgbClr val="000000"/>
                </a:solidFill>
              </a:rPr>
              <a:t>Increase profit</a:t>
            </a: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"/>
          </p:nvPr>
        </p:nvSpPr>
        <p:spPr>
          <a:xfrm>
            <a:off x="1330825" y="2886291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Pringles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5029950" y="2886291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Chipsy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 idx="5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37"/>
          <p:cNvSpPr txBox="1">
            <a:spLocks noGrp="1"/>
          </p:cNvSpPr>
          <p:nvPr>
            <p:ph type="title" idx="6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57"/>
          <p:cNvSpPr txBox="1">
            <a:spLocks noGrp="1"/>
          </p:cNvSpPr>
          <p:nvPr>
            <p:ph type="title"/>
          </p:nvPr>
        </p:nvSpPr>
        <p:spPr>
          <a:xfrm>
            <a:off x="5633091" y="1944362"/>
            <a:ext cx="34308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Define your audience</a:t>
            </a:r>
            <a:br>
              <a:rPr lang="en-US" dirty="0"/>
            </a:br>
            <a:endParaRPr dirty="0"/>
          </a:p>
        </p:txBody>
      </p:sp>
      <p:sp>
        <p:nvSpPr>
          <p:cNvPr id="2099" name="Google Shape;2099;p57"/>
          <p:cNvSpPr txBox="1">
            <a:spLocks noGrp="1"/>
          </p:cNvSpPr>
          <p:nvPr>
            <p:ph type="subTitle" idx="1"/>
          </p:nvPr>
        </p:nvSpPr>
        <p:spPr>
          <a:xfrm>
            <a:off x="5638113" y="2684250"/>
            <a:ext cx="3044314" cy="1698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        Every campaign should have a clearly defined target audience. Social media advertising allows us to be precise with who sees our messaging.</a:t>
            </a:r>
          </a:p>
        </p:txBody>
      </p:sp>
      <p:sp>
        <p:nvSpPr>
          <p:cNvPr id="2100" name="Google Shape;2100;p57"/>
          <p:cNvSpPr txBox="1">
            <a:spLocks noGrp="1"/>
          </p:cNvSpPr>
          <p:nvPr>
            <p:ph type="title" idx="2"/>
          </p:nvPr>
        </p:nvSpPr>
        <p:spPr>
          <a:xfrm>
            <a:off x="75019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101" name="Google Shape;2101;p57"/>
          <p:cNvGrpSpPr/>
          <p:nvPr/>
        </p:nvGrpSpPr>
        <p:grpSpPr>
          <a:xfrm>
            <a:off x="567961" y="1427814"/>
            <a:ext cx="4187367" cy="2673551"/>
            <a:chOff x="238125" y="1565950"/>
            <a:chExt cx="3896675" cy="2487950"/>
          </a:xfrm>
        </p:grpSpPr>
        <p:sp>
          <p:nvSpPr>
            <p:cNvPr id="2102" name="Google Shape;2102;p57"/>
            <p:cNvSpPr/>
            <p:nvPr/>
          </p:nvSpPr>
          <p:spPr>
            <a:xfrm>
              <a:off x="3723125" y="1801175"/>
              <a:ext cx="338500" cy="335825"/>
            </a:xfrm>
            <a:custGeom>
              <a:avLst/>
              <a:gdLst/>
              <a:ahLst/>
              <a:cxnLst/>
              <a:rect l="l" t="t" r="r" b="b"/>
              <a:pathLst>
                <a:path w="13540" h="13433" extrusionOk="0">
                  <a:moveTo>
                    <a:pt x="6968" y="3628"/>
                  </a:moveTo>
                  <a:lnTo>
                    <a:pt x="7255" y="3664"/>
                  </a:lnTo>
                  <a:lnTo>
                    <a:pt x="7542" y="3717"/>
                  </a:lnTo>
                  <a:lnTo>
                    <a:pt x="7830" y="3807"/>
                  </a:lnTo>
                  <a:lnTo>
                    <a:pt x="8099" y="3933"/>
                  </a:lnTo>
                  <a:lnTo>
                    <a:pt x="8368" y="4077"/>
                  </a:lnTo>
                  <a:lnTo>
                    <a:pt x="8620" y="4238"/>
                  </a:lnTo>
                  <a:lnTo>
                    <a:pt x="8853" y="4436"/>
                  </a:lnTo>
                  <a:lnTo>
                    <a:pt x="9069" y="4669"/>
                  </a:lnTo>
                  <a:lnTo>
                    <a:pt x="9266" y="4903"/>
                  </a:lnTo>
                  <a:lnTo>
                    <a:pt x="9392" y="5082"/>
                  </a:lnTo>
                  <a:lnTo>
                    <a:pt x="9482" y="5262"/>
                  </a:lnTo>
                  <a:lnTo>
                    <a:pt x="9571" y="5441"/>
                  </a:lnTo>
                  <a:lnTo>
                    <a:pt x="9661" y="5621"/>
                  </a:lnTo>
                  <a:lnTo>
                    <a:pt x="9733" y="5872"/>
                  </a:lnTo>
                  <a:lnTo>
                    <a:pt x="9805" y="6124"/>
                  </a:lnTo>
                  <a:lnTo>
                    <a:pt x="9841" y="6375"/>
                  </a:lnTo>
                  <a:lnTo>
                    <a:pt x="9859" y="6627"/>
                  </a:lnTo>
                  <a:lnTo>
                    <a:pt x="9859" y="6878"/>
                  </a:lnTo>
                  <a:lnTo>
                    <a:pt x="9823" y="7129"/>
                  </a:lnTo>
                  <a:lnTo>
                    <a:pt x="9787" y="7381"/>
                  </a:lnTo>
                  <a:lnTo>
                    <a:pt x="9715" y="7614"/>
                  </a:lnTo>
                  <a:lnTo>
                    <a:pt x="9643" y="7848"/>
                  </a:lnTo>
                  <a:lnTo>
                    <a:pt x="9536" y="8081"/>
                  </a:lnTo>
                  <a:lnTo>
                    <a:pt x="9428" y="8297"/>
                  </a:lnTo>
                  <a:lnTo>
                    <a:pt x="9284" y="8512"/>
                  </a:lnTo>
                  <a:lnTo>
                    <a:pt x="9122" y="8710"/>
                  </a:lnTo>
                  <a:lnTo>
                    <a:pt x="8961" y="8907"/>
                  </a:lnTo>
                  <a:lnTo>
                    <a:pt x="8763" y="9069"/>
                  </a:lnTo>
                  <a:lnTo>
                    <a:pt x="8566" y="9230"/>
                  </a:lnTo>
                  <a:lnTo>
                    <a:pt x="8296" y="9410"/>
                  </a:lnTo>
                  <a:lnTo>
                    <a:pt x="8027" y="9553"/>
                  </a:lnTo>
                  <a:lnTo>
                    <a:pt x="7740" y="9661"/>
                  </a:lnTo>
                  <a:lnTo>
                    <a:pt x="7452" y="9733"/>
                  </a:lnTo>
                  <a:lnTo>
                    <a:pt x="7147" y="9787"/>
                  </a:lnTo>
                  <a:lnTo>
                    <a:pt x="6842" y="9823"/>
                  </a:lnTo>
                  <a:lnTo>
                    <a:pt x="6555" y="9805"/>
                  </a:lnTo>
                  <a:lnTo>
                    <a:pt x="6249" y="9769"/>
                  </a:lnTo>
                  <a:lnTo>
                    <a:pt x="5962" y="9715"/>
                  </a:lnTo>
                  <a:lnTo>
                    <a:pt x="5675" y="9625"/>
                  </a:lnTo>
                  <a:lnTo>
                    <a:pt x="5405" y="9500"/>
                  </a:lnTo>
                  <a:lnTo>
                    <a:pt x="5136" y="9356"/>
                  </a:lnTo>
                  <a:lnTo>
                    <a:pt x="4885" y="9194"/>
                  </a:lnTo>
                  <a:lnTo>
                    <a:pt x="4651" y="8997"/>
                  </a:lnTo>
                  <a:lnTo>
                    <a:pt x="4436" y="8781"/>
                  </a:lnTo>
                  <a:lnTo>
                    <a:pt x="4238" y="8530"/>
                  </a:lnTo>
                  <a:lnTo>
                    <a:pt x="4077" y="8261"/>
                  </a:lnTo>
                  <a:lnTo>
                    <a:pt x="3933" y="7991"/>
                  </a:lnTo>
                  <a:lnTo>
                    <a:pt x="3807" y="7704"/>
                  </a:lnTo>
                  <a:lnTo>
                    <a:pt x="3735" y="7399"/>
                  </a:lnTo>
                  <a:lnTo>
                    <a:pt x="3682" y="7111"/>
                  </a:lnTo>
                  <a:lnTo>
                    <a:pt x="3664" y="6806"/>
                  </a:lnTo>
                  <a:lnTo>
                    <a:pt x="3664" y="6519"/>
                  </a:lnTo>
                  <a:lnTo>
                    <a:pt x="3699" y="6214"/>
                  </a:lnTo>
                  <a:lnTo>
                    <a:pt x="3753" y="5926"/>
                  </a:lnTo>
                  <a:lnTo>
                    <a:pt x="3843" y="5639"/>
                  </a:lnTo>
                  <a:lnTo>
                    <a:pt x="3969" y="5370"/>
                  </a:lnTo>
                  <a:lnTo>
                    <a:pt x="4112" y="5100"/>
                  </a:lnTo>
                  <a:lnTo>
                    <a:pt x="4274" y="4849"/>
                  </a:lnTo>
                  <a:lnTo>
                    <a:pt x="4472" y="4615"/>
                  </a:lnTo>
                  <a:lnTo>
                    <a:pt x="4705" y="4400"/>
                  </a:lnTo>
                  <a:lnTo>
                    <a:pt x="4939" y="4202"/>
                  </a:lnTo>
                  <a:lnTo>
                    <a:pt x="5208" y="4041"/>
                  </a:lnTo>
                  <a:lnTo>
                    <a:pt x="5495" y="3897"/>
                  </a:lnTo>
                  <a:lnTo>
                    <a:pt x="5782" y="3771"/>
                  </a:lnTo>
                  <a:lnTo>
                    <a:pt x="6070" y="3700"/>
                  </a:lnTo>
                  <a:lnTo>
                    <a:pt x="6357" y="3646"/>
                  </a:lnTo>
                  <a:lnTo>
                    <a:pt x="6662" y="3628"/>
                  </a:lnTo>
                  <a:close/>
                  <a:moveTo>
                    <a:pt x="5082" y="0"/>
                  </a:moveTo>
                  <a:lnTo>
                    <a:pt x="5046" y="1168"/>
                  </a:lnTo>
                  <a:lnTo>
                    <a:pt x="5046" y="1293"/>
                  </a:lnTo>
                  <a:lnTo>
                    <a:pt x="5010" y="1401"/>
                  </a:lnTo>
                  <a:lnTo>
                    <a:pt x="4974" y="1527"/>
                  </a:lnTo>
                  <a:lnTo>
                    <a:pt x="4903" y="1617"/>
                  </a:lnTo>
                  <a:lnTo>
                    <a:pt x="4831" y="1724"/>
                  </a:lnTo>
                  <a:lnTo>
                    <a:pt x="4741" y="1814"/>
                  </a:lnTo>
                  <a:lnTo>
                    <a:pt x="4651" y="1886"/>
                  </a:lnTo>
                  <a:lnTo>
                    <a:pt x="4543" y="1940"/>
                  </a:lnTo>
                  <a:lnTo>
                    <a:pt x="4274" y="2065"/>
                  </a:lnTo>
                  <a:lnTo>
                    <a:pt x="4023" y="2209"/>
                  </a:lnTo>
                  <a:lnTo>
                    <a:pt x="3915" y="2281"/>
                  </a:lnTo>
                  <a:lnTo>
                    <a:pt x="3789" y="2317"/>
                  </a:lnTo>
                  <a:lnTo>
                    <a:pt x="3682" y="2335"/>
                  </a:lnTo>
                  <a:lnTo>
                    <a:pt x="3556" y="2353"/>
                  </a:lnTo>
                  <a:lnTo>
                    <a:pt x="3448" y="2335"/>
                  </a:lnTo>
                  <a:lnTo>
                    <a:pt x="3322" y="2317"/>
                  </a:lnTo>
                  <a:lnTo>
                    <a:pt x="3215" y="2281"/>
                  </a:lnTo>
                  <a:lnTo>
                    <a:pt x="3089" y="2209"/>
                  </a:lnTo>
                  <a:lnTo>
                    <a:pt x="2101" y="1599"/>
                  </a:lnTo>
                  <a:lnTo>
                    <a:pt x="108" y="4813"/>
                  </a:lnTo>
                  <a:lnTo>
                    <a:pt x="1096" y="5441"/>
                  </a:lnTo>
                  <a:lnTo>
                    <a:pt x="1185" y="5513"/>
                  </a:lnTo>
                  <a:lnTo>
                    <a:pt x="1275" y="5603"/>
                  </a:lnTo>
                  <a:lnTo>
                    <a:pt x="1365" y="5693"/>
                  </a:lnTo>
                  <a:lnTo>
                    <a:pt x="1419" y="5800"/>
                  </a:lnTo>
                  <a:lnTo>
                    <a:pt x="1455" y="5908"/>
                  </a:lnTo>
                  <a:lnTo>
                    <a:pt x="1491" y="6034"/>
                  </a:lnTo>
                  <a:lnTo>
                    <a:pt x="1509" y="6160"/>
                  </a:lnTo>
                  <a:lnTo>
                    <a:pt x="1509" y="6285"/>
                  </a:lnTo>
                  <a:lnTo>
                    <a:pt x="1491" y="6555"/>
                  </a:lnTo>
                  <a:lnTo>
                    <a:pt x="1491" y="6824"/>
                  </a:lnTo>
                  <a:lnTo>
                    <a:pt x="1473" y="6950"/>
                  </a:lnTo>
                  <a:lnTo>
                    <a:pt x="1455" y="7075"/>
                  </a:lnTo>
                  <a:lnTo>
                    <a:pt x="1419" y="7201"/>
                  </a:lnTo>
                  <a:lnTo>
                    <a:pt x="1365" y="7309"/>
                  </a:lnTo>
                  <a:lnTo>
                    <a:pt x="1293" y="7417"/>
                  </a:lnTo>
                  <a:lnTo>
                    <a:pt x="1221" y="7506"/>
                  </a:lnTo>
                  <a:lnTo>
                    <a:pt x="1114" y="7578"/>
                  </a:lnTo>
                  <a:lnTo>
                    <a:pt x="1024" y="7650"/>
                  </a:lnTo>
                  <a:lnTo>
                    <a:pt x="0" y="8207"/>
                  </a:lnTo>
                  <a:lnTo>
                    <a:pt x="1778" y="11529"/>
                  </a:lnTo>
                  <a:lnTo>
                    <a:pt x="2802" y="10990"/>
                  </a:lnTo>
                  <a:lnTo>
                    <a:pt x="2909" y="10936"/>
                  </a:lnTo>
                  <a:lnTo>
                    <a:pt x="3035" y="10900"/>
                  </a:lnTo>
                  <a:lnTo>
                    <a:pt x="3161" y="10882"/>
                  </a:lnTo>
                  <a:lnTo>
                    <a:pt x="3286" y="10882"/>
                  </a:lnTo>
                  <a:lnTo>
                    <a:pt x="3412" y="10900"/>
                  </a:lnTo>
                  <a:lnTo>
                    <a:pt x="3520" y="10936"/>
                  </a:lnTo>
                  <a:lnTo>
                    <a:pt x="3646" y="10990"/>
                  </a:lnTo>
                  <a:lnTo>
                    <a:pt x="3753" y="11062"/>
                  </a:lnTo>
                  <a:lnTo>
                    <a:pt x="3987" y="11206"/>
                  </a:lnTo>
                  <a:lnTo>
                    <a:pt x="4220" y="11349"/>
                  </a:lnTo>
                  <a:lnTo>
                    <a:pt x="4328" y="11403"/>
                  </a:lnTo>
                  <a:lnTo>
                    <a:pt x="4418" y="11493"/>
                  </a:lnTo>
                  <a:lnTo>
                    <a:pt x="4508" y="11583"/>
                  </a:lnTo>
                  <a:lnTo>
                    <a:pt x="4579" y="11672"/>
                  </a:lnTo>
                  <a:lnTo>
                    <a:pt x="4633" y="11780"/>
                  </a:lnTo>
                  <a:lnTo>
                    <a:pt x="4669" y="11906"/>
                  </a:lnTo>
                  <a:lnTo>
                    <a:pt x="4687" y="12032"/>
                  </a:lnTo>
                  <a:lnTo>
                    <a:pt x="4705" y="12157"/>
                  </a:lnTo>
                  <a:lnTo>
                    <a:pt x="4669" y="13324"/>
                  </a:lnTo>
                  <a:lnTo>
                    <a:pt x="8440" y="13432"/>
                  </a:lnTo>
                  <a:lnTo>
                    <a:pt x="8476" y="12283"/>
                  </a:lnTo>
                  <a:lnTo>
                    <a:pt x="8494" y="12157"/>
                  </a:lnTo>
                  <a:lnTo>
                    <a:pt x="8512" y="12032"/>
                  </a:lnTo>
                  <a:lnTo>
                    <a:pt x="8566" y="11924"/>
                  </a:lnTo>
                  <a:lnTo>
                    <a:pt x="8638" y="11816"/>
                  </a:lnTo>
                  <a:lnTo>
                    <a:pt x="8709" y="11708"/>
                  </a:lnTo>
                  <a:lnTo>
                    <a:pt x="8799" y="11636"/>
                  </a:lnTo>
                  <a:lnTo>
                    <a:pt x="8889" y="11547"/>
                  </a:lnTo>
                  <a:lnTo>
                    <a:pt x="8997" y="11493"/>
                  </a:lnTo>
                  <a:lnTo>
                    <a:pt x="9248" y="11367"/>
                  </a:lnTo>
                  <a:lnTo>
                    <a:pt x="9482" y="11223"/>
                  </a:lnTo>
                  <a:lnTo>
                    <a:pt x="9589" y="11170"/>
                  </a:lnTo>
                  <a:lnTo>
                    <a:pt x="9715" y="11134"/>
                  </a:lnTo>
                  <a:lnTo>
                    <a:pt x="9841" y="11098"/>
                  </a:lnTo>
                  <a:lnTo>
                    <a:pt x="10074" y="11098"/>
                  </a:lnTo>
                  <a:lnTo>
                    <a:pt x="10200" y="11134"/>
                  </a:lnTo>
                  <a:lnTo>
                    <a:pt x="10308" y="11170"/>
                  </a:lnTo>
                  <a:lnTo>
                    <a:pt x="10433" y="11223"/>
                  </a:lnTo>
                  <a:lnTo>
                    <a:pt x="11421" y="11834"/>
                  </a:lnTo>
                  <a:lnTo>
                    <a:pt x="13414" y="8620"/>
                  </a:lnTo>
                  <a:lnTo>
                    <a:pt x="12427" y="8009"/>
                  </a:lnTo>
                  <a:lnTo>
                    <a:pt x="12319" y="7937"/>
                  </a:lnTo>
                  <a:lnTo>
                    <a:pt x="12229" y="7848"/>
                  </a:lnTo>
                  <a:lnTo>
                    <a:pt x="12157" y="7758"/>
                  </a:lnTo>
                  <a:lnTo>
                    <a:pt x="12103" y="7650"/>
                  </a:lnTo>
                  <a:lnTo>
                    <a:pt x="12049" y="7524"/>
                  </a:lnTo>
                  <a:lnTo>
                    <a:pt x="12032" y="7417"/>
                  </a:lnTo>
                  <a:lnTo>
                    <a:pt x="12014" y="7291"/>
                  </a:lnTo>
                  <a:lnTo>
                    <a:pt x="12014" y="7165"/>
                  </a:lnTo>
                  <a:lnTo>
                    <a:pt x="12032" y="6878"/>
                  </a:lnTo>
                  <a:lnTo>
                    <a:pt x="12032" y="6609"/>
                  </a:lnTo>
                  <a:lnTo>
                    <a:pt x="12032" y="6483"/>
                  </a:lnTo>
                  <a:lnTo>
                    <a:pt x="12049" y="6357"/>
                  </a:lnTo>
                  <a:lnTo>
                    <a:pt x="12103" y="6231"/>
                  </a:lnTo>
                  <a:lnTo>
                    <a:pt x="12157" y="6124"/>
                  </a:lnTo>
                  <a:lnTo>
                    <a:pt x="12229" y="6034"/>
                  </a:lnTo>
                  <a:lnTo>
                    <a:pt x="12301" y="5926"/>
                  </a:lnTo>
                  <a:lnTo>
                    <a:pt x="12409" y="5854"/>
                  </a:lnTo>
                  <a:lnTo>
                    <a:pt x="12516" y="5783"/>
                  </a:lnTo>
                  <a:lnTo>
                    <a:pt x="13540" y="5244"/>
                  </a:lnTo>
                  <a:lnTo>
                    <a:pt x="11744" y="1904"/>
                  </a:lnTo>
                  <a:lnTo>
                    <a:pt x="10721" y="2461"/>
                  </a:lnTo>
                  <a:lnTo>
                    <a:pt x="10613" y="2496"/>
                  </a:lnTo>
                  <a:lnTo>
                    <a:pt x="10487" y="2532"/>
                  </a:lnTo>
                  <a:lnTo>
                    <a:pt x="10379" y="2550"/>
                  </a:lnTo>
                  <a:lnTo>
                    <a:pt x="10128" y="2550"/>
                  </a:lnTo>
                  <a:lnTo>
                    <a:pt x="10020" y="2514"/>
                  </a:lnTo>
                  <a:lnTo>
                    <a:pt x="9913" y="2461"/>
                  </a:lnTo>
                  <a:lnTo>
                    <a:pt x="9805" y="2407"/>
                  </a:lnTo>
                  <a:lnTo>
                    <a:pt x="9553" y="2227"/>
                  </a:lnTo>
                  <a:lnTo>
                    <a:pt x="9284" y="2083"/>
                  </a:lnTo>
                  <a:lnTo>
                    <a:pt x="9176" y="2012"/>
                  </a:lnTo>
                  <a:lnTo>
                    <a:pt x="9087" y="1940"/>
                  </a:lnTo>
                  <a:lnTo>
                    <a:pt x="9015" y="1850"/>
                  </a:lnTo>
                  <a:lnTo>
                    <a:pt x="8943" y="1742"/>
                  </a:lnTo>
                  <a:lnTo>
                    <a:pt x="8889" y="1634"/>
                  </a:lnTo>
                  <a:lnTo>
                    <a:pt x="8853" y="1527"/>
                  </a:lnTo>
                  <a:lnTo>
                    <a:pt x="8835" y="1401"/>
                  </a:lnTo>
                  <a:lnTo>
                    <a:pt x="8835" y="1275"/>
                  </a:lnTo>
                  <a:lnTo>
                    <a:pt x="8871" y="126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7"/>
            <p:cNvSpPr/>
            <p:nvPr/>
          </p:nvSpPr>
          <p:spPr>
            <a:xfrm>
              <a:off x="3435350" y="1565950"/>
              <a:ext cx="233475" cy="235250"/>
            </a:xfrm>
            <a:custGeom>
              <a:avLst/>
              <a:gdLst/>
              <a:ahLst/>
              <a:cxnLst/>
              <a:rect l="l" t="t" r="r" b="b"/>
              <a:pathLst>
                <a:path w="9339" h="9410" extrusionOk="0">
                  <a:moveTo>
                    <a:pt x="4670" y="2550"/>
                  </a:moveTo>
                  <a:lnTo>
                    <a:pt x="4885" y="2568"/>
                  </a:lnTo>
                  <a:lnTo>
                    <a:pt x="5101" y="2604"/>
                  </a:lnTo>
                  <a:lnTo>
                    <a:pt x="5316" y="2658"/>
                  </a:lnTo>
                  <a:lnTo>
                    <a:pt x="5514" y="2729"/>
                  </a:lnTo>
                  <a:lnTo>
                    <a:pt x="5693" y="2819"/>
                  </a:lnTo>
                  <a:lnTo>
                    <a:pt x="5873" y="2927"/>
                  </a:lnTo>
                  <a:lnTo>
                    <a:pt x="6052" y="3053"/>
                  </a:lnTo>
                  <a:lnTo>
                    <a:pt x="6196" y="3178"/>
                  </a:lnTo>
                  <a:lnTo>
                    <a:pt x="6340" y="3340"/>
                  </a:lnTo>
                  <a:lnTo>
                    <a:pt x="6465" y="3502"/>
                  </a:lnTo>
                  <a:lnTo>
                    <a:pt x="6573" y="3681"/>
                  </a:lnTo>
                  <a:lnTo>
                    <a:pt x="6663" y="3879"/>
                  </a:lnTo>
                  <a:lnTo>
                    <a:pt x="6735" y="4076"/>
                  </a:lnTo>
                  <a:lnTo>
                    <a:pt x="6789" y="4274"/>
                  </a:lnTo>
                  <a:lnTo>
                    <a:pt x="6825" y="4489"/>
                  </a:lnTo>
                  <a:lnTo>
                    <a:pt x="6825" y="4723"/>
                  </a:lnTo>
                  <a:lnTo>
                    <a:pt x="6825" y="4938"/>
                  </a:lnTo>
                  <a:lnTo>
                    <a:pt x="6789" y="5154"/>
                  </a:lnTo>
                  <a:lnTo>
                    <a:pt x="6735" y="5351"/>
                  </a:lnTo>
                  <a:lnTo>
                    <a:pt x="6663" y="5549"/>
                  </a:lnTo>
                  <a:lnTo>
                    <a:pt x="6573" y="5746"/>
                  </a:lnTo>
                  <a:lnTo>
                    <a:pt x="6465" y="5926"/>
                  </a:lnTo>
                  <a:lnTo>
                    <a:pt x="6340" y="6087"/>
                  </a:lnTo>
                  <a:lnTo>
                    <a:pt x="6196" y="6249"/>
                  </a:lnTo>
                  <a:lnTo>
                    <a:pt x="6052" y="6393"/>
                  </a:lnTo>
                  <a:lnTo>
                    <a:pt x="5873" y="6500"/>
                  </a:lnTo>
                  <a:lnTo>
                    <a:pt x="5693" y="6626"/>
                  </a:lnTo>
                  <a:lnTo>
                    <a:pt x="5514" y="6716"/>
                  </a:lnTo>
                  <a:lnTo>
                    <a:pt x="5316" y="6788"/>
                  </a:lnTo>
                  <a:lnTo>
                    <a:pt x="5101" y="6842"/>
                  </a:lnTo>
                  <a:lnTo>
                    <a:pt x="4885" y="6860"/>
                  </a:lnTo>
                  <a:lnTo>
                    <a:pt x="4670" y="6877"/>
                  </a:lnTo>
                  <a:lnTo>
                    <a:pt x="4454" y="6860"/>
                  </a:lnTo>
                  <a:lnTo>
                    <a:pt x="4239" y="6842"/>
                  </a:lnTo>
                  <a:lnTo>
                    <a:pt x="4023" y="6788"/>
                  </a:lnTo>
                  <a:lnTo>
                    <a:pt x="3826" y="6716"/>
                  </a:lnTo>
                  <a:lnTo>
                    <a:pt x="3628" y="6626"/>
                  </a:lnTo>
                  <a:lnTo>
                    <a:pt x="3467" y="6500"/>
                  </a:lnTo>
                  <a:lnTo>
                    <a:pt x="3287" y="6393"/>
                  </a:lnTo>
                  <a:lnTo>
                    <a:pt x="3143" y="6249"/>
                  </a:lnTo>
                  <a:lnTo>
                    <a:pt x="3000" y="6087"/>
                  </a:lnTo>
                  <a:lnTo>
                    <a:pt x="2874" y="5926"/>
                  </a:lnTo>
                  <a:lnTo>
                    <a:pt x="2766" y="5746"/>
                  </a:lnTo>
                  <a:lnTo>
                    <a:pt x="2676" y="5549"/>
                  </a:lnTo>
                  <a:lnTo>
                    <a:pt x="2605" y="5351"/>
                  </a:lnTo>
                  <a:lnTo>
                    <a:pt x="2551" y="5154"/>
                  </a:lnTo>
                  <a:lnTo>
                    <a:pt x="2515" y="4938"/>
                  </a:lnTo>
                  <a:lnTo>
                    <a:pt x="2497" y="4723"/>
                  </a:lnTo>
                  <a:lnTo>
                    <a:pt x="2515" y="4489"/>
                  </a:lnTo>
                  <a:lnTo>
                    <a:pt x="2551" y="4274"/>
                  </a:lnTo>
                  <a:lnTo>
                    <a:pt x="2605" y="4076"/>
                  </a:lnTo>
                  <a:lnTo>
                    <a:pt x="2676" y="3879"/>
                  </a:lnTo>
                  <a:lnTo>
                    <a:pt x="2766" y="3681"/>
                  </a:lnTo>
                  <a:lnTo>
                    <a:pt x="2874" y="3502"/>
                  </a:lnTo>
                  <a:lnTo>
                    <a:pt x="3000" y="3340"/>
                  </a:lnTo>
                  <a:lnTo>
                    <a:pt x="3143" y="3178"/>
                  </a:lnTo>
                  <a:lnTo>
                    <a:pt x="3287" y="3053"/>
                  </a:lnTo>
                  <a:lnTo>
                    <a:pt x="3467" y="2927"/>
                  </a:lnTo>
                  <a:lnTo>
                    <a:pt x="3628" y="2819"/>
                  </a:lnTo>
                  <a:lnTo>
                    <a:pt x="3826" y="2729"/>
                  </a:lnTo>
                  <a:lnTo>
                    <a:pt x="4023" y="2658"/>
                  </a:lnTo>
                  <a:lnTo>
                    <a:pt x="4239" y="2604"/>
                  </a:lnTo>
                  <a:lnTo>
                    <a:pt x="4454" y="2568"/>
                  </a:lnTo>
                  <a:lnTo>
                    <a:pt x="4670" y="2550"/>
                  </a:lnTo>
                  <a:close/>
                  <a:moveTo>
                    <a:pt x="3467" y="0"/>
                  </a:moveTo>
                  <a:lnTo>
                    <a:pt x="1186" y="1329"/>
                  </a:lnTo>
                  <a:lnTo>
                    <a:pt x="1581" y="2029"/>
                  </a:lnTo>
                  <a:lnTo>
                    <a:pt x="1617" y="2119"/>
                  </a:lnTo>
                  <a:lnTo>
                    <a:pt x="1653" y="2191"/>
                  </a:lnTo>
                  <a:lnTo>
                    <a:pt x="1671" y="2281"/>
                  </a:lnTo>
                  <a:lnTo>
                    <a:pt x="1671" y="2370"/>
                  </a:lnTo>
                  <a:lnTo>
                    <a:pt x="1653" y="2460"/>
                  </a:lnTo>
                  <a:lnTo>
                    <a:pt x="1635" y="2532"/>
                  </a:lnTo>
                  <a:lnTo>
                    <a:pt x="1599" y="2622"/>
                  </a:lnTo>
                  <a:lnTo>
                    <a:pt x="1563" y="2694"/>
                  </a:lnTo>
                  <a:lnTo>
                    <a:pt x="1366" y="3035"/>
                  </a:lnTo>
                  <a:lnTo>
                    <a:pt x="1312" y="3107"/>
                  </a:lnTo>
                  <a:lnTo>
                    <a:pt x="1258" y="3178"/>
                  </a:lnTo>
                  <a:lnTo>
                    <a:pt x="1204" y="3232"/>
                  </a:lnTo>
                  <a:lnTo>
                    <a:pt x="1132" y="3286"/>
                  </a:lnTo>
                  <a:lnTo>
                    <a:pt x="1060" y="3322"/>
                  </a:lnTo>
                  <a:lnTo>
                    <a:pt x="971" y="3358"/>
                  </a:lnTo>
                  <a:lnTo>
                    <a:pt x="899" y="3376"/>
                  </a:lnTo>
                  <a:lnTo>
                    <a:pt x="1" y="3376"/>
                  </a:lnTo>
                  <a:lnTo>
                    <a:pt x="1" y="6034"/>
                  </a:lnTo>
                  <a:lnTo>
                    <a:pt x="899" y="6034"/>
                  </a:lnTo>
                  <a:lnTo>
                    <a:pt x="971" y="6051"/>
                  </a:lnTo>
                  <a:lnTo>
                    <a:pt x="1060" y="6087"/>
                  </a:lnTo>
                  <a:lnTo>
                    <a:pt x="1132" y="6123"/>
                  </a:lnTo>
                  <a:lnTo>
                    <a:pt x="1204" y="6177"/>
                  </a:lnTo>
                  <a:lnTo>
                    <a:pt x="1258" y="6231"/>
                  </a:lnTo>
                  <a:lnTo>
                    <a:pt x="1312" y="6303"/>
                  </a:lnTo>
                  <a:lnTo>
                    <a:pt x="1366" y="6375"/>
                  </a:lnTo>
                  <a:lnTo>
                    <a:pt x="1455" y="6554"/>
                  </a:lnTo>
                  <a:lnTo>
                    <a:pt x="1563" y="6716"/>
                  </a:lnTo>
                  <a:lnTo>
                    <a:pt x="1599" y="6788"/>
                  </a:lnTo>
                  <a:lnTo>
                    <a:pt x="1635" y="6877"/>
                  </a:lnTo>
                  <a:lnTo>
                    <a:pt x="1653" y="6949"/>
                  </a:lnTo>
                  <a:lnTo>
                    <a:pt x="1671" y="7039"/>
                  </a:lnTo>
                  <a:lnTo>
                    <a:pt x="1671" y="7129"/>
                  </a:lnTo>
                  <a:lnTo>
                    <a:pt x="1653" y="7219"/>
                  </a:lnTo>
                  <a:lnTo>
                    <a:pt x="1617" y="7291"/>
                  </a:lnTo>
                  <a:lnTo>
                    <a:pt x="1581" y="7380"/>
                  </a:lnTo>
                  <a:lnTo>
                    <a:pt x="1186" y="8081"/>
                  </a:lnTo>
                  <a:lnTo>
                    <a:pt x="3467" y="9409"/>
                  </a:lnTo>
                  <a:lnTo>
                    <a:pt x="3880" y="8709"/>
                  </a:lnTo>
                  <a:lnTo>
                    <a:pt x="3933" y="8619"/>
                  </a:lnTo>
                  <a:lnTo>
                    <a:pt x="3987" y="8565"/>
                  </a:lnTo>
                  <a:lnTo>
                    <a:pt x="4059" y="8512"/>
                  </a:lnTo>
                  <a:lnTo>
                    <a:pt x="4131" y="8458"/>
                  </a:lnTo>
                  <a:lnTo>
                    <a:pt x="4203" y="8422"/>
                  </a:lnTo>
                  <a:lnTo>
                    <a:pt x="4293" y="8404"/>
                  </a:lnTo>
                  <a:lnTo>
                    <a:pt x="4364" y="8386"/>
                  </a:lnTo>
                  <a:lnTo>
                    <a:pt x="4939" y="8386"/>
                  </a:lnTo>
                  <a:lnTo>
                    <a:pt x="5029" y="8404"/>
                  </a:lnTo>
                  <a:lnTo>
                    <a:pt x="5119" y="8422"/>
                  </a:lnTo>
                  <a:lnTo>
                    <a:pt x="5190" y="8458"/>
                  </a:lnTo>
                  <a:lnTo>
                    <a:pt x="5262" y="8512"/>
                  </a:lnTo>
                  <a:lnTo>
                    <a:pt x="5334" y="8565"/>
                  </a:lnTo>
                  <a:lnTo>
                    <a:pt x="5388" y="8619"/>
                  </a:lnTo>
                  <a:lnTo>
                    <a:pt x="5442" y="8709"/>
                  </a:lnTo>
                  <a:lnTo>
                    <a:pt x="5855" y="9409"/>
                  </a:lnTo>
                  <a:lnTo>
                    <a:pt x="8153" y="8081"/>
                  </a:lnTo>
                  <a:lnTo>
                    <a:pt x="7740" y="7398"/>
                  </a:lnTo>
                  <a:lnTo>
                    <a:pt x="7704" y="7308"/>
                  </a:lnTo>
                  <a:lnTo>
                    <a:pt x="7669" y="7237"/>
                  </a:lnTo>
                  <a:lnTo>
                    <a:pt x="7669" y="7147"/>
                  </a:lnTo>
                  <a:lnTo>
                    <a:pt x="7651" y="7057"/>
                  </a:lnTo>
                  <a:lnTo>
                    <a:pt x="7669" y="6967"/>
                  </a:lnTo>
                  <a:lnTo>
                    <a:pt x="7686" y="6895"/>
                  </a:lnTo>
                  <a:lnTo>
                    <a:pt x="7722" y="6806"/>
                  </a:lnTo>
                  <a:lnTo>
                    <a:pt x="7758" y="6734"/>
                  </a:lnTo>
                  <a:lnTo>
                    <a:pt x="7866" y="6554"/>
                  </a:lnTo>
                  <a:lnTo>
                    <a:pt x="7974" y="6375"/>
                  </a:lnTo>
                  <a:lnTo>
                    <a:pt x="8010" y="6303"/>
                  </a:lnTo>
                  <a:lnTo>
                    <a:pt x="8064" y="6231"/>
                  </a:lnTo>
                  <a:lnTo>
                    <a:pt x="8117" y="6177"/>
                  </a:lnTo>
                  <a:lnTo>
                    <a:pt x="8189" y="6123"/>
                  </a:lnTo>
                  <a:lnTo>
                    <a:pt x="8279" y="6087"/>
                  </a:lnTo>
                  <a:lnTo>
                    <a:pt x="8351" y="6051"/>
                  </a:lnTo>
                  <a:lnTo>
                    <a:pt x="8441" y="6034"/>
                  </a:lnTo>
                  <a:lnTo>
                    <a:pt x="9339" y="6034"/>
                  </a:lnTo>
                  <a:lnTo>
                    <a:pt x="9339" y="3394"/>
                  </a:lnTo>
                  <a:lnTo>
                    <a:pt x="8530" y="3394"/>
                  </a:lnTo>
                  <a:lnTo>
                    <a:pt x="8441" y="3376"/>
                  </a:lnTo>
                  <a:lnTo>
                    <a:pt x="8351" y="3358"/>
                  </a:lnTo>
                  <a:lnTo>
                    <a:pt x="8279" y="3340"/>
                  </a:lnTo>
                  <a:lnTo>
                    <a:pt x="8189" y="3286"/>
                  </a:lnTo>
                  <a:lnTo>
                    <a:pt x="8117" y="3250"/>
                  </a:lnTo>
                  <a:lnTo>
                    <a:pt x="8064" y="3178"/>
                  </a:lnTo>
                  <a:lnTo>
                    <a:pt x="8010" y="3107"/>
                  </a:lnTo>
                  <a:lnTo>
                    <a:pt x="7974" y="3035"/>
                  </a:lnTo>
                  <a:lnTo>
                    <a:pt x="7758" y="2694"/>
                  </a:lnTo>
                  <a:lnTo>
                    <a:pt x="7722" y="2622"/>
                  </a:lnTo>
                  <a:lnTo>
                    <a:pt x="7686" y="2532"/>
                  </a:lnTo>
                  <a:lnTo>
                    <a:pt x="7669" y="2460"/>
                  </a:lnTo>
                  <a:lnTo>
                    <a:pt x="7669" y="2370"/>
                  </a:lnTo>
                  <a:lnTo>
                    <a:pt x="7669" y="2281"/>
                  </a:lnTo>
                  <a:lnTo>
                    <a:pt x="7686" y="2191"/>
                  </a:lnTo>
                  <a:lnTo>
                    <a:pt x="7704" y="2119"/>
                  </a:lnTo>
                  <a:lnTo>
                    <a:pt x="7740" y="2029"/>
                  </a:lnTo>
                  <a:lnTo>
                    <a:pt x="8153" y="1329"/>
                  </a:lnTo>
                  <a:lnTo>
                    <a:pt x="5855" y="0"/>
                  </a:lnTo>
                  <a:lnTo>
                    <a:pt x="5442" y="718"/>
                  </a:lnTo>
                  <a:lnTo>
                    <a:pt x="5406" y="790"/>
                  </a:lnTo>
                  <a:lnTo>
                    <a:pt x="5334" y="844"/>
                  </a:lnTo>
                  <a:lnTo>
                    <a:pt x="5280" y="898"/>
                  </a:lnTo>
                  <a:lnTo>
                    <a:pt x="5208" y="952"/>
                  </a:lnTo>
                  <a:lnTo>
                    <a:pt x="5119" y="988"/>
                  </a:lnTo>
                  <a:lnTo>
                    <a:pt x="5047" y="1006"/>
                  </a:lnTo>
                  <a:lnTo>
                    <a:pt x="4957" y="1024"/>
                  </a:lnTo>
                  <a:lnTo>
                    <a:pt x="4382" y="1024"/>
                  </a:lnTo>
                  <a:lnTo>
                    <a:pt x="4293" y="1006"/>
                  </a:lnTo>
                  <a:lnTo>
                    <a:pt x="4221" y="988"/>
                  </a:lnTo>
                  <a:lnTo>
                    <a:pt x="4131" y="952"/>
                  </a:lnTo>
                  <a:lnTo>
                    <a:pt x="4059" y="916"/>
                  </a:lnTo>
                  <a:lnTo>
                    <a:pt x="3987" y="844"/>
                  </a:lnTo>
                  <a:lnTo>
                    <a:pt x="3933" y="790"/>
                  </a:lnTo>
                  <a:lnTo>
                    <a:pt x="3880" y="718"/>
                  </a:lnTo>
                  <a:lnTo>
                    <a:pt x="3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7"/>
            <p:cNvSpPr/>
            <p:nvPr/>
          </p:nvSpPr>
          <p:spPr>
            <a:xfrm>
              <a:off x="311725" y="3097200"/>
              <a:ext cx="235275" cy="233925"/>
            </a:xfrm>
            <a:custGeom>
              <a:avLst/>
              <a:gdLst/>
              <a:ahLst/>
              <a:cxnLst/>
              <a:rect l="l" t="t" r="r" b="b"/>
              <a:pathLst>
                <a:path w="9411" h="9357" extrusionOk="0">
                  <a:moveTo>
                    <a:pt x="4706" y="2497"/>
                  </a:moveTo>
                  <a:lnTo>
                    <a:pt x="4921" y="2515"/>
                  </a:lnTo>
                  <a:lnTo>
                    <a:pt x="5137" y="2551"/>
                  </a:lnTo>
                  <a:lnTo>
                    <a:pt x="5352" y="2605"/>
                  </a:lnTo>
                  <a:lnTo>
                    <a:pt x="5550" y="2677"/>
                  </a:lnTo>
                  <a:lnTo>
                    <a:pt x="5729" y="2766"/>
                  </a:lnTo>
                  <a:lnTo>
                    <a:pt x="5909" y="2874"/>
                  </a:lnTo>
                  <a:lnTo>
                    <a:pt x="6088" y="3000"/>
                  </a:lnTo>
                  <a:lnTo>
                    <a:pt x="6232" y="3143"/>
                  </a:lnTo>
                  <a:lnTo>
                    <a:pt x="6376" y="3287"/>
                  </a:lnTo>
                  <a:lnTo>
                    <a:pt x="6501" y="3467"/>
                  </a:lnTo>
                  <a:lnTo>
                    <a:pt x="6609" y="3646"/>
                  </a:lnTo>
                  <a:lnTo>
                    <a:pt x="6699" y="3826"/>
                  </a:lnTo>
                  <a:lnTo>
                    <a:pt x="6771" y="4023"/>
                  </a:lnTo>
                  <a:lnTo>
                    <a:pt x="6825" y="4239"/>
                  </a:lnTo>
                  <a:lnTo>
                    <a:pt x="6861" y="4454"/>
                  </a:lnTo>
                  <a:lnTo>
                    <a:pt x="6878" y="4670"/>
                  </a:lnTo>
                  <a:lnTo>
                    <a:pt x="6861" y="4885"/>
                  </a:lnTo>
                  <a:lnTo>
                    <a:pt x="6825" y="5101"/>
                  </a:lnTo>
                  <a:lnTo>
                    <a:pt x="6771" y="5316"/>
                  </a:lnTo>
                  <a:lnTo>
                    <a:pt x="6699" y="5514"/>
                  </a:lnTo>
                  <a:lnTo>
                    <a:pt x="6609" y="5693"/>
                  </a:lnTo>
                  <a:lnTo>
                    <a:pt x="6501" y="5873"/>
                  </a:lnTo>
                  <a:lnTo>
                    <a:pt x="6376" y="6052"/>
                  </a:lnTo>
                  <a:lnTo>
                    <a:pt x="6232" y="6196"/>
                  </a:lnTo>
                  <a:lnTo>
                    <a:pt x="6088" y="6340"/>
                  </a:lnTo>
                  <a:lnTo>
                    <a:pt x="5909" y="6465"/>
                  </a:lnTo>
                  <a:lnTo>
                    <a:pt x="5729" y="6573"/>
                  </a:lnTo>
                  <a:lnTo>
                    <a:pt x="5550" y="6663"/>
                  </a:lnTo>
                  <a:lnTo>
                    <a:pt x="5352" y="6735"/>
                  </a:lnTo>
                  <a:lnTo>
                    <a:pt x="5137" y="6789"/>
                  </a:lnTo>
                  <a:lnTo>
                    <a:pt x="4921" y="6825"/>
                  </a:lnTo>
                  <a:lnTo>
                    <a:pt x="4490" y="6825"/>
                  </a:lnTo>
                  <a:lnTo>
                    <a:pt x="4275" y="6789"/>
                  </a:lnTo>
                  <a:lnTo>
                    <a:pt x="4059" y="6735"/>
                  </a:lnTo>
                  <a:lnTo>
                    <a:pt x="3862" y="6663"/>
                  </a:lnTo>
                  <a:lnTo>
                    <a:pt x="3682" y="6573"/>
                  </a:lnTo>
                  <a:lnTo>
                    <a:pt x="3503" y="6465"/>
                  </a:lnTo>
                  <a:lnTo>
                    <a:pt x="3323" y="6340"/>
                  </a:lnTo>
                  <a:lnTo>
                    <a:pt x="3179" y="6196"/>
                  </a:lnTo>
                  <a:lnTo>
                    <a:pt x="3036" y="6052"/>
                  </a:lnTo>
                  <a:lnTo>
                    <a:pt x="2910" y="5873"/>
                  </a:lnTo>
                  <a:lnTo>
                    <a:pt x="2802" y="5693"/>
                  </a:lnTo>
                  <a:lnTo>
                    <a:pt x="2712" y="5514"/>
                  </a:lnTo>
                  <a:lnTo>
                    <a:pt x="2641" y="5316"/>
                  </a:lnTo>
                  <a:lnTo>
                    <a:pt x="2587" y="5101"/>
                  </a:lnTo>
                  <a:lnTo>
                    <a:pt x="2551" y="4885"/>
                  </a:lnTo>
                  <a:lnTo>
                    <a:pt x="2551" y="4670"/>
                  </a:lnTo>
                  <a:lnTo>
                    <a:pt x="2551" y="4454"/>
                  </a:lnTo>
                  <a:lnTo>
                    <a:pt x="2587" y="4239"/>
                  </a:lnTo>
                  <a:lnTo>
                    <a:pt x="2641" y="4023"/>
                  </a:lnTo>
                  <a:lnTo>
                    <a:pt x="2712" y="3826"/>
                  </a:lnTo>
                  <a:lnTo>
                    <a:pt x="2802" y="3646"/>
                  </a:lnTo>
                  <a:lnTo>
                    <a:pt x="2910" y="3467"/>
                  </a:lnTo>
                  <a:lnTo>
                    <a:pt x="3036" y="3287"/>
                  </a:lnTo>
                  <a:lnTo>
                    <a:pt x="3179" y="3143"/>
                  </a:lnTo>
                  <a:lnTo>
                    <a:pt x="3323" y="3000"/>
                  </a:lnTo>
                  <a:lnTo>
                    <a:pt x="3503" y="2874"/>
                  </a:lnTo>
                  <a:lnTo>
                    <a:pt x="3682" y="2766"/>
                  </a:lnTo>
                  <a:lnTo>
                    <a:pt x="3862" y="2677"/>
                  </a:lnTo>
                  <a:lnTo>
                    <a:pt x="4059" y="2605"/>
                  </a:lnTo>
                  <a:lnTo>
                    <a:pt x="4275" y="2551"/>
                  </a:lnTo>
                  <a:lnTo>
                    <a:pt x="4490" y="2515"/>
                  </a:lnTo>
                  <a:lnTo>
                    <a:pt x="4706" y="2497"/>
                  </a:lnTo>
                  <a:close/>
                  <a:moveTo>
                    <a:pt x="3395" y="1"/>
                  </a:moveTo>
                  <a:lnTo>
                    <a:pt x="3395" y="809"/>
                  </a:lnTo>
                  <a:lnTo>
                    <a:pt x="3377" y="899"/>
                  </a:lnTo>
                  <a:lnTo>
                    <a:pt x="3359" y="989"/>
                  </a:lnTo>
                  <a:lnTo>
                    <a:pt x="3341" y="1060"/>
                  </a:lnTo>
                  <a:lnTo>
                    <a:pt x="3287" y="1150"/>
                  </a:lnTo>
                  <a:lnTo>
                    <a:pt x="3233" y="1204"/>
                  </a:lnTo>
                  <a:lnTo>
                    <a:pt x="3179" y="1276"/>
                  </a:lnTo>
                  <a:lnTo>
                    <a:pt x="3108" y="1330"/>
                  </a:lnTo>
                  <a:lnTo>
                    <a:pt x="3036" y="1366"/>
                  </a:lnTo>
                  <a:lnTo>
                    <a:pt x="2695" y="1563"/>
                  </a:lnTo>
                  <a:lnTo>
                    <a:pt x="2623" y="1617"/>
                  </a:lnTo>
                  <a:lnTo>
                    <a:pt x="2533" y="1653"/>
                  </a:lnTo>
                  <a:lnTo>
                    <a:pt x="2461" y="1671"/>
                  </a:lnTo>
                  <a:lnTo>
                    <a:pt x="2281" y="1671"/>
                  </a:lnTo>
                  <a:lnTo>
                    <a:pt x="2192" y="1653"/>
                  </a:lnTo>
                  <a:lnTo>
                    <a:pt x="2120" y="1635"/>
                  </a:lnTo>
                  <a:lnTo>
                    <a:pt x="2030" y="1599"/>
                  </a:lnTo>
                  <a:lnTo>
                    <a:pt x="1330" y="1186"/>
                  </a:lnTo>
                  <a:lnTo>
                    <a:pt x="1" y="3485"/>
                  </a:lnTo>
                  <a:lnTo>
                    <a:pt x="701" y="3898"/>
                  </a:lnTo>
                  <a:lnTo>
                    <a:pt x="773" y="3952"/>
                  </a:lnTo>
                  <a:lnTo>
                    <a:pt x="845" y="4005"/>
                  </a:lnTo>
                  <a:lnTo>
                    <a:pt x="899" y="4077"/>
                  </a:lnTo>
                  <a:lnTo>
                    <a:pt x="953" y="4149"/>
                  </a:lnTo>
                  <a:lnTo>
                    <a:pt x="971" y="4221"/>
                  </a:lnTo>
                  <a:lnTo>
                    <a:pt x="1007" y="4311"/>
                  </a:lnTo>
                  <a:lnTo>
                    <a:pt x="1007" y="4400"/>
                  </a:lnTo>
                  <a:lnTo>
                    <a:pt x="1007" y="4490"/>
                  </a:lnTo>
                  <a:lnTo>
                    <a:pt x="1007" y="4670"/>
                  </a:lnTo>
                  <a:lnTo>
                    <a:pt x="1007" y="4867"/>
                  </a:lnTo>
                  <a:lnTo>
                    <a:pt x="1007" y="4957"/>
                  </a:lnTo>
                  <a:lnTo>
                    <a:pt x="1007" y="5047"/>
                  </a:lnTo>
                  <a:lnTo>
                    <a:pt x="971" y="5137"/>
                  </a:lnTo>
                  <a:lnTo>
                    <a:pt x="953" y="5208"/>
                  </a:lnTo>
                  <a:lnTo>
                    <a:pt x="899" y="5280"/>
                  </a:lnTo>
                  <a:lnTo>
                    <a:pt x="845" y="5352"/>
                  </a:lnTo>
                  <a:lnTo>
                    <a:pt x="773" y="5406"/>
                  </a:lnTo>
                  <a:lnTo>
                    <a:pt x="701" y="5460"/>
                  </a:lnTo>
                  <a:lnTo>
                    <a:pt x="1" y="5855"/>
                  </a:lnTo>
                  <a:lnTo>
                    <a:pt x="1330" y="8153"/>
                  </a:lnTo>
                  <a:lnTo>
                    <a:pt x="2030" y="7740"/>
                  </a:lnTo>
                  <a:lnTo>
                    <a:pt x="2120" y="7705"/>
                  </a:lnTo>
                  <a:lnTo>
                    <a:pt x="2192" y="7669"/>
                  </a:lnTo>
                  <a:lnTo>
                    <a:pt x="2281" y="7669"/>
                  </a:lnTo>
                  <a:lnTo>
                    <a:pt x="2371" y="7651"/>
                  </a:lnTo>
                  <a:lnTo>
                    <a:pt x="2443" y="7669"/>
                  </a:lnTo>
                  <a:lnTo>
                    <a:pt x="2533" y="7687"/>
                  </a:lnTo>
                  <a:lnTo>
                    <a:pt x="2623" y="7722"/>
                  </a:lnTo>
                  <a:lnTo>
                    <a:pt x="2695" y="7758"/>
                  </a:lnTo>
                  <a:lnTo>
                    <a:pt x="3036" y="7956"/>
                  </a:lnTo>
                  <a:lnTo>
                    <a:pt x="3108" y="8010"/>
                  </a:lnTo>
                  <a:lnTo>
                    <a:pt x="3179" y="8064"/>
                  </a:lnTo>
                  <a:lnTo>
                    <a:pt x="3233" y="8118"/>
                  </a:lnTo>
                  <a:lnTo>
                    <a:pt x="3287" y="8189"/>
                  </a:lnTo>
                  <a:lnTo>
                    <a:pt x="3323" y="8261"/>
                  </a:lnTo>
                  <a:lnTo>
                    <a:pt x="3359" y="8351"/>
                  </a:lnTo>
                  <a:lnTo>
                    <a:pt x="3377" y="8441"/>
                  </a:lnTo>
                  <a:lnTo>
                    <a:pt x="3377" y="8513"/>
                  </a:lnTo>
                  <a:lnTo>
                    <a:pt x="3377" y="9357"/>
                  </a:lnTo>
                  <a:lnTo>
                    <a:pt x="6035" y="9357"/>
                  </a:lnTo>
                  <a:lnTo>
                    <a:pt x="6035" y="8531"/>
                  </a:lnTo>
                  <a:lnTo>
                    <a:pt x="6035" y="8459"/>
                  </a:lnTo>
                  <a:lnTo>
                    <a:pt x="6052" y="8369"/>
                  </a:lnTo>
                  <a:lnTo>
                    <a:pt x="6088" y="8279"/>
                  </a:lnTo>
                  <a:lnTo>
                    <a:pt x="6124" y="8207"/>
                  </a:lnTo>
                  <a:lnTo>
                    <a:pt x="6178" y="8135"/>
                  </a:lnTo>
                  <a:lnTo>
                    <a:pt x="6232" y="8082"/>
                  </a:lnTo>
                  <a:lnTo>
                    <a:pt x="6304" y="8028"/>
                  </a:lnTo>
                  <a:lnTo>
                    <a:pt x="6376" y="7974"/>
                  </a:lnTo>
                  <a:lnTo>
                    <a:pt x="6717" y="7776"/>
                  </a:lnTo>
                  <a:lnTo>
                    <a:pt x="6789" y="7740"/>
                  </a:lnTo>
                  <a:lnTo>
                    <a:pt x="6878" y="7705"/>
                  </a:lnTo>
                  <a:lnTo>
                    <a:pt x="6950" y="7687"/>
                  </a:lnTo>
                  <a:lnTo>
                    <a:pt x="7040" y="7669"/>
                  </a:lnTo>
                  <a:lnTo>
                    <a:pt x="7130" y="7687"/>
                  </a:lnTo>
                  <a:lnTo>
                    <a:pt x="7220" y="7687"/>
                  </a:lnTo>
                  <a:lnTo>
                    <a:pt x="7292" y="7722"/>
                  </a:lnTo>
                  <a:lnTo>
                    <a:pt x="7381" y="7758"/>
                  </a:lnTo>
                  <a:lnTo>
                    <a:pt x="8082" y="8153"/>
                  </a:lnTo>
                  <a:lnTo>
                    <a:pt x="9410" y="5855"/>
                  </a:lnTo>
                  <a:lnTo>
                    <a:pt x="8710" y="5442"/>
                  </a:lnTo>
                  <a:lnTo>
                    <a:pt x="8620" y="5388"/>
                  </a:lnTo>
                  <a:lnTo>
                    <a:pt x="8566" y="5334"/>
                  </a:lnTo>
                  <a:lnTo>
                    <a:pt x="8513" y="5262"/>
                  </a:lnTo>
                  <a:lnTo>
                    <a:pt x="8459" y="5191"/>
                  </a:lnTo>
                  <a:lnTo>
                    <a:pt x="8441" y="5119"/>
                  </a:lnTo>
                  <a:lnTo>
                    <a:pt x="8405" y="5029"/>
                  </a:lnTo>
                  <a:lnTo>
                    <a:pt x="8405" y="4957"/>
                  </a:lnTo>
                  <a:lnTo>
                    <a:pt x="8405" y="4867"/>
                  </a:lnTo>
                  <a:lnTo>
                    <a:pt x="8405" y="4670"/>
                  </a:lnTo>
                  <a:lnTo>
                    <a:pt x="8405" y="4472"/>
                  </a:lnTo>
                  <a:lnTo>
                    <a:pt x="8405" y="4382"/>
                  </a:lnTo>
                  <a:lnTo>
                    <a:pt x="8405" y="4293"/>
                  </a:lnTo>
                  <a:lnTo>
                    <a:pt x="8441" y="4221"/>
                  </a:lnTo>
                  <a:lnTo>
                    <a:pt x="8459" y="4131"/>
                  </a:lnTo>
                  <a:lnTo>
                    <a:pt x="8513" y="4059"/>
                  </a:lnTo>
                  <a:lnTo>
                    <a:pt x="8566" y="4005"/>
                  </a:lnTo>
                  <a:lnTo>
                    <a:pt x="8638" y="3934"/>
                  </a:lnTo>
                  <a:lnTo>
                    <a:pt x="8710" y="3880"/>
                  </a:lnTo>
                  <a:lnTo>
                    <a:pt x="9410" y="3485"/>
                  </a:lnTo>
                  <a:lnTo>
                    <a:pt x="8082" y="1186"/>
                  </a:lnTo>
                  <a:lnTo>
                    <a:pt x="7381" y="1599"/>
                  </a:lnTo>
                  <a:lnTo>
                    <a:pt x="7309" y="1635"/>
                  </a:lnTo>
                  <a:lnTo>
                    <a:pt x="7220" y="1653"/>
                  </a:lnTo>
                  <a:lnTo>
                    <a:pt x="7130" y="1671"/>
                  </a:lnTo>
                  <a:lnTo>
                    <a:pt x="6968" y="1671"/>
                  </a:lnTo>
                  <a:lnTo>
                    <a:pt x="6878" y="1653"/>
                  </a:lnTo>
                  <a:lnTo>
                    <a:pt x="6807" y="1617"/>
                  </a:lnTo>
                  <a:lnTo>
                    <a:pt x="6717" y="1563"/>
                  </a:lnTo>
                  <a:lnTo>
                    <a:pt x="6376" y="1366"/>
                  </a:lnTo>
                  <a:lnTo>
                    <a:pt x="6304" y="1330"/>
                  </a:lnTo>
                  <a:lnTo>
                    <a:pt x="6232" y="1276"/>
                  </a:lnTo>
                  <a:lnTo>
                    <a:pt x="6178" y="1204"/>
                  </a:lnTo>
                  <a:lnTo>
                    <a:pt x="6124" y="1150"/>
                  </a:lnTo>
                  <a:lnTo>
                    <a:pt x="6088" y="1060"/>
                  </a:lnTo>
                  <a:lnTo>
                    <a:pt x="6052" y="989"/>
                  </a:lnTo>
                  <a:lnTo>
                    <a:pt x="6035" y="899"/>
                  </a:lnTo>
                  <a:lnTo>
                    <a:pt x="6035" y="809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7"/>
            <p:cNvSpPr/>
            <p:nvPr/>
          </p:nvSpPr>
          <p:spPr>
            <a:xfrm>
              <a:off x="3755000" y="2539650"/>
              <a:ext cx="348375" cy="348850"/>
            </a:xfrm>
            <a:custGeom>
              <a:avLst/>
              <a:gdLst/>
              <a:ahLst/>
              <a:cxnLst/>
              <a:rect l="l" t="t" r="r" b="b"/>
              <a:pathLst>
                <a:path w="13935" h="13954" extrusionOk="0">
                  <a:moveTo>
                    <a:pt x="7111" y="1"/>
                  </a:moveTo>
                  <a:lnTo>
                    <a:pt x="6788" y="18"/>
                  </a:lnTo>
                  <a:lnTo>
                    <a:pt x="6447" y="18"/>
                  </a:lnTo>
                  <a:lnTo>
                    <a:pt x="6106" y="54"/>
                  </a:lnTo>
                  <a:lnTo>
                    <a:pt x="5782" y="108"/>
                  </a:lnTo>
                  <a:lnTo>
                    <a:pt x="5459" y="180"/>
                  </a:lnTo>
                  <a:lnTo>
                    <a:pt x="5136" y="252"/>
                  </a:lnTo>
                  <a:lnTo>
                    <a:pt x="4813" y="360"/>
                  </a:lnTo>
                  <a:lnTo>
                    <a:pt x="4490" y="467"/>
                  </a:lnTo>
                  <a:lnTo>
                    <a:pt x="4184" y="593"/>
                  </a:lnTo>
                  <a:lnTo>
                    <a:pt x="3879" y="737"/>
                  </a:lnTo>
                  <a:lnTo>
                    <a:pt x="3574" y="880"/>
                  </a:lnTo>
                  <a:lnTo>
                    <a:pt x="3286" y="1060"/>
                  </a:lnTo>
                  <a:lnTo>
                    <a:pt x="2999" y="1240"/>
                  </a:lnTo>
                  <a:lnTo>
                    <a:pt x="2730" y="1437"/>
                  </a:lnTo>
                  <a:lnTo>
                    <a:pt x="2460" y="1653"/>
                  </a:lnTo>
                  <a:lnTo>
                    <a:pt x="2209" y="1886"/>
                  </a:lnTo>
                  <a:lnTo>
                    <a:pt x="1958" y="2137"/>
                  </a:lnTo>
                  <a:lnTo>
                    <a:pt x="1724" y="2389"/>
                  </a:lnTo>
                  <a:lnTo>
                    <a:pt x="1509" y="2658"/>
                  </a:lnTo>
                  <a:lnTo>
                    <a:pt x="1293" y="2945"/>
                  </a:lnTo>
                  <a:lnTo>
                    <a:pt x="1096" y="3233"/>
                  </a:lnTo>
                  <a:lnTo>
                    <a:pt x="898" y="3556"/>
                  </a:lnTo>
                  <a:lnTo>
                    <a:pt x="737" y="3861"/>
                  </a:lnTo>
                  <a:lnTo>
                    <a:pt x="593" y="4184"/>
                  </a:lnTo>
                  <a:lnTo>
                    <a:pt x="449" y="4508"/>
                  </a:lnTo>
                  <a:lnTo>
                    <a:pt x="341" y="4831"/>
                  </a:lnTo>
                  <a:lnTo>
                    <a:pt x="234" y="5154"/>
                  </a:lnTo>
                  <a:lnTo>
                    <a:pt x="162" y="5495"/>
                  </a:lnTo>
                  <a:lnTo>
                    <a:pt x="90" y="5819"/>
                  </a:lnTo>
                  <a:lnTo>
                    <a:pt x="54" y="6160"/>
                  </a:lnTo>
                  <a:lnTo>
                    <a:pt x="18" y="6501"/>
                  </a:lnTo>
                  <a:lnTo>
                    <a:pt x="0" y="6824"/>
                  </a:lnTo>
                  <a:lnTo>
                    <a:pt x="0" y="7165"/>
                  </a:lnTo>
                  <a:lnTo>
                    <a:pt x="18" y="7507"/>
                  </a:lnTo>
                  <a:lnTo>
                    <a:pt x="54" y="7830"/>
                  </a:lnTo>
                  <a:lnTo>
                    <a:pt x="108" y="8171"/>
                  </a:lnTo>
                  <a:lnTo>
                    <a:pt x="162" y="8494"/>
                  </a:lnTo>
                  <a:lnTo>
                    <a:pt x="252" y="8817"/>
                  </a:lnTo>
                  <a:lnTo>
                    <a:pt x="341" y="9141"/>
                  </a:lnTo>
                  <a:lnTo>
                    <a:pt x="449" y="9464"/>
                  </a:lnTo>
                  <a:lnTo>
                    <a:pt x="593" y="9769"/>
                  </a:lnTo>
                  <a:lnTo>
                    <a:pt x="719" y="10074"/>
                  </a:lnTo>
                  <a:lnTo>
                    <a:pt x="880" y="10362"/>
                  </a:lnTo>
                  <a:lnTo>
                    <a:pt x="1060" y="10667"/>
                  </a:lnTo>
                  <a:lnTo>
                    <a:pt x="1239" y="10936"/>
                  </a:lnTo>
                  <a:lnTo>
                    <a:pt x="1437" y="11224"/>
                  </a:lnTo>
                  <a:lnTo>
                    <a:pt x="1652" y="11493"/>
                  </a:lnTo>
                  <a:lnTo>
                    <a:pt x="1886" y="11744"/>
                  </a:lnTo>
                  <a:lnTo>
                    <a:pt x="2119" y="11996"/>
                  </a:lnTo>
                  <a:lnTo>
                    <a:pt x="2389" y="12229"/>
                  </a:lnTo>
                  <a:lnTo>
                    <a:pt x="2658" y="12445"/>
                  </a:lnTo>
                  <a:lnTo>
                    <a:pt x="2945" y="12660"/>
                  </a:lnTo>
                  <a:lnTo>
                    <a:pt x="3233" y="12858"/>
                  </a:lnTo>
                  <a:lnTo>
                    <a:pt x="3664" y="13109"/>
                  </a:lnTo>
                  <a:lnTo>
                    <a:pt x="4094" y="13325"/>
                  </a:lnTo>
                  <a:lnTo>
                    <a:pt x="4543" y="13504"/>
                  </a:lnTo>
                  <a:lnTo>
                    <a:pt x="5010" y="13666"/>
                  </a:lnTo>
                  <a:lnTo>
                    <a:pt x="5459" y="13773"/>
                  </a:lnTo>
                  <a:lnTo>
                    <a:pt x="5944" y="13863"/>
                  </a:lnTo>
                  <a:lnTo>
                    <a:pt x="6411" y="13917"/>
                  </a:lnTo>
                  <a:lnTo>
                    <a:pt x="6878" y="13953"/>
                  </a:lnTo>
                  <a:lnTo>
                    <a:pt x="7363" y="13935"/>
                  </a:lnTo>
                  <a:lnTo>
                    <a:pt x="7830" y="13899"/>
                  </a:lnTo>
                  <a:lnTo>
                    <a:pt x="8314" y="13809"/>
                  </a:lnTo>
                  <a:lnTo>
                    <a:pt x="8781" y="13702"/>
                  </a:lnTo>
                  <a:lnTo>
                    <a:pt x="9230" y="13576"/>
                  </a:lnTo>
                  <a:lnTo>
                    <a:pt x="9679" y="13396"/>
                  </a:lnTo>
                  <a:lnTo>
                    <a:pt x="10128" y="13199"/>
                  </a:lnTo>
                  <a:lnTo>
                    <a:pt x="10559" y="12947"/>
                  </a:lnTo>
                  <a:lnTo>
                    <a:pt x="10900" y="12732"/>
                  </a:lnTo>
                  <a:lnTo>
                    <a:pt x="11223" y="12499"/>
                  </a:lnTo>
                  <a:lnTo>
                    <a:pt x="11547" y="12247"/>
                  </a:lnTo>
                  <a:lnTo>
                    <a:pt x="11834" y="11960"/>
                  </a:lnTo>
                  <a:lnTo>
                    <a:pt x="12121" y="11673"/>
                  </a:lnTo>
                  <a:lnTo>
                    <a:pt x="12391" y="11367"/>
                  </a:lnTo>
                  <a:lnTo>
                    <a:pt x="12624" y="11044"/>
                  </a:lnTo>
                  <a:lnTo>
                    <a:pt x="12857" y="10721"/>
                  </a:lnTo>
                  <a:lnTo>
                    <a:pt x="13037" y="10398"/>
                  </a:lnTo>
                  <a:lnTo>
                    <a:pt x="13199" y="10092"/>
                  </a:lnTo>
                  <a:lnTo>
                    <a:pt x="13360" y="9769"/>
                  </a:lnTo>
                  <a:lnTo>
                    <a:pt x="13486" y="9446"/>
                  </a:lnTo>
                  <a:lnTo>
                    <a:pt x="13612" y="9123"/>
                  </a:lnTo>
                  <a:lnTo>
                    <a:pt x="13701" y="8799"/>
                  </a:lnTo>
                  <a:lnTo>
                    <a:pt x="13791" y="8458"/>
                  </a:lnTo>
                  <a:lnTo>
                    <a:pt x="13845" y="8135"/>
                  </a:lnTo>
                  <a:lnTo>
                    <a:pt x="13899" y="7794"/>
                  </a:lnTo>
                  <a:lnTo>
                    <a:pt x="13935" y="7453"/>
                  </a:lnTo>
                  <a:lnTo>
                    <a:pt x="13935" y="7129"/>
                  </a:lnTo>
                  <a:lnTo>
                    <a:pt x="13935" y="6788"/>
                  </a:lnTo>
                  <a:lnTo>
                    <a:pt x="13917" y="6447"/>
                  </a:lnTo>
                  <a:lnTo>
                    <a:pt x="13881" y="6124"/>
                  </a:lnTo>
                  <a:lnTo>
                    <a:pt x="13845" y="5783"/>
                  </a:lnTo>
                  <a:lnTo>
                    <a:pt x="13773" y="5459"/>
                  </a:lnTo>
                  <a:lnTo>
                    <a:pt x="13701" y="5136"/>
                  </a:lnTo>
                  <a:lnTo>
                    <a:pt x="13594" y="4813"/>
                  </a:lnTo>
                  <a:lnTo>
                    <a:pt x="13486" y="4490"/>
                  </a:lnTo>
                  <a:lnTo>
                    <a:pt x="13360" y="4184"/>
                  </a:lnTo>
                  <a:lnTo>
                    <a:pt x="13217" y="3879"/>
                  </a:lnTo>
                  <a:lnTo>
                    <a:pt x="13055" y="3592"/>
                  </a:lnTo>
                  <a:lnTo>
                    <a:pt x="12893" y="3287"/>
                  </a:lnTo>
                  <a:lnTo>
                    <a:pt x="12696" y="3017"/>
                  </a:lnTo>
                  <a:lnTo>
                    <a:pt x="12498" y="2730"/>
                  </a:lnTo>
                  <a:lnTo>
                    <a:pt x="12283" y="2479"/>
                  </a:lnTo>
                  <a:lnTo>
                    <a:pt x="12067" y="2209"/>
                  </a:lnTo>
                  <a:lnTo>
                    <a:pt x="11816" y="1958"/>
                  </a:lnTo>
                  <a:lnTo>
                    <a:pt x="11565" y="1724"/>
                  </a:lnTo>
                  <a:lnTo>
                    <a:pt x="11295" y="1509"/>
                  </a:lnTo>
                  <a:lnTo>
                    <a:pt x="11008" y="1293"/>
                  </a:lnTo>
                  <a:lnTo>
                    <a:pt x="10703" y="1096"/>
                  </a:lnTo>
                  <a:lnTo>
                    <a:pt x="10397" y="916"/>
                  </a:lnTo>
                  <a:lnTo>
                    <a:pt x="10092" y="737"/>
                  </a:lnTo>
                  <a:lnTo>
                    <a:pt x="9769" y="593"/>
                  </a:lnTo>
                  <a:lnTo>
                    <a:pt x="9446" y="467"/>
                  </a:lnTo>
                  <a:lnTo>
                    <a:pt x="9122" y="342"/>
                  </a:lnTo>
                  <a:lnTo>
                    <a:pt x="8799" y="252"/>
                  </a:lnTo>
                  <a:lnTo>
                    <a:pt x="8458" y="162"/>
                  </a:lnTo>
                  <a:lnTo>
                    <a:pt x="8117" y="108"/>
                  </a:lnTo>
                  <a:lnTo>
                    <a:pt x="7794" y="54"/>
                  </a:lnTo>
                  <a:lnTo>
                    <a:pt x="7452" y="18"/>
                  </a:lnTo>
                  <a:lnTo>
                    <a:pt x="7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7"/>
            <p:cNvSpPr/>
            <p:nvPr/>
          </p:nvSpPr>
          <p:spPr>
            <a:xfrm>
              <a:off x="3876200" y="2641100"/>
              <a:ext cx="105975" cy="105975"/>
            </a:xfrm>
            <a:custGeom>
              <a:avLst/>
              <a:gdLst/>
              <a:ahLst/>
              <a:cxnLst/>
              <a:rect l="l" t="t" r="r" b="b"/>
              <a:pathLst>
                <a:path w="4239" h="4239" extrusionOk="0">
                  <a:moveTo>
                    <a:pt x="2138" y="1"/>
                  </a:moveTo>
                  <a:lnTo>
                    <a:pt x="1922" y="19"/>
                  </a:lnTo>
                  <a:lnTo>
                    <a:pt x="1725" y="37"/>
                  </a:lnTo>
                  <a:lnTo>
                    <a:pt x="1509" y="91"/>
                  </a:lnTo>
                  <a:lnTo>
                    <a:pt x="1312" y="162"/>
                  </a:lnTo>
                  <a:lnTo>
                    <a:pt x="1132" y="252"/>
                  </a:lnTo>
                  <a:lnTo>
                    <a:pt x="952" y="360"/>
                  </a:lnTo>
                  <a:lnTo>
                    <a:pt x="791" y="468"/>
                  </a:lnTo>
                  <a:lnTo>
                    <a:pt x="647" y="611"/>
                  </a:lnTo>
                  <a:lnTo>
                    <a:pt x="503" y="755"/>
                  </a:lnTo>
                  <a:lnTo>
                    <a:pt x="378" y="917"/>
                  </a:lnTo>
                  <a:lnTo>
                    <a:pt x="270" y="1096"/>
                  </a:lnTo>
                  <a:lnTo>
                    <a:pt x="180" y="1276"/>
                  </a:lnTo>
                  <a:lnTo>
                    <a:pt x="108" y="1473"/>
                  </a:lnTo>
                  <a:lnTo>
                    <a:pt x="55" y="1671"/>
                  </a:lnTo>
                  <a:lnTo>
                    <a:pt x="19" y="1886"/>
                  </a:lnTo>
                  <a:lnTo>
                    <a:pt x="1" y="2102"/>
                  </a:lnTo>
                  <a:lnTo>
                    <a:pt x="1" y="2317"/>
                  </a:lnTo>
                  <a:lnTo>
                    <a:pt x="37" y="2533"/>
                  </a:lnTo>
                  <a:lnTo>
                    <a:pt x="90" y="2730"/>
                  </a:lnTo>
                  <a:lnTo>
                    <a:pt x="162" y="2928"/>
                  </a:lnTo>
                  <a:lnTo>
                    <a:pt x="252" y="3107"/>
                  </a:lnTo>
                  <a:lnTo>
                    <a:pt x="342" y="3287"/>
                  </a:lnTo>
                  <a:lnTo>
                    <a:pt x="468" y="3449"/>
                  </a:lnTo>
                  <a:lnTo>
                    <a:pt x="593" y="3610"/>
                  </a:lnTo>
                  <a:lnTo>
                    <a:pt x="755" y="3736"/>
                  </a:lnTo>
                  <a:lnTo>
                    <a:pt x="916" y="3862"/>
                  </a:lnTo>
                  <a:lnTo>
                    <a:pt x="1078" y="3969"/>
                  </a:lnTo>
                  <a:lnTo>
                    <a:pt x="1276" y="4077"/>
                  </a:lnTo>
                  <a:lnTo>
                    <a:pt x="1455" y="4149"/>
                  </a:lnTo>
                  <a:lnTo>
                    <a:pt x="1671" y="4203"/>
                  </a:lnTo>
                  <a:lnTo>
                    <a:pt x="1868" y="4239"/>
                  </a:lnTo>
                  <a:lnTo>
                    <a:pt x="2317" y="4239"/>
                  </a:lnTo>
                  <a:lnTo>
                    <a:pt x="2515" y="4203"/>
                  </a:lnTo>
                  <a:lnTo>
                    <a:pt x="2730" y="4167"/>
                  </a:lnTo>
                  <a:lnTo>
                    <a:pt x="2928" y="4095"/>
                  </a:lnTo>
                  <a:lnTo>
                    <a:pt x="3107" y="4005"/>
                  </a:lnTo>
                  <a:lnTo>
                    <a:pt x="3287" y="3897"/>
                  </a:lnTo>
                  <a:lnTo>
                    <a:pt x="3448" y="3772"/>
                  </a:lnTo>
                  <a:lnTo>
                    <a:pt x="3592" y="3646"/>
                  </a:lnTo>
                  <a:lnTo>
                    <a:pt x="3736" y="3502"/>
                  </a:lnTo>
                  <a:lnTo>
                    <a:pt x="3861" y="3341"/>
                  </a:lnTo>
                  <a:lnTo>
                    <a:pt x="3969" y="3161"/>
                  </a:lnTo>
                  <a:lnTo>
                    <a:pt x="4059" y="2982"/>
                  </a:lnTo>
                  <a:lnTo>
                    <a:pt x="4131" y="2784"/>
                  </a:lnTo>
                  <a:lnTo>
                    <a:pt x="4185" y="2587"/>
                  </a:lnTo>
                  <a:lnTo>
                    <a:pt x="4221" y="2371"/>
                  </a:lnTo>
                  <a:lnTo>
                    <a:pt x="4239" y="2156"/>
                  </a:lnTo>
                  <a:lnTo>
                    <a:pt x="4239" y="1922"/>
                  </a:lnTo>
                  <a:lnTo>
                    <a:pt x="4203" y="1725"/>
                  </a:lnTo>
                  <a:lnTo>
                    <a:pt x="4149" y="1509"/>
                  </a:lnTo>
                  <a:lnTo>
                    <a:pt x="4077" y="1330"/>
                  </a:lnTo>
                  <a:lnTo>
                    <a:pt x="3987" y="1132"/>
                  </a:lnTo>
                  <a:lnTo>
                    <a:pt x="3897" y="952"/>
                  </a:lnTo>
                  <a:lnTo>
                    <a:pt x="3772" y="791"/>
                  </a:lnTo>
                  <a:lnTo>
                    <a:pt x="3628" y="647"/>
                  </a:lnTo>
                  <a:lnTo>
                    <a:pt x="3484" y="504"/>
                  </a:lnTo>
                  <a:lnTo>
                    <a:pt x="3323" y="378"/>
                  </a:lnTo>
                  <a:lnTo>
                    <a:pt x="3161" y="270"/>
                  </a:lnTo>
                  <a:lnTo>
                    <a:pt x="2964" y="180"/>
                  </a:lnTo>
                  <a:lnTo>
                    <a:pt x="2766" y="109"/>
                  </a:lnTo>
                  <a:lnTo>
                    <a:pt x="2569" y="55"/>
                  </a:lnTo>
                  <a:lnTo>
                    <a:pt x="2371" y="1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7"/>
            <p:cNvSpPr/>
            <p:nvPr/>
          </p:nvSpPr>
          <p:spPr>
            <a:xfrm>
              <a:off x="3835800" y="2751100"/>
              <a:ext cx="183175" cy="137400"/>
            </a:xfrm>
            <a:custGeom>
              <a:avLst/>
              <a:gdLst/>
              <a:ahLst/>
              <a:cxnLst/>
              <a:rect l="l" t="t" r="r" b="b"/>
              <a:pathLst>
                <a:path w="7327" h="5496" extrusionOk="0">
                  <a:moveTo>
                    <a:pt x="3412" y="0"/>
                  </a:moveTo>
                  <a:lnTo>
                    <a:pt x="3053" y="36"/>
                  </a:lnTo>
                  <a:lnTo>
                    <a:pt x="2694" y="126"/>
                  </a:lnTo>
                  <a:lnTo>
                    <a:pt x="2353" y="234"/>
                  </a:lnTo>
                  <a:lnTo>
                    <a:pt x="2030" y="377"/>
                  </a:lnTo>
                  <a:lnTo>
                    <a:pt x="1724" y="557"/>
                  </a:lnTo>
                  <a:lnTo>
                    <a:pt x="1437" y="754"/>
                  </a:lnTo>
                  <a:lnTo>
                    <a:pt x="1168" y="970"/>
                  </a:lnTo>
                  <a:lnTo>
                    <a:pt x="916" y="1221"/>
                  </a:lnTo>
                  <a:lnTo>
                    <a:pt x="701" y="1509"/>
                  </a:lnTo>
                  <a:lnTo>
                    <a:pt x="503" y="1796"/>
                  </a:lnTo>
                  <a:lnTo>
                    <a:pt x="342" y="2119"/>
                  </a:lnTo>
                  <a:lnTo>
                    <a:pt x="198" y="2442"/>
                  </a:lnTo>
                  <a:lnTo>
                    <a:pt x="108" y="2801"/>
                  </a:lnTo>
                  <a:lnTo>
                    <a:pt x="36" y="3161"/>
                  </a:lnTo>
                  <a:lnTo>
                    <a:pt x="1" y="3538"/>
                  </a:lnTo>
                  <a:lnTo>
                    <a:pt x="1" y="4400"/>
                  </a:lnTo>
                  <a:lnTo>
                    <a:pt x="432" y="4651"/>
                  </a:lnTo>
                  <a:lnTo>
                    <a:pt x="862" y="4867"/>
                  </a:lnTo>
                  <a:lnTo>
                    <a:pt x="1311" y="5046"/>
                  </a:lnTo>
                  <a:lnTo>
                    <a:pt x="1778" y="5208"/>
                  </a:lnTo>
                  <a:lnTo>
                    <a:pt x="2227" y="5315"/>
                  </a:lnTo>
                  <a:lnTo>
                    <a:pt x="2712" y="5405"/>
                  </a:lnTo>
                  <a:lnTo>
                    <a:pt x="3179" y="5459"/>
                  </a:lnTo>
                  <a:lnTo>
                    <a:pt x="3646" y="5495"/>
                  </a:lnTo>
                  <a:lnTo>
                    <a:pt x="4131" y="5477"/>
                  </a:lnTo>
                  <a:lnTo>
                    <a:pt x="4598" y="5441"/>
                  </a:lnTo>
                  <a:lnTo>
                    <a:pt x="5082" y="5351"/>
                  </a:lnTo>
                  <a:lnTo>
                    <a:pt x="5549" y="5244"/>
                  </a:lnTo>
                  <a:lnTo>
                    <a:pt x="5998" y="5118"/>
                  </a:lnTo>
                  <a:lnTo>
                    <a:pt x="6447" y="4938"/>
                  </a:lnTo>
                  <a:lnTo>
                    <a:pt x="6896" y="4741"/>
                  </a:lnTo>
                  <a:lnTo>
                    <a:pt x="7327" y="4489"/>
                  </a:lnTo>
                  <a:lnTo>
                    <a:pt x="7327" y="3628"/>
                  </a:lnTo>
                  <a:lnTo>
                    <a:pt x="7309" y="3250"/>
                  </a:lnTo>
                  <a:lnTo>
                    <a:pt x="7255" y="2909"/>
                  </a:lnTo>
                  <a:lnTo>
                    <a:pt x="7165" y="2568"/>
                  </a:lnTo>
                  <a:lnTo>
                    <a:pt x="7040" y="2227"/>
                  </a:lnTo>
                  <a:lnTo>
                    <a:pt x="6896" y="1922"/>
                  </a:lnTo>
                  <a:lnTo>
                    <a:pt x="6716" y="1634"/>
                  </a:lnTo>
                  <a:lnTo>
                    <a:pt x="6519" y="1347"/>
                  </a:lnTo>
                  <a:lnTo>
                    <a:pt x="6285" y="1096"/>
                  </a:lnTo>
                  <a:lnTo>
                    <a:pt x="6034" y="862"/>
                  </a:lnTo>
                  <a:lnTo>
                    <a:pt x="5765" y="647"/>
                  </a:lnTo>
                  <a:lnTo>
                    <a:pt x="5477" y="467"/>
                  </a:lnTo>
                  <a:lnTo>
                    <a:pt x="5172" y="305"/>
                  </a:lnTo>
                  <a:lnTo>
                    <a:pt x="4849" y="180"/>
                  </a:lnTo>
                  <a:lnTo>
                    <a:pt x="4508" y="90"/>
                  </a:lnTo>
                  <a:lnTo>
                    <a:pt x="4149" y="18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7"/>
            <p:cNvSpPr/>
            <p:nvPr/>
          </p:nvSpPr>
          <p:spPr>
            <a:xfrm>
              <a:off x="349900" y="1999150"/>
              <a:ext cx="228075" cy="228075"/>
            </a:xfrm>
            <a:custGeom>
              <a:avLst/>
              <a:gdLst/>
              <a:ahLst/>
              <a:cxnLst/>
              <a:rect l="l" t="t" r="r" b="b"/>
              <a:pathLst>
                <a:path w="9123" h="9123" extrusionOk="0">
                  <a:moveTo>
                    <a:pt x="4364" y="0"/>
                  </a:moveTo>
                  <a:lnTo>
                    <a:pt x="4130" y="18"/>
                  </a:lnTo>
                  <a:lnTo>
                    <a:pt x="3915" y="36"/>
                  </a:lnTo>
                  <a:lnTo>
                    <a:pt x="3699" y="72"/>
                  </a:lnTo>
                  <a:lnTo>
                    <a:pt x="3484" y="126"/>
                  </a:lnTo>
                  <a:lnTo>
                    <a:pt x="3251" y="180"/>
                  </a:lnTo>
                  <a:lnTo>
                    <a:pt x="3035" y="252"/>
                  </a:lnTo>
                  <a:lnTo>
                    <a:pt x="2838" y="342"/>
                  </a:lnTo>
                  <a:lnTo>
                    <a:pt x="2622" y="431"/>
                  </a:lnTo>
                  <a:lnTo>
                    <a:pt x="2407" y="539"/>
                  </a:lnTo>
                  <a:lnTo>
                    <a:pt x="2209" y="647"/>
                  </a:lnTo>
                  <a:lnTo>
                    <a:pt x="2011" y="773"/>
                  </a:lnTo>
                  <a:lnTo>
                    <a:pt x="1814" y="916"/>
                  </a:lnTo>
                  <a:lnTo>
                    <a:pt x="1634" y="1042"/>
                  </a:lnTo>
                  <a:lnTo>
                    <a:pt x="1473" y="1204"/>
                  </a:lnTo>
                  <a:lnTo>
                    <a:pt x="1311" y="1365"/>
                  </a:lnTo>
                  <a:lnTo>
                    <a:pt x="1150" y="1527"/>
                  </a:lnTo>
                  <a:lnTo>
                    <a:pt x="1006" y="1688"/>
                  </a:lnTo>
                  <a:lnTo>
                    <a:pt x="862" y="1868"/>
                  </a:lnTo>
                  <a:lnTo>
                    <a:pt x="737" y="2047"/>
                  </a:lnTo>
                  <a:lnTo>
                    <a:pt x="629" y="2245"/>
                  </a:lnTo>
                  <a:lnTo>
                    <a:pt x="413" y="2622"/>
                  </a:lnTo>
                  <a:lnTo>
                    <a:pt x="252" y="3035"/>
                  </a:lnTo>
                  <a:lnTo>
                    <a:pt x="126" y="3448"/>
                  </a:lnTo>
                  <a:lnTo>
                    <a:pt x="36" y="3879"/>
                  </a:lnTo>
                  <a:lnTo>
                    <a:pt x="0" y="4328"/>
                  </a:lnTo>
                  <a:lnTo>
                    <a:pt x="0" y="4759"/>
                  </a:lnTo>
                  <a:lnTo>
                    <a:pt x="18" y="4992"/>
                  </a:lnTo>
                  <a:lnTo>
                    <a:pt x="36" y="5208"/>
                  </a:lnTo>
                  <a:lnTo>
                    <a:pt x="72" y="5423"/>
                  </a:lnTo>
                  <a:lnTo>
                    <a:pt x="126" y="5639"/>
                  </a:lnTo>
                  <a:lnTo>
                    <a:pt x="180" y="5854"/>
                  </a:lnTo>
                  <a:lnTo>
                    <a:pt x="252" y="6070"/>
                  </a:lnTo>
                  <a:lnTo>
                    <a:pt x="341" y="6285"/>
                  </a:lnTo>
                  <a:lnTo>
                    <a:pt x="431" y="6501"/>
                  </a:lnTo>
                  <a:lnTo>
                    <a:pt x="539" y="6716"/>
                  </a:lnTo>
                  <a:lnTo>
                    <a:pt x="647" y="6914"/>
                  </a:lnTo>
                  <a:lnTo>
                    <a:pt x="772" y="7111"/>
                  </a:lnTo>
                  <a:lnTo>
                    <a:pt x="916" y="7309"/>
                  </a:lnTo>
                  <a:lnTo>
                    <a:pt x="1060" y="7488"/>
                  </a:lnTo>
                  <a:lnTo>
                    <a:pt x="1203" y="7650"/>
                  </a:lnTo>
                  <a:lnTo>
                    <a:pt x="1365" y="7812"/>
                  </a:lnTo>
                  <a:lnTo>
                    <a:pt x="1527" y="7973"/>
                  </a:lnTo>
                  <a:lnTo>
                    <a:pt x="1688" y="8117"/>
                  </a:lnTo>
                  <a:lnTo>
                    <a:pt x="1868" y="8243"/>
                  </a:lnTo>
                  <a:lnTo>
                    <a:pt x="2047" y="8386"/>
                  </a:lnTo>
                  <a:lnTo>
                    <a:pt x="2245" y="8494"/>
                  </a:lnTo>
                  <a:lnTo>
                    <a:pt x="2640" y="8692"/>
                  </a:lnTo>
                  <a:lnTo>
                    <a:pt x="3035" y="8871"/>
                  </a:lnTo>
                  <a:lnTo>
                    <a:pt x="3466" y="8997"/>
                  </a:lnTo>
                  <a:lnTo>
                    <a:pt x="3897" y="9069"/>
                  </a:lnTo>
                  <a:lnTo>
                    <a:pt x="4328" y="9123"/>
                  </a:lnTo>
                  <a:lnTo>
                    <a:pt x="4759" y="9123"/>
                  </a:lnTo>
                  <a:lnTo>
                    <a:pt x="4992" y="9105"/>
                  </a:lnTo>
                  <a:lnTo>
                    <a:pt x="5208" y="9087"/>
                  </a:lnTo>
                  <a:lnTo>
                    <a:pt x="5423" y="9051"/>
                  </a:lnTo>
                  <a:lnTo>
                    <a:pt x="5639" y="8997"/>
                  </a:lnTo>
                  <a:lnTo>
                    <a:pt x="5854" y="8943"/>
                  </a:lnTo>
                  <a:lnTo>
                    <a:pt x="6070" y="8871"/>
                  </a:lnTo>
                  <a:lnTo>
                    <a:pt x="6285" y="8781"/>
                  </a:lnTo>
                  <a:lnTo>
                    <a:pt x="6501" y="8692"/>
                  </a:lnTo>
                  <a:lnTo>
                    <a:pt x="6716" y="8584"/>
                  </a:lnTo>
                  <a:lnTo>
                    <a:pt x="6914" y="8476"/>
                  </a:lnTo>
                  <a:lnTo>
                    <a:pt x="7219" y="8279"/>
                  </a:lnTo>
                  <a:lnTo>
                    <a:pt x="7506" y="8045"/>
                  </a:lnTo>
                  <a:lnTo>
                    <a:pt x="7776" y="7812"/>
                  </a:lnTo>
                  <a:lnTo>
                    <a:pt x="8027" y="7542"/>
                  </a:lnTo>
                  <a:lnTo>
                    <a:pt x="8243" y="7255"/>
                  </a:lnTo>
                  <a:lnTo>
                    <a:pt x="8440" y="6968"/>
                  </a:lnTo>
                  <a:lnTo>
                    <a:pt x="8620" y="6662"/>
                  </a:lnTo>
                  <a:lnTo>
                    <a:pt x="8763" y="6339"/>
                  </a:lnTo>
                  <a:lnTo>
                    <a:pt x="8889" y="6016"/>
                  </a:lnTo>
                  <a:lnTo>
                    <a:pt x="8997" y="5675"/>
                  </a:lnTo>
                  <a:lnTo>
                    <a:pt x="9069" y="5316"/>
                  </a:lnTo>
                  <a:lnTo>
                    <a:pt x="9105" y="4974"/>
                  </a:lnTo>
                  <a:lnTo>
                    <a:pt x="9122" y="4615"/>
                  </a:lnTo>
                  <a:lnTo>
                    <a:pt x="9122" y="4256"/>
                  </a:lnTo>
                  <a:lnTo>
                    <a:pt x="9087" y="3879"/>
                  </a:lnTo>
                  <a:lnTo>
                    <a:pt x="9015" y="3520"/>
                  </a:lnTo>
                  <a:lnTo>
                    <a:pt x="8907" y="3179"/>
                  </a:lnTo>
                  <a:lnTo>
                    <a:pt x="8799" y="2838"/>
                  </a:lnTo>
                  <a:lnTo>
                    <a:pt x="8638" y="2514"/>
                  </a:lnTo>
                  <a:lnTo>
                    <a:pt x="8476" y="2209"/>
                  </a:lnTo>
                  <a:lnTo>
                    <a:pt x="8350" y="2012"/>
                  </a:lnTo>
                  <a:lnTo>
                    <a:pt x="8207" y="1814"/>
                  </a:lnTo>
                  <a:lnTo>
                    <a:pt x="8063" y="1634"/>
                  </a:lnTo>
                  <a:lnTo>
                    <a:pt x="7919" y="1473"/>
                  </a:lnTo>
                  <a:lnTo>
                    <a:pt x="7758" y="1293"/>
                  </a:lnTo>
                  <a:lnTo>
                    <a:pt x="7596" y="1150"/>
                  </a:lnTo>
                  <a:lnTo>
                    <a:pt x="7435" y="1006"/>
                  </a:lnTo>
                  <a:lnTo>
                    <a:pt x="7255" y="862"/>
                  </a:lnTo>
                  <a:lnTo>
                    <a:pt x="7075" y="737"/>
                  </a:lnTo>
                  <a:lnTo>
                    <a:pt x="6878" y="629"/>
                  </a:lnTo>
                  <a:lnTo>
                    <a:pt x="6483" y="413"/>
                  </a:lnTo>
                  <a:lnTo>
                    <a:pt x="6088" y="252"/>
                  </a:lnTo>
                  <a:lnTo>
                    <a:pt x="5657" y="126"/>
                  </a:lnTo>
                  <a:lnTo>
                    <a:pt x="5226" y="36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7"/>
            <p:cNvSpPr/>
            <p:nvPr/>
          </p:nvSpPr>
          <p:spPr>
            <a:xfrm>
              <a:off x="429350" y="2065600"/>
              <a:ext cx="69625" cy="69150"/>
            </a:xfrm>
            <a:custGeom>
              <a:avLst/>
              <a:gdLst/>
              <a:ahLst/>
              <a:cxnLst/>
              <a:rect l="l" t="t" r="r" b="b"/>
              <a:pathLst>
                <a:path w="2785" h="2766" extrusionOk="0">
                  <a:moveTo>
                    <a:pt x="1258" y="0"/>
                  </a:moveTo>
                  <a:lnTo>
                    <a:pt x="1132" y="18"/>
                  </a:lnTo>
                  <a:lnTo>
                    <a:pt x="988" y="54"/>
                  </a:lnTo>
                  <a:lnTo>
                    <a:pt x="863" y="90"/>
                  </a:lnTo>
                  <a:lnTo>
                    <a:pt x="737" y="162"/>
                  </a:lnTo>
                  <a:lnTo>
                    <a:pt x="629" y="216"/>
                  </a:lnTo>
                  <a:lnTo>
                    <a:pt x="521" y="305"/>
                  </a:lnTo>
                  <a:lnTo>
                    <a:pt x="414" y="395"/>
                  </a:lnTo>
                  <a:lnTo>
                    <a:pt x="324" y="485"/>
                  </a:lnTo>
                  <a:lnTo>
                    <a:pt x="252" y="593"/>
                  </a:lnTo>
                  <a:lnTo>
                    <a:pt x="180" y="700"/>
                  </a:lnTo>
                  <a:lnTo>
                    <a:pt x="108" y="826"/>
                  </a:lnTo>
                  <a:lnTo>
                    <a:pt x="73" y="952"/>
                  </a:lnTo>
                  <a:lnTo>
                    <a:pt x="37" y="1095"/>
                  </a:lnTo>
                  <a:lnTo>
                    <a:pt x="1" y="1221"/>
                  </a:lnTo>
                  <a:lnTo>
                    <a:pt x="1" y="1365"/>
                  </a:lnTo>
                  <a:lnTo>
                    <a:pt x="1" y="1508"/>
                  </a:lnTo>
                  <a:lnTo>
                    <a:pt x="19" y="1652"/>
                  </a:lnTo>
                  <a:lnTo>
                    <a:pt x="55" y="1778"/>
                  </a:lnTo>
                  <a:lnTo>
                    <a:pt x="108" y="1903"/>
                  </a:lnTo>
                  <a:lnTo>
                    <a:pt x="162" y="2029"/>
                  </a:lnTo>
                  <a:lnTo>
                    <a:pt x="234" y="2155"/>
                  </a:lnTo>
                  <a:lnTo>
                    <a:pt x="306" y="2263"/>
                  </a:lnTo>
                  <a:lnTo>
                    <a:pt x="396" y="2352"/>
                  </a:lnTo>
                  <a:lnTo>
                    <a:pt x="486" y="2442"/>
                  </a:lnTo>
                  <a:lnTo>
                    <a:pt x="593" y="2532"/>
                  </a:lnTo>
                  <a:lnTo>
                    <a:pt x="719" y="2604"/>
                  </a:lnTo>
                  <a:lnTo>
                    <a:pt x="827" y="2658"/>
                  </a:lnTo>
                  <a:lnTo>
                    <a:pt x="970" y="2712"/>
                  </a:lnTo>
                  <a:lnTo>
                    <a:pt x="1096" y="2747"/>
                  </a:lnTo>
                  <a:lnTo>
                    <a:pt x="1240" y="2765"/>
                  </a:lnTo>
                  <a:lnTo>
                    <a:pt x="1509" y="2765"/>
                  </a:lnTo>
                  <a:lnTo>
                    <a:pt x="1653" y="2747"/>
                  </a:lnTo>
                  <a:lnTo>
                    <a:pt x="1796" y="2712"/>
                  </a:lnTo>
                  <a:lnTo>
                    <a:pt x="1922" y="2676"/>
                  </a:lnTo>
                  <a:lnTo>
                    <a:pt x="2030" y="2604"/>
                  </a:lnTo>
                  <a:lnTo>
                    <a:pt x="2156" y="2550"/>
                  </a:lnTo>
                  <a:lnTo>
                    <a:pt x="2263" y="2460"/>
                  </a:lnTo>
                  <a:lnTo>
                    <a:pt x="2353" y="2370"/>
                  </a:lnTo>
                  <a:lnTo>
                    <a:pt x="2443" y="2281"/>
                  </a:lnTo>
                  <a:lnTo>
                    <a:pt x="2533" y="2173"/>
                  </a:lnTo>
                  <a:lnTo>
                    <a:pt x="2604" y="2065"/>
                  </a:lnTo>
                  <a:lnTo>
                    <a:pt x="2658" y="1939"/>
                  </a:lnTo>
                  <a:lnTo>
                    <a:pt x="2712" y="1814"/>
                  </a:lnTo>
                  <a:lnTo>
                    <a:pt x="2748" y="1670"/>
                  </a:lnTo>
                  <a:lnTo>
                    <a:pt x="2766" y="1544"/>
                  </a:lnTo>
                  <a:lnTo>
                    <a:pt x="2784" y="1401"/>
                  </a:lnTo>
                  <a:lnTo>
                    <a:pt x="2766" y="1257"/>
                  </a:lnTo>
                  <a:lnTo>
                    <a:pt x="2748" y="1113"/>
                  </a:lnTo>
                  <a:lnTo>
                    <a:pt x="2712" y="988"/>
                  </a:lnTo>
                  <a:lnTo>
                    <a:pt x="2676" y="862"/>
                  </a:lnTo>
                  <a:lnTo>
                    <a:pt x="2622" y="736"/>
                  </a:lnTo>
                  <a:lnTo>
                    <a:pt x="2551" y="611"/>
                  </a:lnTo>
                  <a:lnTo>
                    <a:pt x="2479" y="503"/>
                  </a:lnTo>
                  <a:lnTo>
                    <a:pt x="2389" y="413"/>
                  </a:lnTo>
                  <a:lnTo>
                    <a:pt x="2281" y="323"/>
                  </a:lnTo>
                  <a:lnTo>
                    <a:pt x="2173" y="233"/>
                  </a:lnTo>
                  <a:lnTo>
                    <a:pt x="2066" y="162"/>
                  </a:lnTo>
                  <a:lnTo>
                    <a:pt x="1940" y="108"/>
                  </a:lnTo>
                  <a:lnTo>
                    <a:pt x="1814" y="54"/>
                  </a:lnTo>
                  <a:lnTo>
                    <a:pt x="1689" y="18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7"/>
            <p:cNvSpPr/>
            <p:nvPr/>
          </p:nvSpPr>
          <p:spPr>
            <a:xfrm>
              <a:off x="402875" y="2135625"/>
              <a:ext cx="119875" cy="91600"/>
            </a:xfrm>
            <a:custGeom>
              <a:avLst/>
              <a:gdLst/>
              <a:ahLst/>
              <a:cxnLst/>
              <a:rect l="l" t="t" r="r" b="b"/>
              <a:pathLst>
                <a:path w="4795" h="3664" extrusionOk="0">
                  <a:moveTo>
                    <a:pt x="2424" y="0"/>
                  </a:moveTo>
                  <a:lnTo>
                    <a:pt x="2173" y="18"/>
                  </a:lnTo>
                  <a:lnTo>
                    <a:pt x="1940" y="54"/>
                  </a:lnTo>
                  <a:lnTo>
                    <a:pt x="1706" y="108"/>
                  </a:lnTo>
                  <a:lnTo>
                    <a:pt x="1491" y="180"/>
                  </a:lnTo>
                  <a:lnTo>
                    <a:pt x="1275" y="288"/>
                  </a:lnTo>
                  <a:lnTo>
                    <a:pt x="1078" y="395"/>
                  </a:lnTo>
                  <a:lnTo>
                    <a:pt x="898" y="539"/>
                  </a:lnTo>
                  <a:lnTo>
                    <a:pt x="719" y="701"/>
                  </a:lnTo>
                  <a:lnTo>
                    <a:pt x="557" y="862"/>
                  </a:lnTo>
                  <a:lnTo>
                    <a:pt x="431" y="1042"/>
                  </a:lnTo>
                  <a:lnTo>
                    <a:pt x="305" y="1239"/>
                  </a:lnTo>
                  <a:lnTo>
                    <a:pt x="198" y="1455"/>
                  </a:lnTo>
                  <a:lnTo>
                    <a:pt x="108" y="1670"/>
                  </a:lnTo>
                  <a:lnTo>
                    <a:pt x="54" y="1904"/>
                  </a:lnTo>
                  <a:lnTo>
                    <a:pt x="18" y="2137"/>
                  </a:lnTo>
                  <a:lnTo>
                    <a:pt x="0" y="2389"/>
                  </a:lnTo>
                  <a:lnTo>
                    <a:pt x="0" y="2945"/>
                  </a:lnTo>
                  <a:lnTo>
                    <a:pt x="270" y="3125"/>
                  </a:lnTo>
                  <a:lnTo>
                    <a:pt x="557" y="3251"/>
                  </a:lnTo>
                  <a:lnTo>
                    <a:pt x="862" y="3376"/>
                  </a:lnTo>
                  <a:lnTo>
                    <a:pt x="1149" y="3484"/>
                  </a:lnTo>
                  <a:lnTo>
                    <a:pt x="1455" y="3556"/>
                  </a:lnTo>
                  <a:lnTo>
                    <a:pt x="1760" y="3610"/>
                  </a:lnTo>
                  <a:lnTo>
                    <a:pt x="2083" y="3646"/>
                  </a:lnTo>
                  <a:lnTo>
                    <a:pt x="2389" y="3664"/>
                  </a:lnTo>
                  <a:lnTo>
                    <a:pt x="2712" y="3664"/>
                  </a:lnTo>
                  <a:lnTo>
                    <a:pt x="3017" y="3628"/>
                  </a:lnTo>
                  <a:lnTo>
                    <a:pt x="3322" y="3574"/>
                  </a:lnTo>
                  <a:lnTo>
                    <a:pt x="3628" y="3520"/>
                  </a:lnTo>
                  <a:lnTo>
                    <a:pt x="3933" y="3412"/>
                  </a:lnTo>
                  <a:lnTo>
                    <a:pt x="4238" y="3304"/>
                  </a:lnTo>
                  <a:lnTo>
                    <a:pt x="4525" y="3161"/>
                  </a:lnTo>
                  <a:lnTo>
                    <a:pt x="4795" y="3017"/>
                  </a:lnTo>
                  <a:lnTo>
                    <a:pt x="4795" y="2442"/>
                  </a:lnTo>
                  <a:lnTo>
                    <a:pt x="4795" y="2191"/>
                  </a:lnTo>
                  <a:lnTo>
                    <a:pt x="4759" y="1958"/>
                  </a:lnTo>
                  <a:lnTo>
                    <a:pt x="4705" y="1724"/>
                  </a:lnTo>
                  <a:lnTo>
                    <a:pt x="4633" y="1509"/>
                  </a:lnTo>
                  <a:lnTo>
                    <a:pt x="4525" y="1293"/>
                  </a:lnTo>
                  <a:lnTo>
                    <a:pt x="4400" y="1096"/>
                  </a:lnTo>
                  <a:lnTo>
                    <a:pt x="4274" y="898"/>
                  </a:lnTo>
                  <a:lnTo>
                    <a:pt x="4112" y="737"/>
                  </a:lnTo>
                  <a:lnTo>
                    <a:pt x="3951" y="575"/>
                  </a:lnTo>
                  <a:lnTo>
                    <a:pt x="3771" y="431"/>
                  </a:lnTo>
                  <a:lnTo>
                    <a:pt x="3574" y="306"/>
                  </a:lnTo>
                  <a:lnTo>
                    <a:pt x="3358" y="216"/>
                  </a:lnTo>
                  <a:lnTo>
                    <a:pt x="3143" y="126"/>
                  </a:lnTo>
                  <a:lnTo>
                    <a:pt x="2909" y="54"/>
                  </a:lnTo>
                  <a:lnTo>
                    <a:pt x="2676" y="18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7"/>
            <p:cNvSpPr/>
            <p:nvPr/>
          </p:nvSpPr>
          <p:spPr>
            <a:xfrm>
              <a:off x="397925" y="3907525"/>
              <a:ext cx="1720750" cy="133350"/>
            </a:xfrm>
            <a:custGeom>
              <a:avLst/>
              <a:gdLst/>
              <a:ahLst/>
              <a:cxnLst/>
              <a:rect l="l" t="t" r="r" b="b"/>
              <a:pathLst>
                <a:path w="68830" h="5334" extrusionOk="0">
                  <a:moveTo>
                    <a:pt x="34424" y="0"/>
                  </a:moveTo>
                  <a:lnTo>
                    <a:pt x="30905" y="18"/>
                  </a:lnTo>
                  <a:lnTo>
                    <a:pt x="27493" y="54"/>
                  </a:lnTo>
                  <a:lnTo>
                    <a:pt x="24189" y="126"/>
                  </a:lnTo>
                  <a:lnTo>
                    <a:pt x="21028" y="216"/>
                  </a:lnTo>
                  <a:lnTo>
                    <a:pt x="18012" y="323"/>
                  </a:lnTo>
                  <a:lnTo>
                    <a:pt x="15174" y="467"/>
                  </a:lnTo>
                  <a:lnTo>
                    <a:pt x="12535" y="611"/>
                  </a:lnTo>
                  <a:lnTo>
                    <a:pt x="10093" y="790"/>
                  </a:lnTo>
                  <a:lnTo>
                    <a:pt x="7866" y="970"/>
                  </a:lnTo>
                  <a:lnTo>
                    <a:pt x="5891" y="1185"/>
                  </a:lnTo>
                  <a:lnTo>
                    <a:pt x="4993" y="1293"/>
                  </a:lnTo>
                  <a:lnTo>
                    <a:pt x="4167" y="1401"/>
                  </a:lnTo>
                  <a:lnTo>
                    <a:pt x="3395" y="1509"/>
                  </a:lnTo>
                  <a:lnTo>
                    <a:pt x="2712" y="1634"/>
                  </a:lnTo>
                  <a:lnTo>
                    <a:pt x="2102" y="1760"/>
                  </a:lnTo>
                  <a:lnTo>
                    <a:pt x="1563" y="1886"/>
                  </a:lnTo>
                  <a:lnTo>
                    <a:pt x="1096" y="2011"/>
                  </a:lnTo>
                  <a:lnTo>
                    <a:pt x="701" y="2137"/>
                  </a:lnTo>
                  <a:lnTo>
                    <a:pt x="396" y="2263"/>
                  </a:lnTo>
                  <a:lnTo>
                    <a:pt x="288" y="2335"/>
                  </a:lnTo>
                  <a:lnTo>
                    <a:pt x="180" y="2406"/>
                  </a:lnTo>
                  <a:lnTo>
                    <a:pt x="108" y="2460"/>
                  </a:lnTo>
                  <a:lnTo>
                    <a:pt x="55" y="2532"/>
                  </a:lnTo>
                  <a:lnTo>
                    <a:pt x="19" y="2604"/>
                  </a:lnTo>
                  <a:lnTo>
                    <a:pt x="1" y="2676"/>
                  </a:lnTo>
                  <a:lnTo>
                    <a:pt x="19" y="2748"/>
                  </a:lnTo>
                  <a:lnTo>
                    <a:pt x="55" y="2801"/>
                  </a:lnTo>
                  <a:lnTo>
                    <a:pt x="108" y="2873"/>
                  </a:lnTo>
                  <a:lnTo>
                    <a:pt x="180" y="2945"/>
                  </a:lnTo>
                  <a:lnTo>
                    <a:pt x="288" y="3017"/>
                  </a:lnTo>
                  <a:lnTo>
                    <a:pt x="396" y="3071"/>
                  </a:lnTo>
                  <a:lnTo>
                    <a:pt x="701" y="3214"/>
                  </a:lnTo>
                  <a:lnTo>
                    <a:pt x="1096" y="3340"/>
                  </a:lnTo>
                  <a:lnTo>
                    <a:pt x="1563" y="3466"/>
                  </a:lnTo>
                  <a:lnTo>
                    <a:pt x="2102" y="3592"/>
                  </a:lnTo>
                  <a:lnTo>
                    <a:pt x="2712" y="3717"/>
                  </a:lnTo>
                  <a:lnTo>
                    <a:pt x="3395" y="3825"/>
                  </a:lnTo>
                  <a:lnTo>
                    <a:pt x="4167" y="3951"/>
                  </a:lnTo>
                  <a:lnTo>
                    <a:pt x="4993" y="4058"/>
                  </a:lnTo>
                  <a:lnTo>
                    <a:pt x="5891" y="4166"/>
                  </a:lnTo>
                  <a:lnTo>
                    <a:pt x="7866" y="4364"/>
                  </a:lnTo>
                  <a:lnTo>
                    <a:pt x="10093" y="4561"/>
                  </a:lnTo>
                  <a:lnTo>
                    <a:pt x="12535" y="4723"/>
                  </a:lnTo>
                  <a:lnTo>
                    <a:pt x="15174" y="4884"/>
                  </a:lnTo>
                  <a:lnTo>
                    <a:pt x="18012" y="5010"/>
                  </a:lnTo>
                  <a:lnTo>
                    <a:pt x="21028" y="5136"/>
                  </a:lnTo>
                  <a:lnTo>
                    <a:pt x="24189" y="5226"/>
                  </a:lnTo>
                  <a:lnTo>
                    <a:pt x="27493" y="5280"/>
                  </a:lnTo>
                  <a:lnTo>
                    <a:pt x="30905" y="5315"/>
                  </a:lnTo>
                  <a:lnTo>
                    <a:pt x="34424" y="5333"/>
                  </a:lnTo>
                  <a:lnTo>
                    <a:pt x="37944" y="5315"/>
                  </a:lnTo>
                  <a:lnTo>
                    <a:pt x="41356" y="5280"/>
                  </a:lnTo>
                  <a:lnTo>
                    <a:pt x="44660" y="5226"/>
                  </a:lnTo>
                  <a:lnTo>
                    <a:pt x="47820" y="5136"/>
                  </a:lnTo>
                  <a:lnTo>
                    <a:pt x="50819" y="5010"/>
                  </a:lnTo>
                  <a:lnTo>
                    <a:pt x="53656" y="4884"/>
                  </a:lnTo>
                  <a:lnTo>
                    <a:pt x="56314" y="4723"/>
                  </a:lnTo>
                  <a:lnTo>
                    <a:pt x="58756" y="4561"/>
                  </a:lnTo>
                  <a:lnTo>
                    <a:pt x="60983" y="4364"/>
                  </a:lnTo>
                  <a:lnTo>
                    <a:pt x="62958" y="4166"/>
                  </a:lnTo>
                  <a:lnTo>
                    <a:pt x="63856" y="4058"/>
                  </a:lnTo>
                  <a:lnTo>
                    <a:pt x="64682" y="3951"/>
                  </a:lnTo>
                  <a:lnTo>
                    <a:pt x="65436" y="3825"/>
                  </a:lnTo>
                  <a:lnTo>
                    <a:pt x="66136" y="3717"/>
                  </a:lnTo>
                  <a:lnTo>
                    <a:pt x="66747" y="3592"/>
                  </a:lnTo>
                  <a:lnTo>
                    <a:pt x="67286" y="3466"/>
                  </a:lnTo>
                  <a:lnTo>
                    <a:pt x="67753" y="3340"/>
                  </a:lnTo>
                  <a:lnTo>
                    <a:pt x="68130" y="3214"/>
                  </a:lnTo>
                  <a:lnTo>
                    <a:pt x="68435" y="3071"/>
                  </a:lnTo>
                  <a:lnTo>
                    <a:pt x="68561" y="3017"/>
                  </a:lnTo>
                  <a:lnTo>
                    <a:pt x="68650" y="2945"/>
                  </a:lnTo>
                  <a:lnTo>
                    <a:pt x="68740" y="2873"/>
                  </a:lnTo>
                  <a:lnTo>
                    <a:pt x="68794" y="2801"/>
                  </a:lnTo>
                  <a:lnTo>
                    <a:pt x="68830" y="2748"/>
                  </a:lnTo>
                  <a:lnTo>
                    <a:pt x="68830" y="2676"/>
                  </a:lnTo>
                  <a:lnTo>
                    <a:pt x="68830" y="2604"/>
                  </a:lnTo>
                  <a:lnTo>
                    <a:pt x="68794" y="2532"/>
                  </a:lnTo>
                  <a:lnTo>
                    <a:pt x="68740" y="2460"/>
                  </a:lnTo>
                  <a:lnTo>
                    <a:pt x="68650" y="2406"/>
                  </a:lnTo>
                  <a:lnTo>
                    <a:pt x="68561" y="2335"/>
                  </a:lnTo>
                  <a:lnTo>
                    <a:pt x="68435" y="2263"/>
                  </a:lnTo>
                  <a:lnTo>
                    <a:pt x="68130" y="2137"/>
                  </a:lnTo>
                  <a:lnTo>
                    <a:pt x="67753" y="2011"/>
                  </a:lnTo>
                  <a:lnTo>
                    <a:pt x="67286" y="1886"/>
                  </a:lnTo>
                  <a:lnTo>
                    <a:pt x="66747" y="1760"/>
                  </a:lnTo>
                  <a:lnTo>
                    <a:pt x="66136" y="1634"/>
                  </a:lnTo>
                  <a:lnTo>
                    <a:pt x="65436" y="1509"/>
                  </a:lnTo>
                  <a:lnTo>
                    <a:pt x="64682" y="1401"/>
                  </a:lnTo>
                  <a:lnTo>
                    <a:pt x="63856" y="1293"/>
                  </a:lnTo>
                  <a:lnTo>
                    <a:pt x="62958" y="1185"/>
                  </a:lnTo>
                  <a:lnTo>
                    <a:pt x="60983" y="970"/>
                  </a:lnTo>
                  <a:lnTo>
                    <a:pt x="58756" y="790"/>
                  </a:lnTo>
                  <a:lnTo>
                    <a:pt x="56314" y="611"/>
                  </a:lnTo>
                  <a:lnTo>
                    <a:pt x="53656" y="467"/>
                  </a:lnTo>
                  <a:lnTo>
                    <a:pt x="50819" y="323"/>
                  </a:lnTo>
                  <a:lnTo>
                    <a:pt x="47820" y="216"/>
                  </a:lnTo>
                  <a:lnTo>
                    <a:pt x="44660" y="126"/>
                  </a:lnTo>
                  <a:lnTo>
                    <a:pt x="41356" y="54"/>
                  </a:lnTo>
                  <a:lnTo>
                    <a:pt x="37944" y="18"/>
                  </a:lnTo>
                  <a:lnTo>
                    <a:pt x="34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7"/>
            <p:cNvSpPr/>
            <p:nvPr/>
          </p:nvSpPr>
          <p:spPr>
            <a:xfrm>
              <a:off x="669975" y="1777825"/>
              <a:ext cx="3023550" cy="1914675"/>
            </a:xfrm>
            <a:custGeom>
              <a:avLst/>
              <a:gdLst/>
              <a:ahLst/>
              <a:cxnLst/>
              <a:rect l="l" t="t" r="r" b="b"/>
              <a:pathLst>
                <a:path w="120942" h="76587" extrusionOk="0">
                  <a:moveTo>
                    <a:pt x="1" y="1"/>
                  </a:moveTo>
                  <a:lnTo>
                    <a:pt x="1" y="76587"/>
                  </a:lnTo>
                  <a:lnTo>
                    <a:pt x="120941" y="76587"/>
                  </a:lnTo>
                  <a:lnTo>
                    <a:pt x="120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7"/>
            <p:cNvSpPr/>
            <p:nvPr/>
          </p:nvSpPr>
          <p:spPr>
            <a:xfrm>
              <a:off x="669975" y="1777825"/>
              <a:ext cx="3023550" cy="1914675"/>
            </a:xfrm>
            <a:custGeom>
              <a:avLst/>
              <a:gdLst/>
              <a:ahLst/>
              <a:cxnLst/>
              <a:rect l="l" t="t" r="r" b="b"/>
              <a:pathLst>
                <a:path w="120942" h="76587" fill="none" extrusionOk="0">
                  <a:moveTo>
                    <a:pt x="1" y="1"/>
                  </a:moveTo>
                  <a:lnTo>
                    <a:pt x="120941" y="1"/>
                  </a:lnTo>
                  <a:lnTo>
                    <a:pt x="120941" y="76587"/>
                  </a:lnTo>
                  <a:lnTo>
                    <a:pt x="1" y="765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7"/>
            <p:cNvSpPr/>
            <p:nvPr/>
          </p:nvSpPr>
          <p:spPr>
            <a:xfrm>
              <a:off x="669975" y="1777825"/>
              <a:ext cx="433250" cy="1914675"/>
            </a:xfrm>
            <a:custGeom>
              <a:avLst/>
              <a:gdLst/>
              <a:ahLst/>
              <a:cxnLst/>
              <a:rect l="l" t="t" r="r" b="b"/>
              <a:pathLst>
                <a:path w="17330" h="76587" extrusionOk="0">
                  <a:moveTo>
                    <a:pt x="1" y="1"/>
                  </a:moveTo>
                  <a:lnTo>
                    <a:pt x="1" y="76587"/>
                  </a:lnTo>
                  <a:lnTo>
                    <a:pt x="17329" y="76587"/>
                  </a:lnTo>
                  <a:lnTo>
                    <a:pt x="17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7"/>
            <p:cNvSpPr/>
            <p:nvPr/>
          </p:nvSpPr>
          <p:spPr>
            <a:xfrm>
              <a:off x="669975" y="1777825"/>
              <a:ext cx="433250" cy="1914675"/>
            </a:xfrm>
            <a:custGeom>
              <a:avLst/>
              <a:gdLst/>
              <a:ahLst/>
              <a:cxnLst/>
              <a:rect l="l" t="t" r="r" b="b"/>
              <a:pathLst>
                <a:path w="17330" h="76587" fill="none" extrusionOk="0">
                  <a:moveTo>
                    <a:pt x="1" y="1"/>
                  </a:moveTo>
                  <a:lnTo>
                    <a:pt x="17329" y="1"/>
                  </a:lnTo>
                  <a:lnTo>
                    <a:pt x="17329" y="76587"/>
                  </a:lnTo>
                  <a:lnTo>
                    <a:pt x="1" y="765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7"/>
            <p:cNvSpPr/>
            <p:nvPr/>
          </p:nvSpPr>
          <p:spPr>
            <a:xfrm>
              <a:off x="669975" y="2199825"/>
              <a:ext cx="433250" cy="77225"/>
            </a:xfrm>
            <a:custGeom>
              <a:avLst/>
              <a:gdLst/>
              <a:ahLst/>
              <a:cxnLst/>
              <a:rect l="l" t="t" r="r" b="b"/>
              <a:pathLst>
                <a:path w="17330" h="3089" extrusionOk="0">
                  <a:moveTo>
                    <a:pt x="1" y="0"/>
                  </a:moveTo>
                  <a:lnTo>
                    <a:pt x="1" y="3089"/>
                  </a:lnTo>
                  <a:lnTo>
                    <a:pt x="17329" y="3089"/>
                  </a:lnTo>
                  <a:lnTo>
                    <a:pt x="1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7"/>
            <p:cNvSpPr/>
            <p:nvPr/>
          </p:nvSpPr>
          <p:spPr>
            <a:xfrm>
              <a:off x="669975" y="2199825"/>
              <a:ext cx="433250" cy="77225"/>
            </a:xfrm>
            <a:custGeom>
              <a:avLst/>
              <a:gdLst/>
              <a:ahLst/>
              <a:cxnLst/>
              <a:rect l="l" t="t" r="r" b="b"/>
              <a:pathLst>
                <a:path w="17330" h="3089" fill="none" extrusionOk="0">
                  <a:moveTo>
                    <a:pt x="17329" y="0"/>
                  </a:moveTo>
                  <a:lnTo>
                    <a:pt x="1" y="0"/>
                  </a:lnTo>
                  <a:lnTo>
                    <a:pt x="1" y="3089"/>
                  </a:lnTo>
                  <a:lnTo>
                    <a:pt x="17329" y="3089"/>
                  </a:lnTo>
                  <a:lnTo>
                    <a:pt x="173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7"/>
            <p:cNvSpPr/>
            <p:nvPr/>
          </p:nvSpPr>
          <p:spPr>
            <a:xfrm>
              <a:off x="667275" y="1777825"/>
              <a:ext cx="3026250" cy="73650"/>
            </a:xfrm>
            <a:custGeom>
              <a:avLst/>
              <a:gdLst/>
              <a:ahLst/>
              <a:cxnLst/>
              <a:rect l="l" t="t" r="r" b="b"/>
              <a:pathLst>
                <a:path w="121050" h="2946" extrusionOk="0">
                  <a:moveTo>
                    <a:pt x="1" y="1"/>
                  </a:moveTo>
                  <a:lnTo>
                    <a:pt x="1" y="2946"/>
                  </a:lnTo>
                  <a:lnTo>
                    <a:pt x="121049" y="2946"/>
                  </a:lnTo>
                  <a:lnTo>
                    <a:pt x="1210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7"/>
            <p:cNvSpPr/>
            <p:nvPr/>
          </p:nvSpPr>
          <p:spPr>
            <a:xfrm>
              <a:off x="689725" y="1796225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719" y="1"/>
                  </a:moveTo>
                  <a:lnTo>
                    <a:pt x="575" y="19"/>
                  </a:lnTo>
                  <a:lnTo>
                    <a:pt x="450" y="73"/>
                  </a:lnTo>
                  <a:lnTo>
                    <a:pt x="324" y="127"/>
                  </a:lnTo>
                  <a:lnTo>
                    <a:pt x="216" y="216"/>
                  </a:lnTo>
                  <a:lnTo>
                    <a:pt x="126" y="324"/>
                  </a:lnTo>
                  <a:lnTo>
                    <a:pt x="73" y="432"/>
                  </a:lnTo>
                  <a:lnTo>
                    <a:pt x="19" y="576"/>
                  </a:lnTo>
                  <a:lnTo>
                    <a:pt x="1" y="719"/>
                  </a:lnTo>
                  <a:lnTo>
                    <a:pt x="19" y="863"/>
                  </a:lnTo>
                  <a:lnTo>
                    <a:pt x="55" y="1006"/>
                  </a:lnTo>
                  <a:lnTo>
                    <a:pt x="126" y="1114"/>
                  </a:lnTo>
                  <a:lnTo>
                    <a:pt x="216" y="1222"/>
                  </a:lnTo>
                  <a:lnTo>
                    <a:pt x="306" y="1312"/>
                  </a:lnTo>
                  <a:lnTo>
                    <a:pt x="432" y="1384"/>
                  </a:lnTo>
                  <a:lnTo>
                    <a:pt x="575" y="1437"/>
                  </a:lnTo>
                  <a:lnTo>
                    <a:pt x="719" y="1455"/>
                  </a:lnTo>
                  <a:lnTo>
                    <a:pt x="863" y="1437"/>
                  </a:lnTo>
                  <a:lnTo>
                    <a:pt x="988" y="1402"/>
                  </a:lnTo>
                  <a:lnTo>
                    <a:pt x="1114" y="1330"/>
                  </a:lnTo>
                  <a:lnTo>
                    <a:pt x="1222" y="1240"/>
                  </a:lnTo>
                  <a:lnTo>
                    <a:pt x="1312" y="1150"/>
                  </a:lnTo>
                  <a:lnTo>
                    <a:pt x="1383" y="1024"/>
                  </a:lnTo>
                  <a:lnTo>
                    <a:pt x="1437" y="881"/>
                  </a:lnTo>
                  <a:lnTo>
                    <a:pt x="1455" y="737"/>
                  </a:lnTo>
                  <a:lnTo>
                    <a:pt x="1437" y="576"/>
                  </a:lnTo>
                  <a:lnTo>
                    <a:pt x="1383" y="450"/>
                  </a:lnTo>
                  <a:lnTo>
                    <a:pt x="1330" y="324"/>
                  </a:lnTo>
                  <a:lnTo>
                    <a:pt x="1240" y="216"/>
                  </a:lnTo>
                  <a:lnTo>
                    <a:pt x="1132" y="127"/>
                  </a:lnTo>
                  <a:lnTo>
                    <a:pt x="1006" y="73"/>
                  </a:lnTo>
                  <a:lnTo>
                    <a:pt x="881" y="1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764250" y="1796225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737" y="1"/>
                  </a:moveTo>
                  <a:lnTo>
                    <a:pt x="593" y="19"/>
                  </a:lnTo>
                  <a:lnTo>
                    <a:pt x="450" y="73"/>
                  </a:lnTo>
                  <a:lnTo>
                    <a:pt x="324" y="127"/>
                  </a:lnTo>
                  <a:lnTo>
                    <a:pt x="216" y="216"/>
                  </a:lnTo>
                  <a:lnTo>
                    <a:pt x="144" y="324"/>
                  </a:lnTo>
                  <a:lnTo>
                    <a:pt x="72" y="432"/>
                  </a:lnTo>
                  <a:lnTo>
                    <a:pt x="19" y="576"/>
                  </a:lnTo>
                  <a:lnTo>
                    <a:pt x="1" y="719"/>
                  </a:lnTo>
                  <a:lnTo>
                    <a:pt x="19" y="863"/>
                  </a:lnTo>
                  <a:lnTo>
                    <a:pt x="54" y="1006"/>
                  </a:lnTo>
                  <a:lnTo>
                    <a:pt x="126" y="1114"/>
                  </a:lnTo>
                  <a:lnTo>
                    <a:pt x="216" y="1222"/>
                  </a:lnTo>
                  <a:lnTo>
                    <a:pt x="324" y="1312"/>
                  </a:lnTo>
                  <a:lnTo>
                    <a:pt x="432" y="1384"/>
                  </a:lnTo>
                  <a:lnTo>
                    <a:pt x="575" y="1437"/>
                  </a:lnTo>
                  <a:lnTo>
                    <a:pt x="719" y="1455"/>
                  </a:lnTo>
                  <a:lnTo>
                    <a:pt x="863" y="1437"/>
                  </a:lnTo>
                  <a:lnTo>
                    <a:pt x="1006" y="1402"/>
                  </a:lnTo>
                  <a:lnTo>
                    <a:pt x="1132" y="1330"/>
                  </a:lnTo>
                  <a:lnTo>
                    <a:pt x="1240" y="1240"/>
                  </a:lnTo>
                  <a:lnTo>
                    <a:pt x="1329" y="1150"/>
                  </a:lnTo>
                  <a:lnTo>
                    <a:pt x="1383" y="1024"/>
                  </a:lnTo>
                  <a:lnTo>
                    <a:pt x="1437" y="881"/>
                  </a:lnTo>
                  <a:lnTo>
                    <a:pt x="1455" y="737"/>
                  </a:lnTo>
                  <a:lnTo>
                    <a:pt x="1437" y="576"/>
                  </a:lnTo>
                  <a:lnTo>
                    <a:pt x="1401" y="450"/>
                  </a:lnTo>
                  <a:lnTo>
                    <a:pt x="1329" y="324"/>
                  </a:lnTo>
                  <a:lnTo>
                    <a:pt x="1240" y="216"/>
                  </a:lnTo>
                  <a:lnTo>
                    <a:pt x="1132" y="127"/>
                  </a:lnTo>
                  <a:lnTo>
                    <a:pt x="1006" y="73"/>
                  </a:lnTo>
                  <a:lnTo>
                    <a:pt x="881" y="1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7"/>
            <p:cNvSpPr/>
            <p:nvPr/>
          </p:nvSpPr>
          <p:spPr>
            <a:xfrm>
              <a:off x="839225" y="1796225"/>
              <a:ext cx="35950" cy="36400"/>
            </a:xfrm>
            <a:custGeom>
              <a:avLst/>
              <a:gdLst/>
              <a:ahLst/>
              <a:cxnLst/>
              <a:rect l="l" t="t" r="r" b="b"/>
              <a:pathLst>
                <a:path w="1438" h="1456" extrusionOk="0">
                  <a:moveTo>
                    <a:pt x="719" y="1"/>
                  </a:moveTo>
                  <a:lnTo>
                    <a:pt x="575" y="19"/>
                  </a:lnTo>
                  <a:lnTo>
                    <a:pt x="431" y="73"/>
                  </a:lnTo>
                  <a:lnTo>
                    <a:pt x="324" y="127"/>
                  </a:lnTo>
                  <a:lnTo>
                    <a:pt x="216" y="216"/>
                  </a:lnTo>
                  <a:lnTo>
                    <a:pt x="126" y="324"/>
                  </a:lnTo>
                  <a:lnTo>
                    <a:pt x="54" y="432"/>
                  </a:lnTo>
                  <a:lnTo>
                    <a:pt x="18" y="576"/>
                  </a:lnTo>
                  <a:lnTo>
                    <a:pt x="0" y="719"/>
                  </a:lnTo>
                  <a:lnTo>
                    <a:pt x="0" y="863"/>
                  </a:lnTo>
                  <a:lnTo>
                    <a:pt x="54" y="1006"/>
                  </a:lnTo>
                  <a:lnTo>
                    <a:pt x="108" y="1114"/>
                  </a:lnTo>
                  <a:lnTo>
                    <a:pt x="198" y="1222"/>
                  </a:lnTo>
                  <a:lnTo>
                    <a:pt x="306" y="1312"/>
                  </a:lnTo>
                  <a:lnTo>
                    <a:pt x="431" y="1384"/>
                  </a:lnTo>
                  <a:lnTo>
                    <a:pt x="557" y="1437"/>
                  </a:lnTo>
                  <a:lnTo>
                    <a:pt x="701" y="1455"/>
                  </a:lnTo>
                  <a:lnTo>
                    <a:pt x="844" y="1437"/>
                  </a:lnTo>
                  <a:lnTo>
                    <a:pt x="988" y="1402"/>
                  </a:lnTo>
                  <a:lnTo>
                    <a:pt x="1114" y="1330"/>
                  </a:lnTo>
                  <a:lnTo>
                    <a:pt x="1222" y="1240"/>
                  </a:lnTo>
                  <a:lnTo>
                    <a:pt x="1311" y="1150"/>
                  </a:lnTo>
                  <a:lnTo>
                    <a:pt x="1383" y="1024"/>
                  </a:lnTo>
                  <a:lnTo>
                    <a:pt x="1419" y="881"/>
                  </a:lnTo>
                  <a:lnTo>
                    <a:pt x="1437" y="737"/>
                  </a:lnTo>
                  <a:lnTo>
                    <a:pt x="1419" y="576"/>
                  </a:lnTo>
                  <a:lnTo>
                    <a:pt x="1383" y="450"/>
                  </a:lnTo>
                  <a:lnTo>
                    <a:pt x="1311" y="324"/>
                  </a:lnTo>
                  <a:lnTo>
                    <a:pt x="1222" y="216"/>
                  </a:lnTo>
                  <a:lnTo>
                    <a:pt x="1114" y="127"/>
                  </a:lnTo>
                  <a:lnTo>
                    <a:pt x="988" y="73"/>
                  </a:lnTo>
                  <a:lnTo>
                    <a:pt x="862" y="1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7"/>
            <p:cNvSpPr/>
            <p:nvPr/>
          </p:nvSpPr>
          <p:spPr>
            <a:xfrm>
              <a:off x="2214275" y="2320125"/>
              <a:ext cx="1260175" cy="559375"/>
            </a:xfrm>
            <a:custGeom>
              <a:avLst/>
              <a:gdLst/>
              <a:ahLst/>
              <a:cxnLst/>
              <a:rect l="l" t="t" r="r" b="b"/>
              <a:pathLst>
                <a:path w="50407" h="22375" extrusionOk="0">
                  <a:moveTo>
                    <a:pt x="1" y="1"/>
                  </a:moveTo>
                  <a:lnTo>
                    <a:pt x="1" y="22375"/>
                  </a:lnTo>
                  <a:lnTo>
                    <a:pt x="50406" y="22375"/>
                  </a:lnTo>
                  <a:lnTo>
                    <a:pt x="50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2214275" y="2951750"/>
              <a:ext cx="1260175" cy="559400"/>
            </a:xfrm>
            <a:custGeom>
              <a:avLst/>
              <a:gdLst/>
              <a:ahLst/>
              <a:cxnLst/>
              <a:rect l="l" t="t" r="r" b="b"/>
              <a:pathLst>
                <a:path w="50407" h="22376" extrusionOk="0">
                  <a:moveTo>
                    <a:pt x="1" y="1"/>
                  </a:moveTo>
                  <a:lnTo>
                    <a:pt x="1" y="22375"/>
                  </a:lnTo>
                  <a:lnTo>
                    <a:pt x="50406" y="22375"/>
                  </a:lnTo>
                  <a:lnTo>
                    <a:pt x="50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2367375" y="3162300"/>
              <a:ext cx="1800" cy="263550"/>
            </a:xfrm>
            <a:custGeom>
              <a:avLst/>
              <a:gdLst/>
              <a:ahLst/>
              <a:cxnLst/>
              <a:rect l="l" t="t" r="r" b="b"/>
              <a:pathLst>
                <a:path w="72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2459400" y="3162300"/>
              <a:ext cx="1375" cy="263550"/>
            </a:xfrm>
            <a:custGeom>
              <a:avLst/>
              <a:gdLst/>
              <a:ahLst/>
              <a:cxnLst/>
              <a:rect l="l" t="t" r="r" b="b"/>
              <a:pathLst>
                <a:path w="55" h="10542" extrusionOk="0">
                  <a:moveTo>
                    <a:pt x="18" y="1"/>
                  </a:moveTo>
                  <a:lnTo>
                    <a:pt x="0" y="1312"/>
                  </a:lnTo>
                  <a:lnTo>
                    <a:pt x="0" y="2622"/>
                  </a:lnTo>
                  <a:lnTo>
                    <a:pt x="0" y="5262"/>
                  </a:lnTo>
                  <a:lnTo>
                    <a:pt x="0" y="7902"/>
                  </a:lnTo>
                  <a:lnTo>
                    <a:pt x="0" y="9213"/>
                  </a:lnTo>
                  <a:lnTo>
                    <a:pt x="18" y="10541"/>
                  </a:lnTo>
                  <a:lnTo>
                    <a:pt x="36" y="9213"/>
                  </a:lnTo>
                  <a:lnTo>
                    <a:pt x="54" y="7902"/>
                  </a:lnTo>
                  <a:lnTo>
                    <a:pt x="54" y="5262"/>
                  </a:lnTo>
                  <a:lnTo>
                    <a:pt x="54" y="2622"/>
                  </a:lnTo>
                  <a:lnTo>
                    <a:pt x="36" y="131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7"/>
            <p:cNvSpPr/>
            <p:nvPr/>
          </p:nvSpPr>
          <p:spPr>
            <a:xfrm>
              <a:off x="2550975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9" y="1312"/>
                  </a:lnTo>
                  <a:lnTo>
                    <a:pt x="1" y="2622"/>
                  </a:lnTo>
                  <a:lnTo>
                    <a:pt x="1" y="5262"/>
                  </a:lnTo>
                  <a:lnTo>
                    <a:pt x="1" y="7902"/>
                  </a:lnTo>
                  <a:lnTo>
                    <a:pt x="19" y="9213"/>
                  </a:lnTo>
                  <a:lnTo>
                    <a:pt x="36" y="10541"/>
                  </a:lnTo>
                  <a:lnTo>
                    <a:pt x="36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36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7"/>
            <p:cNvSpPr/>
            <p:nvPr/>
          </p:nvSpPr>
          <p:spPr>
            <a:xfrm>
              <a:off x="264255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9" y="2622"/>
                  </a:lnTo>
                  <a:lnTo>
                    <a:pt x="1" y="5262"/>
                  </a:lnTo>
                  <a:lnTo>
                    <a:pt x="19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55" y="9213"/>
                  </a:lnTo>
                  <a:lnTo>
                    <a:pt x="55" y="7902"/>
                  </a:lnTo>
                  <a:lnTo>
                    <a:pt x="73" y="5262"/>
                  </a:lnTo>
                  <a:lnTo>
                    <a:pt x="55" y="2622"/>
                  </a:lnTo>
                  <a:lnTo>
                    <a:pt x="55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2734150" y="3162300"/>
              <a:ext cx="1800" cy="263550"/>
            </a:xfrm>
            <a:custGeom>
              <a:avLst/>
              <a:gdLst/>
              <a:ahLst/>
              <a:cxnLst/>
              <a:rect l="l" t="t" r="r" b="b"/>
              <a:pathLst>
                <a:path w="72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7"/>
            <p:cNvSpPr/>
            <p:nvPr/>
          </p:nvSpPr>
          <p:spPr>
            <a:xfrm>
              <a:off x="2825725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291730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72" y="7902"/>
                  </a:lnTo>
                  <a:lnTo>
                    <a:pt x="72" y="5262"/>
                  </a:lnTo>
                  <a:lnTo>
                    <a:pt x="72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3009325" y="3162300"/>
              <a:ext cx="1375" cy="263550"/>
            </a:xfrm>
            <a:custGeom>
              <a:avLst/>
              <a:gdLst/>
              <a:ahLst/>
              <a:cxnLst/>
              <a:rect l="l" t="t" r="r" b="b"/>
              <a:pathLst>
                <a:path w="55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" y="2622"/>
                  </a:lnTo>
                  <a:lnTo>
                    <a:pt x="1" y="5262"/>
                  </a:lnTo>
                  <a:lnTo>
                    <a:pt x="1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37" y="9213"/>
                  </a:lnTo>
                  <a:lnTo>
                    <a:pt x="55" y="7902"/>
                  </a:lnTo>
                  <a:lnTo>
                    <a:pt x="55" y="5262"/>
                  </a:lnTo>
                  <a:lnTo>
                    <a:pt x="55" y="2622"/>
                  </a:lnTo>
                  <a:lnTo>
                    <a:pt x="37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310090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" y="2622"/>
                  </a:lnTo>
                  <a:lnTo>
                    <a:pt x="1" y="5262"/>
                  </a:lnTo>
                  <a:lnTo>
                    <a:pt x="1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55" y="9213"/>
                  </a:lnTo>
                  <a:lnTo>
                    <a:pt x="55" y="7902"/>
                  </a:lnTo>
                  <a:lnTo>
                    <a:pt x="73" y="5262"/>
                  </a:lnTo>
                  <a:lnTo>
                    <a:pt x="55" y="2622"/>
                  </a:lnTo>
                  <a:lnTo>
                    <a:pt x="55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3192500" y="3162300"/>
              <a:ext cx="1800" cy="263550"/>
            </a:xfrm>
            <a:custGeom>
              <a:avLst/>
              <a:gdLst/>
              <a:ahLst/>
              <a:cxnLst/>
              <a:rect l="l" t="t" r="r" b="b"/>
              <a:pathLst>
                <a:path w="72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3284075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6" y="1"/>
                  </a:moveTo>
                  <a:lnTo>
                    <a:pt x="18" y="1312"/>
                  </a:lnTo>
                  <a:lnTo>
                    <a:pt x="18" y="2622"/>
                  </a:lnTo>
                  <a:lnTo>
                    <a:pt x="0" y="5262"/>
                  </a:lnTo>
                  <a:lnTo>
                    <a:pt x="18" y="7902"/>
                  </a:lnTo>
                  <a:lnTo>
                    <a:pt x="18" y="9213"/>
                  </a:lnTo>
                  <a:lnTo>
                    <a:pt x="36" y="10541"/>
                  </a:lnTo>
                  <a:lnTo>
                    <a:pt x="54" y="9213"/>
                  </a:lnTo>
                  <a:lnTo>
                    <a:pt x="54" y="7902"/>
                  </a:lnTo>
                  <a:lnTo>
                    <a:pt x="72" y="5262"/>
                  </a:lnTo>
                  <a:lnTo>
                    <a:pt x="54" y="2622"/>
                  </a:lnTo>
                  <a:lnTo>
                    <a:pt x="54" y="131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3375650" y="3162300"/>
              <a:ext cx="1825" cy="263550"/>
            </a:xfrm>
            <a:custGeom>
              <a:avLst/>
              <a:gdLst/>
              <a:ahLst/>
              <a:cxnLst/>
              <a:rect l="l" t="t" r="r" b="b"/>
              <a:pathLst>
                <a:path w="73" h="10542" extrusionOk="0">
                  <a:moveTo>
                    <a:pt x="37" y="1"/>
                  </a:moveTo>
                  <a:lnTo>
                    <a:pt x="19" y="1312"/>
                  </a:lnTo>
                  <a:lnTo>
                    <a:pt x="19" y="2622"/>
                  </a:lnTo>
                  <a:lnTo>
                    <a:pt x="1" y="5262"/>
                  </a:lnTo>
                  <a:lnTo>
                    <a:pt x="19" y="7902"/>
                  </a:lnTo>
                  <a:lnTo>
                    <a:pt x="19" y="9213"/>
                  </a:lnTo>
                  <a:lnTo>
                    <a:pt x="37" y="10541"/>
                  </a:lnTo>
                  <a:lnTo>
                    <a:pt x="54" y="9213"/>
                  </a:lnTo>
                  <a:lnTo>
                    <a:pt x="72" y="7902"/>
                  </a:lnTo>
                  <a:lnTo>
                    <a:pt x="72" y="5262"/>
                  </a:lnTo>
                  <a:lnTo>
                    <a:pt x="72" y="2622"/>
                  </a:lnTo>
                  <a:lnTo>
                    <a:pt x="54" y="131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7"/>
            <p:cNvSpPr/>
            <p:nvPr/>
          </p:nvSpPr>
          <p:spPr>
            <a:xfrm>
              <a:off x="2276675" y="316140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11439" y="1"/>
                  </a:moveTo>
                  <a:lnTo>
                    <a:pt x="1" y="37"/>
                  </a:lnTo>
                  <a:lnTo>
                    <a:pt x="11439" y="55"/>
                  </a:lnTo>
                  <a:lnTo>
                    <a:pt x="22878" y="73"/>
                  </a:lnTo>
                  <a:lnTo>
                    <a:pt x="34317" y="55"/>
                  </a:lnTo>
                  <a:lnTo>
                    <a:pt x="45755" y="37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7"/>
            <p:cNvSpPr/>
            <p:nvPr/>
          </p:nvSpPr>
          <p:spPr>
            <a:xfrm>
              <a:off x="2276675" y="322515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22878" y="1"/>
                  </a:moveTo>
                  <a:lnTo>
                    <a:pt x="11439" y="19"/>
                  </a:lnTo>
                  <a:lnTo>
                    <a:pt x="1" y="37"/>
                  </a:lnTo>
                  <a:lnTo>
                    <a:pt x="11439" y="55"/>
                  </a:lnTo>
                  <a:lnTo>
                    <a:pt x="22878" y="73"/>
                  </a:lnTo>
                  <a:lnTo>
                    <a:pt x="34317" y="55"/>
                  </a:lnTo>
                  <a:lnTo>
                    <a:pt x="45755" y="37"/>
                  </a:lnTo>
                  <a:lnTo>
                    <a:pt x="34317" y="19"/>
                  </a:lnTo>
                  <a:lnTo>
                    <a:pt x="228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7"/>
            <p:cNvSpPr/>
            <p:nvPr/>
          </p:nvSpPr>
          <p:spPr>
            <a:xfrm>
              <a:off x="2276675" y="328890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22878" y="1"/>
                  </a:moveTo>
                  <a:lnTo>
                    <a:pt x="11439" y="19"/>
                  </a:lnTo>
                  <a:lnTo>
                    <a:pt x="1" y="37"/>
                  </a:lnTo>
                  <a:lnTo>
                    <a:pt x="11439" y="54"/>
                  </a:lnTo>
                  <a:lnTo>
                    <a:pt x="22878" y="72"/>
                  </a:lnTo>
                  <a:lnTo>
                    <a:pt x="34317" y="54"/>
                  </a:lnTo>
                  <a:lnTo>
                    <a:pt x="45755" y="37"/>
                  </a:lnTo>
                  <a:lnTo>
                    <a:pt x="34317" y="19"/>
                  </a:lnTo>
                  <a:lnTo>
                    <a:pt x="228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7"/>
            <p:cNvSpPr/>
            <p:nvPr/>
          </p:nvSpPr>
          <p:spPr>
            <a:xfrm>
              <a:off x="2276675" y="3352650"/>
              <a:ext cx="1143900" cy="1825"/>
            </a:xfrm>
            <a:custGeom>
              <a:avLst/>
              <a:gdLst/>
              <a:ahLst/>
              <a:cxnLst/>
              <a:rect l="l" t="t" r="r" b="b"/>
              <a:pathLst>
                <a:path w="45756" h="73" extrusionOk="0">
                  <a:moveTo>
                    <a:pt x="22878" y="0"/>
                  </a:moveTo>
                  <a:lnTo>
                    <a:pt x="11439" y="18"/>
                  </a:lnTo>
                  <a:lnTo>
                    <a:pt x="1" y="36"/>
                  </a:lnTo>
                  <a:lnTo>
                    <a:pt x="11439" y="72"/>
                  </a:lnTo>
                  <a:lnTo>
                    <a:pt x="34317" y="72"/>
                  </a:lnTo>
                  <a:lnTo>
                    <a:pt x="45755" y="36"/>
                  </a:lnTo>
                  <a:lnTo>
                    <a:pt x="34317" y="18"/>
                  </a:lnTo>
                  <a:lnTo>
                    <a:pt x="228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7"/>
            <p:cNvSpPr/>
            <p:nvPr/>
          </p:nvSpPr>
          <p:spPr>
            <a:xfrm>
              <a:off x="2276675" y="3212575"/>
              <a:ext cx="1008325" cy="94750"/>
            </a:xfrm>
            <a:custGeom>
              <a:avLst/>
              <a:gdLst/>
              <a:ahLst/>
              <a:cxnLst/>
              <a:rect l="l" t="t" r="r" b="b"/>
              <a:pathLst>
                <a:path w="40333" h="3790" extrusionOk="0">
                  <a:moveTo>
                    <a:pt x="40332" y="1"/>
                  </a:moveTo>
                  <a:lnTo>
                    <a:pt x="36657" y="897"/>
                  </a:lnTo>
                  <a:lnTo>
                    <a:pt x="36657" y="897"/>
                  </a:lnTo>
                  <a:lnTo>
                    <a:pt x="33006" y="486"/>
                  </a:lnTo>
                  <a:lnTo>
                    <a:pt x="32988" y="486"/>
                  </a:lnTo>
                  <a:lnTo>
                    <a:pt x="29331" y="1884"/>
                  </a:lnTo>
                  <a:lnTo>
                    <a:pt x="29331" y="1884"/>
                  </a:lnTo>
                  <a:lnTo>
                    <a:pt x="25679" y="1132"/>
                  </a:lnTo>
                  <a:lnTo>
                    <a:pt x="25661" y="1132"/>
                  </a:lnTo>
                  <a:lnTo>
                    <a:pt x="21980" y="1420"/>
                  </a:lnTo>
                  <a:lnTo>
                    <a:pt x="21962" y="1420"/>
                  </a:lnTo>
                  <a:lnTo>
                    <a:pt x="20131" y="2389"/>
                  </a:lnTo>
                  <a:lnTo>
                    <a:pt x="18299" y="3377"/>
                  </a:lnTo>
                  <a:lnTo>
                    <a:pt x="18317" y="3377"/>
                  </a:lnTo>
                  <a:lnTo>
                    <a:pt x="14678" y="3698"/>
                  </a:lnTo>
                  <a:lnTo>
                    <a:pt x="14678" y="3698"/>
                  </a:lnTo>
                  <a:lnTo>
                    <a:pt x="11026" y="3054"/>
                  </a:lnTo>
                  <a:lnTo>
                    <a:pt x="7345" y="1581"/>
                  </a:lnTo>
                  <a:lnTo>
                    <a:pt x="7327" y="1581"/>
                  </a:lnTo>
                  <a:lnTo>
                    <a:pt x="3664" y="1779"/>
                  </a:lnTo>
                  <a:lnTo>
                    <a:pt x="1" y="3090"/>
                  </a:lnTo>
                  <a:lnTo>
                    <a:pt x="1" y="3090"/>
                  </a:lnTo>
                  <a:lnTo>
                    <a:pt x="3682" y="1815"/>
                  </a:lnTo>
                  <a:lnTo>
                    <a:pt x="7329" y="1654"/>
                  </a:lnTo>
                  <a:lnTo>
                    <a:pt x="7329" y="1654"/>
                  </a:lnTo>
                  <a:lnTo>
                    <a:pt x="10991" y="3125"/>
                  </a:lnTo>
                  <a:lnTo>
                    <a:pt x="14654" y="3790"/>
                  </a:lnTo>
                  <a:lnTo>
                    <a:pt x="14672" y="3790"/>
                  </a:lnTo>
                  <a:lnTo>
                    <a:pt x="18335" y="3485"/>
                  </a:lnTo>
                  <a:lnTo>
                    <a:pt x="18353" y="3485"/>
                  </a:lnTo>
                  <a:lnTo>
                    <a:pt x="20185" y="2497"/>
                  </a:lnTo>
                  <a:lnTo>
                    <a:pt x="22016" y="1527"/>
                  </a:lnTo>
                  <a:lnTo>
                    <a:pt x="21998" y="1527"/>
                  </a:lnTo>
                  <a:lnTo>
                    <a:pt x="25648" y="1241"/>
                  </a:lnTo>
                  <a:lnTo>
                    <a:pt x="25648" y="1241"/>
                  </a:lnTo>
                  <a:lnTo>
                    <a:pt x="29325" y="1976"/>
                  </a:lnTo>
                  <a:lnTo>
                    <a:pt x="29361" y="1976"/>
                  </a:lnTo>
                  <a:lnTo>
                    <a:pt x="33020" y="559"/>
                  </a:lnTo>
                  <a:lnTo>
                    <a:pt x="33020" y="559"/>
                  </a:lnTo>
                  <a:lnTo>
                    <a:pt x="36669" y="935"/>
                  </a:lnTo>
                  <a:lnTo>
                    <a:pt x="40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7"/>
            <p:cNvSpPr/>
            <p:nvPr/>
          </p:nvSpPr>
          <p:spPr>
            <a:xfrm>
              <a:off x="2360625" y="32498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0"/>
                  </a:moveTo>
                  <a:lnTo>
                    <a:pt x="252" y="18"/>
                  </a:lnTo>
                  <a:lnTo>
                    <a:pt x="198" y="36"/>
                  </a:lnTo>
                  <a:lnTo>
                    <a:pt x="144" y="54"/>
                  </a:lnTo>
                  <a:lnTo>
                    <a:pt x="91" y="90"/>
                  </a:lnTo>
                  <a:lnTo>
                    <a:pt x="55" y="144"/>
                  </a:lnTo>
                  <a:lnTo>
                    <a:pt x="19" y="198"/>
                  </a:lnTo>
                  <a:lnTo>
                    <a:pt x="19" y="252"/>
                  </a:lnTo>
                  <a:lnTo>
                    <a:pt x="1" y="306"/>
                  </a:lnTo>
                  <a:lnTo>
                    <a:pt x="19" y="377"/>
                  </a:lnTo>
                  <a:lnTo>
                    <a:pt x="19" y="431"/>
                  </a:lnTo>
                  <a:lnTo>
                    <a:pt x="55" y="485"/>
                  </a:lnTo>
                  <a:lnTo>
                    <a:pt x="91" y="539"/>
                  </a:lnTo>
                  <a:lnTo>
                    <a:pt x="144" y="575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8" y="611"/>
                  </a:lnTo>
                  <a:lnTo>
                    <a:pt x="432" y="593"/>
                  </a:lnTo>
                  <a:lnTo>
                    <a:pt x="486" y="575"/>
                  </a:lnTo>
                  <a:lnTo>
                    <a:pt x="522" y="539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11" y="306"/>
                  </a:lnTo>
                  <a:lnTo>
                    <a:pt x="611" y="252"/>
                  </a:lnTo>
                  <a:lnTo>
                    <a:pt x="593" y="198"/>
                  </a:lnTo>
                  <a:lnTo>
                    <a:pt x="557" y="144"/>
                  </a:lnTo>
                  <a:lnTo>
                    <a:pt x="522" y="90"/>
                  </a:lnTo>
                  <a:lnTo>
                    <a:pt x="486" y="54"/>
                  </a:lnTo>
                  <a:lnTo>
                    <a:pt x="432" y="36"/>
                  </a:lnTo>
                  <a:lnTo>
                    <a:pt x="378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2358825" y="3248500"/>
              <a:ext cx="18900" cy="18425"/>
            </a:xfrm>
            <a:custGeom>
              <a:avLst/>
              <a:gdLst/>
              <a:ahLst/>
              <a:cxnLst/>
              <a:rect l="l" t="t" r="r" b="b"/>
              <a:pathLst>
                <a:path w="756" h="737" extrusionOk="0">
                  <a:moveTo>
                    <a:pt x="378" y="126"/>
                  </a:moveTo>
                  <a:lnTo>
                    <a:pt x="468" y="144"/>
                  </a:lnTo>
                  <a:lnTo>
                    <a:pt x="558" y="198"/>
                  </a:lnTo>
                  <a:lnTo>
                    <a:pt x="594" y="270"/>
                  </a:lnTo>
                  <a:lnTo>
                    <a:pt x="629" y="378"/>
                  </a:lnTo>
                  <a:lnTo>
                    <a:pt x="594" y="467"/>
                  </a:lnTo>
                  <a:lnTo>
                    <a:pt x="558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216" y="539"/>
                  </a:lnTo>
                  <a:lnTo>
                    <a:pt x="163" y="467"/>
                  </a:lnTo>
                  <a:lnTo>
                    <a:pt x="145" y="378"/>
                  </a:lnTo>
                  <a:lnTo>
                    <a:pt x="163" y="270"/>
                  </a:lnTo>
                  <a:lnTo>
                    <a:pt x="216" y="198"/>
                  </a:lnTo>
                  <a:lnTo>
                    <a:pt x="288" y="144"/>
                  </a:lnTo>
                  <a:lnTo>
                    <a:pt x="378" y="126"/>
                  </a:lnTo>
                  <a:close/>
                  <a:moveTo>
                    <a:pt x="306" y="0"/>
                  </a:moveTo>
                  <a:lnTo>
                    <a:pt x="234" y="18"/>
                  </a:lnTo>
                  <a:lnTo>
                    <a:pt x="163" y="54"/>
                  </a:lnTo>
                  <a:lnTo>
                    <a:pt x="109" y="108"/>
                  </a:lnTo>
                  <a:lnTo>
                    <a:pt x="73" y="162"/>
                  </a:lnTo>
                  <a:lnTo>
                    <a:pt x="37" y="216"/>
                  </a:lnTo>
                  <a:lnTo>
                    <a:pt x="19" y="288"/>
                  </a:lnTo>
                  <a:lnTo>
                    <a:pt x="1" y="360"/>
                  </a:lnTo>
                  <a:lnTo>
                    <a:pt x="19" y="449"/>
                  </a:lnTo>
                  <a:lnTo>
                    <a:pt x="37" y="521"/>
                  </a:lnTo>
                  <a:lnTo>
                    <a:pt x="73" y="575"/>
                  </a:lnTo>
                  <a:lnTo>
                    <a:pt x="109" y="629"/>
                  </a:lnTo>
                  <a:lnTo>
                    <a:pt x="163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468" y="737"/>
                  </a:lnTo>
                  <a:lnTo>
                    <a:pt x="522" y="719"/>
                  </a:lnTo>
                  <a:lnTo>
                    <a:pt x="594" y="683"/>
                  </a:lnTo>
                  <a:lnTo>
                    <a:pt x="647" y="629"/>
                  </a:lnTo>
                  <a:lnTo>
                    <a:pt x="701" y="575"/>
                  </a:lnTo>
                  <a:lnTo>
                    <a:pt x="719" y="521"/>
                  </a:lnTo>
                  <a:lnTo>
                    <a:pt x="755" y="449"/>
                  </a:lnTo>
                  <a:lnTo>
                    <a:pt x="755" y="360"/>
                  </a:lnTo>
                  <a:lnTo>
                    <a:pt x="755" y="288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4" y="54"/>
                  </a:lnTo>
                  <a:lnTo>
                    <a:pt x="522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2452225" y="3245800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51" y="1"/>
                  </a:moveTo>
                  <a:lnTo>
                    <a:pt x="198" y="19"/>
                  </a:lnTo>
                  <a:lnTo>
                    <a:pt x="144" y="55"/>
                  </a:lnTo>
                  <a:lnTo>
                    <a:pt x="90" y="91"/>
                  </a:lnTo>
                  <a:lnTo>
                    <a:pt x="54" y="126"/>
                  </a:lnTo>
                  <a:lnTo>
                    <a:pt x="36" y="180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18" y="360"/>
                  </a:lnTo>
                  <a:lnTo>
                    <a:pt x="36" y="414"/>
                  </a:lnTo>
                  <a:lnTo>
                    <a:pt x="54" y="468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1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1"/>
                  </a:lnTo>
                  <a:lnTo>
                    <a:pt x="485" y="55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2450425" y="3244000"/>
              <a:ext cx="18875" cy="18900"/>
            </a:xfrm>
            <a:custGeom>
              <a:avLst/>
              <a:gdLst/>
              <a:ahLst/>
              <a:cxnLst/>
              <a:rect l="l" t="t" r="r" b="b"/>
              <a:pathLst>
                <a:path w="755" h="756" extrusionOk="0">
                  <a:moveTo>
                    <a:pt x="377" y="145"/>
                  </a:moveTo>
                  <a:lnTo>
                    <a:pt x="485" y="163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78"/>
                  </a:lnTo>
                  <a:lnTo>
                    <a:pt x="611" y="468"/>
                  </a:lnTo>
                  <a:lnTo>
                    <a:pt x="557" y="540"/>
                  </a:lnTo>
                  <a:lnTo>
                    <a:pt x="485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216" y="540"/>
                  </a:lnTo>
                  <a:lnTo>
                    <a:pt x="162" y="468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7" y="163"/>
                  </a:lnTo>
                  <a:lnTo>
                    <a:pt x="377" y="145"/>
                  </a:lnTo>
                  <a:close/>
                  <a:moveTo>
                    <a:pt x="305" y="1"/>
                  </a:moveTo>
                  <a:lnTo>
                    <a:pt x="234" y="37"/>
                  </a:lnTo>
                  <a:lnTo>
                    <a:pt x="162" y="73"/>
                  </a:lnTo>
                  <a:lnTo>
                    <a:pt x="108" y="109"/>
                  </a:lnTo>
                  <a:lnTo>
                    <a:pt x="72" y="163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50"/>
                  </a:lnTo>
                  <a:lnTo>
                    <a:pt x="36" y="522"/>
                  </a:lnTo>
                  <a:lnTo>
                    <a:pt x="72" y="593"/>
                  </a:lnTo>
                  <a:lnTo>
                    <a:pt x="126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76"/>
                  </a:lnTo>
                  <a:lnTo>
                    <a:pt x="736" y="522"/>
                  </a:lnTo>
                  <a:lnTo>
                    <a:pt x="754" y="450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18" y="234"/>
                  </a:lnTo>
                  <a:lnTo>
                    <a:pt x="683" y="163"/>
                  </a:lnTo>
                  <a:lnTo>
                    <a:pt x="647" y="109"/>
                  </a:lnTo>
                  <a:lnTo>
                    <a:pt x="593" y="55"/>
                  </a:lnTo>
                  <a:lnTo>
                    <a:pt x="521" y="3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2635825" y="3298775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34" y="1"/>
                  </a:moveTo>
                  <a:lnTo>
                    <a:pt x="180" y="19"/>
                  </a:lnTo>
                  <a:lnTo>
                    <a:pt x="126" y="55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54" y="468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13" y="575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8"/>
                  </a:lnTo>
                  <a:lnTo>
                    <a:pt x="575" y="414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5"/>
                  </a:lnTo>
                  <a:lnTo>
                    <a:pt x="413" y="1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7"/>
            <p:cNvSpPr/>
            <p:nvPr/>
          </p:nvSpPr>
          <p:spPr>
            <a:xfrm>
              <a:off x="2633575" y="3296975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57" y="198"/>
                  </a:lnTo>
                  <a:lnTo>
                    <a:pt x="611" y="288"/>
                  </a:lnTo>
                  <a:lnTo>
                    <a:pt x="629" y="378"/>
                  </a:lnTo>
                  <a:lnTo>
                    <a:pt x="611" y="468"/>
                  </a:lnTo>
                  <a:lnTo>
                    <a:pt x="557" y="540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216" y="540"/>
                  </a:lnTo>
                  <a:lnTo>
                    <a:pt x="162" y="468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198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306" y="1"/>
                  </a:moveTo>
                  <a:lnTo>
                    <a:pt x="234" y="37"/>
                  </a:lnTo>
                  <a:lnTo>
                    <a:pt x="180" y="55"/>
                  </a:lnTo>
                  <a:lnTo>
                    <a:pt x="108" y="109"/>
                  </a:lnTo>
                  <a:lnTo>
                    <a:pt x="72" y="162"/>
                  </a:lnTo>
                  <a:lnTo>
                    <a:pt x="37" y="234"/>
                  </a:lnTo>
                  <a:lnTo>
                    <a:pt x="19" y="306"/>
                  </a:lnTo>
                  <a:lnTo>
                    <a:pt x="1" y="378"/>
                  </a:lnTo>
                  <a:lnTo>
                    <a:pt x="19" y="450"/>
                  </a:lnTo>
                  <a:lnTo>
                    <a:pt x="37" y="522"/>
                  </a:lnTo>
                  <a:lnTo>
                    <a:pt x="72" y="575"/>
                  </a:lnTo>
                  <a:lnTo>
                    <a:pt x="108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68" y="737"/>
                  </a:lnTo>
                  <a:lnTo>
                    <a:pt x="539" y="719"/>
                  </a:lnTo>
                  <a:lnTo>
                    <a:pt x="593" y="683"/>
                  </a:lnTo>
                  <a:lnTo>
                    <a:pt x="647" y="629"/>
                  </a:lnTo>
                  <a:lnTo>
                    <a:pt x="701" y="575"/>
                  </a:lnTo>
                  <a:lnTo>
                    <a:pt x="719" y="522"/>
                  </a:lnTo>
                  <a:lnTo>
                    <a:pt x="755" y="450"/>
                  </a:lnTo>
                  <a:lnTo>
                    <a:pt x="755" y="378"/>
                  </a:lnTo>
                  <a:lnTo>
                    <a:pt x="755" y="306"/>
                  </a:lnTo>
                  <a:lnTo>
                    <a:pt x="719" y="234"/>
                  </a:lnTo>
                  <a:lnTo>
                    <a:pt x="701" y="162"/>
                  </a:lnTo>
                  <a:lnTo>
                    <a:pt x="647" y="109"/>
                  </a:lnTo>
                  <a:lnTo>
                    <a:pt x="593" y="55"/>
                  </a:lnTo>
                  <a:lnTo>
                    <a:pt x="521" y="3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7"/>
            <p:cNvSpPr/>
            <p:nvPr/>
          </p:nvSpPr>
          <p:spPr>
            <a:xfrm>
              <a:off x="2818525" y="3242675"/>
              <a:ext cx="15300" cy="14825"/>
            </a:xfrm>
            <a:custGeom>
              <a:avLst/>
              <a:gdLst/>
              <a:ahLst/>
              <a:cxnLst/>
              <a:rect l="l" t="t" r="r" b="b"/>
              <a:pathLst>
                <a:path w="612" h="593" extrusionOk="0">
                  <a:moveTo>
                    <a:pt x="234" y="0"/>
                  </a:moveTo>
                  <a:lnTo>
                    <a:pt x="181" y="18"/>
                  </a:lnTo>
                  <a:lnTo>
                    <a:pt x="127" y="36"/>
                  </a:lnTo>
                  <a:lnTo>
                    <a:pt x="91" y="72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59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7" y="557"/>
                  </a:lnTo>
                  <a:lnTo>
                    <a:pt x="181" y="575"/>
                  </a:lnTo>
                  <a:lnTo>
                    <a:pt x="234" y="593"/>
                  </a:lnTo>
                  <a:lnTo>
                    <a:pt x="360" y="593"/>
                  </a:lnTo>
                  <a:lnTo>
                    <a:pt x="414" y="575"/>
                  </a:lnTo>
                  <a:lnTo>
                    <a:pt x="468" y="557"/>
                  </a:lnTo>
                  <a:lnTo>
                    <a:pt x="522" y="521"/>
                  </a:lnTo>
                  <a:lnTo>
                    <a:pt x="558" y="467"/>
                  </a:lnTo>
                  <a:lnTo>
                    <a:pt x="594" y="413"/>
                  </a:lnTo>
                  <a:lnTo>
                    <a:pt x="611" y="359"/>
                  </a:lnTo>
                  <a:lnTo>
                    <a:pt x="611" y="287"/>
                  </a:lnTo>
                  <a:lnTo>
                    <a:pt x="611" y="233"/>
                  </a:lnTo>
                  <a:lnTo>
                    <a:pt x="594" y="180"/>
                  </a:lnTo>
                  <a:lnTo>
                    <a:pt x="558" y="126"/>
                  </a:lnTo>
                  <a:lnTo>
                    <a:pt x="522" y="72"/>
                  </a:lnTo>
                  <a:lnTo>
                    <a:pt x="468" y="36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7"/>
            <p:cNvSpPr/>
            <p:nvPr/>
          </p:nvSpPr>
          <p:spPr>
            <a:xfrm>
              <a:off x="2816750" y="3240875"/>
              <a:ext cx="18875" cy="18425"/>
            </a:xfrm>
            <a:custGeom>
              <a:avLst/>
              <a:gdLst/>
              <a:ahLst/>
              <a:cxnLst/>
              <a:rect l="l" t="t" r="r" b="b"/>
              <a:pathLst>
                <a:path w="755" h="737" extrusionOk="0">
                  <a:moveTo>
                    <a:pt x="377" y="126"/>
                  </a:moveTo>
                  <a:lnTo>
                    <a:pt x="467" y="144"/>
                  </a:lnTo>
                  <a:lnTo>
                    <a:pt x="539" y="198"/>
                  </a:lnTo>
                  <a:lnTo>
                    <a:pt x="593" y="270"/>
                  </a:lnTo>
                  <a:lnTo>
                    <a:pt x="611" y="377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198" y="539"/>
                  </a:lnTo>
                  <a:lnTo>
                    <a:pt x="162" y="467"/>
                  </a:lnTo>
                  <a:lnTo>
                    <a:pt x="126" y="377"/>
                  </a:lnTo>
                  <a:lnTo>
                    <a:pt x="162" y="270"/>
                  </a:lnTo>
                  <a:lnTo>
                    <a:pt x="198" y="198"/>
                  </a:lnTo>
                  <a:lnTo>
                    <a:pt x="287" y="144"/>
                  </a:lnTo>
                  <a:lnTo>
                    <a:pt x="377" y="126"/>
                  </a:lnTo>
                  <a:close/>
                  <a:moveTo>
                    <a:pt x="305" y="0"/>
                  </a:moveTo>
                  <a:lnTo>
                    <a:pt x="234" y="18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16"/>
                  </a:lnTo>
                  <a:lnTo>
                    <a:pt x="0" y="288"/>
                  </a:lnTo>
                  <a:lnTo>
                    <a:pt x="0" y="359"/>
                  </a:lnTo>
                  <a:lnTo>
                    <a:pt x="0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08" y="629"/>
                  </a:lnTo>
                  <a:lnTo>
                    <a:pt x="162" y="683"/>
                  </a:lnTo>
                  <a:lnTo>
                    <a:pt x="234" y="718"/>
                  </a:lnTo>
                  <a:lnTo>
                    <a:pt x="305" y="736"/>
                  </a:lnTo>
                  <a:lnTo>
                    <a:pt x="449" y="736"/>
                  </a:lnTo>
                  <a:lnTo>
                    <a:pt x="521" y="718"/>
                  </a:lnTo>
                  <a:lnTo>
                    <a:pt x="593" y="683"/>
                  </a:lnTo>
                  <a:lnTo>
                    <a:pt x="647" y="629"/>
                  </a:lnTo>
                  <a:lnTo>
                    <a:pt x="682" y="575"/>
                  </a:lnTo>
                  <a:lnTo>
                    <a:pt x="718" y="521"/>
                  </a:lnTo>
                  <a:lnTo>
                    <a:pt x="736" y="449"/>
                  </a:lnTo>
                  <a:lnTo>
                    <a:pt x="754" y="359"/>
                  </a:lnTo>
                  <a:lnTo>
                    <a:pt x="736" y="288"/>
                  </a:lnTo>
                  <a:lnTo>
                    <a:pt x="718" y="216"/>
                  </a:lnTo>
                  <a:lnTo>
                    <a:pt x="682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1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7"/>
            <p:cNvSpPr/>
            <p:nvPr/>
          </p:nvSpPr>
          <p:spPr>
            <a:xfrm>
              <a:off x="3002600" y="3254325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34" y="1"/>
                  </a:moveTo>
                  <a:lnTo>
                    <a:pt x="180" y="19"/>
                  </a:lnTo>
                  <a:lnTo>
                    <a:pt x="126" y="55"/>
                  </a:lnTo>
                  <a:lnTo>
                    <a:pt x="90" y="91"/>
                  </a:lnTo>
                  <a:lnTo>
                    <a:pt x="36" y="127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36" y="468"/>
                  </a:lnTo>
                  <a:lnTo>
                    <a:pt x="90" y="522"/>
                  </a:lnTo>
                  <a:lnTo>
                    <a:pt x="126" y="558"/>
                  </a:lnTo>
                  <a:lnTo>
                    <a:pt x="180" y="576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59" y="593"/>
                  </a:lnTo>
                  <a:lnTo>
                    <a:pt x="413" y="576"/>
                  </a:lnTo>
                  <a:lnTo>
                    <a:pt x="467" y="558"/>
                  </a:lnTo>
                  <a:lnTo>
                    <a:pt x="521" y="522"/>
                  </a:lnTo>
                  <a:lnTo>
                    <a:pt x="557" y="468"/>
                  </a:lnTo>
                  <a:lnTo>
                    <a:pt x="575" y="414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7"/>
                  </a:lnTo>
                  <a:lnTo>
                    <a:pt x="521" y="91"/>
                  </a:lnTo>
                  <a:lnTo>
                    <a:pt x="467" y="55"/>
                  </a:lnTo>
                  <a:lnTo>
                    <a:pt x="413" y="19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/>
            <p:cNvSpPr/>
            <p:nvPr/>
          </p:nvSpPr>
          <p:spPr>
            <a:xfrm>
              <a:off x="3000800" y="3252550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78" y="126"/>
                  </a:moveTo>
                  <a:lnTo>
                    <a:pt x="467" y="162"/>
                  </a:lnTo>
                  <a:lnTo>
                    <a:pt x="539" y="198"/>
                  </a:lnTo>
                  <a:lnTo>
                    <a:pt x="593" y="287"/>
                  </a:lnTo>
                  <a:lnTo>
                    <a:pt x="611" y="377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78" y="611"/>
                  </a:lnTo>
                  <a:lnTo>
                    <a:pt x="270" y="593"/>
                  </a:lnTo>
                  <a:lnTo>
                    <a:pt x="198" y="539"/>
                  </a:lnTo>
                  <a:lnTo>
                    <a:pt x="144" y="467"/>
                  </a:lnTo>
                  <a:lnTo>
                    <a:pt x="126" y="377"/>
                  </a:lnTo>
                  <a:lnTo>
                    <a:pt x="144" y="287"/>
                  </a:lnTo>
                  <a:lnTo>
                    <a:pt x="198" y="198"/>
                  </a:lnTo>
                  <a:lnTo>
                    <a:pt x="270" y="162"/>
                  </a:lnTo>
                  <a:lnTo>
                    <a:pt x="378" y="126"/>
                  </a:lnTo>
                  <a:close/>
                  <a:moveTo>
                    <a:pt x="288" y="0"/>
                  </a:moveTo>
                  <a:lnTo>
                    <a:pt x="216" y="36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4" y="162"/>
                  </a:lnTo>
                  <a:lnTo>
                    <a:pt x="18" y="234"/>
                  </a:lnTo>
                  <a:lnTo>
                    <a:pt x="0" y="305"/>
                  </a:lnTo>
                  <a:lnTo>
                    <a:pt x="0" y="377"/>
                  </a:lnTo>
                  <a:lnTo>
                    <a:pt x="0" y="449"/>
                  </a:lnTo>
                  <a:lnTo>
                    <a:pt x="18" y="521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682"/>
                  </a:lnTo>
                  <a:lnTo>
                    <a:pt x="216" y="718"/>
                  </a:lnTo>
                  <a:lnTo>
                    <a:pt x="288" y="736"/>
                  </a:lnTo>
                  <a:lnTo>
                    <a:pt x="378" y="754"/>
                  </a:lnTo>
                  <a:lnTo>
                    <a:pt x="449" y="736"/>
                  </a:lnTo>
                  <a:lnTo>
                    <a:pt x="521" y="718"/>
                  </a:lnTo>
                  <a:lnTo>
                    <a:pt x="575" y="682"/>
                  </a:lnTo>
                  <a:lnTo>
                    <a:pt x="629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37" y="377"/>
                  </a:lnTo>
                  <a:lnTo>
                    <a:pt x="737" y="287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54"/>
                  </a:lnTo>
                  <a:lnTo>
                    <a:pt x="503" y="18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7"/>
            <p:cNvSpPr/>
            <p:nvPr/>
          </p:nvSpPr>
          <p:spPr>
            <a:xfrm>
              <a:off x="2727400" y="32911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52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60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52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32" y="575"/>
                  </a:lnTo>
                  <a:lnTo>
                    <a:pt x="468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93" y="413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8" y="54"/>
                  </a:lnTo>
                  <a:lnTo>
                    <a:pt x="432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7"/>
            <p:cNvSpPr/>
            <p:nvPr/>
          </p:nvSpPr>
          <p:spPr>
            <a:xfrm>
              <a:off x="2724700" y="328935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414" y="144"/>
                  </a:moveTo>
                  <a:lnTo>
                    <a:pt x="504" y="162"/>
                  </a:lnTo>
                  <a:lnTo>
                    <a:pt x="576" y="198"/>
                  </a:lnTo>
                  <a:lnTo>
                    <a:pt x="629" y="288"/>
                  </a:lnTo>
                  <a:lnTo>
                    <a:pt x="647" y="378"/>
                  </a:lnTo>
                  <a:lnTo>
                    <a:pt x="629" y="467"/>
                  </a:lnTo>
                  <a:lnTo>
                    <a:pt x="576" y="539"/>
                  </a:lnTo>
                  <a:lnTo>
                    <a:pt x="504" y="593"/>
                  </a:lnTo>
                  <a:lnTo>
                    <a:pt x="414" y="611"/>
                  </a:lnTo>
                  <a:lnTo>
                    <a:pt x="324" y="593"/>
                  </a:lnTo>
                  <a:lnTo>
                    <a:pt x="252" y="539"/>
                  </a:lnTo>
                  <a:lnTo>
                    <a:pt x="198" y="467"/>
                  </a:lnTo>
                  <a:lnTo>
                    <a:pt x="180" y="378"/>
                  </a:lnTo>
                  <a:lnTo>
                    <a:pt x="198" y="288"/>
                  </a:lnTo>
                  <a:lnTo>
                    <a:pt x="252" y="198"/>
                  </a:lnTo>
                  <a:lnTo>
                    <a:pt x="324" y="162"/>
                  </a:lnTo>
                  <a:lnTo>
                    <a:pt x="414" y="144"/>
                  </a:lnTo>
                  <a:close/>
                  <a:moveTo>
                    <a:pt x="360" y="1"/>
                  </a:moveTo>
                  <a:lnTo>
                    <a:pt x="270" y="19"/>
                  </a:lnTo>
                  <a:lnTo>
                    <a:pt x="216" y="36"/>
                  </a:lnTo>
                  <a:lnTo>
                    <a:pt x="145" y="90"/>
                  </a:lnTo>
                  <a:lnTo>
                    <a:pt x="91" y="126"/>
                  </a:lnTo>
                  <a:lnTo>
                    <a:pt x="55" y="198"/>
                  </a:lnTo>
                  <a:lnTo>
                    <a:pt x="19" y="252"/>
                  </a:lnTo>
                  <a:lnTo>
                    <a:pt x="19" y="324"/>
                  </a:lnTo>
                  <a:lnTo>
                    <a:pt x="1" y="414"/>
                  </a:lnTo>
                  <a:lnTo>
                    <a:pt x="19" y="485"/>
                  </a:lnTo>
                  <a:lnTo>
                    <a:pt x="55" y="539"/>
                  </a:lnTo>
                  <a:lnTo>
                    <a:pt x="91" y="611"/>
                  </a:lnTo>
                  <a:lnTo>
                    <a:pt x="145" y="665"/>
                  </a:lnTo>
                  <a:lnTo>
                    <a:pt x="198" y="701"/>
                  </a:lnTo>
                  <a:lnTo>
                    <a:pt x="270" y="737"/>
                  </a:lnTo>
                  <a:lnTo>
                    <a:pt x="342" y="755"/>
                  </a:lnTo>
                  <a:lnTo>
                    <a:pt x="414" y="755"/>
                  </a:lnTo>
                  <a:lnTo>
                    <a:pt x="486" y="737"/>
                  </a:lnTo>
                  <a:lnTo>
                    <a:pt x="540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683" y="593"/>
                  </a:lnTo>
                  <a:lnTo>
                    <a:pt x="719" y="539"/>
                  </a:lnTo>
                  <a:lnTo>
                    <a:pt x="737" y="467"/>
                  </a:lnTo>
                  <a:lnTo>
                    <a:pt x="755" y="414"/>
                  </a:lnTo>
                  <a:lnTo>
                    <a:pt x="755" y="324"/>
                  </a:lnTo>
                  <a:lnTo>
                    <a:pt x="737" y="252"/>
                  </a:lnTo>
                  <a:lnTo>
                    <a:pt x="701" y="198"/>
                  </a:lnTo>
                  <a:lnTo>
                    <a:pt x="665" y="126"/>
                  </a:lnTo>
                  <a:lnTo>
                    <a:pt x="611" y="90"/>
                  </a:lnTo>
                  <a:lnTo>
                    <a:pt x="558" y="36"/>
                  </a:lnTo>
                  <a:lnTo>
                    <a:pt x="486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/>
            <p:cNvSpPr/>
            <p:nvPr/>
          </p:nvSpPr>
          <p:spPr>
            <a:xfrm>
              <a:off x="2910575" y="3235025"/>
              <a:ext cx="15275" cy="14850"/>
            </a:xfrm>
            <a:custGeom>
              <a:avLst/>
              <a:gdLst/>
              <a:ahLst/>
              <a:cxnLst/>
              <a:rect l="l" t="t" r="r" b="b"/>
              <a:pathLst>
                <a:path w="611" h="594" extrusionOk="0">
                  <a:moveTo>
                    <a:pt x="252" y="1"/>
                  </a:moveTo>
                  <a:lnTo>
                    <a:pt x="198" y="19"/>
                  </a:lnTo>
                  <a:lnTo>
                    <a:pt x="144" y="37"/>
                  </a:lnTo>
                  <a:lnTo>
                    <a:pt x="90" y="73"/>
                  </a:lnTo>
                  <a:lnTo>
                    <a:pt x="54" y="126"/>
                  </a:lnTo>
                  <a:lnTo>
                    <a:pt x="36" y="180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18" y="360"/>
                  </a:lnTo>
                  <a:lnTo>
                    <a:pt x="36" y="414"/>
                  </a:lnTo>
                  <a:lnTo>
                    <a:pt x="54" y="468"/>
                  </a:lnTo>
                  <a:lnTo>
                    <a:pt x="90" y="522"/>
                  </a:lnTo>
                  <a:lnTo>
                    <a:pt x="144" y="557"/>
                  </a:lnTo>
                  <a:lnTo>
                    <a:pt x="198" y="575"/>
                  </a:lnTo>
                  <a:lnTo>
                    <a:pt x="252" y="593"/>
                  </a:lnTo>
                  <a:lnTo>
                    <a:pt x="377" y="593"/>
                  </a:lnTo>
                  <a:lnTo>
                    <a:pt x="431" y="575"/>
                  </a:lnTo>
                  <a:lnTo>
                    <a:pt x="485" y="557"/>
                  </a:lnTo>
                  <a:lnTo>
                    <a:pt x="521" y="522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73"/>
                  </a:lnTo>
                  <a:lnTo>
                    <a:pt x="485" y="37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7"/>
            <p:cNvSpPr/>
            <p:nvPr/>
          </p:nvSpPr>
          <p:spPr>
            <a:xfrm>
              <a:off x="2908775" y="3232775"/>
              <a:ext cx="18875" cy="18900"/>
            </a:xfrm>
            <a:custGeom>
              <a:avLst/>
              <a:gdLst/>
              <a:ahLst/>
              <a:cxnLst/>
              <a:rect l="l" t="t" r="r" b="b"/>
              <a:pathLst>
                <a:path w="755" h="756" extrusionOk="0">
                  <a:moveTo>
                    <a:pt x="377" y="145"/>
                  </a:moveTo>
                  <a:lnTo>
                    <a:pt x="485" y="163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96"/>
                  </a:lnTo>
                  <a:lnTo>
                    <a:pt x="611" y="486"/>
                  </a:lnTo>
                  <a:lnTo>
                    <a:pt x="557" y="558"/>
                  </a:lnTo>
                  <a:lnTo>
                    <a:pt x="485" y="612"/>
                  </a:lnTo>
                  <a:lnTo>
                    <a:pt x="377" y="629"/>
                  </a:lnTo>
                  <a:lnTo>
                    <a:pt x="288" y="612"/>
                  </a:lnTo>
                  <a:lnTo>
                    <a:pt x="216" y="558"/>
                  </a:lnTo>
                  <a:lnTo>
                    <a:pt x="162" y="486"/>
                  </a:lnTo>
                  <a:lnTo>
                    <a:pt x="144" y="396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8" y="163"/>
                  </a:lnTo>
                  <a:lnTo>
                    <a:pt x="377" y="145"/>
                  </a:lnTo>
                  <a:close/>
                  <a:moveTo>
                    <a:pt x="377" y="1"/>
                  </a:moveTo>
                  <a:lnTo>
                    <a:pt x="306" y="19"/>
                  </a:lnTo>
                  <a:lnTo>
                    <a:pt x="234" y="37"/>
                  </a:lnTo>
                  <a:lnTo>
                    <a:pt x="180" y="73"/>
                  </a:lnTo>
                  <a:lnTo>
                    <a:pt x="126" y="127"/>
                  </a:lnTo>
                  <a:lnTo>
                    <a:pt x="72" y="181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68"/>
                  </a:lnTo>
                  <a:lnTo>
                    <a:pt x="36" y="522"/>
                  </a:lnTo>
                  <a:lnTo>
                    <a:pt x="72" y="594"/>
                  </a:lnTo>
                  <a:lnTo>
                    <a:pt x="126" y="647"/>
                  </a:lnTo>
                  <a:lnTo>
                    <a:pt x="180" y="701"/>
                  </a:lnTo>
                  <a:lnTo>
                    <a:pt x="234" y="737"/>
                  </a:lnTo>
                  <a:lnTo>
                    <a:pt x="306" y="755"/>
                  </a:lnTo>
                  <a:lnTo>
                    <a:pt x="467" y="755"/>
                  </a:lnTo>
                  <a:lnTo>
                    <a:pt x="539" y="737"/>
                  </a:lnTo>
                  <a:lnTo>
                    <a:pt x="593" y="701"/>
                  </a:lnTo>
                  <a:lnTo>
                    <a:pt x="647" y="647"/>
                  </a:lnTo>
                  <a:lnTo>
                    <a:pt x="701" y="594"/>
                  </a:lnTo>
                  <a:lnTo>
                    <a:pt x="737" y="540"/>
                  </a:lnTo>
                  <a:lnTo>
                    <a:pt x="754" y="468"/>
                  </a:lnTo>
                  <a:lnTo>
                    <a:pt x="754" y="396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37" y="234"/>
                  </a:lnTo>
                  <a:lnTo>
                    <a:pt x="701" y="181"/>
                  </a:lnTo>
                  <a:lnTo>
                    <a:pt x="647" y="127"/>
                  </a:lnTo>
                  <a:lnTo>
                    <a:pt x="593" y="73"/>
                  </a:lnTo>
                  <a:lnTo>
                    <a:pt x="521" y="37"/>
                  </a:lnTo>
                  <a:lnTo>
                    <a:pt x="467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7"/>
            <p:cNvSpPr/>
            <p:nvPr/>
          </p:nvSpPr>
          <p:spPr>
            <a:xfrm>
              <a:off x="3185750" y="3227400"/>
              <a:ext cx="15300" cy="15300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1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60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52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32" y="575"/>
                  </a:lnTo>
                  <a:lnTo>
                    <a:pt x="486" y="557"/>
                  </a:lnTo>
                  <a:lnTo>
                    <a:pt x="522" y="521"/>
                  </a:lnTo>
                  <a:lnTo>
                    <a:pt x="557" y="467"/>
                  </a:lnTo>
                  <a:lnTo>
                    <a:pt x="593" y="413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88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2" y="72"/>
                  </a:lnTo>
                  <a:lnTo>
                    <a:pt x="468" y="36"/>
                  </a:lnTo>
                  <a:lnTo>
                    <a:pt x="432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7"/>
            <p:cNvSpPr/>
            <p:nvPr/>
          </p:nvSpPr>
          <p:spPr>
            <a:xfrm>
              <a:off x="3183950" y="322515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40" y="216"/>
                  </a:lnTo>
                  <a:lnTo>
                    <a:pt x="594" y="288"/>
                  </a:lnTo>
                  <a:lnTo>
                    <a:pt x="611" y="396"/>
                  </a:lnTo>
                  <a:lnTo>
                    <a:pt x="594" y="486"/>
                  </a:lnTo>
                  <a:lnTo>
                    <a:pt x="540" y="557"/>
                  </a:lnTo>
                  <a:lnTo>
                    <a:pt x="468" y="611"/>
                  </a:lnTo>
                  <a:lnTo>
                    <a:pt x="378" y="629"/>
                  </a:lnTo>
                  <a:lnTo>
                    <a:pt x="288" y="611"/>
                  </a:lnTo>
                  <a:lnTo>
                    <a:pt x="198" y="557"/>
                  </a:lnTo>
                  <a:lnTo>
                    <a:pt x="163" y="486"/>
                  </a:lnTo>
                  <a:lnTo>
                    <a:pt x="145" y="396"/>
                  </a:lnTo>
                  <a:lnTo>
                    <a:pt x="163" y="288"/>
                  </a:lnTo>
                  <a:lnTo>
                    <a:pt x="198" y="216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378" y="1"/>
                  </a:moveTo>
                  <a:lnTo>
                    <a:pt x="306" y="19"/>
                  </a:lnTo>
                  <a:lnTo>
                    <a:pt x="234" y="37"/>
                  </a:lnTo>
                  <a:lnTo>
                    <a:pt x="163" y="73"/>
                  </a:lnTo>
                  <a:lnTo>
                    <a:pt x="109" y="126"/>
                  </a:lnTo>
                  <a:lnTo>
                    <a:pt x="73" y="180"/>
                  </a:lnTo>
                  <a:lnTo>
                    <a:pt x="37" y="234"/>
                  </a:lnTo>
                  <a:lnTo>
                    <a:pt x="1" y="306"/>
                  </a:lnTo>
                  <a:lnTo>
                    <a:pt x="1" y="378"/>
                  </a:lnTo>
                  <a:lnTo>
                    <a:pt x="1" y="468"/>
                  </a:lnTo>
                  <a:lnTo>
                    <a:pt x="37" y="521"/>
                  </a:lnTo>
                  <a:lnTo>
                    <a:pt x="73" y="593"/>
                  </a:lnTo>
                  <a:lnTo>
                    <a:pt x="109" y="647"/>
                  </a:lnTo>
                  <a:lnTo>
                    <a:pt x="163" y="701"/>
                  </a:lnTo>
                  <a:lnTo>
                    <a:pt x="234" y="737"/>
                  </a:lnTo>
                  <a:lnTo>
                    <a:pt x="306" y="755"/>
                  </a:lnTo>
                  <a:lnTo>
                    <a:pt x="450" y="755"/>
                  </a:lnTo>
                  <a:lnTo>
                    <a:pt x="522" y="737"/>
                  </a:lnTo>
                  <a:lnTo>
                    <a:pt x="594" y="701"/>
                  </a:lnTo>
                  <a:lnTo>
                    <a:pt x="647" y="647"/>
                  </a:lnTo>
                  <a:lnTo>
                    <a:pt x="683" y="593"/>
                  </a:lnTo>
                  <a:lnTo>
                    <a:pt x="719" y="539"/>
                  </a:lnTo>
                  <a:lnTo>
                    <a:pt x="737" y="468"/>
                  </a:lnTo>
                  <a:lnTo>
                    <a:pt x="755" y="396"/>
                  </a:lnTo>
                  <a:lnTo>
                    <a:pt x="755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80"/>
                  </a:lnTo>
                  <a:lnTo>
                    <a:pt x="647" y="126"/>
                  </a:lnTo>
                  <a:lnTo>
                    <a:pt x="594" y="73"/>
                  </a:lnTo>
                  <a:lnTo>
                    <a:pt x="522" y="37"/>
                  </a:lnTo>
                  <a:lnTo>
                    <a:pt x="450" y="19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7"/>
            <p:cNvSpPr/>
            <p:nvPr/>
          </p:nvSpPr>
          <p:spPr>
            <a:xfrm>
              <a:off x="3277350" y="3204950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51" y="1"/>
                  </a:moveTo>
                  <a:lnTo>
                    <a:pt x="198" y="19"/>
                  </a:lnTo>
                  <a:lnTo>
                    <a:pt x="144" y="55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54" y="468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1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85" y="55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7"/>
            <p:cNvSpPr/>
            <p:nvPr/>
          </p:nvSpPr>
          <p:spPr>
            <a:xfrm>
              <a:off x="3275550" y="320315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67" y="162"/>
                  </a:lnTo>
                  <a:lnTo>
                    <a:pt x="557" y="216"/>
                  </a:lnTo>
                  <a:lnTo>
                    <a:pt x="593" y="288"/>
                  </a:lnTo>
                  <a:lnTo>
                    <a:pt x="629" y="378"/>
                  </a:lnTo>
                  <a:lnTo>
                    <a:pt x="593" y="468"/>
                  </a:lnTo>
                  <a:lnTo>
                    <a:pt x="557" y="540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216" y="540"/>
                  </a:lnTo>
                  <a:lnTo>
                    <a:pt x="162" y="468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7" y="162"/>
                  </a:lnTo>
                  <a:lnTo>
                    <a:pt x="377" y="144"/>
                  </a:lnTo>
                  <a:close/>
                  <a:moveTo>
                    <a:pt x="305" y="1"/>
                  </a:moveTo>
                  <a:lnTo>
                    <a:pt x="234" y="37"/>
                  </a:lnTo>
                  <a:lnTo>
                    <a:pt x="162" y="73"/>
                  </a:lnTo>
                  <a:lnTo>
                    <a:pt x="108" y="109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50"/>
                  </a:lnTo>
                  <a:lnTo>
                    <a:pt x="36" y="522"/>
                  </a:lnTo>
                  <a:lnTo>
                    <a:pt x="72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75"/>
                  </a:lnTo>
                  <a:lnTo>
                    <a:pt x="718" y="522"/>
                  </a:lnTo>
                  <a:lnTo>
                    <a:pt x="754" y="450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18" y="234"/>
                  </a:lnTo>
                  <a:lnTo>
                    <a:pt x="683" y="162"/>
                  </a:lnTo>
                  <a:lnTo>
                    <a:pt x="647" y="109"/>
                  </a:lnTo>
                  <a:lnTo>
                    <a:pt x="593" y="73"/>
                  </a:lnTo>
                  <a:lnTo>
                    <a:pt x="521" y="3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7"/>
            <p:cNvSpPr/>
            <p:nvPr/>
          </p:nvSpPr>
          <p:spPr>
            <a:xfrm>
              <a:off x="3094175" y="3217975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72" y="90"/>
                  </a:lnTo>
                  <a:lnTo>
                    <a:pt x="36" y="144"/>
                  </a:lnTo>
                  <a:lnTo>
                    <a:pt x="18" y="180"/>
                  </a:lnTo>
                  <a:lnTo>
                    <a:pt x="1" y="252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8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4" y="593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31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4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3092375" y="3216175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39" y="198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198" y="539"/>
                  </a:lnTo>
                  <a:lnTo>
                    <a:pt x="144" y="467"/>
                  </a:lnTo>
                  <a:lnTo>
                    <a:pt x="126" y="378"/>
                  </a:lnTo>
                  <a:lnTo>
                    <a:pt x="144" y="288"/>
                  </a:lnTo>
                  <a:lnTo>
                    <a:pt x="198" y="198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288" y="1"/>
                  </a:moveTo>
                  <a:lnTo>
                    <a:pt x="216" y="19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5" y="162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8"/>
                  </a:lnTo>
                  <a:lnTo>
                    <a:pt x="1" y="449"/>
                  </a:lnTo>
                  <a:lnTo>
                    <a:pt x="19" y="521"/>
                  </a:lnTo>
                  <a:lnTo>
                    <a:pt x="55" y="575"/>
                  </a:lnTo>
                  <a:lnTo>
                    <a:pt x="108" y="629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50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55" y="378"/>
                  </a:lnTo>
                  <a:lnTo>
                    <a:pt x="755" y="360"/>
                  </a:lnTo>
                  <a:lnTo>
                    <a:pt x="737" y="288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54"/>
                  </a:lnTo>
                  <a:lnTo>
                    <a:pt x="521" y="19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7"/>
            <p:cNvSpPr/>
            <p:nvPr/>
          </p:nvSpPr>
          <p:spPr>
            <a:xfrm>
              <a:off x="2543800" y="3282175"/>
              <a:ext cx="15725" cy="15275"/>
            </a:xfrm>
            <a:custGeom>
              <a:avLst/>
              <a:gdLst/>
              <a:ahLst/>
              <a:cxnLst/>
              <a:rect l="l" t="t" r="r" b="b"/>
              <a:pathLst>
                <a:path w="629" h="611" extrusionOk="0">
                  <a:moveTo>
                    <a:pt x="252" y="0"/>
                  </a:moveTo>
                  <a:lnTo>
                    <a:pt x="198" y="36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98"/>
                  </a:lnTo>
                  <a:lnTo>
                    <a:pt x="18" y="252"/>
                  </a:lnTo>
                  <a:lnTo>
                    <a:pt x="0" y="306"/>
                  </a:lnTo>
                  <a:lnTo>
                    <a:pt x="18" y="377"/>
                  </a:lnTo>
                  <a:lnTo>
                    <a:pt x="36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75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39" y="521"/>
                  </a:lnTo>
                  <a:lnTo>
                    <a:pt x="575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29" y="306"/>
                  </a:lnTo>
                  <a:lnTo>
                    <a:pt x="611" y="252"/>
                  </a:lnTo>
                  <a:lnTo>
                    <a:pt x="593" y="180"/>
                  </a:lnTo>
                  <a:lnTo>
                    <a:pt x="575" y="126"/>
                  </a:lnTo>
                  <a:lnTo>
                    <a:pt x="539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2542450" y="3280375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60" y="144"/>
                  </a:moveTo>
                  <a:lnTo>
                    <a:pt x="467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7"/>
                  </a:lnTo>
                  <a:lnTo>
                    <a:pt x="539" y="557"/>
                  </a:lnTo>
                  <a:lnTo>
                    <a:pt x="467" y="611"/>
                  </a:lnTo>
                  <a:lnTo>
                    <a:pt x="360" y="629"/>
                  </a:lnTo>
                  <a:lnTo>
                    <a:pt x="270" y="611"/>
                  </a:lnTo>
                  <a:lnTo>
                    <a:pt x="198" y="557"/>
                  </a:lnTo>
                  <a:lnTo>
                    <a:pt x="144" y="467"/>
                  </a:lnTo>
                  <a:lnTo>
                    <a:pt x="126" y="378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70" y="162"/>
                  </a:lnTo>
                  <a:lnTo>
                    <a:pt x="360" y="144"/>
                  </a:lnTo>
                  <a:close/>
                  <a:moveTo>
                    <a:pt x="360" y="0"/>
                  </a:moveTo>
                  <a:lnTo>
                    <a:pt x="288" y="18"/>
                  </a:lnTo>
                  <a:lnTo>
                    <a:pt x="216" y="36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54" y="162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0" y="378"/>
                  </a:lnTo>
                  <a:lnTo>
                    <a:pt x="0" y="449"/>
                  </a:lnTo>
                  <a:lnTo>
                    <a:pt x="18" y="521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16" y="719"/>
                  </a:lnTo>
                  <a:lnTo>
                    <a:pt x="288" y="737"/>
                  </a:lnTo>
                  <a:lnTo>
                    <a:pt x="360" y="755"/>
                  </a:lnTo>
                  <a:lnTo>
                    <a:pt x="377" y="755"/>
                  </a:lnTo>
                  <a:lnTo>
                    <a:pt x="449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47"/>
                  </a:lnTo>
                  <a:lnTo>
                    <a:pt x="683" y="593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37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72"/>
                  </a:lnTo>
                  <a:lnTo>
                    <a:pt x="521" y="36"/>
                  </a:lnTo>
                  <a:lnTo>
                    <a:pt x="449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2276675" y="3233225"/>
              <a:ext cx="1042425" cy="120800"/>
            </a:xfrm>
            <a:custGeom>
              <a:avLst/>
              <a:gdLst/>
              <a:ahLst/>
              <a:cxnLst/>
              <a:rect l="l" t="t" r="r" b="b"/>
              <a:pathLst>
                <a:path w="41697" h="4832" extrusionOk="0">
                  <a:moveTo>
                    <a:pt x="29307" y="1"/>
                  </a:moveTo>
                  <a:lnTo>
                    <a:pt x="29289" y="19"/>
                  </a:lnTo>
                  <a:lnTo>
                    <a:pt x="25640" y="4309"/>
                  </a:lnTo>
                  <a:lnTo>
                    <a:pt x="25640" y="4309"/>
                  </a:lnTo>
                  <a:lnTo>
                    <a:pt x="22016" y="2515"/>
                  </a:lnTo>
                  <a:lnTo>
                    <a:pt x="21998" y="2497"/>
                  </a:lnTo>
                  <a:lnTo>
                    <a:pt x="21962" y="2497"/>
                  </a:lnTo>
                  <a:lnTo>
                    <a:pt x="18332" y="3938"/>
                  </a:lnTo>
                  <a:lnTo>
                    <a:pt x="18332" y="3938"/>
                  </a:lnTo>
                  <a:lnTo>
                    <a:pt x="14690" y="1689"/>
                  </a:lnTo>
                  <a:lnTo>
                    <a:pt x="14672" y="1689"/>
                  </a:lnTo>
                  <a:lnTo>
                    <a:pt x="11008" y="450"/>
                  </a:lnTo>
                  <a:lnTo>
                    <a:pt x="10973" y="450"/>
                  </a:lnTo>
                  <a:lnTo>
                    <a:pt x="7309" y="1833"/>
                  </a:lnTo>
                  <a:lnTo>
                    <a:pt x="3646" y="4347"/>
                  </a:lnTo>
                  <a:lnTo>
                    <a:pt x="3664" y="4347"/>
                  </a:lnTo>
                  <a:lnTo>
                    <a:pt x="1" y="4831"/>
                  </a:lnTo>
                  <a:lnTo>
                    <a:pt x="1" y="4831"/>
                  </a:lnTo>
                  <a:lnTo>
                    <a:pt x="3664" y="4400"/>
                  </a:lnTo>
                  <a:lnTo>
                    <a:pt x="7345" y="1904"/>
                  </a:lnTo>
                  <a:lnTo>
                    <a:pt x="11000" y="543"/>
                  </a:lnTo>
                  <a:lnTo>
                    <a:pt x="11000" y="543"/>
                  </a:lnTo>
                  <a:lnTo>
                    <a:pt x="14654" y="1761"/>
                  </a:lnTo>
                  <a:lnTo>
                    <a:pt x="14636" y="1761"/>
                  </a:lnTo>
                  <a:lnTo>
                    <a:pt x="18299" y="4059"/>
                  </a:lnTo>
                  <a:lnTo>
                    <a:pt x="18335" y="4077"/>
                  </a:lnTo>
                  <a:lnTo>
                    <a:pt x="18353" y="4077"/>
                  </a:lnTo>
                  <a:lnTo>
                    <a:pt x="22004" y="2634"/>
                  </a:lnTo>
                  <a:lnTo>
                    <a:pt x="25643" y="4436"/>
                  </a:lnTo>
                  <a:lnTo>
                    <a:pt x="25679" y="4454"/>
                  </a:lnTo>
                  <a:lnTo>
                    <a:pt x="25715" y="4418"/>
                  </a:lnTo>
                  <a:lnTo>
                    <a:pt x="29354" y="120"/>
                  </a:lnTo>
                  <a:lnTo>
                    <a:pt x="29354" y="120"/>
                  </a:lnTo>
                  <a:lnTo>
                    <a:pt x="32988" y="1491"/>
                  </a:lnTo>
                  <a:lnTo>
                    <a:pt x="33006" y="1491"/>
                  </a:lnTo>
                  <a:lnTo>
                    <a:pt x="36669" y="1024"/>
                  </a:lnTo>
                  <a:lnTo>
                    <a:pt x="40332" y="1150"/>
                  </a:lnTo>
                  <a:lnTo>
                    <a:pt x="41697" y="665"/>
                  </a:lnTo>
                  <a:lnTo>
                    <a:pt x="41697" y="665"/>
                  </a:lnTo>
                  <a:lnTo>
                    <a:pt x="40314" y="1132"/>
                  </a:lnTo>
                  <a:lnTo>
                    <a:pt x="36651" y="953"/>
                  </a:lnTo>
                  <a:lnTo>
                    <a:pt x="33001" y="1400"/>
                  </a:lnTo>
                  <a:lnTo>
                    <a:pt x="33001" y="1400"/>
                  </a:lnTo>
                  <a:lnTo>
                    <a:pt x="29343" y="19"/>
                  </a:lnTo>
                  <a:lnTo>
                    <a:pt x="2930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2360625" y="33351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0"/>
                  </a:moveTo>
                  <a:lnTo>
                    <a:pt x="252" y="18"/>
                  </a:lnTo>
                  <a:lnTo>
                    <a:pt x="198" y="36"/>
                  </a:lnTo>
                  <a:lnTo>
                    <a:pt x="144" y="54"/>
                  </a:lnTo>
                  <a:lnTo>
                    <a:pt x="91" y="90"/>
                  </a:lnTo>
                  <a:lnTo>
                    <a:pt x="55" y="144"/>
                  </a:lnTo>
                  <a:lnTo>
                    <a:pt x="19" y="198"/>
                  </a:lnTo>
                  <a:lnTo>
                    <a:pt x="19" y="252"/>
                  </a:lnTo>
                  <a:lnTo>
                    <a:pt x="1" y="305"/>
                  </a:lnTo>
                  <a:lnTo>
                    <a:pt x="19" y="377"/>
                  </a:lnTo>
                  <a:lnTo>
                    <a:pt x="19" y="431"/>
                  </a:lnTo>
                  <a:lnTo>
                    <a:pt x="55" y="485"/>
                  </a:lnTo>
                  <a:lnTo>
                    <a:pt x="91" y="521"/>
                  </a:lnTo>
                  <a:lnTo>
                    <a:pt x="144" y="575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8" y="611"/>
                  </a:lnTo>
                  <a:lnTo>
                    <a:pt x="432" y="593"/>
                  </a:lnTo>
                  <a:lnTo>
                    <a:pt x="486" y="575"/>
                  </a:lnTo>
                  <a:lnTo>
                    <a:pt x="522" y="521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11" y="305"/>
                  </a:lnTo>
                  <a:lnTo>
                    <a:pt x="611" y="252"/>
                  </a:lnTo>
                  <a:lnTo>
                    <a:pt x="593" y="198"/>
                  </a:lnTo>
                  <a:lnTo>
                    <a:pt x="557" y="144"/>
                  </a:lnTo>
                  <a:lnTo>
                    <a:pt x="522" y="90"/>
                  </a:lnTo>
                  <a:lnTo>
                    <a:pt x="486" y="54"/>
                  </a:lnTo>
                  <a:lnTo>
                    <a:pt x="432" y="36"/>
                  </a:lnTo>
                  <a:lnTo>
                    <a:pt x="378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2359725" y="333335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42" y="144"/>
                  </a:moveTo>
                  <a:lnTo>
                    <a:pt x="432" y="162"/>
                  </a:lnTo>
                  <a:lnTo>
                    <a:pt x="522" y="216"/>
                  </a:lnTo>
                  <a:lnTo>
                    <a:pt x="558" y="288"/>
                  </a:lnTo>
                  <a:lnTo>
                    <a:pt x="593" y="377"/>
                  </a:lnTo>
                  <a:lnTo>
                    <a:pt x="558" y="467"/>
                  </a:lnTo>
                  <a:lnTo>
                    <a:pt x="522" y="557"/>
                  </a:lnTo>
                  <a:lnTo>
                    <a:pt x="432" y="593"/>
                  </a:lnTo>
                  <a:lnTo>
                    <a:pt x="342" y="629"/>
                  </a:lnTo>
                  <a:lnTo>
                    <a:pt x="252" y="593"/>
                  </a:lnTo>
                  <a:lnTo>
                    <a:pt x="180" y="557"/>
                  </a:lnTo>
                  <a:lnTo>
                    <a:pt x="127" y="467"/>
                  </a:lnTo>
                  <a:lnTo>
                    <a:pt x="109" y="377"/>
                  </a:lnTo>
                  <a:lnTo>
                    <a:pt x="127" y="288"/>
                  </a:lnTo>
                  <a:lnTo>
                    <a:pt x="180" y="216"/>
                  </a:lnTo>
                  <a:lnTo>
                    <a:pt x="252" y="162"/>
                  </a:lnTo>
                  <a:lnTo>
                    <a:pt x="342" y="144"/>
                  </a:lnTo>
                  <a:close/>
                  <a:moveTo>
                    <a:pt x="342" y="0"/>
                  </a:moveTo>
                  <a:lnTo>
                    <a:pt x="270" y="18"/>
                  </a:lnTo>
                  <a:lnTo>
                    <a:pt x="216" y="36"/>
                  </a:lnTo>
                  <a:lnTo>
                    <a:pt x="162" y="72"/>
                  </a:lnTo>
                  <a:lnTo>
                    <a:pt x="109" y="108"/>
                  </a:lnTo>
                  <a:lnTo>
                    <a:pt x="73" y="162"/>
                  </a:lnTo>
                  <a:lnTo>
                    <a:pt x="37" y="216"/>
                  </a:lnTo>
                  <a:lnTo>
                    <a:pt x="19" y="288"/>
                  </a:lnTo>
                  <a:lnTo>
                    <a:pt x="1" y="342"/>
                  </a:lnTo>
                  <a:lnTo>
                    <a:pt x="1" y="413"/>
                  </a:lnTo>
                  <a:lnTo>
                    <a:pt x="19" y="503"/>
                  </a:lnTo>
                  <a:lnTo>
                    <a:pt x="55" y="557"/>
                  </a:lnTo>
                  <a:lnTo>
                    <a:pt x="91" y="611"/>
                  </a:lnTo>
                  <a:lnTo>
                    <a:pt x="145" y="665"/>
                  </a:lnTo>
                  <a:lnTo>
                    <a:pt x="198" y="701"/>
                  </a:lnTo>
                  <a:lnTo>
                    <a:pt x="270" y="737"/>
                  </a:lnTo>
                  <a:lnTo>
                    <a:pt x="342" y="755"/>
                  </a:lnTo>
                  <a:lnTo>
                    <a:pt x="414" y="755"/>
                  </a:lnTo>
                  <a:lnTo>
                    <a:pt x="486" y="737"/>
                  </a:lnTo>
                  <a:lnTo>
                    <a:pt x="540" y="701"/>
                  </a:lnTo>
                  <a:lnTo>
                    <a:pt x="611" y="665"/>
                  </a:lnTo>
                  <a:lnTo>
                    <a:pt x="665" y="611"/>
                  </a:lnTo>
                  <a:lnTo>
                    <a:pt x="701" y="557"/>
                  </a:lnTo>
                  <a:lnTo>
                    <a:pt x="737" y="503"/>
                  </a:lnTo>
                  <a:lnTo>
                    <a:pt x="755" y="413"/>
                  </a:lnTo>
                  <a:lnTo>
                    <a:pt x="755" y="342"/>
                  </a:lnTo>
                  <a:lnTo>
                    <a:pt x="737" y="270"/>
                  </a:lnTo>
                  <a:lnTo>
                    <a:pt x="701" y="198"/>
                  </a:lnTo>
                  <a:lnTo>
                    <a:pt x="665" y="144"/>
                  </a:lnTo>
                  <a:lnTo>
                    <a:pt x="611" y="90"/>
                  </a:lnTo>
                  <a:lnTo>
                    <a:pt x="558" y="54"/>
                  </a:lnTo>
                  <a:lnTo>
                    <a:pt x="486" y="1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2452225" y="32723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51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18" y="252"/>
                  </a:lnTo>
                  <a:lnTo>
                    <a:pt x="0" y="305"/>
                  </a:lnTo>
                  <a:lnTo>
                    <a:pt x="18" y="359"/>
                  </a:lnTo>
                  <a:lnTo>
                    <a:pt x="36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1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59"/>
                  </a:lnTo>
                  <a:lnTo>
                    <a:pt x="611" y="305"/>
                  </a:lnTo>
                  <a:lnTo>
                    <a:pt x="611" y="252"/>
                  </a:lnTo>
                  <a:lnTo>
                    <a:pt x="593" y="180"/>
                  </a:lnTo>
                  <a:lnTo>
                    <a:pt x="557" y="144"/>
                  </a:lnTo>
                  <a:lnTo>
                    <a:pt x="521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7"/>
            <p:cNvSpPr/>
            <p:nvPr/>
          </p:nvSpPr>
          <p:spPr>
            <a:xfrm>
              <a:off x="2450425" y="327050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85" y="162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77"/>
                  </a:lnTo>
                  <a:lnTo>
                    <a:pt x="611" y="467"/>
                  </a:lnTo>
                  <a:lnTo>
                    <a:pt x="557" y="557"/>
                  </a:lnTo>
                  <a:lnTo>
                    <a:pt x="485" y="593"/>
                  </a:lnTo>
                  <a:lnTo>
                    <a:pt x="377" y="629"/>
                  </a:lnTo>
                  <a:lnTo>
                    <a:pt x="287" y="593"/>
                  </a:lnTo>
                  <a:lnTo>
                    <a:pt x="216" y="557"/>
                  </a:lnTo>
                  <a:lnTo>
                    <a:pt x="162" y="467"/>
                  </a:lnTo>
                  <a:lnTo>
                    <a:pt x="144" y="377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7" y="162"/>
                  </a:lnTo>
                  <a:lnTo>
                    <a:pt x="377" y="144"/>
                  </a:lnTo>
                  <a:close/>
                  <a:moveTo>
                    <a:pt x="377" y="0"/>
                  </a:moveTo>
                  <a:lnTo>
                    <a:pt x="305" y="18"/>
                  </a:lnTo>
                  <a:lnTo>
                    <a:pt x="234" y="36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7"/>
                  </a:lnTo>
                  <a:lnTo>
                    <a:pt x="18" y="449"/>
                  </a:lnTo>
                  <a:lnTo>
                    <a:pt x="36" y="521"/>
                  </a:lnTo>
                  <a:lnTo>
                    <a:pt x="72" y="593"/>
                  </a:lnTo>
                  <a:lnTo>
                    <a:pt x="126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93"/>
                  </a:lnTo>
                  <a:lnTo>
                    <a:pt x="736" y="521"/>
                  </a:lnTo>
                  <a:lnTo>
                    <a:pt x="754" y="449"/>
                  </a:lnTo>
                  <a:lnTo>
                    <a:pt x="754" y="377"/>
                  </a:lnTo>
                  <a:lnTo>
                    <a:pt x="754" y="306"/>
                  </a:lnTo>
                  <a:lnTo>
                    <a:pt x="718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3" y="72"/>
                  </a:lnTo>
                  <a:lnTo>
                    <a:pt x="521" y="36"/>
                  </a:lnTo>
                  <a:lnTo>
                    <a:pt x="449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2635825" y="32696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80"/>
                  </a:lnTo>
                  <a:lnTo>
                    <a:pt x="0" y="252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31"/>
                  </a:lnTo>
                  <a:lnTo>
                    <a:pt x="54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3" y="593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31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52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4"/>
                  </a:lnTo>
                  <a:lnTo>
                    <a:pt x="413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7"/>
            <p:cNvSpPr/>
            <p:nvPr/>
          </p:nvSpPr>
          <p:spPr>
            <a:xfrm>
              <a:off x="2634475" y="326780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42" y="144"/>
                  </a:moveTo>
                  <a:lnTo>
                    <a:pt x="432" y="162"/>
                  </a:lnTo>
                  <a:lnTo>
                    <a:pt x="521" y="216"/>
                  </a:lnTo>
                  <a:lnTo>
                    <a:pt x="575" y="288"/>
                  </a:lnTo>
                  <a:lnTo>
                    <a:pt x="593" y="378"/>
                  </a:lnTo>
                  <a:lnTo>
                    <a:pt x="575" y="467"/>
                  </a:lnTo>
                  <a:lnTo>
                    <a:pt x="521" y="557"/>
                  </a:lnTo>
                  <a:lnTo>
                    <a:pt x="432" y="593"/>
                  </a:lnTo>
                  <a:lnTo>
                    <a:pt x="342" y="629"/>
                  </a:lnTo>
                  <a:lnTo>
                    <a:pt x="252" y="593"/>
                  </a:lnTo>
                  <a:lnTo>
                    <a:pt x="180" y="557"/>
                  </a:lnTo>
                  <a:lnTo>
                    <a:pt x="126" y="467"/>
                  </a:lnTo>
                  <a:lnTo>
                    <a:pt x="108" y="378"/>
                  </a:lnTo>
                  <a:lnTo>
                    <a:pt x="126" y="288"/>
                  </a:lnTo>
                  <a:lnTo>
                    <a:pt x="180" y="216"/>
                  </a:lnTo>
                  <a:lnTo>
                    <a:pt x="252" y="162"/>
                  </a:lnTo>
                  <a:lnTo>
                    <a:pt x="342" y="144"/>
                  </a:lnTo>
                  <a:close/>
                  <a:moveTo>
                    <a:pt x="342" y="1"/>
                  </a:moveTo>
                  <a:lnTo>
                    <a:pt x="270" y="19"/>
                  </a:lnTo>
                  <a:lnTo>
                    <a:pt x="216" y="37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16"/>
                  </a:lnTo>
                  <a:lnTo>
                    <a:pt x="19" y="288"/>
                  </a:lnTo>
                  <a:lnTo>
                    <a:pt x="1" y="342"/>
                  </a:lnTo>
                  <a:lnTo>
                    <a:pt x="1" y="414"/>
                  </a:lnTo>
                  <a:lnTo>
                    <a:pt x="19" y="485"/>
                  </a:lnTo>
                  <a:lnTo>
                    <a:pt x="54" y="557"/>
                  </a:lnTo>
                  <a:lnTo>
                    <a:pt x="90" y="611"/>
                  </a:lnTo>
                  <a:lnTo>
                    <a:pt x="144" y="665"/>
                  </a:lnTo>
                  <a:lnTo>
                    <a:pt x="198" y="701"/>
                  </a:lnTo>
                  <a:lnTo>
                    <a:pt x="270" y="737"/>
                  </a:lnTo>
                  <a:lnTo>
                    <a:pt x="342" y="755"/>
                  </a:lnTo>
                  <a:lnTo>
                    <a:pt x="414" y="755"/>
                  </a:lnTo>
                  <a:lnTo>
                    <a:pt x="485" y="737"/>
                  </a:lnTo>
                  <a:lnTo>
                    <a:pt x="557" y="701"/>
                  </a:lnTo>
                  <a:lnTo>
                    <a:pt x="611" y="665"/>
                  </a:lnTo>
                  <a:lnTo>
                    <a:pt x="665" y="611"/>
                  </a:lnTo>
                  <a:lnTo>
                    <a:pt x="701" y="557"/>
                  </a:lnTo>
                  <a:lnTo>
                    <a:pt x="737" y="485"/>
                  </a:lnTo>
                  <a:lnTo>
                    <a:pt x="755" y="414"/>
                  </a:lnTo>
                  <a:lnTo>
                    <a:pt x="755" y="342"/>
                  </a:lnTo>
                  <a:lnTo>
                    <a:pt x="737" y="270"/>
                  </a:lnTo>
                  <a:lnTo>
                    <a:pt x="701" y="198"/>
                  </a:lnTo>
                  <a:lnTo>
                    <a:pt x="665" y="144"/>
                  </a:lnTo>
                  <a:lnTo>
                    <a:pt x="611" y="90"/>
                  </a:lnTo>
                  <a:lnTo>
                    <a:pt x="557" y="54"/>
                  </a:lnTo>
                  <a:lnTo>
                    <a:pt x="485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7"/>
            <p:cNvSpPr/>
            <p:nvPr/>
          </p:nvSpPr>
          <p:spPr>
            <a:xfrm>
              <a:off x="2818525" y="329115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1" y="18"/>
                  </a:lnTo>
                  <a:lnTo>
                    <a:pt x="127" y="54"/>
                  </a:lnTo>
                  <a:lnTo>
                    <a:pt x="91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60"/>
                  </a:lnTo>
                  <a:lnTo>
                    <a:pt x="19" y="413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7" y="557"/>
                  </a:lnTo>
                  <a:lnTo>
                    <a:pt x="181" y="575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60" y="593"/>
                  </a:lnTo>
                  <a:lnTo>
                    <a:pt x="414" y="575"/>
                  </a:lnTo>
                  <a:lnTo>
                    <a:pt x="468" y="557"/>
                  </a:lnTo>
                  <a:lnTo>
                    <a:pt x="522" y="521"/>
                  </a:lnTo>
                  <a:lnTo>
                    <a:pt x="558" y="467"/>
                  </a:lnTo>
                  <a:lnTo>
                    <a:pt x="594" y="413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4" y="180"/>
                  </a:lnTo>
                  <a:lnTo>
                    <a:pt x="558" y="126"/>
                  </a:lnTo>
                  <a:lnTo>
                    <a:pt x="522" y="90"/>
                  </a:lnTo>
                  <a:lnTo>
                    <a:pt x="468" y="54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7"/>
            <p:cNvSpPr/>
            <p:nvPr/>
          </p:nvSpPr>
          <p:spPr>
            <a:xfrm>
              <a:off x="2816750" y="328935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67" y="162"/>
                  </a:lnTo>
                  <a:lnTo>
                    <a:pt x="539" y="198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198" y="539"/>
                  </a:lnTo>
                  <a:lnTo>
                    <a:pt x="162" y="467"/>
                  </a:lnTo>
                  <a:lnTo>
                    <a:pt x="126" y="378"/>
                  </a:lnTo>
                  <a:lnTo>
                    <a:pt x="162" y="288"/>
                  </a:lnTo>
                  <a:lnTo>
                    <a:pt x="198" y="198"/>
                  </a:lnTo>
                  <a:lnTo>
                    <a:pt x="287" y="162"/>
                  </a:lnTo>
                  <a:lnTo>
                    <a:pt x="377" y="144"/>
                  </a:lnTo>
                  <a:close/>
                  <a:moveTo>
                    <a:pt x="305" y="1"/>
                  </a:moveTo>
                  <a:lnTo>
                    <a:pt x="234" y="36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0" y="306"/>
                  </a:lnTo>
                  <a:lnTo>
                    <a:pt x="0" y="378"/>
                  </a:lnTo>
                  <a:lnTo>
                    <a:pt x="0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5" y="737"/>
                  </a:lnTo>
                  <a:lnTo>
                    <a:pt x="377" y="755"/>
                  </a:lnTo>
                  <a:lnTo>
                    <a:pt x="449" y="737"/>
                  </a:lnTo>
                  <a:lnTo>
                    <a:pt x="521" y="719"/>
                  </a:lnTo>
                  <a:lnTo>
                    <a:pt x="593" y="683"/>
                  </a:lnTo>
                  <a:lnTo>
                    <a:pt x="647" y="629"/>
                  </a:lnTo>
                  <a:lnTo>
                    <a:pt x="682" y="575"/>
                  </a:lnTo>
                  <a:lnTo>
                    <a:pt x="718" y="521"/>
                  </a:lnTo>
                  <a:lnTo>
                    <a:pt x="736" y="449"/>
                  </a:lnTo>
                  <a:lnTo>
                    <a:pt x="754" y="378"/>
                  </a:lnTo>
                  <a:lnTo>
                    <a:pt x="736" y="306"/>
                  </a:lnTo>
                  <a:lnTo>
                    <a:pt x="718" y="234"/>
                  </a:lnTo>
                  <a:lnTo>
                    <a:pt x="682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3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7"/>
            <p:cNvSpPr/>
            <p:nvPr/>
          </p:nvSpPr>
          <p:spPr>
            <a:xfrm>
              <a:off x="3002600" y="3227400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36"/>
                  </a:lnTo>
                  <a:lnTo>
                    <a:pt x="90" y="72"/>
                  </a:lnTo>
                  <a:lnTo>
                    <a:pt x="36" y="126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3"/>
                  </a:lnTo>
                  <a:lnTo>
                    <a:pt x="36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75"/>
                  </a:lnTo>
                  <a:lnTo>
                    <a:pt x="234" y="593"/>
                  </a:lnTo>
                  <a:lnTo>
                    <a:pt x="306" y="611"/>
                  </a:lnTo>
                  <a:lnTo>
                    <a:pt x="359" y="593"/>
                  </a:lnTo>
                  <a:lnTo>
                    <a:pt x="413" y="575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13"/>
                  </a:lnTo>
                  <a:lnTo>
                    <a:pt x="593" y="360"/>
                  </a:lnTo>
                  <a:lnTo>
                    <a:pt x="611" y="306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72"/>
                  </a:lnTo>
                  <a:lnTo>
                    <a:pt x="467" y="36"/>
                  </a:lnTo>
                  <a:lnTo>
                    <a:pt x="413" y="1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7"/>
            <p:cNvSpPr/>
            <p:nvPr/>
          </p:nvSpPr>
          <p:spPr>
            <a:xfrm>
              <a:off x="3000800" y="3225150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78" y="144"/>
                  </a:moveTo>
                  <a:lnTo>
                    <a:pt x="467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96"/>
                  </a:lnTo>
                  <a:lnTo>
                    <a:pt x="593" y="486"/>
                  </a:lnTo>
                  <a:lnTo>
                    <a:pt x="539" y="557"/>
                  </a:lnTo>
                  <a:lnTo>
                    <a:pt x="467" y="611"/>
                  </a:lnTo>
                  <a:lnTo>
                    <a:pt x="378" y="629"/>
                  </a:lnTo>
                  <a:lnTo>
                    <a:pt x="270" y="611"/>
                  </a:lnTo>
                  <a:lnTo>
                    <a:pt x="198" y="557"/>
                  </a:lnTo>
                  <a:lnTo>
                    <a:pt x="144" y="486"/>
                  </a:lnTo>
                  <a:lnTo>
                    <a:pt x="126" y="396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70" y="162"/>
                  </a:lnTo>
                  <a:lnTo>
                    <a:pt x="378" y="144"/>
                  </a:lnTo>
                  <a:close/>
                  <a:moveTo>
                    <a:pt x="360" y="1"/>
                  </a:moveTo>
                  <a:lnTo>
                    <a:pt x="288" y="19"/>
                  </a:lnTo>
                  <a:lnTo>
                    <a:pt x="216" y="37"/>
                  </a:lnTo>
                  <a:lnTo>
                    <a:pt x="162" y="73"/>
                  </a:lnTo>
                  <a:lnTo>
                    <a:pt x="108" y="126"/>
                  </a:lnTo>
                  <a:lnTo>
                    <a:pt x="54" y="180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0" y="396"/>
                  </a:lnTo>
                  <a:lnTo>
                    <a:pt x="0" y="468"/>
                  </a:lnTo>
                  <a:lnTo>
                    <a:pt x="18" y="539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701"/>
                  </a:lnTo>
                  <a:lnTo>
                    <a:pt x="216" y="737"/>
                  </a:lnTo>
                  <a:lnTo>
                    <a:pt x="288" y="755"/>
                  </a:lnTo>
                  <a:lnTo>
                    <a:pt x="449" y="755"/>
                  </a:lnTo>
                  <a:lnTo>
                    <a:pt x="521" y="737"/>
                  </a:lnTo>
                  <a:lnTo>
                    <a:pt x="575" y="701"/>
                  </a:lnTo>
                  <a:lnTo>
                    <a:pt x="629" y="647"/>
                  </a:lnTo>
                  <a:lnTo>
                    <a:pt x="683" y="593"/>
                  </a:lnTo>
                  <a:lnTo>
                    <a:pt x="719" y="539"/>
                  </a:lnTo>
                  <a:lnTo>
                    <a:pt x="737" y="468"/>
                  </a:lnTo>
                  <a:lnTo>
                    <a:pt x="737" y="396"/>
                  </a:lnTo>
                  <a:lnTo>
                    <a:pt x="737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80"/>
                  </a:lnTo>
                  <a:lnTo>
                    <a:pt x="629" y="126"/>
                  </a:lnTo>
                  <a:lnTo>
                    <a:pt x="575" y="73"/>
                  </a:lnTo>
                  <a:lnTo>
                    <a:pt x="503" y="37"/>
                  </a:lnTo>
                  <a:lnTo>
                    <a:pt x="431" y="19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7"/>
            <p:cNvSpPr/>
            <p:nvPr/>
          </p:nvSpPr>
          <p:spPr>
            <a:xfrm>
              <a:off x="2727400" y="3324825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306" y="0"/>
                  </a:moveTo>
                  <a:lnTo>
                    <a:pt x="252" y="18"/>
                  </a:lnTo>
                  <a:lnTo>
                    <a:pt x="180" y="36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5" y="144"/>
                  </a:lnTo>
                  <a:lnTo>
                    <a:pt x="19" y="198"/>
                  </a:lnTo>
                  <a:lnTo>
                    <a:pt x="1" y="252"/>
                  </a:lnTo>
                  <a:lnTo>
                    <a:pt x="1" y="305"/>
                  </a:lnTo>
                  <a:lnTo>
                    <a:pt x="1" y="377"/>
                  </a:lnTo>
                  <a:lnTo>
                    <a:pt x="19" y="431"/>
                  </a:lnTo>
                  <a:lnTo>
                    <a:pt x="55" y="485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4" y="593"/>
                  </a:lnTo>
                  <a:lnTo>
                    <a:pt x="468" y="557"/>
                  </a:lnTo>
                  <a:lnTo>
                    <a:pt x="521" y="521"/>
                  </a:lnTo>
                  <a:lnTo>
                    <a:pt x="557" y="485"/>
                  </a:lnTo>
                  <a:lnTo>
                    <a:pt x="593" y="431"/>
                  </a:lnTo>
                  <a:lnTo>
                    <a:pt x="611" y="377"/>
                  </a:lnTo>
                  <a:lnTo>
                    <a:pt x="611" y="305"/>
                  </a:lnTo>
                  <a:lnTo>
                    <a:pt x="611" y="252"/>
                  </a:lnTo>
                  <a:lnTo>
                    <a:pt x="593" y="198"/>
                  </a:lnTo>
                  <a:lnTo>
                    <a:pt x="557" y="144"/>
                  </a:lnTo>
                  <a:lnTo>
                    <a:pt x="521" y="90"/>
                  </a:lnTo>
                  <a:lnTo>
                    <a:pt x="468" y="54"/>
                  </a:lnTo>
                  <a:lnTo>
                    <a:pt x="432" y="36"/>
                  </a:lnTo>
                  <a:lnTo>
                    <a:pt x="360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7"/>
            <p:cNvSpPr/>
            <p:nvPr/>
          </p:nvSpPr>
          <p:spPr>
            <a:xfrm>
              <a:off x="2725600" y="3323025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40" y="216"/>
                  </a:lnTo>
                  <a:lnTo>
                    <a:pt x="593" y="288"/>
                  </a:lnTo>
                  <a:lnTo>
                    <a:pt x="611" y="395"/>
                  </a:lnTo>
                  <a:lnTo>
                    <a:pt x="593" y="485"/>
                  </a:lnTo>
                  <a:lnTo>
                    <a:pt x="540" y="557"/>
                  </a:lnTo>
                  <a:lnTo>
                    <a:pt x="468" y="611"/>
                  </a:lnTo>
                  <a:lnTo>
                    <a:pt x="378" y="629"/>
                  </a:lnTo>
                  <a:lnTo>
                    <a:pt x="288" y="611"/>
                  </a:lnTo>
                  <a:lnTo>
                    <a:pt x="216" y="557"/>
                  </a:lnTo>
                  <a:lnTo>
                    <a:pt x="162" y="485"/>
                  </a:lnTo>
                  <a:lnTo>
                    <a:pt x="144" y="395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378" y="0"/>
                  </a:moveTo>
                  <a:lnTo>
                    <a:pt x="288" y="18"/>
                  </a:lnTo>
                  <a:lnTo>
                    <a:pt x="234" y="36"/>
                  </a:lnTo>
                  <a:lnTo>
                    <a:pt x="162" y="72"/>
                  </a:lnTo>
                  <a:lnTo>
                    <a:pt x="109" y="126"/>
                  </a:lnTo>
                  <a:lnTo>
                    <a:pt x="55" y="180"/>
                  </a:lnTo>
                  <a:lnTo>
                    <a:pt x="37" y="234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" y="467"/>
                  </a:lnTo>
                  <a:lnTo>
                    <a:pt x="37" y="539"/>
                  </a:lnTo>
                  <a:lnTo>
                    <a:pt x="73" y="593"/>
                  </a:lnTo>
                  <a:lnTo>
                    <a:pt x="109" y="647"/>
                  </a:lnTo>
                  <a:lnTo>
                    <a:pt x="162" y="701"/>
                  </a:lnTo>
                  <a:lnTo>
                    <a:pt x="234" y="737"/>
                  </a:lnTo>
                  <a:lnTo>
                    <a:pt x="306" y="755"/>
                  </a:lnTo>
                  <a:lnTo>
                    <a:pt x="450" y="755"/>
                  </a:lnTo>
                  <a:lnTo>
                    <a:pt x="522" y="719"/>
                  </a:lnTo>
                  <a:lnTo>
                    <a:pt x="593" y="701"/>
                  </a:lnTo>
                  <a:lnTo>
                    <a:pt x="647" y="647"/>
                  </a:lnTo>
                  <a:lnTo>
                    <a:pt x="683" y="593"/>
                  </a:lnTo>
                  <a:lnTo>
                    <a:pt x="719" y="521"/>
                  </a:lnTo>
                  <a:lnTo>
                    <a:pt x="737" y="467"/>
                  </a:lnTo>
                  <a:lnTo>
                    <a:pt x="755" y="377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75" y="72"/>
                  </a:lnTo>
                  <a:lnTo>
                    <a:pt x="522" y="36"/>
                  </a:lnTo>
                  <a:lnTo>
                    <a:pt x="450" y="1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7"/>
            <p:cNvSpPr/>
            <p:nvPr/>
          </p:nvSpPr>
          <p:spPr>
            <a:xfrm>
              <a:off x="2910575" y="3333800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611" h="611" extrusionOk="0">
                  <a:moveTo>
                    <a:pt x="252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36" y="180"/>
                  </a:lnTo>
                  <a:lnTo>
                    <a:pt x="18" y="252"/>
                  </a:lnTo>
                  <a:lnTo>
                    <a:pt x="0" y="306"/>
                  </a:lnTo>
                  <a:lnTo>
                    <a:pt x="18" y="359"/>
                  </a:lnTo>
                  <a:lnTo>
                    <a:pt x="36" y="431"/>
                  </a:lnTo>
                  <a:lnTo>
                    <a:pt x="54" y="467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93" y="431"/>
                  </a:lnTo>
                  <a:lnTo>
                    <a:pt x="611" y="359"/>
                  </a:lnTo>
                  <a:lnTo>
                    <a:pt x="611" y="306"/>
                  </a:lnTo>
                  <a:lnTo>
                    <a:pt x="611" y="252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7"/>
            <p:cNvSpPr/>
            <p:nvPr/>
          </p:nvSpPr>
          <p:spPr>
            <a:xfrm>
              <a:off x="2908775" y="333200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44"/>
                  </a:moveTo>
                  <a:lnTo>
                    <a:pt x="485" y="162"/>
                  </a:lnTo>
                  <a:lnTo>
                    <a:pt x="557" y="216"/>
                  </a:lnTo>
                  <a:lnTo>
                    <a:pt x="611" y="288"/>
                  </a:lnTo>
                  <a:lnTo>
                    <a:pt x="629" y="378"/>
                  </a:lnTo>
                  <a:lnTo>
                    <a:pt x="611" y="467"/>
                  </a:lnTo>
                  <a:lnTo>
                    <a:pt x="557" y="557"/>
                  </a:lnTo>
                  <a:lnTo>
                    <a:pt x="485" y="593"/>
                  </a:lnTo>
                  <a:lnTo>
                    <a:pt x="377" y="611"/>
                  </a:lnTo>
                  <a:lnTo>
                    <a:pt x="288" y="593"/>
                  </a:lnTo>
                  <a:lnTo>
                    <a:pt x="216" y="557"/>
                  </a:lnTo>
                  <a:lnTo>
                    <a:pt x="162" y="467"/>
                  </a:lnTo>
                  <a:lnTo>
                    <a:pt x="144" y="378"/>
                  </a:lnTo>
                  <a:lnTo>
                    <a:pt x="162" y="288"/>
                  </a:lnTo>
                  <a:lnTo>
                    <a:pt x="216" y="216"/>
                  </a:lnTo>
                  <a:lnTo>
                    <a:pt x="288" y="162"/>
                  </a:lnTo>
                  <a:lnTo>
                    <a:pt x="377" y="144"/>
                  </a:lnTo>
                  <a:close/>
                  <a:moveTo>
                    <a:pt x="306" y="0"/>
                  </a:moveTo>
                  <a:lnTo>
                    <a:pt x="234" y="36"/>
                  </a:lnTo>
                  <a:lnTo>
                    <a:pt x="180" y="54"/>
                  </a:lnTo>
                  <a:lnTo>
                    <a:pt x="126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6"/>
                  </a:lnTo>
                  <a:lnTo>
                    <a:pt x="0" y="378"/>
                  </a:lnTo>
                  <a:lnTo>
                    <a:pt x="18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26" y="647"/>
                  </a:lnTo>
                  <a:lnTo>
                    <a:pt x="180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7" y="755"/>
                  </a:lnTo>
                  <a:lnTo>
                    <a:pt x="467" y="737"/>
                  </a:lnTo>
                  <a:lnTo>
                    <a:pt x="539" y="719"/>
                  </a:lnTo>
                  <a:lnTo>
                    <a:pt x="593" y="683"/>
                  </a:lnTo>
                  <a:lnTo>
                    <a:pt x="647" y="647"/>
                  </a:lnTo>
                  <a:lnTo>
                    <a:pt x="701" y="593"/>
                  </a:lnTo>
                  <a:lnTo>
                    <a:pt x="737" y="521"/>
                  </a:lnTo>
                  <a:lnTo>
                    <a:pt x="754" y="449"/>
                  </a:lnTo>
                  <a:lnTo>
                    <a:pt x="754" y="378"/>
                  </a:lnTo>
                  <a:lnTo>
                    <a:pt x="754" y="306"/>
                  </a:lnTo>
                  <a:lnTo>
                    <a:pt x="737" y="234"/>
                  </a:lnTo>
                  <a:lnTo>
                    <a:pt x="701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3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7"/>
            <p:cNvSpPr/>
            <p:nvPr/>
          </p:nvSpPr>
          <p:spPr>
            <a:xfrm>
              <a:off x="3185750" y="3250300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1" y="90"/>
                  </a:lnTo>
                  <a:lnTo>
                    <a:pt x="55" y="126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306"/>
                  </a:lnTo>
                  <a:lnTo>
                    <a:pt x="1" y="359"/>
                  </a:lnTo>
                  <a:lnTo>
                    <a:pt x="19" y="431"/>
                  </a:lnTo>
                  <a:lnTo>
                    <a:pt x="55" y="467"/>
                  </a:lnTo>
                  <a:lnTo>
                    <a:pt x="91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52" y="611"/>
                  </a:lnTo>
                  <a:lnTo>
                    <a:pt x="360" y="611"/>
                  </a:lnTo>
                  <a:lnTo>
                    <a:pt x="432" y="575"/>
                  </a:lnTo>
                  <a:lnTo>
                    <a:pt x="486" y="557"/>
                  </a:lnTo>
                  <a:lnTo>
                    <a:pt x="522" y="521"/>
                  </a:lnTo>
                  <a:lnTo>
                    <a:pt x="557" y="467"/>
                  </a:lnTo>
                  <a:lnTo>
                    <a:pt x="593" y="413"/>
                  </a:lnTo>
                  <a:lnTo>
                    <a:pt x="611" y="359"/>
                  </a:lnTo>
                  <a:lnTo>
                    <a:pt x="611" y="306"/>
                  </a:lnTo>
                  <a:lnTo>
                    <a:pt x="611" y="288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6"/>
                  </a:lnTo>
                  <a:lnTo>
                    <a:pt x="522" y="90"/>
                  </a:lnTo>
                  <a:lnTo>
                    <a:pt x="468" y="36"/>
                  </a:lnTo>
                  <a:lnTo>
                    <a:pt x="432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7"/>
            <p:cNvSpPr/>
            <p:nvPr/>
          </p:nvSpPr>
          <p:spPr>
            <a:xfrm>
              <a:off x="3183950" y="3248500"/>
              <a:ext cx="18900" cy="18875"/>
            </a:xfrm>
            <a:custGeom>
              <a:avLst/>
              <a:gdLst/>
              <a:ahLst/>
              <a:cxnLst/>
              <a:rect l="l" t="t" r="r" b="b"/>
              <a:pathLst>
                <a:path w="756" h="755" extrusionOk="0">
                  <a:moveTo>
                    <a:pt x="378" y="126"/>
                  </a:moveTo>
                  <a:lnTo>
                    <a:pt x="468" y="144"/>
                  </a:lnTo>
                  <a:lnTo>
                    <a:pt x="540" y="198"/>
                  </a:lnTo>
                  <a:lnTo>
                    <a:pt x="594" y="288"/>
                  </a:lnTo>
                  <a:lnTo>
                    <a:pt x="611" y="378"/>
                  </a:lnTo>
                  <a:lnTo>
                    <a:pt x="594" y="467"/>
                  </a:lnTo>
                  <a:lnTo>
                    <a:pt x="540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198" y="539"/>
                  </a:lnTo>
                  <a:lnTo>
                    <a:pt x="163" y="467"/>
                  </a:lnTo>
                  <a:lnTo>
                    <a:pt x="145" y="378"/>
                  </a:lnTo>
                  <a:lnTo>
                    <a:pt x="163" y="288"/>
                  </a:lnTo>
                  <a:lnTo>
                    <a:pt x="198" y="198"/>
                  </a:lnTo>
                  <a:lnTo>
                    <a:pt x="288" y="144"/>
                  </a:lnTo>
                  <a:lnTo>
                    <a:pt x="378" y="126"/>
                  </a:lnTo>
                  <a:close/>
                  <a:moveTo>
                    <a:pt x="306" y="0"/>
                  </a:moveTo>
                  <a:lnTo>
                    <a:pt x="234" y="18"/>
                  </a:lnTo>
                  <a:lnTo>
                    <a:pt x="163" y="54"/>
                  </a:lnTo>
                  <a:lnTo>
                    <a:pt x="109" y="108"/>
                  </a:lnTo>
                  <a:lnTo>
                    <a:pt x="73" y="162"/>
                  </a:lnTo>
                  <a:lnTo>
                    <a:pt x="37" y="234"/>
                  </a:lnTo>
                  <a:lnTo>
                    <a:pt x="1" y="288"/>
                  </a:lnTo>
                  <a:lnTo>
                    <a:pt x="1" y="378"/>
                  </a:lnTo>
                  <a:lnTo>
                    <a:pt x="1" y="449"/>
                  </a:lnTo>
                  <a:lnTo>
                    <a:pt x="37" y="521"/>
                  </a:lnTo>
                  <a:lnTo>
                    <a:pt x="73" y="575"/>
                  </a:lnTo>
                  <a:lnTo>
                    <a:pt x="109" y="629"/>
                  </a:lnTo>
                  <a:lnTo>
                    <a:pt x="163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50" y="737"/>
                  </a:lnTo>
                  <a:lnTo>
                    <a:pt x="522" y="719"/>
                  </a:lnTo>
                  <a:lnTo>
                    <a:pt x="594" y="683"/>
                  </a:lnTo>
                  <a:lnTo>
                    <a:pt x="647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55" y="378"/>
                  </a:lnTo>
                  <a:lnTo>
                    <a:pt x="737" y="288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4" y="54"/>
                  </a:lnTo>
                  <a:lnTo>
                    <a:pt x="522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7"/>
            <p:cNvSpPr/>
            <p:nvPr/>
          </p:nvSpPr>
          <p:spPr>
            <a:xfrm>
              <a:off x="3277350" y="3254325"/>
              <a:ext cx="15275" cy="15300"/>
            </a:xfrm>
            <a:custGeom>
              <a:avLst/>
              <a:gdLst/>
              <a:ahLst/>
              <a:cxnLst/>
              <a:rect l="l" t="t" r="r" b="b"/>
              <a:pathLst>
                <a:path w="611" h="612" extrusionOk="0">
                  <a:moveTo>
                    <a:pt x="251" y="1"/>
                  </a:moveTo>
                  <a:lnTo>
                    <a:pt x="198" y="19"/>
                  </a:lnTo>
                  <a:lnTo>
                    <a:pt x="144" y="55"/>
                  </a:lnTo>
                  <a:lnTo>
                    <a:pt x="90" y="91"/>
                  </a:lnTo>
                  <a:lnTo>
                    <a:pt x="54" y="127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18" y="414"/>
                  </a:lnTo>
                  <a:lnTo>
                    <a:pt x="54" y="468"/>
                  </a:lnTo>
                  <a:lnTo>
                    <a:pt x="90" y="522"/>
                  </a:lnTo>
                  <a:lnTo>
                    <a:pt x="144" y="558"/>
                  </a:lnTo>
                  <a:lnTo>
                    <a:pt x="198" y="576"/>
                  </a:lnTo>
                  <a:lnTo>
                    <a:pt x="251" y="593"/>
                  </a:lnTo>
                  <a:lnTo>
                    <a:pt x="305" y="611"/>
                  </a:lnTo>
                  <a:lnTo>
                    <a:pt x="377" y="593"/>
                  </a:lnTo>
                  <a:lnTo>
                    <a:pt x="431" y="576"/>
                  </a:lnTo>
                  <a:lnTo>
                    <a:pt x="485" y="558"/>
                  </a:lnTo>
                  <a:lnTo>
                    <a:pt x="521" y="522"/>
                  </a:lnTo>
                  <a:lnTo>
                    <a:pt x="557" y="468"/>
                  </a:lnTo>
                  <a:lnTo>
                    <a:pt x="593" y="414"/>
                  </a:lnTo>
                  <a:lnTo>
                    <a:pt x="611" y="360"/>
                  </a:lnTo>
                  <a:lnTo>
                    <a:pt x="611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57" y="127"/>
                  </a:lnTo>
                  <a:lnTo>
                    <a:pt x="521" y="91"/>
                  </a:lnTo>
                  <a:lnTo>
                    <a:pt x="485" y="55"/>
                  </a:lnTo>
                  <a:lnTo>
                    <a:pt x="431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7"/>
            <p:cNvSpPr/>
            <p:nvPr/>
          </p:nvSpPr>
          <p:spPr>
            <a:xfrm>
              <a:off x="3275550" y="3252550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7" y="126"/>
                  </a:moveTo>
                  <a:lnTo>
                    <a:pt x="467" y="162"/>
                  </a:lnTo>
                  <a:lnTo>
                    <a:pt x="557" y="198"/>
                  </a:lnTo>
                  <a:lnTo>
                    <a:pt x="593" y="287"/>
                  </a:lnTo>
                  <a:lnTo>
                    <a:pt x="629" y="377"/>
                  </a:lnTo>
                  <a:lnTo>
                    <a:pt x="593" y="467"/>
                  </a:lnTo>
                  <a:lnTo>
                    <a:pt x="557" y="539"/>
                  </a:lnTo>
                  <a:lnTo>
                    <a:pt x="467" y="593"/>
                  </a:lnTo>
                  <a:lnTo>
                    <a:pt x="377" y="611"/>
                  </a:lnTo>
                  <a:lnTo>
                    <a:pt x="287" y="593"/>
                  </a:lnTo>
                  <a:lnTo>
                    <a:pt x="216" y="539"/>
                  </a:lnTo>
                  <a:lnTo>
                    <a:pt x="162" y="467"/>
                  </a:lnTo>
                  <a:lnTo>
                    <a:pt x="144" y="377"/>
                  </a:lnTo>
                  <a:lnTo>
                    <a:pt x="162" y="287"/>
                  </a:lnTo>
                  <a:lnTo>
                    <a:pt x="216" y="198"/>
                  </a:lnTo>
                  <a:lnTo>
                    <a:pt x="287" y="162"/>
                  </a:lnTo>
                  <a:lnTo>
                    <a:pt x="377" y="126"/>
                  </a:lnTo>
                  <a:close/>
                  <a:moveTo>
                    <a:pt x="305" y="0"/>
                  </a:moveTo>
                  <a:lnTo>
                    <a:pt x="234" y="18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72" y="162"/>
                  </a:lnTo>
                  <a:lnTo>
                    <a:pt x="36" y="234"/>
                  </a:lnTo>
                  <a:lnTo>
                    <a:pt x="18" y="305"/>
                  </a:lnTo>
                  <a:lnTo>
                    <a:pt x="0" y="377"/>
                  </a:lnTo>
                  <a:lnTo>
                    <a:pt x="18" y="449"/>
                  </a:lnTo>
                  <a:lnTo>
                    <a:pt x="36" y="521"/>
                  </a:lnTo>
                  <a:lnTo>
                    <a:pt x="72" y="575"/>
                  </a:lnTo>
                  <a:lnTo>
                    <a:pt x="108" y="629"/>
                  </a:lnTo>
                  <a:lnTo>
                    <a:pt x="162" y="682"/>
                  </a:lnTo>
                  <a:lnTo>
                    <a:pt x="234" y="718"/>
                  </a:lnTo>
                  <a:lnTo>
                    <a:pt x="305" y="736"/>
                  </a:lnTo>
                  <a:lnTo>
                    <a:pt x="377" y="754"/>
                  </a:lnTo>
                  <a:lnTo>
                    <a:pt x="467" y="736"/>
                  </a:lnTo>
                  <a:lnTo>
                    <a:pt x="521" y="718"/>
                  </a:lnTo>
                  <a:lnTo>
                    <a:pt x="593" y="682"/>
                  </a:lnTo>
                  <a:lnTo>
                    <a:pt x="647" y="629"/>
                  </a:lnTo>
                  <a:lnTo>
                    <a:pt x="701" y="575"/>
                  </a:lnTo>
                  <a:lnTo>
                    <a:pt x="718" y="521"/>
                  </a:lnTo>
                  <a:lnTo>
                    <a:pt x="754" y="449"/>
                  </a:lnTo>
                  <a:lnTo>
                    <a:pt x="754" y="377"/>
                  </a:lnTo>
                  <a:lnTo>
                    <a:pt x="754" y="305"/>
                  </a:lnTo>
                  <a:lnTo>
                    <a:pt x="718" y="234"/>
                  </a:lnTo>
                  <a:lnTo>
                    <a:pt x="683" y="162"/>
                  </a:lnTo>
                  <a:lnTo>
                    <a:pt x="647" y="108"/>
                  </a:lnTo>
                  <a:lnTo>
                    <a:pt x="593" y="54"/>
                  </a:lnTo>
                  <a:lnTo>
                    <a:pt x="521" y="1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7"/>
            <p:cNvSpPr/>
            <p:nvPr/>
          </p:nvSpPr>
          <p:spPr>
            <a:xfrm>
              <a:off x="3094175" y="3261975"/>
              <a:ext cx="15300" cy="15275"/>
            </a:xfrm>
            <a:custGeom>
              <a:avLst/>
              <a:gdLst/>
              <a:ahLst/>
              <a:cxnLst/>
              <a:rect l="l" t="t" r="r" b="b"/>
              <a:pathLst>
                <a:path w="612" h="611" extrusionOk="0">
                  <a:moveTo>
                    <a:pt x="234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36" y="126"/>
                  </a:lnTo>
                  <a:lnTo>
                    <a:pt x="18" y="180"/>
                  </a:lnTo>
                  <a:lnTo>
                    <a:pt x="1" y="234"/>
                  </a:lnTo>
                  <a:lnTo>
                    <a:pt x="1" y="305"/>
                  </a:lnTo>
                  <a:lnTo>
                    <a:pt x="1" y="359"/>
                  </a:lnTo>
                  <a:lnTo>
                    <a:pt x="18" y="431"/>
                  </a:lnTo>
                  <a:lnTo>
                    <a:pt x="36" y="467"/>
                  </a:lnTo>
                  <a:lnTo>
                    <a:pt x="90" y="521"/>
                  </a:lnTo>
                  <a:lnTo>
                    <a:pt x="126" y="557"/>
                  </a:lnTo>
                  <a:lnTo>
                    <a:pt x="180" y="593"/>
                  </a:lnTo>
                  <a:lnTo>
                    <a:pt x="234" y="611"/>
                  </a:lnTo>
                  <a:lnTo>
                    <a:pt x="360" y="611"/>
                  </a:lnTo>
                  <a:lnTo>
                    <a:pt x="414" y="593"/>
                  </a:lnTo>
                  <a:lnTo>
                    <a:pt x="467" y="557"/>
                  </a:lnTo>
                  <a:lnTo>
                    <a:pt x="521" y="521"/>
                  </a:lnTo>
                  <a:lnTo>
                    <a:pt x="557" y="467"/>
                  </a:lnTo>
                  <a:lnTo>
                    <a:pt x="575" y="431"/>
                  </a:lnTo>
                  <a:lnTo>
                    <a:pt x="593" y="359"/>
                  </a:lnTo>
                  <a:lnTo>
                    <a:pt x="611" y="305"/>
                  </a:lnTo>
                  <a:lnTo>
                    <a:pt x="593" y="234"/>
                  </a:lnTo>
                  <a:lnTo>
                    <a:pt x="575" y="180"/>
                  </a:lnTo>
                  <a:lnTo>
                    <a:pt x="557" y="126"/>
                  </a:lnTo>
                  <a:lnTo>
                    <a:pt x="521" y="90"/>
                  </a:lnTo>
                  <a:lnTo>
                    <a:pt x="467" y="54"/>
                  </a:lnTo>
                  <a:lnTo>
                    <a:pt x="414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7"/>
            <p:cNvSpPr/>
            <p:nvPr/>
          </p:nvSpPr>
          <p:spPr>
            <a:xfrm>
              <a:off x="3092375" y="3260175"/>
              <a:ext cx="18875" cy="18875"/>
            </a:xfrm>
            <a:custGeom>
              <a:avLst/>
              <a:gdLst/>
              <a:ahLst/>
              <a:cxnLst/>
              <a:rect l="l" t="t" r="r" b="b"/>
              <a:pathLst>
                <a:path w="755" h="755" extrusionOk="0">
                  <a:moveTo>
                    <a:pt x="378" y="144"/>
                  </a:moveTo>
                  <a:lnTo>
                    <a:pt x="468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77"/>
                  </a:lnTo>
                  <a:lnTo>
                    <a:pt x="593" y="467"/>
                  </a:lnTo>
                  <a:lnTo>
                    <a:pt x="539" y="539"/>
                  </a:lnTo>
                  <a:lnTo>
                    <a:pt x="468" y="593"/>
                  </a:lnTo>
                  <a:lnTo>
                    <a:pt x="378" y="611"/>
                  </a:lnTo>
                  <a:lnTo>
                    <a:pt x="288" y="593"/>
                  </a:lnTo>
                  <a:lnTo>
                    <a:pt x="198" y="539"/>
                  </a:lnTo>
                  <a:lnTo>
                    <a:pt x="144" y="467"/>
                  </a:lnTo>
                  <a:lnTo>
                    <a:pt x="126" y="377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88" y="162"/>
                  </a:lnTo>
                  <a:lnTo>
                    <a:pt x="378" y="144"/>
                  </a:lnTo>
                  <a:close/>
                  <a:moveTo>
                    <a:pt x="288" y="0"/>
                  </a:moveTo>
                  <a:lnTo>
                    <a:pt x="216" y="36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5" y="162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" y="449"/>
                  </a:lnTo>
                  <a:lnTo>
                    <a:pt x="19" y="521"/>
                  </a:lnTo>
                  <a:lnTo>
                    <a:pt x="55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34" y="719"/>
                  </a:lnTo>
                  <a:lnTo>
                    <a:pt x="306" y="737"/>
                  </a:lnTo>
                  <a:lnTo>
                    <a:pt x="378" y="755"/>
                  </a:lnTo>
                  <a:lnTo>
                    <a:pt x="450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29"/>
                  </a:lnTo>
                  <a:lnTo>
                    <a:pt x="683" y="575"/>
                  </a:lnTo>
                  <a:lnTo>
                    <a:pt x="719" y="521"/>
                  </a:lnTo>
                  <a:lnTo>
                    <a:pt x="737" y="449"/>
                  </a:lnTo>
                  <a:lnTo>
                    <a:pt x="755" y="377"/>
                  </a:lnTo>
                  <a:lnTo>
                    <a:pt x="737" y="288"/>
                  </a:lnTo>
                  <a:lnTo>
                    <a:pt x="719" y="216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54"/>
                  </a:lnTo>
                  <a:lnTo>
                    <a:pt x="521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7"/>
            <p:cNvSpPr/>
            <p:nvPr/>
          </p:nvSpPr>
          <p:spPr>
            <a:xfrm>
              <a:off x="2543800" y="3238175"/>
              <a:ext cx="15725" cy="15275"/>
            </a:xfrm>
            <a:custGeom>
              <a:avLst/>
              <a:gdLst/>
              <a:ahLst/>
              <a:cxnLst/>
              <a:rect l="l" t="t" r="r" b="b"/>
              <a:pathLst>
                <a:path w="629" h="611" extrusionOk="0">
                  <a:moveTo>
                    <a:pt x="252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18" y="252"/>
                  </a:lnTo>
                  <a:lnTo>
                    <a:pt x="0" y="306"/>
                  </a:lnTo>
                  <a:lnTo>
                    <a:pt x="18" y="378"/>
                  </a:lnTo>
                  <a:lnTo>
                    <a:pt x="36" y="431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52" y="611"/>
                  </a:lnTo>
                  <a:lnTo>
                    <a:pt x="377" y="611"/>
                  </a:lnTo>
                  <a:lnTo>
                    <a:pt x="431" y="593"/>
                  </a:lnTo>
                  <a:lnTo>
                    <a:pt x="485" y="557"/>
                  </a:lnTo>
                  <a:lnTo>
                    <a:pt x="539" y="521"/>
                  </a:lnTo>
                  <a:lnTo>
                    <a:pt x="575" y="467"/>
                  </a:lnTo>
                  <a:lnTo>
                    <a:pt x="593" y="431"/>
                  </a:lnTo>
                  <a:lnTo>
                    <a:pt x="611" y="360"/>
                  </a:lnTo>
                  <a:lnTo>
                    <a:pt x="629" y="306"/>
                  </a:lnTo>
                  <a:lnTo>
                    <a:pt x="611" y="234"/>
                  </a:lnTo>
                  <a:lnTo>
                    <a:pt x="593" y="180"/>
                  </a:lnTo>
                  <a:lnTo>
                    <a:pt x="575" y="126"/>
                  </a:lnTo>
                  <a:lnTo>
                    <a:pt x="539" y="90"/>
                  </a:lnTo>
                  <a:lnTo>
                    <a:pt x="485" y="54"/>
                  </a:lnTo>
                  <a:lnTo>
                    <a:pt x="431" y="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7"/>
            <p:cNvSpPr/>
            <p:nvPr/>
          </p:nvSpPr>
          <p:spPr>
            <a:xfrm>
              <a:off x="2542450" y="3236375"/>
              <a:ext cx="18425" cy="18875"/>
            </a:xfrm>
            <a:custGeom>
              <a:avLst/>
              <a:gdLst/>
              <a:ahLst/>
              <a:cxnLst/>
              <a:rect l="l" t="t" r="r" b="b"/>
              <a:pathLst>
                <a:path w="737" h="755" extrusionOk="0">
                  <a:moveTo>
                    <a:pt x="360" y="144"/>
                  </a:moveTo>
                  <a:lnTo>
                    <a:pt x="467" y="162"/>
                  </a:lnTo>
                  <a:lnTo>
                    <a:pt x="539" y="216"/>
                  </a:lnTo>
                  <a:lnTo>
                    <a:pt x="593" y="288"/>
                  </a:lnTo>
                  <a:lnTo>
                    <a:pt x="611" y="378"/>
                  </a:lnTo>
                  <a:lnTo>
                    <a:pt x="593" y="468"/>
                  </a:lnTo>
                  <a:lnTo>
                    <a:pt x="539" y="539"/>
                  </a:lnTo>
                  <a:lnTo>
                    <a:pt x="467" y="593"/>
                  </a:lnTo>
                  <a:lnTo>
                    <a:pt x="360" y="611"/>
                  </a:lnTo>
                  <a:lnTo>
                    <a:pt x="270" y="593"/>
                  </a:lnTo>
                  <a:lnTo>
                    <a:pt x="198" y="539"/>
                  </a:lnTo>
                  <a:lnTo>
                    <a:pt x="144" y="468"/>
                  </a:lnTo>
                  <a:lnTo>
                    <a:pt x="126" y="378"/>
                  </a:lnTo>
                  <a:lnTo>
                    <a:pt x="144" y="288"/>
                  </a:lnTo>
                  <a:lnTo>
                    <a:pt x="198" y="216"/>
                  </a:lnTo>
                  <a:lnTo>
                    <a:pt x="270" y="162"/>
                  </a:lnTo>
                  <a:lnTo>
                    <a:pt x="360" y="144"/>
                  </a:lnTo>
                  <a:close/>
                  <a:moveTo>
                    <a:pt x="288" y="1"/>
                  </a:moveTo>
                  <a:lnTo>
                    <a:pt x="216" y="37"/>
                  </a:lnTo>
                  <a:lnTo>
                    <a:pt x="162" y="72"/>
                  </a:lnTo>
                  <a:lnTo>
                    <a:pt x="108" y="108"/>
                  </a:lnTo>
                  <a:lnTo>
                    <a:pt x="54" y="162"/>
                  </a:lnTo>
                  <a:lnTo>
                    <a:pt x="18" y="234"/>
                  </a:lnTo>
                  <a:lnTo>
                    <a:pt x="0" y="306"/>
                  </a:lnTo>
                  <a:lnTo>
                    <a:pt x="0" y="378"/>
                  </a:lnTo>
                  <a:lnTo>
                    <a:pt x="0" y="450"/>
                  </a:lnTo>
                  <a:lnTo>
                    <a:pt x="18" y="521"/>
                  </a:lnTo>
                  <a:lnTo>
                    <a:pt x="54" y="593"/>
                  </a:lnTo>
                  <a:lnTo>
                    <a:pt x="108" y="647"/>
                  </a:lnTo>
                  <a:lnTo>
                    <a:pt x="162" y="683"/>
                  </a:lnTo>
                  <a:lnTo>
                    <a:pt x="216" y="719"/>
                  </a:lnTo>
                  <a:lnTo>
                    <a:pt x="288" y="737"/>
                  </a:lnTo>
                  <a:lnTo>
                    <a:pt x="360" y="755"/>
                  </a:lnTo>
                  <a:lnTo>
                    <a:pt x="449" y="737"/>
                  </a:lnTo>
                  <a:lnTo>
                    <a:pt x="521" y="719"/>
                  </a:lnTo>
                  <a:lnTo>
                    <a:pt x="575" y="683"/>
                  </a:lnTo>
                  <a:lnTo>
                    <a:pt x="629" y="647"/>
                  </a:lnTo>
                  <a:lnTo>
                    <a:pt x="683" y="593"/>
                  </a:lnTo>
                  <a:lnTo>
                    <a:pt x="719" y="521"/>
                  </a:lnTo>
                  <a:lnTo>
                    <a:pt x="737" y="450"/>
                  </a:lnTo>
                  <a:lnTo>
                    <a:pt x="737" y="378"/>
                  </a:lnTo>
                  <a:lnTo>
                    <a:pt x="737" y="306"/>
                  </a:lnTo>
                  <a:lnTo>
                    <a:pt x="719" y="234"/>
                  </a:lnTo>
                  <a:lnTo>
                    <a:pt x="683" y="162"/>
                  </a:lnTo>
                  <a:lnTo>
                    <a:pt x="629" y="108"/>
                  </a:lnTo>
                  <a:lnTo>
                    <a:pt x="575" y="72"/>
                  </a:lnTo>
                  <a:lnTo>
                    <a:pt x="521" y="3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7"/>
            <p:cNvSpPr/>
            <p:nvPr/>
          </p:nvSpPr>
          <p:spPr>
            <a:xfrm>
              <a:off x="2275775" y="3148400"/>
              <a:ext cx="1144800" cy="264425"/>
            </a:xfrm>
            <a:custGeom>
              <a:avLst/>
              <a:gdLst/>
              <a:ahLst/>
              <a:cxnLst/>
              <a:rect l="l" t="t" r="r" b="b"/>
              <a:pathLst>
                <a:path w="45792" h="10577" extrusionOk="0">
                  <a:moveTo>
                    <a:pt x="37" y="0"/>
                  </a:moveTo>
                  <a:lnTo>
                    <a:pt x="1" y="5261"/>
                  </a:lnTo>
                  <a:lnTo>
                    <a:pt x="1" y="10523"/>
                  </a:lnTo>
                  <a:lnTo>
                    <a:pt x="1" y="10559"/>
                  </a:lnTo>
                  <a:lnTo>
                    <a:pt x="37" y="10559"/>
                  </a:lnTo>
                  <a:lnTo>
                    <a:pt x="11475" y="10577"/>
                  </a:lnTo>
                  <a:lnTo>
                    <a:pt x="22914" y="10577"/>
                  </a:lnTo>
                  <a:lnTo>
                    <a:pt x="34353" y="10559"/>
                  </a:lnTo>
                  <a:lnTo>
                    <a:pt x="40063" y="10541"/>
                  </a:lnTo>
                  <a:lnTo>
                    <a:pt x="45791" y="10523"/>
                  </a:lnTo>
                  <a:lnTo>
                    <a:pt x="40063" y="10487"/>
                  </a:lnTo>
                  <a:lnTo>
                    <a:pt x="34353" y="10487"/>
                  </a:lnTo>
                  <a:lnTo>
                    <a:pt x="22914" y="10469"/>
                  </a:lnTo>
                  <a:lnTo>
                    <a:pt x="73" y="10469"/>
                  </a:lnTo>
                  <a:lnTo>
                    <a:pt x="55" y="526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7"/>
            <p:cNvSpPr/>
            <p:nvPr/>
          </p:nvSpPr>
          <p:spPr>
            <a:xfrm>
              <a:off x="2268150" y="3160500"/>
              <a:ext cx="17075" cy="3175"/>
            </a:xfrm>
            <a:custGeom>
              <a:avLst/>
              <a:gdLst/>
              <a:ahLst/>
              <a:cxnLst/>
              <a:rect l="l" t="t" r="r" b="b"/>
              <a:pathLst>
                <a:path w="683" h="127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3"/>
                  </a:lnTo>
                  <a:lnTo>
                    <a:pt x="162" y="127"/>
                  </a:lnTo>
                  <a:lnTo>
                    <a:pt x="521" y="127"/>
                  </a:lnTo>
                  <a:lnTo>
                    <a:pt x="683" y="73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7"/>
            <p:cNvSpPr/>
            <p:nvPr/>
          </p:nvSpPr>
          <p:spPr>
            <a:xfrm>
              <a:off x="2268150" y="3224250"/>
              <a:ext cx="17075" cy="3625"/>
            </a:xfrm>
            <a:custGeom>
              <a:avLst/>
              <a:gdLst/>
              <a:ahLst/>
              <a:cxnLst/>
              <a:rect l="l" t="t" r="r" b="b"/>
              <a:pathLst>
                <a:path w="683" h="145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3"/>
                  </a:lnTo>
                  <a:lnTo>
                    <a:pt x="162" y="126"/>
                  </a:lnTo>
                  <a:lnTo>
                    <a:pt x="342" y="144"/>
                  </a:lnTo>
                  <a:lnTo>
                    <a:pt x="521" y="126"/>
                  </a:lnTo>
                  <a:lnTo>
                    <a:pt x="683" y="73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7"/>
            <p:cNvSpPr/>
            <p:nvPr/>
          </p:nvSpPr>
          <p:spPr>
            <a:xfrm>
              <a:off x="2268150" y="3288000"/>
              <a:ext cx="17075" cy="3625"/>
            </a:xfrm>
            <a:custGeom>
              <a:avLst/>
              <a:gdLst/>
              <a:ahLst/>
              <a:cxnLst/>
              <a:rect l="l" t="t" r="r" b="b"/>
              <a:pathLst>
                <a:path w="683" h="145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3"/>
                  </a:lnTo>
                  <a:lnTo>
                    <a:pt x="162" y="126"/>
                  </a:lnTo>
                  <a:lnTo>
                    <a:pt x="342" y="144"/>
                  </a:lnTo>
                  <a:lnTo>
                    <a:pt x="521" y="126"/>
                  </a:lnTo>
                  <a:lnTo>
                    <a:pt x="683" y="73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7"/>
            <p:cNvSpPr/>
            <p:nvPr/>
          </p:nvSpPr>
          <p:spPr>
            <a:xfrm>
              <a:off x="2268150" y="3351750"/>
              <a:ext cx="17075" cy="3625"/>
            </a:xfrm>
            <a:custGeom>
              <a:avLst/>
              <a:gdLst/>
              <a:ahLst/>
              <a:cxnLst/>
              <a:rect l="l" t="t" r="r" b="b"/>
              <a:pathLst>
                <a:path w="683" h="145" extrusionOk="0">
                  <a:moveTo>
                    <a:pt x="342" y="1"/>
                  </a:moveTo>
                  <a:lnTo>
                    <a:pt x="162" y="19"/>
                  </a:lnTo>
                  <a:lnTo>
                    <a:pt x="1" y="72"/>
                  </a:lnTo>
                  <a:lnTo>
                    <a:pt x="162" y="126"/>
                  </a:lnTo>
                  <a:lnTo>
                    <a:pt x="342" y="144"/>
                  </a:lnTo>
                  <a:lnTo>
                    <a:pt x="521" y="126"/>
                  </a:lnTo>
                  <a:lnTo>
                    <a:pt x="683" y="72"/>
                  </a:lnTo>
                  <a:lnTo>
                    <a:pt x="521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7"/>
            <p:cNvSpPr/>
            <p:nvPr/>
          </p:nvSpPr>
          <p:spPr>
            <a:xfrm>
              <a:off x="2344925" y="3438400"/>
              <a:ext cx="4500" cy="1825"/>
            </a:xfrm>
            <a:custGeom>
              <a:avLst/>
              <a:gdLst/>
              <a:ahLst/>
              <a:cxnLst/>
              <a:rect l="l" t="t" r="r" b="b"/>
              <a:pathLst>
                <a:path w="180" h="73" extrusionOk="0">
                  <a:moveTo>
                    <a:pt x="0" y="0"/>
                  </a:moveTo>
                  <a:lnTo>
                    <a:pt x="36" y="54"/>
                  </a:lnTo>
                  <a:lnTo>
                    <a:pt x="90" y="72"/>
                  </a:lnTo>
                  <a:lnTo>
                    <a:pt x="126" y="72"/>
                  </a:lnTo>
                  <a:lnTo>
                    <a:pt x="162" y="54"/>
                  </a:lnTo>
                  <a:lnTo>
                    <a:pt x="180" y="18"/>
                  </a:lnTo>
                  <a:lnTo>
                    <a:pt x="180" y="0"/>
                  </a:lnTo>
                  <a:lnTo>
                    <a:pt x="162" y="36"/>
                  </a:lnTo>
                  <a:lnTo>
                    <a:pt x="144" y="54"/>
                  </a:lnTo>
                  <a:lnTo>
                    <a:pt x="108" y="54"/>
                  </a:lnTo>
                  <a:lnTo>
                    <a:pt x="54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7"/>
            <p:cNvSpPr/>
            <p:nvPr/>
          </p:nvSpPr>
          <p:spPr>
            <a:xfrm>
              <a:off x="2352100" y="3433450"/>
              <a:ext cx="4975" cy="7225"/>
            </a:xfrm>
            <a:custGeom>
              <a:avLst/>
              <a:gdLst/>
              <a:ahLst/>
              <a:cxnLst/>
              <a:rect l="l" t="t" r="r" b="b"/>
              <a:pathLst>
                <a:path w="199" h="289" extrusionOk="0">
                  <a:moveTo>
                    <a:pt x="90" y="37"/>
                  </a:moveTo>
                  <a:lnTo>
                    <a:pt x="144" y="180"/>
                  </a:lnTo>
                  <a:lnTo>
                    <a:pt x="37" y="180"/>
                  </a:lnTo>
                  <a:lnTo>
                    <a:pt x="90" y="37"/>
                  </a:lnTo>
                  <a:close/>
                  <a:moveTo>
                    <a:pt x="19" y="198"/>
                  </a:moveTo>
                  <a:lnTo>
                    <a:pt x="1" y="270"/>
                  </a:lnTo>
                  <a:lnTo>
                    <a:pt x="25" y="198"/>
                  </a:lnTo>
                  <a:close/>
                  <a:moveTo>
                    <a:pt x="90" y="1"/>
                  </a:moveTo>
                  <a:lnTo>
                    <a:pt x="25" y="198"/>
                  </a:lnTo>
                  <a:lnTo>
                    <a:pt x="144" y="198"/>
                  </a:lnTo>
                  <a:lnTo>
                    <a:pt x="198" y="288"/>
                  </a:lnTo>
                  <a:lnTo>
                    <a:pt x="198" y="27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7"/>
            <p:cNvSpPr/>
            <p:nvPr/>
          </p:nvSpPr>
          <p:spPr>
            <a:xfrm>
              <a:off x="2359275" y="3433900"/>
              <a:ext cx="4075" cy="6325"/>
            </a:xfrm>
            <a:custGeom>
              <a:avLst/>
              <a:gdLst/>
              <a:ahLst/>
              <a:cxnLst/>
              <a:rect l="l" t="t" r="r" b="b"/>
              <a:pathLst>
                <a:path w="163" h="253" extrusionOk="0">
                  <a:moveTo>
                    <a:pt x="1" y="1"/>
                  </a:moveTo>
                  <a:lnTo>
                    <a:pt x="1" y="19"/>
                  </a:lnTo>
                  <a:lnTo>
                    <a:pt x="163" y="252"/>
                  </a:lnTo>
                  <a:lnTo>
                    <a:pt x="163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7"/>
            <p:cNvSpPr/>
            <p:nvPr/>
          </p:nvSpPr>
          <p:spPr>
            <a:xfrm>
              <a:off x="2364675" y="3433450"/>
              <a:ext cx="5850" cy="7225"/>
            </a:xfrm>
            <a:custGeom>
              <a:avLst/>
              <a:gdLst/>
              <a:ahLst/>
              <a:cxnLst/>
              <a:rect l="l" t="t" r="r" b="b"/>
              <a:pathLst>
                <a:path w="234" h="289" extrusionOk="0">
                  <a:moveTo>
                    <a:pt x="54" y="1"/>
                  </a:moveTo>
                  <a:lnTo>
                    <a:pt x="0" y="162"/>
                  </a:lnTo>
                  <a:lnTo>
                    <a:pt x="18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26" y="288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62"/>
                  </a:lnTo>
                  <a:lnTo>
                    <a:pt x="216" y="216"/>
                  </a:lnTo>
                  <a:lnTo>
                    <a:pt x="162" y="252"/>
                  </a:lnTo>
                  <a:lnTo>
                    <a:pt x="126" y="234"/>
                  </a:lnTo>
                  <a:lnTo>
                    <a:pt x="90" y="234"/>
                  </a:lnTo>
                  <a:lnTo>
                    <a:pt x="72" y="198"/>
                  </a:lnTo>
                  <a:lnTo>
                    <a:pt x="54" y="162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7"/>
            <p:cNvSpPr/>
            <p:nvPr/>
          </p:nvSpPr>
          <p:spPr>
            <a:xfrm>
              <a:off x="2373650" y="3433450"/>
              <a:ext cx="4975" cy="6775"/>
            </a:xfrm>
            <a:custGeom>
              <a:avLst/>
              <a:gdLst/>
              <a:ahLst/>
              <a:cxnLst/>
              <a:rect l="l" t="t" r="r" b="b"/>
              <a:pathLst>
                <a:path w="199" h="271" extrusionOk="0">
                  <a:moveTo>
                    <a:pt x="90" y="37"/>
                  </a:moveTo>
                  <a:lnTo>
                    <a:pt x="72" y="85"/>
                  </a:lnTo>
                  <a:lnTo>
                    <a:pt x="72" y="85"/>
                  </a:lnTo>
                  <a:lnTo>
                    <a:pt x="92" y="39"/>
                  </a:lnTo>
                  <a:lnTo>
                    <a:pt x="92" y="39"/>
                  </a:lnTo>
                  <a:lnTo>
                    <a:pt x="90" y="37"/>
                  </a:lnTo>
                  <a:close/>
                  <a:moveTo>
                    <a:pt x="108" y="1"/>
                  </a:moveTo>
                  <a:lnTo>
                    <a:pt x="92" y="39"/>
                  </a:lnTo>
                  <a:lnTo>
                    <a:pt x="92" y="39"/>
                  </a:lnTo>
                  <a:lnTo>
                    <a:pt x="162" y="180"/>
                  </a:lnTo>
                  <a:lnTo>
                    <a:pt x="36" y="180"/>
                  </a:lnTo>
                  <a:lnTo>
                    <a:pt x="72" y="85"/>
                  </a:lnTo>
                  <a:lnTo>
                    <a:pt x="72" y="85"/>
                  </a:lnTo>
                  <a:lnTo>
                    <a:pt x="1" y="252"/>
                  </a:lnTo>
                  <a:lnTo>
                    <a:pt x="1" y="270"/>
                  </a:lnTo>
                  <a:lnTo>
                    <a:pt x="36" y="198"/>
                  </a:lnTo>
                  <a:lnTo>
                    <a:pt x="162" y="198"/>
                  </a:lnTo>
                  <a:lnTo>
                    <a:pt x="198" y="25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7"/>
            <p:cNvSpPr/>
            <p:nvPr/>
          </p:nvSpPr>
          <p:spPr>
            <a:xfrm>
              <a:off x="2380825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91" y="1"/>
                  </a:moveTo>
                  <a:lnTo>
                    <a:pt x="127" y="19"/>
                  </a:lnTo>
                  <a:lnTo>
                    <a:pt x="109" y="1"/>
                  </a:lnTo>
                  <a:close/>
                  <a:moveTo>
                    <a:pt x="127" y="19"/>
                  </a:moveTo>
                  <a:lnTo>
                    <a:pt x="127" y="72"/>
                  </a:lnTo>
                  <a:lnTo>
                    <a:pt x="109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91" y="162"/>
                  </a:lnTo>
                  <a:lnTo>
                    <a:pt x="109" y="180"/>
                  </a:lnTo>
                  <a:lnTo>
                    <a:pt x="127" y="216"/>
                  </a:lnTo>
                  <a:lnTo>
                    <a:pt x="127" y="252"/>
                  </a:lnTo>
                  <a:lnTo>
                    <a:pt x="144" y="270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9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44" y="55"/>
                  </a:lnTo>
                  <a:lnTo>
                    <a:pt x="127" y="19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7"/>
            <p:cNvSpPr/>
            <p:nvPr/>
          </p:nvSpPr>
          <p:spPr>
            <a:xfrm>
              <a:off x="2386225" y="3433450"/>
              <a:ext cx="4950" cy="3625"/>
            </a:xfrm>
            <a:custGeom>
              <a:avLst/>
              <a:gdLst/>
              <a:ahLst/>
              <a:cxnLst/>
              <a:rect l="l" t="t" r="r" b="b"/>
              <a:pathLst>
                <a:path w="198" h="145" extrusionOk="0">
                  <a:moveTo>
                    <a:pt x="0" y="1"/>
                  </a:moveTo>
                  <a:lnTo>
                    <a:pt x="0" y="19"/>
                  </a:lnTo>
                  <a:lnTo>
                    <a:pt x="52" y="90"/>
                  </a:lnTo>
                  <a:lnTo>
                    <a:pt x="52" y="90"/>
                  </a:lnTo>
                  <a:lnTo>
                    <a:pt x="0" y="1"/>
                  </a:lnTo>
                  <a:close/>
                  <a:moveTo>
                    <a:pt x="52" y="90"/>
                  </a:moveTo>
                  <a:lnTo>
                    <a:pt x="72" y="126"/>
                  </a:lnTo>
                  <a:lnTo>
                    <a:pt x="75" y="123"/>
                  </a:lnTo>
                  <a:lnTo>
                    <a:pt x="75" y="123"/>
                  </a:lnTo>
                  <a:lnTo>
                    <a:pt x="52" y="90"/>
                  </a:lnTo>
                  <a:close/>
                  <a:moveTo>
                    <a:pt x="162" y="1"/>
                  </a:moveTo>
                  <a:lnTo>
                    <a:pt x="75" y="123"/>
                  </a:lnTo>
                  <a:lnTo>
                    <a:pt x="75" y="123"/>
                  </a:lnTo>
                  <a:lnTo>
                    <a:pt x="90" y="144"/>
                  </a:lnTo>
                  <a:lnTo>
                    <a:pt x="180" y="1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7"/>
            <p:cNvSpPr/>
            <p:nvPr/>
          </p:nvSpPr>
          <p:spPr>
            <a:xfrm>
              <a:off x="243560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7"/>
            <p:cNvSpPr/>
            <p:nvPr/>
          </p:nvSpPr>
          <p:spPr>
            <a:xfrm>
              <a:off x="2441450" y="3433450"/>
              <a:ext cx="900" cy="5875"/>
            </a:xfrm>
            <a:custGeom>
              <a:avLst/>
              <a:gdLst/>
              <a:ahLst/>
              <a:cxnLst/>
              <a:rect l="l" t="t" r="r" b="b"/>
              <a:pathLst>
                <a:path w="36" h="235" extrusionOk="0">
                  <a:moveTo>
                    <a:pt x="18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36" y="1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7"/>
            <p:cNvSpPr/>
            <p:nvPr/>
          </p:nvSpPr>
          <p:spPr>
            <a:xfrm>
              <a:off x="2447725" y="3433450"/>
              <a:ext cx="4525" cy="7225"/>
            </a:xfrm>
            <a:custGeom>
              <a:avLst/>
              <a:gdLst/>
              <a:ahLst/>
              <a:cxnLst/>
              <a:rect l="l" t="t" r="r" b="b"/>
              <a:pathLst>
                <a:path w="181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36" y="108"/>
                  </a:lnTo>
                  <a:lnTo>
                    <a:pt x="36" y="19"/>
                  </a:lnTo>
                  <a:close/>
                  <a:moveTo>
                    <a:pt x="0" y="1"/>
                  </a:moveTo>
                  <a:lnTo>
                    <a:pt x="0" y="288"/>
                  </a:lnTo>
                  <a:lnTo>
                    <a:pt x="90" y="288"/>
                  </a:lnTo>
                  <a:lnTo>
                    <a:pt x="144" y="270"/>
                  </a:lnTo>
                  <a:lnTo>
                    <a:pt x="162" y="234"/>
                  </a:lnTo>
                  <a:lnTo>
                    <a:pt x="180" y="198"/>
                  </a:lnTo>
                  <a:lnTo>
                    <a:pt x="162" y="180"/>
                  </a:lnTo>
                  <a:lnTo>
                    <a:pt x="144" y="144"/>
                  </a:lnTo>
                  <a:lnTo>
                    <a:pt x="162" y="198"/>
                  </a:lnTo>
                  <a:lnTo>
                    <a:pt x="144" y="234"/>
                  </a:lnTo>
                  <a:lnTo>
                    <a:pt x="108" y="252"/>
                  </a:lnTo>
                  <a:lnTo>
                    <a:pt x="36" y="252"/>
                  </a:lnTo>
                  <a:lnTo>
                    <a:pt x="36" y="126"/>
                  </a:lnTo>
                  <a:lnTo>
                    <a:pt x="108" y="126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126" y="126"/>
                  </a:lnTo>
                  <a:lnTo>
                    <a:pt x="144" y="108"/>
                  </a:lnTo>
                  <a:lnTo>
                    <a:pt x="144" y="73"/>
                  </a:lnTo>
                  <a:lnTo>
                    <a:pt x="144" y="37"/>
                  </a:lnTo>
                  <a:lnTo>
                    <a:pt x="126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7"/>
            <p:cNvSpPr/>
            <p:nvPr/>
          </p:nvSpPr>
          <p:spPr>
            <a:xfrm>
              <a:off x="2454450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73" y="1"/>
                  </a:moveTo>
                  <a:lnTo>
                    <a:pt x="126" y="19"/>
                  </a:lnTo>
                  <a:lnTo>
                    <a:pt x="126" y="72"/>
                  </a:lnTo>
                  <a:lnTo>
                    <a:pt x="109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109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26" y="252"/>
                  </a:lnTo>
                  <a:lnTo>
                    <a:pt x="144" y="270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9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7"/>
            <p:cNvSpPr/>
            <p:nvPr/>
          </p:nvSpPr>
          <p:spPr>
            <a:xfrm>
              <a:off x="2458950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36" y="1"/>
                  </a:moveTo>
                  <a:lnTo>
                    <a:pt x="0" y="162"/>
                  </a:lnTo>
                  <a:lnTo>
                    <a:pt x="0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16" y="216"/>
                  </a:lnTo>
                  <a:lnTo>
                    <a:pt x="234" y="162"/>
                  </a:lnTo>
                  <a:lnTo>
                    <a:pt x="216" y="198"/>
                  </a:lnTo>
                  <a:lnTo>
                    <a:pt x="198" y="234"/>
                  </a:lnTo>
                  <a:lnTo>
                    <a:pt x="162" y="252"/>
                  </a:lnTo>
                  <a:lnTo>
                    <a:pt x="90" y="252"/>
                  </a:lnTo>
                  <a:lnTo>
                    <a:pt x="54" y="234"/>
                  </a:lnTo>
                  <a:lnTo>
                    <a:pt x="36" y="198"/>
                  </a:lnTo>
                  <a:lnTo>
                    <a:pt x="36" y="16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7"/>
            <p:cNvSpPr/>
            <p:nvPr/>
          </p:nvSpPr>
          <p:spPr>
            <a:xfrm>
              <a:off x="2467475" y="3433450"/>
              <a:ext cx="4975" cy="7225"/>
            </a:xfrm>
            <a:custGeom>
              <a:avLst/>
              <a:gdLst/>
              <a:ahLst/>
              <a:cxnLst/>
              <a:rect l="l" t="t" r="r" b="b"/>
              <a:pathLst>
                <a:path w="199" h="289" extrusionOk="0">
                  <a:moveTo>
                    <a:pt x="90" y="37"/>
                  </a:moveTo>
                  <a:lnTo>
                    <a:pt x="36" y="180"/>
                  </a:lnTo>
                  <a:lnTo>
                    <a:pt x="92" y="41"/>
                  </a:lnTo>
                  <a:lnTo>
                    <a:pt x="90" y="37"/>
                  </a:lnTo>
                  <a:close/>
                  <a:moveTo>
                    <a:pt x="108" y="1"/>
                  </a:moveTo>
                  <a:lnTo>
                    <a:pt x="92" y="41"/>
                  </a:lnTo>
                  <a:lnTo>
                    <a:pt x="144" y="180"/>
                  </a:lnTo>
                  <a:lnTo>
                    <a:pt x="36" y="180"/>
                  </a:lnTo>
                  <a:lnTo>
                    <a:pt x="1" y="270"/>
                  </a:lnTo>
                  <a:lnTo>
                    <a:pt x="36" y="198"/>
                  </a:lnTo>
                  <a:lnTo>
                    <a:pt x="162" y="198"/>
                  </a:lnTo>
                  <a:lnTo>
                    <a:pt x="198" y="288"/>
                  </a:lnTo>
                  <a:lnTo>
                    <a:pt x="198" y="2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7"/>
            <p:cNvSpPr/>
            <p:nvPr/>
          </p:nvSpPr>
          <p:spPr>
            <a:xfrm>
              <a:off x="2474650" y="3433900"/>
              <a:ext cx="4075" cy="6325"/>
            </a:xfrm>
            <a:custGeom>
              <a:avLst/>
              <a:gdLst/>
              <a:ahLst/>
              <a:cxnLst/>
              <a:rect l="l" t="t" r="r" b="b"/>
              <a:pathLst>
                <a:path w="163" h="253" extrusionOk="0">
                  <a:moveTo>
                    <a:pt x="73" y="1"/>
                  </a:moveTo>
                  <a:lnTo>
                    <a:pt x="109" y="19"/>
                  </a:lnTo>
                  <a:lnTo>
                    <a:pt x="127" y="72"/>
                  </a:lnTo>
                  <a:lnTo>
                    <a:pt x="109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91" y="162"/>
                  </a:lnTo>
                  <a:lnTo>
                    <a:pt x="109" y="180"/>
                  </a:lnTo>
                  <a:lnTo>
                    <a:pt x="127" y="216"/>
                  </a:lnTo>
                  <a:lnTo>
                    <a:pt x="127" y="234"/>
                  </a:lnTo>
                  <a:lnTo>
                    <a:pt x="145" y="252"/>
                  </a:lnTo>
                  <a:lnTo>
                    <a:pt x="145" y="216"/>
                  </a:lnTo>
                  <a:lnTo>
                    <a:pt x="145" y="180"/>
                  </a:lnTo>
                  <a:lnTo>
                    <a:pt x="109" y="144"/>
                  </a:lnTo>
                  <a:lnTo>
                    <a:pt x="145" y="126"/>
                  </a:lnTo>
                  <a:lnTo>
                    <a:pt x="162" y="72"/>
                  </a:lnTo>
                  <a:lnTo>
                    <a:pt x="145" y="55"/>
                  </a:lnTo>
                  <a:lnTo>
                    <a:pt x="127" y="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7"/>
            <p:cNvSpPr/>
            <p:nvPr/>
          </p:nvSpPr>
          <p:spPr>
            <a:xfrm>
              <a:off x="2479600" y="3433450"/>
              <a:ext cx="2725" cy="3625"/>
            </a:xfrm>
            <a:custGeom>
              <a:avLst/>
              <a:gdLst/>
              <a:ahLst/>
              <a:cxnLst/>
              <a:rect l="l" t="t" r="r" b="b"/>
              <a:pathLst>
                <a:path w="109" h="145" extrusionOk="0">
                  <a:moveTo>
                    <a:pt x="0" y="1"/>
                  </a:moveTo>
                  <a:lnTo>
                    <a:pt x="0" y="19"/>
                  </a:lnTo>
                  <a:lnTo>
                    <a:pt x="108" y="144"/>
                  </a:lnTo>
                  <a:lnTo>
                    <a:pt x="108" y="1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7"/>
            <p:cNvSpPr/>
            <p:nvPr/>
          </p:nvSpPr>
          <p:spPr>
            <a:xfrm>
              <a:off x="2535275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0" y="1"/>
                  </a:moveTo>
                  <a:lnTo>
                    <a:pt x="0" y="37"/>
                  </a:lnTo>
                  <a:lnTo>
                    <a:pt x="90" y="162"/>
                  </a:lnTo>
                  <a:lnTo>
                    <a:pt x="108" y="162"/>
                  </a:lnTo>
                  <a:lnTo>
                    <a:pt x="198" y="37"/>
                  </a:lnTo>
                  <a:lnTo>
                    <a:pt x="233" y="270"/>
                  </a:lnTo>
                  <a:lnTo>
                    <a:pt x="233" y="1"/>
                  </a:lnTo>
                  <a:lnTo>
                    <a:pt x="216" y="1"/>
                  </a:lnTo>
                  <a:lnTo>
                    <a:pt x="108" y="14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7"/>
            <p:cNvSpPr/>
            <p:nvPr/>
          </p:nvSpPr>
          <p:spPr>
            <a:xfrm>
              <a:off x="2542900" y="3433450"/>
              <a:ext cx="4950" cy="6775"/>
            </a:xfrm>
            <a:custGeom>
              <a:avLst/>
              <a:gdLst/>
              <a:ahLst/>
              <a:cxnLst/>
              <a:rect l="l" t="t" r="r" b="b"/>
              <a:pathLst>
                <a:path w="198" h="271" extrusionOk="0">
                  <a:moveTo>
                    <a:pt x="45" y="126"/>
                  </a:moveTo>
                  <a:lnTo>
                    <a:pt x="18" y="180"/>
                  </a:lnTo>
                  <a:lnTo>
                    <a:pt x="26" y="180"/>
                  </a:lnTo>
                  <a:lnTo>
                    <a:pt x="45" y="126"/>
                  </a:lnTo>
                  <a:close/>
                  <a:moveTo>
                    <a:pt x="18" y="198"/>
                  </a:moveTo>
                  <a:lnTo>
                    <a:pt x="15" y="210"/>
                  </a:lnTo>
                  <a:lnTo>
                    <a:pt x="20" y="198"/>
                  </a:lnTo>
                  <a:close/>
                  <a:moveTo>
                    <a:pt x="90" y="1"/>
                  </a:moveTo>
                  <a:lnTo>
                    <a:pt x="45" y="126"/>
                  </a:lnTo>
                  <a:lnTo>
                    <a:pt x="90" y="37"/>
                  </a:lnTo>
                  <a:lnTo>
                    <a:pt x="144" y="180"/>
                  </a:lnTo>
                  <a:lnTo>
                    <a:pt x="26" y="180"/>
                  </a:lnTo>
                  <a:lnTo>
                    <a:pt x="20" y="198"/>
                  </a:lnTo>
                  <a:lnTo>
                    <a:pt x="144" y="198"/>
                  </a:lnTo>
                  <a:lnTo>
                    <a:pt x="198" y="252"/>
                  </a:lnTo>
                  <a:lnTo>
                    <a:pt x="90" y="1"/>
                  </a:lnTo>
                  <a:close/>
                  <a:moveTo>
                    <a:pt x="15" y="210"/>
                  </a:moveTo>
                  <a:lnTo>
                    <a:pt x="0" y="252"/>
                  </a:lnTo>
                  <a:lnTo>
                    <a:pt x="0" y="270"/>
                  </a:lnTo>
                  <a:lnTo>
                    <a:pt x="15" y="21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7"/>
            <p:cNvSpPr/>
            <p:nvPr/>
          </p:nvSpPr>
          <p:spPr>
            <a:xfrm>
              <a:off x="2549625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73" y="1"/>
                  </a:moveTo>
                  <a:lnTo>
                    <a:pt x="108" y="19"/>
                  </a:lnTo>
                  <a:lnTo>
                    <a:pt x="126" y="55"/>
                  </a:lnTo>
                  <a:lnTo>
                    <a:pt x="108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44" y="252"/>
                  </a:lnTo>
                  <a:lnTo>
                    <a:pt x="162" y="270"/>
                  </a:lnTo>
                  <a:lnTo>
                    <a:pt x="162" y="252"/>
                  </a:lnTo>
                  <a:lnTo>
                    <a:pt x="162" y="216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62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7"/>
            <p:cNvSpPr/>
            <p:nvPr/>
          </p:nvSpPr>
          <p:spPr>
            <a:xfrm>
              <a:off x="2554575" y="3433000"/>
              <a:ext cx="6750" cy="7225"/>
            </a:xfrm>
            <a:custGeom>
              <a:avLst/>
              <a:gdLst/>
              <a:ahLst/>
              <a:cxnLst/>
              <a:rect l="l" t="t" r="r" b="b"/>
              <a:pathLst>
                <a:path w="270" h="289" extrusionOk="0"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108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54" y="252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52" y="252"/>
                  </a:lnTo>
                  <a:lnTo>
                    <a:pt x="216" y="270"/>
                  </a:lnTo>
                  <a:lnTo>
                    <a:pt x="126" y="270"/>
                  </a:lnTo>
                  <a:lnTo>
                    <a:pt x="90" y="234"/>
                  </a:lnTo>
                  <a:lnTo>
                    <a:pt x="54" y="198"/>
                  </a:lnTo>
                  <a:lnTo>
                    <a:pt x="54" y="144"/>
                  </a:lnTo>
                  <a:lnTo>
                    <a:pt x="54" y="108"/>
                  </a:lnTo>
                  <a:lnTo>
                    <a:pt x="72" y="73"/>
                  </a:lnTo>
                  <a:lnTo>
                    <a:pt x="108" y="37"/>
                  </a:lnTo>
                  <a:lnTo>
                    <a:pt x="162" y="19"/>
                  </a:lnTo>
                  <a:lnTo>
                    <a:pt x="216" y="19"/>
                  </a:lnTo>
                  <a:lnTo>
                    <a:pt x="252" y="55"/>
                  </a:lnTo>
                  <a:lnTo>
                    <a:pt x="270" y="55"/>
                  </a:lnTo>
                  <a:lnTo>
                    <a:pt x="270" y="37"/>
                  </a:lnTo>
                  <a:lnTo>
                    <a:pt x="234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7"/>
            <p:cNvSpPr/>
            <p:nvPr/>
          </p:nvSpPr>
          <p:spPr>
            <a:xfrm>
              <a:off x="2564000" y="3436600"/>
              <a:ext cx="3600" cy="475"/>
            </a:xfrm>
            <a:custGeom>
              <a:avLst/>
              <a:gdLst/>
              <a:ahLst/>
              <a:cxnLst/>
              <a:rect l="l" t="t" r="r" b="b"/>
              <a:pathLst>
                <a:path w="144" h="19" extrusionOk="0">
                  <a:moveTo>
                    <a:pt x="0" y="0"/>
                  </a:moveTo>
                  <a:lnTo>
                    <a:pt x="0" y="18"/>
                  </a:lnTo>
                  <a:lnTo>
                    <a:pt x="144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7"/>
            <p:cNvSpPr/>
            <p:nvPr/>
          </p:nvSpPr>
          <p:spPr>
            <a:xfrm>
              <a:off x="2630425" y="3433450"/>
              <a:ext cx="4975" cy="6775"/>
            </a:xfrm>
            <a:custGeom>
              <a:avLst/>
              <a:gdLst/>
              <a:ahLst/>
              <a:cxnLst/>
              <a:rect l="l" t="t" r="r" b="b"/>
              <a:pathLst>
                <a:path w="199" h="271" extrusionOk="0">
                  <a:moveTo>
                    <a:pt x="91" y="37"/>
                  </a:moveTo>
                  <a:lnTo>
                    <a:pt x="73" y="85"/>
                  </a:lnTo>
                  <a:lnTo>
                    <a:pt x="92" y="39"/>
                  </a:lnTo>
                  <a:lnTo>
                    <a:pt x="91" y="37"/>
                  </a:lnTo>
                  <a:close/>
                  <a:moveTo>
                    <a:pt x="19" y="198"/>
                  </a:moveTo>
                  <a:lnTo>
                    <a:pt x="12" y="227"/>
                  </a:lnTo>
                  <a:lnTo>
                    <a:pt x="24" y="198"/>
                  </a:lnTo>
                  <a:close/>
                  <a:moveTo>
                    <a:pt x="109" y="1"/>
                  </a:moveTo>
                  <a:lnTo>
                    <a:pt x="92" y="39"/>
                  </a:lnTo>
                  <a:lnTo>
                    <a:pt x="163" y="180"/>
                  </a:lnTo>
                  <a:lnTo>
                    <a:pt x="37" y="180"/>
                  </a:lnTo>
                  <a:lnTo>
                    <a:pt x="73" y="85"/>
                  </a:lnTo>
                  <a:lnTo>
                    <a:pt x="24" y="198"/>
                  </a:lnTo>
                  <a:lnTo>
                    <a:pt x="163" y="198"/>
                  </a:lnTo>
                  <a:lnTo>
                    <a:pt x="198" y="252"/>
                  </a:lnTo>
                  <a:lnTo>
                    <a:pt x="109" y="1"/>
                  </a:lnTo>
                  <a:close/>
                  <a:moveTo>
                    <a:pt x="12" y="227"/>
                  </a:moveTo>
                  <a:lnTo>
                    <a:pt x="1" y="252"/>
                  </a:lnTo>
                  <a:lnTo>
                    <a:pt x="1" y="270"/>
                  </a:lnTo>
                  <a:lnTo>
                    <a:pt x="12" y="2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7"/>
            <p:cNvSpPr/>
            <p:nvPr/>
          </p:nvSpPr>
          <p:spPr>
            <a:xfrm>
              <a:off x="2637175" y="3433450"/>
              <a:ext cx="4050" cy="4075"/>
            </a:xfrm>
            <a:custGeom>
              <a:avLst/>
              <a:gdLst/>
              <a:ahLst/>
              <a:cxnLst/>
              <a:rect l="l" t="t" r="r" b="b"/>
              <a:pathLst>
                <a:path w="162" h="163" extrusionOk="0">
                  <a:moveTo>
                    <a:pt x="90" y="19"/>
                  </a:moveTo>
                  <a:lnTo>
                    <a:pt x="126" y="37"/>
                  </a:lnTo>
                  <a:lnTo>
                    <a:pt x="144" y="73"/>
                  </a:lnTo>
                  <a:lnTo>
                    <a:pt x="126" y="126"/>
                  </a:lnTo>
                  <a:lnTo>
                    <a:pt x="90" y="144"/>
                  </a:lnTo>
                  <a:lnTo>
                    <a:pt x="18" y="144"/>
                  </a:lnTo>
                  <a:lnTo>
                    <a:pt x="18" y="19"/>
                  </a:lnTo>
                  <a:close/>
                  <a:moveTo>
                    <a:pt x="0" y="1"/>
                  </a:moveTo>
                  <a:lnTo>
                    <a:pt x="0" y="162"/>
                  </a:lnTo>
                  <a:lnTo>
                    <a:pt x="108" y="162"/>
                  </a:lnTo>
                  <a:lnTo>
                    <a:pt x="126" y="144"/>
                  </a:lnTo>
                  <a:lnTo>
                    <a:pt x="144" y="108"/>
                  </a:lnTo>
                  <a:lnTo>
                    <a:pt x="162" y="90"/>
                  </a:lnTo>
                  <a:lnTo>
                    <a:pt x="144" y="55"/>
                  </a:lnTo>
                  <a:lnTo>
                    <a:pt x="126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7"/>
            <p:cNvSpPr/>
            <p:nvPr/>
          </p:nvSpPr>
          <p:spPr>
            <a:xfrm>
              <a:off x="2643450" y="3433900"/>
              <a:ext cx="4075" cy="6775"/>
            </a:xfrm>
            <a:custGeom>
              <a:avLst/>
              <a:gdLst/>
              <a:ahLst/>
              <a:cxnLst/>
              <a:rect l="l" t="t" r="r" b="b"/>
              <a:pathLst>
                <a:path w="163" h="271" extrusionOk="0">
                  <a:moveTo>
                    <a:pt x="73" y="1"/>
                  </a:moveTo>
                  <a:lnTo>
                    <a:pt x="108" y="19"/>
                  </a:lnTo>
                  <a:lnTo>
                    <a:pt x="126" y="55"/>
                  </a:lnTo>
                  <a:lnTo>
                    <a:pt x="108" y="108"/>
                  </a:lnTo>
                  <a:lnTo>
                    <a:pt x="73" y="126"/>
                  </a:lnTo>
                  <a:lnTo>
                    <a:pt x="1" y="126"/>
                  </a:lnTo>
                  <a:lnTo>
                    <a:pt x="1" y="144"/>
                  </a:lnTo>
                  <a:lnTo>
                    <a:pt x="73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26" y="252"/>
                  </a:lnTo>
                  <a:lnTo>
                    <a:pt x="144" y="270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8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7"/>
            <p:cNvSpPr/>
            <p:nvPr/>
          </p:nvSpPr>
          <p:spPr>
            <a:xfrm>
              <a:off x="2649750" y="3433450"/>
              <a:ext cx="25" cy="6775"/>
            </a:xfrm>
            <a:custGeom>
              <a:avLst/>
              <a:gdLst/>
              <a:ahLst/>
              <a:cxnLst/>
              <a:rect l="l" t="t" r="r" b="b"/>
              <a:pathLst>
                <a:path w="1" h="271" extrusionOk="0">
                  <a:moveTo>
                    <a:pt x="0" y="1"/>
                  </a:moveTo>
                  <a:lnTo>
                    <a:pt x="0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7"/>
            <p:cNvSpPr/>
            <p:nvPr/>
          </p:nvSpPr>
          <p:spPr>
            <a:xfrm>
              <a:off x="2652875" y="3433900"/>
              <a:ext cx="3625" cy="6325"/>
            </a:xfrm>
            <a:custGeom>
              <a:avLst/>
              <a:gdLst/>
              <a:ahLst/>
              <a:cxnLst/>
              <a:rect l="l" t="t" r="r" b="b"/>
              <a:pathLst>
                <a:path w="145" h="253" extrusionOk="0">
                  <a:moveTo>
                    <a:pt x="1" y="252"/>
                  </a:moveTo>
                  <a:lnTo>
                    <a:pt x="1" y="252"/>
                  </a:lnTo>
                  <a:lnTo>
                    <a:pt x="1" y="1"/>
                  </a:lnTo>
                  <a:lnTo>
                    <a:pt x="1" y="252"/>
                  </a:lnTo>
                  <a:lnTo>
                    <a:pt x="144" y="252"/>
                  </a:lnTo>
                  <a:lnTo>
                    <a:pt x="1" y="2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7"/>
            <p:cNvSpPr/>
            <p:nvPr/>
          </p:nvSpPr>
          <p:spPr>
            <a:xfrm>
              <a:off x="2726500" y="3433450"/>
              <a:ext cx="5425" cy="6775"/>
            </a:xfrm>
            <a:custGeom>
              <a:avLst/>
              <a:gdLst/>
              <a:ahLst/>
              <a:cxnLst/>
              <a:rect l="l" t="t" r="r" b="b"/>
              <a:pathLst>
                <a:path w="217" h="271" extrusionOk="0">
                  <a:moveTo>
                    <a:pt x="1" y="1"/>
                  </a:moveTo>
                  <a:lnTo>
                    <a:pt x="1" y="37"/>
                  </a:lnTo>
                  <a:lnTo>
                    <a:pt x="91" y="162"/>
                  </a:lnTo>
                  <a:lnTo>
                    <a:pt x="108" y="162"/>
                  </a:lnTo>
                  <a:lnTo>
                    <a:pt x="198" y="37"/>
                  </a:lnTo>
                  <a:lnTo>
                    <a:pt x="216" y="270"/>
                  </a:lnTo>
                  <a:lnTo>
                    <a:pt x="216" y="1"/>
                  </a:lnTo>
                  <a:lnTo>
                    <a:pt x="198" y="1"/>
                  </a:lnTo>
                  <a:lnTo>
                    <a:pt x="108" y="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7"/>
            <p:cNvSpPr/>
            <p:nvPr/>
          </p:nvSpPr>
          <p:spPr>
            <a:xfrm>
              <a:off x="2734150" y="3433450"/>
              <a:ext cx="4950" cy="6775"/>
            </a:xfrm>
            <a:custGeom>
              <a:avLst/>
              <a:gdLst/>
              <a:ahLst/>
              <a:cxnLst/>
              <a:rect l="l" t="t" r="r" b="b"/>
              <a:pathLst>
                <a:path w="198" h="271" extrusionOk="0">
                  <a:moveTo>
                    <a:pt x="90" y="37"/>
                  </a:moveTo>
                  <a:lnTo>
                    <a:pt x="144" y="180"/>
                  </a:lnTo>
                  <a:lnTo>
                    <a:pt x="36" y="180"/>
                  </a:lnTo>
                  <a:lnTo>
                    <a:pt x="90" y="37"/>
                  </a:lnTo>
                  <a:close/>
                  <a:moveTo>
                    <a:pt x="18" y="198"/>
                  </a:moveTo>
                  <a:lnTo>
                    <a:pt x="15" y="210"/>
                  </a:lnTo>
                  <a:lnTo>
                    <a:pt x="19" y="198"/>
                  </a:lnTo>
                  <a:close/>
                  <a:moveTo>
                    <a:pt x="90" y="1"/>
                  </a:moveTo>
                  <a:lnTo>
                    <a:pt x="19" y="198"/>
                  </a:lnTo>
                  <a:lnTo>
                    <a:pt x="162" y="198"/>
                  </a:lnTo>
                  <a:lnTo>
                    <a:pt x="198" y="252"/>
                  </a:lnTo>
                  <a:lnTo>
                    <a:pt x="90" y="1"/>
                  </a:lnTo>
                  <a:close/>
                  <a:moveTo>
                    <a:pt x="15" y="210"/>
                  </a:moveTo>
                  <a:lnTo>
                    <a:pt x="0" y="252"/>
                  </a:lnTo>
                  <a:lnTo>
                    <a:pt x="0" y="270"/>
                  </a:lnTo>
                  <a:lnTo>
                    <a:pt x="15" y="21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7"/>
            <p:cNvSpPr/>
            <p:nvPr/>
          </p:nvSpPr>
          <p:spPr>
            <a:xfrm>
              <a:off x="2739525" y="3433900"/>
              <a:ext cx="5400" cy="6325"/>
            </a:xfrm>
            <a:custGeom>
              <a:avLst/>
              <a:gdLst/>
              <a:ahLst/>
              <a:cxnLst/>
              <a:rect l="l" t="t" r="r" b="b"/>
              <a:pathLst>
                <a:path w="216" h="253" extrusionOk="0">
                  <a:moveTo>
                    <a:pt x="0" y="1"/>
                  </a:moveTo>
                  <a:lnTo>
                    <a:pt x="90" y="126"/>
                  </a:lnTo>
                  <a:lnTo>
                    <a:pt x="108" y="252"/>
                  </a:lnTo>
                  <a:lnTo>
                    <a:pt x="108" y="126"/>
                  </a:lnTo>
                  <a:lnTo>
                    <a:pt x="216" y="1"/>
                  </a:lnTo>
                  <a:lnTo>
                    <a:pt x="198" y="1"/>
                  </a:lnTo>
                  <a:lnTo>
                    <a:pt x="10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7"/>
            <p:cNvSpPr/>
            <p:nvPr/>
          </p:nvSpPr>
          <p:spPr>
            <a:xfrm>
              <a:off x="2812700" y="3438400"/>
              <a:ext cx="4525" cy="2275"/>
            </a:xfrm>
            <a:custGeom>
              <a:avLst/>
              <a:gdLst/>
              <a:ahLst/>
              <a:cxnLst/>
              <a:rect l="l" t="t" r="r" b="b"/>
              <a:pathLst>
                <a:path w="181" h="91" extrusionOk="0">
                  <a:moveTo>
                    <a:pt x="0" y="0"/>
                  </a:moveTo>
                  <a:lnTo>
                    <a:pt x="18" y="36"/>
                  </a:lnTo>
                  <a:lnTo>
                    <a:pt x="36" y="72"/>
                  </a:lnTo>
                  <a:lnTo>
                    <a:pt x="72" y="90"/>
                  </a:lnTo>
                  <a:lnTo>
                    <a:pt x="108" y="90"/>
                  </a:lnTo>
                  <a:lnTo>
                    <a:pt x="144" y="72"/>
                  </a:lnTo>
                  <a:lnTo>
                    <a:pt x="180" y="54"/>
                  </a:lnTo>
                  <a:lnTo>
                    <a:pt x="180" y="18"/>
                  </a:lnTo>
                  <a:lnTo>
                    <a:pt x="162" y="36"/>
                  </a:lnTo>
                  <a:lnTo>
                    <a:pt x="144" y="54"/>
                  </a:lnTo>
                  <a:lnTo>
                    <a:pt x="108" y="54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7"/>
            <p:cNvSpPr/>
            <p:nvPr/>
          </p:nvSpPr>
          <p:spPr>
            <a:xfrm>
              <a:off x="2818975" y="3433450"/>
              <a:ext cx="5875" cy="6775"/>
            </a:xfrm>
            <a:custGeom>
              <a:avLst/>
              <a:gdLst/>
              <a:ahLst/>
              <a:cxnLst/>
              <a:rect l="l" t="t" r="r" b="b"/>
              <a:pathLst>
                <a:path w="235" h="271" extrusionOk="0">
                  <a:moveTo>
                    <a:pt x="37" y="1"/>
                  </a:moveTo>
                  <a:lnTo>
                    <a:pt x="1" y="162"/>
                  </a:lnTo>
                  <a:lnTo>
                    <a:pt x="19" y="216"/>
                  </a:lnTo>
                  <a:lnTo>
                    <a:pt x="37" y="252"/>
                  </a:lnTo>
                  <a:lnTo>
                    <a:pt x="73" y="270"/>
                  </a:lnTo>
                  <a:lnTo>
                    <a:pt x="163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52"/>
                  </a:lnTo>
                  <a:lnTo>
                    <a:pt x="109" y="252"/>
                  </a:lnTo>
                  <a:lnTo>
                    <a:pt x="73" y="234"/>
                  </a:lnTo>
                  <a:lnTo>
                    <a:pt x="55" y="198"/>
                  </a:lnTo>
                  <a:lnTo>
                    <a:pt x="37" y="16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7"/>
            <p:cNvSpPr/>
            <p:nvPr/>
          </p:nvSpPr>
          <p:spPr>
            <a:xfrm>
              <a:off x="2828850" y="3433900"/>
              <a:ext cx="4525" cy="6325"/>
            </a:xfrm>
            <a:custGeom>
              <a:avLst/>
              <a:gdLst/>
              <a:ahLst/>
              <a:cxnLst/>
              <a:rect l="l" t="t" r="r" b="b"/>
              <a:pathLst>
                <a:path w="181" h="253" extrusionOk="0">
                  <a:moveTo>
                    <a:pt x="1" y="1"/>
                  </a:moveTo>
                  <a:lnTo>
                    <a:pt x="1" y="19"/>
                  </a:lnTo>
                  <a:lnTo>
                    <a:pt x="181" y="252"/>
                  </a:lnTo>
                  <a:lnTo>
                    <a:pt x="181" y="23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7"/>
            <p:cNvSpPr/>
            <p:nvPr/>
          </p:nvSpPr>
          <p:spPr>
            <a:xfrm>
              <a:off x="283515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7"/>
            <p:cNvSpPr/>
            <p:nvPr/>
          </p:nvSpPr>
          <p:spPr>
            <a:xfrm>
              <a:off x="2906075" y="3437950"/>
              <a:ext cx="4975" cy="2275"/>
            </a:xfrm>
            <a:custGeom>
              <a:avLst/>
              <a:gdLst/>
              <a:ahLst/>
              <a:cxnLst/>
              <a:rect l="l" t="t" r="r" b="b"/>
              <a:pathLst>
                <a:path w="199" h="91" extrusionOk="0">
                  <a:moveTo>
                    <a:pt x="198" y="0"/>
                  </a:moveTo>
                  <a:lnTo>
                    <a:pt x="180" y="18"/>
                  </a:lnTo>
                  <a:lnTo>
                    <a:pt x="162" y="54"/>
                  </a:lnTo>
                  <a:lnTo>
                    <a:pt x="144" y="72"/>
                  </a:lnTo>
                  <a:lnTo>
                    <a:pt x="108" y="72"/>
                  </a:lnTo>
                  <a:lnTo>
                    <a:pt x="72" y="54"/>
                  </a:lnTo>
                  <a:lnTo>
                    <a:pt x="36" y="18"/>
                  </a:lnTo>
                  <a:lnTo>
                    <a:pt x="1" y="18"/>
                  </a:lnTo>
                  <a:lnTo>
                    <a:pt x="36" y="72"/>
                  </a:lnTo>
                  <a:lnTo>
                    <a:pt x="90" y="90"/>
                  </a:lnTo>
                  <a:lnTo>
                    <a:pt x="126" y="90"/>
                  </a:lnTo>
                  <a:lnTo>
                    <a:pt x="162" y="72"/>
                  </a:lnTo>
                  <a:lnTo>
                    <a:pt x="180" y="3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7"/>
            <p:cNvSpPr/>
            <p:nvPr/>
          </p:nvSpPr>
          <p:spPr>
            <a:xfrm>
              <a:off x="2912350" y="3433450"/>
              <a:ext cx="5875" cy="7225"/>
            </a:xfrm>
            <a:custGeom>
              <a:avLst/>
              <a:gdLst/>
              <a:ahLst/>
              <a:cxnLst/>
              <a:rect l="l" t="t" r="r" b="b"/>
              <a:pathLst>
                <a:path w="235" h="289" extrusionOk="0">
                  <a:moveTo>
                    <a:pt x="37" y="1"/>
                  </a:moveTo>
                  <a:lnTo>
                    <a:pt x="1" y="162"/>
                  </a:lnTo>
                  <a:lnTo>
                    <a:pt x="1" y="216"/>
                  </a:lnTo>
                  <a:lnTo>
                    <a:pt x="37" y="252"/>
                  </a:lnTo>
                  <a:lnTo>
                    <a:pt x="73" y="270"/>
                  </a:lnTo>
                  <a:lnTo>
                    <a:pt x="109" y="288"/>
                  </a:lnTo>
                  <a:lnTo>
                    <a:pt x="163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62"/>
                  </a:lnTo>
                  <a:lnTo>
                    <a:pt x="216" y="216"/>
                  </a:lnTo>
                  <a:lnTo>
                    <a:pt x="163" y="252"/>
                  </a:lnTo>
                  <a:lnTo>
                    <a:pt x="109" y="234"/>
                  </a:lnTo>
                  <a:lnTo>
                    <a:pt x="91" y="234"/>
                  </a:lnTo>
                  <a:lnTo>
                    <a:pt x="55" y="198"/>
                  </a:lnTo>
                  <a:lnTo>
                    <a:pt x="37" y="16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7"/>
            <p:cNvSpPr/>
            <p:nvPr/>
          </p:nvSpPr>
          <p:spPr>
            <a:xfrm>
              <a:off x="2921350" y="3433900"/>
              <a:ext cx="3600" cy="6325"/>
            </a:xfrm>
            <a:custGeom>
              <a:avLst/>
              <a:gdLst/>
              <a:ahLst/>
              <a:cxnLst/>
              <a:rect l="l" t="t" r="r" b="b"/>
              <a:pathLst>
                <a:path w="144" h="253" extrusionOk="0">
                  <a:moveTo>
                    <a:pt x="0" y="252"/>
                  </a:moveTo>
                  <a:lnTo>
                    <a:pt x="0" y="252"/>
                  </a:lnTo>
                  <a:lnTo>
                    <a:pt x="0" y="1"/>
                  </a:lnTo>
                  <a:lnTo>
                    <a:pt x="0" y="252"/>
                  </a:lnTo>
                  <a:lnTo>
                    <a:pt x="144" y="252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7"/>
            <p:cNvSpPr/>
            <p:nvPr/>
          </p:nvSpPr>
          <p:spPr>
            <a:xfrm>
              <a:off x="2924925" y="3433900"/>
              <a:ext cx="4975" cy="3625"/>
            </a:xfrm>
            <a:custGeom>
              <a:avLst/>
              <a:gdLst/>
              <a:ahLst/>
              <a:cxnLst/>
              <a:rect l="l" t="t" r="r" b="b"/>
              <a:pathLst>
                <a:path w="199" h="145" extrusionOk="0">
                  <a:moveTo>
                    <a:pt x="1" y="1"/>
                  </a:moveTo>
                  <a:lnTo>
                    <a:pt x="91" y="108"/>
                  </a:lnTo>
                  <a:lnTo>
                    <a:pt x="92" y="107"/>
                  </a:lnTo>
                  <a:lnTo>
                    <a:pt x="92" y="107"/>
                  </a:lnTo>
                  <a:lnTo>
                    <a:pt x="1" y="1"/>
                  </a:lnTo>
                  <a:close/>
                  <a:moveTo>
                    <a:pt x="180" y="1"/>
                  </a:moveTo>
                  <a:lnTo>
                    <a:pt x="92" y="107"/>
                  </a:lnTo>
                  <a:lnTo>
                    <a:pt x="92" y="107"/>
                  </a:lnTo>
                  <a:lnTo>
                    <a:pt x="108" y="126"/>
                  </a:lnTo>
                  <a:lnTo>
                    <a:pt x="108" y="144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7"/>
            <p:cNvSpPr/>
            <p:nvPr/>
          </p:nvSpPr>
          <p:spPr>
            <a:xfrm>
              <a:off x="2988675" y="3433450"/>
              <a:ext cx="5425" cy="6775"/>
            </a:xfrm>
            <a:custGeom>
              <a:avLst/>
              <a:gdLst/>
              <a:ahLst/>
              <a:cxnLst/>
              <a:rect l="l" t="t" r="r" b="b"/>
              <a:pathLst>
                <a:path w="217" h="271" extrusionOk="0">
                  <a:moveTo>
                    <a:pt x="108" y="37"/>
                  </a:moveTo>
                  <a:lnTo>
                    <a:pt x="162" y="180"/>
                  </a:lnTo>
                  <a:lnTo>
                    <a:pt x="37" y="180"/>
                  </a:lnTo>
                  <a:lnTo>
                    <a:pt x="108" y="37"/>
                  </a:lnTo>
                  <a:close/>
                  <a:moveTo>
                    <a:pt x="108" y="1"/>
                  </a:moveTo>
                  <a:lnTo>
                    <a:pt x="1" y="270"/>
                  </a:lnTo>
                  <a:lnTo>
                    <a:pt x="37" y="198"/>
                  </a:lnTo>
                  <a:lnTo>
                    <a:pt x="162" y="198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108" y="1"/>
                  </a:lnTo>
                  <a:close/>
                  <a:moveTo>
                    <a:pt x="1" y="270"/>
                  </a:moveTo>
                  <a:lnTo>
                    <a:pt x="1" y="270"/>
                  </a:lnTo>
                  <a:lnTo>
                    <a:pt x="1" y="27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7"/>
            <p:cNvSpPr/>
            <p:nvPr/>
          </p:nvSpPr>
          <p:spPr>
            <a:xfrm>
              <a:off x="2994075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36" y="1"/>
                  </a:moveTo>
                  <a:lnTo>
                    <a:pt x="0" y="162"/>
                  </a:lnTo>
                  <a:lnTo>
                    <a:pt x="18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34" y="216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52"/>
                  </a:lnTo>
                  <a:lnTo>
                    <a:pt x="108" y="252"/>
                  </a:lnTo>
                  <a:lnTo>
                    <a:pt x="72" y="234"/>
                  </a:lnTo>
                  <a:lnTo>
                    <a:pt x="54" y="198"/>
                  </a:lnTo>
                  <a:lnTo>
                    <a:pt x="36" y="16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7"/>
            <p:cNvSpPr/>
            <p:nvPr/>
          </p:nvSpPr>
          <p:spPr>
            <a:xfrm>
              <a:off x="3002600" y="3433000"/>
              <a:ext cx="6300" cy="7225"/>
            </a:xfrm>
            <a:custGeom>
              <a:avLst/>
              <a:gdLst/>
              <a:ahLst/>
              <a:cxnLst/>
              <a:rect l="l" t="t" r="r" b="b"/>
              <a:pathLst>
                <a:path w="252" h="289" extrusionOk="0">
                  <a:moveTo>
                    <a:pt x="180" y="1"/>
                  </a:moveTo>
                  <a:lnTo>
                    <a:pt x="171" y="4"/>
                  </a:lnTo>
                  <a:lnTo>
                    <a:pt x="171" y="4"/>
                  </a:lnTo>
                  <a:lnTo>
                    <a:pt x="216" y="19"/>
                  </a:lnTo>
                  <a:lnTo>
                    <a:pt x="180" y="1"/>
                  </a:lnTo>
                  <a:close/>
                  <a:moveTo>
                    <a:pt x="252" y="144"/>
                  </a:moveTo>
                  <a:lnTo>
                    <a:pt x="162" y="162"/>
                  </a:lnTo>
                  <a:lnTo>
                    <a:pt x="252" y="162"/>
                  </a:lnTo>
                  <a:lnTo>
                    <a:pt x="252" y="144"/>
                  </a:lnTo>
                  <a:close/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108"/>
                  </a:lnTo>
                  <a:lnTo>
                    <a:pt x="0" y="162"/>
                  </a:lnTo>
                  <a:lnTo>
                    <a:pt x="18" y="234"/>
                  </a:lnTo>
                  <a:lnTo>
                    <a:pt x="54" y="270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52" y="270"/>
                  </a:lnTo>
                  <a:lnTo>
                    <a:pt x="252" y="234"/>
                  </a:lnTo>
                  <a:lnTo>
                    <a:pt x="216" y="252"/>
                  </a:lnTo>
                  <a:lnTo>
                    <a:pt x="126" y="252"/>
                  </a:lnTo>
                  <a:lnTo>
                    <a:pt x="90" y="216"/>
                  </a:lnTo>
                  <a:lnTo>
                    <a:pt x="54" y="180"/>
                  </a:lnTo>
                  <a:lnTo>
                    <a:pt x="54" y="126"/>
                  </a:lnTo>
                  <a:lnTo>
                    <a:pt x="54" y="91"/>
                  </a:lnTo>
                  <a:lnTo>
                    <a:pt x="90" y="37"/>
                  </a:lnTo>
                  <a:lnTo>
                    <a:pt x="126" y="19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7"/>
            <p:cNvSpPr/>
            <p:nvPr/>
          </p:nvSpPr>
          <p:spPr>
            <a:xfrm>
              <a:off x="3010675" y="3433450"/>
              <a:ext cx="5850" cy="7225"/>
            </a:xfrm>
            <a:custGeom>
              <a:avLst/>
              <a:gdLst/>
              <a:ahLst/>
              <a:cxnLst/>
              <a:rect l="l" t="t" r="r" b="b"/>
              <a:pathLst>
                <a:path w="234" h="289" extrusionOk="0">
                  <a:moveTo>
                    <a:pt x="234" y="162"/>
                  </a:moveTo>
                  <a:lnTo>
                    <a:pt x="216" y="216"/>
                  </a:lnTo>
                  <a:lnTo>
                    <a:pt x="234" y="198"/>
                  </a:lnTo>
                  <a:lnTo>
                    <a:pt x="234" y="162"/>
                  </a:lnTo>
                  <a:close/>
                  <a:moveTo>
                    <a:pt x="36" y="1"/>
                  </a:moveTo>
                  <a:lnTo>
                    <a:pt x="1" y="162"/>
                  </a:lnTo>
                  <a:lnTo>
                    <a:pt x="1" y="216"/>
                  </a:lnTo>
                  <a:lnTo>
                    <a:pt x="36" y="252"/>
                  </a:lnTo>
                  <a:lnTo>
                    <a:pt x="72" y="270"/>
                  </a:lnTo>
                  <a:lnTo>
                    <a:pt x="108" y="288"/>
                  </a:lnTo>
                  <a:lnTo>
                    <a:pt x="162" y="270"/>
                  </a:lnTo>
                  <a:lnTo>
                    <a:pt x="198" y="252"/>
                  </a:lnTo>
                  <a:lnTo>
                    <a:pt x="216" y="216"/>
                  </a:lnTo>
                  <a:lnTo>
                    <a:pt x="216" y="216"/>
                  </a:lnTo>
                  <a:lnTo>
                    <a:pt x="198" y="234"/>
                  </a:lnTo>
                  <a:lnTo>
                    <a:pt x="180" y="252"/>
                  </a:lnTo>
                  <a:lnTo>
                    <a:pt x="90" y="252"/>
                  </a:lnTo>
                  <a:lnTo>
                    <a:pt x="72" y="234"/>
                  </a:lnTo>
                  <a:lnTo>
                    <a:pt x="54" y="198"/>
                  </a:lnTo>
                  <a:lnTo>
                    <a:pt x="36" y="16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7"/>
            <p:cNvSpPr/>
            <p:nvPr/>
          </p:nvSpPr>
          <p:spPr>
            <a:xfrm>
              <a:off x="3019200" y="3433000"/>
              <a:ext cx="5425" cy="7225"/>
            </a:xfrm>
            <a:custGeom>
              <a:avLst/>
              <a:gdLst/>
              <a:ahLst/>
              <a:cxnLst/>
              <a:rect l="l" t="t" r="r" b="b"/>
              <a:pathLst>
                <a:path w="217" h="289" extrusionOk="0">
                  <a:moveTo>
                    <a:pt x="108" y="1"/>
                  </a:moveTo>
                  <a:lnTo>
                    <a:pt x="73" y="19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91" y="19"/>
                  </a:lnTo>
                  <a:lnTo>
                    <a:pt x="162" y="19"/>
                  </a:lnTo>
                  <a:lnTo>
                    <a:pt x="108" y="1"/>
                  </a:lnTo>
                  <a:close/>
                  <a:moveTo>
                    <a:pt x="1" y="252"/>
                  </a:moveTo>
                  <a:lnTo>
                    <a:pt x="55" y="270"/>
                  </a:lnTo>
                  <a:lnTo>
                    <a:pt x="108" y="288"/>
                  </a:lnTo>
                  <a:lnTo>
                    <a:pt x="73" y="270"/>
                  </a:lnTo>
                  <a:lnTo>
                    <a:pt x="19" y="252"/>
                  </a:lnTo>
                  <a:close/>
                  <a:moveTo>
                    <a:pt x="55" y="37"/>
                  </a:moveTo>
                  <a:lnTo>
                    <a:pt x="19" y="55"/>
                  </a:lnTo>
                  <a:lnTo>
                    <a:pt x="19" y="91"/>
                  </a:lnTo>
                  <a:lnTo>
                    <a:pt x="19" y="108"/>
                  </a:lnTo>
                  <a:lnTo>
                    <a:pt x="55" y="126"/>
                  </a:lnTo>
                  <a:lnTo>
                    <a:pt x="108" y="162"/>
                  </a:lnTo>
                  <a:lnTo>
                    <a:pt x="180" y="180"/>
                  </a:lnTo>
                  <a:lnTo>
                    <a:pt x="198" y="198"/>
                  </a:lnTo>
                  <a:lnTo>
                    <a:pt x="198" y="216"/>
                  </a:lnTo>
                  <a:lnTo>
                    <a:pt x="198" y="252"/>
                  </a:lnTo>
                  <a:lnTo>
                    <a:pt x="180" y="252"/>
                  </a:lnTo>
                  <a:lnTo>
                    <a:pt x="144" y="270"/>
                  </a:lnTo>
                  <a:lnTo>
                    <a:pt x="108" y="288"/>
                  </a:lnTo>
                  <a:lnTo>
                    <a:pt x="180" y="270"/>
                  </a:lnTo>
                  <a:lnTo>
                    <a:pt x="216" y="234"/>
                  </a:lnTo>
                  <a:lnTo>
                    <a:pt x="216" y="198"/>
                  </a:lnTo>
                  <a:lnTo>
                    <a:pt x="216" y="180"/>
                  </a:lnTo>
                  <a:lnTo>
                    <a:pt x="180" y="144"/>
                  </a:lnTo>
                  <a:lnTo>
                    <a:pt x="108" y="126"/>
                  </a:lnTo>
                  <a:lnTo>
                    <a:pt x="55" y="108"/>
                  </a:lnTo>
                  <a:lnTo>
                    <a:pt x="37" y="91"/>
                  </a:lnTo>
                  <a:lnTo>
                    <a:pt x="37" y="73"/>
                  </a:lnTo>
                  <a:lnTo>
                    <a:pt x="37" y="55"/>
                  </a:lnTo>
                  <a:lnTo>
                    <a:pt x="55" y="3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7"/>
            <p:cNvSpPr/>
            <p:nvPr/>
          </p:nvSpPr>
          <p:spPr>
            <a:xfrm>
              <a:off x="3028625" y="3433900"/>
              <a:ext cx="475" cy="6325"/>
            </a:xfrm>
            <a:custGeom>
              <a:avLst/>
              <a:gdLst/>
              <a:ahLst/>
              <a:cxnLst/>
              <a:rect l="l" t="t" r="r" b="b"/>
              <a:pathLst>
                <a:path w="19" h="253" extrusionOk="0">
                  <a:moveTo>
                    <a:pt x="1" y="1"/>
                  </a:moveTo>
                  <a:lnTo>
                    <a:pt x="19" y="25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7"/>
            <p:cNvSpPr/>
            <p:nvPr/>
          </p:nvSpPr>
          <p:spPr>
            <a:xfrm>
              <a:off x="3073075" y="3433000"/>
              <a:ext cx="5425" cy="7225"/>
            </a:xfrm>
            <a:custGeom>
              <a:avLst/>
              <a:gdLst/>
              <a:ahLst/>
              <a:cxnLst/>
              <a:rect l="l" t="t" r="r" b="b"/>
              <a:pathLst>
                <a:path w="217" h="289" extrusionOk="0">
                  <a:moveTo>
                    <a:pt x="19" y="252"/>
                  </a:moveTo>
                  <a:lnTo>
                    <a:pt x="54" y="288"/>
                  </a:lnTo>
                  <a:lnTo>
                    <a:pt x="108" y="288"/>
                  </a:lnTo>
                  <a:lnTo>
                    <a:pt x="54" y="270"/>
                  </a:lnTo>
                  <a:lnTo>
                    <a:pt x="19" y="252"/>
                  </a:lnTo>
                  <a:close/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9" y="55"/>
                  </a:lnTo>
                  <a:lnTo>
                    <a:pt x="1" y="91"/>
                  </a:lnTo>
                  <a:lnTo>
                    <a:pt x="19" y="108"/>
                  </a:lnTo>
                  <a:lnTo>
                    <a:pt x="36" y="126"/>
                  </a:lnTo>
                  <a:lnTo>
                    <a:pt x="108" y="162"/>
                  </a:lnTo>
                  <a:lnTo>
                    <a:pt x="162" y="180"/>
                  </a:lnTo>
                  <a:lnTo>
                    <a:pt x="180" y="198"/>
                  </a:lnTo>
                  <a:lnTo>
                    <a:pt x="198" y="216"/>
                  </a:lnTo>
                  <a:lnTo>
                    <a:pt x="180" y="252"/>
                  </a:lnTo>
                  <a:lnTo>
                    <a:pt x="162" y="252"/>
                  </a:lnTo>
                  <a:lnTo>
                    <a:pt x="108" y="288"/>
                  </a:lnTo>
                  <a:lnTo>
                    <a:pt x="126" y="288"/>
                  </a:lnTo>
                  <a:lnTo>
                    <a:pt x="198" y="270"/>
                  </a:lnTo>
                  <a:lnTo>
                    <a:pt x="216" y="252"/>
                  </a:lnTo>
                  <a:lnTo>
                    <a:pt x="216" y="216"/>
                  </a:lnTo>
                  <a:lnTo>
                    <a:pt x="216" y="180"/>
                  </a:lnTo>
                  <a:lnTo>
                    <a:pt x="198" y="162"/>
                  </a:lnTo>
                  <a:lnTo>
                    <a:pt x="126" y="126"/>
                  </a:lnTo>
                  <a:lnTo>
                    <a:pt x="54" y="108"/>
                  </a:lnTo>
                  <a:lnTo>
                    <a:pt x="36" y="91"/>
                  </a:lnTo>
                  <a:lnTo>
                    <a:pt x="36" y="73"/>
                  </a:lnTo>
                  <a:lnTo>
                    <a:pt x="36" y="55"/>
                  </a:lnTo>
                  <a:lnTo>
                    <a:pt x="54" y="37"/>
                  </a:lnTo>
                  <a:lnTo>
                    <a:pt x="108" y="19"/>
                  </a:lnTo>
                  <a:lnTo>
                    <a:pt x="162" y="37"/>
                  </a:lnTo>
                  <a:lnTo>
                    <a:pt x="198" y="55"/>
                  </a:lnTo>
                  <a:lnTo>
                    <a:pt x="198" y="37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7"/>
            <p:cNvSpPr/>
            <p:nvPr/>
          </p:nvSpPr>
          <p:spPr>
            <a:xfrm>
              <a:off x="3080250" y="3433450"/>
              <a:ext cx="3625" cy="5875"/>
            </a:xfrm>
            <a:custGeom>
              <a:avLst/>
              <a:gdLst/>
              <a:ahLst/>
              <a:cxnLst/>
              <a:rect l="l" t="t" r="r" b="b"/>
              <a:pathLst>
                <a:path w="145" h="235" extrusionOk="0">
                  <a:moveTo>
                    <a:pt x="1" y="1"/>
                  </a:moveTo>
                  <a:lnTo>
                    <a:pt x="1" y="1"/>
                  </a:lnTo>
                  <a:lnTo>
                    <a:pt x="145" y="1"/>
                  </a:lnTo>
                  <a:lnTo>
                    <a:pt x="1" y="1"/>
                  </a:lnTo>
                  <a:lnTo>
                    <a:pt x="1" y="108"/>
                  </a:lnTo>
                  <a:lnTo>
                    <a:pt x="127" y="108"/>
                  </a:lnTo>
                  <a:lnTo>
                    <a:pt x="1" y="108"/>
                  </a:lnTo>
                  <a:lnTo>
                    <a:pt x="1" y="234"/>
                  </a:lnTo>
                  <a:lnTo>
                    <a:pt x="145" y="234"/>
                  </a:lnTo>
                  <a:lnTo>
                    <a:pt x="145" y="234"/>
                  </a:lnTo>
                  <a:lnTo>
                    <a:pt x="145" y="234"/>
                  </a:lnTo>
                  <a:lnTo>
                    <a:pt x="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7"/>
            <p:cNvSpPr/>
            <p:nvPr/>
          </p:nvSpPr>
          <p:spPr>
            <a:xfrm>
              <a:off x="3086100" y="3433450"/>
              <a:ext cx="4050" cy="6775"/>
            </a:xfrm>
            <a:custGeom>
              <a:avLst/>
              <a:gdLst/>
              <a:ahLst/>
              <a:cxnLst/>
              <a:rect l="l" t="t" r="r" b="b"/>
              <a:pathLst>
                <a:path w="162" h="271" extrusionOk="0">
                  <a:moveTo>
                    <a:pt x="0" y="1"/>
                  </a:moveTo>
                  <a:lnTo>
                    <a:pt x="18" y="270"/>
                  </a:lnTo>
                  <a:lnTo>
                    <a:pt x="18" y="162"/>
                  </a:lnTo>
                  <a:lnTo>
                    <a:pt x="108" y="162"/>
                  </a:lnTo>
                  <a:lnTo>
                    <a:pt x="144" y="144"/>
                  </a:lnTo>
                  <a:lnTo>
                    <a:pt x="162" y="108"/>
                  </a:lnTo>
                  <a:lnTo>
                    <a:pt x="162" y="90"/>
                  </a:lnTo>
                  <a:lnTo>
                    <a:pt x="162" y="73"/>
                  </a:lnTo>
                  <a:lnTo>
                    <a:pt x="144" y="126"/>
                  </a:lnTo>
                  <a:lnTo>
                    <a:pt x="90" y="144"/>
                  </a:lnTo>
                  <a:lnTo>
                    <a:pt x="18" y="144"/>
                  </a:lnTo>
                  <a:lnTo>
                    <a:pt x="18" y="19"/>
                  </a:lnTo>
                  <a:lnTo>
                    <a:pt x="90" y="19"/>
                  </a:lnTo>
                  <a:lnTo>
                    <a:pt x="144" y="37"/>
                  </a:lnTo>
                  <a:lnTo>
                    <a:pt x="162" y="73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7"/>
            <p:cNvSpPr/>
            <p:nvPr/>
          </p:nvSpPr>
          <p:spPr>
            <a:xfrm>
              <a:off x="3094175" y="3433900"/>
              <a:ext cx="475" cy="6325"/>
            </a:xfrm>
            <a:custGeom>
              <a:avLst/>
              <a:gdLst/>
              <a:ahLst/>
              <a:cxnLst/>
              <a:rect l="l" t="t" r="r" b="b"/>
              <a:pathLst>
                <a:path w="19" h="253" extrusionOk="0">
                  <a:moveTo>
                    <a:pt x="1" y="1"/>
                  </a:moveTo>
                  <a:lnTo>
                    <a:pt x="18" y="25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7"/>
            <p:cNvSpPr/>
            <p:nvPr/>
          </p:nvSpPr>
          <p:spPr>
            <a:xfrm>
              <a:off x="309867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7"/>
            <p:cNvSpPr/>
            <p:nvPr/>
          </p:nvSpPr>
          <p:spPr>
            <a:xfrm>
              <a:off x="3105400" y="3433450"/>
              <a:ext cx="5400" cy="6775"/>
            </a:xfrm>
            <a:custGeom>
              <a:avLst/>
              <a:gdLst/>
              <a:ahLst/>
              <a:cxnLst/>
              <a:rect l="l" t="t" r="r" b="b"/>
              <a:pathLst>
                <a:path w="216" h="271" extrusionOk="0">
                  <a:moveTo>
                    <a:pt x="0" y="1"/>
                  </a:moveTo>
                  <a:lnTo>
                    <a:pt x="0" y="37"/>
                  </a:lnTo>
                  <a:lnTo>
                    <a:pt x="90" y="162"/>
                  </a:lnTo>
                  <a:lnTo>
                    <a:pt x="108" y="162"/>
                  </a:lnTo>
                  <a:lnTo>
                    <a:pt x="198" y="37"/>
                  </a:lnTo>
                  <a:lnTo>
                    <a:pt x="216" y="270"/>
                  </a:lnTo>
                  <a:lnTo>
                    <a:pt x="216" y="1"/>
                  </a:lnTo>
                  <a:lnTo>
                    <a:pt x="108" y="14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7"/>
            <p:cNvSpPr/>
            <p:nvPr/>
          </p:nvSpPr>
          <p:spPr>
            <a:xfrm>
              <a:off x="3113475" y="3433450"/>
              <a:ext cx="4075" cy="7225"/>
            </a:xfrm>
            <a:custGeom>
              <a:avLst/>
              <a:gdLst/>
              <a:ahLst/>
              <a:cxnLst/>
              <a:rect l="l" t="t" r="r" b="b"/>
              <a:pathLst>
                <a:path w="163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26" y="37"/>
                  </a:lnTo>
                  <a:lnTo>
                    <a:pt x="108" y="19"/>
                  </a:lnTo>
                  <a:close/>
                  <a:moveTo>
                    <a:pt x="1" y="1"/>
                  </a:moveTo>
                  <a:lnTo>
                    <a:pt x="1" y="288"/>
                  </a:lnTo>
                  <a:lnTo>
                    <a:pt x="73" y="288"/>
                  </a:lnTo>
                  <a:lnTo>
                    <a:pt x="126" y="270"/>
                  </a:lnTo>
                  <a:lnTo>
                    <a:pt x="162" y="234"/>
                  </a:lnTo>
                  <a:lnTo>
                    <a:pt x="162" y="198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44" y="198"/>
                  </a:lnTo>
                  <a:lnTo>
                    <a:pt x="126" y="234"/>
                  </a:lnTo>
                  <a:lnTo>
                    <a:pt x="90" y="252"/>
                  </a:lnTo>
                  <a:lnTo>
                    <a:pt x="19" y="252"/>
                  </a:lnTo>
                  <a:lnTo>
                    <a:pt x="19" y="126"/>
                  </a:lnTo>
                  <a:lnTo>
                    <a:pt x="90" y="126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08" y="126"/>
                  </a:lnTo>
                  <a:lnTo>
                    <a:pt x="126" y="108"/>
                  </a:lnTo>
                  <a:lnTo>
                    <a:pt x="126" y="73"/>
                  </a:lnTo>
                  <a:lnTo>
                    <a:pt x="108" y="108"/>
                  </a:lnTo>
                  <a:lnTo>
                    <a:pt x="19" y="108"/>
                  </a:lnTo>
                  <a:lnTo>
                    <a:pt x="19" y="19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7"/>
            <p:cNvSpPr/>
            <p:nvPr/>
          </p:nvSpPr>
          <p:spPr>
            <a:xfrm>
              <a:off x="311932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0" y="234"/>
                  </a:ln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7"/>
            <p:cNvSpPr/>
            <p:nvPr/>
          </p:nvSpPr>
          <p:spPr>
            <a:xfrm>
              <a:off x="3126050" y="3433900"/>
              <a:ext cx="4075" cy="6325"/>
            </a:xfrm>
            <a:custGeom>
              <a:avLst/>
              <a:gdLst/>
              <a:ahLst/>
              <a:cxnLst/>
              <a:rect l="l" t="t" r="r" b="b"/>
              <a:pathLst>
                <a:path w="163" h="253" extrusionOk="0">
                  <a:moveTo>
                    <a:pt x="90" y="1"/>
                  </a:moveTo>
                  <a:lnTo>
                    <a:pt x="126" y="19"/>
                  </a:lnTo>
                  <a:lnTo>
                    <a:pt x="126" y="72"/>
                  </a:lnTo>
                  <a:lnTo>
                    <a:pt x="126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44" y="234"/>
                  </a:lnTo>
                  <a:lnTo>
                    <a:pt x="162" y="252"/>
                  </a:lnTo>
                  <a:lnTo>
                    <a:pt x="162" y="216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7"/>
            <p:cNvSpPr/>
            <p:nvPr/>
          </p:nvSpPr>
          <p:spPr>
            <a:xfrm>
              <a:off x="3169600" y="343300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36" y="234"/>
                  </a:moveTo>
                  <a:lnTo>
                    <a:pt x="36" y="234"/>
                  </a:lnTo>
                  <a:lnTo>
                    <a:pt x="54" y="252"/>
                  </a:lnTo>
                  <a:lnTo>
                    <a:pt x="36" y="234"/>
                  </a:lnTo>
                  <a:close/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91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18" y="198"/>
                  </a:lnTo>
                  <a:lnTo>
                    <a:pt x="18" y="144"/>
                  </a:lnTo>
                  <a:lnTo>
                    <a:pt x="18" y="108"/>
                  </a:lnTo>
                  <a:lnTo>
                    <a:pt x="54" y="55"/>
                  </a:lnTo>
                  <a:lnTo>
                    <a:pt x="90" y="37"/>
                  </a:lnTo>
                  <a:lnTo>
                    <a:pt x="180" y="37"/>
                  </a:lnTo>
                  <a:lnTo>
                    <a:pt x="216" y="55"/>
                  </a:lnTo>
                  <a:lnTo>
                    <a:pt x="234" y="108"/>
                  </a:lnTo>
                  <a:lnTo>
                    <a:pt x="252" y="144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70"/>
                  </a:lnTo>
                  <a:lnTo>
                    <a:pt x="72" y="270"/>
                  </a:lnTo>
                  <a:lnTo>
                    <a:pt x="90" y="288"/>
                  </a:lnTo>
                  <a:lnTo>
                    <a:pt x="216" y="288"/>
                  </a:lnTo>
                  <a:lnTo>
                    <a:pt x="252" y="252"/>
                  </a:lnTo>
                  <a:lnTo>
                    <a:pt x="288" y="198"/>
                  </a:lnTo>
                  <a:lnTo>
                    <a:pt x="288" y="144"/>
                  </a:lnTo>
                  <a:lnTo>
                    <a:pt x="270" y="91"/>
                  </a:lnTo>
                  <a:lnTo>
                    <a:pt x="234" y="37"/>
                  </a:lnTo>
                  <a:lnTo>
                    <a:pt x="198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7"/>
            <p:cNvSpPr/>
            <p:nvPr/>
          </p:nvSpPr>
          <p:spPr>
            <a:xfrm>
              <a:off x="3177225" y="3433000"/>
              <a:ext cx="6750" cy="7225"/>
            </a:xfrm>
            <a:custGeom>
              <a:avLst/>
              <a:gdLst/>
              <a:ahLst/>
              <a:cxnLst/>
              <a:rect l="l" t="t" r="r" b="b"/>
              <a:pathLst>
                <a:path w="270" h="289" extrusionOk="0">
                  <a:moveTo>
                    <a:pt x="126" y="1"/>
                  </a:moveTo>
                  <a:lnTo>
                    <a:pt x="72" y="19"/>
                  </a:lnTo>
                  <a:lnTo>
                    <a:pt x="19" y="55"/>
                  </a:lnTo>
                  <a:lnTo>
                    <a:pt x="1" y="108"/>
                  </a:lnTo>
                  <a:lnTo>
                    <a:pt x="1" y="162"/>
                  </a:lnTo>
                  <a:lnTo>
                    <a:pt x="19" y="216"/>
                  </a:lnTo>
                  <a:lnTo>
                    <a:pt x="54" y="252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52" y="252"/>
                  </a:lnTo>
                  <a:lnTo>
                    <a:pt x="216" y="270"/>
                  </a:lnTo>
                  <a:lnTo>
                    <a:pt x="126" y="270"/>
                  </a:lnTo>
                  <a:lnTo>
                    <a:pt x="90" y="234"/>
                  </a:lnTo>
                  <a:lnTo>
                    <a:pt x="54" y="198"/>
                  </a:lnTo>
                  <a:lnTo>
                    <a:pt x="37" y="144"/>
                  </a:lnTo>
                  <a:lnTo>
                    <a:pt x="54" y="108"/>
                  </a:lnTo>
                  <a:lnTo>
                    <a:pt x="72" y="73"/>
                  </a:lnTo>
                  <a:lnTo>
                    <a:pt x="108" y="37"/>
                  </a:lnTo>
                  <a:lnTo>
                    <a:pt x="162" y="19"/>
                  </a:lnTo>
                  <a:lnTo>
                    <a:pt x="198" y="19"/>
                  </a:lnTo>
                  <a:lnTo>
                    <a:pt x="252" y="55"/>
                  </a:lnTo>
                  <a:lnTo>
                    <a:pt x="270" y="55"/>
                  </a:lnTo>
                  <a:lnTo>
                    <a:pt x="270" y="37"/>
                  </a:lnTo>
                  <a:lnTo>
                    <a:pt x="216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7"/>
            <p:cNvSpPr/>
            <p:nvPr/>
          </p:nvSpPr>
          <p:spPr>
            <a:xfrm>
              <a:off x="3188000" y="3433900"/>
              <a:ext cx="475" cy="6325"/>
            </a:xfrm>
            <a:custGeom>
              <a:avLst/>
              <a:gdLst/>
              <a:ahLst/>
              <a:cxnLst/>
              <a:rect l="l" t="t" r="r" b="b"/>
              <a:pathLst>
                <a:path w="19" h="253" extrusionOk="0">
                  <a:moveTo>
                    <a:pt x="1" y="1"/>
                  </a:moveTo>
                  <a:lnTo>
                    <a:pt x="19" y="25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7"/>
            <p:cNvSpPr/>
            <p:nvPr/>
          </p:nvSpPr>
          <p:spPr>
            <a:xfrm>
              <a:off x="3191600" y="3433000"/>
              <a:ext cx="7650" cy="7225"/>
            </a:xfrm>
            <a:custGeom>
              <a:avLst/>
              <a:gdLst/>
              <a:ahLst/>
              <a:cxnLst/>
              <a:rect l="l" t="t" r="r" b="b"/>
              <a:pathLst>
                <a:path w="306" h="289" extrusionOk="0">
                  <a:moveTo>
                    <a:pt x="180" y="37"/>
                  </a:moveTo>
                  <a:lnTo>
                    <a:pt x="216" y="55"/>
                  </a:lnTo>
                  <a:lnTo>
                    <a:pt x="252" y="108"/>
                  </a:lnTo>
                  <a:lnTo>
                    <a:pt x="252" y="144"/>
                  </a:lnTo>
                  <a:lnTo>
                    <a:pt x="252" y="198"/>
                  </a:lnTo>
                  <a:lnTo>
                    <a:pt x="234" y="234"/>
                  </a:lnTo>
                  <a:lnTo>
                    <a:pt x="198" y="270"/>
                  </a:lnTo>
                  <a:lnTo>
                    <a:pt x="90" y="270"/>
                  </a:lnTo>
                  <a:lnTo>
                    <a:pt x="54" y="234"/>
                  </a:lnTo>
                  <a:lnTo>
                    <a:pt x="18" y="198"/>
                  </a:lnTo>
                  <a:lnTo>
                    <a:pt x="18" y="144"/>
                  </a:lnTo>
                  <a:lnTo>
                    <a:pt x="36" y="108"/>
                  </a:lnTo>
                  <a:lnTo>
                    <a:pt x="54" y="55"/>
                  </a:lnTo>
                  <a:lnTo>
                    <a:pt x="90" y="37"/>
                  </a:lnTo>
                  <a:close/>
                  <a:moveTo>
                    <a:pt x="144" y="1"/>
                  </a:moveTo>
                  <a:lnTo>
                    <a:pt x="90" y="19"/>
                  </a:lnTo>
                  <a:lnTo>
                    <a:pt x="36" y="55"/>
                  </a:lnTo>
                  <a:lnTo>
                    <a:pt x="18" y="91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54" y="252"/>
                  </a:lnTo>
                  <a:lnTo>
                    <a:pt x="108" y="288"/>
                  </a:lnTo>
                  <a:lnTo>
                    <a:pt x="216" y="288"/>
                  </a:lnTo>
                  <a:lnTo>
                    <a:pt x="270" y="252"/>
                  </a:lnTo>
                  <a:lnTo>
                    <a:pt x="288" y="198"/>
                  </a:lnTo>
                  <a:lnTo>
                    <a:pt x="305" y="144"/>
                  </a:lnTo>
                  <a:lnTo>
                    <a:pt x="288" y="91"/>
                  </a:lnTo>
                  <a:lnTo>
                    <a:pt x="252" y="37"/>
                  </a:lnTo>
                  <a:lnTo>
                    <a:pt x="198" y="1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7"/>
            <p:cNvSpPr/>
            <p:nvPr/>
          </p:nvSpPr>
          <p:spPr>
            <a:xfrm>
              <a:off x="3200575" y="3433450"/>
              <a:ext cx="4050" cy="7225"/>
            </a:xfrm>
            <a:custGeom>
              <a:avLst/>
              <a:gdLst/>
              <a:ahLst/>
              <a:cxnLst/>
              <a:rect l="l" t="t" r="r" b="b"/>
              <a:pathLst>
                <a:path w="162" h="289" extrusionOk="0">
                  <a:moveTo>
                    <a:pt x="90" y="19"/>
                  </a:moveTo>
                  <a:lnTo>
                    <a:pt x="108" y="55"/>
                  </a:lnTo>
                  <a:lnTo>
                    <a:pt x="108" y="90"/>
                  </a:lnTo>
                  <a:lnTo>
                    <a:pt x="72" y="108"/>
                  </a:lnTo>
                  <a:lnTo>
                    <a:pt x="18" y="108"/>
                  </a:lnTo>
                  <a:lnTo>
                    <a:pt x="18" y="19"/>
                  </a:lnTo>
                  <a:close/>
                  <a:moveTo>
                    <a:pt x="0" y="1"/>
                  </a:moveTo>
                  <a:lnTo>
                    <a:pt x="0" y="288"/>
                  </a:lnTo>
                  <a:lnTo>
                    <a:pt x="72" y="288"/>
                  </a:lnTo>
                  <a:lnTo>
                    <a:pt x="126" y="270"/>
                  </a:lnTo>
                  <a:lnTo>
                    <a:pt x="144" y="234"/>
                  </a:lnTo>
                  <a:lnTo>
                    <a:pt x="162" y="198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44" y="198"/>
                  </a:lnTo>
                  <a:lnTo>
                    <a:pt x="126" y="234"/>
                  </a:lnTo>
                  <a:lnTo>
                    <a:pt x="90" y="252"/>
                  </a:lnTo>
                  <a:lnTo>
                    <a:pt x="18" y="252"/>
                  </a:lnTo>
                  <a:lnTo>
                    <a:pt x="18" y="126"/>
                  </a:lnTo>
                  <a:lnTo>
                    <a:pt x="90" y="126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08" y="126"/>
                  </a:lnTo>
                  <a:lnTo>
                    <a:pt x="126" y="108"/>
                  </a:lnTo>
                  <a:lnTo>
                    <a:pt x="126" y="73"/>
                  </a:lnTo>
                  <a:lnTo>
                    <a:pt x="126" y="37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7"/>
            <p:cNvSpPr/>
            <p:nvPr/>
          </p:nvSpPr>
          <p:spPr>
            <a:xfrm>
              <a:off x="320640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" y="234"/>
                  </a:ln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7"/>
            <p:cNvSpPr/>
            <p:nvPr/>
          </p:nvSpPr>
          <p:spPr>
            <a:xfrm>
              <a:off x="3213150" y="3433900"/>
              <a:ext cx="4050" cy="6325"/>
            </a:xfrm>
            <a:custGeom>
              <a:avLst/>
              <a:gdLst/>
              <a:ahLst/>
              <a:cxnLst/>
              <a:rect l="l" t="t" r="r" b="b"/>
              <a:pathLst>
                <a:path w="162" h="253" extrusionOk="0">
                  <a:moveTo>
                    <a:pt x="72" y="1"/>
                  </a:moveTo>
                  <a:lnTo>
                    <a:pt x="126" y="19"/>
                  </a:lnTo>
                  <a:lnTo>
                    <a:pt x="126" y="72"/>
                  </a:lnTo>
                  <a:lnTo>
                    <a:pt x="108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26" y="216"/>
                  </a:lnTo>
                  <a:lnTo>
                    <a:pt x="126" y="234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44" y="180"/>
                  </a:lnTo>
                  <a:lnTo>
                    <a:pt x="108" y="144"/>
                  </a:lnTo>
                  <a:lnTo>
                    <a:pt x="144" y="126"/>
                  </a:lnTo>
                  <a:lnTo>
                    <a:pt x="162" y="72"/>
                  </a:lnTo>
                  <a:lnTo>
                    <a:pt x="144" y="55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7"/>
            <p:cNvSpPr/>
            <p:nvPr/>
          </p:nvSpPr>
          <p:spPr>
            <a:xfrm>
              <a:off x="3258475" y="3433900"/>
              <a:ext cx="4525" cy="6325"/>
            </a:xfrm>
            <a:custGeom>
              <a:avLst/>
              <a:gdLst/>
              <a:ahLst/>
              <a:cxnLst/>
              <a:rect l="l" t="t" r="r" b="b"/>
              <a:pathLst>
                <a:path w="181" h="253" extrusionOk="0">
                  <a:moveTo>
                    <a:pt x="1" y="1"/>
                  </a:moveTo>
                  <a:lnTo>
                    <a:pt x="1" y="19"/>
                  </a:lnTo>
                  <a:lnTo>
                    <a:pt x="180" y="252"/>
                  </a:lnTo>
                  <a:lnTo>
                    <a:pt x="180" y="23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7"/>
            <p:cNvSpPr/>
            <p:nvPr/>
          </p:nvSpPr>
          <p:spPr>
            <a:xfrm>
              <a:off x="3265225" y="3433000"/>
              <a:ext cx="7200" cy="7225"/>
            </a:xfrm>
            <a:custGeom>
              <a:avLst/>
              <a:gdLst/>
              <a:ahLst/>
              <a:cxnLst/>
              <a:rect l="l" t="t" r="r" b="b"/>
              <a:pathLst>
                <a:path w="288" h="289" extrusionOk="0">
                  <a:moveTo>
                    <a:pt x="36" y="55"/>
                  </a:moveTo>
                  <a:lnTo>
                    <a:pt x="0" y="91"/>
                  </a:lnTo>
                  <a:lnTo>
                    <a:pt x="0" y="144"/>
                  </a:lnTo>
                  <a:lnTo>
                    <a:pt x="18" y="108"/>
                  </a:lnTo>
                  <a:lnTo>
                    <a:pt x="36" y="55"/>
                  </a:lnTo>
                  <a:close/>
                  <a:moveTo>
                    <a:pt x="126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72" y="37"/>
                  </a:lnTo>
                  <a:lnTo>
                    <a:pt x="180" y="37"/>
                  </a:lnTo>
                  <a:lnTo>
                    <a:pt x="216" y="55"/>
                  </a:lnTo>
                  <a:lnTo>
                    <a:pt x="234" y="108"/>
                  </a:lnTo>
                  <a:lnTo>
                    <a:pt x="252" y="144"/>
                  </a:lnTo>
                  <a:lnTo>
                    <a:pt x="234" y="198"/>
                  </a:lnTo>
                  <a:lnTo>
                    <a:pt x="216" y="234"/>
                  </a:lnTo>
                  <a:lnTo>
                    <a:pt x="180" y="270"/>
                  </a:lnTo>
                  <a:lnTo>
                    <a:pt x="72" y="270"/>
                  </a:lnTo>
                  <a:lnTo>
                    <a:pt x="36" y="234"/>
                  </a:lnTo>
                  <a:lnTo>
                    <a:pt x="18" y="198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216"/>
                  </a:lnTo>
                  <a:lnTo>
                    <a:pt x="36" y="252"/>
                  </a:lnTo>
                  <a:lnTo>
                    <a:pt x="90" y="288"/>
                  </a:lnTo>
                  <a:lnTo>
                    <a:pt x="198" y="288"/>
                  </a:lnTo>
                  <a:lnTo>
                    <a:pt x="252" y="252"/>
                  </a:lnTo>
                  <a:lnTo>
                    <a:pt x="270" y="198"/>
                  </a:lnTo>
                  <a:lnTo>
                    <a:pt x="287" y="144"/>
                  </a:lnTo>
                  <a:lnTo>
                    <a:pt x="270" y="91"/>
                  </a:lnTo>
                  <a:lnTo>
                    <a:pt x="234" y="37"/>
                  </a:lnTo>
                  <a:lnTo>
                    <a:pt x="180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7"/>
            <p:cNvSpPr/>
            <p:nvPr/>
          </p:nvSpPr>
          <p:spPr>
            <a:xfrm>
              <a:off x="3273300" y="3433450"/>
              <a:ext cx="5400" cy="6775"/>
            </a:xfrm>
            <a:custGeom>
              <a:avLst/>
              <a:gdLst/>
              <a:ahLst/>
              <a:cxnLst/>
              <a:rect l="l" t="t" r="r" b="b"/>
              <a:pathLst>
                <a:path w="216" h="271" extrusionOk="0">
                  <a:moveTo>
                    <a:pt x="0" y="1"/>
                  </a:moveTo>
                  <a:lnTo>
                    <a:pt x="90" y="252"/>
                  </a:lnTo>
                  <a:lnTo>
                    <a:pt x="96" y="239"/>
                  </a:lnTo>
                  <a:lnTo>
                    <a:pt x="96" y="239"/>
                  </a:lnTo>
                  <a:lnTo>
                    <a:pt x="0" y="1"/>
                  </a:lnTo>
                  <a:close/>
                  <a:moveTo>
                    <a:pt x="198" y="1"/>
                  </a:moveTo>
                  <a:lnTo>
                    <a:pt x="96" y="239"/>
                  </a:lnTo>
                  <a:lnTo>
                    <a:pt x="96" y="239"/>
                  </a:lnTo>
                  <a:lnTo>
                    <a:pt x="108" y="27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7"/>
            <p:cNvSpPr/>
            <p:nvPr/>
          </p:nvSpPr>
          <p:spPr>
            <a:xfrm>
              <a:off x="328092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" y="234"/>
                  </a:ln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7"/>
            <p:cNvSpPr/>
            <p:nvPr/>
          </p:nvSpPr>
          <p:spPr>
            <a:xfrm>
              <a:off x="3287225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0" y="1"/>
                  </a:moveTo>
                  <a:lnTo>
                    <a:pt x="0" y="37"/>
                  </a:lnTo>
                  <a:lnTo>
                    <a:pt x="108" y="162"/>
                  </a:lnTo>
                  <a:lnTo>
                    <a:pt x="126" y="162"/>
                  </a:lnTo>
                  <a:lnTo>
                    <a:pt x="216" y="37"/>
                  </a:lnTo>
                  <a:lnTo>
                    <a:pt x="234" y="270"/>
                  </a:lnTo>
                  <a:lnTo>
                    <a:pt x="234" y="1"/>
                  </a:lnTo>
                  <a:lnTo>
                    <a:pt x="126" y="14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7"/>
            <p:cNvSpPr/>
            <p:nvPr/>
          </p:nvSpPr>
          <p:spPr>
            <a:xfrm>
              <a:off x="3295750" y="3433450"/>
              <a:ext cx="4050" cy="7225"/>
            </a:xfrm>
            <a:custGeom>
              <a:avLst/>
              <a:gdLst/>
              <a:ahLst/>
              <a:cxnLst/>
              <a:rect l="l" t="t" r="r" b="b"/>
              <a:pathLst>
                <a:path w="162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26" y="37"/>
                  </a:lnTo>
                  <a:lnTo>
                    <a:pt x="108" y="19"/>
                  </a:lnTo>
                  <a:close/>
                  <a:moveTo>
                    <a:pt x="0" y="1"/>
                  </a:moveTo>
                  <a:lnTo>
                    <a:pt x="0" y="288"/>
                  </a:lnTo>
                  <a:lnTo>
                    <a:pt x="72" y="288"/>
                  </a:lnTo>
                  <a:lnTo>
                    <a:pt x="126" y="270"/>
                  </a:lnTo>
                  <a:lnTo>
                    <a:pt x="144" y="234"/>
                  </a:lnTo>
                  <a:lnTo>
                    <a:pt x="162" y="198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44" y="198"/>
                  </a:lnTo>
                  <a:lnTo>
                    <a:pt x="126" y="234"/>
                  </a:lnTo>
                  <a:lnTo>
                    <a:pt x="90" y="252"/>
                  </a:lnTo>
                  <a:lnTo>
                    <a:pt x="18" y="252"/>
                  </a:lnTo>
                  <a:lnTo>
                    <a:pt x="18" y="126"/>
                  </a:lnTo>
                  <a:lnTo>
                    <a:pt x="90" y="126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08" y="126"/>
                  </a:lnTo>
                  <a:lnTo>
                    <a:pt x="126" y="108"/>
                  </a:lnTo>
                  <a:lnTo>
                    <a:pt x="126" y="73"/>
                  </a:lnTo>
                  <a:lnTo>
                    <a:pt x="108" y="108"/>
                  </a:lnTo>
                  <a:lnTo>
                    <a:pt x="18" y="108"/>
                  </a:lnTo>
                  <a:lnTo>
                    <a:pt x="18" y="19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7"/>
            <p:cNvSpPr/>
            <p:nvPr/>
          </p:nvSpPr>
          <p:spPr>
            <a:xfrm>
              <a:off x="3301575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1" y="1"/>
                  </a:moveTo>
                  <a:lnTo>
                    <a:pt x="1" y="234"/>
                  </a:lnTo>
                  <a:lnTo>
                    <a:pt x="19" y="234"/>
                  </a:lnTo>
                  <a:lnTo>
                    <a:pt x="19" y="108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7"/>
            <p:cNvSpPr/>
            <p:nvPr/>
          </p:nvSpPr>
          <p:spPr>
            <a:xfrm>
              <a:off x="3308325" y="3433900"/>
              <a:ext cx="3600" cy="6325"/>
            </a:xfrm>
            <a:custGeom>
              <a:avLst/>
              <a:gdLst/>
              <a:ahLst/>
              <a:cxnLst/>
              <a:rect l="l" t="t" r="r" b="b"/>
              <a:pathLst>
                <a:path w="144" h="253" extrusionOk="0">
                  <a:moveTo>
                    <a:pt x="90" y="1"/>
                  </a:moveTo>
                  <a:lnTo>
                    <a:pt x="126" y="19"/>
                  </a:lnTo>
                  <a:lnTo>
                    <a:pt x="108" y="1"/>
                  </a:lnTo>
                  <a:close/>
                  <a:moveTo>
                    <a:pt x="126" y="19"/>
                  </a:moveTo>
                  <a:lnTo>
                    <a:pt x="126" y="72"/>
                  </a:lnTo>
                  <a:lnTo>
                    <a:pt x="108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08" y="144"/>
                  </a:lnTo>
                  <a:lnTo>
                    <a:pt x="144" y="126"/>
                  </a:lnTo>
                  <a:lnTo>
                    <a:pt x="144" y="72"/>
                  </a:lnTo>
                  <a:lnTo>
                    <a:pt x="144" y="55"/>
                  </a:lnTo>
                  <a:lnTo>
                    <a:pt x="126" y="19"/>
                  </a:lnTo>
                  <a:close/>
                  <a:moveTo>
                    <a:pt x="126" y="180"/>
                  </a:moveTo>
                  <a:lnTo>
                    <a:pt x="126" y="216"/>
                  </a:lnTo>
                  <a:lnTo>
                    <a:pt x="126" y="234"/>
                  </a:lnTo>
                  <a:lnTo>
                    <a:pt x="144" y="252"/>
                  </a:lnTo>
                  <a:lnTo>
                    <a:pt x="144" y="216"/>
                  </a:lnTo>
                  <a:lnTo>
                    <a:pt x="126" y="18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7"/>
            <p:cNvSpPr/>
            <p:nvPr/>
          </p:nvSpPr>
          <p:spPr>
            <a:xfrm>
              <a:off x="3350950" y="3433900"/>
              <a:ext cx="4525" cy="7200"/>
            </a:xfrm>
            <a:custGeom>
              <a:avLst/>
              <a:gdLst/>
              <a:ahLst/>
              <a:cxnLst/>
              <a:rect l="l" t="t" r="r" b="b"/>
              <a:pathLst>
                <a:path w="181" h="288" extrusionOk="0">
                  <a:moveTo>
                    <a:pt x="37" y="1"/>
                  </a:moveTo>
                  <a:lnTo>
                    <a:pt x="109" y="19"/>
                  </a:lnTo>
                  <a:lnTo>
                    <a:pt x="145" y="55"/>
                  </a:lnTo>
                  <a:lnTo>
                    <a:pt x="163" y="90"/>
                  </a:lnTo>
                  <a:lnTo>
                    <a:pt x="163" y="162"/>
                  </a:lnTo>
                  <a:lnTo>
                    <a:pt x="181" y="108"/>
                  </a:lnTo>
                  <a:lnTo>
                    <a:pt x="163" y="72"/>
                  </a:lnTo>
                  <a:lnTo>
                    <a:pt x="145" y="37"/>
                  </a:lnTo>
                  <a:lnTo>
                    <a:pt x="109" y="1"/>
                  </a:lnTo>
                  <a:close/>
                  <a:moveTo>
                    <a:pt x="1" y="1"/>
                  </a:moveTo>
                  <a:lnTo>
                    <a:pt x="1" y="252"/>
                  </a:lnTo>
                  <a:lnTo>
                    <a:pt x="37" y="288"/>
                  </a:lnTo>
                  <a:lnTo>
                    <a:pt x="91" y="270"/>
                  </a:lnTo>
                  <a:lnTo>
                    <a:pt x="127" y="234"/>
                  </a:lnTo>
                  <a:lnTo>
                    <a:pt x="163" y="198"/>
                  </a:lnTo>
                  <a:lnTo>
                    <a:pt x="163" y="162"/>
                  </a:lnTo>
                  <a:lnTo>
                    <a:pt x="145" y="198"/>
                  </a:lnTo>
                  <a:lnTo>
                    <a:pt x="109" y="234"/>
                  </a:lnTo>
                  <a:lnTo>
                    <a:pt x="19" y="23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7"/>
            <p:cNvSpPr/>
            <p:nvPr/>
          </p:nvSpPr>
          <p:spPr>
            <a:xfrm>
              <a:off x="3357700" y="3433450"/>
              <a:ext cx="475" cy="5875"/>
            </a:xfrm>
            <a:custGeom>
              <a:avLst/>
              <a:gdLst/>
              <a:ahLst/>
              <a:cxnLst/>
              <a:rect l="l" t="t" r="r" b="b"/>
              <a:pathLst>
                <a:path w="19" h="235" extrusionOk="0">
                  <a:moveTo>
                    <a:pt x="0" y="1"/>
                  </a:moveTo>
                  <a:lnTo>
                    <a:pt x="18" y="234"/>
                  </a:lnTo>
                  <a:lnTo>
                    <a:pt x="18" y="10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7"/>
            <p:cNvSpPr/>
            <p:nvPr/>
          </p:nvSpPr>
          <p:spPr>
            <a:xfrm>
              <a:off x="3362625" y="3432550"/>
              <a:ext cx="6775" cy="7225"/>
            </a:xfrm>
            <a:custGeom>
              <a:avLst/>
              <a:gdLst/>
              <a:ahLst/>
              <a:cxnLst/>
              <a:rect l="l" t="t" r="r" b="b"/>
              <a:pathLst>
                <a:path w="271" h="289" extrusionOk="0">
                  <a:moveTo>
                    <a:pt x="180" y="19"/>
                  </a:moveTo>
                  <a:lnTo>
                    <a:pt x="216" y="37"/>
                  </a:lnTo>
                  <a:lnTo>
                    <a:pt x="270" y="55"/>
                  </a:lnTo>
                  <a:lnTo>
                    <a:pt x="234" y="37"/>
                  </a:lnTo>
                  <a:lnTo>
                    <a:pt x="180" y="19"/>
                  </a:lnTo>
                  <a:close/>
                  <a:moveTo>
                    <a:pt x="127" y="1"/>
                  </a:moveTo>
                  <a:lnTo>
                    <a:pt x="73" y="19"/>
                  </a:lnTo>
                  <a:lnTo>
                    <a:pt x="37" y="55"/>
                  </a:lnTo>
                  <a:lnTo>
                    <a:pt x="19" y="109"/>
                  </a:lnTo>
                  <a:lnTo>
                    <a:pt x="1" y="162"/>
                  </a:lnTo>
                  <a:lnTo>
                    <a:pt x="19" y="216"/>
                  </a:lnTo>
                  <a:lnTo>
                    <a:pt x="73" y="270"/>
                  </a:lnTo>
                  <a:lnTo>
                    <a:pt x="109" y="288"/>
                  </a:lnTo>
                  <a:lnTo>
                    <a:pt x="216" y="288"/>
                  </a:lnTo>
                  <a:lnTo>
                    <a:pt x="270" y="270"/>
                  </a:lnTo>
                  <a:lnTo>
                    <a:pt x="270" y="252"/>
                  </a:lnTo>
                  <a:lnTo>
                    <a:pt x="234" y="270"/>
                  </a:lnTo>
                  <a:lnTo>
                    <a:pt x="144" y="270"/>
                  </a:lnTo>
                  <a:lnTo>
                    <a:pt x="91" y="234"/>
                  </a:lnTo>
                  <a:lnTo>
                    <a:pt x="73" y="198"/>
                  </a:lnTo>
                  <a:lnTo>
                    <a:pt x="55" y="144"/>
                  </a:lnTo>
                  <a:lnTo>
                    <a:pt x="73" y="109"/>
                  </a:lnTo>
                  <a:lnTo>
                    <a:pt x="91" y="55"/>
                  </a:lnTo>
                  <a:lnTo>
                    <a:pt x="144" y="37"/>
                  </a:lnTo>
                  <a:lnTo>
                    <a:pt x="180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7"/>
            <p:cNvSpPr/>
            <p:nvPr/>
          </p:nvSpPr>
          <p:spPr>
            <a:xfrm>
              <a:off x="3371600" y="3433450"/>
              <a:ext cx="3625" cy="5875"/>
            </a:xfrm>
            <a:custGeom>
              <a:avLst/>
              <a:gdLst/>
              <a:ahLst/>
              <a:cxnLst/>
              <a:rect l="l" t="t" r="r" b="b"/>
              <a:pathLst>
                <a:path w="145" h="235" extrusionOk="0">
                  <a:moveTo>
                    <a:pt x="1" y="1"/>
                  </a:moveTo>
                  <a:lnTo>
                    <a:pt x="1" y="1"/>
                  </a:lnTo>
                  <a:lnTo>
                    <a:pt x="145" y="1"/>
                  </a:lnTo>
                  <a:lnTo>
                    <a:pt x="1" y="1"/>
                  </a:lnTo>
                  <a:lnTo>
                    <a:pt x="1" y="108"/>
                  </a:lnTo>
                  <a:lnTo>
                    <a:pt x="127" y="108"/>
                  </a:lnTo>
                  <a:lnTo>
                    <a:pt x="1" y="108"/>
                  </a:lnTo>
                  <a:lnTo>
                    <a:pt x="1" y="234"/>
                  </a:lnTo>
                  <a:lnTo>
                    <a:pt x="145" y="234"/>
                  </a:lnTo>
                  <a:lnTo>
                    <a:pt x="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7"/>
            <p:cNvSpPr/>
            <p:nvPr/>
          </p:nvSpPr>
          <p:spPr>
            <a:xfrm>
              <a:off x="3377900" y="3433450"/>
              <a:ext cx="5850" cy="6775"/>
            </a:xfrm>
            <a:custGeom>
              <a:avLst/>
              <a:gdLst/>
              <a:ahLst/>
              <a:cxnLst/>
              <a:rect l="l" t="t" r="r" b="b"/>
              <a:pathLst>
                <a:path w="234" h="271" extrusionOk="0">
                  <a:moveTo>
                    <a:pt x="162" y="87"/>
                  </a:moveTo>
                  <a:lnTo>
                    <a:pt x="123" y="141"/>
                  </a:lnTo>
                  <a:lnTo>
                    <a:pt x="126" y="144"/>
                  </a:lnTo>
                  <a:lnTo>
                    <a:pt x="162" y="87"/>
                  </a:lnTo>
                  <a:close/>
                  <a:moveTo>
                    <a:pt x="0" y="1"/>
                  </a:moveTo>
                  <a:lnTo>
                    <a:pt x="0" y="37"/>
                  </a:lnTo>
                  <a:lnTo>
                    <a:pt x="90" y="162"/>
                  </a:lnTo>
                  <a:lnTo>
                    <a:pt x="108" y="162"/>
                  </a:lnTo>
                  <a:lnTo>
                    <a:pt x="123" y="141"/>
                  </a:lnTo>
                  <a:lnTo>
                    <a:pt x="18" y="1"/>
                  </a:lnTo>
                  <a:close/>
                  <a:moveTo>
                    <a:pt x="216" y="1"/>
                  </a:moveTo>
                  <a:lnTo>
                    <a:pt x="162" y="87"/>
                  </a:lnTo>
                  <a:lnTo>
                    <a:pt x="198" y="37"/>
                  </a:lnTo>
                  <a:lnTo>
                    <a:pt x="234" y="27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7"/>
            <p:cNvSpPr/>
            <p:nvPr/>
          </p:nvSpPr>
          <p:spPr>
            <a:xfrm>
              <a:off x="3385975" y="3433450"/>
              <a:ext cx="4525" cy="7225"/>
            </a:xfrm>
            <a:custGeom>
              <a:avLst/>
              <a:gdLst/>
              <a:ahLst/>
              <a:cxnLst/>
              <a:rect l="l" t="t" r="r" b="b"/>
              <a:pathLst>
                <a:path w="181" h="289" extrusionOk="0">
                  <a:moveTo>
                    <a:pt x="108" y="19"/>
                  </a:moveTo>
                  <a:lnTo>
                    <a:pt x="126" y="55"/>
                  </a:lnTo>
                  <a:lnTo>
                    <a:pt x="126" y="73"/>
                  </a:lnTo>
                  <a:lnTo>
                    <a:pt x="108" y="108"/>
                  </a:lnTo>
                  <a:lnTo>
                    <a:pt x="19" y="108"/>
                  </a:lnTo>
                  <a:lnTo>
                    <a:pt x="19" y="19"/>
                  </a:lnTo>
                  <a:close/>
                  <a:moveTo>
                    <a:pt x="90" y="126"/>
                  </a:moveTo>
                  <a:lnTo>
                    <a:pt x="144" y="162"/>
                  </a:lnTo>
                  <a:lnTo>
                    <a:pt x="162" y="198"/>
                  </a:lnTo>
                  <a:lnTo>
                    <a:pt x="144" y="234"/>
                  </a:lnTo>
                  <a:lnTo>
                    <a:pt x="90" y="252"/>
                  </a:lnTo>
                  <a:lnTo>
                    <a:pt x="19" y="252"/>
                  </a:lnTo>
                  <a:lnTo>
                    <a:pt x="19" y="126"/>
                  </a:lnTo>
                  <a:close/>
                  <a:moveTo>
                    <a:pt x="1" y="1"/>
                  </a:moveTo>
                  <a:lnTo>
                    <a:pt x="19" y="288"/>
                  </a:lnTo>
                  <a:lnTo>
                    <a:pt x="144" y="288"/>
                  </a:lnTo>
                  <a:lnTo>
                    <a:pt x="162" y="270"/>
                  </a:lnTo>
                  <a:lnTo>
                    <a:pt x="180" y="234"/>
                  </a:lnTo>
                  <a:lnTo>
                    <a:pt x="180" y="198"/>
                  </a:lnTo>
                  <a:lnTo>
                    <a:pt x="180" y="162"/>
                  </a:lnTo>
                  <a:lnTo>
                    <a:pt x="126" y="126"/>
                  </a:lnTo>
                  <a:lnTo>
                    <a:pt x="144" y="108"/>
                  </a:lnTo>
                  <a:lnTo>
                    <a:pt x="162" y="73"/>
                  </a:lnTo>
                  <a:lnTo>
                    <a:pt x="144" y="37"/>
                  </a:lnTo>
                  <a:lnTo>
                    <a:pt x="144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7"/>
            <p:cNvSpPr/>
            <p:nvPr/>
          </p:nvSpPr>
          <p:spPr>
            <a:xfrm>
              <a:off x="3392275" y="3433450"/>
              <a:ext cx="3600" cy="5875"/>
            </a:xfrm>
            <a:custGeom>
              <a:avLst/>
              <a:gdLst/>
              <a:ahLst/>
              <a:cxnLst/>
              <a:rect l="l" t="t" r="r" b="b"/>
              <a:pathLst>
                <a:path w="144" h="235" extrusionOk="0">
                  <a:moveTo>
                    <a:pt x="0" y="1"/>
                  </a:moveTo>
                  <a:lnTo>
                    <a:pt x="0" y="1"/>
                  </a:lnTo>
                  <a:lnTo>
                    <a:pt x="144" y="1"/>
                  </a:lnTo>
                  <a:lnTo>
                    <a:pt x="0" y="1"/>
                  </a:lnTo>
                  <a:lnTo>
                    <a:pt x="0" y="108"/>
                  </a:lnTo>
                  <a:lnTo>
                    <a:pt x="126" y="108"/>
                  </a:lnTo>
                  <a:lnTo>
                    <a:pt x="0" y="108"/>
                  </a:lnTo>
                  <a:lnTo>
                    <a:pt x="0" y="234"/>
                  </a:lnTo>
                  <a:lnTo>
                    <a:pt x="144" y="234"/>
                  </a:lnTo>
                  <a:lnTo>
                    <a:pt x="0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7"/>
            <p:cNvSpPr/>
            <p:nvPr/>
          </p:nvSpPr>
          <p:spPr>
            <a:xfrm>
              <a:off x="3398550" y="3433900"/>
              <a:ext cx="4050" cy="6325"/>
            </a:xfrm>
            <a:custGeom>
              <a:avLst/>
              <a:gdLst/>
              <a:ahLst/>
              <a:cxnLst/>
              <a:rect l="l" t="t" r="r" b="b"/>
              <a:pathLst>
                <a:path w="162" h="253" extrusionOk="0">
                  <a:moveTo>
                    <a:pt x="72" y="1"/>
                  </a:moveTo>
                  <a:lnTo>
                    <a:pt x="108" y="19"/>
                  </a:lnTo>
                  <a:lnTo>
                    <a:pt x="126" y="55"/>
                  </a:lnTo>
                  <a:lnTo>
                    <a:pt x="126" y="108"/>
                  </a:lnTo>
                  <a:lnTo>
                    <a:pt x="72" y="126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126" y="180"/>
                  </a:lnTo>
                  <a:lnTo>
                    <a:pt x="144" y="216"/>
                  </a:lnTo>
                  <a:lnTo>
                    <a:pt x="144" y="234"/>
                  </a:lnTo>
                  <a:lnTo>
                    <a:pt x="162" y="252"/>
                  </a:lnTo>
                  <a:lnTo>
                    <a:pt x="162" y="216"/>
                  </a:lnTo>
                  <a:lnTo>
                    <a:pt x="144" y="180"/>
                  </a:lnTo>
                  <a:lnTo>
                    <a:pt x="126" y="144"/>
                  </a:lnTo>
                  <a:lnTo>
                    <a:pt x="162" y="126"/>
                  </a:lnTo>
                  <a:lnTo>
                    <a:pt x="162" y="72"/>
                  </a:lnTo>
                  <a:lnTo>
                    <a:pt x="162" y="55"/>
                  </a:lnTo>
                  <a:lnTo>
                    <a:pt x="144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7"/>
            <p:cNvSpPr/>
            <p:nvPr/>
          </p:nvSpPr>
          <p:spPr>
            <a:xfrm>
              <a:off x="2591825" y="2384775"/>
              <a:ext cx="392850" cy="184975"/>
            </a:xfrm>
            <a:custGeom>
              <a:avLst/>
              <a:gdLst/>
              <a:ahLst/>
              <a:cxnLst/>
              <a:rect l="l" t="t" r="r" b="b"/>
              <a:pathLst>
                <a:path w="15714" h="7399" extrusionOk="0">
                  <a:moveTo>
                    <a:pt x="1" y="0"/>
                  </a:moveTo>
                  <a:lnTo>
                    <a:pt x="1" y="7399"/>
                  </a:lnTo>
                  <a:lnTo>
                    <a:pt x="15713" y="7399"/>
                  </a:lnTo>
                  <a:lnTo>
                    <a:pt x="157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7"/>
            <p:cNvSpPr/>
            <p:nvPr/>
          </p:nvSpPr>
          <p:spPr>
            <a:xfrm>
              <a:off x="2591825" y="2384775"/>
              <a:ext cx="188125" cy="184975"/>
            </a:xfrm>
            <a:custGeom>
              <a:avLst/>
              <a:gdLst/>
              <a:ahLst/>
              <a:cxnLst/>
              <a:rect l="l" t="t" r="r" b="b"/>
              <a:pathLst>
                <a:path w="7525" h="7399" extrusionOk="0">
                  <a:moveTo>
                    <a:pt x="1" y="0"/>
                  </a:moveTo>
                  <a:lnTo>
                    <a:pt x="1" y="7399"/>
                  </a:lnTo>
                  <a:lnTo>
                    <a:pt x="7525" y="7399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2619650" y="2410800"/>
              <a:ext cx="132925" cy="132925"/>
            </a:xfrm>
            <a:custGeom>
              <a:avLst/>
              <a:gdLst/>
              <a:ahLst/>
              <a:cxnLst/>
              <a:rect l="l" t="t" r="r" b="b"/>
              <a:pathLst>
                <a:path w="5317" h="5317" extrusionOk="0">
                  <a:moveTo>
                    <a:pt x="2389" y="1"/>
                  </a:moveTo>
                  <a:lnTo>
                    <a:pt x="2120" y="55"/>
                  </a:lnTo>
                  <a:lnTo>
                    <a:pt x="1869" y="109"/>
                  </a:lnTo>
                  <a:lnTo>
                    <a:pt x="1617" y="198"/>
                  </a:lnTo>
                  <a:lnTo>
                    <a:pt x="1384" y="324"/>
                  </a:lnTo>
                  <a:lnTo>
                    <a:pt x="1168" y="450"/>
                  </a:lnTo>
                  <a:lnTo>
                    <a:pt x="971" y="611"/>
                  </a:lnTo>
                  <a:lnTo>
                    <a:pt x="773" y="773"/>
                  </a:lnTo>
                  <a:lnTo>
                    <a:pt x="612" y="971"/>
                  </a:lnTo>
                  <a:lnTo>
                    <a:pt x="450" y="1168"/>
                  </a:lnTo>
                  <a:lnTo>
                    <a:pt x="324" y="1384"/>
                  </a:lnTo>
                  <a:lnTo>
                    <a:pt x="199" y="1617"/>
                  </a:lnTo>
                  <a:lnTo>
                    <a:pt x="109" y="1868"/>
                  </a:lnTo>
                  <a:lnTo>
                    <a:pt x="55" y="2120"/>
                  </a:lnTo>
                  <a:lnTo>
                    <a:pt x="1" y="2389"/>
                  </a:lnTo>
                  <a:lnTo>
                    <a:pt x="1" y="2659"/>
                  </a:lnTo>
                  <a:lnTo>
                    <a:pt x="1" y="2928"/>
                  </a:lnTo>
                  <a:lnTo>
                    <a:pt x="55" y="3197"/>
                  </a:lnTo>
                  <a:lnTo>
                    <a:pt x="109" y="3449"/>
                  </a:lnTo>
                  <a:lnTo>
                    <a:pt x="199" y="3700"/>
                  </a:lnTo>
                  <a:lnTo>
                    <a:pt x="306" y="3933"/>
                  </a:lnTo>
                  <a:lnTo>
                    <a:pt x="450" y="4149"/>
                  </a:lnTo>
                  <a:lnTo>
                    <a:pt x="594" y="4346"/>
                  </a:lnTo>
                  <a:lnTo>
                    <a:pt x="773" y="4544"/>
                  </a:lnTo>
                  <a:lnTo>
                    <a:pt x="953" y="4706"/>
                  </a:lnTo>
                  <a:lnTo>
                    <a:pt x="1168" y="4867"/>
                  </a:lnTo>
                  <a:lnTo>
                    <a:pt x="1384" y="4993"/>
                  </a:lnTo>
                  <a:lnTo>
                    <a:pt x="1617" y="5119"/>
                  </a:lnTo>
                  <a:lnTo>
                    <a:pt x="1869" y="5208"/>
                  </a:lnTo>
                  <a:lnTo>
                    <a:pt x="2120" y="5262"/>
                  </a:lnTo>
                  <a:lnTo>
                    <a:pt x="2389" y="5316"/>
                  </a:lnTo>
                  <a:lnTo>
                    <a:pt x="2928" y="5316"/>
                  </a:lnTo>
                  <a:lnTo>
                    <a:pt x="3197" y="5262"/>
                  </a:lnTo>
                  <a:lnTo>
                    <a:pt x="3449" y="5208"/>
                  </a:lnTo>
                  <a:lnTo>
                    <a:pt x="3682" y="5119"/>
                  </a:lnTo>
                  <a:lnTo>
                    <a:pt x="3916" y="5011"/>
                  </a:lnTo>
                  <a:lnTo>
                    <a:pt x="4149" y="4867"/>
                  </a:lnTo>
                  <a:lnTo>
                    <a:pt x="4347" y="4724"/>
                  </a:lnTo>
                  <a:lnTo>
                    <a:pt x="4544" y="4544"/>
                  </a:lnTo>
                  <a:lnTo>
                    <a:pt x="4706" y="4346"/>
                  </a:lnTo>
                  <a:lnTo>
                    <a:pt x="4867" y="4149"/>
                  </a:lnTo>
                  <a:lnTo>
                    <a:pt x="4993" y="3933"/>
                  </a:lnTo>
                  <a:lnTo>
                    <a:pt x="5101" y="3700"/>
                  </a:lnTo>
                  <a:lnTo>
                    <a:pt x="5191" y="3449"/>
                  </a:lnTo>
                  <a:lnTo>
                    <a:pt x="5262" y="3197"/>
                  </a:lnTo>
                  <a:lnTo>
                    <a:pt x="5298" y="2928"/>
                  </a:lnTo>
                  <a:lnTo>
                    <a:pt x="5316" y="2659"/>
                  </a:lnTo>
                  <a:lnTo>
                    <a:pt x="5316" y="2497"/>
                  </a:lnTo>
                  <a:lnTo>
                    <a:pt x="5298" y="2317"/>
                  </a:lnTo>
                  <a:lnTo>
                    <a:pt x="5262" y="2138"/>
                  </a:lnTo>
                  <a:lnTo>
                    <a:pt x="5226" y="1976"/>
                  </a:lnTo>
                  <a:lnTo>
                    <a:pt x="5191" y="1815"/>
                  </a:lnTo>
                  <a:lnTo>
                    <a:pt x="5119" y="1653"/>
                  </a:lnTo>
                  <a:lnTo>
                    <a:pt x="5047" y="1491"/>
                  </a:lnTo>
                  <a:lnTo>
                    <a:pt x="4975" y="1330"/>
                  </a:lnTo>
                  <a:lnTo>
                    <a:pt x="4867" y="1186"/>
                  </a:lnTo>
                  <a:lnTo>
                    <a:pt x="4778" y="1042"/>
                  </a:lnTo>
                  <a:lnTo>
                    <a:pt x="4670" y="899"/>
                  </a:lnTo>
                  <a:lnTo>
                    <a:pt x="4544" y="773"/>
                  </a:lnTo>
                  <a:lnTo>
                    <a:pt x="4418" y="665"/>
                  </a:lnTo>
                  <a:lnTo>
                    <a:pt x="4275" y="558"/>
                  </a:lnTo>
                  <a:lnTo>
                    <a:pt x="4149" y="450"/>
                  </a:lnTo>
                  <a:lnTo>
                    <a:pt x="3987" y="360"/>
                  </a:lnTo>
                  <a:lnTo>
                    <a:pt x="3844" y="270"/>
                  </a:lnTo>
                  <a:lnTo>
                    <a:pt x="3682" y="198"/>
                  </a:lnTo>
                  <a:lnTo>
                    <a:pt x="3521" y="145"/>
                  </a:lnTo>
                  <a:lnTo>
                    <a:pt x="3359" y="91"/>
                  </a:lnTo>
                  <a:lnTo>
                    <a:pt x="3179" y="55"/>
                  </a:lnTo>
                  <a:lnTo>
                    <a:pt x="3018" y="19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2642550" y="2410800"/>
              <a:ext cx="110025" cy="133375"/>
            </a:xfrm>
            <a:custGeom>
              <a:avLst/>
              <a:gdLst/>
              <a:ahLst/>
              <a:cxnLst/>
              <a:rect l="l" t="t" r="r" b="b"/>
              <a:pathLst>
                <a:path w="4401" h="5335" extrusionOk="0">
                  <a:moveTo>
                    <a:pt x="1743" y="1"/>
                  </a:moveTo>
                  <a:lnTo>
                    <a:pt x="1743" y="2659"/>
                  </a:lnTo>
                  <a:lnTo>
                    <a:pt x="1" y="4688"/>
                  </a:lnTo>
                  <a:lnTo>
                    <a:pt x="198" y="4831"/>
                  </a:lnTo>
                  <a:lnTo>
                    <a:pt x="396" y="4957"/>
                  </a:lnTo>
                  <a:lnTo>
                    <a:pt x="593" y="5083"/>
                  </a:lnTo>
                  <a:lnTo>
                    <a:pt x="809" y="5172"/>
                  </a:lnTo>
                  <a:lnTo>
                    <a:pt x="1042" y="5244"/>
                  </a:lnTo>
                  <a:lnTo>
                    <a:pt x="1276" y="5280"/>
                  </a:lnTo>
                  <a:lnTo>
                    <a:pt x="1509" y="5316"/>
                  </a:lnTo>
                  <a:lnTo>
                    <a:pt x="1743" y="5334"/>
                  </a:lnTo>
                  <a:lnTo>
                    <a:pt x="2012" y="5316"/>
                  </a:lnTo>
                  <a:lnTo>
                    <a:pt x="2281" y="5280"/>
                  </a:lnTo>
                  <a:lnTo>
                    <a:pt x="2533" y="5208"/>
                  </a:lnTo>
                  <a:lnTo>
                    <a:pt x="2784" y="5119"/>
                  </a:lnTo>
                  <a:lnTo>
                    <a:pt x="3018" y="5011"/>
                  </a:lnTo>
                  <a:lnTo>
                    <a:pt x="3233" y="4867"/>
                  </a:lnTo>
                  <a:lnTo>
                    <a:pt x="3431" y="4724"/>
                  </a:lnTo>
                  <a:lnTo>
                    <a:pt x="3628" y="4544"/>
                  </a:lnTo>
                  <a:lnTo>
                    <a:pt x="3790" y="4364"/>
                  </a:lnTo>
                  <a:lnTo>
                    <a:pt x="3951" y="4149"/>
                  </a:lnTo>
                  <a:lnTo>
                    <a:pt x="4077" y="3933"/>
                  </a:lnTo>
                  <a:lnTo>
                    <a:pt x="4203" y="3700"/>
                  </a:lnTo>
                  <a:lnTo>
                    <a:pt x="4293" y="3449"/>
                  </a:lnTo>
                  <a:lnTo>
                    <a:pt x="4346" y="3197"/>
                  </a:lnTo>
                  <a:lnTo>
                    <a:pt x="4382" y="2928"/>
                  </a:lnTo>
                  <a:lnTo>
                    <a:pt x="4400" y="2659"/>
                  </a:lnTo>
                  <a:lnTo>
                    <a:pt x="4382" y="2389"/>
                  </a:lnTo>
                  <a:lnTo>
                    <a:pt x="4346" y="2120"/>
                  </a:lnTo>
                  <a:lnTo>
                    <a:pt x="4275" y="1868"/>
                  </a:lnTo>
                  <a:lnTo>
                    <a:pt x="4185" y="1617"/>
                  </a:lnTo>
                  <a:lnTo>
                    <a:pt x="4077" y="1384"/>
                  </a:lnTo>
                  <a:lnTo>
                    <a:pt x="3951" y="1168"/>
                  </a:lnTo>
                  <a:lnTo>
                    <a:pt x="3790" y="971"/>
                  </a:lnTo>
                  <a:lnTo>
                    <a:pt x="3628" y="773"/>
                  </a:lnTo>
                  <a:lnTo>
                    <a:pt x="3431" y="611"/>
                  </a:lnTo>
                  <a:lnTo>
                    <a:pt x="3233" y="450"/>
                  </a:lnTo>
                  <a:lnTo>
                    <a:pt x="3000" y="324"/>
                  </a:lnTo>
                  <a:lnTo>
                    <a:pt x="2766" y="198"/>
                  </a:lnTo>
                  <a:lnTo>
                    <a:pt x="2533" y="109"/>
                  </a:lnTo>
                  <a:lnTo>
                    <a:pt x="2281" y="55"/>
                  </a:lnTo>
                  <a:lnTo>
                    <a:pt x="2012" y="19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2639875" y="2431450"/>
              <a:ext cx="92050" cy="92075"/>
            </a:xfrm>
            <a:custGeom>
              <a:avLst/>
              <a:gdLst/>
              <a:ahLst/>
              <a:cxnLst/>
              <a:rect l="l" t="t" r="r" b="b"/>
              <a:pathLst>
                <a:path w="3682" h="3683" extrusionOk="0">
                  <a:moveTo>
                    <a:pt x="1652" y="1"/>
                  </a:moveTo>
                  <a:lnTo>
                    <a:pt x="1473" y="37"/>
                  </a:lnTo>
                  <a:lnTo>
                    <a:pt x="1293" y="73"/>
                  </a:lnTo>
                  <a:lnTo>
                    <a:pt x="1113" y="145"/>
                  </a:lnTo>
                  <a:lnTo>
                    <a:pt x="970" y="216"/>
                  </a:lnTo>
                  <a:lnTo>
                    <a:pt x="808" y="306"/>
                  </a:lnTo>
                  <a:lnTo>
                    <a:pt x="664" y="414"/>
                  </a:lnTo>
                  <a:lnTo>
                    <a:pt x="539" y="540"/>
                  </a:lnTo>
                  <a:lnTo>
                    <a:pt x="413" y="665"/>
                  </a:lnTo>
                  <a:lnTo>
                    <a:pt x="305" y="809"/>
                  </a:lnTo>
                  <a:lnTo>
                    <a:pt x="216" y="953"/>
                  </a:lnTo>
                  <a:lnTo>
                    <a:pt x="144" y="1114"/>
                  </a:lnTo>
                  <a:lnTo>
                    <a:pt x="72" y="1294"/>
                  </a:lnTo>
                  <a:lnTo>
                    <a:pt x="36" y="1473"/>
                  </a:lnTo>
                  <a:lnTo>
                    <a:pt x="0" y="1653"/>
                  </a:lnTo>
                  <a:lnTo>
                    <a:pt x="0" y="1833"/>
                  </a:lnTo>
                  <a:lnTo>
                    <a:pt x="0" y="2030"/>
                  </a:lnTo>
                  <a:lnTo>
                    <a:pt x="36" y="2210"/>
                  </a:lnTo>
                  <a:lnTo>
                    <a:pt x="72" y="2389"/>
                  </a:lnTo>
                  <a:lnTo>
                    <a:pt x="144" y="2551"/>
                  </a:lnTo>
                  <a:lnTo>
                    <a:pt x="216" y="2712"/>
                  </a:lnTo>
                  <a:lnTo>
                    <a:pt x="305" y="2874"/>
                  </a:lnTo>
                  <a:lnTo>
                    <a:pt x="413" y="3018"/>
                  </a:lnTo>
                  <a:lnTo>
                    <a:pt x="539" y="3143"/>
                  </a:lnTo>
                  <a:lnTo>
                    <a:pt x="664" y="3269"/>
                  </a:lnTo>
                  <a:lnTo>
                    <a:pt x="808" y="3377"/>
                  </a:lnTo>
                  <a:lnTo>
                    <a:pt x="970" y="3467"/>
                  </a:lnTo>
                  <a:lnTo>
                    <a:pt x="1131" y="3538"/>
                  </a:lnTo>
                  <a:lnTo>
                    <a:pt x="1293" y="3610"/>
                  </a:lnTo>
                  <a:lnTo>
                    <a:pt x="1473" y="3646"/>
                  </a:lnTo>
                  <a:lnTo>
                    <a:pt x="1652" y="3682"/>
                  </a:lnTo>
                  <a:lnTo>
                    <a:pt x="2029" y="3682"/>
                  </a:lnTo>
                  <a:lnTo>
                    <a:pt x="2209" y="3646"/>
                  </a:lnTo>
                  <a:lnTo>
                    <a:pt x="2388" y="3592"/>
                  </a:lnTo>
                  <a:lnTo>
                    <a:pt x="2568" y="3538"/>
                  </a:lnTo>
                  <a:lnTo>
                    <a:pt x="2730" y="3467"/>
                  </a:lnTo>
                  <a:lnTo>
                    <a:pt x="2873" y="3377"/>
                  </a:lnTo>
                  <a:lnTo>
                    <a:pt x="3017" y="3269"/>
                  </a:lnTo>
                  <a:lnTo>
                    <a:pt x="3143" y="3143"/>
                  </a:lnTo>
                  <a:lnTo>
                    <a:pt x="3268" y="3018"/>
                  </a:lnTo>
                  <a:lnTo>
                    <a:pt x="3376" y="2874"/>
                  </a:lnTo>
                  <a:lnTo>
                    <a:pt x="3466" y="2712"/>
                  </a:lnTo>
                  <a:lnTo>
                    <a:pt x="3538" y="2551"/>
                  </a:lnTo>
                  <a:lnTo>
                    <a:pt x="3609" y="2389"/>
                  </a:lnTo>
                  <a:lnTo>
                    <a:pt x="3645" y="2210"/>
                  </a:lnTo>
                  <a:lnTo>
                    <a:pt x="3681" y="2030"/>
                  </a:lnTo>
                  <a:lnTo>
                    <a:pt x="3681" y="1833"/>
                  </a:lnTo>
                  <a:lnTo>
                    <a:pt x="3681" y="1653"/>
                  </a:lnTo>
                  <a:lnTo>
                    <a:pt x="3645" y="1473"/>
                  </a:lnTo>
                  <a:lnTo>
                    <a:pt x="3609" y="1294"/>
                  </a:lnTo>
                  <a:lnTo>
                    <a:pt x="3538" y="1114"/>
                  </a:lnTo>
                  <a:lnTo>
                    <a:pt x="3466" y="953"/>
                  </a:lnTo>
                  <a:lnTo>
                    <a:pt x="3376" y="809"/>
                  </a:lnTo>
                  <a:lnTo>
                    <a:pt x="3268" y="665"/>
                  </a:lnTo>
                  <a:lnTo>
                    <a:pt x="3143" y="540"/>
                  </a:lnTo>
                  <a:lnTo>
                    <a:pt x="3017" y="414"/>
                  </a:lnTo>
                  <a:lnTo>
                    <a:pt x="2873" y="306"/>
                  </a:lnTo>
                  <a:lnTo>
                    <a:pt x="2730" y="216"/>
                  </a:lnTo>
                  <a:lnTo>
                    <a:pt x="2568" y="145"/>
                  </a:lnTo>
                  <a:lnTo>
                    <a:pt x="2388" y="73"/>
                  </a:lnTo>
                  <a:lnTo>
                    <a:pt x="2209" y="37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2664100" y="2470525"/>
              <a:ext cx="9450" cy="16175"/>
            </a:xfrm>
            <a:custGeom>
              <a:avLst/>
              <a:gdLst/>
              <a:ahLst/>
              <a:cxnLst/>
              <a:rect l="l" t="t" r="r" b="b"/>
              <a:pathLst>
                <a:path w="378" h="647" extrusionOk="0">
                  <a:moveTo>
                    <a:pt x="37" y="0"/>
                  </a:moveTo>
                  <a:lnTo>
                    <a:pt x="37" y="18"/>
                  </a:lnTo>
                  <a:lnTo>
                    <a:pt x="19" y="270"/>
                  </a:lnTo>
                  <a:lnTo>
                    <a:pt x="19" y="287"/>
                  </a:lnTo>
                  <a:lnTo>
                    <a:pt x="37" y="287"/>
                  </a:lnTo>
                  <a:lnTo>
                    <a:pt x="108" y="252"/>
                  </a:lnTo>
                  <a:lnTo>
                    <a:pt x="162" y="234"/>
                  </a:lnTo>
                  <a:lnTo>
                    <a:pt x="234" y="252"/>
                  </a:lnTo>
                  <a:lnTo>
                    <a:pt x="288" y="287"/>
                  </a:lnTo>
                  <a:lnTo>
                    <a:pt x="324" y="341"/>
                  </a:lnTo>
                  <a:lnTo>
                    <a:pt x="342" y="413"/>
                  </a:lnTo>
                  <a:lnTo>
                    <a:pt x="324" y="485"/>
                  </a:lnTo>
                  <a:lnTo>
                    <a:pt x="288" y="539"/>
                  </a:lnTo>
                  <a:lnTo>
                    <a:pt x="234" y="575"/>
                  </a:lnTo>
                  <a:lnTo>
                    <a:pt x="162" y="575"/>
                  </a:lnTo>
                  <a:lnTo>
                    <a:pt x="108" y="557"/>
                  </a:lnTo>
                  <a:lnTo>
                    <a:pt x="37" y="539"/>
                  </a:lnTo>
                  <a:lnTo>
                    <a:pt x="37" y="521"/>
                  </a:lnTo>
                  <a:lnTo>
                    <a:pt x="19" y="539"/>
                  </a:lnTo>
                  <a:lnTo>
                    <a:pt x="1" y="539"/>
                  </a:lnTo>
                  <a:lnTo>
                    <a:pt x="19" y="557"/>
                  </a:lnTo>
                  <a:lnTo>
                    <a:pt x="91" y="611"/>
                  </a:lnTo>
                  <a:lnTo>
                    <a:pt x="162" y="647"/>
                  </a:lnTo>
                  <a:lnTo>
                    <a:pt x="252" y="629"/>
                  </a:lnTo>
                  <a:lnTo>
                    <a:pt x="324" y="575"/>
                  </a:lnTo>
                  <a:lnTo>
                    <a:pt x="378" y="503"/>
                  </a:lnTo>
                  <a:lnTo>
                    <a:pt x="378" y="431"/>
                  </a:lnTo>
                  <a:lnTo>
                    <a:pt x="378" y="341"/>
                  </a:lnTo>
                  <a:lnTo>
                    <a:pt x="324" y="270"/>
                  </a:lnTo>
                  <a:lnTo>
                    <a:pt x="252" y="216"/>
                  </a:lnTo>
                  <a:lnTo>
                    <a:pt x="108" y="216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91" y="54"/>
                  </a:lnTo>
                  <a:lnTo>
                    <a:pt x="360" y="54"/>
                  </a:lnTo>
                  <a:lnTo>
                    <a:pt x="378" y="36"/>
                  </a:lnTo>
                  <a:lnTo>
                    <a:pt x="378" y="1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2678025" y="2470975"/>
              <a:ext cx="9450" cy="15725"/>
            </a:xfrm>
            <a:custGeom>
              <a:avLst/>
              <a:gdLst/>
              <a:ahLst/>
              <a:cxnLst/>
              <a:rect l="l" t="t" r="r" b="b"/>
              <a:pathLst>
                <a:path w="378" h="629" extrusionOk="0">
                  <a:moveTo>
                    <a:pt x="36" y="0"/>
                  </a:moveTo>
                  <a:lnTo>
                    <a:pt x="36" y="18"/>
                  </a:lnTo>
                  <a:lnTo>
                    <a:pt x="0" y="269"/>
                  </a:lnTo>
                  <a:lnTo>
                    <a:pt x="36" y="269"/>
                  </a:lnTo>
                  <a:lnTo>
                    <a:pt x="90" y="234"/>
                  </a:lnTo>
                  <a:lnTo>
                    <a:pt x="162" y="216"/>
                  </a:lnTo>
                  <a:lnTo>
                    <a:pt x="180" y="216"/>
                  </a:lnTo>
                  <a:lnTo>
                    <a:pt x="234" y="234"/>
                  </a:lnTo>
                  <a:lnTo>
                    <a:pt x="288" y="269"/>
                  </a:lnTo>
                  <a:lnTo>
                    <a:pt x="324" y="323"/>
                  </a:lnTo>
                  <a:lnTo>
                    <a:pt x="324" y="395"/>
                  </a:lnTo>
                  <a:lnTo>
                    <a:pt x="324" y="449"/>
                  </a:lnTo>
                  <a:lnTo>
                    <a:pt x="288" y="503"/>
                  </a:lnTo>
                  <a:lnTo>
                    <a:pt x="234" y="539"/>
                  </a:lnTo>
                  <a:lnTo>
                    <a:pt x="162" y="557"/>
                  </a:lnTo>
                  <a:lnTo>
                    <a:pt x="90" y="539"/>
                  </a:lnTo>
                  <a:lnTo>
                    <a:pt x="36" y="521"/>
                  </a:lnTo>
                  <a:lnTo>
                    <a:pt x="18" y="503"/>
                  </a:lnTo>
                  <a:lnTo>
                    <a:pt x="0" y="521"/>
                  </a:lnTo>
                  <a:lnTo>
                    <a:pt x="0" y="539"/>
                  </a:lnTo>
                  <a:lnTo>
                    <a:pt x="0" y="575"/>
                  </a:lnTo>
                  <a:lnTo>
                    <a:pt x="72" y="611"/>
                  </a:lnTo>
                  <a:lnTo>
                    <a:pt x="162" y="629"/>
                  </a:lnTo>
                  <a:lnTo>
                    <a:pt x="234" y="611"/>
                  </a:lnTo>
                  <a:lnTo>
                    <a:pt x="306" y="575"/>
                  </a:lnTo>
                  <a:lnTo>
                    <a:pt x="360" y="503"/>
                  </a:lnTo>
                  <a:lnTo>
                    <a:pt x="377" y="413"/>
                  </a:lnTo>
                  <a:lnTo>
                    <a:pt x="360" y="323"/>
                  </a:lnTo>
                  <a:lnTo>
                    <a:pt x="306" y="269"/>
                  </a:lnTo>
                  <a:lnTo>
                    <a:pt x="234" y="216"/>
                  </a:lnTo>
                  <a:lnTo>
                    <a:pt x="162" y="198"/>
                  </a:lnTo>
                  <a:lnTo>
                    <a:pt x="108" y="216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72" y="36"/>
                  </a:lnTo>
                  <a:lnTo>
                    <a:pt x="377" y="36"/>
                  </a:lnTo>
                  <a:lnTo>
                    <a:pt x="377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7"/>
            <p:cNvSpPr/>
            <p:nvPr/>
          </p:nvSpPr>
          <p:spPr>
            <a:xfrm>
              <a:off x="2691500" y="2470075"/>
              <a:ext cx="16625" cy="16175"/>
            </a:xfrm>
            <a:custGeom>
              <a:avLst/>
              <a:gdLst/>
              <a:ahLst/>
              <a:cxnLst/>
              <a:rect l="l" t="t" r="r" b="b"/>
              <a:pathLst>
                <a:path w="665" h="647" extrusionOk="0">
                  <a:moveTo>
                    <a:pt x="162" y="36"/>
                  </a:moveTo>
                  <a:lnTo>
                    <a:pt x="198" y="54"/>
                  </a:lnTo>
                  <a:lnTo>
                    <a:pt x="216" y="72"/>
                  </a:lnTo>
                  <a:lnTo>
                    <a:pt x="234" y="108"/>
                  </a:lnTo>
                  <a:lnTo>
                    <a:pt x="251" y="162"/>
                  </a:lnTo>
                  <a:lnTo>
                    <a:pt x="234" y="162"/>
                  </a:lnTo>
                  <a:lnTo>
                    <a:pt x="234" y="216"/>
                  </a:lnTo>
                  <a:lnTo>
                    <a:pt x="216" y="252"/>
                  </a:lnTo>
                  <a:lnTo>
                    <a:pt x="198" y="270"/>
                  </a:lnTo>
                  <a:lnTo>
                    <a:pt x="162" y="288"/>
                  </a:lnTo>
                  <a:lnTo>
                    <a:pt x="126" y="270"/>
                  </a:lnTo>
                  <a:lnTo>
                    <a:pt x="90" y="252"/>
                  </a:lnTo>
                  <a:lnTo>
                    <a:pt x="72" y="216"/>
                  </a:lnTo>
                  <a:lnTo>
                    <a:pt x="54" y="162"/>
                  </a:lnTo>
                  <a:lnTo>
                    <a:pt x="72" y="108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162" y="36"/>
                  </a:lnTo>
                  <a:close/>
                  <a:moveTo>
                    <a:pt x="144" y="0"/>
                  </a:moveTo>
                  <a:lnTo>
                    <a:pt x="90" y="18"/>
                  </a:lnTo>
                  <a:lnTo>
                    <a:pt x="36" y="54"/>
                  </a:lnTo>
                  <a:lnTo>
                    <a:pt x="18" y="108"/>
                  </a:lnTo>
                  <a:lnTo>
                    <a:pt x="0" y="162"/>
                  </a:lnTo>
                  <a:lnTo>
                    <a:pt x="18" y="216"/>
                  </a:lnTo>
                  <a:lnTo>
                    <a:pt x="36" y="270"/>
                  </a:lnTo>
                  <a:lnTo>
                    <a:pt x="90" y="305"/>
                  </a:lnTo>
                  <a:lnTo>
                    <a:pt x="144" y="323"/>
                  </a:lnTo>
                  <a:lnTo>
                    <a:pt x="198" y="305"/>
                  </a:lnTo>
                  <a:lnTo>
                    <a:pt x="251" y="270"/>
                  </a:lnTo>
                  <a:lnTo>
                    <a:pt x="287" y="216"/>
                  </a:lnTo>
                  <a:lnTo>
                    <a:pt x="287" y="162"/>
                  </a:lnTo>
                  <a:lnTo>
                    <a:pt x="287" y="90"/>
                  </a:lnTo>
                  <a:lnTo>
                    <a:pt x="251" y="54"/>
                  </a:lnTo>
                  <a:lnTo>
                    <a:pt x="198" y="18"/>
                  </a:lnTo>
                  <a:lnTo>
                    <a:pt x="144" y="0"/>
                  </a:lnTo>
                  <a:close/>
                  <a:moveTo>
                    <a:pt x="521" y="359"/>
                  </a:moveTo>
                  <a:lnTo>
                    <a:pt x="557" y="377"/>
                  </a:lnTo>
                  <a:lnTo>
                    <a:pt x="593" y="395"/>
                  </a:lnTo>
                  <a:lnTo>
                    <a:pt x="611" y="431"/>
                  </a:lnTo>
                  <a:lnTo>
                    <a:pt x="629" y="485"/>
                  </a:lnTo>
                  <a:lnTo>
                    <a:pt x="611" y="485"/>
                  </a:lnTo>
                  <a:lnTo>
                    <a:pt x="611" y="521"/>
                  </a:lnTo>
                  <a:lnTo>
                    <a:pt x="593" y="557"/>
                  </a:lnTo>
                  <a:lnTo>
                    <a:pt x="575" y="593"/>
                  </a:lnTo>
                  <a:lnTo>
                    <a:pt x="539" y="611"/>
                  </a:lnTo>
                  <a:lnTo>
                    <a:pt x="503" y="593"/>
                  </a:lnTo>
                  <a:lnTo>
                    <a:pt x="467" y="575"/>
                  </a:lnTo>
                  <a:lnTo>
                    <a:pt x="449" y="539"/>
                  </a:lnTo>
                  <a:lnTo>
                    <a:pt x="431" y="485"/>
                  </a:lnTo>
                  <a:lnTo>
                    <a:pt x="449" y="431"/>
                  </a:lnTo>
                  <a:lnTo>
                    <a:pt x="467" y="395"/>
                  </a:lnTo>
                  <a:lnTo>
                    <a:pt x="485" y="377"/>
                  </a:lnTo>
                  <a:lnTo>
                    <a:pt x="521" y="359"/>
                  </a:lnTo>
                  <a:close/>
                  <a:moveTo>
                    <a:pt x="539" y="18"/>
                  </a:moveTo>
                  <a:lnTo>
                    <a:pt x="108" y="611"/>
                  </a:lnTo>
                  <a:lnTo>
                    <a:pt x="90" y="611"/>
                  </a:lnTo>
                  <a:lnTo>
                    <a:pt x="108" y="629"/>
                  </a:lnTo>
                  <a:lnTo>
                    <a:pt x="108" y="647"/>
                  </a:lnTo>
                  <a:lnTo>
                    <a:pt x="144" y="647"/>
                  </a:lnTo>
                  <a:lnTo>
                    <a:pt x="575" y="36"/>
                  </a:lnTo>
                  <a:lnTo>
                    <a:pt x="575" y="18"/>
                  </a:lnTo>
                  <a:close/>
                  <a:moveTo>
                    <a:pt x="521" y="323"/>
                  </a:moveTo>
                  <a:lnTo>
                    <a:pt x="467" y="341"/>
                  </a:lnTo>
                  <a:lnTo>
                    <a:pt x="413" y="377"/>
                  </a:lnTo>
                  <a:lnTo>
                    <a:pt x="395" y="431"/>
                  </a:lnTo>
                  <a:lnTo>
                    <a:pt x="377" y="485"/>
                  </a:lnTo>
                  <a:lnTo>
                    <a:pt x="377" y="521"/>
                  </a:lnTo>
                  <a:lnTo>
                    <a:pt x="395" y="575"/>
                  </a:lnTo>
                  <a:lnTo>
                    <a:pt x="431" y="611"/>
                  </a:lnTo>
                  <a:lnTo>
                    <a:pt x="485" y="647"/>
                  </a:lnTo>
                  <a:lnTo>
                    <a:pt x="539" y="647"/>
                  </a:lnTo>
                  <a:lnTo>
                    <a:pt x="593" y="629"/>
                  </a:lnTo>
                  <a:lnTo>
                    <a:pt x="629" y="593"/>
                  </a:lnTo>
                  <a:lnTo>
                    <a:pt x="665" y="539"/>
                  </a:lnTo>
                  <a:lnTo>
                    <a:pt x="665" y="485"/>
                  </a:lnTo>
                  <a:lnTo>
                    <a:pt x="665" y="431"/>
                  </a:lnTo>
                  <a:lnTo>
                    <a:pt x="629" y="377"/>
                  </a:lnTo>
                  <a:lnTo>
                    <a:pt x="575" y="341"/>
                  </a:lnTo>
                  <a:lnTo>
                    <a:pt x="521" y="3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7"/>
            <p:cNvSpPr/>
            <p:nvPr/>
          </p:nvSpPr>
          <p:spPr>
            <a:xfrm>
              <a:off x="2827975" y="2417550"/>
              <a:ext cx="26950" cy="36825"/>
            </a:xfrm>
            <a:custGeom>
              <a:avLst/>
              <a:gdLst/>
              <a:ahLst/>
              <a:cxnLst/>
              <a:rect l="l" t="t" r="r" b="b"/>
              <a:pathLst>
                <a:path w="1078" h="1473" extrusionOk="0">
                  <a:moveTo>
                    <a:pt x="682" y="252"/>
                  </a:moveTo>
                  <a:lnTo>
                    <a:pt x="736" y="288"/>
                  </a:lnTo>
                  <a:lnTo>
                    <a:pt x="772" y="323"/>
                  </a:lnTo>
                  <a:lnTo>
                    <a:pt x="808" y="377"/>
                  </a:lnTo>
                  <a:lnTo>
                    <a:pt x="826" y="467"/>
                  </a:lnTo>
                  <a:lnTo>
                    <a:pt x="844" y="557"/>
                  </a:lnTo>
                  <a:lnTo>
                    <a:pt x="844" y="647"/>
                  </a:lnTo>
                  <a:lnTo>
                    <a:pt x="844" y="736"/>
                  </a:lnTo>
                  <a:lnTo>
                    <a:pt x="826" y="754"/>
                  </a:lnTo>
                  <a:lnTo>
                    <a:pt x="808" y="844"/>
                  </a:lnTo>
                  <a:lnTo>
                    <a:pt x="772" y="934"/>
                  </a:lnTo>
                  <a:lnTo>
                    <a:pt x="736" y="1024"/>
                  </a:lnTo>
                  <a:lnTo>
                    <a:pt x="664" y="1114"/>
                  </a:lnTo>
                  <a:lnTo>
                    <a:pt x="629" y="1149"/>
                  </a:lnTo>
                  <a:lnTo>
                    <a:pt x="575" y="1203"/>
                  </a:lnTo>
                  <a:lnTo>
                    <a:pt x="521" y="1221"/>
                  </a:lnTo>
                  <a:lnTo>
                    <a:pt x="449" y="1239"/>
                  </a:lnTo>
                  <a:lnTo>
                    <a:pt x="395" y="1221"/>
                  </a:lnTo>
                  <a:lnTo>
                    <a:pt x="359" y="1203"/>
                  </a:lnTo>
                  <a:lnTo>
                    <a:pt x="305" y="1167"/>
                  </a:lnTo>
                  <a:lnTo>
                    <a:pt x="287" y="1114"/>
                  </a:lnTo>
                  <a:lnTo>
                    <a:pt x="251" y="1024"/>
                  </a:lnTo>
                  <a:lnTo>
                    <a:pt x="233" y="934"/>
                  </a:lnTo>
                  <a:lnTo>
                    <a:pt x="233" y="826"/>
                  </a:lnTo>
                  <a:lnTo>
                    <a:pt x="251" y="736"/>
                  </a:lnTo>
                  <a:lnTo>
                    <a:pt x="269" y="647"/>
                  </a:lnTo>
                  <a:lnTo>
                    <a:pt x="305" y="539"/>
                  </a:lnTo>
                  <a:lnTo>
                    <a:pt x="359" y="449"/>
                  </a:lnTo>
                  <a:lnTo>
                    <a:pt x="413" y="377"/>
                  </a:lnTo>
                  <a:lnTo>
                    <a:pt x="449" y="323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4" y="0"/>
                  </a:moveTo>
                  <a:lnTo>
                    <a:pt x="539" y="36"/>
                  </a:lnTo>
                  <a:lnTo>
                    <a:pt x="431" y="72"/>
                  </a:lnTo>
                  <a:lnTo>
                    <a:pt x="323" y="144"/>
                  </a:lnTo>
                  <a:lnTo>
                    <a:pt x="251" y="252"/>
                  </a:lnTo>
                  <a:lnTo>
                    <a:pt x="162" y="359"/>
                  </a:lnTo>
                  <a:lnTo>
                    <a:pt x="108" y="485"/>
                  </a:lnTo>
                  <a:lnTo>
                    <a:pt x="54" y="611"/>
                  </a:lnTo>
                  <a:lnTo>
                    <a:pt x="18" y="736"/>
                  </a:lnTo>
                  <a:lnTo>
                    <a:pt x="0" y="862"/>
                  </a:lnTo>
                  <a:lnTo>
                    <a:pt x="0" y="988"/>
                  </a:lnTo>
                  <a:lnTo>
                    <a:pt x="36" y="1114"/>
                  </a:lnTo>
                  <a:lnTo>
                    <a:pt x="72" y="1239"/>
                  </a:lnTo>
                  <a:lnTo>
                    <a:pt x="126" y="1329"/>
                  </a:lnTo>
                  <a:lnTo>
                    <a:pt x="216" y="1401"/>
                  </a:lnTo>
                  <a:lnTo>
                    <a:pt x="305" y="1455"/>
                  </a:lnTo>
                  <a:lnTo>
                    <a:pt x="413" y="1473"/>
                  </a:lnTo>
                  <a:lnTo>
                    <a:pt x="539" y="1455"/>
                  </a:lnTo>
                  <a:lnTo>
                    <a:pt x="646" y="1401"/>
                  </a:lnTo>
                  <a:lnTo>
                    <a:pt x="754" y="1329"/>
                  </a:lnTo>
                  <a:lnTo>
                    <a:pt x="844" y="1239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0"/>
                  </a:lnTo>
                  <a:lnTo>
                    <a:pt x="1059" y="736"/>
                  </a:lnTo>
                  <a:lnTo>
                    <a:pt x="1077" y="611"/>
                  </a:lnTo>
                  <a:lnTo>
                    <a:pt x="1077" y="485"/>
                  </a:lnTo>
                  <a:lnTo>
                    <a:pt x="1059" y="359"/>
                  </a:lnTo>
                  <a:lnTo>
                    <a:pt x="1024" y="252"/>
                  </a:lnTo>
                  <a:lnTo>
                    <a:pt x="952" y="144"/>
                  </a:lnTo>
                  <a:lnTo>
                    <a:pt x="880" y="72"/>
                  </a:lnTo>
                  <a:lnTo>
                    <a:pt x="790" y="1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7"/>
            <p:cNvSpPr/>
            <p:nvPr/>
          </p:nvSpPr>
          <p:spPr>
            <a:xfrm>
              <a:off x="2862525" y="2418450"/>
              <a:ext cx="13050" cy="35925"/>
            </a:xfrm>
            <a:custGeom>
              <a:avLst/>
              <a:gdLst/>
              <a:ahLst/>
              <a:cxnLst/>
              <a:rect l="l" t="t" r="r" b="b"/>
              <a:pathLst>
                <a:path w="522" h="1437" extrusionOk="0">
                  <a:moveTo>
                    <a:pt x="360" y="0"/>
                  </a:moveTo>
                  <a:lnTo>
                    <a:pt x="91" y="144"/>
                  </a:lnTo>
                  <a:lnTo>
                    <a:pt x="37" y="180"/>
                  </a:lnTo>
                  <a:lnTo>
                    <a:pt x="19" y="216"/>
                  </a:lnTo>
                  <a:lnTo>
                    <a:pt x="1" y="270"/>
                  </a:lnTo>
                  <a:lnTo>
                    <a:pt x="19" y="305"/>
                  </a:lnTo>
                  <a:lnTo>
                    <a:pt x="55" y="341"/>
                  </a:lnTo>
                  <a:lnTo>
                    <a:pt x="108" y="359"/>
                  </a:lnTo>
                  <a:lnTo>
                    <a:pt x="162" y="341"/>
                  </a:lnTo>
                  <a:lnTo>
                    <a:pt x="252" y="305"/>
                  </a:lnTo>
                  <a:lnTo>
                    <a:pt x="73" y="1329"/>
                  </a:lnTo>
                  <a:lnTo>
                    <a:pt x="73" y="1347"/>
                  </a:lnTo>
                  <a:lnTo>
                    <a:pt x="73" y="1383"/>
                  </a:lnTo>
                  <a:lnTo>
                    <a:pt x="108" y="1401"/>
                  </a:lnTo>
                  <a:lnTo>
                    <a:pt x="126" y="1419"/>
                  </a:lnTo>
                  <a:lnTo>
                    <a:pt x="162" y="1437"/>
                  </a:lnTo>
                  <a:lnTo>
                    <a:pt x="216" y="1419"/>
                  </a:lnTo>
                  <a:lnTo>
                    <a:pt x="252" y="1401"/>
                  </a:lnTo>
                  <a:lnTo>
                    <a:pt x="288" y="1365"/>
                  </a:lnTo>
                  <a:lnTo>
                    <a:pt x="306" y="1329"/>
                  </a:lnTo>
                  <a:lnTo>
                    <a:pt x="521" y="90"/>
                  </a:lnTo>
                  <a:lnTo>
                    <a:pt x="432" y="54"/>
                  </a:lnTo>
                  <a:lnTo>
                    <a:pt x="432" y="1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7"/>
            <p:cNvSpPr/>
            <p:nvPr/>
          </p:nvSpPr>
          <p:spPr>
            <a:xfrm>
              <a:off x="2823925" y="2470525"/>
              <a:ext cx="115400" cy="5850"/>
            </a:xfrm>
            <a:custGeom>
              <a:avLst/>
              <a:gdLst/>
              <a:ahLst/>
              <a:cxnLst/>
              <a:rect l="l" t="t" r="r" b="b"/>
              <a:pathLst>
                <a:path w="4616" h="234" extrusionOk="0">
                  <a:moveTo>
                    <a:pt x="0" y="0"/>
                  </a:moveTo>
                  <a:lnTo>
                    <a:pt x="0" y="234"/>
                  </a:lnTo>
                  <a:lnTo>
                    <a:pt x="4615" y="234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7"/>
            <p:cNvSpPr/>
            <p:nvPr/>
          </p:nvSpPr>
          <p:spPr>
            <a:xfrm>
              <a:off x="2823925" y="2484875"/>
              <a:ext cx="96550" cy="5875"/>
            </a:xfrm>
            <a:custGeom>
              <a:avLst/>
              <a:gdLst/>
              <a:ahLst/>
              <a:cxnLst/>
              <a:rect l="l" t="t" r="r" b="b"/>
              <a:pathLst>
                <a:path w="3862" h="235" extrusionOk="0">
                  <a:moveTo>
                    <a:pt x="0" y="1"/>
                  </a:moveTo>
                  <a:lnTo>
                    <a:pt x="0" y="234"/>
                  </a:lnTo>
                  <a:lnTo>
                    <a:pt x="3861" y="234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7"/>
            <p:cNvSpPr/>
            <p:nvPr/>
          </p:nvSpPr>
          <p:spPr>
            <a:xfrm>
              <a:off x="2823925" y="2499700"/>
              <a:ext cx="135150" cy="5850"/>
            </a:xfrm>
            <a:custGeom>
              <a:avLst/>
              <a:gdLst/>
              <a:ahLst/>
              <a:cxnLst/>
              <a:rect l="l" t="t" r="r" b="b"/>
              <a:pathLst>
                <a:path w="5406" h="234" extrusionOk="0">
                  <a:moveTo>
                    <a:pt x="0" y="0"/>
                  </a:moveTo>
                  <a:lnTo>
                    <a:pt x="0" y="234"/>
                  </a:lnTo>
                  <a:lnTo>
                    <a:pt x="5405" y="234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2823925" y="2514500"/>
              <a:ext cx="57925" cy="5875"/>
            </a:xfrm>
            <a:custGeom>
              <a:avLst/>
              <a:gdLst/>
              <a:ahLst/>
              <a:cxnLst/>
              <a:rect l="l" t="t" r="r" b="b"/>
              <a:pathLst>
                <a:path w="2317" h="235" extrusionOk="0">
                  <a:moveTo>
                    <a:pt x="0" y="1"/>
                  </a:moveTo>
                  <a:lnTo>
                    <a:pt x="0" y="234"/>
                  </a:lnTo>
                  <a:lnTo>
                    <a:pt x="2317" y="234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7"/>
            <p:cNvSpPr/>
            <p:nvPr/>
          </p:nvSpPr>
          <p:spPr>
            <a:xfrm>
              <a:off x="2823925" y="2528875"/>
              <a:ext cx="115400" cy="5850"/>
            </a:xfrm>
            <a:custGeom>
              <a:avLst/>
              <a:gdLst/>
              <a:ahLst/>
              <a:cxnLst/>
              <a:rect l="l" t="t" r="r" b="b"/>
              <a:pathLst>
                <a:path w="4616" h="234" extrusionOk="0">
                  <a:moveTo>
                    <a:pt x="0" y="1"/>
                  </a:moveTo>
                  <a:lnTo>
                    <a:pt x="0" y="234"/>
                  </a:lnTo>
                  <a:lnTo>
                    <a:pt x="4615" y="234"/>
                  </a:lnTo>
                  <a:lnTo>
                    <a:pt x="4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3024150" y="2384775"/>
              <a:ext cx="392825" cy="184975"/>
            </a:xfrm>
            <a:custGeom>
              <a:avLst/>
              <a:gdLst/>
              <a:ahLst/>
              <a:cxnLst/>
              <a:rect l="l" t="t" r="r" b="b"/>
              <a:pathLst>
                <a:path w="15713" h="7399" extrusionOk="0">
                  <a:moveTo>
                    <a:pt x="0" y="0"/>
                  </a:moveTo>
                  <a:lnTo>
                    <a:pt x="0" y="7399"/>
                  </a:lnTo>
                  <a:lnTo>
                    <a:pt x="15713" y="7399"/>
                  </a:lnTo>
                  <a:lnTo>
                    <a:pt x="15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3024150" y="2384775"/>
              <a:ext cx="188575" cy="184975"/>
            </a:xfrm>
            <a:custGeom>
              <a:avLst/>
              <a:gdLst/>
              <a:ahLst/>
              <a:cxnLst/>
              <a:rect l="l" t="t" r="r" b="b"/>
              <a:pathLst>
                <a:path w="7543" h="7399" extrusionOk="0">
                  <a:moveTo>
                    <a:pt x="0" y="0"/>
                  </a:moveTo>
                  <a:lnTo>
                    <a:pt x="0" y="7399"/>
                  </a:lnTo>
                  <a:lnTo>
                    <a:pt x="7542" y="7399"/>
                  </a:lnTo>
                  <a:lnTo>
                    <a:pt x="75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3051525" y="2410800"/>
              <a:ext cx="133800" cy="133375"/>
            </a:xfrm>
            <a:custGeom>
              <a:avLst/>
              <a:gdLst/>
              <a:ahLst/>
              <a:cxnLst/>
              <a:rect l="l" t="t" r="r" b="b"/>
              <a:pathLst>
                <a:path w="5352" h="5335" extrusionOk="0">
                  <a:moveTo>
                    <a:pt x="2676" y="1"/>
                  </a:moveTo>
                  <a:lnTo>
                    <a:pt x="2407" y="19"/>
                  </a:lnTo>
                  <a:lnTo>
                    <a:pt x="2138" y="55"/>
                  </a:lnTo>
                  <a:lnTo>
                    <a:pt x="1886" y="127"/>
                  </a:lnTo>
                  <a:lnTo>
                    <a:pt x="1635" y="216"/>
                  </a:lnTo>
                  <a:lnTo>
                    <a:pt x="1401" y="324"/>
                  </a:lnTo>
                  <a:lnTo>
                    <a:pt x="1186" y="450"/>
                  </a:lnTo>
                  <a:lnTo>
                    <a:pt x="970" y="611"/>
                  </a:lnTo>
                  <a:lnTo>
                    <a:pt x="791" y="773"/>
                  </a:lnTo>
                  <a:lnTo>
                    <a:pt x="611" y="971"/>
                  </a:lnTo>
                  <a:lnTo>
                    <a:pt x="468" y="1168"/>
                  </a:lnTo>
                  <a:lnTo>
                    <a:pt x="324" y="1402"/>
                  </a:lnTo>
                  <a:lnTo>
                    <a:pt x="216" y="1635"/>
                  </a:lnTo>
                  <a:lnTo>
                    <a:pt x="126" y="1868"/>
                  </a:lnTo>
                  <a:lnTo>
                    <a:pt x="54" y="2138"/>
                  </a:lnTo>
                  <a:lnTo>
                    <a:pt x="19" y="2389"/>
                  </a:lnTo>
                  <a:lnTo>
                    <a:pt x="1" y="2659"/>
                  </a:lnTo>
                  <a:lnTo>
                    <a:pt x="19" y="2946"/>
                  </a:lnTo>
                  <a:lnTo>
                    <a:pt x="54" y="3197"/>
                  </a:lnTo>
                  <a:lnTo>
                    <a:pt x="126" y="3467"/>
                  </a:lnTo>
                  <a:lnTo>
                    <a:pt x="216" y="3700"/>
                  </a:lnTo>
                  <a:lnTo>
                    <a:pt x="324" y="3933"/>
                  </a:lnTo>
                  <a:lnTo>
                    <a:pt x="468" y="4167"/>
                  </a:lnTo>
                  <a:lnTo>
                    <a:pt x="611" y="4364"/>
                  </a:lnTo>
                  <a:lnTo>
                    <a:pt x="791" y="4544"/>
                  </a:lnTo>
                  <a:lnTo>
                    <a:pt x="988" y="4724"/>
                  </a:lnTo>
                  <a:lnTo>
                    <a:pt x="1186" y="4885"/>
                  </a:lnTo>
                  <a:lnTo>
                    <a:pt x="1401" y="5011"/>
                  </a:lnTo>
                  <a:lnTo>
                    <a:pt x="1635" y="5119"/>
                  </a:lnTo>
                  <a:lnTo>
                    <a:pt x="1886" y="5208"/>
                  </a:lnTo>
                  <a:lnTo>
                    <a:pt x="2138" y="5280"/>
                  </a:lnTo>
                  <a:lnTo>
                    <a:pt x="2407" y="5316"/>
                  </a:lnTo>
                  <a:lnTo>
                    <a:pt x="2676" y="5334"/>
                  </a:lnTo>
                  <a:lnTo>
                    <a:pt x="2946" y="5316"/>
                  </a:lnTo>
                  <a:lnTo>
                    <a:pt x="3215" y="5280"/>
                  </a:lnTo>
                  <a:lnTo>
                    <a:pt x="3466" y="5208"/>
                  </a:lnTo>
                  <a:lnTo>
                    <a:pt x="3718" y="5119"/>
                  </a:lnTo>
                  <a:lnTo>
                    <a:pt x="3951" y="5011"/>
                  </a:lnTo>
                  <a:lnTo>
                    <a:pt x="4167" y="4867"/>
                  </a:lnTo>
                  <a:lnTo>
                    <a:pt x="4382" y="4724"/>
                  </a:lnTo>
                  <a:lnTo>
                    <a:pt x="4562" y="4544"/>
                  </a:lnTo>
                  <a:lnTo>
                    <a:pt x="4741" y="4364"/>
                  </a:lnTo>
                  <a:lnTo>
                    <a:pt x="4885" y="4149"/>
                  </a:lnTo>
                  <a:lnTo>
                    <a:pt x="5029" y="3933"/>
                  </a:lnTo>
                  <a:lnTo>
                    <a:pt x="5136" y="3700"/>
                  </a:lnTo>
                  <a:lnTo>
                    <a:pt x="5226" y="3449"/>
                  </a:lnTo>
                  <a:lnTo>
                    <a:pt x="5298" y="3197"/>
                  </a:lnTo>
                  <a:lnTo>
                    <a:pt x="5334" y="2928"/>
                  </a:lnTo>
                  <a:lnTo>
                    <a:pt x="5352" y="2659"/>
                  </a:lnTo>
                  <a:lnTo>
                    <a:pt x="5334" y="2497"/>
                  </a:lnTo>
                  <a:lnTo>
                    <a:pt x="5316" y="2317"/>
                  </a:lnTo>
                  <a:lnTo>
                    <a:pt x="5298" y="2138"/>
                  </a:lnTo>
                  <a:lnTo>
                    <a:pt x="5262" y="1976"/>
                  </a:lnTo>
                  <a:lnTo>
                    <a:pt x="5208" y="1815"/>
                  </a:lnTo>
                  <a:lnTo>
                    <a:pt x="5136" y="1653"/>
                  </a:lnTo>
                  <a:lnTo>
                    <a:pt x="5065" y="1491"/>
                  </a:lnTo>
                  <a:lnTo>
                    <a:pt x="4993" y="1330"/>
                  </a:lnTo>
                  <a:lnTo>
                    <a:pt x="4903" y="1186"/>
                  </a:lnTo>
                  <a:lnTo>
                    <a:pt x="4795" y="1042"/>
                  </a:lnTo>
                  <a:lnTo>
                    <a:pt x="4687" y="899"/>
                  </a:lnTo>
                  <a:lnTo>
                    <a:pt x="4562" y="773"/>
                  </a:lnTo>
                  <a:lnTo>
                    <a:pt x="4436" y="665"/>
                  </a:lnTo>
                  <a:lnTo>
                    <a:pt x="4292" y="558"/>
                  </a:lnTo>
                  <a:lnTo>
                    <a:pt x="4167" y="450"/>
                  </a:lnTo>
                  <a:lnTo>
                    <a:pt x="4005" y="360"/>
                  </a:lnTo>
                  <a:lnTo>
                    <a:pt x="3861" y="270"/>
                  </a:lnTo>
                  <a:lnTo>
                    <a:pt x="3700" y="198"/>
                  </a:lnTo>
                  <a:lnTo>
                    <a:pt x="3538" y="145"/>
                  </a:lnTo>
                  <a:lnTo>
                    <a:pt x="3377" y="91"/>
                  </a:lnTo>
                  <a:lnTo>
                    <a:pt x="3197" y="55"/>
                  </a:lnTo>
                  <a:lnTo>
                    <a:pt x="3035" y="19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7"/>
            <p:cNvSpPr/>
            <p:nvPr/>
          </p:nvSpPr>
          <p:spPr>
            <a:xfrm>
              <a:off x="3118425" y="2410800"/>
              <a:ext cx="66900" cy="128875"/>
            </a:xfrm>
            <a:custGeom>
              <a:avLst/>
              <a:gdLst/>
              <a:ahLst/>
              <a:cxnLst/>
              <a:rect l="l" t="t" r="r" b="b"/>
              <a:pathLst>
                <a:path w="2676" h="5155" extrusionOk="0">
                  <a:moveTo>
                    <a:pt x="0" y="1"/>
                  </a:moveTo>
                  <a:lnTo>
                    <a:pt x="0" y="2659"/>
                  </a:lnTo>
                  <a:lnTo>
                    <a:pt x="952" y="5155"/>
                  </a:lnTo>
                  <a:lnTo>
                    <a:pt x="1149" y="5065"/>
                  </a:lnTo>
                  <a:lnTo>
                    <a:pt x="1329" y="4975"/>
                  </a:lnTo>
                  <a:lnTo>
                    <a:pt x="1491" y="4867"/>
                  </a:lnTo>
                  <a:lnTo>
                    <a:pt x="1652" y="4759"/>
                  </a:lnTo>
                  <a:lnTo>
                    <a:pt x="1814" y="4616"/>
                  </a:lnTo>
                  <a:lnTo>
                    <a:pt x="1958" y="4490"/>
                  </a:lnTo>
                  <a:lnTo>
                    <a:pt x="2083" y="4329"/>
                  </a:lnTo>
                  <a:lnTo>
                    <a:pt x="2191" y="4167"/>
                  </a:lnTo>
                  <a:lnTo>
                    <a:pt x="2299" y="4005"/>
                  </a:lnTo>
                  <a:lnTo>
                    <a:pt x="2406" y="3826"/>
                  </a:lnTo>
                  <a:lnTo>
                    <a:pt x="2478" y="3646"/>
                  </a:lnTo>
                  <a:lnTo>
                    <a:pt x="2550" y="3467"/>
                  </a:lnTo>
                  <a:lnTo>
                    <a:pt x="2604" y="3269"/>
                  </a:lnTo>
                  <a:lnTo>
                    <a:pt x="2640" y="3072"/>
                  </a:lnTo>
                  <a:lnTo>
                    <a:pt x="2658" y="2874"/>
                  </a:lnTo>
                  <a:lnTo>
                    <a:pt x="2676" y="2659"/>
                  </a:lnTo>
                  <a:lnTo>
                    <a:pt x="2658" y="2659"/>
                  </a:lnTo>
                  <a:lnTo>
                    <a:pt x="2658" y="2389"/>
                  </a:lnTo>
                  <a:lnTo>
                    <a:pt x="2604" y="2120"/>
                  </a:lnTo>
                  <a:lnTo>
                    <a:pt x="2550" y="1868"/>
                  </a:lnTo>
                  <a:lnTo>
                    <a:pt x="2460" y="1617"/>
                  </a:lnTo>
                  <a:lnTo>
                    <a:pt x="2335" y="1384"/>
                  </a:lnTo>
                  <a:lnTo>
                    <a:pt x="2209" y="1168"/>
                  </a:lnTo>
                  <a:lnTo>
                    <a:pt x="2047" y="971"/>
                  </a:lnTo>
                  <a:lnTo>
                    <a:pt x="1886" y="773"/>
                  </a:lnTo>
                  <a:lnTo>
                    <a:pt x="1688" y="611"/>
                  </a:lnTo>
                  <a:lnTo>
                    <a:pt x="1491" y="450"/>
                  </a:lnTo>
                  <a:lnTo>
                    <a:pt x="1257" y="324"/>
                  </a:lnTo>
                  <a:lnTo>
                    <a:pt x="1042" y="198"/>
                  </a:lnTo>
                  <a:lnTo>
                    <a:pt x="790" y="109"/>
                  </a:lnTo>
                  <a:lnTo>
                    <a:pt x="539" y="55"/>
                  </a:lnTo>
                  <a:lnTo>
                    <a:pt x="270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7"/>
            <p:cNvSpPr/>
            <p:nvPr/>
          </p:nvSpPr>
          <p:spPr>
            <a:xfrm>
              <a:off x="3072175" y="2431450"/>
              <a:ext cx="92500" cy="92075"/>
            </a:xfrm>
            <a:custGeom>
              <a:avLst/>
              <a:gdLst/>
              <a:ahLst/>
              <a:cxnLst/>
              <a:rect l="l" t="t" r="r" b="b"/>
              <a:pathLst>
                <a:path w="3700" h="3683" extrusionOk="0">
                  <a:moveTo>
                    <a:pt x="1653" y="1"/>
                  </a:moveTo>
                  <a:lnTo>
                    <a:pt x="1473" y="37"/>
                  </a:lnTo>
                  <a:lnTo>
                    <a:pt x="1294" y="73"/>
                  </a:lnTo>
                  <a:lnTo>
                    <a:pt x="1132" y="145"/>
                  </a:lnTo>
                  <a:lnTo>
                    <a:pt x="970" y="216"/>
                  </a:lnTo>
                  <a:lnTo>
                    <a:pt x="809" y="306"/>
                  </a:lnTo>
                  <a:lnTo>
                    <a:pt x="683" y="414"/>
                  </a:lnTo>
                  <a:lnTo>
                    <a:pt x="539" y="540"/>
                  </a:lnTo>
                  <a:lnTo>
                    <a:pt x="432" y="665"/>
                  </a:lnTo>
                  <a:lnTo>
                    <a:pt x="324" y="809"/>
                  </a:lnTo>
                  <a:lnTo>
                    <a:pt x="234" y="953"/>
                  </a:lnTo>
                  <a:lnTo>
                    <a:pt x="144" y="1114"/>
                  </a:lnTo>
                  <a:lnTo>
                    <a:pt x="90" y="1294"/>
                  </a:lnTo>
                  <a:lnTo>
                    <a:pt x="37" y="1473"/>
                  </a:lnTo>
                  <a:lnTo>
                    <a:pt x="19" y="1653"/>
                  </a:lnTo>
                  <a:lnTo>
                    <a:pt x="1" y="1833"/>
                  </a:lnTo>
                  <a:lnTo>
                    <a:pt x="19" y="2030"/>
                  </a:lnTo>
                  <a:lnTo>
                    <a:pt x="37" y="2210"/>
                  </a:lnTo>
                  <a:lnTo>
                    <a:pt x="90" y="2389"/>
                  </a:lnTo>
                  <a:lnTo>
                    <a:pt x="144" y="2551"/>
                  </a:lnTo>
                  <a:lnTo>
                    <a:pt x="234" y="2712"/>
                  </a:lnTo>
                  <a:lnTo>
                    <a:pt x="324" y="2874"/>
                  </a:lnTo>
                  <a:lnTo>
                    <a:pt x="432" y="3018"/>
                  </a:lnTo>
                  <a:lnTo>
                    <a:pt x="539" y="3143"/>
                  </a:lnTo>
                  <a:lnTo>
                    <a:pt x="683" y="3269"/>
                  </a:lnTo>
                  <a:lnTo>
                    <a:pt x="827" y="3377"/>
                  </a:lnTo>
                  <a:lnTo>
                    <a:pt x="970" y="3467"/>
                  </a:lnTo>
                  <a:lnTo>
                    <a:pt x="1132" y="3538"/>
                  </a:lnTo>
                  <a:lnTo>
                    <a:pt x="1312" y="3610"/>
                  </a:lnTo>
                  <a:lnTo>
                    <a:pt x="1473" y="3646"/>
                  </a:lnTo>
                  <a:lnTo>
                    <a:pt x="1671" y="3682"/>
                  </a:lnTo>
                  <a:lnTo>
                    <a:pt x="2048" y="3682"/>
                  </a:lnTo>
                  <a:lnTo>
                    <a:pt x="2227" y="3646"/>
                  </a:lnTo>
                  <a:lnTo>
                    <a:pt x="2407" y="3592"/>
                  </a:lnTo>
                  <a:lnTo>
                    <a:pt x="2569" y="3538"/>
                  </a:lnTo>
                  <a:lnTo>
                    <a:pt x="2730" y="3467"/>
                  </a:lnTo>
                  <a:lnTo>
                    <a:pt x="2892" y="3377"/>
                  </a:lnTo>
                  <a:lnTo>
                    <a:pt x="3017" y="3269"/>
                  </a:lnTo>
                  <a:lnTo>
                    <a:pt x="3161" y="3143"/>
                  </a:lnTo>
                  <a:lnTo>
                    <a:pt x="3269" y="3018"/>
                  </a:lnTo>
                  <a:lnTo>
                    <a:pt x="3377" y="2874"/>
                  </a:lnTo>
                  <a:lnTo>
                    <a:pt x="3466" y="2712"/>
                  </a:lnTo>
                  <a:lnTo>
                    <a:pt x="3556" y="2551"/>
                  </a:lnTo>
                  <a:lnTo>
                    <a:pt x="3610" y="2389"/>
                  </a:lnTo>
                  <a:lnTo>
                    <a:pt x="3664" y="2210"/>
                  </a:lnTo>
                  <a:lnTo>
                    <a:pt x="3682" y="2030"/>
                  </a:lnTo>
                  <a:lnTo>
                    <a:pt x="3700" y="1833"/>
                  </a:lnTo>
                  <a:lnTo>
                    <a:pt x="3682" y="1653"/>
                  </a:lnTo>
                  <a:lnTo>
                    <a:pt x="3664" y="1473"/>
                  </a:lnTo>
                  <a:lnTo>
                    <a:pt x="3610" y="1294"/>
                  </a:lnTo>
                  <a:lnTo>
                    <a:pt x="3556" y="1114"/>
                  </a:lnTo>
                  <a:lnTo>
                    <a:pt x="3466" y="953"/>
                  </a:lnTo>
                  <a:lnTo>
                    <a:pt x="3377" y="809"/>
                  </a:lnTo>
                  <a:lnTo>
                    <a:pt x="3269" y="665"/>
                  </a:lnTo>
                  <a:lnTo>
                    <a:pt x="3161" y="540"/>
                  </a:lnTo>
                  <a:lnTo>
                    <a:pt x="3017" y="414"/>
                  </a:lnTo>
                  <a:lnTo>
                    <a:pt x="2874" y="306"/>
                  </a:lnTo>
                  <a:lnTo>
                    <a:pt x="2730" y="216"/>
                  </a:lnTo>
                  <a:lnTo>
                    <a:pt x="2569" y="145"/>
                  </a:lnTo>
                  <a:lnTo>
                    <a:pt x="2407" y="73"/>
                  </a:lnTo>
                  <a:lnTo>
                    <a:pt x="2227" y="37"/>
                  </a:lnTo>
                  <a:lnTo>
                    <a:pt x="20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7"/>
            <p:cNvSpPr/>
            <p:nvPr/>
          </p:nvSpPr>
          <p:spPr>
            <a:xfrm>
              <a:off x="3095975" y="2470525"/>
              <a:ext cx="11700" cy="15725"/>
            </a:xfrm>
            <a:custGeom>
              <a:avLst/>
              <a:gdLst/>
              <a:ahLst/>
              <a:cxnLst/>
              <a:rect l="l" t="t" r="r" b="b"/>
              <a:pathLst>
                <a:path w="468" h="629" extrusionOk="0">
                  <a:moveTo>
                    <a:pt x="360" y="72"/>
                  </a:moveTo>
                  <a:lnTo>
                    <a:pt x="360" y="449"/>
                  </a:lnTo>
                  <a:lnTo>
                    <a:pt x="54" y="449"/>
                  </a:lnTo>
                  <a:lnTo>
                    <a:pt x="360" y="72"/>
                  </a:lnTo>
                  <a:close/>
                  <a:moveTo>
                    <a:pt x="377" y="0"/>
                  </a:moveTo>
                  <a:lnTo>
                    <a:pt x="0" y="467"/>
                  </a:lnTo>
                  <a:lnTo>
                    <a:pt x="0" y="485"/>
                  </a:lnTo>
                  <a:lnTo>
                    <a:pt x="360" y="485"/>
                  </a:lnTo>
                  <a:lnTo>
                    <a:pt x="360" y="611"/>
                  </a:lnTo>
                  <a:lnTo>
                    <a:pt x="360" y="629"/>
                  </a:lnTo>
                  <a:lnTo>
                    <a:pt x="395" y="629"/>
                  </a:lnTo>
                  <a:lnTo>
                    <a:pt x="395" y="611"/>
                  </a:lnTo>
                  <a:lnTo>
                    <a:pt x="395" y="503"/>
                  </a:lnTo>
                  <a:lnTo>
                    <a:pt x="449" y="503"/>
                  </a:lnTo>
                  <a:lnTo>
                    <a:pt x="467" y="485"/>
                  </a:lnTo>
                  <a:lnTo>
                    <a:pt x="467" y="467"/>
                  </a:lnTo>
                  <a:lnTo>
                    <a:pt x="449" y="449"/>
                  </a:lnTo>
                  <a:lnTo>
                    <a:pt x="395" y="449"/>
                  </a:lnTo>
                  <a:lnTo>
                    <a:pt x="395" y="1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7"/>
            <p:cNvSpPr/>
            <p:nvPr/>
          </p:nvSpPr>
          <p:spPr>
            <a:xfrm>
              <a:off x="3111225" y="2470975"/>
              <a:ext cx="9450" cy="15725"/>
            </a:xfrm>
            <a:custGeom>
              <a:avLst/>
              <a:gdLst/>
              <a:ahLst/>
              <a:cxnLst/>
              <a:rect l="l" t="t" r="r" b="b"/>
              <a:pathLst>
                <a:path w="378" h="629" extrusionOk="0">
                  <a:moveTo>
                    <a:pt x="37" y="0"/>
                  </a:moveTo>
                  <a:lnTo>
                    <a:pt x="37" y="18"/>
                  </a:lnTo>
                  <a:lnTo>
                    <a:pt x="1" y="269"/>
                  </a:lnTo>
                  <a:lnTo>
                    <a:pt x="37" y="269"/>
                  </a:lnTo>
                  <a:lnTo>
                    <a:pt x="91" y="234"/>
                  </a:lnTo>
                  <a:lnTo>
                    <a:pt x="163" y="216"/>
                  </a:lnTo>
                  <a:lnTo>
                    <a:pt x="216" y="234"/>
                  </a:lnTo>
                  <a:lnTo>
                    <a:pt x="270" y="269"/>
                  </a:lnTo>
                  <a:lnTo>
                    <a:pt x="306" y="323"/>
                  </a:lnTo>
                  <a:lnTo>
                    <a:pt x="324" y="377"/>
                  </a:lnTo>
                  <a:lnTo>
                    <a:pt x="306" y="431"/>
                  </a:lnTo>
                  <a:lnTo>
                    <a:pt x="270" y="485"/>
                  </a:lnTo>
                  <a:lnTo>
                    <a:pt x="234" y="539"/>
                  </a:lnTo>
                  <a:lnTo>
                    <a:pt x="163" y="557"/>
                  </a:lnTo>
                  <a:lnTo>
                    <a:pt x="91" y="539"/>
                  </a:lnTo>
                  <a:lnTo>
                    <a:pt x="37" y="503"/>
                  </a:lnTo>
                  <a:lnTo>
                    <a:pt x="1" y="503"/>
                  </a:lnTo>
                  <a:lnTo>
                    <a:pt x="1" y="521"/>
                  </a:lnTo>
                  <a:lnTo>
                    <a:pt x="1" y="539"/>
                  </a:lnTo>
                  <a:lnTo>
                    <a:pt x="73" y="611"/>
                  </a:lnTo>
                  <a:lnTo>
                    <a:pt x="163" y="629"/>
                  </a:lnTo>
                  <a:lnTo>
                    <a:pt x="234" y="629"/>
                  </a:lnTo>
                  <a:lnTo>
                    <a:pt x="306" y="575"/>
                  </a:lnTo>
                  <a:lnTo>
                    <a:pt x="360" y="503"/>
                  </a:lnTo>
                  <a:lnTo>
                    <a:pt x="378" y="413"/>
                  </a:lnTo>
                  <a:lnTo>
                    <a:pt x="360" y="341"/>
                  </a:lnTo>
                  <a:lnTo>
                    <a:pt x="306" y="269"/>
                  </a:lnTo>
                  <a:lnTo>
                    <a:pt x="252" y="234"/>
                  </a:lnTo>
                  <a:lnTo>
                    <a:pt x="180" y="198"/>
                  </a:lnTo>
                  <a:lnTo>
                    <a:pt x="109" y="216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73" y="36"/>
                  </a:lnTo>
                  <a:lnTo>
                    <a:pt x="360" y="36"/>
                  </a:lnTo>
                  <a:lnTo>
                    <a:pt x="378" y="18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7"/>
            <p:cNvSpPr/>
            <p:nvPr/>
          </p:nvSpPr>
          <p:spPr>
            <a:xfrm>
              <a:off x="3124700" y="2470075"/>
              <a:ext cx="16650" cy="16175"/>
            </a:xfrm>
            <a:custGeom>
              <a:avLst/>
              <a:gdLst/>
              <a:ahLst/>
              <a:cxnLst/>
              <a:rect l="l" t="t" r="r" b="b"/>
              <a:pathLst>
                <a:path w="666" h="647" extrusionOk="0">
                  <a:moveTo>
                    <a:pt x="144" y="36"/>
                  </a:moveTo>
                  <a:lnTo>
                    <a:pt x="180" y="54"/>
                  </a:lnTo>
                  <a:lnTo>
                    <a:pt x="216" y="72"/>
                  </a:lnTo>
                  <a:lnTo>
                    <a:pt x="234" y="108"/>
                  </a:lnTo>
                  <a:lnTo>
                    <a:pt x="252" y="162"/>
                  </a:lnTo>
                  <a:lnTo>
                    <a:pt x="234" y="162"/>
                  </a:lnTo>
                  <a:lnTo>
                    <a:pt x="234" y="216"/>
                  </a:lnTo>
                  <a:lnTo>
                    <a:pt x="216" y="252"/>
                  </a:lnTo>
                  <a:lnTo>
                    <a:pt x="180" y="270"/>
                  </a:lnTo>
                  <a:lnTo>
                    <a:pt x="144" y="288"/>
                  </a:lnTo>
                  <a:lnTo>
                    <a:pt x="108" y="270"/>
                  </a:lnTo>
                  <a:lnTo>
                    <a:pt x="90" y="252"/>
                  </a:lnTo>
                  <a:lnTo>
                    <a:pt x="72" y="216"/>
                  </a:lnTo>
                  <a:lnTo>
                    <a:pt x="54" y="162"/>
                  </a:lnTo>
                  <a:lnTo>
                    <a:pt x="72" y="108"/>
                  </a:lnTo>
                  <a:lnTo>
                    <a:pt x="90" y="72"/>
                  </a:lnTo>
                  <a:lnTo>
                    <a:pt x="108" y="54"/>
                  </a:lnTo>
                  <a:lnTo>
                    <a:pt x="144" y="36"/>
                  </a:lnTo>
                  <a:close/>
                  <a:moveTo>
                    <a:pt x="126" y="0"/>
                  </a:moveTo>
                  <a:lnTo>
                    <a:pt x="72" y="18"/>
                  </a:lnTo>
                  <a:lnTo>
                    <a:pt x="37" y="54"/>
                  </a:lnTo>
                  <a:lnTo>
                    <a:pt x="1" y="108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37" y="270"/>
                  </a:lnTo>
                  <a:lnTo>
                    <a:pt x="90" y="305"/>
                  </a:lnTo>
                  <a:lnTo>
                    <a:pt x="144" y="323"/>
                  </a:lnTo>
                  <a:lnTo>
                    <a:pt x="198" y="305"/>
                  </a:lnTo>
                  <a:lnTo>
                    <a:pt x="252" y="270"/>
                  </a:lnTo>
                  <a:lnTo>
                    <a:pt x="270" y="216"/>
                  </a:lnTo>
                  <a:lnTo>
                    <a:pt x="288" y="162"/>
                  </a:lnTo>
                  <a:lnTo>
                    <a:pt x="288" y="126"/>
                  </a:lnTo>
                  <a:lnTo>
                    <a:pt x="270" y="72"/>
                  </a:lnTo>
                  <a:lnTo>
                    <a:pt x="234" y="36"/>
                  </a:lnTo>
                  <a:lnTo>
                    <a:pt x="180" y="0"/>
                  </a:lnTo>
                  <a:close/>
                  <a:moveTo>
                    <a:pt x="521" y="359"/>
                  </a:moveTo>
                  <a:lnTo>
                    <a:pt x="557" y="377"/>
                  </a:lnTo>
                  <a:lnTo>
                    <a:pt x="593" y="395"/>
                  </a:lnTo>
                  <a:lnTo>
                    <a:pt x="611" y="431"/>
                  </a:lnTo>
                  <a:lnTo>
                    <a:pt x="629" y="485"/>
                  </a:lnTo>
                  <a:lnTo>
                    <a:pt x="611" y="485"/>
                  </a:lnTo>
                  <a:lnTo>
                    <a:pt x="593" y="539"/>
                  </a:lnTo>
                  <a:lnTo>
                    <a:pt x="593" y="575"/>
                  </a:lnTo>
                  <a:lnTo>
                    <a:pt x="557" y="593"/>
                  </a:lnTo>
                  <a:lnTo>
                    <a:pt x="521" y="611"/>
                  </a:lnTo>
                  <a:lnTo>
                    <a:pt x="485" y="593"/>
                  </a:lnTo>
                  <a:lnTo>
                    <a:pt x="468" y="575"/>
                  </a:lnTo>
                  <a:lnTo>
                    <a:pt x="450" y="539"/>
                  </a:lnTo>
                  <a:lnTo>
                    <a:pt x="432" y="485"/>
                  </a:lnTo>
                  <a:lnTo>
                    <a:pt x="450" y="431"/>
                  </a:lnTo>
                  <a:lnTo>
                    <a:pt x="468" y="395"/>
                  </a:lnTo>
                  <a:lnTo>
                    <a:pt x="485" y="377"/>
                  </a:lnTo>
                  <a:lnTo>
                    <a:pt x="521" y="359"/>
                  </a:lnTo>
                  <a:close/>
                  <a:moveTo>
                    <a:pt x="539" y="18"/>
                  </a:moveTo>
                  <a:lnTo>
                    <a:pt x="90" y="611"/>
                  </a:lnTo>
                  <a:lnTo>
                    <a:pt x="90" y="629"/>
                  </a:lnTo>
                  <a:lnTo>
                    <a:pt x="108" y="647"/>
                  </a:lnTo>
                  <a:lnTo>
                    <a:pt x="126" y="647"/>
                  </a:lnTo>
                  <a:lnTo>
                    <a:pt x="575" y="36"/>
                  </a:lnTo>
                  <a:lnTo>
                    <a:pt x="575" y="18"/>
                  </a:lnTo>
                  <a:close/>
                  <a:moveTo>
                    <a:pt x="521" y="323"/>
                  </a:moveTo>
                  <a:lnTo>
                    <a:pt x="468" y="341"/>
                  </a:lnTo>
                  <a:lnTo>
                    <a:pt x="414" y="377"/>
                  </a:lnTo>
                  <a:lnTo>
                    <a:pt x="396" y="431"/>
                  </a:lnTo>
                  <a:lnTo>
                    <a:pt x="378" y="485"/>
                  </a:lnTo>
                  <a:lnTo>
                    <a:pt x="378" y="503"/>
                  </a:lnTo>
                  <a:lnTo>
                    <a:pt x="378" y="557"/>
                  </a:lnTo>
                  <a:lnTo>
                    <a:pt x="414" y="611"/>
                  </a:lnTo>
                  <a:lnTo>
                    <a:pt x="468" y="629"/>
                  </a:lnTo>
                  <a:lnTo>
                    <a:pt x="521" y="647"/>
                  </a:lnTo>
                  <a:lnTo>
                    <a:pt x="575" y="629"/>
                  </a:lnTo>
                  <a:lnTo>
                    <a:pt x="629" y="593"/>
                  </a:lnTo>
                  <a:lnTo>
                    <a:pt x="647" y="539"/>
                  </a:lnTo>
                  <a:lnTo>
                    <a:pt x="665" y="485"/>
                  </a:lnTo>
                  <a:lnTo>
                    <a:pt x="647" y="431"/>
                  </a:lnTo>
                  <a:lnTo>
                    <a:pt x="629" y="377"/>
                  </a:lnTo>
                  <a:lnTo>
                    <a:pt x="575" y="341"/>
                  </a:lnTo>
                  <a:lnTo>
                    <a:pt x="521" y="32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3260275" y="2417550"/>
              <a:ext cx="26975" cy="36825"/>
            </a:xfrm>
            <a:custGeom>
              <a:avLst/>
              <a:gdLst/>
              <a:ahLst/>
              <a:cxnLst/>
              <a:rect l="l" t="t" r="r" b="b"/>
              <a:pathLst>
                <a:path w="1079" h="1473" extrusionOk="0">
                  <a:moveTo>
                    <a:pt x="683" y="252"/>
                  </a:moveTo>
                  <a:lnTo>
                    <a:pt x="737" y="288"/>
                  </a:lnTo>
                  <a:lnTo>
                    <a:pt x="773" y="323"/>
                  </a:lnTo>
                  <a:lnTo>
                    <a:pt x="809" y="377"/>
                  </a:lnTo>
                  <a:lnTo>
                    <a:pt x="827" y="467"/>
                  </a:lnTo>
                  <a:lnTo>
                    <a:pt x="845" y="557"/>
                  </a:lnTo>
                  <a:lnTo>
                    <a:pt x="845" y="647"/>
                  </a:lnTo>
                  <a:lnTo>
                    <a:pt x="845" y="736"/>
                  </a:lnTo>
                  <a:lnTo>
                    <a:pt x="845" y="754"/>
                  </a:lnTo>
                  <a:lnTo>
                    <a:pt x="809" y="844"/>
                  </a:lnTo>
                  <a:lnTo>
                    <a:pt x="773" y="934"/>
                  </a:lnTo>
                  <a:lnTo>
                    <a:pt x="737" y="1024"/>
                  </a:lnTo>
                  <a:lnTo>
                    <a:pt x="665" y="1114"/>
                  </a:lnTo>
                  <a:lnTo>
                    <a:pt x="629" y="1149"/>
                  </a:lnTo>
                  <a:lnTo>
                    <a:pt x="575" y="1203"/>
                  </a:lnTo>
                  <a:lnTo>
                    <a:pt x="521" y="1221"/>
                  </a:lnTo>
                  <a:lnTo>
                    <a:pt x="450" y="1239"/>
                  </a:lnTo>
                  <a:lnTo>
                    <a:pt x="396" y="1221"/>
                  </a:lnTo>
                  <a:lnTo>
                    <a:pt x="360" y="1203"/>
                  </a:lnTo>
                  <a:lnTo>
                    <a:pt x="306" y="1167"/>
                  </a:lnTo>
                  <a:lnTo>
                    <a:pt x="288" y="1114"/>
                  </a:lnTo>
                  <a:lnTo>
                    <a:pt x="252" y="1024"/>
                  </a:lnTo>
                  <a:lnTo>
                    <a:pt x="234" y="934"/>
                  </a:lnTo>
                  <a:lnTo>
                    <a:pt x="234" y="826"/>
                  </a:lnTo>
                  <a:lnTo>
                    <a:pt x="252" y="736"/>
                  </a:lnTo>
                  <a:lnTo>
                    <a:pt x="270" y="647"/>
                  </a:lnTo>
                  <a:lnTo>
                    <a:pt x="306" y="539"/>
                  </a:lnTo>
                  <a:lnTo>
                    <a:pt x="360" y="449"/>
                  </a:lnTo>
                  <a:lnTo>
                    <a:pt x="414" y="377"/>
                  </a:lnTo>
                  <a:lnTo>
                    <a:pt x="450" y="323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5" y="0"/>
                  </a:moveTo>
                  <a:lnTo>
                    <a:pt x="539" y="36"/>
                  </a:lnTo>
                  <a:lnTo>
                    <a:pt x="432" y="72"/>
                  </a:lnTo>
                  <a:lnTo>
                    <a:pt x="324" y="144"/>
                  </a:lnTo>
                  <a:lnTo>
                    <a:pt x="252" y="252"/>
                  </a:lnTo>
                  <a:lnTo>
                    <a:pt x="162" y="359"/>
                  </a:lnTo>
                  <a:lnTo>
                    <a:pt x="108" y="485"/>
                  </a:lnTo>
                  <a:lnTo>
                    <a:pt x="55" y="611"/>
                  </a:lnTo>
                  <a:lnTo>
                    <a:pt x="19" y="736"/>
                  </a:lnTo>
                  <a:lnTo>
                    <a:pt x="1" y="862"/>
                  </a:lnTo>
                  <a:lnTo>
                    <a:pt x="1" y="988"/>
                  </a:lnTo>
                  <a:lnTo>
                    <a:pt x="37" y="1114"/>
                  </a:lnTo>
                  <a:lnTo>
                    <a:pt x="72" y="1239"/>
                  </a:lnTo>
                  <a:lnTo>
                    <a:pt x="126" y="1329"/>
                  </a:lnTo>
                  <a:lnTo>
                    <a:pt x="216" y="1401"/>
                  </a:lnTo>
                  <a:lnTo>
                    <a:pt x="306" y="1455"/>
                  </a:lnTo>
                  <a:lnTo>
                    <a:pt x="414" y="1473"/>
                  </a:lnTo>
                  <a:lnTo>
                    <a:pt x="539" y="1455"/>
                  </a:lnTo>
                  <a:lnTo>
                    <a:pt x="647" y="1401"/>
                  </a:lnTo>
                  <a:lnTo>
                    <a:pt x="755" y="1329"/>
                  </a:lnTo>
                  <a:lnTo>
                    <a:pt x="845" y="1239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0"/>
                  </a:lnTo>
                  <a:lnTo>
                    <a:pt x="1060" y="736"/>
                  </a:lnTo>
                  <a:lnTo>
                    <a:pt x="1078" y="611"/>
                  </a:lnTo>
                  <a:lnTo>
                    <a:pt x="1078" y="485"/>
                  </a:lnTo>
                  <a:lnTo>
                    <a:pt x="1060" y="359"/>
                  </a:lnTo>
                  <a:lnTo>
                    <a:pt x="1006" y="252"/>
                  </a:lnTo>
                  <a:lnTo>
                    <a:pt x="952" y="144"/>
                  </a:lnTo>
                  <a:lnTo>
                    <a:pt x="881" y="72"/>
                  </a:lnTo>
                  <a:lnTo>
                    <a:pt x="773" y="18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3295750" y="2418450"/>
              <a:ext cx="28300" cy="35925"/>
            </a:xfrm>
            <a:custGeom>
              <a:avLst/>
              <a:gdLst/>
              <a:ahLst/>
              <a:cxnLst/>
              <a:rect l="l" t="t" r="r" b="b"/>
              <a:pathLst>
                <a:path w="1132" h="1437" extrusionOk="0">
                  <a:moveTo>
                    <a:pt x="611" y="0"/>
                  </a:moveTo>
                  <a:lnTo>
                    <a:pt x="521" y="36"/>
                  </a:lnTo>
                  <a:lnTo>
                    <a:pt x="431" y="72"/>
                  </a:lnTo>
                  <a:lnTo>
                    <a:pt x="359" y="126"/>
                  </a:lnTo>
                  <a:lnTo>
                    <a:pt x="288" y="180"/>
                  </a:lnTo>
                  <a:lnTo>
                    <a:pt x="252" y="216"/>
                  </a:lnTo>
                  <a:lnTo>
                    <a:pt x="234" y="252"/>
                  </a:lnTo>
                  <a:lnTo>
                    <a:pt x="234" y="305"/>
                  </a:lnTo>
                  <a:lnTo>
                    <a:pt x="252" y="341"/>
                  </a:lnTo>
                  <a:lnTo>
                    <a:pt x="252" y="359"/>
                  </a:lnTo>
                  <a:lnTo>
                    <a:pt x="288" y="377"/>
                  </a:lnTo>
                  <a:lnTo>
                    <a:pt x="377" y="377"/>
                  </a:lnTo>
                  <a:lnTo>
                    <a:pt x="413" y="341"/>
                  </a:lnTo>
                  <a:lnTo>
                    <a:pt x="485" y="287"/>
                  </a:lnTo>
                  <a:lnTo>
                    <a:pt x="575" y="234"/>
                  </a:lnTo>
                  <a:lnTo>
                    <a:pt x="665" y="216"/>
                  </a:lnTo>
                  <a:lnTo>
                    <a:pt x="719" y="234"/>
                  </a:lnTo>
                  <a:lnTo>
                    <a:pt x="772" y="252"/>
                  </a:lnTo>
                  <a:lnTo>
                    <a:pt x="826" y="270"/>
                  </a:lnTo>
                  <a:lnTo>
                    <a:pt x="862" y="305"/>
                  </a:lnTo>
                  <a:lnTo>
                    <a:pt x="898" y="395"/>
                  </a:lnTo>
                  <a:lnTo>
                    <a:pt x="898" y="485"/>
                  </a:lnTo>
                  <a:lnTo>
                    <a:pt x="880" y="539"/>
                  </a:lnTo>
                  <a:lnTo>
                    <a:pt x="844" y="593"/>
                  </a:lnTo>
                  <a:lnTo>
                    <a:pt x="808" y="647"/>
                  </a:lnTo>
                  <a:lnTo>
                    <a:pt x="772" y="683"/>
                  </a:lnTo>
                  <a:lnTo>
                    <a:pt x="54" y="1239"/>
                  </a:lnTo>
                  <a:lnTo>
                    <a:pt x="18" y="1275"/>
                  </a:lnTo>
                  <a:lnTo>
                    <a:pt x="0" y="1311"/>
                  </a:lnTo>
                  <a:lnTo>
                    <a:pt x="0" y="1365"/>
                  </a:lnTo>
                  <a:lnTo>
                    <a:pt x="18" y="1401"/>
                  </a:lnTo>
                  <a:lnTo>
                    <a:pt x="54" y="1437"/>
                  </a:lnTo>
                  <a:lnTo>
                    <a:pt x="880" y="1437"/>
                  </a:lnTo>
                  <a:lnTo>
                    <a:pt x="916" y="1401"/>
                  </a:lnTo>
                  <a:lnTo>
                    <a:pt x="934" y="1365"/>
                  </a:lnTo>
                  <a:lnTo>
                    <a:pt x="952" y="1329"/>
                  </a:lnTo>
                  <a:lnTo>
                    <a:pt x="970" y="1311"/>
                  </a:lnTo>
                  <a:lnTo>
                    <a:pt x="952" y="1275"/>
                  </a:lnTo>
                  <a:lnTo>
                    <a:pt x="934" y="1239"/>
                  </a:lnTo>
                  <a:lnTo>
                    <a:pt x="898" y="1221"/>
                  </a:lnTo>
                  <a:lnTo>
                    <a:pt x="431" y="1221"/>
                  </a:lnTo>
                  <a:lnTo>
                    <a:pt x="880" y="862"/>
                  </a:lnTo>
                  <a:lnTo>
                    <a:pt x="970" y="790"/>
                  </a:lnTo>
                  <a:lnTo>
                    <a:pt x="1042" y="700"/>
                  </a:lnTo>
                  <a:lnTo>
                    <a:pt x="1096" y="611"/>
                  </a:lnTo>
                  <a:lnTo>
                    <a:pt x="1132" y="503"/>
                  </a:lnTo>
                  <a:lnTo>
                    <a:pt x="1132" y="413"/>
                  </a:lnTo>
                  <a:lnTo>
                    <a:pt x="1114" y="323"/>
                  </a:lnTo>
                  <a:lnTo>
                    <a:pt x="1096" y="234"/>
                  </a:lnTo>
                  <a:lnTo>
                    <a:pt x="1060" y="162"/>
                  </a:lnTo>
                  <a:lnTo>
                    <a:pt x="988" y="90"/>
                  </a:lnTo>
                  <a:lnTo>
                    <a:pt x="898" y="36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3256675" y="2470525"/>
              <a:ext cx="110925" cy="5850"/>
            </a:xfrm>
            <a:custGeom>
              <a:avLst/>
              <a:gdLst/>
              <a:ahLst/>
              <a:cxnLst/>
              <a:rect l="l" t="t" r="r" b="b"/>
              <a:pathLst>
                <a:path w="4437" h="234" extrusionOk="0">
                  <a:moveTo>
                    <a:pt x="1" y="0"/>
                  </a:moveTo>
                  <a:lnTo>
                    <a:pt x="1" y="234"/>
                  </a:lnTo>
                  <a:lnTo>
                    <a:pt x="4436" y="234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3256675" y="2484875"/>
              <a:ext cx="63775" cy="5875"/>
            </a:xfrm>
            <a:custGeom>
              <a:avLst/>
              <a:gdLst/>
              <a:ahLst/>
              <a:cxnLst/>
              <a:rect l="l" t="t" r="r" b="b"/>
              <a:pathLst>
                <a:path w="2551" h="235" extrusionOk="0">
                  <a:moveTo>
                    <a:pt x="1" y="1"/>
                  </a:moveTo>
                  <a:lnTo>
                    <a:pt x="1" y="234"/>
                  </a:lnTo>
                  <a:lnTo>
                    <a:pt x="2551" y="234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3256675" y="2499700"/>
              <a:ext cx="102850" cy="5850"/>
            </a:xfrm>
            <a:custGeom>
              <a:avLst/>
              <a:gdLst/>
              <a:ahLst/>
              <a:cxnLst/>
              <a:rect l="l" t="t" r="r" b="b"/>
              <a:pathLst>
                <a:path w="4114" h="234" extrusionOk="0">
                  <a:moveTo>
                    <a:pt x="1" y="0"/>
                  </a:moveTo>
                  <a:lnTo>
                    <a:pt x="1" y="234"/>
                  </a:lnTo>
                  <a:lnTo>
                    <a:pt x="4113" y="234"/>
                  </a:lnTo>
                  <a:lnTo>
                    <a:pt x="4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3256675" y="2514500"/>
              <a:ext cx="135175" cy="5875"/>
            </a:xfrm>
            <a:custGeom>
              <a:avLst/>
              <a:gdLst/>
              <a:ahLst/>
              <a:cxnLst/>
              <a:rect l="l" t="t" r="r" b="b"/>
              <a:pathLst>
                <a:path w="5407" h="235" extrusionOk="0">
                  <a:moveTo>
                    <a:pt x="1" y="1"/>
                  </a:moveTo>
                  <a:lnTo>
                    <a:pt x="1" y="234"/>
                  </a:lnTo>
                  <a:lnTo>
                    <a:pt x="5406" y="234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3256675" y="2528875"/>
              <a:ext cx="78150" cy="5850"/>
            </a:xfrm>
            <a:custGeom>
              <a:avLst/>
              <a:gdLst/>
              <a:ahLst/>
              <a:cxnLst/>
              <a:rect l="l" t="t" r="r" b="b"/>
              <a:pathLst>
                <a:path w="3126" h="234" extrusionOk="0">
                  <a:moveTo>
                    <a:pt x="1" y="1"/>
                  </a:moveTo>
                  <a:lnTo>
                    <a:pt x="1" y="234"/>
                  </a:lnTo>
                  <a:lnTo>
                    <a:pt x="3126" y="234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7"/>
            <p:cNvSpPr/>
            <p:nvPr/>
          </p:nvSpPr>
          <p:spPr>
            <a:xfrm>
              <a:off x="2591825" y="2629875"/>
              <a:ext cx="392850" cy="185000"/>
            </a:xfrm>
            <a:custGeom>
              <a:avLst/>
              <a:gdLst/>
              <a:ahLst/>
              <a:cxnLst/>
              <a:rect l="l" t="t" r="r" b="b"/>
              <a:pathLst>
                <a:path w="15714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15713" y="7399"/>
                  </a:lnTo>
                  <a:lnTo>
                    <a:pt x="157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7"/>
            <p:cNvSpPr/>
            <p:nvPr/>
          </p:nvSpPr>
          <p:spPr>
            <a:xfrm>
              <a:off x="2591825" y="2629875"/>
              <a:ext cx="188125" cy="185000"/>
            </a:xfrm>
            <a:custGeom>
              <a:avLst/>
              <a:gdLst/>
              <a:ahLst/>
              <a:cxnLst/>
              <a:rect l="l" t="t" r="r" b="b"/>
              <a:pathLst>
                <a:path w="7525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7525" y="7399"/>
                  </a:lnTo>
                  <a:lnTo>
                    <a:pt x="7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2618775" y="2655475"/>
              <a:ext cx="133800" cy="133800"/>
            </a:xfrm>
            <a:custGeom>
              <a:avLst/>
              <a:gdLst/>
              <a:ahLst/>
              <a:cxnLst/>
              <a:rect l="l" t="t" r="r" b="b"/>
              <a:pathLst>
                <a:path w="5352" h="5352" extrusionOk="0">
                  <a:moveTo>
                    <a:pt x="2532" y="0"/>
                  </a:moveTo>
                  <a:lnTo>
                    <a:pt x="2263" y="36"/>
                  </a:lnTo>
                  <a:lnTo>
                    <a:pt x="2011" y="72"/>
                  </a:lnTo>
                  <a:lnTo>
                    <a:pt x="1760" y="162"/>
                  </a:lnTo>
                  <a:lnTo>
                    <a:pt x="1526" y="252"/>
                  </a:lnTo>
                  <a:lnTo>
                    <a:pt x="1293" y="377"/>
                  </a:lnTo>
                  <a:lnTo>
                    <a:pt x="1077" y="521"/>
                  </a:lnTo>
                  <a:lnTo>
                    <a:pt x="880" y="683"/>
                  </a:lnTo>
                  <a:lnTo>
                    <a:pt x="700" y="862"/>
                  </a:lnTo>
                  <a:lnTo>
                    <a:pt x="539" y="1060"/>
                  </a:lnTo>
                  <a:lnTo>
                    <a:pt x="395" y="1275"/>
                  </a:lnTo>
                  <a:lnTo>
                    <a:pt x="269" y="1509"/>
                  </a:lnTo>
                  <a:lnTo>
                    <a:pt x="162" y="1760"/>
                  </a:lnTo>
                  <a:lnTo>
                    <a:pt x="90" y="2012"/>
                  </a:lnTo>
                  <a:lnTo>
                    <a:pt x="36" y="2281"/>
                  </a:lnTo>
                  <a:lnTo>
                    <a:pt x="0" y="2550"/>
                  </a:lnTo>
                  <a:lnTo>
                    <a:pt x="0" y="2820"/>
                  </a:lnTo>
                  <a:lnTo>
                    <a:pt x="36" y="3089"/>
                  </a:lnTo>
                  <a:lnTo>
                    <a:pt x="90" y="3340"/>
                  </a:lnTo>
                  <a:lnTo>
                    <a:pt x="162" y="3592"/>
                  </a:lnTo>
                  <a:lnTo>
                    <a:pt x="269" y="3825"/>
                  </a:lnTo>
                  <a:lnTo>
                    <a:pt x="395" y="4059"/>
                  </a:lnTo>
                  <a:lnTo>
                    <a:pt x="539" y="4274"/>
                  </a:lnTo>
                  <a:lnTo>
                    <a:pt x="700" y="4472"/>
                  </a:lnTo>
                  <a:lnTo>
                    <a:pt x="880" y="4651"/>
                  </a:lnTo>
                  <a:lnTo>
                    <a:pt x="1077" y="4813"/>
                  </a:lnTo>
                  <a:lnTo>
                    <a:pt x="1293" y="4957"/>
                  </a:lnTo>
                  <a:lnTo>
                    <a:pt x="1526" y="5082"/>
                  </a:lnTo>
                  <a:lnTo>
                    <a:pt x="1760" y="5190"/>
                  </a:lnTo>
                  <a:lnTo>
                    <a:pt x="2011" y="5262"/>
                  </a:lnTo>
                  <a:lnTo>
                    <a:pt x="2281" y="5316"/>
                  </a:lnTo>
                  <a:lnTo>
                    <a:pt x="2568" y="5352"/>
                  </a:lnTo>
                  <a:lnTo>
                    <a:pt x="2837" y="5334"/>
                  </a:lnTo>
                  <a:lnTo>
                    <a:pt x="3089" y="5316"/>
                  </a:lnTo>
                  <a:lnTo>
                    <a:pt x="3340" y="5262"/>
                  </a:lnTo>
                  <a:lnTo>
                    <a:pt x="3591" y="5190"/>
                  </a:lnTo>
                  <a:lnTo>
                    <a:pt x="3843" y="5082"/>
                  </a:lnTo>
                  <a:lnTo>
                    <a:pt x="4058" y="4957"/>
                  </a:lnTo>
                  <a:lnTo>
                    <a:pt x="4274" y="4813"/>
                  </a:lnTo>
                  <a:lnTo>
                    <a:pt x="4471" y="4651"/>
                  </a:lnTo>
                  <a:lnTo>
                    <a:pt x="4651" y="4472"/>
                  </a:lnTo>
                  <a:lnTo>
                    <a:pt x="4813" y="4274"/>
                  </a:lnTo>
                  <a:lnTo>
                    <a:pt x="4974" y="4059"/>
                  </a:lnTo>
                  <a:lnTo>
                    <a:pt x="5082" y="3825"/>
                  </a:lnTo>
                  <a:lnTo>
                    <a:pt x="5190" y="3592"/>
                  </a:lnTo>
                  <a:lnTo>
                    <a:pt x="5279" y="3340"/>
                  </a:lnTo>
                  <a:lnTo>
                    <a:pt x="5333" y="3071"/>
                  </a:lnTo>
                  <a:lnTo>
                    <a:pt x="5351" y="2874"/>
                  </a:lnTo>
                  <a:lnTo>
                    <a:pt x="5351" y="2676"/>
                  </a:lnTo>
                  <a:lnTo>
                    <a:pt x="5351" y="2425"/>
                  </a:lnTo>
                  <a:lnTo>
                    <a:pt x="5315" y="2191"/>
                  </a:lnTo>
                  <a:lnTo>
                    <a:pt x="5261" y="1958"/>
                  </a:lnTo>
                  <a:lnTo>
                    <a:pt x="5190" y="1724"/>
                  </a:lnTo>
                  <a:lnTo>
                    <a:pt x="5082" y="1509"/>
                  </a:lnTo>
                  <a:lnTo>
                    <a:pt x="4974" y="1311"/>
                  </a:lnTo>
                  <a:lnTo>
                    <a:pt x="4848" y="1114"/>
                  </a:lnTo>
                  <a:lnTo>
                    <a:pt x="4705" y="916"/>
                  </a:lnTo>
                  <a:lnTo>
                    <a:pt x="4543" y="755"/>
                  </a:lnTo>
                  <a:lnTo>
                    <a:pt x="4364" y="593"/>
                  </a:lnTo>
                  <a:lnTo>
                    <a:pt x="4184" y="449"/>
                  </a:lnTo>
                  <a:lnTo>
                    <a:pt x="3987" y="342"/>
                  </a:lnTo>
                  <a:lnTo>
                    <a:pt x="3771" y="234"/>
                  </a:lnTo>
                  <a:lnTo>
                    <a:pt x="3538" y="144"/>
                  </a:lnTo>
                  <a:lnTo>
                    <a:pt x="3322" y="72"/>
                  </a:lnTo>
                  <a:lnTo>
                    <a:pt x="3071" y="18"/>
                  </a:lnTo>
                  <a:lnTo>
                    <a:pt x="28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2685650" y="2655475"/>
              <a:ext cx="66925" cy="76800"/>
            </a:xfrm>
            <a:custGeom>
              <a:avLst/>
              <a:gdLst/>
              <a:ahLst/>
              <a:cxnLst/>
              <a:rect l="l" t="t" r="r" b="b"/>
              <a:pathLst>
                <a:path w="2677" h="3072" extrusionOk="0">
                  <a:moveTo>
                    <a:pt x="1" y="0"/>
                  </a:moveTo>
                  <a:lnTo>
                    <a:pt x="1" y="2676"/>
                  </a:lnTo>
                  <a:lnTo>
                    <a:pt x="2658" y="3071"/>
                  </a:lnTo>
                  <a:lnTo>
                    <a:pt x="2676" y="2874"/>
                  </a:lnTo>
                  <a:lnTo>
                    <a:pt x="2676" y="2676"/>
                  </a:lnTo>
                  <a:lnTo>
                    <a:pt x="2676" y="2658"/>
                  </a:lnTo>
                  <a:lnTo>
                    <a:pt x="2658" y="2389"/>
                  </a:lnTo>
                  <a:lnTo>
                    <a:pt x="2622" y="2137"/>
                  </a:lnTo>
                  <a:lnTo>
                    <a:pt x="2551" y="1868"/>
                  </a:lnTo>
                  <a:lnTo>
                    <a:pt x="2461" y="1634"/>
                  </a:lnTo>
                  <a:lnTo>
                    <a:pt x="2353" y="1401"/>
                  </a:lnTo>
                  <a:lnTo>
                    <a:pt x="2209" y="1186"/>
                  </a:lnTo>
                  <a:lnTo>
                    <a:pt x="2066" y="970"/>
                  </a:lnTo>
                  <a:lnTo>
                    <a:pt x="1886" y="791"/>
                  </a:lnTo>
                  <a:lnTo>
                    <a:pt x="1707" y="611"/>
                  </a:lnTo>
                  <a:lnTo>
                    <a:pt x="1491" y="467"/>
                  </a:lnTo>
                  <a:lnTo>
                    <a:pt x="1276" y="324"/>
                  </a:lnTo>
                  <a:lnTo>
                    <a:pt x="1042" y="216"/>
                  </a:lnTo>
                  <a:lnTo>
                    <a:pt x="791" y="126"/>
                  </a:lnTo>
                  <a:lnTo>
                    <a:pt x="539" y="54"/>
                  </a:lnTo>
                  <a:lnTo>
                    <a:pt x="288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2639875" y="2676125"/>
              <a:ext cx="92050" cy="92500"/>
            </a:xfrm>
            <a:custGeom>
              <a:avLst/>
              <a:gdLst/>
              <a:ahLst/>
              <a:cxnLst/>
              <a:rect l="l" t="t" r="r" b="b"/>
              <a:pathLst>
                <a:path w="3682" h="3700" extrusionOk="0">
                  <a:moveTo>
                    <a:pt x="1850" y="0"/>
                  </a:moveTo>
                  <a:lnTo>
                    <a:pt x="1652" y="18"/>
                  </a:lnTo>
                  <a:lnTo>
                    <a:pt x="1473" y="36"/>
                  </a:lnTo>
                  <a:lnTo>
                    <a:pt x="1293" y="90"/>
                  </a:lnTo>
                  <a:lnTo>
                    <a:pt x="1131" y="144"/>
                  </a:lnTo>
                  <a:lnTo>
                    <a:pt x="970" y="216"/>
                  </a:lnTo>
                  <a:lnTo>
                    <a:pt x="808" y="324"/>
                  </a:lnTo>
                  <a:lnTo>
                    <a:pt x="664" y="431"/>
                  </a:lnTo>
                  <a:lnTo>
                    <a:pt x="539" y="539"/>
                  </a:lnTo>
                  <a:lnTo>
                    <a:pt x="413" y="665"/>
                  </a:lnTo>
                  <a:lnTo>
                    <a:pt x="305" y="808"/>
                  </a:lnTo>
                  <a:lnTo>
                    <a:pt x="216" y="970"/>
                  </a:lnTo>
                  <a:lnTo>
                    <a:pt x="144" y="1132"/>
                  </a:lnTo>
                  <a:lnTo>
                    <a:pt x="72" y="1293"/>
                  </a:lnTo>
                  <a:lnTo>
                    <a:pt x="36" y="1473"/>
                  </a:lnTo>
                  <a:lnTo>
                    <a:pt x="0" y="1652"/>
                  </a:lnTo>
                  <a:lnTo>
                    <a:pt x="0" y="1850"/>
                  </a:lnTo>
                  <a:lnTo>
                    <a:pt x="0" y="2030"/>
                  </a:lnTo>
                  <a:lnTo>
                    <a:pt x="36" y="2227"/>
                  </a:lnTo>
                  <a:lnTo>
                    <a:pt x="72" y="2389"/>
                  </a:lnTo>
                  <a:lnTo>
                    <a:pt x="144" y="2568"/>
                  </a:lnTo>
                  <a:lnTo>
                    <a:pt x="216" y="2730"/>
                  </a:lnTo>
                  <a:lnTo>
                    <a:pt x="305" y="2874"/>
                  </a:lnTo>
                  <a:lnTo>
                    <a:pt x="413" y="3017"/>
                  </a:lnTo>
                  <a:lnTo>
                    <a:pt x="539" y="3161"/>
                  </a:lnTo>
                  <a:lnTo>
                    <a:pt x="664" y="3269"/>
                  </a:lnTo>
                  <a:lnTo>
                    <a:pt x="808" y="3376"/>
                  </a:lnTo>
                  <a:lnTo>
                    <a:pt x="970" y="3466"/>
                  </a:lnTo>
                  <a:lnTo>
                    <a:pt x="1131" y="3556"/>
                  </a:lnTo>
                  <a:lnTo>
                    <a:pt x="1293" y="3610"/>
                  </a:lnTo>
                  <a:lnTo>
                    <a:pt x="1473" y="3664"/>
                  </a:lnTo>
                  <a:lnTo>
                    <a:pt x="1652" y="3682"/>
                  </a:lnTo>
                  <a:lnTo>
                    <a:pt x="1850" y="3700"/>
                  </a:lnTo>
                  <a:lnTo>
                    <a:pt x="2029" y="3682"/>
                  </a:lnTo>
                  <a:lnTo>
                    <a:pt x="2209" y="3664"/>
                  </a:lnTo>
                  <a:lnTo>
                    <a:pt x="2388" y="3610"/>
                  </a:lnTo>
                  <a:lnTo>
                    <a:pt x="2568" y="3556"/>
                  </a:lnTo>
                  <a:lnTo>
                    <a:pt x="2730" y="3466"/>
                  </a:lnTo>
                  <a:lnTo>
                    <a:pt x="2873" y="3376"/>
                  </a:lnTo>
                  <a:lnTo>
                    <a:pt x="3017" y="3269"/>
                  </a:lnTo>
                  <a:lnTo>
                    <a:pt x="3143" y="3161"/>
                  </a:lnTo>
                  <a:lnTo>
                    <a:pt x="3268" y="3017"/>
                  </a:lnTo>
                  <a:lnTo>
                    <a:pt x="3376" y="2874"/>
                  </a:lnTo>
                  <a:lnTo>
                    <a:pt x="3466" y="2730"/>
                  </a:lnTo>
                  <a:lnTo>
                    <a:pt x="3538" y="2568"/>
                  </a:lnTo>
                  <a:lnTo>
                    <a:pt x="3609" y="2389"/>
                  </a:lnTo>
                  <a:lnTo>
                    <a:pt x="3645" y="2227"/>
                  </a:lnTo>
                  <a:lnTo>
                    <a:pt x="3681" y="2030"/>
                  </a:lnTo>
                  <a:lnTo>
                    <a:pt x="3681" y="1850"/>
                  </a:lnTo>
                  <a:lnTo>
                    <a:pt x="3681" y="1652"/>
                  </a:lnTo>
                  <a:lnTo>
                    <a:pt x="3645" y="1473"/>
                  </a:lnTo>
                  <a:lnTo>
                    <a:pt x="3609" y="1293"/>
                  </a:lnTo>
                  <a:lnTo>
                    <a:pt x="3538" y="1132"/>
                  </a:lnTo>
                  <a:lnTo>
                    <a:pt x="3466" y="970"/>
                  </a:lnTo>
                  <a:lnTo>
                    <a:pt x="3376" y="808"/>
                  </a:lnTo>
                  <a:lnTo>
                    <a:pt x="3268" y="683"/>
                  </a:lnTo>
                  <a:lnTo>
                    <a:pt x="3143" y="539"/>
                  </a:lnTo>
                  <a:lnTo>
                    <a:pt x="3017" y="431"/>
                  </a:lnTo>
                  <a:lnTo>
                    <a:pt x="2873" y="324"/>
                  </a:lnTo>
                  <a:lnTo>
                    <a:pt x="2730" y="234"/>
                  </a:lnTo>
                  <a:lnTo>
                    <a:pt x="2568" y="144"/>
                  </a:lnTo>
                  <a:lnTo>
                    <a:pt x="2388" y="90"/>
                  </a:lnTo>
                  <a:lnTo>
                    <a:pt x="2209" y="36"/>
                  </a:lnTo>
                  <a:lnTo>
                    <a:pt x="2029" y="1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2663650" y="2715175"/>
              <a:ext cx="10350" cy="16200"/>
            </a:xfrm>
            <a:custGeom>
              <a:avLst/>
              <a:gdLst/>
              <a:ahLst/>
              <a:cxnLst/>
              <a:rect l="l" t="t" r="r" b="b"/>
              <a:pathLst>
                <a:path w="414" h="648" extrusionOk="0">
                  <a:moveTo>
                    <a:pt x="216" y="1"/>
                  </a:moveTo>
                  <a:lnTo>
                    <a:pt x="144" y="19"/>
                  </a:lnTo>
                  <a:lnTo>
                    <a:pt x="73" y="55"/>
                  </a:lnTo>
                  <a:lnTo>
                    <a:pt x="37" y="72"/>
                  </a:lnTo>
                  <a:lnTo>
                    <a:pt x="37" y="90"/>
                  </a:lnTo>
                  <a:lnTo>
                    <a:pt x="37" y="108"/>
                  </a:lnTo>
                  <a:lnTo>
                    <a:pt x="55" y="126"/>
                  </a:lnTo>
                  <a:lnTo>
                    <a:pt x="73" y="108"/>
                  </a:lnTo>
                  <a:lnTo>
                    <a:pt x="109" y="90"/>
                  </a:lnTo>
                  <a:lnTo>
                    <a:pt x="144" y="55"/>
                  </a:lnTo>
                  <a:lnTo>
                    <a:pt x="216" y="37"/>
                  </a:lnTo>
                  <a:lnTo>
                    <a:pt x="270" y="55"/>
                  </a:lnTo>
                  <a:lnTo>
                    <a:pt x="342" y="90"/>
                  </a:lnTo>
                  <a:lnTo>
                    <a:pt x="360" y="144"/>
                  </a:lnTo>
                  <a:lnTo>
                    <a:pt x="378" y="198"/>
                  </a:lnTo>
                  <a:lnTo>
                    <a:pt x="360" y="270"/>
                  </a:lnTo>
                  <a:lnTo>
                    <a:pt x="324" y="324"/>
                  </a:lnTo>
                  <a:lnTo>
                    <a:pt x="19" y="593"/>
                  </a:lnTo>
                  <a:lnTo>
                    <a:pt x="19" y="611"/>
                  </a:lnTo>
                  <a:lnTo>
                    <a:pt x="1" y="629"/>
                  </a:lnTo>
                  <a:lnTo>
                    <a:pt x="19" y="647"/>
                  </a:lnTo>
                  <a:lnTo>
                    <a:pt x="396" y="647"/>
                  </a:lnTo>
                  <a:lnTo>
                    <a:pt x="414" y="629"/>
                  </a:lnTo>
                  <a:lnTo>
                    <a:pt x="414" y="611"/>
                  </a:lnTo>
                  <a:lnTo>
                    <a:pt x="396" y="593"/>
                  </a:lnTo>
                  <a:lnTo>
                    <a:pt x="91" y="593"/>
                  </a:lnTo>
                  <a:lnTo>
                    <a:pt x="360" y="360"/>
                  </a:lnTo>
                  <a:lnTo>
                    <a:pt x="396" y="288"/>
                  </a:lnTo>
                  <a:lnTo>
                    <a:pt x="414" y="198"/>
                  </a:lnTo>
                  <a:lnTo>
                    <a:pt x="414" y="126"/>
                  </a:lnTo>
                  <a:lnTo>
                    <a:pt x="360" y="72"/>
                  </a:lnTo>
                  <a:lnTo>
                    <a:pt x="288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2678025" y="2715625"/>
              <a:ext cx="9450" cy="16200"/>
            </a:xfrm>
            <a:custGeom>
              <a:avLst/>
              <a:gdLst/>
              <a:ahLst/>
              <a:cxnLst/>
              <a:rect l="l" t="t" r="r" b="b"/>
              <a:pathLst>
                <a:path w="378" h="648" extrusionOk="0">
                  <a:moveTo>
                    <a:pt x="36" y="1"/>
                  </a:moveTo>
                  <a:lnTo>
                    <a:pt x="36" y="19"/>
                  </a:lnTo>
                  <a:lnTo>
                    <a:pt x="0" y="288"/>
                  </a:lnTo>
                  <a:lnTo>
                    <a:pt x="36" y="288"/>
                  </a:lnTo>
                  <a:lnTo>
                    <a:pt x="90" y="234"/>
                  </a:lnTo>
                  <a:lnTo>
                    <a:pt x="216" y="234"/>
                  </a:lnTo>
                  <a:lnTo>
                    <a:pt x="270" y="288"/>
                  </a:lnTo>
                  <a:lnTo>
                    <a:pt x="306" y="342"/>
                  </a:lnTo>
                  <a:lnTo>
                    <a:pt x="324" y="396"/>
                  </a:lnTo>
                  <a:lnTo>
                    <a:pt x="306" y="468"/>
                  </a:lnTo>
                  <a:lnTo>
                    <a:pt x="270" y="521"/>
                  </a:lnTo>
                  <a:lnTo>
                    <a:pt x="216" y="557"/>
                  </a:lnTo>
                  <a:lnTo>
                    <a:pt x="162" y="575"/>
                  </a:lnTo>
                  <a:lnTo>
                    <a:pt x="90" y="557"/>
                  </a:lnTo>
                  <a:lnTo>
                    <a:pt x="36" y="521"/>
                  </a:lnTo>
                  <a:lnTo>
                    <a:pt x="0" y="521"/>
                  </a:lnTo>
                  <a:lnTo>
                    <a:pt x="0" y="539"/>
                  </a:lnTo>
                  <a:lnTo>
                    <a:pt x="0" y="557"/>
                  </a:lnTo>
                  <a:lnTo>
                    <a:pt x="72" y="611"/>
                  </a:lnTo>
                  <a:lnTo>
                    <a:pt x="162" y="647"/>
                  </a:lnTo>
                  <a:lnTo>
                    <a:pt x="234" y="629"/>
                  </a:lnTo>
                  <a:lnTo>
                    <a:pt x="306" y="575"/>
                  </a:lnTo>
                  <a:lnTo>
                    <a:pt x="360" y="503"/>
                  </a:lnTo>
                  <a:lnTo>
                    <a:pt x="377" y="432"/>
                  </a:lnTo>
                  <a:lnTo>
                    <a:pt x="360" y="342"/>
                  </a:lnTo>
                  <a:lnTo>
                    <a:pt x="306" y="270"/>
                  </a:lnTo>
                  <a:lnTo>
                    <a:pt x="234" y="234"/>
                  </a:lnTo>
                  <a:lnTo>
                    <a:pt x="162" y="216"/>
                  </a:lnTo>
                  <a:lnTo>
                    <a:pt x="90" y="216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72" y="54"/>
                  </a:lnTo>
                  <a:lnTo>
                    <a:pt x="342" y="54"/>
                  </a:lnTo>
                  <a:lnTo>
                    <a:pt x="360" y="37"/>
                  </a:lnTo>
                  <a:lnTo>
                    <a:pt x="377" y="37"/>
                  </a:lnTo>
                  <a:lnTo>
                    <a:pt x="377" y="19"/>
                  </a:lnTo>
                  <a:lnTo>
                    <a:pt x="360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2691500" y="2714725"/>
              <a:ext cx="16625" cy="16200"/>
            </a:xfrm>
            <a:custGeom>
              <a:avLst/>
              <a:gdLst/>
              <a:ahLst/>
              <a:cxnLst/>
              <a:rect l="l" t="t" r="r" b="b"/>
              <a:pathLst>
                <a:path w="665" h="648" extrusionOk="0">
                  <a:moveTo>
                    <a:pt x="180" y="55"/>
                  </a:moveTo>
                  <a:lnTo>
                    <a:pt x="216" y="90"/>
                  </a:lnTo>
                  <a:lnTo>
                    <a:pt x="234" y="126"/>
                  </a:lnTo>
                  <a:lnTo>
                    <a:pt x="234" y="180"/>
                  </a:lnTo>
                  <a:lnTo>
                    <a:pt x="216" y="216"/>
                  </a:lnTo>
                  <a:lnTo>
                    <a:pt x="198" y="252"/>
                  </a:lnTo>
                  <a:lnTo>
                    <a:pt x="180" y="288"/>
                  </a:lnTo>
                  <a:lnTo>
                    <a:pt x="108" y="288"/>
                  </a:lnTo>
                  <a:lnTo>
                    <a:pt x="90" y="252"/>
                  </a:lnTo>
                  <a:lnTo>
                    <a:pt x="54" y="216"/>
                  </a:lnTo>
                  <a:lnTo>
                    <a:pt x="54" y="162"/>
                  </a:lnTo>
                  <a:lnTo>
                    <a:pt x="54" y="126"/>
                  </a:lnTo>
                  <a:lnTo>
                    <a:pt x="90" y="90"/>
                  </a:lnTo>
                  <a:lnTo>
                    <a:pt x="108" y="55"/>
                  </a:lnTo>
                  <a:close/>
                  <a:moveTo>
                    <a:pt x="144" y="1"/>
                  </a:moveTo>
                  <a:lnTo>
                    <a:pt x="72" y="19"/>
                  </a:lnTo>
                  <a:lnTo>
                    <a:pt x="36" y="55"/>
                  </a:lnTo>
                  <a:lnTo>
                    <a:pt x="0" y="108"/>
                  </a:lnTo>
                  <a:lnTo>
                    <a:pt x="0" y="180"/>
                  </a:lnTo>
                  <a:lnTo>
                    <a:pt x="0" y="198"/>
                  </a:lnTo>
                  <a:lnTo>
                    <a:pt x="18" y="252"/>
                  </a:lnTo>
                  <a:lnTo>
                    <a:pt x="54" y="306"/>
                  </a:lnTo>
                  <a:lnTo>
                    <a:pt x="108" y="324"/>
                  </a:lnTo>
                  <a:lnTo>
                    <a:pt x="162" y="324"/>
                  </a:lnTo>
                  <a:lnTo>
                    <a:pt x="216" y="306"/>
                  </a:lnTo>
                  <a:lnTo>
                    <a:pt x="251" y="270"/>
                  </a:lnTo>
                  <a:lnTo>
                    <a:pt x="269" y="216"/>
                  </a:lnTo>
                  <a:lnTo>
                    <a:pt x="287" y="162"/>
                  </a:lnTo>
                  <a:lnTo>
                    <a:pt x="269" y="108"/>
                  </a:lnTo>
                  <a:lnTo>
                    <a:pt x="251" y="55"/>
                  </a:lnTo>
                  <a:lnTo>
                    <a:pt x="198" y="19"/>
                  </a:lnTo>
                  <a:lnTo>
                    <a:pt x="144" y="1"/>
                  </a:lnTo>
                  <a:close/>
                  <a:moveTo>
                    <a:pt x="557" y="378"/>
                  </a:moveTo>
                  <a:lnTo>
                    <a:pt x="593" y="414"/>
                  </a:lnTo>
                  <a:lnTo>
                    <a:pt x="611" y="450"/>
                  </a:lnTo>
                  <a:lnTo>
                    <a:pt x="611" y="504"/>
                  </a:lnTo>
                  <a:lnTo>
                    <a:pt x="593" y="539"/>
                  </a:lnTo>
                  <a:lnTo>
                    <a:pt x="575" y="593"/>
                  </a:lnTo>
                  <a:lnTo>
                    <a:pt x="557" y="611"/>
                  </a:lnTo>
                  <a:lnTo>
                    <a:pt x="521" y="629"/>
                  </a:lnTo>
                  <a:lnTo>
                    <a:pt x="485" y="611"/>
                  </a:lnTo>
                  <a:lnTo>
                    <a:pt x="449" y="593"/>
                  </a:lnTo>
                  <a:lnTo>
                    <a:pt x="431" y="539"/>
                  </a:lnTo>
                  <a:lnTo>
                    <a:pt x="431" y="504"/>
                  </a:lnTo>
                  <a:lnTo>
                    <a:pt x="431" y="450"/>
                  </a:lnTo>
                  <a:lnTo>
                    <a:pt x="449" y="414"/>
                  </a:lnTo>
                  <a:lnTo>
                    <a:pt x="485" y="378"/>
                  </a:lnTo>
                  <a:close/>
                  <a:moveTo>
                    <a:pt x="539" y="19"/>
                  </a:moveTo>
                  <a:lnTo>
                    <a:pt x="90" y="629"/>
                  </a:lnTo>
                  <a:lnTo>
                    <a:pt x="108" y="647"/>
                  </a:lnTo>
                  <a:lnTo>
                    <a:pt x="126" y="647"/>
                  </a:lnTo>
                  <a:lnTo>
                    <a:pt x="575" y="55"/>
                  </a:lnTo>
                  <a:lnTo>
                    <a:pt x="575" y="37"/>
                  </a:lnTo>
                  <a:lnTo>
                    <a:pt x="575" y="19"/>
                  </a:lnTo>
                  <a:close/>
                  <a:moveTo>
                    <a:pt x="521" y="342"/>
                  </a:moveTo>
                  <a:lnTo>
                    <a:pt x="449" y="360"/>
                  </a:lnTo>
                  <a:lnTo>
                    <a:pt x="413" y="396"/>
                  </a:lnTo>
                  <a:lnTo>
                    <a:pt x="377" y="432"/>
                  </a:lnTo>
                  <a:lnTo>
                    <a:pt x="377" y="504"/>
                  </a:lnTo>
                  <a:lnTo>
                    <a:pt x="377" y="539"/>
                  </a:lnTo>
                  <a:lnTo>
                    <a:pt x="395" y="593"/>
                  </a:lnTo>
                  <a:lnTo>
                    <a:pt x="431" y="629"/>
                  </a:lnTo>
                  <a:lnTo>
                    <a:pt x="485" y="647"/>
                  </a:lnTo>
                  <a:lnTo>
                    <a:pt x="539" y="647"/>
                  </a:lnTo>
                  <a:lnTo>
                    <a:pt x="593" y="629"/>
                  </a:lnTo>
                  <a:lnTo>
                    <a:pt x="629" y="593"/>
                  </a:lnTo>
                  <a:lnTo>
                    <a:pt x="647" y="557"/>
                  </a:lnTo>
                  <a:lnTo>
                    <a:pt x="665" y="504"/>
                  </a:lnTo>
                  <a:lnTo>
                    <a:pt x="665" y="486"/>
                  </a:lnTo>
                  <a:lnTo>
                    <a:pt x="647" y="432"/>
                  </a:lnTo>
                  <a:lnTo>
                    <a:pt x="629" y="378"/>
                  </a:lnTo>
                  <a:lnTo>
                    <a:pt x="575" y="34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2827975" y="2662650"/>
              <a:ext cx="26950" cy="36850"/>
            </a:xfrm>
            <a:custGeom>
              <a:avLst/>
              <a:gdLst/>
              <a:ahLst/>
              <a:cxnLst/>
              <a:rect l="l" t="t" r="r" b="b"/>
              <a:pathLst>
                <a:path w="1078" h="1474" extrusionOk="0">
                  <a:moveTo>
                    <a:pt x="682" y="252"/>
                  </a:moveTo>
                  <a:lnTo>
                    <a:pt x="736" y="288"/>
                  </a:lnTo>
                  <a:lnTo>
                    <a:pt x="772" y="324"/>
                  </a:lnTo>
                  <a:lnTo>
                    <a:pt x="808" y="378"/>
                  </a:lnTo>
                  <a:lnTo>
                    <a:pt x="826" y="468"/>
                  </a:lnTo>
                  <a:lnTo>
                    <a:pt x="844" y="557"/>
                  </a:lnTo>
                  <a:lnTo>
                    <a:pt x="844" y="647"/>
                  </a:lnTo>
                  <a:lnTo>
                    <a:pt x="844" y="737"/>
                  </a:lnTo>
                  <a:lnTo>
                    <a:pt x="826" y="737"/>
                  </a:lnTo>
                  <a:lnTo>
                    <a:pt x="808" y="845"/>
                  </a:lnTo>
                  <a:lnTo>
                    <a:pt x="772" y="934"/>
                  </a:lnTo>
                  <a:lnTo>
                    <a:pt x="736" y="1024"/>
                  </a:lnTo>
                  <a:lnTo>
                    <a:pt x="664" y="1114"/>
                  </a:lnTo>
                  <a:lnTo>
                    <a:pt x="629" y="1168"/>
                  </a:lnTo>
                  <a:lnTo>
                    <a:pt x="575" y="1204"/>
                  </a:lnTo>
                  <a:lnTo>
                    <a:pt x="521" y="1222"/>
                  </a:lnTo>
                  <a:lnTo>
                    <a:pt x="449" y="1240"/>
                  </a:lnTo>
                  <a:lnTo>
                    <a:pt x="395" y="1222"/>
                  </a:lnTo>
                  <a:lnTo>
                    <a:pt x="359" y="1204"/>
                  </a:lnTo>
                  <a:lnTo>
                    <a:pt x="305" y="1168"/>
                  </a:lnTo>
                  <a:lnTo>
                    <a:pt x="287" y="1114"/>
                  </a:lnTo>
                  <a:lnTo>
                    <a:pt x="251" y="1024"/>
                  </a:lnTo>
                  <a:lnTo>
                    <a:pt x="233" y="934"/>
                  </a:lnTo>
                  <a:lnTo>
                    <a:pt x="233" y="845"/>
                  </a:lnTo>
                  <a:lnTo>
                    <a:pt x="251" y="737"/>
                  </a:lnTo>
                  <a:lnTo>
                    <a:pt x="269" y="647"/>
                  </a:lnTo>
                  <a:lnTo>
                    <a:pt x="305" y="557"/>
                  </a:lnTo>
                  <a:lnTo>
                    <a:pt x="359" y="468"/>
                  </a:lnTo>
                  <a:lnTo>
                    <a:pt x="413" y="378"/>
                  </a:lnTo>
                  <a:lnTo>
                    <a:pt x="449" y="324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4" y="1"/>
                  </a:moveTo>
                  <a:lnTo>
                    <a:pt x="539" y="37"/>
                  </a:lnTo>
                  <a:lnTo>
                    <a:pt x="431" y="73"/>
                  </a:lnTo>
                  <a:lnTo>
                    <a:pt x="323" y="162"/>
                  </a:lnTo>
                  <a:lnTo>
                    <a:pt x="251" y="252"/>
                  </a:lnTo>
                  <a:lnTo>
                    <a:pt x="162" y="360"/>
                  </a:lnTo>
                  <a:lnTo>
                    <a:pt x="108" y="486"/>
                  </a:lnTo>
                  <a:lnTo>
                    <a:pt x="54" y="611"/>
                  </a:lnTo>
                  <a:lnTo>
                    <a:pt x="18" y="737"/>
                  </a:lnTo>
                  <a:lnTo>
                    <a:pt x="0" y="863"/>
                  </a:lnTo>
                  <a:lnTo>
                    <a:pt x="0" y="988"/>
                  </a:lnTo>
                  <a:lnTo>
                    <a:pt x="36" y="1114"/>
                  </a:lnTo>
                  <a:lnTo>
                    <a:pt x="72" y="1240"/>
                  </a:lnTo>
                  <a:lnTo>
                    <a:pt x="126" y="1330"/>
                  </a:lnTo>
                  <a:lnTo>
                    <a:pt x="216" y="1401"/>
                  </a:lnTo>
                  <a:lnTo>
                    <a:pt x="305" y="1455"/>
                  </a:lnTo>
                  <a:lnTo>
                    <a:pt x="413" y="1473"/>
                  </a:lnTo>
                  <a:lnTo>
                    <a:pt x="539" y="1455"/>
                  </a:lnTo>
                  <a:lnTo>
                    <a:pt x="646" y="1401"/>
                  </a:lnTo>
                  <a:lnTo>
                    <a:pt x="754" y="1330"/>
                  </a:lnTo>
                  <a:lnTo>
                    <a:pt x="844" y="1240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1"/>
                  </a:lnTo>
                  <a:lnTo>
                    <a:pt x="1059" y="737"/>
                  </a:lnTo>
                  <a:lnTo>
                    <a:pt x="1077" y="611"/>
                  </a:lnTo>
                  <a:lnTo>
                    <a:pt x="1077" y="486"/>
                  </a:lnTo>
                  <a:lnTo>
                    <a:pt x="1059" y="360"/>
                  </a:lnTo>
                  <a:lnTo>
                    <a:pt x="1024" y="252"/>
                  </a:lnTo>
                  <a:lnTo>
                    <a:pt x="952" y="144"/>
                  </a:lnTo>
                  <a:lnTo>
                    <a:pt x="880" y="73"/>
                  </a:lnTo>
                  <a:lnTo>
                    <a:pt x="790" y="19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864775" y="2663100"/>
              <a:ext cx="27400" cy="36400"/>
            </a:xfrm>
            <a:custGeom>
              <a:avLst/>
              <a:gdLst/>
              <a:ahLst/>
              <a:cxnLst/>
              <a:rect l="l" t="t" r="r" b="b"/>
              <a:pathLst>
                <a:path w="1096" h="1456" extrusionOk="0">
                  <a:moveTo>
                    <a:pt x="378" y="1"/>
                  </a:moveTo>
                  <a:lnTo>
                    <a:pt x="342" y="19"/>
                  </a:lnTo>
                  <a:lnTo>
                    <a:pt x="288" y="37"/>
                  </a:lnTo>
                  <a:lnTo>
                    <a:pt x="270" y="72"/>
                  </a:lnTo>
                  <a:lnTo>
                    <a:pt x="252" y="108"/>
                  </a:lnTo>
                  <a:lnTo>
                    <a:pt x="252" y="144"/>
                  </a:lnTo>
                  <a:lnTo>
                    <a:pt x="252" y="180"/>
                  </a:lnTo>
                  <a:lnTo>
                    <a:pt x="270" y="216"/>
                  </a:lnTo>
                  <a:lnTo>
                    <a:pt x="306" y="234"/>
                  </a:lnTo>
                  <a:lnTo>
                    <a:pt x="683" y="234"/>
                  </a:lnTo>
                  <a:lnTo>
                    <a:pt x="431" y="450"/>
                  </a:lnTo>
                  <a:lnTo>
                    <a:pt x="414" y="486"/>
                  </a:lnTo>
                  <a:lnTo>
                    <a:pt x="396" y="521"/>
                  </a:lnTo>
                  <a:lnTo>
                    <a:pt x="396" y="575"/>
                  </a:lnTo>
                  <a:lnTo>
                    <a:pt x="414" y="611"/>
                  </a:lnTo>
                  <a:lnTo>
                    <a:pt x="449" y="647"/>
                  </a:lnTo>
                  <a:lnTo>
                    <a:pt x="485" y="647"/>
                  </a:lnTo>
                  <a:lnTo>
                    <a:pt x="539" y="665"/>
                  </a:lnTo>
                  <a:lnTo>
                    <a:pt x="593" y="683"/>
                  </a:lnTo>
                  <a:lnTo>
                    <a:pt x="629" y="701"/>
                  </a:lnTo>
                  <a:lnTo>
                    <a:pt x="665" y="737"/>
                  </a:lnTo>
                  <a:lnTo>
                    <a:pt x="701" y="773"/>
                  </a:lnTo>
                  <a:lnTo>
                    <a:pt x="719" y="827"/>
                  </a:lnTo>
                  <a:lnTo>
                    <a:pt x="719" y="881"/>
                  </a:lnTo>
                  <a:lnTo>
                    <a:pt x="719" y="934"/>
                  </a:lnTo>
                  <a:lnTo>
                    <a:pt x="683" y="1042"/>
                  </a:lnTo>
                  <a:lnTo>
                    <a:pt x="611" y="1132"/>
                  </a:lnTo>
                  <a:lnTo>
                    <a:pt x="503" y="1186"/>
                  </a:lnTo>
                  <a:lnTo>
                    <a:pt x="396" y="1204"/>
                  </a:lnTo>
                  <a:lnTo>
                    <a:pt x="342" y="1204"/>
                  </a:lnTo>
                  <a:lnTo>
                    <a:pt x="288" y="1186"/>
                  </a:lnTo>
                  <a:lnTo>
                    <a:pt x="252" y="1168"/>
                  </a:lnTo>
                  <a:lnTo>
                    <a:pt x="198" y="1132"/>
                  </a:lnTo>
                  <a:lnTo>
                    <a:pt x="162" y="1114"/>
                  </a:lnTo>
                  <a:lnTo>
                    <a:pt x="126" y="1096"/>
                  </a:lnTo>
                  <a:lnTo>
                    <a:pt x="72" y="1114"/>
                  </a:lnTo>
                  <a:lnTo>
                    <a:pt x="36" y="1132"/>
                  </a:lnTo>
                  <a:lnTo>
                    <a:pt x="1" y="1168"/>
                  </a:lnTo>
                  <a:lnTo>
                    <a:pt x="1" y="1204"/>
                  </a:lnTo>
                  <a:lnTo>
                    <a:pt x="1" y="1258"/>
                  </a:lnTo>
                  <a:lnTo>
                    <a:pt x="1" y="1294"/>
                  </a:lnTo>
                  <a:lnTo>
                    <a:pt x="72" y="1365"/>
                  </a:lnTo>
                  <a:lnTo>
                    <a:pt x="162" y="1419"/>
                  </a:lnTo>
                  <a:lnTo>
                    <a:pt x="252" y="1437"/>
                  </a:lnTo>
                  <a:lnTo>
                    <a:pt x="342" y="1455"/>
                  </a:lnTo>
                  <a:lnTo>
                    <a:pt x="449" y="1437"/>
                  </a:lnTo>
                  <a:lnTo>
                    <a:pt x="557" y="1401"/>
                  </a:lnTo>
                  <a:lnTo>
                    <a:pt x="647" y="1365"/>
                  </a:lnTo>
                  <a:lnTo>
                    <a:pt x="737" y="1294"/>
                  </a:lnTo>
                  <a:lnTo>
                    <a:pt x="809" y="1222"/>
                  </a:lnTo>
                  <a:lnTo>
                    <a:pt x="880" y="1132"/>
                  </a:lnTo>
                  <a:lnTo>
                    <a:pt x="916" y="1042"/>
                  </a:lnTo>
                  <a:lnTo>
                    <a:pt x="952" y="934"/>
                  </a:lnTo>
                  <a:lnTo>
                    <a:pt x="970" y="845"/>
                  </a:lnTo>
                  <a:lnTo>
                    <a:pt x="952" y="737"/>
                  </a:lnTo>
                  <a:lnTo>
                    <a:pt x="916" y="647"/>
                  </a:lnTo>
                  <a:lnTo>
                    <a:pt x="862" y="575"/>
                  </a:lnTo>
                  <a:lnTo>
                    <a:pt x="809" y="521"/>
                  </a:lnTo>
                  <a:lnTo>
                    <a:pt x="755" y="468"/>
                  </a:lnTo>
                  <a:lnTo>
                    <a:pt x="1042" y="198"/>
                  </a:lnTo>
                  <a:lnTo>
                    <a:pt x="1060" y="180"/>
                  </a:lnTo>
                  <a:lnTo>
                    <a:pt x="1096" y="108"/>
                  </a:lnTo>
                  <a:lnTo>
                    <a:pt x="1096" y="90"/>
                  </a:lnTo>
                  <a:lnTo>
                    <a:pt x="1078" y="55"/>
                  </a:lnTo>
                  <a:lnTo>
                    <a:pt x="1060" y="19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823925" y="2715175"/>
              <a:ext cx="106425" cy="5875"/>
            </a:xfrm>
            <a:custGeom>
              <a:avLst/>
              <a:gdLst/>
              <a:ahLst/>
              <a:cxnLst/>
              <a:rect l="l" t="t" r="r" b="b"/>
              <a:pathLst>
                <a:path w="4257" h="235" extrusionOk="0">
                  <a:moveTo>
                    <a:pt x="0" y="1"/>
                  </a:moveTo>
                  <a:lnTo>
                    <a:pt x="0" y="234"/>
                  </a:lnTo>
                  <a:lnTo>
                    <a:pt x="4256" y="234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2823925" y="2730000"/>
              <a:ext cx="135150" cy="5850"/>
            </a:xfrm>
            <a:custGeom>
              <a:avLst/>
              <a:gdLst/>
              <a:ahLst/>
              <a:cxnLst/>
              <a:rect l="l" t="t" r="r" b="b"/>
              <a:pathLst>
                <a:path w="5406" h="234" extrusionOk="0">
                  <a:moveTo>
                    <a:pt x="0" y="0"/>
                  </a:moveTo>
                  <a:lnTo>
                    <a:pt x="0" y="234"/>
                  </a:lnTo>
                  <a:lnTo>
                    <a:pt x="5405" y="234"/>
                  </a:lnTo>
                  <a:lnTo>
                    <a:pt x="5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2823925" y="2744350"/>
              <a:ext cx="81275" cy="6325"/>
            </a:xfrm>
            <a:custGeom>
              <a:avLst/>
              <a:gdLst/>
              <a:ahLst/>
              <a:cxnLst/>
              <a:rect l="l" t="t" r="r" b="b"/>
              <a:pathLst>
                <a:path w="3251" h="253" extrusionOk="0">
                  <a:moveTo>
                    <a:pt x="0" y="1"/>
                  </a:moveTo>
                  <a:lnTo>
                    <a:pt x="0" y="252"/>
                  </a:lnTo>
                  <a:lnTo>
                    <a:pt x="3251" y="252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2823925" y="2759175"/>
              <a:ext cx="118100" cy="5850"/>
            </a:xfrm>
            <a:custGeom>
              <a:avLst/>
              <a:gdLst/>
              <a:ahLst/>
              <a:cxnLst/>
              <a:rect l="l" t="t" r="r" b="b"/>
              <a:pathLst>
                <a:path w="4724" h="234" extrusionOk="0">
                  <a:moveTo>
                    <a:pt x="0" y="0"/>
                  </a:moveTo>
                  <a:lnTo>
                    <a:pt x="0" y="234"/>
                  </a:lnTo>
                  <a:lnTo>
                    <a:pt x="4723" y="234"/>
                  </a:lnTo>
                  <a:lnTo>
                    <a:pt x="47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2823925" y="2774000"/>
              <a:ext cx="48050" cy="5850"/>
            </a:xfrm>
            <a:custGeom>
              <a:avLst/>
              <a:gdLst/>
              <a:ahLst/>
              <a:cxnLst/>
              <a:rect l="l" t="t" r="r" b="b"/>
              <a:pathLst>
                <a:path w="1922" h="234" extrusionOk="0">
                  <a:moveTo>
                    <a:pt x="0" y="0"/>
                  </a:moveTo>
                  <a:lnTo>
                    <a:pt x="0" y="233"/>
                  </a:lnTo>
                  <a:lnTo>
                    <a:pt x="1922" y="233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3024150" y="2629875"/>
              <a:ext cx="392825" cy="185000"/>
            </a:xfrm>
            <a:custGeom>
              <a:avLst/>
              <a:gdLst/>
              <a:ahLst/>
              <a:cxnLst/>
              <a:rect l="l" t="t" r="r" b="b"/>
              <a:pathLst>
                <a:path w="15713" h="7400" extrusionOk="0">
                  <a:moveTo>
                    <a:pt x="0" y="1"/>
                  </a:moveTo>
                  <a:lnTo>
                    <a:pt x="0" y="7399"/>
                  </a:lnTo>
                  <a:lnTo>
                    <a:pt x="15713" y="7399"/>
                  </a:lnTo>
                  <a:lnTo>
                    <a:pt x="1571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3024150" y="2629875"/>
              <a:ext cx="188575" cy="185000"/>
            </a:xfrm>
            <a:custGeom>
              <a:avLst/>
              <a:gdLst/>
              <a:ahLst/>
              <a:cxnLst/>
              <a:rect l="l" t="t" r="r" b="b"/>
              <a:pathLst>
                <a:path w="7543" h="7400" extrusionOk="0">
                  <a:moveTo>
                    <a:pt x="0" y="1"/>
                  </a:moveTo>
                  <a:lnTo>
                    <a:pt x="0" y="7399"/>
                  </a:lnTo>
                  <a:lnTo>
                    <a:pt x="7542" y="7399"/>
                  </a:lnTo>
                  <a:lnTo>
                    <a:pt x="75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3051525" y="2655475"/>
              <a:ext cx="133800" cy="133350"/>
            </a:xfrm>
            <a:custGeom>
              <a:avLst/>
              <a:gdLst/>
              <a:ahLst/>
              <a:cxnLst/>
              <a:rect l="l" t="t" r="r" b="b"/>
              <a:pathLst>
                <a:path w="5352" h="5334" extrusionOk="0">
                  <a:moveTo>
                    <a:pt x="2676" y="0"/>
                  </a:moveTo>
                  <a:lnTo>
                    <a:pt x="2407" y="18"/>
                  </a:lnTo>
                  <a:lnTo>
                    <a:pt x="2138" y="54"/>
                  </a:lnTo>
                  <a:lnTo>
                    <a:pt x="1886" y="126"/>
                  </a:lnTo>
                  <a:lnTo>
                    <a:pt x="1635" y="216"/>
                  </a:lnTo>
                  <a:lnTo>
                    <a:pt x="1401" y="324"/>
                  </a:lnTo>
                  <a:lnTo>
                    <a:pt x="1186" y="467"/>
                  </a:lnTo>
                  <a:lnTo>
                    <a:pt x="970" y="611"/>
                  </a:lnTo>
                  <a:lnTo>
                    <a:pt x="791" y="791"/>
                  </a:lnTo>
                  <a:lnTo>
                    <a:pt x="611" y="970"/>
                  </a:lnTo>
                  <a:lnTo>
                    <a:pt x="468" y="1186"/>
                  </a:lnTo>
                  <a:lnTo>
                    <a:pt x="324" y="1401"/>
                  </a:lnTo>
                  <a:lnTo>
                    <a:pt x="216" y="1634"/>
                  </a:lnTo>
                  <a:lnTo>
                    <a:pt x="126" y="1886"/>
                  </a:lnTo>
                  <a:lnTo>
                    <a:pt x="54" y="2137"/>
                  </a:lnTo>
                  <a:lnTo>
                    <a:pt x="19" y="2407"/>
                  </a:lnTo>
                  <a:lnTo>
                    <a:pt x="1" y="2676"/>
                  </a:lnTo>
                  <a:lnTo>
                    <a:pt x="19" y="2945"/>
                  </a:lnTo>
                  <a:lnTo>
                    <a:pt x="54" y="3215"/>
                  </a:lnTo>
                  <a:lnTo>
                    <a:pt x="126" y="3466"/>
                  </a:lnTo>
                  <a:lnTo>
                    <a:pt x="216" y="3717"/>
                  </a:lnTo>
                  <a:lnTo>
                    <a:pt x="324" y="3951"/>
                  </a:lnTo>
                  <a:lnTo>
                    <a:pt x="468" y="4166"/>
                  </a:lnTo>
                  <a:lnTo>
                    <a:pt x="611" y="4364"/>
                  </a:lnTo>
                  <a:lnTo>
                    <a:pt x="791" y="4561"/>
                  </a:lnTo>
                  <a:lnTo>
                    <a:pt x="970" y="4741"/>
                  </a:lnTo>
                  <a:lnTo>
                    <a:pt x="1186" y="4885"/>
                  </a:lnTo>
                  <a:lnTo>
                    <a:pt x="1401" y="5028"/>
                  </a:lnTo>
                  <a:lnTo>
                    <a:pt x="1635" y="5136"/>
                  </a:lnTo>
                  <a:lnTo>
                    <a:pt x="1886" y="5226"/>
                  </a:lnTo>
                  <a:lnTo>
                    <a:pt x="2138" y="5280"/>
                  </a:lnTo>
                  <a:lnTo>
                    <a:pt x="2407" y="5334"/>
                  </a:lnTo>
                  <a:lnTo>
                    <a:pt x="2946" y="5334"/>
                  </a:lnTo>
                  <a:lnTo>
                    <a:pt x="3215" y="5280"/>
                  </a:lnTo>
                  <a:lnTo>
                    <a:pt x="3466" y="5226"/>
                  </a:lnTo>
                  <a:lnTo>
                    <a:pt x="3718" y="5136"/>
                  </a:lnTo>
                  <a:lnTo>
                    <a:pt x="3951" y="5010"/>
                  </a:lnTo>
                  <a:lnTo>
                    <a:pt x="4167" y="4885"/>
                  </a:lnTo>
                  <a:lnTo>
                    <a:pt x="4364" y="4741"/>
                  </a:lnTo>
                  <a:lnTo>
                    <a:pt x="4562" y="4561"/>
                  </a:lnTo>
                  <a:lnTo>
                    <a:pt x="4741" y="4364"/>
                  </a:lnTo>
                  <a:lnTo>
                    <a:pt x="4885" y="4166"/>
                  </a:lnTo>
                  <a:lnTo>
                    <a:pt x="5029" y="3951"/>
                  </a:lnTo>
                  <a:lnTo>
                    <a:pt x="5136" y="3717"/>
                  </a:lnTo>
                  <a:lnTo>
                    <a:pt x="5226" y="3466"/>
                  </a:lnTo>
                  <a:lnTo>
                    <a:pt x="5298" y="3215"/>
                  </a:lnTo>
                  <a:lnTo>
                    <a:pt x="5334" y="2945"/>
                  </a:lnTo>
                  <a:lnTo>
                    <a:pt x="5352" y="2676"/>
                  </a:lnTo>
                  <a:lnTo>
                    <a:pt x="5334" y="2496"/>
                  </a:lnTo>
                  <a:lnTo>
                    <a:pt x="5316" y="2335"/>
                  </a:lnTo>
                  <a:lnTo>
                    <a:pt x="5298" y="2155"/>
                  </a:lnTo>
                  <a:lnTo>
                    <a:pt x="5262" y="1994"/>
                  </a:lnTo>
                  <a:lnTo>
                    <a:pt x="5208" y="1814"/>
                  </a:lnTo>
                  <a:lnTo>
                    <a:pt x="5136" y="1652"/>
                  </a:lnTo>
                  <a:lnTo>
                    <a:pt x="5065" y="1509"/>
                  </a:lnTo>
                  <a:lnTo>
                    <a:pt x="4993" y="1347"/>
                  </a:lnTo>
                  <a:lnTo>
                    <a:pt x="4903" y="1204"/>
                  </a:lnTo>
                  <a:lnTo>
                    <a:pt x="4795" y="1060"/>
                  </a:lnTo>
                  <a:lnTo>
                    <a:pt x="4687" y="916"/>
                  </a:lnTo>
                  <a:lnTo>
                    <a:pt x="4562" y="791"/>
                  </a:lnTo>
                  <a:lnTo>
                    <a:pt x="4436" y="665"/>
                  </a:lnTo>
                  <a:lnTo>
                    <a:pt x="4292" y="557"/>
                  </a:lnTo>
                  <a:lnTo>
                    <a:pt x="4167" y="449"/>
                  </a:lnTo>
                  <a:lnTo>
                    <a:pt x="4005" y="360"/>
                  </a:lnTo>
                  <a:lnTo>
                    <a:pt x="3861" y="288"/>
                  </a:lnTo>
                  <a:lnTo>
                    <a:pt x="3700" y="216"/>
                  </a:lnTo>
                  <a:lnTo>
                    <a:pt x="3538" y="144"/>
                  </a:lnTo>
                  <a:lnTo>
                    <a:pt x="3377" y="90"/>
                  </a:lnTo>
                  <a:lnTo>
                    <a:pt x="3197" y="54"/>
                  </a:lnTo>
                  <a:lnTo>
                    <a:pt x="3035" y="36"/>
                  </a:lnTo>
                  <a:lnTo>
                    <a:pt x="2856" y="18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3118425" y="2655475"/>
              <a:ext cx="57925" cy="66900"/>
            </a:xfrm>
            <a:custGeom>
              <a:avLst/>
              <a:gdLst/>
              <a:ahLst/>
              <a:cxnLst/>
              <a:rect l="l" t="t" r="r" b="b"/>
              <a:pathLst>
                <a:path w="2317" h="2676" extrusionOk="0">
                  <a:moveTo>
                    <a:pt x="0" y="0"/>
                  </a:moveTo>
                  <a:lnTo>
                    <a:pt x="0" y="2676"/>
                  </a:lnTo>
                  <a:lnTo>
                    <a:pt x="2317" y="1347"/>
                  </a:lnTo>
                  <a:lnTo>
                    <a:pt x="2227" y="1204"/>
                  </a:lnTo>
                  <a:lnTo>
                    <a:pt x="2119" y="1060"/>
                  </a:lnTo>
                  <a:lnTo>
                    <a:pt x="2011" y="916"/>
                  </a:lnTo>
                  <a:lnTo>
                    <a:pt x="1886" y="791"/>
                  </a:lnTo>
                  <a:lnTo>
                    <a:pt x="1760" y="665"/>
                  </a:lnTo>
                  <a:lnTo>
                    <a:pt x="1616" y="557"/>
                  </a:lnTo>
                  <a:lnTo>
                    <a:pt x="1491" y="449"/>
                  </a:lnTo>
                  <a:lnTo>
                    <a:pt x="1329" y="360"/>
                  </a:lnTo>
                  <a:lnTo>
                    <a:pt x="1185" y="288"/>
                  </a:lnTo>
                  <a:lnTo>
                    <a:pt x="1024" y="216"/>
                  </a:lnTo>
                  <a:lnTo>
                    <a:pt x="862" y="144"/>
                  </a:lnTo>
                  <a:lnTo>
                    <a:pt x="701" y="90"/>
                  </a:lnTo>
                  <a:lnTo>
                    <a:pt x="521" y="54"/>
                  </a:lnTo>
                  <a:lnTo>
                    <a:pt x="359" y="36"/>
                  </a:lnTo>
                  <a:lnTo>
                    <a:pt x="18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7"/>
            <p:cNvSpPr/>
            <p:nvPr/>
          </p:nvSpPr>
          <p:spPr>
            <a:xfrm>
              <a:off x="3072175" y="2676125"/>
              <a:ext cx="92500" cy="92500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1850" y="0"/>
                  </a:moveTo>
                  <a:lnTo>
                    <a:pt x="1653" y="18"/>
                  </a:lnTo>
                  <a:lnTo>
                    <a:pt x="1473" y="36"/>
                  </a:lnTo>
                  <a:lnTo>
                    <a:pt x="1294" y="90"/>
                  </a:lnTo>
                  <a:lnTo>
                    <a:pt x="1132" y="144"/>
                  </a:lnTo>
                  <a:lnTo>
                    <a:pt x="970" y="216"/>
                  </a:lnTo>
                  <a:lnTo>
                    <a:pt x="827" y="324"/>
                  </a:lnTo>
                  <a:lnTo>
                    <a:pt x="683" y="431"/>
                  </a:lnTo>
                  <a:lnTo>
                    <a:pt x="539" y="539"/>
                  </a:lnTo>
                  <a:lnTo>
                    <a:pt x="432" y="665"/>
                  </a:lnTo>
                  <a:lnTo>
                    <a:pt x="324" y="808"/>
                  </a:lnTo>
                  <a:lnTo>
                    <a:pt x="234" y="970"/>
                  </a:lnTo>
                  <a:lnTo>
                    <a:pt x="144" y="1132"/>
                  </a:lnTo>
                  <a:lnTo>
                    <a:pt x="90" y="1293"/>
                  </a:lnTo>
                  <a:lnTo>
                    <a:pt x="37" y="1473"/>
                  </a:lnTo>
                  <a:lnTo>
                    <a:pt x="19" y="1652"/>
                  </a:lnTo>
                  <a:lnTo>
                    <a:pt x="1" y="1850"/>
                  </a:lnTo>
                  <a:lnTo>
                    <a:pt x="19" y="2030"/>
                  </a:lnTo>
                  <a:lnTo>
                    <a:pt x="37" y="2227"/>
                  </a:lnTo>
                  <a:lnTo>
                    <a:pt x="90" y="2389"/>
                  </a:lnTo>
                  <a:lnTo>
                    <a:pt x="144" y="2568"/>
                  </a:lnTo>
                  <a:lnTo>
                    <a:pt x="234" y="2730"/>
                  </a:lnTo>
                  <a:lnTo>
                    <a:pt x="324" y="2874"/>
                  </a:lnTo>
                  <a:lnTo>
                    <a:pt x="432" y="3017"/>
                  </a:lnTo>
                  <a:lnTo>
                    <a:pt x="539" y="3161"/>
                  </a:lnTo>
                  <a:lnTo>
                    <a:pt x="683" y="3269"/>
                  </a:lnTo>
                  <a:lnTo>
                    <a:pt x="827" y="3376"/>
                  </a:lnTo>
                  <a:lnTo>
                    <a:pt x="970" y="3466"/>
                  </a:lnTo>
                  <a:lnTo>
                    <a:pt x="1132" y="3556"/>
                  </a:lnTo>
                  <a:lnTo>
                    <a:pt x="1294" y="3610"/>
                  </a:lnTo>
                  <a:lnTo>
                    <a:pt x="1473" y="3664"/>
                  </a:lnTo>
                  <a:lnTo>
                    <a:pt x="1653" y="3682"/>
                  </a:lnTo>
                  <a:lnTo>
                    <a:pt x="1850" y="3700"/>
                  </a:lnTo>
                  <a:lnTo>
                    <a:pt x="2030" y="3682"/>
                  </a:lnTo>
                  <a:lnTo>
                    <a:pt x="2227" y="3664"/>
                  </a:lnTo>
                  <a:lnTo>
                    <a:pt x="2407" y="3610"/>
                  </a:lnTo>
                  <a:lnTo>
                    <a:pt x="2569" y="3556"/>
                  </a:lnTo>
                  <a:lnTo>
                    <a:pt x="2730" y="3466"/>
                  </a:lnTo>
                  <a:lnTo>
                    <a:pt x="2874" y="3376"/>
                  </a:lnTo>
                  <a:lnTo>
                    <a:pt x="3017" y="3269"/>
                  </a:lnTo>
                  <a:lnTo>
                    <a:pt x="3161" y="3161"/>
                  </a:lnTo>
                  <a:lnTo>
                    <a:pt x="3269" y="3017"/>
                  </a:lnTo>
                  <a:lnTo>
                    <a:pt x="3377" y="2874"/>
                  </a:lnTo>
                  <a:lnTo>
                    <a:pt x="3466" y="2730"/>
                  </a:lnTo>
                  <a:lnTo>
                    <a:pt x="3556" y="2568"/>
                  </a:lnTo>
                  <a:lnTo>
                    <a:pt x="3610" y="2389"/>
                  </a:lnTo>
                  <a:lnTo>
                    <a:pt x="3664" y="2227"/>
                  </a:lnTo>
                  <a:lnTo>
                    <a:pt x="3682" y="2030"/>
                  </a:lnTo>
                  <a:lnTo>
                    <a:pt x="3700" y="1850"/>
                  </a:lnTo>
                  <a:lnTo>
                    <a:pt x="3682" y="1652"/>
                  </a:lnTo>
                  <a:lnTo>
                    <a:pt x="3664" y="1473"/>
                  </a:lnTo>
                  <a:lnTo>
                    <a:pt x="3610" y="1293"/>
                  </a:lnTo>
                  <a:lnTo>
                    <a:pt x="3556" y="1132"/>
                  </a:lnTo>
                  <a:lnTo>
                    <a:pt x="3466" y="970"/>
                  </a:lnTo>
                  <a:lnTo>
                    <a:pt x="3377" y="808"/>
                  </a:lnTo>
                  <a:lnTo>
                    <a:pt x="3269" y="665"/>
                  </a:lnTo>
                  <a:lnTo>
                    <a:pt x="3161" y="539"/>
                  </a:lnTo>
                  <a:lnTo>
                    <a:pt x="3017" y="431"/>
                  </a:lnTo>
                  <a:lnTo>
                    <a:pt x="2874" y="324"/>
                  </a:lnTo>
                  <a:lnTo>
                    <a:pt x="2730" y="216"/>
                  </a:lnTo>
                  <a:lnTo>
                    <a:pt x="2569" y="144"/>
                  </a:lnTo>
                  <a:lnTo>
                    <a:pt x="2407" y="90"/>
                  </a:lnTo>
                  <a:lnTo>
                    <a:pt x="2227" y="36"/>
                  </a:lnTo>
                  <a:lnTo>
                    <a:pt x="2030" y="1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3099125" y="2715175"/>
              <a:ext cx="4050" cy="15750"/>
            </a:xfrm>
            <a:custGeom>
              <a:avLst/>
              <a:gdLst/>
              <a:ahLst/>
              <a:cxnLst/>
              <a:rect l="l" t="t" r="r" b="b"/>
              <a:pathLst>
                <a:path w="162" h="630" extrusionOk="0">
                  <a:moveTo>
                    <a:pt x="126" y="1"/>
                  </a:moveTo>
                  <a:lnTo>
                    <a:pt x="0" y="72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18" y="108"/>
                  </a:lnTo>
                  <a:lnTo>
                    <a:pt x="126" y="55"/>
                  </a:lnTo>
                  <a:lnTo>
                    <a:pt x="108" y="611"/>
                  </a:lnTo>
                  <a:lnTo>
                    <a:pt x="126" y="611"/>
                  </a:lnTo>
                  <a:lnTo>
                    <a:pt x="144" y="629"/>
                  </a:lnTo>
                  <a:lnTo>
                    <a:pt x="162" y="611"/>
                  </a:lnTo>
                  <a:lnTo>
                    <a:pt x="162" y="19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3107200" y="2715625"/>
              <a:ext cx="9450" cy="16200"/>
            </a:xfrm>
            <a:custGeom>
              <a:avLst/>
              <a:gdLst/>
              <a:ahLst/>
              <a:cxnLst/>
              <a:rect l="l" t="t" r="r" b="b"/>
              <a:pathLst>
                <a:path w="378" h="648" extrusionOk="0">
                  <a:moveTo>
                    <a:pt x="54" y="1"/>
                  </a:moveTo>
                  <a:lnTo>
                    <a:pt x="54" y="19"/>
                  </a:lnTo>
                  <a:lnTo>
                    <a:pt x="18" y="288"/>
                  </a:lnTo>
                  <a:lnTo>
                    <a:pt x="54" y="288"/>
                  </a:lnTo>
                  <a:lnTo>
                    <a:pt x="108" y="252"/>
                  </a:lnTo>
                  <a:lnTo>
                    <a:pt x="162" y="234"/>
                  </a:lnTo>
                  <a:lnTo>
                    <a:pt x="234" y="252"/>
                  </a:lnTo>
                  <a:lnTo>
                    <a:pt x="288" y="288"/>
                  </a:lnTo>
                  <a:lnTo>
                    <a:pt x="324" y="342"/>
                  </a:lnTo>
                  <a:lnTo>
                    <a:pt x="341" y="396"/>
                  </a:lnTo>
                  <a:lnTo>
                    <a:pt x="324" y="468"/>
                  </a:lnTo>
                  <a:lnTo>
                    <a:pt x="288" y="521"/>
                  </a:lnTo>
                  <a:lnTo>
                    <a:pt x="234" y="557"/>
                  </a:lnTo>
                  <a:lnTo>
                    <a:pt x="162" y="575"/>
                  </a:lnTo>
                  <a:lnTo>
                    <a:pt x="108" y="557"/>
                  </a:lnTo>
                  <a:lnTo>
                    <a:pt x="54" y="521"/>
                  </a:lnTo>
                  <a:lnTo>
                    <a:pt x="18" y="521"/>
                  </a:lnTo>
                  <a:lnTo>
                    <a:pt x="0" y="539"/>
                  </a:lnTo>
                  <a:lnTo>
                    <a:pt x="18" y="557"/>
                  </a:lnTo>
                  <a:lnTo>
                    <a:pt x="72" y="611"/>
                  </a:lnTo>
                  <a:lnTo>
                    <a:pt x="162" y="647"/>
                  </a:lnTo>
                  <a:lnTo>
                    <a:pt x="252" y="629"/>
                  </a:lnTo>
                  <a:lnTo>
                    <a:pt x="324" y="593"/>
                  </a:lnTo>
                  <a:lnTo>
                    <a:pt x="359" y="521"/>
                  </a:lnTo>
                  <a:lnTo>
                    <a:pt x="377" y="432"/>
                  </a:lnTo>
                  <a:lnTo>
                    <a:pt x="359" y="342"/>
                  </a:lnTo>
                  <a:lnTo>
                    <a:pt x="324" y="270"/>
                  </a:lnTo>
                  <a:lnTo>
                    <a:pt x="252" y="234"/>
                  </a:lnTo>
                  <a:lnTo>
                    <a:pt x="162" y="216"/>
                  </a:lnTo>
                  <a:lnTo>
                    <a:pt x="108" y="216"/>
                  </a:lnTo>
                  <a:lnTo>
                    <a:pt x="54" y="252"/>
                  </a:lnTo>
                  <a:lnTo>
                    <a:pt x="90" y="54"/>
                  </a:lnTo>
                  <a:lnTo>
                    <a:pt x="377" y="54"/>
                  </a:lnTo>
                  <a:lnTo>
                    <a:pt x="377" y="37"/>
                  </a:lnTo>
                  <a:lnTo>
                    <a:pt x="377" y="19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3121100" y="2714725"/>
              <a:ext cx="16200" cy="16200"/>
            </a:xfrm>
            <a:custGeom>
              <a:avLst/>
              <a:gdLst/>
              <a:ahLst/>
              <a:cxnLst/>
              <a:rect l="l" t="t" r="r" b="b"/>
              <a:pathLst>
                <a:path w="648" h="648" extrusionOk="0">
                  <a:moveTo>
                    <a:pt x="181" y="55"/>
                  </a:moveTo>
                  <a:lnTo>
                    <a:pt x="216" y="90"/>
                  </a:lnTo>
                  <a:lnTo>
                    <a:pt x="234" y="126"/>
                  </a:lnTo>
                  <a:lnTo>
                    <a:pt x="234" y="180"/>
                  </a:lnTo>
                  <a:lnTo>
                    <a:pt x="216" y="216"/>
                  </a:lnTo>
                  <a:lnTo>
                    <a:pt x="198" y="252"/>
                  </a:lnTo>
                  <a:lnTo>
                    <a:pt x="181" y="288"/>
                  </a:lnTo>
                  <a:lnTo>
                    <a:pt x="109" y="288"/>
                  </a:lnTo>
                  <a:lnTo>
                    <a:pt x="73" y="252"/>
                  </a:lnTo>
                  <a:lnTo>
                    <a:pt x="55" y="216"/>
                  </a:lnTo>
                  <a:lnTo>
                    <a:pt x="55" y="162"/>
                  </a:lnTo>
                  <a:lnTo>
                    <a:pt x="55" y="126"/>
                  </a:lnTo>
                  <a:lnTo>
                    <a:pt x="73" y="90"/>
                  </a:lnTo>
                  <a:lnTo>
                    <a:pt x="109" y="55"/>
                  </a:lnTo>
                  <a:close/>
                  <a:moveTo>
                    <a:pt x="127" y="1"/>
                  </a:moveTo>
                  <a:lnTo>
                    <a:pt x="73" y="19"/>
                  </a:lnTo>
                  <a:lnTo>
                    <a:pt x="37" y="55"/>
                  </a:lnTo>
                  <a:lnTo>
                    <a:pt x="1" y="108"/>
                  </a:lnTo>
                  <a:lnTo>
                    <a:pt x="1" y="180"/>
                  </a:lnTo>
                  <a:lnTo>
                    <a:pt x="1" y="198"/>
                  </a:lnTo>
                  <a:lnTo>
                    <a:pt x="19" y="252"/>
                  </a:lnTo>
                  <a:lnTo>
                    <a:pt x="55" y="306"/>
                  </a:lnTo>
                  <a:lnTo>
                    <a:pt x="91" y="324"/>
                  </a:lnTo>
                  <a:lnTo>
                    <a:pt x="163" y="324"/>
                  </a:lnTo>
                  <a:lnTo>
                    <a:pt x="216" y="306"/>
                  </a:lnTo>
                  <a:lnTo>
                    <a:pt x="252" y="270"/>
                  </a:lnTo>
                  <a:lnTo>
                    <a:pt x="270" y="216"/>
                  </a:lnTo>
                  <a:lnTo>
                    <a:pt x="270" y="162"/>
                  </a:lnTo>
                  <a:lnTo>
                    <a:pt x="270" y="108"/>
                  </a:lnTo>
                  <a:lnTo>
                    <a:pt x="234" y="55"/>
                  </a:lnTo>
                  <a:lnTo>
                    <a:pt x="198" y="19"/>
                  </a:lnTo>
                  <a:lnTo>
                    <a:pt x="145" y="1"/>
                  </a:lnTo>
                  <a:close/>
                  <a:moveTo>
                    <a:pt x="522" y="360"/>
                  </a:moveTo>
                  <a:lnTo>
                    <a:pt x="558" y="378"/>
                  </a:lnTo>
                  <a:lnTo>
                    <a:pt x="576" y="396"/>
                  </a:lnTo>
                  <a:lnTo>
                    <a:pt x="594" y="432"/>
                  </a:lnTo>
                  <a:lnTo>
                    <a:pt x="612" y="486"/>
                  </a:lnTo>
                  <a:lnTo>
                    <a:pt x="594" y="504"/>
                  </a:lnTo>
                  <a:lnTo>
                    <a:pt x="594" y="539"/>
                  </a:lnTo>
                  <a:lnTo>
                    <a:pt x="576" y="575"/>
                  </a:lnTo>
                  <a:lnTo>
                    <a:pt x="558" y="611"/>
                  </a:lnTo>
                  <a:lnTo>
                    <a:pt x="522" y="611"/>
                  </a:lnTo>
                  <a:lnTo>
                    <a:pt x="486" y="593"/>
                  </a:lnTo>
                  <a:lnTo>
                    <a:pt x="450" y="575"/>
                  </a:lnTo>
                  <a:lnTo>
                    <a:pt x="432" y="539"/>
                  </a:lnTo>
                  <a:lnTo>
                    <a:pt x="414" y="486"/>
                  </a:lnTo>
                  <a:lnTo>
                    <a:pt x="432" y="432"/>
                  </a:lnTo>
                  <a:lnTo>
                    <a:pt x="450" y="396"/>
                  </a:lnTo>
                  <a:lnTo>
                    <a:pt x="486" y="378"/>
                  </a:lnTo>
                  <a:lnTo>
                    <a:pt x="522" y="360"/>
                  </a:lnTo>
                  <a:close/>
                  <a:moveTo>
                    <a:pt x="522" y="19"/>
                  </a:moveTo>
                  <a:lnTo>
                    <a:pt x="91" y="611"/>
                  </a:lnTo>
                  <a:lnTo>
                    <a:pt x="73" y="629"/>
                  </a:lnTo>
                  <a:lnTo>
                    <a:pt x="91" y="647"/>
                  </a:lnTo>
                  <a:lnTo>
                    <a:pt x="109" y="647"/>
                  </a:lnTo>
                  <a:lnTo>
                    <a:pt x="558" y="37"/>
                  </a:lnTo>
                  <a:lnTo>
                    <a:pt x="558" y="19"/>
                  </a:lnTo>
                  <a:close/>
                  <a:moveTo>
                    <a:pt x="486" y="324"/>
                  </a:moveTo>
                  <a:lnTo>
                    <a:pt x="432" y="342"/>
                  </a:lnTo>
                  <a:lnTo>
                    <a:pt x="396" y="378"/>
                  </a:lnTo>
                  <a:lnTo>
                    <a:pt x="378" y="432"/>
                  </a:lnTo>
                  <a:lnTo>
                    <a:pt x="360" y="486"/>
                  </a:lnTo>
                  <a:lnTo>
                    <a:pt x="360" y="504"/>
                  </a:lnTo>
                  <a:lnTo>
                    <a:pt x="378" y="557"/>
                  </a:lnTo>
                  <a:lnTo>
                    <a:pt x="414" y="611"/>
                  </a:lnTo>
                  <a:lnTo>
                    <a:pt x="450" y="629"/>
                  </a:lnTo>
                  <a:lnTo>
                    <a:pt x="504" y="647"/>
                  </a:lnTo>
                  <a:lnTo>
                    <a:pt x="576" y="629"/>
                  </a:lnTo>
                  <a:lnTo>
                    <a:pt x="612" y="593"/>
                  </a:lnTo>
                  <a:lnTo>
                    <a:pt x="647" y="539"/>
                  </a:lnTo>
                  <a:lnTo>
                    <a:pt x="647" y="486"/>
                  </a:lnTo>
                  <a:lnTo>
                    <a:pt x="647" y="450"/>
                  </a:lnTo>
                  <a:lnTo>
                    <a:pt x="629" y="396"/>
                  </a:lnTo>
                  <a:lnTo>
                    <a:pt x="594" y="360"/>
                  </a:lnTo>
                  <a:lnTo>
                    <a:pt x="540" y="342"/>
                  </a:lnTo>
                  <a:lnTo>
                    <a:pt x="486" y="3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3260275" y="2662650"/>
              <a:ext cx="26975" cy="36850"/>
            </a:xfrm>
            <a:custGeom>
              <a:avLst/>
              <a:gdLst/>
              <a:ahLst/>
              <a:cxnLst/>
              <a:rect l="l" t="t" r="r" b="b"/>
              <a:pathLst>
                <a:path w="1079" h="1474" extrusionOk="0">
                  <a:moveTo>
                    <a:pt x="683" y="252"/>
                  </a:moveTo>
                  <a:lnTo>
                    <a:pt x="737" y="288"/>
                  </a:lnTo>
                  <a:lnTo>
                    <a:pt x="773" y="324"/>
                  </a:lnTo>
                  <a:lnTo>
                    <a:pt x="809" y="378"/>
                  </a:lnTo>
                  <a:lnTo>
                    <a:pt x="827" y="468"/>
                  </a:lnTo>
                  <a:lnTo>
                    <a:pt x="845" y="557"/>
                  </a:lnTo>
                  <a:lnTo>
                    <a:pt x="845" y="647"/>
                  </a:lnTo>
                  <a:lnTo>
                    <a:pt x="845" y="737"/>
                  </a:lnTo>
                  <a:lnTo>
                    <a:pt x="809" y="845"/>
                  </a:lnTo>
                  <a:lnTo>
                    <a:pt x="773" y="934"/>
                  </a:lnTo>
                  <a:lnTo>
                    <a:pt x="737" y="1024"/>
                  </a:lnTo>
                  <a:lnTo>
                    <a:pt x="665" y="1114"/>
                  </a:lnTo>
                  <a:lnTo>
                    <a:pt x="629" y="1168"/>
                  </a:lnTo>
                  <a:lnTo>
                    <a:pt x="575" y="1204"/>
                  </a:lnTo>
                  <a:lnTo>
                    <a:pt x="521" y="1222"/>
                  </a:lnTo>
                  <a:lnTo>
                    <a:pt x="450" y="1240"/>
                  </a:lnTo>
                  <a:lnTo>
                    <a:pt x="396" y="1222"/>
                  </a:lnTo>
                  <a:lnTo>
                    <a:pt x="360" y="1204"/>
                  </a:lnTo>
                  <a:lnTo>
                    <a:pt x="306" y="1168"/>
                  </a:lnTo>
                  <a:lnTo>
                    <a:pt x="288" y="1114"/>
                  </a:lnTo>
                  <a:lnTo>
                    <a:pt x="252" y="1024"/>
                  </a:lnTo>
                  <a:lnTo>
                    <a:pt x="234" y="934"/>
                  </a:lnTo>
                  <a:lnTo>
                    <a:pt x="234" y="845"/>
                  </a:lnTo>
                  <a:lnTo>
                    <a:pt x="252" y="737"/>
                  </a:lnTo>
                  <a:lnTo>
                    <a:pt x="270" y="647"/>
                  </a:lnTo>
                  <a:lnTo>
                    <a:pt x="306" y="539"/>
                  </a:lnTo>
                  <a:lnTo>
                    <a:pt x="360" y="450"/>
                  </a:lnTo>
                  <a:lnTo>
                    <a:pt x="414" y="378"/>
                  </a:lnTo>
                  <a:lnTo>
                    <a:pt x="450" y="324"/>
                  </a:lnTo>
                  <a:lnTo>
                    <a:pt x="503" y="288"/>
                  </a:lnTo>
                  <a:lnTo>
                    <a:pt x="575" y="252"/>
                  </a:lnTo>
                  <a:close/>
                  <a:moveTo>
                    <a:pt x="665" y="1"/>
                  </a:moveTo>
                  <a:lnTo>
                    <a:pt x="539" y="37"/>
                  </a:lnTo>
                  <a:lnTo>
                    <a:pt x="432" y="73"/>
                  </a:lnTo>
                  <a:lnTo>
                    <a:pt x="324" y="162"/>
                  </a:lnTo>
                  <a:lnTo>
                    <a:pt x="252" y="252"/>
                  </a:lnTo>
                  <a:lnTo>
                    <a:pt x="162" y="360"/>
                  </a:lnTo>
                  <a:lnTo>
                    <a:pt x="108" y="486"/>
                  </a:lnTo>
                  <a:lnTo>
                    <a:pt x="55" y="611"/>
                  </a:lnTo>
                  <a:lnTo>
                    <a:pt x="19" y="737"/>
                  </a:lnTo>
                  <a:lnTo>
                    <a:pt x="1" y="863"/>
                  </a:lnTo>
                  <a:lnTo>
                    <a:pt x="1" y="988"/>
                  </a:lnTo>
                  <a:lnTo>
                    <a:pt x="37" y="1114"/>
                  </a:lnTo>
                  <a:lnTo>
                    <a:pt x="72" y="1240"/>
                  </a:lnTo>
                  <a:lnTo>
                    <a:pt x="126" y="1330"/>
                  </a:lnTo>
                  <a:lnTo>
                    <a:pt x="216" y="1401"/>
                  </a:lnTo>
                  <a:lnTo>
                    <a:pt x="306" y="1455"/>
                  </a:lnTo>
                  <a:lnTo>
                    <a:pt x="414" y="1473"/>
                  </a:lnTo>
                  <a:lnTo>
                    <a:pt x="539" y="1455"/>
                  </a:lnTo>
                  <a:lnTo>
                    <a:pt x="647" y="1401"/>
                  </a:lnTo>
                  <a:lnTo>
                    <a:pt x="755" y="1330"/>
                  </a:lnTo>
                  <a:lnTo>
                    <a:pt x="845" y="1240"/>
                  </a:lnTo>
                  <a:lnTo>
                    <a:pt x="916" y="1132"/>
                  </a:lnTo>
                  <a:lnTo>
                    <a:pt x="988" y="1006"/>
                  </a:lnTo>
                  <a:lnTo>
                    <a:pt x="1042" y="881"/>
                  </a:lnTo>
                  <a:lnTo>
                    <a:pt x="1060" y="737"/>
                  </a:lnTo>
                  <a:lnTo>
                    <a:pt x="1078" y="611"/>
                  </a:lnTo>
                  <a:lnTo>
                    <a:pt x="1078" y="486"/>
                  </a:lnTo>
                  <a:lnTo>
                    <a:pt x="1060" y="360"/>
                  </a:lnTo>
                  <a:lnTo>
                    <a:pt x="1006" y="252"/>
                  </a:lnTo>
                  <a:lnTo>
                    <a:pt x="952" y="144"/>
                  </a:lnTo>
                  <a:lnTo>
                    <a:pt x="881" y="73"/>
                  </a:lnTo>
                  <a:lnTo>
                    <a:pt x="773" y="19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3296200" y="2664000"/>
              <a:ext cx="28750" cy="35500"/>
            </a:xfrm>
            <a:custGeom>
              <a:avLst/>
              <a:gdLst/>
              <a:ahLst/>
              <a:cxnLst/>
              <a:rect l="l" t="t" r="r" b="b"/>
              <a:pathLst>
                <a:path w="1150" h="1420" extrusionOk="0">
                  <a:moveTo>
                    <a:pt x="880" y="414"/>
                  </a:moveTo>
                  <a:lnTo>
                    <a:pt x="790" y="916"/>
                  </a:lnTo>
                  <a:lnTo>
                    <a:pt x="377" y="916"/>
                  </a:lnTo>
                  <a:lnTo>
                    <a:pt x="880" y="414"/>
                  </a:lnTo>
                  <a:close/>
                  <a:moveTo>
                    <a:pt x="970" y="1"/>
                  </a:moveTo>
                  <a:lnTo>
                    <a:pt x="36" y="952"/>
                  </a:lnTo>
                  <a:lnTo>
                    <a:pt x="36" y="970"/>
                  </a:lnTo>
                  <a:lnTo>
                    <a:pt x="18" y="1006"/>
                  </a:lnTo>
                  <a:lnTo>
                    <a:pt x="0" y="1042"/>
                  </a:lnTo>
                  <a:lnTo>
                    <a:pt x="0" y="1078"/>
                  </a:lnTo>
                  <a:lnTo>
                    <a:pt x="18" y="1114"/>
                  </a:lnTo>
                  <a:lnTo>
                    <a:pt x="54" y="1132"/>
                  </a:lnTo>
                  <a:lnTo>
                    <a:pt x="90" y="1150"/>
                  </a:lnTo>
                  <a:lnTo>
                    <a:pt x="754" y="1150"/>
                  </a:lnTo>
                  <a:lnTo>
                    <a:pt x="718" y="1311"/>
                  </a:lnTo>
                  <a:lnTo>
                    <a:pt x="718" y="1329"/>
                  </a:lnTo>
                  <a:lnTo>
                    <a:pt x="718" y="1365"/>
                  </a:lnTo>
                  <a:lnTo>
                    <a:pt x="736" y="1401"/>
                  </a:lnTo>
                  <a:lnTo>
                    <a:pt x="772" y="1419"/>
                  </a:lnTo>
                  <a:lnTo>
                    <a:pt x="808" y="1419"/>
                  </a:lnTo>
                  <a:lnTo>
                    <a:pt x="862" y="1401"/>
                  </a:lnTo>
                  <a:lnTo>
                    <a:pt x="898" y="1383"/>
                  </a:lnTo>
                  <a:lnTo>
                    <a:pt x="934" y="1347"/>
                  </a:lnTo>
                  <a:lnTo>
                    <a:pt x="952" y="1311"/>
                  </a:lnTo>
                  <a:lnTo>
                    <a:pt x="970" y="1150"/>
                  </a:lnTo>
                  <a:lnTo>
                    <a:pt x="988" y="1150"/>
                  </a:lnTo>
                  <a:lnTo>
                    <a:pt x="1042" y="1132"/>
                  </a:lnTo>
                  <a:lnTo>
                    <a:pt x="1078" y="1114"/>
                  </a:lnTo>
                  <a:lnTo>
                    <a:pt x="1114" y="1078"/>
                  </a:lnTo>
                  <a:lnTo>
                    <a:pt x="1131" y="1024"/>
                  </a:lnTo>
                  <a:lnTo>
                    <a:pt x="1149" y="988"/>
                  </a:lnTo>
                  <a:lnTo>
                    <a:pt x="1149" y="934"/>
                  </a:lnTo>
                  <a:lnTo>
                    <a:pt x="1131" y="898"/>
                  </a:lnTo>
                  <a:lnTo>
                    <a:pt x="1114" y="880"/>
                  </a:lnTo>
                  <a:lnTo>
                    <a:pt x="1078" y="863"/>
                  </a:lnTo>
                  <a:lnTo>
                    <a:pt x="1042" y="880"/>
                  </a:lnTo>
                  <a:lnTo>
                    <a:pt x="916" y="880"/>
                  </a:lnTo>
                  <a:lnTo>
                    <a:pt x="1060" y="36"/>
                  </a:lnTo>
                  <a:lnTo>
                    <a:pt x="1060" y="19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3256675" y="2715175"/>
              <a:ext cx="86675" cy="5875"/>
            </a:xfrm>
            <a:custGeom>
              <a:avLst/>
              <a:gdLst/>
              <a:ahLst/>
              <a:cxnLst/>
              <a:rect l="l" t="t" r="r" b="b"/>
              <a:pathLst>
                <a:path w="3467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467" y="234"/>
                  </a:lnTo>
                  <a:lnTo>
                    <a:pt x="3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3256675" y="2730000"/>
              <a:ext cx="135175" cy="5850"/>
            </a:xfrm>
            <a:custGeom>
              <a:avLst/>
              <a:gdLst/>
              <a:ahLst/>
              <a:cxnLst/>
              <a:rect l="l" t="t" r="r" b="b"/>
              <a:pathLst>
                <a:path w="5407" h="234" extrusionOk="0">
                  <a:moveTo>
                    <a:pt x="1" y="0"/>
                  </a:moveTo>
                  <a:lnTo>
                    <a:pt x="1" y="234"/>
                  </a:lnTo>
                  <a:lnTo>
                    <a:pt x="5406" y="234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3256675" y="2744350"/>
              <a:ext cx="61550" cy="6325"/>
            </a:xfrm>
            <a:custGeom>
              <a:avLst/>
              <a:gdLst/>
              <a:ahLst/>
              <a:cxnLst/>
              <a:rect l="l" t="t" r="r" b="b"/>
              <a:pathLst>
                <a:path w="2462" h="253" extrusionOk="0">
                  <a:moveTo>
                    <a:pt x="1" y="1"/>
                  </a:moveTo>
                  <a:lnTo>
                    <a:pt x="1" y="252"/>
                  </a:lnTo>
                  <a:lnTo>
                    <a:pt x="2461" y="25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3256675" y="2759175"/>
              <a:ext cx="110475" cy="5850"/>
            </a:xfrm>
            <a:custGeom>
              <a:avLst/>
              <a:gdLst/>
              <a:ahLst/>
              <a:cxnLst/>
              <a:rect l="l" t="t" r="r" b="b"/>
              <a:pathLst>
                <a:path w="4419" h="234" extrusionOk="0">
                  <a:moveTo>
                    <a:pt x="1" y="0"/>
                  </a:moveTo>
                  <a:lnTo>
                    <a:pt x="1" y="234"/>
                  </a:lnTo>
                  <a:lnTo>
                    <a:pt x="4418" y="234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3256675" y="2774000"/>
              <a:ext cx="97450" cy="5850"/>
            </a:xfrm>
            <a:custGeom>
              <a:avLst/>
              <a:gdLst/>
              <a:ahLst/>
              <a:cxnLst/>
              <a:rect l="l" t="t" r="r" b="b"/>
              <a:pathLst>
                <a:path w="3898" h="234" extrusionOk="0">
                  <a:moveTo>
                    <a:pt x="1" y="0"/>
                  </a:moveTo>
                  <a:lnTo>
                    <a:pt x="1" y="233"/>
                  </a:lnTo>
                  <a:lnTo>
                    <a:pt x="3898" y="233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2379925" y="2385675"/>
              <a:ext cx="17100" cy="19325"/>
            </a:xfrm>
            <a:custGeom>
              <a:avLst/>
              <a:gdLst/>
              <a:ahLst/>
              <a:cxnLst/>
              <a:rect l="l" t="t" r="r" b="b"/>
              <a:pathLst>
                <a:path w="684" h="773" extrusionOk="0">
                  <a:moveTo>
                    <a:pt x="324" y="0"/>
                  </a:moveTo>
                  <a:lnTo>
                    <a:pt x="252" y="36"/>
                  </a:lnTo>
                  <a:lnTo>
                    <a:pt x="180" y="72"/>
                  </a:lnTo>
                  <a:lnTo>
                    <a:pt x="127" y="108"/>
                  </a:lnTo>
                  <a:lnTo>
                    <a:pt x="73" y="180"/>
                  </a:lnTo>
                  <a:lnTo>
                    <a:pt x="37" y="234"/>
                  </a:lnTo>
                  <a:lnTo>
                    <a:pt x="1" y="324"/>
                  </a:lnTo>
                  <a:lnTo>
                    <a:pt x="1" y="395"/>
                  </a:lnTo>
                  <a:lnTo>
                    <a:pt x="1" y="485"/>
                  </a:lnTo>
                  <a:lnTo>
                    <a:pt x="37" y="557"/>
                  </a:lnTo>
                  <a:lnTo>
                    <a:pt x="73" y="611"/>
                  </a:lnTo>
                  <a:lnTo>
                    <a:pt x="127" y="683"/>
                  </a:lnTo>
                  <a:lnTo>
                    <a:pt x="198" y="719"/>
                  </a:lnTo>
                  <a:lnTo>
                    <a:pt x="252" y="754"/>
                  </a:lnTo>
                  <a:lnTo>
                    <a:pt x="342" y="772"/>
                  </a:lnTo>
                  <a:lnTo>
                    <a:pt x="486" y="772"/>
                  </a:lnTo>
                  <a:lnTo>
                    <a:pt x="558" y="754"/>
                  </a:lnTo>
                  <a:lnTo>
                    <a:pt x="611" y="737"/>
                  </a:lnTo>
                  <a:lnTo>
                    <a:pt x="665" y="701"/>
                  </a:lnTo>
                  <a:lnTo>
                    <a:pt x="683" y="647"/>
                  </a:lnTo>
                  <a:lnTo>
                    <a:pt x="665" y="611"/>
                  </a:lnTo>
                  <a:lnTo>
                    <a:pt x="629" y="593"/>
                  </a:lnTo>
                  <a:lnTo>
                    <a:pt x="594" y="611"/>
                  </a:lnTo>
                  <a:lnTo>
                    <a:pt x="504" y="647"/>
                  </a:lnTo>
                  <a:lnTo>
                    <a:pt x="414" y="665"/>
                  </a:lnTo>
                  <a:lnTo>
                    <a:pt x="306" y="647"/>
                  </a:lnTo>
                  <a:lnTo>
                    <a:pt x="216" y="593"/>
                  </a:lnTo>
                  <a:lnTo>
                    <a:pt x="180" y="539"/>
                  </a:lnTo>
                  <a:lnTo>
                    <a:pt x="145" y="503"/>
                  </a:lnTo>
                  <a:lnTo>
                    <a:pt x="127" y="449"/>
                  </a:lnTo>
                  <a:lnTo>
                    <a:pt x="127" y="395"/>
                  </a:lnTo>
                  <a:lnTo>
                    <a:pt x="145" y="288"/>
                  </a:lnTo>
                  <a:lnTo>
                    <a:pt x="216" y="198"/>
                  </a:lnTo>
                  <a:lnTo>
                    <a:pt x="306" y="144"/>
                  </a:lnTo>
                  <a:lnTo>
                    <a:pt x="414" y="126"/>
                  </a:lnTo>
                  <a:lnTo>
                    <a:pt x="504" y="144"/>
                  </a:lnTo>
                  <a:lnTo>
                    <a:pt x="594" y="180"/>
                  </a:lnTo>
                  <a:lnTo>
                    <a:pt x="629" y="198"/>
                  </a:lnTo>
                  <a:lnTo>
                    <a:pt x="665" y="162"/>
                  </a:lnTo>
                  <a:lnTo>
                    <a:pt x="683" y="126"/>
                  </a:lnTo>
                  <a:lnTo>
                    <a:pt x="665" y="72"/>
                  </a:lnTo>
                  <a:lnTo>
                    <a:pt x="611" y="36"/>
                  </a:lnTo>
                  <a:lnTo>
                    <a:pt x="540" y="18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2401025" y="2386125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73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9"/>
                  </a:lnTo>
                  <a:lnTo>
                    <a:pt x="19" y="754"/>
                  </a:lnTo>
                  <a:lnTo>
                    <a:pt x="73" y="790"/>
                  </a:lnTo>
                  <a:lnTo>
                    <a:pt x="109" y="772"/>
                  </a:lnTo>
                  <a:lnTo>
                    <a:pt x="127" y="719"/>
                  </a:lnTo>
                  <a:lnTo>
                    <a:pt x="127" y="72"/>
                  </a:lnTo>
                  <a:lnTo>
                    <a:pt x="109" y="1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2407775" y="2386125"/>
              <a:ext cx="3150" cy="19325"/>
            </a:xfrm>
            <a:custGeom>
              <a:avLst/>
              <a:gdLst/>
              <a:ahLst/>
              <a:cxnLst/>
              <a:rect l="l" t="t" r="r" b="b"/>
              <a:pathLst>
                <a:path w="126" h="773" extrusionOk="0">
                  <a:moveTo>
                    <a:pt x="72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72" y="144"/>
                  </a:lnTo>
                  <a:lnTo>
                    <a:pt x="108" y="126"/>
                  </a:lnTo>
                  <a:lnTo>
                    <a:pt x="126" y="90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  <a:moveTo>
                    <a:pt x="72" y="234"/>
                  </a:moveTo>
                  <a:lnTo>
                    <a:pt x="18" y="252"/>
                  </a:lnTo>
                  <a:lnTo>
                    <a:pt x="0" y="288"/>
                  </a:lnTo>
                  <a:lnTo>
                    <a:pt x="0" y="719"/>
                  </a:lnTo>
                  <a:lnTo>
                    <a:pt x="18" y="754"/>
                  </a:lnTo>
                  <a:lnTo>
                    <a:pt x="72" y="772"/>
                  </a:lnTo>
                  <a:lnTo>
                    <a:pt x="108" y="754"/>
                  </a:lnTo>
                  <a:lnTo>
                    <a:pt x="126" y="719"/>
                  </a:lnTo>
                  <a:lnTo>
                    <a:pt x="126" y="288"/>
                  </a:lnTo>
                  <a:lnTo>
                    <a:pt x="108" y="252"/>
                  </a:lnTo>
                  <a:lnTo>
                    <a:pt x="72" y="23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2414950" y="2391500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270" y="1"/>
                  </a:moveTo>
                  <a:lnTo>
                    <a:pt x="216" y="19"/>
                  </a:lnTo>
                  <a:lnTo>
                    <a:pt x="162" y="37"/>
                  </a:lnTo>
                  <a:lnTo>
                    <a:pt x="72" y="91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288"/>
                  </a:lnTo>
                  <a:lnTo>
                    <a:pt x="19" y="396"/>
                  </a:lnTo>
                  <a:lnTo>
                    <a:pt x="72" y="486"/>
                  </a:lnTo>
                  <a:lnTo>
                    <a:pt x="162" y="539"/>
                  </a:lnTo>
                  <a:lnTo>
                    <a:pt x="270" y="557"/>
                  </a:lnTo>
                  <a:lnTo>
                    <a:pt x="360" y="539"/>
                  </a:lnTo>
                  <a:lnTo>
                    <a:pt x="450" y="504"/>
                  </a:lnTo>
                  <a:lnTo>
                    <a:pt x="467" y="450"/>
                  </a:lnTo>
                  <a:lnTo>
                    <a:pt x="467" y="414"/>
                  </a:lnTo>
                  <a:lnTo>
                    <a:pt x="432" y="396"/>
                  </a:lnTo>
                  <a:lnTo>
                    <a:pt x="378" y="396"/>
                  </a:lnTo>
                  <a:lnTo>
                    <a:pt x="324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324" y="126"/>
                  </a:lnTo>
                  <a:lnTo>
                    <a:pt x="378" y="162"/>
                  </a:lnTo>
                  <a:lnTo>
                    <a:pt x="432" y="180"/>
                  </a:lnTo>
                  <a:lnTo>
                    <a:pt x="467" y="162"/>
                  </a:lnTo>
                  <a:lnTo>
                    <a:pt x="467" y="108"/>
                  </a:lnTo>
                  <a:lnTo>
                    <a:pt x="450" y="73"/>
                  </a:lnTo>
                  <a:lnTo>
                    <a:pt x="378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2431550" y="2386575"/>
              <a:ext cx="11250" cy="18875"/>
            </a:xfrm>
            <a:custGeom>
              <a:avLst/>
              <a:gdLst/>
              <a:ahLst/>
              <a:cxnLst/>
              <a:rect l="l" t="t" r="r" b="b"/>
              <a:pathLst>
                <a:path w="450" h="755" extrusionOk="0">
                  <a:moveTo>
                    <a:pt x="19" y="0"/>
                  </a:moveTo>
                  <a:lnTo>
                    <a:pt x="1" y="36"/>
                  </a:lnTo>
                  <a:lnTo>
                    <a:pt x="1" y="683"/>
                  </a:lnTo>
                  <a:lnTo>
                    <a:pt x="19" y="718"/>
                  </a:lnTo>
                  <a:lnTo>
                    <a:pt x="55" y="736"/>
                  </a:lnTo>
                  <a:lnTo>
                    <a:pt x="109" y="718"/>
                  </a:lnTo>
                  <a:lnTo>
                    <a:pt x="127" y="683"/>
                  </a:lnTo>
                  <a:lnTo>
                    <a:pt x="127" y="593"/>
                  </a:lnTo>
                  <a:lnTo>
                    <a:pt x="199" y="521"/>
                  </a:lnTo>
                  <a:lnTo>
                    <a:pt x="360" y="718"/>
                  </a:lnTo>
                  <a:lnTo>
                    <a:pt x="378" y="736"/>
                  </a:lnTo>
                  <a:lnTo>
                    <a:pt x="396" y="754"/>
                  </a:lnTo>
                  <a:lnTo>
                    <a:pt x="432" y="736"/>
                  </a:lnTo>
                  <a:lnTo>
                    <a:pt x="450" y="683"/>
                  </a:lnTo>
                  <a:lnTo>
                    <a:pt x="432" y="647"/>
                  </a:lnTo>
                  <a:lnTo>
                    <a:pt x="270" y="449"/>
                  </a:lnTo>
                  <a:lnTo>
                    <a:pt x="432" y="270"/>
                  </a:lnTo>
                  <a:lnTo>
                    <a:pt x="450" y="234"/>
                  </a:lnTo>
                  <a:lnTo>
                    <a:pt x="432" y="180"/>
                  </a:lnTo>
                  <a:lnTo>
                    <a:pt x="396" y="162"/>
                  </a:lnTo>
                  <a:lnTo>
                    <a:pt x="342" y="180"/>
                  </a:lnTo>
                  <a:lnTo>
                    <a:pt x="127" y="431"/>
                  </a:lnTo>
                  <a:lnTo>
                    <a:pt x="127" y="36"/>
                  </a:lnTo>
                  <a:lnTo>
                    <a:pt x="109" y="18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2446375" y="2391950"/>
              <a:ext cx="10350" cy="13500"/>
            </a:xfrm>
            <a:custGeom>
              <a:avLst/>
              <a:gdLst/>
              <a:ahLst/>
              <a:cxnLst/>
              <a:rect l="l" t="t" r="r" b="b"/>
              <a:pathLst>
                <a:path w="414" h="540" extrusionOk="0">
                  <a:moveTo>
                    <a:pt x="216" y="1"/>
                  </a:moveTo>
                  <a:lnTo>
                    <a:pt x="144" y="19"/>
                  </a:lnTo>
                  <a:lnTo>
                    <a:pt x="72" y="37"/>
                  </a:lnTo>
                  <a:lnTo>
                    <a:pt x="19" y="90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54" y="270"/>
                  </a:lnTo>
                  <a:lnTo>
                    <a:pt x="108" y="306"/>
                  </a:lnTo>
                  <a:lnTo>
                    <a:pt x="198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144" y="432"/>
                  </a:lnTo>
                  <a:lnTo>
                    <a:pt x="90" y="396"/>
                  </a:lnTo>
                  <a:lnTo>
                    <a:pt x="36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450"/>
                  </a:lnTo>
                  <a:lnTo>
                    <a:pt x="108" y="521"/>
                  </a:lnTo>
                  <a:lnTo>
                    <a:pt x="198" y="539"/>
                  </a:lnTo>
                  <a:lnTo>
                    <a:pt x="288" y="521"/>
                  </a:lnTo>
                  <a:lnTo>
                    <a:pt x="342" y="486"/>
                  </a:lnTo>
                  <a:lnTo>
                    <a:pt x="396" y="432"/>
                  </a:lnTo>
                  <a:lnTo>
                    <a:pt x="414" y="360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16"/>
                  </a:lnTo>
                  <a:lnTo>
                    <a:pt x="216" y="198"/>
                  </a:lnTo>
                  <a:lnTo>
                    <a:pt x="144" y="162"/>
                  </a:lnTo>
                  <a:lnTo>
                    <a:pt x="126" y="162"/>
                  </a:lnTo>
                  <a:lnTo>
                    <a:pt x="144" y="144"/>
                  </a:lnTo>
                  <a:lnTo>
                    <a:pt x="216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60" y="162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3"/>
                  </a:lnTo>
                  <a:lnTo>
                    <a:pt x="288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2380825" y="2467375"/>
              <a:ext cx="12150" cy="19325"/>
            </a:xfrm>
            <a:custGeom>
              <a:avLst/>
              <a:gdLst/>
              <a:ahLst/>
              <a:cxnLst/>
              <a:rect l="l" t="t" r="r" b="b"/>
              <a:pathLst>
                <a:path w="486" h="773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9"/>
                  </a:lnTo>
                  <a:lnTo>
                    <a:pt x="19" y="755"/>
                  </a:lnTo>
                  <a:lnTo>
                    <a:pt x="55" y="773"/>
                  </a:lnTo>
                  <a:lnTo>
                    <a:pt x="414" y="773"/>
                  </a:lnTo>
                  <a:lnTo>
                    <a:pt x="468" y="755"/>
                  </a:lnTo>
                  <a:lnTo>
                    <a:pt x="486" y="719"/>
                  </a:lnTo>
                  <a:lnTo>
                    <a:pt x="468" y="683"/>
                  </a:lnTo>
                  <a:lnTo>
                    <a:pt x="414" y="665"/>
                  </a:lnTo>
                  <a:lnTo>
                    <a:pt x="127" y="665"/>
                  </a:lnTo>
                  <a:lnTo>
                    <a:pt x="127" y="54"/>
                  </a:lnTo>
                  <a:lnTo>
                    <a:pt x="109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2396100" y="2467375"/>
              <a:ext cx="3175" cy="19325"/>
            </a:xfrm>
            <a:custGeom>
              <a:avLst/>
              <a:gdLst/>
              <a:ahLst/>
              <a:cxnLst/>
              <a:rect l="l" t="t" r="r" b="b"/>
              <a:pathLst>
                <a:path w="127" h="773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54" y="144"/>
                  </a:lnTo>
                  <a:lnTo>
                    <a:pt x="108" y="126"/>
                  </a:lnTo>
                  <a:lnTo>
                    <a:pt x="126" y="90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54" y="0"/>
                  </a:lnTo>
                  <a:close/>
                  <a:moveTo>
                    <a:pt x="54" y="216"/>
                  </a:moveTo>
                  <a:lnTo>
                    <a:pt x="18" y="252"/>
                  </a:lnTo>
                  <a:lnTo>
                    <a:pt x="0" y="288"/>
                  </a:lnTo>
                  <a:lnTo>
                    <a:pt x="0" y="719"/>
                  </a:lnTo>
                  <a:lnTo>
                    <a:pt x="18" y="755"/>
                  </a:lnTo>
                  <a:lnTo>
                    <a:pt x="54" y="773"/>
                  </a:lnTo>
                  <a:lnTo>
                    <a:pt x="108" y="755"/>
                  </a:lnTo>
                  <a:lnTo>
                    <a:pt x="126" y="719"/>
                  </a:lnTo>
                  <a:lnTo>
                    <a:pt x="126" y="288"/>
                  </a:lnTo>
                  <a:lnTo>
                    <a:pt x="108" y="234"/>
                  </a:lnTo>
                  <a:lnTo>
                    <a:pt x="54" y="21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2403725" y="2467375"/>
              <a:ext cx="11700" cy="19325"/>
            </a:xfrm>
            <a:custGeom>
              <a:avLst/>
              <a:gdLst/>
              <a:ahLst/>
              <a:cxnLst/>
              <a:rect l="l" t="t" r="r" b="b"/>
              <a:pathLst>
                <a:path w="468" h="773" extrusionOk="0">
                  <a:moveTo>
                    <a:pt x="72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9"/>
                  </a:lnTo>
                  <a:lnTo>
                    <a:pt x="19" y="755"/>
                  </a:lnTo>
                  <a:lnTo>
                    <a:pt x="72" y="773"/>
                  </a:lnTo>
                  <a:lnTo>
                    <a:pt x="108" y="755"/>
                  </a:lnTo>
                  <a:lnTo>
                    <a:pt x="126" y="719"/>
                  </a:lnTo>
                  <a:lnTo>
                    <a:pt x="126" y="629"/>
                  </a:lnTo>
                  <a:lnTo>
                    <a:pt x="180" y="557"/>
                  </a:lnTo>
                  <a:lnTo>
                    <a:pt x="360" y="755"/>
                  </a:lnTo>
                  <a:lnTo>
                    <a:pt x="378" y="773"/>
                  </a:lnTo>
                  <a:lnTo>
                    <a:pt x="432" y="773"/>
                  </a:lnTo>
                  <a:lnTo>
                    <a:pt x="468" y="719"/>
                  </a:lnTo>
                  <a:lnTo>
                    <a:pt x="450" y="683"/>
                  </a:lnTo>
                  <a:lnTo>
                    <a:pt x="270" y="467"/>
                  </a:lnTo>
                  <a:lnTo>
                    <a:pt x="450" y="306"/>
                  </a:lnTo>
                  <a:lnTo>
                    <a:pt x="468" y="270"/>
                  </a:lnTo>
                  <a:lnTo>
                    <a:pt x="450" y="216"/>
                  </a:lnTo>
                  <a:lnTo>
                    <a:pt x="396" y="198"/>
                  </a:lnTo>
                  <a:lnTo>
                    <a:pt x="360" y="216"/>
                  </a:lnTo>
                  <a:lnTo>
                    <a:pt x="126" y="449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2417650" y="2472750"/>
              <a:ext cx="13500" cy="1395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270" y="109"/>
                  </a:moveTo>
                  <a:lnTo>
                    <a:pt x="324" y="127"/>
                  </a:lnTo>
                  <a:lnTo>
                    <a:pt x="377" y="145"/>
                  </a:lnTo>
                  <a:lnTo>
                    <a:pt x="413" y="181"/>
                  </a:lnTo>
                  <a:lnTo>
                    <a:pt x="431" y="234"/>
                  </a:lnTo>
                  <a:lnTo>
                    <a:pt x="126" y="234"/>
                  </a:lnTo>
                  <a:lnTo>
                    <a:pt x="144" y="181"/>
                  </a:lnTo>
                  <a:lnTo>
                    <a:pt x="180" y="145"/>
                  </a:lnTo>
                  <a:lnTo>
                    <a:pt x="216" y="127"/>
                  </a:lnTo>
                  <a:lnTo>
                    <a:pt x="270" y="109"/>
                  </a:lnTo>
                  <a:close/>
                  <a:moveTo>
                    <a:pt x="270" y="1"/>
                  </a:moveTo>
                  <a:lnTo>
                    <a:pt x="216" y="19"/>
                  </a:lnTo>
                  <a:lnTo>
                    <a:pt x="162" y="37"/>
                  </a:lnTo>
                  <a:lnTo>
                    <a:pt x="72" y="91"/>
                  </a:lnTo>
                  <a:lnTo>
                    <a:pt x="18" y="181"/>
                  </a:lnTo>
                  <a:lnTo>
                    <a:pt x="0" y="234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8"/>
                  </a:lnTo>
                  <a:lnTo>
                    <a:pt x="126" y="504"/>
                  </a:lnTo>
                  <a:lnTo>
                    <a:pt x="162" y="522"/>
                  </a:lnTo>
                  <a:lnTo>
                    <a:pt x="270" y="558"/>
                  </a:lnTo>
                  <a:lnTo>
                    <a:pt x="377" y="540"/>
                  </a:lnTo>
                  <a:lnTo>
                    <a:pt x="431" y="522"/>
                  </a:lnTo>
                  <a:lnTo>
                    <a:pt x="467" y="486"/>
                  </a:lnTo>
                  <a:lnTo>
                    <a:pt x="485" y="450"/>
                  </a:lnTo>
                  <a:lnTo>
                    <a:pt x="467" y="414"/>
                  </a:lnTo>
                  <a:lnTo>
                    <a:pt x="431" y="396"/>
                  </a:lnTo>
                  <a:lnTo>
                    <a:pt x="395" y="414"/>
                  </a:lnTo>
                  <a:lnTo>
                    <a:pt x="324" y="432"/>
                  </a:lnTo>
                  <a:lnTo>
                    <a:pt x="270" y="432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44" y="342"/>
                  </a:lnTo>
                  <a:lnTo>
                    <a:pt x="126" y="306"/>
                  </a:lnTo>
                  <a:lnTo>
                    <a:pt x="521" y="306"/>
                  </a:lnTo>
                  <a:lnTo>
                    <a:pt x="539" y="270"/>
                  </a:lnTo>
                  <a:lnTo>
                    <a:pt x="521" y="163"/>
                  </a:lnTo>
                  <a:lnTo>
                    <a:pt x="467" y="91"/>
                  </a:lnTo>
                  <a:lnTo>
                    <a:pt x="377" y="3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7"/>
            <p:cNvSpPr/>
            <p:nvPr/>
          </p:nvSpPr>
          <p:spPr>
            <a:xfrm>
              <a:off x="2434700" y="2473650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144" y="1"/>
                  </a:moveTo>
                  <a:lnTo>
                    <a:pt x="73" y="37"/>
                  </a:lnTo>
                  <a:lnTo>
                    <a:pt x="37" y="91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73" y="270"/>
                  </a:lnTo>
                  <a:lnTo>
                    <a:pt x="108" y="288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288" y="396"/>
                  </a:lnTo>
                  <a:lnTo>
                    <a:pt x="216" y="414"/>
                  </a:lnTo>
                  <a:lnTo>
                    <a:pt x="144" y="396"/>
                  </a:lnTo>
                  <a:lnTo>
                    <a:pt x="90" y="378"/>
                  </a:lnTo>
                  <a:lnTo>
                    <a:pt x="90" y="360"/>
                  </a:lnTo>
                  <a:lnTo>
                    <a:pt x="55" y="360"/>
                  </a:lnTo>
                  <a:lnTo>
                    <a:pt x="1" y="378"/>
                  </a:lnTo>
                  <a:lnTo>
                    <a:pt x="1" y="432"/>
                  </a:lnTo>
                  <a:lnTo>
                    <a:pt x="19" y="468"/>
                  </a:lnTo>
                  <a:lnTo>
                    <a:pt x="108" y="522"/>
                  </a:lnTo>
                  <a:lnTo>
                    <a:pt x="216" y="540"/>
                  </a:lnTo>
                  <a:lnTo>
                    <a:pt x="288" y="522"/>
                  </a:lnTo>
                  <a:lnTo>
                    <a:pt x="360" y="486"/>
                  </a:lnTo>
                  <a:lnTo>
                    <a:pt x="414" y="432"/>
                  </a:lnTo>
                  <a:lnTo>
                    <a:pt x="432" y="360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34" y="198"/>
                  </a:lnTo>
                  <a:lnTo>
                    <a:pt x="144" y="162"/>
                  </a:lnTo>
                  <a:lnTo>
                    <a:pt x="126" y="162"/>
                  </a:lnTo>
                  <a:lnTo>
                    <a:pt x="144" y="127"/>
                  </a:lnTo>
                  <a:lnTo>
                    <a:pt x="180" y="109"/>
                  </a:lnTo>
                  <a:lnTo>
                    <a:pt x="216" y="109"/>
                  </a:lnTo>
                  <a:lnTo>
                    <a:pt x="270" y="127"/>
                  </a:lnTo>
                  <a:lnTo>
                    <a:pt x="324" y="145"/>
                  </a:lnTo>
                  <a:lnTo>
                    <a:pt x="360" y="162"/>
                  </a:lnTo>
                  <a:lnTo>
                    <a:pt x="396" y="145"/>
                  </a:lnTo>
                  <a:lnTo>
                    <a:pt x="414" y="91"/>
                  </a:lnTo>
                  <a:lnTo>
                    <a:pt x="378" y="55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7"/>
            <p:cNvSpPr/>
            <p:nvPr/>
          </p:nvSpPr>
          <p:spPr>
            <a:xfrm>
              <a:off x="2379925" y="2548175"/>
              <a:ext cx="15300" cy="20225"/>
            </a:xfrm>
            <a:custGeom>
              <a:avLst/>
              <a:gdLst/>
              <a:ahLst/>
              <a:cxnLst/>
              <a:rect l="l" t="t" r="r" b="b"/>
              <a:pathLst>
                <a:path w="612" h="809" extrusionOk="0">
                  <a:moveTo>
                    <a:pt x="306" y="1"/>
                  </a:moveTo>
                  <a:lnTo>
                    <a:pt x="216" y="19"/>
                  </a:lnTo>
                  <a:lnTo>
                    <a:pt x="127" y="55"/>
                  </a:lnTo>
                  <a:lnTo>
                    <a:pt x="73" y="90"/>
                  </a:lnTo>
                  <a:lnTo>
                    <a:pt x="55" y="126"/>
                  </a:lnTo>
                  <a:lnTo>
                    <a:pt x="37" y="180"/>
                  </a:lnTo>
                  <a:lnTo>
                    <a:pt x="19" y="216"/>
                  </a:lnTo>
                  <a:lnTo>
                    <a:pt x="37" y="270"/>
                  </a:lnTo>
                  <a:lnTo>
                    <a:pt x="55" y="324"/>
                  </a:lnTo>
                  <a:lnTo>
                    <a:pt x="91" y="360"/>
                  </a:lnTo>
                  <a:lnTo>
                    <a:pt x="163" y="396"/>
                  </a:lnTo>
                  <a:lnTo>
                    <a:pt x="306" y="450"/>
                  </a:lnTo>
                  <a:lnTo>
                    <a:pt x="378" y="468"/>
                  </a:lnTo>
                  <a:lnTo>
                    <a:pt x="450" y="503"/>
                  </a:lnTo>
                  <a:lnTo>
                    <a:pt x="486" y="521"/>
                  </a:lnTo>
                  <a:lnTo>
                    <a:pt x="486" y="557"/>
                  </a:lnTo>
                  <a:lnTo>
                    <a:pt x="468" y="611"/>
                  </a:lnTo>
                  <a:lnTo>
                    <a:pt x="432" y="647"/>
                  </a:lnTo>
                  <a:lnTo>
                    <a:pt x="378" y="683"/>
                  </a:lnTo>
                  <a:lnTo>
                    <a:pt x="306" y="683"/>
                  </a:lnTo>
                  <a:lnTo>
                    <a:pt x="180" y="665"/>
                  </a:lnTo>
                  <a:lnTo>
                    <a:pt x="91" y="593"/>
                  </a:lnTo>
                  <a:lnTo>
                    <a:pt x="1" y="593"/>
                  </a:lnTo>
                  <a:lnTo>
                    <a:pt x="1" y="611"/>
                  </a:lnTo>
                  <a:lnTo>
                    <a:pt x="1" y="647"/>
                  </a:lnTo>
                  <a:lnTo>
                    <a:pt x="19" y="683"/>
                  </a:lnTo>
                  <a:lnTo>
                    <a:pt x="73" y="737"/>
                  </a:lnTo>
                  <a:lnTo>
                    <a:pt x="145" y="773"/>
                  </a:lnTo>
                  <a:lnTo>
                    <a:pt x="216" y="791"/>
                  </a:lnTo>
                  <a:lnTo>
                    <a:pt x="306" y="809"/>
                  </a:lnTo>
                  <a:lnTo>
                    <a:pt x="414" y="791"/>
                  </a:lnTo>
                  <a:lnTo>
                    <a:pt x="504" y="737"/>
                  </a:lnTo>
                  <a:lnTo>
                    <a:pt x="540" y="701"/>
                  </a:lnTo>
                  <a:lnTo>
                    <a:pt x="576" y="665"/>
                  </a:lnTo>
                  <a:lnTo>
                    <a:pt x="594" y="611"/>
                  </a:lnTo>
                  <a:lnTo>
                    <a:pt x="611" y="557"/>
                  </a:lnTo>
                  <a:lnTo>
                    <a:pt x="594" y="521"/>
                  </a:lnTo>
                  <a:lnTo>
                    <a:pt x="576" y="468"/>
                  </a:lnTo>
                  <a:lnTo>
                    <a:pt x="522" y="414"/>
                  </a:lnTo>
                  <a:lnTo>
                    <a:pt x="468" y="378"/>
                  </a:lnTo>
                  <a:lnTo>
                    <a:pt x="306" y="324"/>
                  </a:lnTo>
                  <a:lnTo>
                    <a:pt x="234" y="306"/>
                  </a:lnTo>
                  <a:lnTo>
                    <a:pt x="163" y="288"/>
                  </a:lnTo>
                  <a:lnTo>
                    <a:pt x="145" y="252"/>
                  </a:lnTo>
                  <a:lnTo>
                    <a:pt x="145" y="216"/>
                  </a:lnTo>
                  <a:lnTo>
                    <a:pt x="145" y="180"/>
                  </a:lnTo>
                  <a:lnTo>
                    <a:pt x="180" y="162"/>
                  </a:lnTo>
                  <a:lnTo>
                    <a:pt x="234" y="126"/>
                  </a:lnTo>
                  <a:lnTo>
                    <a:pt x="306" y="108"/>
                  </a:lnTo>
                  <a:lnTo>
                    <a:pt x="396" y="144"/>
                  </a:lnTo>
                  <a:lnTo>
                    <a:pt x="486" y="180"/>
                  </a:lnTo>
                  <a:lnTo>
                    <a:pt x="486" y="198"/>
                  </a:lnTo>
                  <a:lnTo>
                    <a:pt x="540" y="198"/>
                  </a:lnTo>
                  <a:lnTo>
                    <a:pt x="558" y="162"/>
                  </a:lnTo>
                  <a:lnTo>
                    <a:pt x="576" y="126"/>
                  </a:lnTo>
                  <a:lnTo>
                    <a:pt x="558" y="90"/>
                  </a:lnTo>
                  <a:lnTo>
                    <a:pt x="432" y="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2398800" y="2548625"/>
              <a:ext cx="12125" cy="19325"/>
            </a:xfrm>
            <a:custGeom>
              <a:avLst/>
              <a:gdLst/>
              <a:ahLst/>
              <a:cxnLst/>
              <a:rect l="l" t="t" r="r" b="b"/>
              <a:pathLst>
                <a:path w="485" h="773" extrusionOk="0">
                  <a:moveTo>
                    <a:pt x="90" y="1"/>
                  </a:moveTo>
                  <a:lnTo>
                    <a:pt x="36" y="19"/>
                  </a:lnTo>
                  <a:lnTo>
                    <a:pt x="0" y="55"/>
                  </a:lnTo>
                  <a:lnTo>
                    <a:pt x="0" y="719"/>
                  </a:lnTo>
                  <a:lnTo>
                    <a:pt x="0" y="737"/>
                  </a:lnTo>
                  <a:lnTo>
                    <a:pt x="36" y="755"/>
                  </a:lnTo>
                  <a:lnTo>
                    <a:pt x="72" y="773"/>
                  </a:lnTo>
                  <a:lnTo>
                    <a:pt x="108" y="755"/>
                  </a:lnTo>
                  <a:lnTo>
                    <a:pt x="126" y="719"/>
                  </a:lnTo>
                  <a:lnTo>
                    <a:pt x="126" y="450"/>
                  </a:lnTo>
                  <a:lnTo>
                    <a:pt x="144" y="396"/>
                  </a:lnTo>
                  <a:lnTo>
                    <a:pt x="162" y="360"/>
                  </a:lnTo>
                  <a:lnTo>
                    <a:pt x="198" y="342"/>
                  </a:lnTo>
                  <a:lnTo>
                    <a:pt x="252" y="324"/>
                  </a:lnTo>
                  <a:lnTo>
                    <a:pt x="305" y="342"/>
                  </a:lnTo>
                  <a:lnTo>
                    <a:pt x="341" y="360"/>
                  </a:lnTo>
                  <a:lnTo>
                    <a:pt x="359" y="414"/>
                  </a:lnTo>
                  <a:lnTo>
                    <a:pt x="359" y="450"/>
                  </a:lnTo>
                  <a:lnTo>
                    <a:pt x="359" y="683"/>
                  </a:lnTo>
                  <a:lnTo>
                    <a:pt x="377" y="719"/>
                  </a:lnTo>
                  <a:lnTo>
                    <a:pt x="413" y="737"/>
                  </a:lnTo>
                  <a:lnTo>
                    <a:pt x="467" y="737"/>
                  </a:lnTo>
                  <a:lnTo>
                    <a:pt x="485" y="683"/>
                  </a:lnTo>
                  <a:lnTo>
                    <a:pt x="485" y="450"/>
                  </a:lnTo>
                  <a:lnTo>
                    <a:pt x="467" y="360"/>
                  </a:lnTo>
                  <a:lnTo>
                    <a:pt x="413" y="288"/>
                  </a:lnTo>
                  <a:lnTo>
                    <a:pt x="341" y="234"/>
                  </a:lnTo>
                  <a:lnTo>
                    <a:pt x="252" y="216"/>
                  </a:lnTo>
                  <a:lnTo>
                    <a:pt x="180" y="216"/>
                  </a:lnTo>
                  <a:lnTo>
                    <a:pt x="126" y="252"/>
                  </a:lnTo>
                  <a:lnTo>
                    <a:pt x="126" y="55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2415400" y="255402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70" y="126"/>
                  </a:moveTo>
                  <a:lnTo>
                    <a:pt x="324" y="144"/>
                  </a:lnTo>
                  <a:lnTo>
                    <a:pt x="378" y="162"/>
                  </a:lnTo>
                  <a:lnTo>
                    <a:pt x="414" y="216"/>
                  </a:lnTo>
                  <a:lnTo>
                    <a:pt x="414" y="287"/>
                  </a:lnTo>
                  <a:lnTo>
                    <a:pt x="414" y="341"/>
                  </a:lnTo>
                  <a:lnTo>
                    <a:pt x="378" y="395"/>
                  </a:lnTo>
                  <a:lnTo>
                    <a:pt x="324" y="431"/>
                  </a:lnTo>
                  <a:lnTo>
                    <a:pt x="270" y="449"/>
                  </a:lnTo>
                  <a:lnTo>
                    <a:pt x="216" y="431"/>
                  </a:lnTo>
                  <a:lnTo>
                    <a:pt x="162" y="395"/>
                  </a:lnTo>
                  <a:lnTo>
                    <a:pt x="144" y="341"/>
                  </a:lnTo>
                  <a:lnTo>
                    <a:pt x="126" y="287"/>
                  </a:lnTo>
                  <a:lnTo>
                    <a:pt x="144" y="216"/>
                  </a:lnTo>
                  <a:lnTo>
                    <a:pt x="162" y="162"/>
                  </a:lnTo>
                  <a:lnTo>
                    <a:pt x="180" y="162"/>
                  </a:lnTo>
                  <a:lnTo>
                    <a:pt x="234" y="126"/>
                  </a:lnTo>
                  <a:close/>
                  <a:moveTo>
                    <a:pt x="252" y="0"/>
                  </a:moveTo>
                  <a:lnTo>
                    <a:pt x="162" y="36"/>
                  </a:lnTo>
                  <a:lnTo>
                    <a:pt x="90" y="90"/>
                  </a:lnTo>
                  <a:lnTo>
                    <a:pt x="18" y="180"/>
                  </a:lnTo>
                  <a:lnTo>
                    <a:pt x="1" y="287"/>
                  </a:lnTo>
                  <a:lnTo>
                    <a:pt x="18" y="395"/>
                  </a:lnTo>
                  <a:lnTo>
                    <a:pt x="90" y="485"/>
                  </a:lnTo>
                  <a:lnTo>
                    <a:pt x="162" y="539"/>
                  </a:lnTo>
                  <a:lnTo>
                    <a:pt x="270" y="557"/>
                  </a:lnTo>
                  <a:lnTo>
                    <a:pt x="342" y="557"/>
                  </a:lnTo>
                  <a:lnTo>
                    <a:pt x="414" y="521"/>
                  </a:lnTo>
                  <a:lnTo>
                    <a:pt x="449" y="539"/>
                  </a:lnTo>
                  <a:lnTo>
                    <a:pt x="485" y="557"/>
                  </a:lnTo>
                  <a:lnTo>
                    <a:pt x="521" y="539"/>
                  </a:lnTo>
                  <a:lnTo>
                    <a:pt x="539" y="503"/>
                  </a:lnTo>
                  <a:lnTo>
                    <a:pt x="539" y="287"/>
                  </a:lnTo>
                  <a:lnTo>
                    <a:pt x="539" y="54"/>
                  </a:lnTo>
                  <a:lnTo>
                    <a:pt x="521" y="18"/>
                  </a:lnTo>
                  <a:lnTo>
                    <a:pt x="485" y="0"/>
                  </a:lnTo>
                  <a:lnTo>
                    <a:pt x="432" y="18"/>
                  </a:lnTo>
                  <a:lnTo>
                    <a:pt x="414" y="54"/>
                  </a:lnTo>
                  <a:lnTo>
                    <a:pt x="342" y="1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2434250" y="2554475"/>
              <a:ext cx="8550" cy="13925"/>
            </a:xfrm>
            <a:custGeom>
              <a:avLst/>
              <a:gdLst/>
              <a:ahLst/>
              <a:cxnLst/>
              <a:rect l="l" t="t" r="r" b="b"/>
              <a:pathLst>
                <a:path w="342" h="557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485"/>
                  </a:lnTo>
                  <a:lnTo>
                    <a:pt x="19" y="539"/>
                  </a:lnTo>
                  <a:lnTo>
                    <a:pt x="55" y="557"/>
                  </a:lnTo>
                  <a:lnTo>
                    <a:pt x="108" y="539"/>
                  </a:lnTo>
                  <a:lnTo>
                    <a:pt x="126" y="485"/>
                  </a:lnTo>
                  <a:lnTo>
                    <a:pt x="126" y="287"/>
                  </a:lnTo>
                  <a:lnTo>
                    <a:pt x="162" y="180"/>
                  </a:lnTo>
                  <a:lnTo>
                    <a:pt x="216" y="144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42" y="36"/>
                  </a:lnTo>
                  <a:lnTo>
                    <a:pt x="324" y="0"/>
                  </a:lnTo>
                  <a:lnTo>
                    <a:pt x="216" y="0"/>
                  </a:lnTo>
                  <a:lnTo>
                    <a:pt x="144" y="36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2444125" y="255402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70" y="108"/>
                  </a:moveTo>
                  <a:lnTo>
                    <a:pt x="324" y="126"/>
                  </a:lnTo>
                  <a:lnTo>
                    <a:pt x="378" y="144"/>
                  </a:lnTo>
                  <a:lnTo>
                    <a:pt x="414" y="180"/>
                  </a:lnTo>
                  <a:lnTo>
                    <a:pt x="432" y="234"/>
                  </a:lnTo>
                  <a:lnTo>
                    <a:pt x="126" y="234"/>
                  </a:lnTo>
                  <a:lnTo>
                    <a:pt x="144" y="180"/>
                  </a:lnTo>
                  <a:lnTo>
                    <a:pt x="180" y="144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70" y="0"/>
                  </a:moveTo>
                  <a:lnTo>
                    <a:pt x="216" y="18"/>
                  </a:lnTo>
                  <a:lnTo>
                    <a:pt x="162" y="36"/>
                  </a:lnTo>
                  <a:lnTo>
                    <a:pt x="73" y="90"/>
                  </a:lnTo>
                  <a:lnTo>
                    <a:pt x="19" y="180"/>
                  </a:lnTo>
                  <a:lnTo>
                    <a:pt x="1" y="234"/>
                  </a:lnTo>
                  <a:lnTo>
                    <a:pt x="1" y="287"/>
                  </a:lnTo>
                  <a:lnTo>
                    <a:pt x="19" y="395"/>
                  </a:lnTo>
                  <a:lnTo>
                    <a:pt x="73" y="467"/>
                  </a:lnTo>
                  <a:lnTo>
                    <a:pt x="162" y="521"/>
                  </a:lnTo>
                  <a:lnTo>
                    <a:pt x="270" y="557"/>
                  </a:lnTo>
                  <a:lnTo>
                    <a:pt x="378" y="539"/>
                  </a:lnTo>
                  <a:lnTo>
                    <a:pt x="468" y="467"/>
                  </a:lnTo>
                  <a:lnTo>
                    <a:pt x="486" y="431"/>
                  </a:lnTo>
                  <a:lnTo>
                    <a:pt x="468" y="395"/>
                  </a:lnTo>
                  <a:lnTo>
                    <a:pt x="378" y="395"/>
                  </a:lnTo>
                  <a:lnTo>
                    <a:pt x="324" y="431"/>
                  </a:lnTo>
                  <a:lnTo>
                    <a:pt x="270" y="431"/>
                  </a:lnTo>
                  <a:lnTo>
                    <a:pt x="216" y="413"/>
                  </a:lnTo>
                  <a:lnTo>
                    <a:pt x="162" y="377"/>
                  </a:lnTo>
                  <a:lnTo>
                    <a:pt x="126" y="305"/>
                  </a:lnTo>
                  <a:lnTo>
                    <a:pt x="522" y="305"/>
                  </a:lnTo>
                  <a:lnTo>
                    <a:pt x="539" y="269"/>
                  </a:lnTo>
                  <a:lnTo>
                    <a:pt x="522" y="162"/>
                  </a:lnTo>
                  <a:lnTo>
                    <a:pt x="450" y="72"/>
                  </a:lnTo>
                  <a:lnTo>
                    <a:pt x="378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2461200" y="2554475"/>
              <a:ext cx="10350" cy="13475"/>
            </a:xfrm>
            <a:custGeom>
              <a:avLst/>
              <a:gdLst/>
              <a:ahLst/>
              <a:cxnLst/>
              <a:rect l="l" t="t" r="r" b="b"/>
              <a:pathLst>
                <a:path w="414" h="539" extrusionOk="0">
                  <a:moveTo>
                    <a:pt x="216" y="0"/>
                  </a:moveTo>
                  <a:lnTo>
                    <a:pt x="144" y="18"/>
                  </a:lnTo>
                  <a:lnTo>
                    <a:pt x="72" y="36"/>
                  </a:lnTo>
                  <a:lnTo>
                    <a:pt x="36" y="90"/>
                  </a:lnTo>
                  <a:lnTo>
                    <a:pt x="0" y="162"/>
                  </a:lnTo>
                  <a:lnTo>
                    <a:pt x="18" y="198"/>
                  </a:lnTo>
                  <a:lnTo>
                    <a:pt x="36" y="234"/>
                  </a:lnTo>
                  <a:lnTo>
                    <a:pt x="54" y="269"/>
                  </a:lnTo>
                  <a:lnTo>
                    <a:pt x="108" y="305"/>
                  </a:lnTo>
                  <a:lnTo>
                    <a:pt x="198" y="323"/>
                  </a:lnTo>
                  <a:lnTo>
                    <a:pt x="287" y="359"/>
                  </a:lnTo>
                  <a:lnTo>
                    <a:pt x="305" y="377"/>
                  </a:lnTo>
                  <a:lnTo>
                    <a:pt x="287" y="413"/>
                  </a:lnTo>
                  <a:lnTo>
                    <a:pt x="252" y="431"/>
                  </a:lnTo>
                  <a:lnTo>
                    <a:pt x="216" y="431"/>
                  </a:lnTo>
                  <a:lnTo>
                    <a:pt x="144" y="413"/>
                  </a:lnTo>
                  <a:lnTo>
                    <a:pt x="90" y="377"/>
                  </a:lnTo>
                  <a:lnTo>
                    <a:pt x="36" y="359"/>
                  </a:lnTo>
                  <a:lnTo>
                    <a:pt x="0" y="377"/>
                  </a:lnTo>
                  <a:lnTo>
                    <a:pt x="0" y="431"/>
                  </a:lnTo>
                  <a:lnTo>
                    <a:pt x="0" y="467"/>
                  </a:lnTo>
                  <a:lnTo>
                    <a:pt x="108" y="521"/>
                  </a:lnTo>
                  <a:lnTo>
                    <a:pt x="216" y="539"/>
                  </a:lnTo>
                  <a:lnTo>
                    <a:pt x="287" y="521"/>
                  </a:lnTo>
                  <a:lnTo>
                    <a:pt x="359" y="485"/>
                  </a:lnTo>
                  <a:lnTo>
                    <a:pt x="395" y="431"/>
                  </a:lnTo>
                  <a:lnTo>
                    <a:pt x="413" y="359"/>
                  </a:lnTo>
                  <a:lnTo>
                    <a:pt x="413" y="323"/>
                  </a:lnTo>
                  <a:lnTo>
                    <a:pt x="395" y="287"/>
                  </a:lnTo>
                  <a:lnTo>
                    <a:pt x="359" y="251"/>
                  </a:lnTo>
                  <a:lnTo>
                    <a:pt x="323" y="234"/>
                  </a:lnTo>
                  <a:lnTo>
                    <a:pt x="216" y="198"/>
                  </a:lnTo>
                  <a:lnTo>
                    <a:pt x="144" y="162"/>
                  </a:lnTo>
                  <a:lnTo>
                    <a:pt x="126" y="162"/>
                  </a:lnTo>
                  <a:lnTo>
                    <a:pt x="144" y="144"/>
                  </a:lnTo>
                  <a:lnTo>
                    <a:pt x="180" y="126"/>
                  </a:lnTo>
                  <a:lnTo>
                    <a:pt x="270" y="126"/>
                  </a:lnTo>
                  <a:lnTo>
                    <a:pt x="305" y="162"/>
                  </a:lnTo>
                  <a:lnTo>
                    <a:pt x="359" y="180"/>
                  </a:lnTo>
                  <a:lnTo>
                    <a:pt x="395" y="144"/>
                  </a:lnTo>
                  <a:lnTo>
                    <a:pt x="395" y="108"/>
                  </a:lnTo>
                  <a:lnTo>
                    <a:pt x="377" y="72"/>
                  </a:lnTo>
                  <a:lnTo>
                    <a:pt x="305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2380825" y="2629875"/>
              <a:ext cx="3175" cy="19325"/>
            </a:xfrm>
            <a:custGeom>
              <a:avLst/>
              <a:gdLst/>
              <a:ahLst/>
              <a:cxnLst/>
              <a:rect l="l" t="t" r="r" b="b"/>
              <a:pathLst>
                <a:path w="127" h="773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19"/>
                  </a:lnTo>
                  <a:lnTo>
                    <a:pt x="19" y="755"/>
                  </a:lnTo>
                  <a:lnTo>
                    <a:pt x="55" y="773"/>
                  </a:lnTo>
                  <a:lnTo>
                    <a:pt x="109" y="755"/>
                  </a:lnTo>
                  <a:lnTo>
                    <a:pt x="127" y="719"/>
                  </a:lnTo>
                  <a:lnTo>
                    <a:pt x="127" y="55"/>
                  </a:lnTo>
                  <a:lnTo>
                    <a:pt x="109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2388925" y="2634825"/>
              <a:ext cx="20675" cy="14375"/>
            </a:xfrm>
            <a:custGeom>
              <a:avLst/>
              <a:gdLst/>
              <a:ahLst/>
              <a:cxnLst/>
              <a:rect l="l" t="t" r="r" b="b"/>
              <a:pathLst>
                <a:path w="827" h="575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234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08" y="521"/>
                  </a:lnTo>
                  <a:lnTo>
                    <a:pt x="108" y="252"/>
                  </a:lnTo>
                  <a:lnTo>
                    <a:pt x="126" y="216"/>
                  </a:lnTo>
                  <a:lnTo>
                    <a:pt x="144" y="180"/>
                  </a:lnTo>
                  <a:lnTo>
                    <a:pt x="180" y="144"/>
                  </a:lnTo>
                  <a:lnTo>
                    <a:pt x="269" y="144"/>
                  </a:lnTo>
                  <a:lnTo>
                    <a:pt x="305" y="180"/>
                  </a:lnTo>
                  <a:lnTo>
                    <a:pt x="341" y="216"/>
                  </a:lnTo>
                  <a:lnTo>
                    <a:pt x="341" y="252"/>
                  </a:lnTo>
                  <a:lnTo>
                    <a:pt x="341" y="521"/>
                  </a:lnTo>
                  <a:lnTo>
                    <a:pt x="359" y="557"/>
                  </a:lnTo>
                  <a:lnTo>
                    <a:pt x="395" y="575"/>
                  </a:lnTo>
                  <a:lnTo>
                    <a:pt x="449" y="557"/>
                  </a:lnTo>
                  <a:lnTo>
                    <a:pt x="467" y="521"/>
                  </a:lnTo>
                  <a:lnTo>
                    <a:pt x="467" y="252"/>
                  </a:lnTo>
                  <a:lnTo>
                    <a:pt x="485" y="234"/>
                  </a:lnTo>
                  <a:lnTo>
                    <a:pt x="485" y="198"/>
                  </a:lnTo>
                  <a:lnTo>
                    <a:pt x="503" y="162"/>
                  </a:lnTo>
                  <a:lnTo>
                    <a:pt x="539" y="126"/>
                  </a:lnTo>
                  <a:lnTo>
                    <a:pt x="629" y="126"/>
                  </a:lnTo>
                  <a:lnTo>
                    <a:pt x="664" y="162"/>
                  </a:lnTo>
                  <a:lnTo>
                    <a:pt x="700" y="198"/>
                  </a:lnTo>
                  <a:lnTo>
                    <a:pt x="700" y="234"/>
                  </a:lnTo>
                  <a:lnTo>
                    <a:pt x="700" y="503"/>
                  </a:lnTo>
                  <a:lnTo>
                    <a:pt x="718" y="539"/>
                  </a:lnTo>
                  <a:lnTo>
                    <a:pt x="754" y="557"/>
                  </a:lnTo>
                  <a:lnTo>
                    <a:pt x="808" y="539"/>
                  </a:lnTo>
                  <a:lnTo>
                    <a:pt x="826" y="503"/>
                  </a:lnTo>
                  <a:lnTo>
                    <a:pt x="826" y="234"/>
                  </a:lnTo>
                  <a:lnTo>
                    <a:pt x="808" y="144"/>
                  </a:lnTo>
                  <a:lnTo>
                    <a:pt x="754" y="72"/>
                  </a:lnTo>
                  <a:lnTo>
                    <a:pt x="682" y="18"/>
                  </a:lnTo>
                  <a:lnTo>
                    <a:pt x="575" y="0"/>
                  </a:lnTo>
                  <a:lnTo>
                    <a:pt x="485" y="54"/>
                  </a:lnTo>
                  <a:lnTo>
                    <a:pt x="395" y="72"/>
                  </a:lnTo>
                  <a:lnTo>
                    <a:pt x="305" y="54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08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2415400" y="2635275"/>
              <a:ext cx="13050" cy="19325"/>
            </a:xfrm>
            <a:custGeom>
              <a:avLst/>
              <a:gdLst/>
              <a:ahLst/>
              <a:cxnLst/>
              <a:rect l="l" t="t" r="r" b="b"/>
              <a:pathLst>
                <a:path w="522" h="773" extrusionOk="0">
                  <a:moveTo>
                    <a:pt x="270" y="126"/>
                  </a:moveTo>
                  <a:lnTo>
                    <a:pt x="324" y="144"/>
                  </a:lnTo>
                  <a:lnTo>
                    <a:pt x="378" y="162"/>
                  </a:lnTo>
                  <a:lnTo>
                    <a:pt x="396" y="216"/>
                  </a:lnTo>
                  <a:lnTo>
                    <a:pt x="414" y="288"/>
                  </a:lnTo>
                  <a:lnTo>
                    <a:pt x="396" y="342"/>
                  </a:lnTo>
                  <a:lnTo>
                    <a:pt x="378" y="395"/>
                  </a:lnTo>
                  <a:lnTo>
                    <a:pt x="324" y="431"/>
                  </a:lnTo>
                  <a:lnTo>
                    <a:pt x="270" y="449"/>
                  </a:lnTo>
                  <a:lnTo>
                    <a:pt x="216" y="431"/>
                  </a:lnTo>
                  <a:lnTo>
                    <a:pt x="162" y="395"/>
                  </a:lnTo>
                  <a:lnTo>
                    <a:pt x="126" y="342"/>
                  </a:lnTo>
                  <a:lnTo>
                    <a:pt x="126" y="288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44"/>
                  </a:lnTo>
                  <a:lnTo>
                    <a:pt x="270" y="126"/>
                  </a:lnTo>
                  <a:close/>
                  <a:moveTo>
                    <a:pt x="54" y="0"/>
                  </a:moveTo>
                  <a:lnTo>
                    <a:pt x="18" y="18"/>
                  </a:lnTo>
                  <a:lnTo>
                    <a:pt x="1" y="72"/>
                  </a:lnTo>
                  <a:lnTo>
                    <a:pt x="1" y="288"/>
                  </a:lnTo>
                  <a:lnTo>
                    <a:pt x="1" y="701"/>
                  </a:lnTo>
                  <a:lnTo>
                    <a:pt x="18" y="755"/>
                  </a:lnTo>
                  <a:lnTo>
                    <a:pt x="54" y="772"/>
                  </a:lnTo>
                  <a:lnTo>
                    <a:pt x="90" y="755"/>
                  </a:lnTo>
                  <a:lnTo>
                    <a:pt x="126" y="701"/>
                  </a:lnTo>
                  <a:lnTo>
                    <a:pt x="126" y="521"/>
                  </a:lnTo>
                  <a:lnTo>
                    <a:pt x="180" y="539"/>
                  </a:lnTo>
                  <a:lnTo>
                    <a:pt x="270" y="557"/>
                  </a:lnTo>
                  <a:lnTo>
                    <a:pt x="360" y="539"/>
                  </a:lnTo>
                  <a:lnTo>
                    <a:pt x="432" y="485"/>
                  </a:lnTo>
                  <a:lnTo>
                    <a:pt x="485" y="395"/>
                  </a:lnTo>
                  <a:lnTo>
                    <a:pt x="521" y="306"/>
                  </a:lnTo>
                  <a:lnTo>
                    <a:pt x="521" y="252"/>
                  </a:lnTo>
                  <a:lnTo>
                    <a:pt x="503" y="198"/>
                  </a:lnTo>
                  <a:lnTo>
                    <a:pt x="449" y="108"/>
                  </a:lnTo>
                  <a:lnTo>
                    <a:pt x="378" y="36"/>
                  </a:lnTo>
                  <a:lnTo>
                    <a:pt x="324" y="18"/>
                  </a:lnTo>
                  <a:lnTo>
                    <a:pt x="270" y="0"/>
                  </a:lnTo>
                  <a:lnTo>
                    <a:pt x="180" y="18"/>
                  </a:lnTo>
                  <a:lnTo>
                    <a:pt x="108" y="54"/>
                  </a:lnTo>
                  <a:lnTo>
                    <a:pt x="90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2433800" y="2635275"/>
              <a:ext cx="8550" cy="13925"/>
            </a:xfrm>
            <a:custGeom>
              <a:avLst/>
              <a:gdLst/>
              <a:ahLst/>
              <a:cxnLst/>
              <a:rect l="l" t="t" r="r" b="b"/>
              <a:pathLst>
                <a:path w="342" h="557" extrusionOk="0">
                  <a:moveTo>
                    <a:pt x="55" y="0"/>
                  </a:moveTo>
                  <a:lnTo>
                    <a:pt x="1" y="18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" y="539"/>
                  </a:lnTo>
                  <a:lnTo>
                    <a:pt x="55" y="557"/>
                  </a:lnTo>
                  <a:lnTo>
                    <a:pt x="91" y="539"/>
                  </a:lnTo>
                  <a:lnTo>
                    <a:pt x="109" y="503"/>
                  </a:lnTo>
                  <a:lnTo>
                    <a:pt x="109" y="288"/>
                  </a:lnTo>
                  <a:lnTo>
                    <a:pt x="162" y="198"/>
                  </a:lnTo>
                  <a:lnTo>
                    <a:pt x="216" y="144"/>
                  </a:lnTo>
                  <a:lnTo>
                    <a:pt x="234" y="126"/>
                  </a:lnTo>
                  <a:lnTo>
                    <a:pt x="270" y="126"/>
                  </a:lnTo>
                  <a:lnTo>
                    <a:pt x="324" y="108"/>
                  </a:lnTo>
                  <a:lnTo>
                    <a:pt x="342" y="72"/>
                  </a:lnTo>
                  <a:lnTo>
                    <a:pt x="342" y="54"/>
                  </a:lnTo>
                  <a:lnTo>
                    <a:pt x="324" y="18"/>
                  </a:lnTo>
                  <a:lnTo>
                    <a:pt x="270" y="0"/>
                  </a:lnTo>
                  <a:lnTo>
                    <a:pt x="198" y="0"/>
                  </a:lnTo>
                  <a:lnTo>
                    <a:pt x="144" y="36"/>
                  </a:lnTo>
                  <a:lnTo>
                    <a:pt x="109" y="72"/>
                  </a:lnTo>
                  <a:lnTo>
                    <a:pt x="91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2443225" y="263527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88" y="108"/>
                  </a:moveTo>
                  <a:lnTo>
                    <a:pt x="342" y="126"/>
                  </a:lnTo>
                  <a:lnTo>
                    <a:pt x="378" y="144"/>
                  </a:lnTo>
                  <a:lnTo>
                    <a:pt x="414" y="180"/>
                  </a:lnTo>
                  <a:lnTo>
                    <a:pt x="450" y="234"/>
                  </a:lnTo>
                  <a:lnTo>
                    <a:pt x="127" y="234"/>
                  </a:lnTo>
                  <a:lnTo>
                    <a:pt x="145" y="180"/>
                  </a:lnTo>
                  <a:lnTo>
                    <a:pt x="180" y="144"/>
                  </a:lnTo>
                  <a:lnTo>
                    <a:pt x="234" y="126"/>
                  </a:lnTo>
                  <a:lnTo>
                    <a:pt x="288" y="108"/>
                  </a:lnTo>
                  <a:close/>
                  <a:moveTo>
                    <a:pt x="270" y="0"/>
                  </a:moveTo>
                  <a:lnTo>
                    <a:pt x="216" y="18"/>
                  </a:lnTo>
                  <a:lnTo>
                    <a:pt x="180" y="36"/>
                  </a:lnTo>
                  <a:lnTo>
                    <a:pt x="91" y="90"/>
                  </a:lnTo>
                  <a:lnTo>
                    <a:pt x="37" y="180"/>
                  </a:lnTo>
                  <a:lnTo>
                    <a:pt x="19" y="234"/>
                  </a:lnTo>
                  <a:lnTo>
                    <a:pt x="1" y="288"/>
                  </a:lnTo>
                  <a:lnTo>
                    <a:pt x="19" y="342"/>
                  </a:lnTo>
                  <a:lnTo>
                    <a:pt x="37" y="395"/>
                  </a:lnTo>
                  <a:lnTo>
                    <a:pt x="91" y="485"/>
                  </a:lnTo>
                  <a:lnTo>
                    <a:pt x="180" y="539"/>
                  </a:lnTo>
                  <a:lnTo>
                    <a:pt x="234" y="557"/>
                  </a:lnTo>
                  <a:lnTo>
                    <a:pt x="288" y="557"/>
                  </a:lnTo>
                  <a:lnTo>
                    <a:pt x="378" y="539"/>
                  </a:lnTo>
                  <a:lnTo>
                    <a:pt x="486" y="485"/>
                  </a:lnTo>
                  <a:lnTo>
                    <a:pt x="486" y="449"/>
                  </a:lnTo>
                  <a:lnTo>
                    <a:pt x="486" y="413"/>
                  </a:lnTo>
                  <a:lnTo>
                    <a:pt x="432" y="395"/>
                  </a:lnTo>
                  <a:lnTo>
                    <a:pt x="396" y="413"/>
                  </a:lnTo>
                  <a:lnTo>
                    <a:pt x="342" y="449"/>
                  </a:lnTo>
                  <a:lnTo>
                    <a:pt x="288" y="449"/>
                  </a:lnTo>
                  <a:lnTo>
                    <a:pt x="216" y="431"/>
                  </a:lnTo>
                  <a:lnTo>
                    <a:pt x="180" y="395"/>
                  </a:lnTo>
                  <a:lnTo>
                    <a:pt x="145" y="359"/>
                  </a:lnTo>
                  <a:lnTo>
                    <a:pt x="145" y="324"/>
                  </a:lnTo>
                  <a:lnTo>
                    <a:pt x="486" y="324"/>
                  </a:lnTo>
                  <a:lnTo>
                    <a:pt x="522" y="306"/>
                  </a:lnTo>
                  <a:lnTo>
                    <a:pt x="540" y="270"/>
                  </a:lnTo>
                  <a:lnTo>
                    <a:pt x="522" y="162"/>
                  </a:lnTo>
                  <a:lnTo>
                    <a:pt x="468" y="72"/>
                  </a:lnTo>
                  <a:lnTo>
                    <a:pt x="378" y="1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2460300" y="2635725"/>
              <a:ext cx="10800" cy="13475"/>
            </a:xfrm>
            <a:custGeom>
              <a:avLst/>
              <a:gdLst/>
              <a:ahLst/>
              <a:cxnLst/>
              <a:rect l="l" t="t" r="r" b="b"/>
              <a:pathLst>
                <a:path w="432" h="539" extrusionOk="0">
                  <a:moveTo>
                    <a:pt x="216" y="0"/>
                  </a:moveTo>
                  <a:lnTo>
                    <a:pt x="144" y="18"/>
                  </a:lnTo>
                  <a:lnTo>
                    <a:pt x="90" y="54"/>
                  </a:lnTo>
                  <a:lnTo>
                    <a:pt x="36" y="108"/>
                  </a:lnTo>
                  <a:lnTo>
                    <a:pt x="18" y="180"/>
                  </a:lnTo>
                  <a:lnTo>
                    <a:pt x="36" y="234"/>
                  </a:lnTo>
                  <a:lnTo>
                    <a:pt x="72" y="288"/>
                  </a:lnTo>
                  <a:lnTo>
                    <a:pt x="108" y="306"/>
                  </a:lnTo>
                  <a:lnTo>
                    <a:pt x="216" y="341"/>
                  </a:lnTo>
                  <a:lnTo>
                    <a:pt x="306" y="359"/>
                  </a:lnTo>
                  <a:lnTo>
                    <a:pt x="323" y="377"/>
                  </a:lnTo>
                  <a:lnTo>
                    <a:pt x="288" y="413"/>
                  </a:lnTo>
                  <a:lnTo>
                    <a:pt x="216" y="431"/>
                  </a:lnTo>
                  <a:lnTo>
                    <a:pt x="162" y="413"/>
                  </a:lnTo>
                  <a:lnTo>
                    <a:pt x="90" y="377"/>
                  </a:lnTo>
                  <a:lnTo>
                    <a:pt x="54" y="359"/>
                  </a:lnTo>
                  <a:lnTo>
                    <a:pt x="18" y="377"/>
                  </a:lnTo>
                  <a:lnTo>
                    <a:pt x="0" y="431"/>
                  </a:lnTo>
                  <a:lnTo>
                    <a:pt x="18" y="467"/>
                  </a:lnTo>
                  <a:lnTo>
                    <a:pt x="108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59" y="503"/>
                  </a:lnTo>
                  <a:lnTo>
                    <a:pt x="413" y="449"/>
                  </a:lnTo>
                  <a:lnTo>
                    <a:pt x="431" y="359"/>
                  </a:lnTo>
                  <a:lnTo>
                    <a:pt x="431" y="324"/>
                  </a:lnTo>
                  <a:lnTo>
                    <a:pt x="413" y="288"/>
                  </a:lnTo>
                  <a:lnTo>
                    <a:pt x="377" y="252"/>
                  </a:lnTo>
                  <a:lnTo>
                    <a:pt x="341" y="234"/>
                  </a:lnTo>
                  <a:lnTo>
                    <a:pt x="234" y="198"/>
                  </a:lnTo>
                  <a:lnTo>
                    <a:pt x="144" y="180"/>
                  </a:lnTo>
                  <a:lnTo>
                    <a:pt x="162" y="144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23" y="162"/>
                  </a:lnTo>
                  <a:lnTo>
                    <a:pt x="377" y="180"/>
                  </a:lnTo>
                  <a:lnTo>
                    <a:pt x="413" y="144"/>
                  </a:lnTo>
                  <a:lnTo>
                    <a:pt x="413" y="108"/>
                  </a:lnTo>
                  <a:lnTo>
                    <a:pt x="395" y="72"/>
                  </a:lnTo>
                  <a:lnTo>
                    <a:pt x="306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2473750" y="2635725"/>
              <a:ext cx="10800" cy="13475"/>
            </a:xfrm>
            <a:custGeom>
              <a:avLst/>
              <a:gdLst/>
              <a:ahLst/>
              <a:cxnLst/>
              <a:rect l="l" t="t" r="r" b="b"/>
              <a:pathLst>
                <a:path w="432" h="539" extrusionOk="0">
                  <a:moveTo>
                    <a:pt x="216" y="0"/>
                  </a:moveTo>
                  <a:lnTo>
                    <a:pt x="145" y="18"/>
                  </a:lnTo>
                  <a:lnTo>
                    <a:pt x="73" y="54"/>
                  </a:lnTo>
                  <a:lnTo>
                    <a:pt x="37" y="108"/>
                  </a:lnTo>
                  <a:lnTo>
                    <a:pt x="19" y="180"/>
                  </a:lnTo>
                  <a:lnTo>
                    <a:pt x="37" y="234"/>
                  </a:lnTo>
                  <a:lnTo>
                    <a:pt x="73" y="288"/>
                  </a:lnTo>
                  <a:lnTo>
                    <a:pt x="109" y="306"/>
                  </a:lnTo>
                  <a:lnTo>
                    <a:pt x="198" y="341"/>
                  </a:lnTo>
                  <a:lnTo>
                    <a:pt x="288" y="359"/>
                  </a:lnTo>
                  <a:lnTo>
                    <a:pt x="306" y="377"/>
                  </a:lnTo>
                  <a:lnTo>
                    <a:pt x="288" y="413"/>
                  </a:lnTo>
                  <a:lnTo>
                    <a:pt x="216" y="431"/>
                  </a:lnTo>
                  <a:lnTo>
                    <a:pt x="145" y="413"/>
                  </a:lnTo>
                  <a:lnTo>
                    <a:pt x="91" y="377"/>
                  </a:lnTo>
                  <a:lnTo>
                    <a:pt x="55" y="359"/>
                  </a:lnTo>
                  <a:lnTo>
                    <a:pt x="19" y="377"/>
                  </a:lnTo>
                  <a:lnTo>
                    <a:pt x="1" y="431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21"/>
                  </a:lnTo>
                  <a:lnTo>
                    <a:pt x="360" y="503"/>
                  </a:lnTo>
                  <a:lnTo>
                    <a:pt x="414" y="449"/>
                  </a:lnTo>
                  <a:lnTo>
                    <a:pt x="432" y="359"/>
                  </a:lnTo>
                  <a:lnTo>
                    <a:pt x="414" y="324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80"/>
                  </a:lnTo>
                  <a:lnTo>
                    <a:pt x="127" y="180"/>
                  </a:lnTo>
                  <a:lnTo>
                    <a:pt x="145" y="144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306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2488575" y="2629875"/>
              <a:ext cx="2725" cy="19325"/>
            </a:xfrm>
            <a:custGeom>
              <a:avLst/>
              <a:gdLst/>
              <a:ahLst/>
              <a:cxnLst/>
              <a:rect l="l" t="t" r="r" b="b"/>
              <a:pathLst>
                <a:path w="109" h="773" extrusionOk="0">
                  <a:moveTo>
                    <a:pt x="54" y="1"/>
                  </a:moveTo>
                  <a:lnTo>
                    <a:pt x="18" y="19"/>
                  </a:lnTo>
                  <a:lnTo>
                    <a:pt x="1" y="55"/>
                  </a:lnTo>
                  <a:lnTo>
                    <a:pt x="1" y="73"/>
                  </a:lnTo>
                  <a:lnTo>
                    <a:pt x="18" y="127"/>
                  </a:lnTo>
                  <a:lnTo>
                    <a:pt x="54" y="145"/>
                  </a:lnTo>
                  <a:lnTo>
                    <a:pt x="90" y="127"/>
                  </a:lnTo>
                  <a:lnTo>
                    <a:pt x="108" y="73"/>
                  </a:lnTo>
                  <a:lnTo>
                    <a:pt x="108" y="55"/>
                  </a:lnTo>
                  <a:lnTo>
                    <a:pt x="90" y="19"/>
                  </a:lnTo>
                  <a:lnTo>
                    <a:pt x="54" y="1"/>
                  </a:lnTo>
                  <a:close/>
                  <a:moveTo>
                    <a:pt x="54" y="216"/>
                  </a:moveTo>
                  <a:lnTo>
                    <a:pt x="1" y="234"/>
                  </a:lnTo>
                  <a:lnTo>
                    <a:pt x="1" y="288"/>
                  </a:lnTo>
                  <a:lnTo>
                    <a:pt x="1" y="719"/>
                  </a:lnTo>
                  <a:lnTo>
                    <a:pt x="18" y="755"/>
                  </a:lnTo>
                  <a:lnTo>
                    <a:pt x="54" y="773"/>
                  </a:lnTo>
                  <a:lnTo>
                    <a:pt x="90" y="755"/>
                  </a:lnTo>
                  <a:lnTo>
                    <a:pt x="108" y="719"/>
                  </a:lnTo>
                  <a:lnTo>
                    <a:pt x="108" y="288"/>
                  </a:lnTo>
                  <a:lnTo>
                    <a:pt x="108" y="270"/>
                  </a:lnTo>
                  <a:lnTo>
                    <a:pt x="90" y="234"/>
                  </a:lnTo>
                  <a:lnTo>
                    <a:pt x="54" y="21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2495300" y="2635275"/>
              <a:ext cx="13500" cy="13925"/>
            </a:xfrm>
            <a:custGeom>
              <a:avLst/>
              <a:gdLst/>
              <a:ahLst/>
              <a:cxnLst/>
              <a:rect l="l" t="t" r="r" b="b"/>
              <a:pathLst>
                <a:path w="540" h="557" extrusionOk="0">
                  <a:moveTo>
                    <a:pt x="288" y="126"/>
                  </a:moveTo>
                  <a:lnTo>
                    <a:pt x="342" y="144"/>
                  </a:lnTo>
                  <a:lnTo>
                    <a:pt x="378" y="180"/>
                  </a:lnTo>
                  <a:lnTo>
                    <a:pt x="414" y="216"/>
                  </a:lnTo>
                  <a:lnTo>
                    <a:pt x="432" y="288"/>
                  </a:lnTo>
                  <a:lnTo>
                    <a:pt x="414" y="342"/>
                  </a:lnTo>
                  <a:lnTo>
                    <a:pt x="378" y="395"/>
                  </a:lnTo>
                  <a:lnTo>
                    <a:pt x="342" y="431"/>
                  </a:lnTo>
                  <a:lnTo>
                    <a:pt x="270" y="449"/>
                  </a:lnTo>
                  <a:lnTo>
                    <a:pt x="216" y="431"/>
                  </a:lnTo>
                  <a:lnTo>
                    <a:pt x="162" y="395"/>
                  </a:lnTo>
                  <a:lnTo>
                    <a:pt x="145" y="342"/>
                  </a:lnTo>
                  <a:lnTo>
                    <a:pt x="127" y="288"/>
                  </a:lnTo>
                  <a:lnTo>
                    <a:pt x="145" y="288"/>
                  </a:lnTo>
                  <a:lnTo>
                    <a:pt x="145" y="216"/>
                  </a:lnTo>
                  <a:lnTo>
                    <a:pt x="162" y="162"/>
                  </a:lnTo>
                  <a:lnTo>
                    <a:pt x="216" y="144"/>
                  </a:lnTo>
                  <a:lnTo>
                    <a:pt x="270" y="126"/>
                  </a:lnTo>
                  <a:close/>
                  <a:moveTo>
                    <a:pt x="270" y="0"/>
                  </a:moveTo>
                  <a:lnTo>
                    <a:pt x="216" y="18"/>
                  </a:lnTo>
                  <a:lnTo>
                    <a:pt x="180" y="18"/>
                  </a:lnTo>
                  <a:lnTo>
                    <a:pt x="127" y="54"/>
                  </a:lnTo>
                  <a:lnTo>
                    <a:pt x="91" y="90"/>
                  </a:lnTo>
                  <a:lnTo>
                    <a:pt x="37" y="180"/>
                  </a:lnTo>
                  <a:lnTo>
                    <a:pt x="1" y="288"/>
                  </a:lnTo>
                  <a:lnTo>
                    <a:pt x="37" y="395"/>
                  </a:lnTo>
                  <a:lnTo>
                    <a:pt x="91" y="485"/>
                  </a:lnTo>
                  <a:lnTo>
                    <a:pt x="127" y="521"/>
                  </a:lnTo>
                  <a:lnTo>
                    <a:pt x="180" y="539"/>
                  </a:lnTo>
                  <a:lnTo>
                    <a:pt x="216" y="557"/>
                  </a:lnTo>
                  <a:lnTo>
                    <a:pt x="324" y="557"/>
                  </a:lnTo>
                  <a:lnTo>
                    <a:pt x="378" y="539"/>
                  </a:lnTo>
                  <a:lnTo>
                    <a:pt x="432" y="521"/>
                  </a:lnTo>
                  <a:lnTo>
                    <a:pt x="468" y="485"/>
                  </a:lnTo>
                  <a:lnTo>
                    <a:pt x="504" y="431"/>
                  </a:lnTo>
                  <a:lnTo>
                    <a:pt x="522" y="395"/>
                  </a:lnTo>
                  <a:lnTo>
                    <a:pt x="540" y="342"/>
                  </a:lnTo>
                  <a:lnTo>
                    <a:pt x="540" y="288"/>
                  </a:lnTo>
                  <a:lnTo>
                    <a:pt x="522" y="180"/>
                  </a:lnTo>
                  <a:lnTo>
                    <a:pt x="468" y="90"/>
                  </a:lnTo>
                  <a:lnTo>
                    <a:pt x="432" y="54"/>
                  </a:lnTo>
                  <a:lnTo>
                    <a:pt x="378" y="18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2513725" y="2635275"/>
              <a:ext cx="11250" cy="13925"/>
            </a:xfrm>
            <a:custGeom>
              <a:avLst/>
              <a:gdLst/>
              <a:ahLst/>
              <a:cxnLst/>
              <a:rect l="l" t="t" r="r" b="b"/>
              <a:pathLst>
                <a:path w="450" h="557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485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08" y="503"/>
                  </a:lnTo>
                  <a:lnTo>
                    <a:pt x="108" y="234"/>
                  </a:lnTo>
                  <a:lnTo>
                    <a:pt x="126" y="198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69" y="126"/>
                  </a:lnTo>
                  <a:lnTo>
                    <a:pt x="305" y="162"/>
                  </a:lnTo>
                  <a:lnTo>
                    <a:pt x="323" y="198"/>
                  </a:lnTo>
                  <a:lnTo>
                    <a:pt x="341" y="234"/>
                  </a:lnTo>
                  <a:lnTo>
                    <a:pt x="341" y="503"/>
                  </a:lnTo>
                  <a:lnTo>
                    <a:pt x="359" y="539"/>
                  </a:lnTo>
                  <a:lnTo>
                    <a:pt x="395" y="557"/>
                  </a:lnTo>
                  <a:lnTo>
                    <a:pt x="431" y="539"/>
                  </a:lnTo>
                  <a:lnTo>
                    <a:pt x="449" y="503"/>
                  </a:lnTo>
                  <a:lnTo>
                    <a:pt x="449" y="234"/>
                  </a:lnTo>
                  <a:lnTo>
                    <a:pt x="431" y="144"/>
                  </a:lnTo>
                  <a:lnTo>
                    <a:pt x="395" y="72"/>
                  </a:lnTo>
                  <a:lnTo>
                    <a:pt x="323" y="18"/>
                  </a:lnTo>
                  <a:lnTo>
                    <a:pt x="234" y="0"/>
                  </a:lnTo>
                  <a:lnTo>
                    <a:pt x="162" y="0"/>
                  </a:lnTo>
                  <a:lnTo>
                    <a:pt x="108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7"/>
            <p:cNvSpPr/>
            <p:nvPr/>
          </p:nvSpPr>
          <p:spPr>
            <a:xfrm>
              <a:off x="2529425" y="2635725"/>
              <a:ext cx="10800" cy="13475"/>
            </a:xfrm>
            <a:custGeom>
              <a:avLst/>
              <a:gdLst/>
              <a:ahLst/>
              <a:cxnLst/>
              <a:rect l="l" t="t" r="r" b="b"/>
              <a:pathLst>
                <a:path w="432" h="539" extrusionOk="0">
                  <a:moveTo>
                    <a:pt x="234" y="0"/>
                  </a:moveTo>
                  <a:lnTo>
                    <a:pt x="162" y="18"/>
                  </a:lnTo>
                  <a:lnTo>
                    <a:pt x="90" y="54"/>
                  </a:lnTo>
                  <a:lnTo>
                    <a:pt x="37" y="108"/>
                  </a:lnTo>
                  <a:lnTo>
                    <a:pt x="19" y="180"/>
                  </a:lnTo>
                  <a:lnTo>
                    <a:pt x="37" y="234"/>
                  </a:lnTo>
                  <a:lnTo>
                    <a:pt x="72" y="270"/>
                  </a:lnTo>
                  <a:lnTo>
                    <a:pt x="126" y="306"/>
                  </a:lnTo>
                  <a:lnTo>
                    <a:pt x="216" y="341"/>
                  </a:lnTo>
                  <a:lnTo>
                    <a:pt x="306" y="359"/>
                  </a:lnTo>
                  <a:lnTo>
                    <a:pt x="324" y="377"/>
                  </a:lnTo>
                  <a:lnTo>
                    <a:pt x="306" y="413"/>
                  </a:lnTo>
                  <a:lnTo>
                    <a:pt x="234" y="431"/>
                  </a:lnTo>
                  <a:lnTo>
                    <a:pt x="162" y="413"/>
                  </a:lnTo>
                  <a:lnTo>
                    <a:pt x="108" y="377"/>
                  </a:lnTo>
                  <a:lnTo>
                    <a:pt x="54" y="359"/>
                  </a:lnTo>
                  <a:lnTo>
                    <a:pt x="19" y="377"/>
                  </a:lnTo>
                  <a:lnTo>
                    <a:pt x="1" y="431"/>
                  </a:lnTo>
                  <a:lnTo>
                    <a:pt x="19" y="467"/>
                  </a:lnTo>
                  <a:lnTo>
                    <a:pt x="126" y="521"/>
                  </a:lnTo>
                  <a:lnTo>
                    <a:pt x="234" y="539"/>
                  </a:lnTo>
                  <a:lnTo>
                    <a:pt x="306" y="521"/>
                  </a:lnTo>
                  <a:lnTo>
                    <a:pt x="378" y="503"/>
                  </a:lnTo>
                  <a:lnTo>
                    <a:pt x="414" y="449"/>
                  </a:lnTo>
                  <a:lnTo>
                    <a:pt x="432" y="359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42" y="234"/>
                  </a:lnTo>
                  <a:lnTo>
                    <a:pt x="234" y="198"/>
                  </a:lnTo>
                  <a:lnTo>
                    <a:pt x="162" y="180"/>
                  </a:lnTo>
                  <a:lnTo>
                    <a:pt x="144" y="180"/>
                  </a:lnTo>
                  <a:lnTo>
                    <a:pt x="162" y="144"/>
                  </a:lnTo>
                  <a:lnTo>
                    <a:pt x="234" y="126"/>
                  </a:lnTo>
                  <a:lnTo>
                    <a:pt x="288" y="144"/>
                  </a:lnTo>
                  <a:lnTo>
                    <a:pt x="324" y="162"/>
                  </a:lnTo>
                  <a:lnTo>
                    <a:pt x="378" y="180"/>
                  </a:lnTo>
                  <a:lnTo>
                    <a:pt x="414" y="144"/>
                  </a:lnTo>
                  <a:lnTo>
                    <a:pt x="414" y="108"/>
                  </a:lnTo>
                  <a:lnTo>
                    <a:pt x="396" y="72"/>
                  </a:lnTo>
                  <a:lnTo>
                    <a:pt x="306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7"/>
            <p:cNvSpPr/>
            <p:nvPr/>
          </p:nvSpPr>
          <p:spPr>
            <a:xfrm>
              <a:off x="2304075" y="2391050"/>
              <a:ext cx="55675" cy="14400"/>
            </a:xfrm>
            <a:custGeom>
              <a:avLst/>
              <a:gdLst/>
              <a:ahLst/>
              <a:cxnLst/>
              <a:rect l="l" t="t" r="r" b="b"/>
              <a:pathLst>
                <a:path w="2227" h="576" extrusionOk="0">
                  <a:moveTo>
                    <a:pt x="0" y="1"/>
                  </a:moveTo>
                  <a:lnTo>
                    <a:pt x="0" y="575"/>
                  </a:lnTo>
                  <a:lnTo>
                    <a:pt x="2227" y="575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7"/>
            <p:cNvSpPr/>
            <p:nvPr/>
          </p:nvSpPr>
          <p:spPr>
            <a:xfrm>
              <a:off x="2304075" y="2472300"/>
              <a:ext cx="55675" cy="14400"/>
            </a:xfrm>
            <a:custGeom>
              <a:avLst/>
              <a:gdLst/>
              <a:ahLst/>
              <a:cxnLst/>
              <a:rect l="l" t="t" r="r" b="b"/>
              <a:pathLst>
                <a:path w="2227" h="576" extrusionOk="0">
                  <a:moveTo>
                    <a:pt x="0" y="1"/>
                  </a:moveTo>
                  <a:lnTo>
                    <a:pt x="0" y="576"/>
                  </a:lnTo>
                  <a:lnTo>
                    <a:pt x="2227" y="576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7"/>
            <p:cNvSpPr/>
            <p:nvPr/>
          </p:nvSpPr>
          <p:spPr>
            <a:xfrm>
              <a:off x="2304075" y="2553575"/>
              <a:ext cx="55675" cy="14375"/>
            </a:xfrm>
            <a:custGeom>
              <a:avLst/>
              <a:gdLst/>
              <a:ahLst/>
              <a:cxnLst/>
              <a:rect l="l" t="t" r="r" b="b"/>
              <a:pathLst>
                <a:path w="2227" h="575" extrusionOk="0">
                  <a:moveTo>
                    <a:pt x="0" y="0"/>
                  </a:moveTo>
                  <a:lnTo>
                    <a:pt x="0" y="575"/>
                  </a:lnTo>
                  <a:lnTo>
                    <a:pt x="2227" y="575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7"/>
            <p:cNvSpPr/>
            <p:nvPr/>
          </p:nvSpPr>
          <p:spPr>
            <a:xfrm>
              <a:off x="2304075" y="2634825"/>
              <a:ext cx="55675" cy="14375"/>
            </a:xfrm>
            <a:custGeom>
              <a:avLst/>
              <a:gdLst/>
              <a:ahLst/>
              <a:cxnLst/>
              <a:rect l="l" t="t" r="r" b="b"/>
              <a:pathLst>
                <a:path w="2227" h="575" extrusionOk="0">
                  <a:moveTo>
                    <a:pt x="0" y="0"/>
                  </a:moveTo>
                  <a:lnTo>
                    <a:pt x="0" y="575"/>
                  </a:lnTo>
                  <a:lnTo>
                    <a:pt x="2227" y="575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7"/>
            <p:cNvSpPr/>
            <p:nvPr/>
          </p:nvSpPr>
          <p:spPr>
            <a:xfrm>
              <a:off x="1301625" y="1991975"/>
              <a:ext cx="45800" cy="60175"/>
            </a:xfrm>
            <a:custGeom>
              <a:avLst/>
              <a:gdLst/>
              <a:ahLst/>
              <a:cxnLst/>
              <a:rect l="l" t="t" r="r" b="b"/>
              <a:pathLst>
                <a:path w="1832" h="2407" extrusionOk="0">
                  <a:moveTo>
                    <a:pt x="754" y="0"/>
                  </a:moveTo>
                  <a:lnTo>
                    <a:pt x="611" y="36"/>
                  </a:lnTo>
                  <a:lnTo>
                    <a:pt x="467" y="90"/>
                  </a:lnTo>
                  <a:lnTo>
                    <a:pt x="341" y="180"/>
                  </a:lnTo>
                  <a:lnTo>
                    <a:pt x="234" y="269"/>
                  </a:lnTo>
                  <a:lnTo>
                    <a:pt x="144" y="377"/>
                  </a:lnTo>
                  <a:lnTo>
                    <a:pt x="90" y="503"/>
                  </a:lnTo>
                  <a:lnTo>
                    <a:pt x="72" y="647"/>
                  </a:lnTo>
                  <a:lnTo>
                    <a:pt x="90" y="790"/>
                  </a:lnTo>
                  <a:lnTo>
                    <a:pt x="144" y="934"/>
                  </a:lnTo>
                  <a:lnTo>
                    <a:pt x="216" y="1006"/>
                  </a:lnTo>
                  <a:lnTo>
                    <a:pt x="287" y="1078"/>
                  </a:lnTo>
                  <a:lnTo>
                    <a:pt x="359" y="1131"/>
                  </a:lnTo>
                  <a:lnTo>
                    <a:pt x="449" y="1185"/>
                  </a:lnTo>
                  <a:lnTo>
                    <a:pt x="665" y="1257"/>
                  </a:lnTo>
                  <a:lnTo>
                    <a:pt x="880" y="1311"/>
                  </a:lnTo>
                  <a:lnTo>
                    <a:pt x="1006" y="1347"/>
                  </a:lnTo>
                  <a:lnTo>
                    <a:pt x="1114" y="1365"/>
                  </a:lnTo>
                  <a:lnTo>
                    <a:pt x="1239" y="1419"/>
                  </a:lnTo>
                  <a:lnTo>
                    <a:pt x="1347" y="1473"/>
                  </a:lnTo>
                  <a:lnTo>
                    <a:pt x="1401" y="1508"/>
                  </a:lnTo>
                  <a:lnTo>
                    <a:pt x="1437" y="1580"/>
                  </a:lnTo>
                  <a:lnTo>
                    <a:pt x="1473" y="1616"/>
                  </a:lnTo>
                  <a:lnTo>
                    <a:pt x="1473" y="1670"/>
                  </a:lnTo>
                  <a:lnTo>
                    <a:pt x="1455" y="1742"/>
                  </a:lnTo>
                  <a:lnTo>
                    <a:pt x="1437" y="1814"/>
                  </a:lnTo>
                  <a:lnTo>
                    <a:pt x="1383" y="1868"/>
                  </a:lnTo>
                  <a:lnTo>
                    <a:pt x="1329" y="1921"/>
                  </a:lnTo>
                  <a:lnTo>
                    <a:pt x="1239" y="1975"/>
                  </a:lnTo>
                  <a:lnTo>
                    <a:pt x="1131" y="2011"/>
                  </a:lnTo>
                  <a:lnTo>
                    <a:pt x="1024" y="2029"/>
                  </a:lnTo>
                  <a:lnTo>
                    <a:pt x="916" y="2047"/>
                  </a:lnTo>
                  <a:lnTo>
                    <a:pt x="736" y="2011"/>
                  </a:lnTo>
                  <a:lnTo>
                    <a:pt x="575" y="1957"/>
                  </a:lnTo>
                  <a:lnTo>
                    <a:pt x="413" y="1886"/>
                  </a:lnTo>
                  <a:lnTo>
                    <a:pt x="270" y="1778"/>
                  </a:lnTo>
                  <a:lnTo>
                    <a:pt x="216" y="1760"/>
                  </a:lnTo>
                  <a:lnTo>
                    <a:pt x="144" y="1742"/>
                  </a:lnTo>
                  <a:lnTo>
                    <a:pt x="90" y="1760"/>
                  </a:lnTo>
                  <a:lnTo>
                    <a:pt x="36" y="1814"/>
                  </a:lnTo>
                  <a:lnTo>
                    <a:pt x="0" y="1886"/>
                  </a:lnTo>
                  <a:lnTo>
                    <a:pt x="0" y="1957"/>
                  </a:lnTo>
                  <a:lnTo>
                    <a:pt x="18" y="2011"/>
                  </a:lnTo>
                  <a:lnTo>
                    <a:pt x="72" y="2065"/>
                  </a:lnTo>
                  <a:lnTo>
                    <a:pt x="270" y="2191"/>
                  </a:lnTo>
                  <a:lnTo>
                    <a:pt x="467" y="2299"/>
                  </a:lnTo>
                  <a:lnTo>
                    <a:pt x="700" y="2370"/>
                  </a:lnTo>
                  <a:lnTo>
                    <a:pt x="934" y="2406"/>
                  </a:lnTo>
                  <a:lnTo>
                    <a:pt x="1096" y="2388"/>
                  </a:lnTo>
                  <a:lnTo>
                    <a:pt x="1239" y="2352"/>
                  </a:lnTo>
                  <a:lnTo>
                    <a:pt x="1401" y="2299"/>
                  </a:lnTo>
                  <a:lnTo>
                    <a:pt x="1544" y="2209"/>
                  </a:lnTo>
                  <a:lnTo>
                    <a:pt x="1652" y="2101"/>
                  </a:lnTo>
                  <a:lnTo>
                    <a:pt x="1742" y="1993"/>
                  </a:lnTo>
                  <a:lnTo>
                    <a:pt x="1814" y="1850"/>
                  </a:lnTo>
                  <a:lnTo>
                    <a:pt x="1832" y="1688"/>
                  </a:lnTo>
                  <a:lnTo>
                    <a:pt x="1814" y="1544"/>
                  </a:lnTo>
                  <a:lnTo>
                    <a:pt x="1742" y="1401"/>
                  </a:lnTo>
                  <a:lnTo>
                    <a:pt x="1688" y="1311"/>
                  </a:lnTo>
                  <a:lnTo>
                    <a:pt x="1598" y="1239"/>
                  </a:lnTo>
                  <a:lnTo>
                    <a:pt x="1509" y="1167"/>
                  </a:lnTo>
                  <a:lnTo>
                    <a:pt x="1419" y="1113"/>
                  </a:lnTo>
                  <a:lnTo>
                    <a:pt x="1185" y="1042"/>
                  </a:lnTo>
                  <a:lnTo>
                    <a:pt x="952" y="988"/>
                  </a:lnTo>
                  <a:lnTo>
                    <a:pt x="736" y="934"/>
                  </a:lnTo>
                  <a:lnTo>
                    <a:pt x="539" y="844"/>
                  </a:lnTo>
                  <a:lnTo>
                    <a:pt x="485" y="790"/>
                  </a:lnTo>
                  <a:lnTo>
                    <a:pt x="449" y="754"/>
                  </a:lnTo>
                  <a:lnTo>
                    <a:pt x="431" y="700"/>
                  </a:lnTo>
                  <a:lnTo>
                    <a:pt x="413" y="647"/>
                  </a:lnTo>
                  <a:lnTo>
                    <a:pt x="431" y="593"/>
                  </a:lnTo>
                  <a:lnTo>
                    <a:pt x="449" y="539"/>
                  </a:lnTo>
                  <a:lnTo>
                    <a:pt x="503" y="485"/>
                  </a:lnTo>
                  <a:lnTo>
                    <a:pt x="539" y="449"/>
                  </a:lnTo>
                  <a:lnTo>
                    <a:pt x="629" y="395"/>
                  </a:lnTo>
                  <a:lnTo>
                    <a:pt x="718" y="359"/>
                  </a:lnTo>
                  <a:lnTo>
                    <a:pt x="808" y="341"/>
                  </a:lnTo>
                  <a:lnTo>
                    <a:pt x="898" y="341"/>
                  </a:lnTo>
                  <a:lnTo>
                    <a:pt x="1042" y="359"/>
                  </a:lnTo>
                  <a:lnTo>
                    <a:pt x="1185" y="395"/>
                  </a:lnTo>
                  <a:lnTo>
                    <a:pt x="1311" y="467"/>
                  </a:lnTo>
                  <a:lnTo>
                    <a:pt x="1437" y="557"/>
                  </a:lnTo>
                  <a:lnTo>
                    <a:pt x="1455" y="557"/>
                  </a:lnTo>
                  <a:lnTo>
                    <a:pt x="1509" y="575"/>
                  </a:lnTo>
                  <a:lnTo>
                    <a:pt x="1580" y="575"/>
                  </a:lnTo>
                  <a:lnTo>
                    <a:pt x="1634" y="557"/>
                  </a:lnTo>
                  <a:lnTo>
                    <a:pt x="1688" y="503"/>
                  </a:lnTo>
                  <a:lnTo>
                    <a:pt x="1706" y="431"/>
                  </a:lnTo>
                  <a:lnTo>
                    <a:pt x="1706" y="377"/>
                  </a:lnTo>
                  <a:lnTo>
                    <a:pt x="1688" y="305"/>
                  </a:lnTo>
                  <a:lnTo>
                    <a:pt x="1634" y="269"/>
                  </a:lnTo>
                  <a:lnTo>
                    <a:pt x="1473" y="162"/>
                  </a:lnTo>
                  <a:lnTo>
                    <a:pt x="1293" y="72"/>
                  </a:lnTo>
                  <a:lnTo>
                    <a:pt x="1114" y="1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7"/>
            <p:cNvSpPr/>
            <p:nvPr/>
          </p:nvSpPr>
          <p:spPr>
            <a:xfrm>
              <a:off x="1356825" y="2009925"/>
              <a:ext cx="40450" cy="42225"/>
            </a:xfrm>
            <a:custGeom>
              <a:avLst/>
              <a:gdLst/>
              <a:ahLst/>
              <a:cxnLst/>
              <a:rect l="l" t="t" r="r" b="b"/>
              <a:pathLst>
                <a:path w="1618" h="1689" extrusionOk="0">
                  <a:moveTo>
                    <a:pt x="809" y="360"/>
                  </a:moveTo>
                  <a:lnTo>
                    <a:pt x="899" y="377"/>
                  </a:lnTo>
                  <a:lnTo>
                    <a:pt x="971" y="395"/>
                  </a:lnTo>
                  <a:lnTo>
                    <a:pt x="1060" y="449"/>
                  </a:lnTo>
                  <a:lnTo>
                    <a:pt x="1114" y="503"/>
                  </a:lnTo>
                  <a:lnTo>
                    <a:pt x="1168" y="575"/>
                  </a:lnTo>
                  <a:lnTo>
                    <a:pt x="1222" y="647"/>
                  </a:lnTo>
                  <a:lnTo>
                    <a:pt x="1240" y="755"/>
                  </a:lnTo>
                  <a:lnTo>
                    <a:pt x="1240" y="844"/>
                  </a:lnTo>
                  <a:lnTo>
                    <a:pt x="1240" y="934"/>
                  </a:lnTo>
                  <a:lnTo>
                    <a:pt x="1222" y="1024"/>
                  </a:lnTo>
                  <a:lnTo>
                    <a:pt x="1168" y="1114"/>
                  </a:lnTo>
                  <a:lnTo>
                    <a:pt x="1114" y="1186"/>
                  </a:lnTo>
                  <a:lnTo>
                    <a:pt x="1060" y="1239"/>
                  </a:lnTo>
                  <a:lnTo>
                    <a:pt x="971" y="1293"/>
                  </a:lnTo>
                  <a:lnTo>
                    <a:pt x="899" y="1311"/>
                  </a:lnTo>
                  <a:lnTo>
                    <a:pt x="719" y="1311"/>
                  </a:lnTo>
                  <a:lnTo>
                    <a:pt x="647" y="1293"/>
                  </a:lnTo>
                  <a:lnTo>
                    <a:pt x="558" y="1239"/>
                  </a:lnTo>
                  <a:lnTo>
                    <a:pt x="486" y="1186"/>
                  </a:lnTo>
                  <a:lnTo>
                    <a:pt x="432" y="1114"/>
                  </a:lnTo>
                  <a:lnTo>
                    <a:pt x="396" y="1024"/>
                  </a:lnTo>
                  <a:lnTo>
                    <a:pt x="378" y="934"/>
                  </a:lnTo>
                  <a:lnTo>
                    <a:pt x="378" y="844"/>
                  </a:lnTo>
                  <a:lnTo>
                    <a:pt x="378" y="755"/>
                  </a:lnTo>
                  <a:lnTo>
                    <a:pt x="396" y="665"/>
                  </a:lnTo>
                  <a:lnTo>
                    <a:pt x="432" y="575"/>
                  </a:lnTo>
                  <a:lnTo>
                    <a:pt x="486" y="503"/>
                  </a:lnTo>
                  <a:lnTo>
                    <a:pt x="558" y="449"/>
                  </a:lnTo>
                  <a:lnTo>
                    <a:pt x="647" y="395"/>
                  </a:lnTo>
                  <a:lnTo>
                    <a:pt x="719" y="377"/>
                  </a:lnTo>
                  <a:lnTo>
                    <a:pt x="809" y="360"/>
                  </a:lnTo>
                  <a:close/>
                  <a:moveTo>
                    <a:pt x="809" y="0"/>
                  </a:moveTo>
                  <a:lnTo>
                    <a:pt x="647" y="18"/>
                  </a:lnTo>
                  <a:lnTo>
                    <a:pt x="504" y="72"/>
                  </a:lnTo>
                  <a:lnTo>
                    <a:pt x="360" y="144"/>
                  </a:lnTo>
                  <a:lnTo>
                    <a:pt x="234" y="252"/>
                  </a:lnTo>
                  <a:lnTo>
                    <a:pt x="145" y="377"/>
                  </a:lnTo>
                  <a:lnTo>
                    <a:pt x="55" y="521"/>
                  </a:lnTo>
                  <a:lnTo>
                    <a:pt x="19" y="683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55" y="1150"/>
                  </a:lnTo>
                  <a:lnTo>
                    <a:pt x="145" y="1293"/>
                  </a:lnTo>
                  <a:lnTo>
                    <a:pt x="234" y="1419"/>
                  </a:lnTo>
                  <a:lnTo>
                    <a:pt x="360" y="1527"/>
                  </a:lnTo>
                  <a:lnTo>
                    <a:pt x="504" y="1616"/>
                  </a:lnTo>
                  <a:lnTo>
                    <a:pt x="647" y="1670"/>
                  </a:lnTo>
                  <a:lnTo>
                    <a:pt x="809" y="1688"/>
                  </a:lnTo>
                  <a:lnTo>
                    <a:pt x="971" y="1670"/>
                  </a:lnTo>
                  <a:lnTo>
                    <a:pt x="1114" y="1616"/>
                  </a:lnTo>
                  <a:lnTo>
                    <a:pt x="1258" y="1527"/>
                  </a:lnTo>
                  <a:lnTo>
                    <a:pt x="1366" y="1419"/>
                  </a:lnTo>
                  <a:lnTo>
                    <a:pt x="1473" y="1293"/>
                  </a:lnTo>
                  <a:lnTo>
                    <a:pt x="1545" y="1150"/>
                  </a:lnTo>
                  <a:lnTo>
                    <a:pt x="1599" y="1006"/>
                  </a:lnTo>
                  <a:lnTo>
                    <a:pt x="1617" y="844"/>
                  </a:lnTo>
                  <a:lnTo>
                    <a:pt x="1599" y="683"/>
                  </a:lnTo>
                  <a:lnTo>
                    <a:pt x="1545" y="521"/>
                  </a:lnTo>
                  <a:lnTo>
                    <a:pt x="1473" y="377"/>
                  </a:lnTo>
                  <a:lnTo>
                    <a:pt x="1366" y="252"/>
                  </a:lnTo>
                  <a:lnTo>
                    <a:pt x="1258" y="144"/>
                  </a:lnTo>
                  <a:lnTo>
                    <a:pt x="1114" y="72"/>
                  </a:lnTo>
                  <a:lnTo>
                    <a:pt x="971" y="1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7"/>
            <p:cNvSpPr/>
            <p:nvPr/>
          </p:nvSpPr>
          <p:spPr>
            <a:xfrm>
              <a:off x="1408000" y="2009925"/>
              <a:ext cx="35950" cy="41775"/>
            </a:xfrm>
            <a:custGeom>
              <a:avLst/>
              <a:gdLst/>
              <a:ahLst/>
              <a:cxnLst/>
              <a:rect l="l" t="t" r="r" b="b"/>
              <a:pathLst>
                <a:path w="1438" h="1671" extrusionOk="0">
                  <a:moveTo>
                    <a:pt x="845" y="0"/>
                  </a:moveTo>
                  <a:lnTo>
                    <a:pt x="683" y="18"/>
                  </a:lnTo>
                  <a:lnTo>
                    <a:pt x="522" y="72"/>
                  </a:lnTo>
                  <a:lnTo>
                    <a:pt x="378" y="144"/>
                  </a:lnTo>
                  <a:lnTo>
                    <a:pt x="252" y="252"/>
                  </a:lnTo>
                  <a:lnTo>
                    <a:pt x="163" y="377"/>
                  </a:lnTo>
                  <a:lnTo>
                    <a:pt x="73" y="521"/>
                  </a:lnTo>
                  <a:lnTo>
                    <a:pt x="19" y="665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73" y="1168"/>
                  </a:lnTo>
                  <a:lnTo>
                    <a:pt x="163" y="1311"/>
                  </a:lnTo>
                  <a:lnTo>
                    <a:pt x="252" y="1419"/>
                  </a:lnTo>
                  <a:lnTo>
                    <a:pt x="378" y="1527"/>
                  </a:lnTo>
                  <a:lnTo>
                    <a:pt x="522" y="1599"/>
                  </a:lnTo>
                  <a:lnTo>
                    <a:pt x="683" y="1652"/>
                  </a:lnTo>
                  <a:lnTo>
                    <a:pt x="845" y="1670"/>
                  </a:lnTo>
                  <a:lnTo>
                    <a:pt x="989" y="1652"/>
                  </a:lnTo>
                  <a:lnTo>
                    <a:pt x="1132" y="1616"/>
                  </a:lnTo>
                  <a:lnTo>
                    <a:pt x="1258" y="1563"/>
                  </a:lnTo>
                  <a:lnTo>
                    <a:pt x="1384" y="1491"/>
                  </a:lnTo>
                  <a:lnTo>
                    <a:pt x="1420" y="1437"/>
                  </a:lnTo>
                  <a:lnTo>
                    <a:pt x="1438" y="1365"/>
                  </a:lnTo>
                  <a:lnTo>
                    <a:pt x="1438" y="1311"/>
                  </a:lnTo>
                  <a:lnTo>
                    <a:pt x="1420" y="1239"/>
                  </a:lnTo>
                  <a:lnTo>
                    <a:pt x="1366" y="1203"/>
                  </a:lnTo>
                  <a:lnTo>
                    <a:pt x="1312" y="1186"/>
                  </a:lnTo>
                  <a:lnTo>
                    <a:pt x="1240" y="1186"/>
                  </a:lnTo>
                  <a:lnTo>
                    <a:pt x="1168" y="1203"/>
                  </a:lnTo>
                  <a:lnTo>
                    <a:pt x="1096" y="1257"/>
                  </a:lnTo>
                  <a:lnTo>
                    <a:pt x="1025" y="1293"/>
                  </a:lnTo>
                  <a:lnTo>
                    <a:pt x="953" y="1311"/>
                  </a:lnTo>
                  <a:lnTo>
                    <a:pt x="773" y="1311"/>
                  </a:lnTo>
                  <a:lnTo>
                    <a:pt x="683" y="1275"/>
                  </a:lnTo>
                  <a:lnTo>
                    <a:pt x="594" y="1239"/>
                  </a:lnTo>
                  <a:lnTo>
                    <a:pt x="522" y="1168"/>
                  </a:lnTo>
                  <a:lnTo>
                    <a:pt x="468" y="1096"/>
                  </a:lnTo>
                  <a:lnTo>
                    <a:pt x="414" y="1024"/>
                  </a:lnTo>
                  <a:lnTo>
                    <a:pt x="396" y="934"/>
                  </a:lnTo>
                  <a:lnTo>
                    <a:pt x="378" y="844"/>
                  </a:lnTo>
                  <a:lnTo>
                    <a:pt x="396" y="737"/>
                  </a:lnTo>
                  <a:lnTo>
                    <a:pt x="414" y="647"/>
                  </a:lnTo>
                  <a:lnTo>
                    <a:pt x="468" y="575"/>
                  </a:lnTo>
                  <a:lnTo>
                    <a:pt x="522" y="503"/>
                  </a:lnTo>
                  <a:lnTo>
                    <a:pt x="594" y="431"/>
                  </a:lnTo>
                  <a:lnTo>
                    <a:pt x="683" y="395"/>
                  </a:lnTo>
                  <a:lnTo>
                    <a:pt x="773" y="360"/>
                  </a:lnTo>
                  <a:lnTo>
                    <a:pt x="953" y="360"/>
                  </a:lnTo>
                  <a:lnTo>
                    <a:pt x="1025" y="377"/>
                  </a:lnTo>
                  <a:lnTo>
                    <a:pt x="1096" y="413"/>
                  </a:lnTo>
                  <a:lnTo>
                    <a:pt x="1168" y="467"/>
                  </a:lnTo>
                  <a:lnTo>
                    <a:pt x="1240" y="485"/>
                  </a:lnTo>
                  <a:lnTo>
                    <a:pt x="1312" y="485"/>
                  </a:lnTo>
                  <a:lnTo>
                    <a:pt x="1366" y="467"/>
                  </a:lnTo>
                  <a:lnTo>
                    <a:pt x="1420" y="431"/>
                  </a:lnTo>
                  <a:lnTo>
                    <a:pt x="1438" y="360"/>
                  </a:lnTo>
                  <a:lnTo>
                    <a:pt x="1438" y="306"/>
                  </a:lnTo>
                  <a:lnTo>
                    <a:pt x="1420" y="234"/>
                  </a:lnTo>
                  <a:lnTo>
                    <a:pt x="1384" y="180"/>
                  </a:lnTo>
                  <a:lnTo>
                    <a:pt x="1258" y="108"/>
                  </a:lnTo>
                  <a:lnTo>
                    <a:pt x="1132" y="54"/>
                  </a:lnTo>
                  <a:lnTo>
                    <a:pt x="989" y="1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>
              <a:off x="1458750" y="1992875"/>
              <a:ext cx="9000" cy="58375"/>
            </a:xfrm>
            <a:custGeom>
              <a:avLst/>
              <a:gdLst/>
              <a:ahLst/>
              <a:cxnLst/>
              <a:rect l="l" t="t" r="r" b="b"/>
              <a:pathLst>
                <a:path w="360" h="2335" extrusionOk="0">
                  <a:moveTo>
                    <a:pt x="162" y="0"/>
                  </a:moveTo>
                  <a:lnTo>
                    <a:pt x="90" y="18"/>
                  </a:lnTo>
                  <a:lnTo>
                    <a:pt x="36" y="72"/>
                  </a:lnTo>
                  <a:lnTo>
                    <a:pt x="0" y="126"/>
                  </a:lnTo>
                  <a:lnTo>
                    <a:pt x="0" y="198"/>
                  </a:lnTo>
                  <a:lnTo>
                    <a:pt x="0" y="269"/>
                  </a:lnTo>
                  <a:lnTo>
                    <a:pt x="0" y="305"/>
                  </a:lnTo>
                  <a:lnTo>
                    <a:pt x="18" y="377"/>
                  </a:lnTo>
                  <a:lnTo>
                    <a:pt x="72" y="431"/>
                  </a:lnTo>
                  <a:lnTo>
                    <a:pt x="126" y="467"/>
                  </a:lnTo>
                  <a:lnTo>
                    <a:pt x="198" y="467"/>
                  </a:lnTo>
                  <a:lnTo>
                    <a:pt x="269" y="449"/>
                  </a:lnTo>
                  <a:lnTo>
                    <a:pt x="323" y="395"/>
                  </a:lnTo>
                  <a:lnTo>
                    <a:pt x="359" y="341"/>
                  </a:lnTo>
                  <a:lnTo>
                    <a:pt x="359" y="269"/>
                  </a:lnTo>
                  <a:lnTo>
                    <a:pt x="359" y="198"/>
                  </a:lnTo>
                  <a:lnTo>
                    <a:pt x="359" y="162"/>
                  </a:lnTo>
                  <a:lnTo>
                    <a:pt x="341" y="90"/>
                  </a:lnTo>
                  <a:lnTo>
                    <a:pt x="287" y="36"/>
                  </a:lnTo>
                  <a:lnTo>
                    <a:pt x="234" y="0"/>
                  </a:lnTo>
                  <a:close/>
                  <a:moveTo>
                    <a:pt x="162" y="682"/>
                  </a:moveTo>
                  <a:lnTo>
                    <a:pt x="90" y="700"/>
                  </a:lnTo>
                  <a:lnTo>
                    <a:pt x="36" y="736"/>
                  </a:lnTo>
                  <a:lnTo>
                    <a:pt x="0" y="808"/>
                  </a:lnTo>
                  <a:lnTo>
                    <a:pt x="0" y="880"/>
                  </a:lnTo>
                  <a:lnTo>
                    <a:pt x="0" y="2173"/>
                  </a:lnTo>
                  <a:lnTo>
                    <a:pt x="18" y="2227"/>
                  </a:lnTo>
                  <a:lnTo>
                    <a:pt x="54" y="2281"/>
                  </a:lnTo>
                  <a:lnTo>
                    <a:pt x="108" y="2316"/>
                  </a:lnTo>
                  <a:lnTo>
                    <a:pt x="162" y="2334"/>
                  </a:lnTo>
                  <a:lnTo>
                    <a:pt x="234" y="2334"/>
                  </a:lnTo>
                  <a:lnTo>
                    <a:pt x="287" y="2298"/>
                  </a:lnTo>
                  <a:lnTo>
                    <a:pt x="341" y="2245"/>
                  </a:lnTo>
                  <a:lnTo>
                    <a:pt x="359" y="2173"/>
                  </a:lnTo>
                  <a:lnTo>
                    <a:pt x="359" y="880"/>
                  </a:lnTo>
                  <a:lnTo>
                    <a:pt x="359" y="826"/>
                  </a:lnTo>
                  <a:lnTo>
                    <a:pt x="341" y="772"/>
                  </a:lnTo>
                  <a:lnTo>
                    <a:pt x="287" y="718"/>
                  </a:lnTo>
                  <a:lnTo>
                    <a:pt x="234" y="6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>
              <a:off x="1477150" y="2010375"/>
              <a:ext cx="39975" cy="41325"/>
            </a:xfrm>
            <a:custGeom>
              <a:avLst/>
              <a:gdLst/>
              <a:ahLst/>
              <a:cxnLst/>
              <a:rect l="l" t="t" r="r" b="b"/>
              <a:pathLst>
                <a:path w="1599" h="1653" extrusionOk="0">
                  <a:moveTo>
                    <a:pt x="808" y="342"/>
                  </a:moveTo>
                  <a:lnTo>
                    <a:pt x="898" y="359"/>
                  </a:lnTo>
                  <a:lnTo>
                    <a:pt x="988" y="377"/>
                  </a:lnTo>
                  <a:lnTo>
                    <a:pt x="1060" y="413"/>
                  </a:lnTo>
                  <a:lnTo>
                    <a:pt x="1114" y="485"/>
                  </a:lnTo>
                  <a:lnTo>
                    <a:pt x="1186" y="557"/>
                  </a:lnTo>
                  <a:lnTo>
                    <a:pt x="1221" y="647"/>
                  </a:lnTo>
                  <a:lnTo>
                    <a:pt x="1239" y="737"/>
                  </a:lnTo>
                  <a:lnTo>
                    <a:pt x="1257" y="826"/>
                  </a:lnTo>
                  <a:lnTo>
                    <a:pt x="1239" y="916"/>
                  </a:lnTo>
                  <a:lnTo>
                    <a:pt x="1221" y="1006"/>
                  </a:lnTo>
                  <a:lnTo>
                    <a:pt x="1186" y="1096"/>
                  </a:lnTo>
                  <a:lnTo>
                    <a:pt x="1114" y="1168"/>
                  </a:lnTo>
                  <a:lnTo>
                    <a:pt x="1060" y="1221"/>
                  </a:lnTo>
                  <a:lnTo>
                    <a:pt x="988" y="1257"/>
                  </a:lnTo>
                  <a:lnTo>
                    <a:pt x="898" y="1293"/>
                  </a:lnTo>
                  <a:lnTo>
                    <a:pt x="719" y="1293"/>
                  </a:lnTo>
                  <a:lnTo>
                    <a:pt x="647" y="1257"/>
                  </a:lnTo>
                  <a:lnTo>
                    <a:pt x="575" y="1221"/>
                  </a:lnTo>
                  <a:lnTo>
                    <a:pt x="503" y="1168"/>
                  </a:lnTo>
                  <a:lnTo>
                    <a:pt x="449" y="1096"/>
                  </a:lnTo>
                  <a:lnTo>
                    <a:pt x="413" y="1006"/>
                  </a:lnTo>
                  <a:lnTo>
                    <a:pt x="377" y="916"/>
                  </a:lnTo>
                  <a:lnTo>
                    <a:pt x="377" y="826"/>
                  </a:lnTo>
                  <a:lnTo>
                    <a:pt x="377" y="737"/>
                  </a:lnTo>
                  <a:lnTo>
                    <a:pt x="413" y="647"/>
                  </a:lnTo>
                  <a:lnTo>
                    <a:pt x="449" y="557"/>
                  </a:lnTo>
                  <a:lnTo>
                    <a:pt x="503" y="485"/>
                  </a:lnTo>
                  <a:lnTo>
                    <a:pt x="575" y="413"/>
                  </a:lnTo>
                  <a:lnTo>
                    <a:pt x="647" y="377"/>
                  </a:lnTo>
                  <a:lnTo>
                    <a:pt x="719" y="359"/>
                  </a:lnTo>
                  <a:lnTo>
                    <a:pt x="808" y="342"/>
                  </a:lnTo>
                  <a:close/>
                  <a:moveTo>
                    <a:pt x="808" y="0"/>
                  </a:moveTo>
                  <a:lnTo>
                    <a:pt x="647" y="18"/>
                  </a:lnTo>
                  <a:lnTo>
                    <a:pt x="503" y="54"/>
                  </a:lnTo>
                  <a:lnTo>
                    <a:pt x="360" y="126"/>
                  </a:lnTo>
                  <a:lnTo>
                    <a:pt x="252" y="234"/>
                  </a:lnTo>
                  <a:lnTo>
                    <a:pt x="144" y="359"/>
                  </a:lnTo>
                  <a:lnTo>
                    <a:pt x="72" y="503"/>
                  </a:lnTo>
                  <a:lnTo>
                    <a:pt x="18" y="665"/>
                  </a:lnTo>
                  <a:lnTo>
                    <a:pt x="0" y="826"/>
                  </a:lnTo>
                  <a:lnTo>
                    <a:pt x="18" y="988"/>
                  </a:lnTo>
                  <a:lnTo>
                    <a:pt x="72" y="1132"/>
                  </a:lnTo>
                  <a:lnTo>
                    <a:pt x="144" y="1275"/>
                  </a:lnTo>
                  <a:lnTo>
                    <a:pt x="252" y="1401"/>
                  </a:lnTo>
                  <a:lnTo>
                    <a:pt x="360" y="1509"/>
                  </a:lnTo>
                  <a:lnTo>
                    <a:pt x="467" y="1581"/>
                  </a:lnTo>
                  <a:lnTo>
                    <a:pt x="593" y="1616"/>
                  </a:lnTo>
                  <a:lnTo>
                    <a:pt x="737" y="1652"/>
                  </a:lnTo>
                  <a:lnTo>
                    <a:pt x="862" y="1652"/>
                  </a:lnTo>
                  <a:lnTo>
                    <a:pt x="1006" y="1634"/>
                  </a:lnTo>
                  <a:lnTo>
                    <a:pt x="1132" y="1581"/>
                  </a:lnTo>
                  <a:lnTo>
                    <a:pt x="1257" y="1509"/>
                  </a:lnTo>
                  <a:lnTo>
                    <a:pt x="1275" y="1563"/>
                  </a:lnTo>
                  <a:lnTo>
                    <a:pt x="1311" y="1616"/>
                  </a:lnTo>
                  <a:lnTo>
                    <a:pt x="1365" y="1634"/>
                  </a:lnTo>
                  <a:lnTo>
                    <a:pt x="1437" y="1652"/>
                  </a:lnTo>
                  <a:lnTo>
                    <a:pt x="1491" y="1634"/>
                  </a:lnTo>
                  <a:lnTo>
                    <a:pt x="1545" y="1598"/>
                  </a:lnTo>
                  <a:lnTo>
                    <a:pt x="1599" y="1545"/>
                  </a:lnTo>
                  <a:lnTo>
                    <a:pt x="1599" y="1473"/>
                  </a:lnTo>
                  <a:lnTo>
                    <a:pt x="1599" y="826"/>
                  </a:lnTo>
                  <a:lnTo>
                    <a:pt x="1599" y="180"/>
                  </a:lnTo>
                  <a:lnTo>
                    <a:pt x="1599" y="108"/>
                  </a:lnTo>
                  <a:lnTo>
                    <a:pt x="1563" y="54"/>
                  </a:lnTo>
                  <a:lnTo>
                    <a:pt x="1491" y="18"/>
                  </a:lnTo>
                  <a:lnTo>
                    <a:pt x="1437" y="0"/>
                  </a:lnTo>
                  <a:lnTo>
                    <a:pt x="1365" y="0"/>
                  </a:lnTo>
                  <a:lnTo>
                    <a:pt x="1311" y="36"/>
                  </a:lnTo>
                  <a:lnTo>
                    <a:pt x="1275" y="90"/>
                  </a:lnTo>
                  <a:lnTo>
                    <a:pt x="1257" y="144"/>
                  </a:lnTo>
                  <a:lnTo>
                    <a:pt x="1150" y="72"/>
                  </a:lnTo>
                  <a:lnTo>
                    <a:pt x="1042" y="36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>
              <a:off x="1535500" y="1993300"/>
              <a:ext cx="9000" cy="57950"/>
            </a:xfrm>
            <a:custGeom>
              <a:avLst/>
              <a:gdLst/>
              <a:ahLst/>
              <a:cxnLst/>
              <a:rect l="l" t="t" r="r" b="b"/>
              <a:pathLst>
                <a:path w="360" h="2318" extrusionOk="0">
                  <a:moveTo>
                    <a:pt x="180" y="1"/>
                  </a:moveTo>
                  <a:lnTo>
                    <a:pt x="109" y="19"/>
                  </a:lnTo>
                  <a:lnTo>
                    <a:pt x="55" y="55"/>
                  </a:lnTo>
                  <a:lnTo>
                    <a:pt x="19" y="109"/>
                  </a:lnTo>
                  <a:lnTo>
                    <a:pt x="1" y="181"/>
                  </a:lnTo>
                  <a:lnTo>
                    <a:pt x="1" y="2156"/>
                  </a:lnTo>
                  <a:lnTo>
                    <a:pt x="19" y="2210"/>
                  </a:lnTo>
                  <a:lnTo>
                    <a:pt x="55" y="2264"/>
                  </a:lnTo>
                  <a:lnTo>
                    <a:pt x="91" y="2299"/>
                  </a:lnTo>
                  <a:lnTo>
                    <a:pt x="162" y="2317"/>
                  </a:lnTo>
                  <a:lnTo>
                    <a:pt x="234" y="2317"/>
                  </a:lnTo>
                  <a:lnTo>
                    <a:pt x="288" y="2281"/>
                  </a:lnTo>
                  <a:lnTo>
                    <a:pt x="342" y="2228"/>
                  </a:lnTo>
                  <a:lnTo>
                    <a:pt x="360" y="2156"/>
                  </a:lnTo>
                  <a:lnTo>
                    <a:pt x="360" y="181"/>
                  </a:lnTo>
                  <a:lnTo>
                    <a:pt x="342" y="109"/>
                  </a:lnTo>
                  <a:lnTo>
                    <a:pt x="306" y="55"/>
                  </a:lnTo>
                  <a:lnTo>
                    <a:pt x="252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>
              <a:off x="1581750" y="1993300"/>
              <a:ext cx="49850" cy="58400"/>
            </a:xfrm>
            <a:custGeom>
              <a:avLst/>
              <a:gdLst/>
              <a:ahLst/>
              <a:cxnLst/>
              <a:rect l="l" t="t" r="r" b="b"/>
              <a:pathLst>
                <a:path w="1994" h="2336" extrusionOk="0">
                  <a:moveTo>
                    <a:pt x="180" y="1"/>
                  </a:moveTo>
                  <a:lnTo>
                    <a:pt x="108" y="19"/>
                  </a:lnTo>
                  <a:lnTo>
                    <a:pt x="54" y="55"/>
                  </a:lnTo>
                  <a:lnTo>
                    <a:pt x="0" y="109"/>
                  </a:lnTo>
                  <a:lnTo>
                    <a:pt x="0" y="181"/>
                  </a:lnTo>
                  <a:lnTo>
                    <a:pt x="0" y="2156"/>
                  </a:lnTo>
                  <a:lnTo>
                    <a:pt x="0" y="2228"/>
                  </a:lnTo>
                  <a:lnTo>
                    <a:pt x="54" y="2281"/>
                  </a:lnTo>
                  <a:lnTo>
                    <a:pt x="108" y="2317"/>
                  </a:lnTo>
                  <a:lnTo>
                    <a:pt x="180" y="2335"/>
                  </a:lnTo>
                  <a:lnTo>
                    <a:pt x="252" y="2317"/>
                  </a:lnTo>
                  <a:lnTo>
                    <a:pt x="306" y="2281"/>
                  </a:lnTo>
                  <a:lnTo>
                    <a:pt x="342" y="2228"/>
                  </a:lnTo>
                  <a:lnTo>
                    <a:pt x="359" y="2156"/>
                  </a:lnTo>
                  <a:lnTo>
                    <a:pt x="359" y="755"/>
                  </a:lnTo>
                  <a:lnTo>
                    <a:pt x="844" y="1420"/>
                  </a:lnTo>
                  <a:lnTo>
                    <a:pt x="880" y="1455"/>
                  </a:lnTo>
                  <a:lnTo>
                    <a:pt x="916" y="1473"/>
                  </a:lnTo>
                  <a:lnTo>
                    <a:pt x="952" y="1491"/>
                  </a:lnTo>
                  <a:lnTo>
                    <a:pt x="1042" y="1491"/>
                  </a:lnTo>
                  <a:lnTo>
                    <a:pt x="1078" y="1473"/>
                  </a:lnTo>
                  <a:lnTo>
                    <a:pt x="1114" y="1455"/>
                  </a:lnTo>
                  <a:lnTo>
                    <a:pt x="1150" y="1420"/>
                  </a:lnTo>
                  <a:lnTo>
                    <a:pt x="1616" y="755"/>
                  </a:lnTo>
                  <a:lnTo>
                    <a:pt x="1616" y="2156"/>
                  </a:lnTo>
                  <a:lnTo>
                    <a:pt x="1634" y="2228"/>
                  </a:lnTo>
                  <a:lnTo>
                    <a:pt x="1670" y="2281"/>
                  </a:lnTo>
                  <a:lnTo>
                    <a:pt x="1742" y="2317"/>
                  </a:lnTo>
                  <a:lnTo>
                    <a:pt x="1814" y="2335"/>
                  </a:lnTo>
                  <a:lnTo>
                    <a:pt x="1886" y="2317"/>
                  </a:lnTo>
                  <a:lnTo>
                    <a:pt x="1940" y="2281"/>
                  </a:lnTo>
                  <a:lnTo>
                    <a:pt x="1976" y="2228"/>
                  </a:lnTo>
                  <a:lnTo>
                    <a:pt x="1994" y="2156"/>
                  </a:lnTo>
                  <a:lnTo>
                    <a:pt x="1994" y="181"/>
                  </a:lnTo>
                  <a:lnTo>
                    <a:pt x="1976" y="109"/>
                  </a:lnTo>
                  <a:lnTo>
                    <a:pt x="1940" y="55"/>
                  </a:lnTo>
                  <a:lnTo>
                    <a:pt x="1868" y="19"/>
                  </a:lnTo>
                  <a:lnTo>
                    <a:pt x="1796" y="1"/>
                  </a:lnTo>
                  <a:lnTo>
                    <a:pt x="1760" y="1"/>
                  </a:lnTo>
                  <a:lnTo>
                    <a:pt x="1724" y="19"/>
                  </a:lnTo>
                  <a:lnTo>
                    <a:pt x="1688" y="55"/>
                  </a:lnTo>
                  <a:lnTo>
                    <a:pt x="1652" y="73"/>
                  </a:lnTo>
                  <a:lnTo>
                    <a:pt x="988" y="1007"/>
                  </a:lnTo>
                  <a:lnTo>
                    <a:pt x="324" y="73"/>
                  </a:lnTo>
                  <a:lnTo>
                    <a:pt x="252" y="1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>
              <a:off x="1647750" y="2009925"/>
              <a:ext cx="40875" cy="42225"/>
            </a:xfrm>
            <a:custGeom>
              <a:avLst/>
              <a:gdLst/>
              <a:ahLst/>
              <a:cxnLst/>
              <a:rect l="l" t="t" r="r" b="b"/>
              <a:pathLst>
                <a:path w="1635" h="1689" extrusionOk="0">
                  <a:moveTo>
                    <a:pt x="898" y="324"/>
                  </a:moveTo>
                  <a:lnTo>
                    <a:pt x="988" y="360"/>
                  </a:lnTo>
                  <a:lnTo>
                    <a:pt x="1059" y="377"/>
                  </a:lnTo>
                  <a:lnTo>
                    <a:pt x="1131" y="431"/>
                  </a:lnTo>
                  <a:lnTo>
                    <a:pt x="1185" y="467"/>
                  </a:lnTo>
                  <a:lnTo>
                    <a:pt x="1239" y="539"/>
                  </a:lnTo>
                  <a:lnTo>
                    <a:pt x="1275" y="593"/>
                  </a:lnTo>
                  <a:lnTo>
                    <a:pt x="1311" y="683"/>
                  </a:lnTo>
                  <a:lnTo>
                    <a:pt x="377" y="683"/>
                  </a:lnTo>
                  <a:lnTo>
                    <a:pt x="395" y="593"/>
                  </a:lnTo>
                  <a:lnTo>
                    <a:pt x="431" y="539"/>
                  </a:lnTo>
                  <a:lnTo>
                    <a:pt x="485" y="467"/>
                  </a:lnTo>
                  <a:lnTo>
                    <a:pt x="539" y="413"/>
                  </a:lnTo>
                  <a:lnTo>
                    <a:pt x="593" y="377"/>
                  </a:lnTo>
                  <a:lnTo>
                    <a:pt x="664" y="342"/>
                  </a:lnTo>
                  <a:lnTo>
                    <a:pt x="736" y="324"/>
                  </a:lnTo>
                  <a:close/>
                  <a:moveTo>
                    <a:pt x="826" y="0"/>
                  </a:moveTo>
                  <a:lnTo>
                    <a:pt x="664" y="18"/>
                  </a:lnTo>
                  <a:lnTo>
                    <a:pt x="503" y="72"/>
                  </a:lnTo>
                  <a:lnTo>
                    <a:pt x="359" y="144"/>
                  </a:lnTo>
                  <a:lnTo>
                    <a:pt x="251" y="252"/>
                  </a:lnTo>
                  <a:lnTo>
                    <a:pt x="144" y="377"/>
                  </a:lnTo>
                  <a:lnTo>
                    <a:pt x="72" y="521"/>
                  </a:lnTo>
                  <a:lnTo>
                    <a:pt x="18" y="665"/>
                  </a:lnTo>
                  <a:lnTo>
                    <a:pt x="0" y="844"/>
                  </a:lnTo>
                  <a:lnTo>
                    <a:pt x="18" y="1006"/>
                  </a:lnTo>
                  <a:lnTo>
                    <a:pt x="72" y="1168"/>
                  </a:lnTo>
                  <a:lnTo>
                    <a:pt x="144" y="1311"/>
                  </a:lnTo>
                  <a:lnTo>
                    <a:pt x="233" y="1437"/>
                  </a:lnTo>
                  <a:lnTo>
                    <a:pt x="359" y="1527"/>
                  </a:lnTo>
                  <a:lnTo>
                    <a:pt x="503" y="1616"/>
                  </a:lnTo>
                  <a:lnTo>
                    <a:pt x="664" y="1652"/>
                  </a:lnTo>
                  <a:lnTo>
                    <a:pt x="826" y="1688"/>
                  </a:lnTo>
                  <a:lnTo>
                    <a:pt x="988" y="1670"/>
                  </a:lnTo>
                  <a:lnTo>
                    <a:pt x="1149" y="1634"/>
                  </a:lnTo>
                  <a:lnTo>
                    <a:pt x="1293" y="1563"/>
                  </a:lnTo>
                  <a:lnTo>
                    <a:pt x="1419" y="1455"/>
                  </a:lnTo>
                  <a:lnTo>
                    <a:pt x="1455" y="1401"/>
                  </a:lnTo>
                  <a:lnTo>
                    <a:pt x="1473" y="1347"/>
                  </a:lnTo>
                  <a:lnTo>
                    <a:pt x="1455" y="1293"/>
                  </a:lnTo>
                  <a:lnTo>
                    <a:pt x="1419" y="1239"/>
                  </a:lnTo>
                  <a:lnTo>
                    <a:pt x="1365" y="1203"/>
                  </a:lnTo>
                  <a:lnTo>
                    <a:pt x="1239" y="1203"/>
                  </a:lnTo>
                  <a:lnTo>
                    <a:pt x="1185" y="1239"/>
                  </a:lnTo>
                  <a:lnTo>
                    <a:pt x="1095" y="1293"/>
                  </a:lnTo>
                  <a:lnTo>
                    <a:pt x="1024" y="1311"/>
                  </a:lnTo>
                  <a:lnTo>
                    <a:pt x="934" y="1329"/>
                  </a:lnTo>
                  <a:lnTo>
                    <a:pt x="826" y="1329"/>
                  </a:lnTo>
                  <a:lnTo>
                    <a:pt x="754" y="1311"/>
                  </a:lnTo>
                  <a:lnTo>
                    <a:pt x="664" y="1275"/>
                  </a:lnTo>
                  <a:lnTo>
                    <a:pt x="575" y="1239"/>
                  </a:lnTo>
                  <a:lnTo>
                    <a:pt x="521" y="1186"/>
                  </a:lnTo>
                  <a:lnTo>
                    <a:pt x="449" y="1078"/>
                  </a:lnTo>
                  <a:lnTo>
                    <a:pt x="395" y="952"/>
                  </a:lnTo>
                  <a:lnTo>
                    <a:pt x="1508" y="952"/>
                  </a:lnTo>
                  <a:lnTo>
                    <a:pt x="1562" y="934"/>
                  </a:lnTo>
                  <a:lnTo>
                    <a:pt x="1598" y="880"/>
                  </a:lnTo>
                  <a:lnTo>
                    <a:pt x="1634" y="826"/>
                  </a:lnTo>
                  <a:lnTo>
                    <a:pt x="1634" y="790"/>
                  </a:lnTo>
                  <a:lnTo>
                    <a:pt x="1634" y="773"/>
                  </a:lnTo>
                  <a:lnTo>
                    <a:pt x="1598" y="629"/>
                  </a:lnTo>
                  <a:lnTo>
                    <a:pt x="1562" y="467"/>
                  </a:lnTo>
                  <a:lnTo>
                    <a:pt x="1473" y="342"/>
                  </a:lnTo>
                  <a:lnTo>
                    <a:pt x="1383" y="234"/>
                  </a:lnTo>
                  <a:lnTo>
                    <a:pt x="1257" y="126"/>
                  </a:lnTo>
                  <a:lnTo>
                    <a:pt x="1131" y="54"/>
                  </a:lnTo>
                  <a:lnTo>
                    <a:pt x="988" y="18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>
              <a:off x="1699375" y="1993300"/>
              <a:ext cx="39975" cy="58400"/>
            </a:xfrm>
            <a:custGeom>
              <a:avLst/>
              <a:gdLst/>
              <a:ahLst/>
              <a:cxnLst/>
              <a:rect l="l" t="t" r="r" b="b"/>
              <a:pathLst>
                <a:path w="1599" h="2336" extrusionOk="0">
                  <a:moveTo>
                    <a:pt x="790" y="1025"/>
                  </a:moveTo>
                  <a:lnTo>
                    <a:pt x="880" y="1042"/>
                  </a:lnTo>
                  <a:lnTo>
                    <a:pt x="970" y="1060"/>
                  </a:lnTo>
                  <a:lnTo>
                    <a:pt x="1042" y="1114"/>
                  </a:lnTo>
                  <a:lnTo>
                    <a:pt x="1095" y="1168"/>
                  </a:lnTo>
                  <a:lnTo>
                    <a:pt x="1167" y="1240"/>
                  </a:lnTo>
                  <a:lnTo>
                    <a:pt x="1203" y="1330"/>
                  </a:lnTo>
                  <a:lnTo>
                    <a:pt x="1221" y="1420"/>
                  </a:lnTo>
                  <a:lnTo>
                    <a:pt x="1239" y="1509"/>
                  </a:lnTo>
                  <a:lnTo>
                    <a:pt x="1221" y="1599"/>
                  </a:lnTo>
                  <a:lnTo>
                    <a:pt x="1203" y="1689"/>
                  </a:lnTo>
                  <a:lnTo>
                    <a:pt x="1167" y="1761"/>
                  </a:lnTo>
                  <a:lnTo>
                    <a:pt x="1095" y="1833"/>
                  </a:lnTo>
                  <a:lnTo>
                    <a:pt x="1042" y="1886"/>
                  </a:lnTo>
                  <a:lnTo>
                    <a:pt x="970" y="1940"/>
                  </a:lnTo>
                  <a:lnTo>
                    <a:pt x="880" y="1958"/>
                  </a:lnTo>
                  <a:lnTo>
                    <a:pt x="790" y="1976"/>
                  </a:lnTo>
                  <a:lnTo>
                    <a:pt x="700" y="1958"/>
                  </a:lnTo>
                  <a:lnTo>
                    <a:pt x="611" y="1940"/>
                  </a:lnTo>
                  <a:lnTo>
                    <a:pt x="539" y="1886"/>
                  </a:lnTo>
                  <a:lnTo>
                    <a:pt x="485" y="1833"/>
                  </a:lnTo>
                  <a:lnTo>
                    <a:pt x="413" y="1761"/>
                  </a:lnTo>
                  <a:lnTo>
                    <a:pt x="377" y="1689"/>
                  </a:lnTo>
                  <a:lnTo>
                    <a:pt x="359" y="1599"/>
                  </a:lnTo>
                  <a:lnTo>
                    <a:pt x="341" y="1509"/>
                  </a:lnTo>
                  <a:lnTo>
                    <a:pt x="359" y="1420"/>
                  </a:lnTo>
                  <a:lnTo>
                    <a:pt x="377" y="1330"/>
                  </a:lnTo>
                  <a:lnTo>
                    <a:pt x="413" y="1240"/>
                  </a:lnTo>
                  <a:lnTo>
                    <a:pt x="485" y="1168"/>
                  </a:lnTo>
                  <a:lnTo>
                    <a:pt x="539" y="1114"/>
                  </a:lnTo>
                  <a:lnTo>
                    <a:pt x="611" y="1060"/>
                  </a:lnTo>
                  <a:lnTo>
                    <a:pt x="700" y="1042"/>
                  </a:lnTo>
                  <a:lnTo>
                    <a:pt x="790" y="1025"/>
                  </a:lnTo>
                  <a:close/>
                  <a:moveTo>
                    <a:pt x="1419" y="1"/>
                  </a:moveTo>
                  <a:lnTo>
                    <a:pt x="1347" y="19"/>
                  </a:lnTo>
                  <a:lnTo>
                    <a:pt x="1293" y="55"/>
                  </a:lnTo>
                  <a:lnTo>
                    <a:pt x="1257" y="109"/>
                  </a:lnTo>
                  <a:lnTo>
                    <a:pt x="1239" y="181"/>
                  </a:lnTo>
                  <a:lnTo>
                    <a:pt x="1239" y="809"/>
                  </a:lnTo>
                  <a:lnTo>
                    <a:pt x="1131" y="755"/>
                  </a:lnTo>
                  <a:lnTo>
                    <a:pt x="1024" y="701"/>
                  </a:lnTo>
                  <a:lnTo>
                    <a:pt x="916" y="683"/>
                  </a:lnTo>
                  <a:lnTo>
                    <a:pt x="790" y="665"/>
                  </a:lnTo>
                  <a:lnTo>
                    <a:pt x="629" y="683"/>
                  </a:lnTo>
                  <a:lnTo>
                    <a:pt x="485" y="737"/>
                  </a:lnTo>
                  <a:lnTo>
                    <a:pt x="359" y="809"/>
                  </a:lnTo>
                  <a:lnTo>
                    <a:pt x="251" y="917"/>
                  </a:lnTo>
                  <a:lnTo>
                    <a:pt x="144" y="1025"/>
                  </a:lnTo>
                  <a:lnTo>
                    <a:pt x="72" y="1150"/>
                  </a:lnTo>
                  <a:lnTo>
                    <a:pt x="18" y="1294"/>
                  </a:lnTo>
                  <a:lnTo>
                    <a:pt x="0" y="1455"/>
                  </a:lnTo>
                  <a:lnTo>
                    <a:pt x="18" y="1617"/>
                  </a:lnTo>
                  <a:lnTo>
                    <a:pt x="54" y="1779"/>
                  </a:lnTo>
                  <a:lnTo>
                    <a:pt x="126" y="1922"/>
                  </a:lnTo>
                  <a:lnTo>
                    <a:pt x="216" y="2066"/>
                  </a:lnTo>
                  <a:lnTo>
                    <a:pt x="341" y="2174"/>
                  </a:lnTo>
                  <a:lnTo>
                    <a:pt x="467" y="2246"/>
                  </a:lnTo>
                  <a:lnTo>
                    <a:pt x="629" y="2317"/>
                  </a:lnTo>
                  <a:lnTo>
                    <a:pt x="790" y="2335"/>
                  </a:lnTo>
                  <a:lnTo>
                    <a:pt x="916" y="2317"/>
                  </a:lnTo>
                  <a:lnTo>
                    <a:pt x="1024" y="2299"/>
                  </a:lnTo>
                  <a:lnTo>
                    <a:pt x="1131" y="2246"/>
                  </a:lnTo>
                  <a:lnTo>
                    <a:pt x="1239" y="2192"/>
                  </a:lnTo>
                  <a:lnTo>
                    <a:pt x="1257" y="2246"/>
                  </a:lnTo>
                  <a:lnTo>
                    <a:pt x="1311" y="2299"/>
                  </a:lnTo>
                  <a:lnTo>
                    <a:pt x="1347" y="2317"/>
                  </a:lnTo>
                  <a:lnTo>
                    <a:pt x="1419" y="2335"/>
                  </a:lnTo>
                  <a:lnTo>
                    <a:pt x="1491" y="2317"/>
                  </a:lnTo>
                  <a:lnTo>
                    <a:pt x="1544" y="2281"/>
                  </a:lnTo>
                  <a:lnTo>
                    <a:pt x="1580" y="2228"/>
                  </a:lnTo>
                  <a:lnTo>
                    <a:pt x="1598" y="2156"/>
                  </a:lnTo>
                  <a:lnTo>
                    <a:pt x="1598" y="1509"/>
                  </a:lnTo>
                  <a:lnTo>
                    <a:pt x="1598" y="181"/>
                  </a:lnTo>
                  <a:lnTo>
                    <a:pt x="1580" y="109"/>
                  </a:lnTo>
                  <a:lnTo>
                    <a:pt x="1544" y="55"/>
                  </a:lnTo>
                  <a:lnTo>
                    <a:pt x="1491" y="19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>
              <a:off x="1756825" y="1993300"/>
              <a:ext cx="9000" cy="58400"/>
            </a:xfrm>
            <a:custGeom>
              <a:avLst/>
              <a:gdLst/>
              <a:ahLst/>
              <a:cxnLst/>
              <a:rect l="l" t="t" r="r" b="b"/>
              <a:pathLst>
                <a:path w="360" h="2336" extrusionOk="0">
                  <a:moveTo>
                    <a:pt x="180" y="1"/>
                  </a:moveTo>
                  <a:lnTo>
                    <a:pt x="108" y="19"/>
                  </a:lnTo>
                  <a:lnTo>
                    <a:pt x="54" y="55"/>
                  </a:lnTo>
                  <a:lnTo>
                    <a:pt x="19" y="109"/>
                  </a:lnTo>
                  <a:lnTo>
                    <a:pt x="1" y="181"/>
                  </a:lnTo>
                  <a:lnTo>
                    <a:pt x="1" y="252"/>
                  </a:lnTo>
                  <a:lnTo>
                    <a:pt x="19" y="324"/>
                  </a:lnTo>
                  <a:lnTo>
                    <a:pt x="54" y="378"/>
                  </a:lnTo>
                  <a:lnTo>
                    <a:pt x="108" y="414"/>
                  </a:lnTo>
                  <a:lnTo>
                    <a:pt x="180" y="432"/>
                  </a:lnTo>
                  <a:lnTo>
                    <a:pt x="198" y="432"/>
                  </a:lnTo>
                  <a:lnTo>
                    <a:pt x="252" y="414"/>
                  </a:lnTo>
                  <a:lnTo>
                    <a:pt x="306" y="378"/>
                  </a:lnTo>
                  <a:lnTo>
                    <a:pt x="342" y="324"/>
                  </a:lnTo>
                  <a:lnTo>
                    <a:pt x="360" y="252"/>
                  </a:lnTo>
                  <a:lnTo>
                    <a:pt x="360" y="181"/>
                  </a:lnTo>
                  <a:lnTo>
                    <a:pt x="342" y="109"/>
                  </a:lnTo>
                  <a:lnTo>
                    <a:pt x="306" y="55"/>
                  </a:lnTo>
                  <a:lnTo>
                    <a:pt x="252" y="19"/>
                  </a:lnTo>
                  <a:lnTo>
                    <a:pt x="180" y="1"/>
                  </a:lnTo>
                  <a:close/>
                  <a:moveTo>
                    <a:pt x="180" y="665"/>
                  </a:moveTo>
                  <a:lnTo>
                    <a:pt x="108" y="683"/>
                  </a:lnTo>
                  <a:lnTo>
                    <a:pt x="54" y="737"/>
                  </a:lnTo>
                  <a:lnTo>
                    <a:pt x="19" y="791"/>
                  </a:lnTo>
                  <a:lnTo>
                    <a:pt x="1" y="863"/>
                  </a:lnTo>
                  <a:lnTo>
                    <a:pt x="1" y="2156"/>
                  </a:lnTo>
                  <a:lnTo>
                    <a:pt x="19" y="2228"/>
                  </a:lnTo>
                  <a:lnTo>
                    <a:pt x="54" y="2281"/>
                  </a:lnTo>
                  <a:lnTo>
                    <a:pt x="108" y="2317"/>
                  </a:lnTo>
                  <a:lnTo>
                    <a:pt x="180" y="2335"/>
                  </a:lnTo>
                  <a:lnTo>
                    <a:pt x="198" y="2335"/>
                  </a:lnTo>
                  <a:lnTo>
                    <a:pt x="252" y="2317"/>
                  </a:lnTo>
                  <a:lnTo>
                    <a:pt x="306" y="2281"/>
                  </a:lnTo>
                  <a:lnTo>
                    <a:pt x="342" y="2228"/>
                  </a:lnTo>
                  <a:lnTo>
                    <a:pt x="360" y="2156"/>
                  </a:lnTo>
                  <a:lnTo>
                    <a:pt x="360" y="863"/>
                  </a:lnTo>
                  <a:lnTo>
                    <a:pt x="360" y="845"/>
                  </a:lnTo>
                  <a:lnTo>
                    <a:pt x="342" y="773"/>
                  </a:lnTo>
                  <a:lnTo>
                    <a:pt x="306" y="719"/>
                  </a:lnTo>
                  <a:lnTo>
                    <a:pt x="252" y="683"/>
                  </a:lnTo>
                  <a:lnTo>
                    <a:pt x="180" y="6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>
              <a:off x="1775675" y="2010375"/>
              <a:ext cx="39525" cy="41325"/>
            </a:xfrm>
            <a:custGeom>
              <a:avLst/>
              <a:gdLst/>
              <a:ahLst/>
              <a:cxnLst/>
              <a:rect l="l" t="t" r="r" b="b"/>
              <a:pathLst>
                <a:path w="1581" h="1653" extrusionOk="0">
                  <a:moveTo>
                    <a:pt x="791" y="342"/>
                  </a:moveTo>
                  <a:lnTo>
                    <a:pt x="881" y="359"/>
                  </a:lnTo>
                  <a:lnTo>
                    <a:pt x="953" y="377"/>
                  </a:lnTo>
                  <a:lnTo>
                    <a:pt x="1042" y="413"/>
                  </a:lnTo>
                  <a:lnTo>
                    <a:pt x="1096" y="485"/>
                  </a:lnTo>
                  <a:lnTo>
                    <a:pt x="1150" y="557"/>
                  </a:lnTo>
                  <a:lnTo>
                    <a:pt x="1204" y="647"/>
                  </a:lnTo>
                  <a:lnTo>
                    <a:pt x="1222" y="737"/>
                  </a:lnTo>
                  <a:lnTo>
                    <a:pt x="1240" y="826"/>
                  </a:lnTo>
                  <a:lnTo>
                    <a:pt x="1222" y="916"/>
                  </a:lnTo>
                  <a:lnTo>
                    <a:pt x="1204" y="1006"/>
                  </a:lnTo>
                  <a:lnTo>
                    <a:pt x="1150" y="1096"/>
                  </a:lnTo>
                  <a:lnTo>
                    <a:pt x="1096" y="1168"/>
                  </a:lnTo>
                  <a:lnTo>
                    <a:pt x="1042" y="1221"/>
                  </a:lnTo>
                  <a:lnTo>
                    <a:pt x="953" y="1257"/>
                  </a:lnTo>
                  <a:lnTo>
                    <a:pt x="881" y="1293"/>
                  </a:lnTo>
                  <a:lnTo>
                    <a:pt x="701" y="1293"/>
                  </a:lnTo>
                  <a:lnTo>
                    <a:pt x="629" y="1257"/>
                  </a:lnTo>
                  <a:lnTo>
                    <a:pt x="539" y="1221"/>
                  </a:lnTo>
                  <a:lnTo>
                    <a:pt x="486" y="1168"/>
                  </a:lnTo>
                  <a:lnTo>
                    <a:pt x="432" y="1096"/>
                  </a:lnTo>
                  <a:lnTo>
                    <a:pt x="378" y="1006"/>
                  </a:lnTo>
                  <a:lnTo>
                    <a:pt x="360" y="916"/>
                  </a:lnTo>
                  <a:lnTo>
                    <a:pt x="360" y="826"/>
                  </a:lnTo>
                  <a:lnTo>
                    <a:pt x="360" y="737"/>
                  </a:lnTo>
                  <a:lnTo>
                    <a:pt x="378" y="647"/>
                  </a:lnTo>
                  <a:lnTo>
                    <a:pt x="432" y="557"/>
                  </a:lnTo>
                  <a:lnTo>
                    <a:pt x="486" y="485"/>
                  </a:lnTo>
                  <a:lnTo>
                    <a:pt x="539" y="413"/>
                  </a:lnTo>
                  <a:lnTo>
                    <a:pt x="629" y="377"/>
                  </a:lnTo>
                  <a:lnTo>
                    <a:pt x="701" y="359"/>
                  </a:lnTo>
                  <a:lnTo>
                    <a:pt x="791" y="342"/>
                  </a:lnTo>
                  <a:close/>
                  <a:moveTo>
                    <a:pt x="791" y="0"/>
                  </a:moveTo>
                  <a:lnTo>
                    <a:pt x="629" y="18"/>
                  </a:lnTo>
                  <a:lnTo>
                    <a:pt x="486" y="54"/>
                  </a:lnTo>
                  <a:lnTo>
                    <a:pt x="342" y="144"/>
                  </a:lnTo>
                  <a:lnTo>
                    <a:pt x="216" y="234"/>
                  </a:lnTo>
                  <a:lnTo>
                    <a:pt x="126" y="359"/>
                  </a:lnTo>
                  <a:lnTo>
                    <a:pt x="55" y="503"/>
                  </a:lnTo>
                  <a:lnTo>
                    <a:pt x="19" y="665"/>
                  </a:lnTo>
                  <a:lnTo>
                    <a:pt x="1" y="826"/>
                  </a:lnTo>
                  <a:lnTo>
                    <a:pt x="19" y="988"/>
                  </a:lnTo>
                  <a:lnTo>
                    <a:pt x="55" y="1132"/>
                  </a:lnTo>
                  <a:lnTo>
                    <a:pt x="126" y="1275"/>
                  </a:lnTo>
                  <a:lnTo>
                    <a:pt x="216" y="1419"/>
                  </a:lnTo>
                  <a:lnTo>
                    <a:pt x="342" y="1509"/>
                  </a:lnTo>
                  <a:lnTo>
                    <a:pt x="486" y="1598"/>
                  </a:lnTo>
                  <a:lnTo>
                    <a:pt x="629" y="1634"/>
                  </a:lnTo>
                  <a:lnTo>
                    <a:pt x="791" y="1652"/>
                  </a:lnTo>
                  <a:lnTo>
                    <a:pt x="917" y="1634"/>
                  </a:lnTo>
                  <a:lnTo>
                    <a:pt x="1024" y="1616"/>
                  </a:lnTo>
                  <a:lnTo>
                    <a:pt x="1132" y="1563"/>
                  </a:lnTo>
                  <a:lnTo>
                    <a:pt x="1240" y="1509"/>
                  </a:lnTo>
                  <a:lnTo>
                    <a:pt x="1258" y="1563"/>
                  </a:lnTo>
                  <a:lnTo>
                    <a:pt x="1294" y="1616"/>
                  </a:lnTo>
                  <a:lnTo>
                    <a:pt x="1348" y="1634"/>
                  </a:lnTo>
                  <a:lnTo>
                    <a:pt x="1401" y="1652"/>
                  </a:lnTo>
                  <a:lnTo>
                    <a:pt x="1473" y="1634"/>
                  </a:lnTo>
                  <a:lnTo>
                    <a:pt x="1527" y="1598"/>
                  </a:lnTo>
                  <a:lnTo>
                    <a:pt x="1563" y="1545"/>
                  </a:lnTo>
                  <a:lnTo>
                    <a:pt x="1581" y="1473"/>
                  </a:lnTo>
                  <a:lnTo>
                    <a:pt x="1581" y="826"/>
                  </a:lnTo>
                  <a:lnTo>
                    <a:pt x="1581" y="180"/>
                  </a:lnTo>
                  <a:lnTo>
                    <a:pt x="1563" y="108"/>
                  </a:lnTo>
                  <a:lnTo>
                    <a:pt x="1527" y="54"/>
                  </a:lnTo>
                  <a:lnTo>
                    <a:pt x="1473" y="18"/>
                  </a:lnTo>
                  <a:lnTo>
                    <a:pt x="1401" y="0"/>
                  </a:lnTo>
                  <a:lnTo>
                    <a:pt x="1348" y="18"/>
                  </a:lnTo>
                  <a:lnTo>
                    <a:pt x="1294" y="36"/>
                  </a:lnTo>
                  <a:lnTo>
                    <a:pt x="1258" y="90"/>
                  </a:lnTo>
                  <a:lnTo>
                    <a:pt x="1240" y="144"/>
                  </a:lnTo>
                  <a:lnTo>
                    <a:pt x="1132" y="90"/>
                  </a:lnTo>
                  <a:lnTo>
                    <a:pt x="1024" y="3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1857375" y="1993300"/>
              <a:ext cx="50325" cy="58400"/>
            </a:xfrm>
            <a:custGeom>
              <a:avLst/>
              <a:gdLst/>
              <a:ahLst/>
              <a:cxnLst/>
              <a:rect l="l" t="t" r="r" b="b"/>
              <a:pathLst>
                <a:path w="2013" h="2336" extrusionOk="0">
                  <a:moveTo>
                    <a:pt x="198" y="1"/>
                  </a:moveTo>
                  <a:lnTo>
                    <a:pt x="127" y="19"/>
                  </a:lnTo>
                  <a:lnTo>
                    <a:pt x="55" y="55"/>
                  </a:lnTo>
                  <a:lnTo>
                    <a:pt x="19" y="109"/>
                  </a:lnTo>
                  <a:lnTo>
                    <a:pt x="1" y="181"/>
                  </a:lnTo>
                  <a:lnTo>
                    <a:pt x="1" y="2156"/>
                  </a:lnTo>
                  <a:lnTo>
                    <a:pt x="19" y="2228"/>
                  </a:lnTo>
                  <a:lnTo>
                    <a:pt x="55" y="2281"/>
                  </a:lnTo>
                  <a:lnTo>
                    <a:pt x="127" y="2317"/>
                  </a:lnTo>
                  <a:lnTo>
                    <a:pt x="198" y="2335"/>
                  </a:lnTo>
                  <a:lnTo>
                    <a:pt x="270" y="2317"/>
                  </a:lnTo>
                  <a:lnTo>
                    <a:pt x="324" y="2281"/>
                  </a:lnTo>
                  <a:lnTo>
                    <a:pt x="360" y="2228"/>
                  </a:lnTo>
                  <a:lnTo>
                    <a:pt x="378" y="2156"/>
                  </a:lnTo>
                  <a:lnTo>
                    <a:pt x="378" y="755"/>
                  </a:lnTo>
                  <a:lnTo>
                    <a:pt x="863" y="1420"/>
                  </a:lnTo>
                  <a:lnTo>
                    <a:pt x="935" y="1473"/>
                  </a:lnTo>
                  <a:lnTo>
                    <a:pt x="1007" y="1491"/>
                  </a:lnTo>
                  <a:lnTo>
                    <a:pt x="1060" y="1491"/>
                  </a:lnTo>
                  <a:lnTo>
                    <a:pt x="1096" y="1473"/>
                  </a:lnTo>
                  <a:lnTo>
                    <a:pt x="1132" y="1455"/>
                  </a:lnTo>
                  <a:lnTo>
                    <a:pt x="1168" y="1420"/>
                  </a:lnTo>
                  <a:lnTo>
                    <a:pt x="1635" y="755"/>
                  </a:lnTo>
                  <a:lnTo>
                    <a:pt x="1635" y="2156"/>
                  </a:lnTo>
                  <a:lnTo>
                    <a:pt x="1653" y="2228"/>
                  </a:lnTo>
                  <a:lnTo>
                    <a:pt x="1689" y="2281"/>
                  </a:lnTo>
                  <a:lnTo>
                    <a:pt x="1761" y="2317"/>
                  </a:lnTo>
                  <a:lnTo>
                    <a:pt x="1833" y="2335"/>
                  </a:lnTo>
                  <a:lnTo>
                    <a:pt x="1904" y="2317"/>
                  </a:lnTo>
                  <a:lnTo>
                    <a:pt x="1958" y="2281"/>
                  </a:lnTo>
                  <a:lnTo>
                    <a:pt x="1994" y="2228"/>
                  </a:lnTo>
                  <a:lnTo>
                    <a:pt x="2012" y="2156"/>
                  </a:lnTo>
                  <a:lnTo>
                    <a:pt x="2012" y="181"/>
                  </a:lnTo>
                  <a:lnTo>
                    <a:pt x="1994" y="109"/>
                  </a:lnTo>
                  <a:lnTo>
                    <a:pt x="1958" y="55"/>
                  </a:lnTo>
                  <a:lnTo>
                    <a:pt x="1886" y="19"/>
                  </a:lnTo>
                  <a:lnTo>
                    <a:pt x="1815" y="1"/>
                  </a:lnTo>
                  <a:lnTo>
                    <a:pt x="1779" y="1"/>
                  </a:lnTo>
                  <a:lnTo>
                    <a:pt x="1725" y="19"/>
                  </a:lnTo>
                  <a:lnTo>
                    <a:pt x="1689" y="55"/>
                  </a:lnTo>
                  <a:lnTo>
                    <a:pt x="1671" y="73"/>
                  </a:lnTo>
                  <a:lnTo>
                    <a:pt x="1007" y="1007"/>
                  </a:lnTo>
                  <a:lnTo>
                    <a:pt x="342" y="73"/>
                  </a:lnTo>
                  <a:lnTo>
                    <a:pt x="270" y="1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1923825" y="2009925"/>
              <a:ext cx="40425" cy="42225"/>
            </a:xfrm>
            <a:custGeom>
              <a:avLst/>
              <a:gdLst/>
              <a:ahLst/>
              <a:cxnLst/>
              <a:rect l="l" t="t" r="r" b="b"/>
              <a:pathLst>
                <a:path w="1617" h="1689" extrusionOk="0">
                  <a:moveTo>
                    <a:pt x="898" y="324"/>
                  </a:moveTo>
                  <a:lnTo>
                    <a:pt x="988" y="342"/>
                  </a:lnTo>
                  <a:lnTo>
                    <a:pt x="1060" y="377"/>
                  </a:lnTo>
                  <a:lnTo>
                    <a:pt x="1114" y="431"/>
                  </a:lnTo>
                  <a:lnTo>
                    <a:pt x="1186" y="467"/>
                  </a:lnTo>
                  <a:lnTo>
                    <a:pt x="1240" y="539"/>
                  </a:lnTo>
                  <a:lnTo>
                    <a:pt x="1276" y="593"/>
                  </a:lnTo>
                  <a:lnTo>
                    <a:pt x="1311" y="683"/>
                  </a:lnTo>
                  <a:lnTo>
                    <a:pt x="378" y="683"/>
                  </a:lnTo>
                  <a:lnTo>
                    <a:pt x="396" y="593"/>
                  </a:lnTo>
                  <a:lnTo>
                    <a:pt x="432" y="539"/>
                  </a:lnTo>
                  <a:lnTo>
                    <a:pt x="485" y="467"/>
                  </a:lnTo>
                  <a:lnTo>
                    <a:pt x="539" y="413"/>
                  </a:lnTo>
                  <a:lnTo>
                    <a:pt x="593" y="377"/>
                  </a:lnTo>
                  <a:lnTo>
                    <a:pt x="665" y="342"/>
                  </a:lnTo>
                  <a:lnTo>
                    <a:pt x="737" y="324"/>
                  </a:lnTo>
                  <a:close/>
                  <a:moveTo>
                    <a:pt x="827" y="0"/>
                  </a:moveTo>
                  <a:lnTo>
                    <a:pt x="647" y="18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234" y="252"/>
                  </a:lnTo>
                  <a:lnTo>
                    <a:pt x="144" y="377"/>
                  </a:lnTo>
                  <a:lnTo>
                    <a:pt x="72" y="521"/>
                  </a:lnTo>
                  <a:lnTo>
                    <a:pt x="19" y="665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72" y="1168"/>
                  </a:lnTo>
                  <a:lnTo>
                    <a:pt x="144" y="1293"/>
                  </a:lnTo>
                  <a:lnTo>
                    <a:pt x="234" y="1419"/>
                  </a:lnTo>
                  <a:lnTo>
                    <a:pt x="360" y="1527"/>
                  </a:lnTo>
                  <a:lnTo>
                    <a:pt x="485" y="1599"/>
                  </a:lnTo>
                  <a:lnTo>
                    <a:pt x="647" y="1652"/>
                  </a:lnTo>
                  <a:lnTo>
                    <a:pt x="809" y="1688"/>
                  </a:lnTo>
                  <a:lnTo>
                    <a:pt x="970" y="1670"/>
                  </a:lnTo>
                  <a:lnTo>
                    <a:pt x="1132" y="1634"/>
                  </a:lnTo>
                  <a:lnTo>
                    <a:pt x="1276" y="1563"/>
                  </a:lnTo>
                  <a:lnTo>
                    <a:pt x="1401" y="1455"/>
                  </a:lnTo>
                  <a:lnTo>
                    <a:pt x="1419" y="1455"/>
                  </a:lnTo>
                  <a:lnTo>
                    <a:pt x="1437" y="1401"/>
                  </a:lnTo>
                  <a:lnTo>
                    <a:pt x="1455" y="1347"/>
                  </a:lnTo>
                  <a:lnTo>
                    <a:pt x="1437" y="1293"/>
                  </a:lnTo>
                  <a:lnTo>
                    <a:pt x="1401" y="1239"/>
                  </a:lnTo>
                  <a:lnTo>
                    <a:pt x="1347" y="1203"/>
                  </a:lnTo>
                  <a:lnTo>
                    <a:pt x="1222" y="1203"/>
                  </a:lnTo>
                  <a:lnTo>
                    <a:pt x="1168" y="1239"/>
                  </a:lnTo>
                  <a:lnTo>
                    <a:pt x="1096" y="1293"/>
                  </a:lnTo>
                  <a:lnTo>
                    <a:pt x="1006" y="1311"/>
                  </a:lnTo>
                  <a:lnTo>
                    <a:pt x="916" y="1329"/>
                  </a:lnTo>
                  <a:lnTo>
                    <a:pt x="827" y="1329"/>
                  </a:lnTo>
                  <a:lnTo>
                    <a:pt x="737" y="1311"/>
                  </a:lnTo>
                  <a:lnTo>
                    <a:pt x="647" y="1275"/>
                  </a:lnTo>
                  <a:lnTo>
                    <a:pt x="575" y="1239"/>
                  </a:lnTo>
                  <a:lnTo>
                    <a:pt x="503" y="1186"/>
                  </a:lnTo>
                  <a:lnTo>
                    <a:pt x="432" y="1078"/>
                  </a:lnTo>
                  <a:lnTo>
                    <a:pt x="396" y="952"/>
                  </a:lnTo>
                  <a:lnTo>
                    <a:pt x="1509" y="952"/>
                  </a:lnTo>
                  <a:lnTo>
                    <a:pt x="1563" y="934"/>
                  </a:lnTo>
                  <a:lnTo>
                    <a:pt x="1599" y="880"/>
                  </a:lnTo>
                  <a:lnTo>
                    <a:pt x="1617" y="826"/>
                  </a:lnTo>
                  <a:lnTo>
                    <a:pt x="1617" y="790"/>
                  </a:lnTo>
                  <a:lnTo>
                    <a:pt x="1617" y="773"/>
                  </a:lnTo>
                  <a:lnTo>
                    <a:pt x="1599" y="629"/>
                  </a:lnTo>
                  <a:lnTo>
                    <a:pt x="1563" y="467"/>
                  </a:lnTo>
                  <a:lnTo>
                    <a:pt x="1473" y="342"/>
                  </a:lnTo>
                  <a:lnTo>
                    <a:pt x="1383" y="234"/>
                  </a:lnTo>
                  <a:lnTo>
                    <a:pt x="1258" y="126"/>
                  </a:lnTo>
                  <a:lnTo>
                    <a:pt x="1132" y="54"/>
                  </a:lnTo>
                  <a:lnTo>
                    <a:pt x="970" y="18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1970075" y="1993300"/>
              <a:ext cx="22900" cy="58400"/>
            </a:xfrm>
            <a:custGeom>
              <a:avLst/>
              <a:gdLst/>
              <a:ahLst/>
              <a:cxnLst/>
              <a:rect l="l" t="t" r="r" b="b"/>
              <a:pathLst>
                <a:path w="916" h="2336" extrusionOk="0">
                  <a:moveTo>
                    <a:pt x="467" y="1"/>
                  </a:moveTo>
                  <a:lnTo>
                    <a:pt x="395" y="19"/>
                  </a:lnTo>
                  <a:lnTo>
                    <a:pt x="341" y="55"/>
                  </a:lnTo>
                  <a:lnTo>
                    <a:pt x="305" y="109"/>
                  </a:lnTo>
                  <a:lnTo>
                    <a:pt x="287" y="181"/>
                  </a:lnTo>
                  <a:lnTo>
                    <a:pt x="287" y="665"/>
                  </a:lnTo>
                  <a:lnTo>
                    <a:pt x="180" y="665"/>
                  </a:lnTo>
                  <a:lnTo>
                    <a:pt x="108" y="683"/>
                  </a:lnTo>
                  <a:lnTo>
                    <a:pt x="54" y="719"/>
                  </a:lnTo>
                  <a:lnTo>
                    <a:pt x="18" y="773"/>
                  </a:lnTo>
                  <a:lnTo>
                    <a:pt x="0" y="845"/>
                  </a:lnTo>
                  <a:lnTo>
                    <a:pt x="18" y="917"/>
                  </a:lnTo>
                  <a:lnTo>
                    <a:pt x="54" y="989"/>
                  </a:lnTo>
                  <a:lnTo>
                    <a:pt x="108" y="1025"/>
                  </a:lnTo>
                  <a:lnTo>
                    <a:pt x="180" y="1042"/>
                  </a:lnTo>
                  <a:lnTo>
                    <a:pt x="287" y="1042"/>
                  </a:lnTo>
                  <a:lnTo>
                    <a:pt x="287" y="1958"/>
                  </a:lnTo>
                  <a:lnTo>
                    <a:pt x="287" y="2048"/>
                  </a:lnTo>
                  <a:lnTo>
                    <a:pt x="305" y="2102"/>
                  </a:lnTo>
                  <a:lnTo>
                    <a:pt x="341" y="2174"/>
                  </a:lnTo>
                  <a:lnTo>
                    <a:pt x="395" y="2228"/>
                  </a:lnTo>
                  <a:lnTo>
                    <a:pt x="449" y="2264"/>
                  </a:lnTo>
                  <a:lnTo>
                    <a:pt x="503" y="2299"/>
                  </a:lnTo>
                  <a:lnTo>
                    <a:pt x="575" y="2335"/>
                  </a:lnTo>
                  <a:lnTo>
                    <a:pt x="665" y="2335"/>
                  </a:lnTo>
                  <a:lnTo>
                    <a:pt x="736" y="2317"/>
                  </a:lnTo>
                  <a:lnTo>
                    <a:pt x="790" y="2281"/>
                  </a:lnTo>
                  <a:lnTo>
                    <a:pt x="826" y="2228"/>
                  </a:lnTo>
                  <a:lnTo>
                    <a:pt x="844" y="2156"/>
                  </a:lnTo>
                  <a:lnTo>
                    <a:pt x="826" y="2084"/>
                  </a:lnTo>
                  <a:lnTo>
                    <a:pt x="790" y="2012"/>
                  </a:lnTo>
                  <a:lnTo>
                    <a:pt x="718" y="1976"/>
                  </a:lnTo>
                  <a:lnTo>
                    <a:pt x="647" y="1958"/>
                  </a:lnTo>
                  <a:lnTo>
                    <a:pt x="647" y="1042"/>
                  </a:lnTo>
                  <a:lnTo>
                    <a:pt x="736" y="1042"/>
                  </a:lnTo>
                  <a:lnTo>
                    <a:pt x="808" y="1025"/>
                  </a:lnTo>
                  <a:lnTo>
                    <a:pt x="862" y="989"/>
                  </a:lnTo>
                  <a:lnTo>
                    <a:pt x="898" y="917"/>
                  </a:lnTo>
                  <a:lnTo>
                    <a:pt x="916" y="845"/>
                  </a:lnTo>
                  <a:lnTo>
                    <a:pt x="898" y="773"/>
                  </a:lnTo>
                  <a:lnTo>
                    <a:pt x="862" y="719"/>
                  </a:lnTo>
                  <a:lnTo>
                    <a:pt x="790" y="683"/>
                  </a:lnTo>
                  <a:lnTo>
                    <a:pt x="718" y="665"/>
                  </a:lnTo>
                  <a:lnTo>
                    <a:pt x="647" y="665"/>
                  </a:lnTo>
                  <a:lnTo>
                    <a:pt x="647" y="181"/>
                  </a:lnTo>
                  <a:lnTo>
                    <a:pt x="647" y="109"/>
                  </a:lnTo>
                  <a:lnTo>
                    <a:pt x="593" y="55"/>
                  </a:lnTo>
                  <a:lnTo>
                    <a:pt x="539" y="1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2001950" y="2009925"/>
              <a:ext cx="25600" cy="41775"/>
            </a:xfrm>
            <a:custGeom>
              <a:avLst/>
              <a:gdLst/>
              <a:ahLst/>
              <a:cxnLst/>
              <a:rect l="l" t="t" r="r" b="b"/>
              <a:pathLst>
                <a:path w="1024" h="1671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54"/>
                  </a:lnTo>
                  <a:lnTo>
                    <a:pt x="18" y="108"/>
                  </a:lnTo>
                  <a:lnTo>
                    <a:pt x="0" y="180"/>
                  </a:lnTo>
                  <a:lnTo>
                    <a:pt x="0" y="1491"/>
                  </a:lnTo>
                  <a:lnTo>
                    <a:pt x="18" y="1563"/>
                  </a:lnTo>
                  <a:lnTo>
                    <a:pt x="54" y="1616"/>
                  </a:lnTo>
                  <a:lnTo>
                    <a:pt x="108" y="1652"/>
                  </a:lnTo>
                  <a:lnTo>
                    <a:pt x="180" y="1670"/>
                  </a:lnTo>
                  <a:lnTo>
                    <a:pt x="252" y="1652"/>
                  </a:lnTo>
                  <a:lnTo>
                    <a:pt x="305" y="1616"/>
                  </a:lnTo>
                  <a:lnTo>
                    <a:pt x="341" y="1563"/>
                  </a:lnTo>
                  <a:lnTo>
                    <a:pt x="359" y="1491"/>
                  </a:lnTo>
                  <a:lnTo>
                    <a:pt x="359" y="862"/>
                  </a:lnTo>
                  <a:lnTo>
                    <a:pt x="413" y="719"/>
                  </a:lnTo>
                  <a:lnTo>
                    <a:pt x="485" y="575"/>
                  </a:lnTo>
                  <a:lnTo>
                    <a:pt x="557" y="485"/>
                  </a:lnTo>
                  <a:lnTo>
                    <a:pt x="647" y="431"/>
                  </a:lnTo>
                  <a:lnTo>
                    <a:pt x="736" y="377"/>
                  </a:lnTo>
                  <a:lnTo>
                    <a:pt x="844" y="360"/>
                  </a:lnTo>
                  <a:lnTo>
                    <a:pt x="916" y="342"/>
                  </a:lnTo>
                  <a:lnTo>
                    <a:pt x="970" y="306"/>
                  </a:lnTo>
                  <a:lnTo>
                    <a:pt x="1006" y="252"/>
                  </a:lnTo>
                  <a:lnTo>
                    <a:pt x="1024" y="180"/>
                  </a:lnTo>
                  <a:lnTo>
                    <a:pt x="1006" y="108"/>
                  </a:lnTo>
                  <a:lnTo>
                    <a:pt x="970" y="54"/>
                  </a:lnTo>
                  <a:lnTo>
                    <a:pt x="916" y="18"/>
                  </a:lnTo>
                  <a:lnTo>
                    <a:pt x="736" y="18"/>
                  </a:lnTo>
                  <a:lnTo>
                    <a:pt x="629" y="54"/>
                  </a:lnTo>
                  <a:lnTo>
                    <a:pt x="521" y="90"/>
                  </a:lnTo>
                  <a:lnTo>
                    <a:pt x="431" y="144"/>
                  </a:lnTo>
                  <a:lnTo>
                    <a:pt x="359" y="216"/>
                  </a:lnTo>
                  <a:lnTo>
                    <a:pt x="359" y="180"/>
                  </a:lnTo>
                  <a:lnTo>
                    <a:pt x="341" y="108"/>
                  </a:lnTo>
                  <a:lnTo>
                    <a:pt x="305" y="54"/>
                  </a:lnTo>
                  <a:lnTo>
                    <a:pt x="234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2038750" y="1993300"/>
              <a:ext cx="9000" cy="58400"/>
            </a:xfrm>
            <a:custGeom>
              <a:avLst/>
              <a:gdLst/>
              <a:ahLst/>
              <a:cxnLst/>
              <a:rect l="l" t="t" r="r" b="b"/>
              <a:pathLst>
                <a:path w="360" h="2336" extrusionOk="0">
                  <a:moveTo>
                    <a:pt x="180" y="1"/>
                  </a:moveTo>
                  <a:lnTo>
                    <a:pt x="108" y="19"/>
                  </a:lnTo>
                  <a:lnTo>
                    <a:pt x="37" y="55"/>
                  </a:lnTo>
                  <a:lnTo>
                    <a:pt x="1" y="109"/>
                  </a:lnTo>
                  <a:lnTo>
                    <a:pt x="1" y="181"/>
                  </a:lnTo>
                  <a:lnTo>
                    <a:pt x="1" y="252"/>
                  </a:lnTo>
                  <a:lnTo>
                    <a:pt x="1" y="324"/>
                  </a:lnTo>
                  <a:lnTo>
                    <a:pt x="37" y="378"/>
                  </a:lnTo>
                  <a:lnTo>
                    <a:pt x="108" y="414"/>
                  </a:lnTo>
                  <a:lnTo>
                    <a:pt x="180" y="432"/>
                  </a:lnTo>
                  <a:lnTo>
                    <a:pt x="234" y="414"/>
                  </a:lnTo>
                  <a:lnTo>
                    <a:pt x="306" y="378"/>
                  </a:lnTo>
                  <a:lnTo>
                    <a:pt x="342" y="324"/>
                  </a:lnTo>
                  <a:lnTo>
                    <a:pt x="360" y="252"/>
                  </a:lnTo>
                  <a:lnTo>
                    <a:pt x="360" y="181"/>
                  </a:lnTo>
                  <a:lnTo>
                    <a:pt x="342" y="109"/>
                  </a:lnTo>
                  <a:lnTo>
                    <a:pt x="306" y="55"/>
                  </a:lnTo>
                  <a:lnTo>
                    <a:pt x="234" y="19"/>
                  </a:lnTo>
                  <a:lnTo>
                    <a:pt x="180" y="1"/>
                  </a:lnTo>
                  <a:close/>
                  <a:moveTo>
                    <a:pt x="108" y="683"/>
                  </a:moveTo>
                  <a:lnTo>
                    <a:pt x="37" y="737"/>
                  </a:lnTo>
                  <a:lnTo>
                    <a:pt x="1" y="791"/>
                  </a:lnTo>
                  <a:lnTo>
                    <a:pt x="1" y="863"/>
                  </a:lnTo>
                  <a:lnTo>
                    <a:pt x="1" y="2156"/>
                  </a:lnTo>
                  <a:lnTo>
                    <a:pt x="1" y="2228"/>
                  </a:lnTo>
                  <a:lnTo>
                    <a:pt x="37" y="2281"/>
                  </a:lnTo>
                  <a:lnTo>
                    <a:pt x="108" y="2317"/>
                  </a:lnTo>
                  <a:lnTo>
                    <a:pt x="180" y="2335"/>
                  </a:lnTo>
                  <a:lnTo>
                    <a:pt x="234" y="2317"/>
                  </a:lnTo>
                  <a:lnTo>
                    <a:pt x="306" y="2281"/>
                  </a:lnTo>
                  <a:lnTo>
                    <a:pt x="342" y="2228"/>
                  </a:lnTo>
                  <a:lnTo>
                    <a:pt x="360" y="2156"/>
                  </a:lnTo>
                  <a:lnTo>
                    <a:pt x="360" y="863"/>
                  </a:lnTo>
                  <a:lnTo>
                    <a:pt x="342" y="791"/>
                  </a:lnTo>
                  <a:lnTo>
                    <a:pt x="306" y="737"/>
                  </a:lnTo>
                  <a:lnTo>
                    <a:pt x="234" y="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2058950" y="2009925"/>
              <a:ext cx="35950" cy="41775"/>
            </a:xfrm>
            <a:custGeom>
              <a:avLst/>
              <a:gdLst/>
              <a:ahLst/>
              <a:cxnLst/>
              <a:rect l="l" t="t" r="r" b="b"/>
              <a:pathLst>
                <a:path w="1438" h="1671" extrusionOk="0">
                  <a:moveTo>
                    <a:pt x="845" y="0"/>
                  </a:moveTo>
                  <a:lnTo>
                    <a:pt x="683" y="18"/>
                  </a:lnTo>
                  <a:lnTo>
                    <a:pt x="521" y="72"/>
                  </a:lnTo>
                  <a:lnTo>
                    <a:pt x="378" y="144"/>
                  </a:lnTo>
                  <a:lnTo>
                    <a:pt x="252" y="252"/>
                  </a:lnTo>
                  <a:lnTo>
                    <a:pt x="144" y="377"/>
                  </a:lnTo>
                  <a:lnTo>
                    <a:pt x="72" y="521"/>
                  </a:lnTo>
                  <a:lnTo>
                    <a:pt x="19" y="665"/>
                  </a:lnTo>
                  <a:lnTo>
                    <a:pt x="1" y="844"/>
                  </a:lnTo>
                  <a:lnTo>
                    <a:pt x="19" y="1006"/>
                  </a:lnTo>
                  <a:lnTo>
                    <a:pt x="72" y="1168"/>
                  </a:lnTo>
                  <a:lnTo>
                    <a:pt x="144" y="1311"/>
                  </a:lnTo>
                  <a:lnTo>
                    <a:pt x="252" y="1419"/>
                  </a:lnTo>
                  <a:lnTo>
                    <a:pt x="378" y="1527"/>
                  </a:lnTo>
                  <a:lnTo>
                    <a:pt x="521" y="1599"/>
                  </a:lnTo>
                  <a:lnTo>
                    <a:pt x="683" y="1652"/>
                  </a:lnTo>
                  <a:lnTo>
                    <a:pt x="845" y="1670"/>
                  </a:lnTo>
                  <a:lnTo>
                    <a:pt x="988" y="1652"/>
                  </a:lnTo>
                  <a:lnTo>
                    <a:pt x="1132" y="1616"/>
                  </a:lnTo>
                  <a:lnTo>
                    <a:pt x="1258" y="1563"/>
                  </a:lnTo>
                  <a:lnTo>
                    <a:pt x="1383" y="1491"/>
                  </a:lnTo>
                  <a:lnTo>
                    <a:pt x="1419" y="1437"/>
                  </a:lnTo>
                  <a:lnTo>
                    <a:pt x="1437" y="1365"/>
                  </a:lnTo>
                  <a:lnTo>
                    <a:pt x="1437" y="1311"/>
                  </a:lnTo>
                  <a:lnTo>
                    <a:pt x="1419" y="1239"/>
                  </a:lnTo>
                  <a:lnTo>
                    <a:pt x="1365" y="1203"/>
                  </a:lnTo>
                  <a:lnTo>
                    <a:pt x="1294" y="1186"/>
                  </a:lnTo>
                  <a:lnTo>
                    <a:pt x="1240" y="1186"/>
                  </a:lnTo>
                  <a:lnTo>
                    <a:pt x="1168" y="1203"/>
                  </a:lnTo>
                  <a:lnTo>
                    <a:pt x="1096" y="1257"/>
                  </a:lnTo>
                  <a:lnTo>
                    <a:pt x="1024" y="1293"/>
                  </a:lnTo>
                  <a:lnTo>
                    <a:pt x="934" y="1311"/>
                  </a:lnTo>
                  <a:lnTo>
                    <a:pt x="755" y="1311"/>
                  </a:lnTo>
                  <a:lnTo>
                    <a:pt x="665" y="1275"/>
                  </a:lnTo>
                  <a:lnTo>
                    <a:pt x="593" y="1239"/>
                  </a:lnTo>
                  <a:lnTo>
                    <a:pt x="521" y="1168"/>
                  </a:lnTo>
                  <a:lnTo>
                    <a:pt x="450" y="1096"/>
                  </a:lnTo>
                  <a:lnTo>
                    <a:pt x="414" y="1024"/>
                  </a:lnTo>
                  <a:lnTo>
                    <a:pt x="378" y="934"/>
                  </a:lnTo>
                  <a:lnTo>
                    <a:pt x="378" y="844"/>
                  </a:lnTo>
                  <a:lnTo>
                    <a:pt x="378" y="737"/>
                  </a:lnTo>
                  <a:lnTo>
                    <a:pt x="414" y="647"/>
                  </a:lnTo>
                  <a:lnTo>
                    <a:pt x="450" y="575"/>
                  </a:lnTo>
                  <a:lnTo>
                    <a:pt x="521" y="503"/>
                  </a:lnTo>
                  <a:lnTo>
                    <a:pt x="593" y="431"/>
                  </a:lnTo>
                  <a:lnTo>
                    <a:pt x="665" y="395"/>
                  </a:lnTo>
                  <a:lnTo>
                    <a:pt x="755" y="360"/>
                  </a:lnTo>
                  <a:lnTo>
                    <a:pt x="934" y="360"/>
                  </a:lnTo>
                  <a:lnTo>
                    <a:pt x="1024" y="377"/>
                  </a:lnTo>
                  <a:lnTo>
                    <a:pt x="1096" y="413"/>
                  </a:lnTo>
                  <a:lnTo>
                    <a:pt x="1168" y="467"/>
                  </a:lnTo>
                  <a:lnTo>
                    <a:pt x="1240" y="485"/>
                  </a:lnTo>
                  <a:lnTo>
                    <a:pt x="1294" y="485"/>
                  </a:lnTo>
                  <a:lnTo>
                    <a:pt x="1365" y="467"/>
                  </a:lnTo>
                  <a:lnTo>
                    <a:pt x="1419" y="431"/>
                  </a:lnTo>
                  <a:lnTo>
                    <a:pt x="1437" y="360"/>
                  </a:lnTo>
                  <a:lnTo>
                    <a:pt x="1437" y="306"/>
                  </a:lnTo>
                  <a:lnTo>
                    <a:pt x="1419" y="234"/>
                  </a:lnTo>
                  <a:lnTo>
                    <a:pt x="1383" y="180"/>
                  </a:lnTo>
                  <a:lnTo>
                    <a:pt x="1258" y="108"/>
                  </a:lnTo>
                  <a:lnTo>
                    <a:pt x="1132" y="54"/>
                  </a:lnTo>
                  <a:lnTo>
                    <a:pt x="988" y="18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2106550" y="2009925"/>
              <a:ext cx="31900" cy="41325"/>
            </a:xfrm>
            <a:custGeom>
              <a:avLst/>
              <a:gdLst/>
              <a:ahLst/>
              <a:cxnLst/>
              <a:rect l="l" t="t" r="r" b="b"/>
              <a:pathLst>
                <a:path w="1276" h="1653" extrusionOk="0">
                  <a:moveTo>
                    <a:pt x="629" y="0"/>
                  </a:moveTo>
                  <a:lnTo>
                    <a:pt x="521" y="18"/>
                  </a:lnTo>
                  <a:lnTo>
                    <a:pt x="413" y="36"/>
                  </a:lnTo>
                  <a:lnTo>
                    <a:pt x="323" y="72"/>
                  </a:lnTo>
                  <a:lnTo>
                    <a:pt x="216" y="126"/>
                  </a:lnTo>
                  <a:lnTo>
                    <a:pt x="144" y="198"/>
                  </a:lnTo>
                  <a:lnTo>
                    <a:pt x="72" y="288"/>
                  </a:lnTo>
                  <a:lnTo>
                    <a:pt x="36" y="395"/>
                  </a:lnTo>
                  <a:lnTo>
                    <a:pt x="18" y="503"/>
                  </a:lnTo>
                  <a:lnTo>
                    <a:pt x="36" y="611"/>
                  </a:lnTo>
                  <a:lnTo>
                    <a:pt x="90" y="701"/>
                  </a:lnTo>
                  <a:lnTo>
                    <a:pt x="126" y="773"/>
                  </a:lnTo>
                  <a:lnTo>
                    <a:pt x="180" y="826"/>
                  </a:lnTo>
                  <a:lnTo>
                    <a:pt x="252" y="862"/>
                  </a:lnTo>
                  <a:lnTo>
                    <a:pt x="323" y="898"/>
                  </a:lnTo>
                  <a:lnTo>
                    <a:pt x="467" y="952"/>
                  </a:lnTo>
                  <a:lnTo>
                    <a:pt x="611" y="988"/>
                  </a:lnTo>
                  <a:lnTo>
                    <a:pt x="754" y="1024"/>
                  </a:lnTo>
                  <a:lnTo>
                    <a:pt x="880" y="1078"/>
                  </a:lnTo>
                  <a:lnTo>
                    <a:pt x="916" y="1114"/>
                  </a:lnTo>
                  <a:lnTo>
                    <a:pt x="934" y="1150"/>
                  </a:lnTo>
                  <a:lnTo>
                    <a:pt x="916" y="1203"/>
                  </a:lnTo>
                  <a:lnTo>
                    <a:pt x="862" y="1257"/>
                  </a:lnTo>
                  <a:lnTo>
                    <a:pt x="754" y="1293"/>
                  </a:lnTo>
                  <a:lnTo>
                    <a:pt x="647" y="1311"/>
                  </a:lnTo>
                  <a:lnTo>
                    <a:pt x="539" y="1293"/>
                  </a:lnTo>
                  <a:lnTo>
                    <a:pt x="449" y="1275"/>
                  </a:lnTo>
                  <a:lnTo>
                    <a:pt x="359" y="1221"/>
                  </a:lnTo>
                  <a:lnTo>
                    <a:pt x="269" y="1168"/>
                  </a:lnTo>
                  <a:lnTo>
                    <a:pt x="216" y="1132"/>
                  </a:lnTo>
                  <a:lnTo>
                    <a:pt x="144" y="1132"/>
                  </a:lnTo>
                  <a:lnTo>
                    <a:pt x="90" y="1150"/>
                  </a:lnTo>
                  <a:lnTo>
                    <a:pt x="36" y="1186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0" y="1365"/>
                  </a:lnTo>
                  <a:lnTo>
                    <a:pt x="36" y="1419"/>
                  </a:lnTo>
                  <a:lnTo>
                    <a:pt x="162" y="1509"/>
                  </a:lnTo>
                  <a:lnTo>
                    <a:pt x="305" y="1581"/>
                  </a:lnTo>
                  <a:lnTo>
                    <a:pt x="467" y="1634"/>
                  </a:lnTo>
                  <a:lnTo>
                    <a:pt x="629" y="1652"/>
                  </a:lnTo>
                  <a:lnTo>
                    <a:pt x="754" y="1652"/>
                  </a:lnTo>
                  <a:lnTo>
                    <a:pt x="862" y="1616"/>
                  </a:lnTo>
                  <a:lnTo>
                    <a:pt x="970" y="1581"/>
                  </a:lnTo>
                  <a:lnTo>
                    <a:pt x="1060" y="1527"/>
                  </a:lnTo>
                  <a:lnTo>
                    <a:pt x="1149" y="1455"/>
                  </a:lnTo>
                  <a:lnTo>
                    <a:pt x="1221" y="1365"/>
                  </a:lnTo>
                  <a:lnTo>
                    <a:pt x="1257" y="1257"/>
                  </a:lnTo>
                  <a:lnTo>
                    <a:pt x="1275" y="1132"/>
                  </a:lnTo>
                  <a:lnTo>
                    <a:pt x="1257" y="1024"/>
                  </a:lnTo>
                  <a:lnTo>
                    <a:pt x="1203" y="916"/>
                  </a:lnTo>
                  <a:lnTo>
                    <a:pt x="1167" y="862"/>
                  </a:lnTo>
                  <a:lnTo>
                    <a:pt x="1113" y="808"/>
                  </a:lnTo>
                  <a:lnTo>
                    <a:pt x="1042" y="755"/>
                  </a:lnTo>
                  <a:lnTo>
                    <a:pt x="970" y="719"/>
                  </a:lnTo>
                  <a:lnTo>
                    <a:pt x="826" y="665"/>
                  </a:lnTo>
                  <a:lnTo>
                    <a:pt x="665" y="629"/>
                  </a:lnTo>
                  <a:lnTo>
                    <a:pt x="539" y="593"/>
                  </a:lnTo>
                  <a:lnTo>
                    <a:pt x="413" y="539"/>
                  </a:lnTo>
                  <a:lnTo>
                    <a:pt x="377" y="521"/>
                  </a:lnTo>
                  <a:lnTo>
                    <a:pt x="377" y="485"/>
                  </a:lnTo>
                  <a:lnTo>
                    <a:pt x="395" y="449"/>
                  </a:lnTo>
                  <a:lnTo>
                    <a:pt x="431" y="413"/>
                  </a:lnTo>
                  <a:lnTo>
                    <a:pt x="539" y="360"/>
                  </a:lnTo>
                  <a:lnTo>
                    <a:pt x="647" y="342"/>
                  </a:lnTo>
                  <a:lnTo>
                    <a:pt x="718" y="360"/>
                  </a:lnTo>
                  <a:lnTo>
                    <a:pt x="808" y="395"/>
                  </a:lnTo>
                  <a:lnTo>
                    <a:pt x="880" y="431"/>
                  </a:lnTo>
                  <a:lnTo>
                    <a:pt x="952" y="467"/>
                  </a:lnTo>
                  <a:lnTo>
                    <a:pt x="1006" y="503"/>
                  </a:lnTo>
                  <a:lnTo>
                    <a:pt x="1078" y="503"/>
                  </a:lnTo>
                  <a:lnTo>
                    <a:pt x="1131" y="467"/>
                  </a:lnTo>
                  <a:lnTo>
                    <a:pt x="1185" y="431"/>
                  </a:lnTo>
                  <a:lnTo>
                    <a:pt x="1203" y="360"/>
                  </a:lnTo>
                  <a:lnTo>
                    <a:pt x="1203" y="306"/>
                  </a:lnTo>
                  <a:lnTo>
                    <a:pt x="1185" y="234"/>
                  </a:lnTo>
                  <a:lnTo>
                    <a:pt x="1131" y="180"/>
                  </a:lnTo>
                  <a:lnTo>
                    <a:pt x="1024" y="108"/>
                  </a:lnTo>
                  <a:lnTo>
                    <a:pt x="898" y="54"/>
                  </a:lnTo>
                  <a:lnTo>
                    <a:pt x="772" y="1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2286550" y="3061750"/>
              <a:ext cx="36850" cy="58375"/>
            </a:xfrm>
            <a:custGeom>
              <a:avLst/>
              <a:gdLst/>
              <a:ahLst/>
              <a:cxnLst/>
              <a:rect l="l" t="t" r="r" b="b"/>
              <a:pathLst>
                <a:path w="1474" h="2335" extrusionOk="0">
                  <a:moveTo>
                    <a:pt x="180" y="0"/>
                  </a:moveTo>
                  <a:lnTo>
                    <a:pt x="109" y="18"/>
                  </a:lnTo>
                  <a:lnTo>
                    <a:pt x="55" y="72"/>
                  </a:lnTo>
                  <a:lnTo>
                    <a:pt x="19" y="126"/>
                  </a:lnTo>
                  <a:lnTo>
                    <a:pt x="1" y="198"/>
                  </a:lnTo>
                  <a:lnTo>
                    <a:pt x="1" y="2173"/>
                  </a:lnTo>
                  <a:lnTo>
                    <a:pt x="19" y="2245"/>
                  </a:lnTo>
                  <a:lnTo>
                    <a:pt x="73" y="2299"/>
                  </a:lnTo>
                  <a:lnTo>
                    <a:pt x="127" y="2335"/>
                  </a:lnTo>
                  <a:lnTo>
                    <a:pt x="1348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48" y="1994"/>
                  </a:lnTo>
                  <a:lnTo>
                    <a:pt x="1276" y="1976"/>
                  </a:lnTo>
                  <a:lnTo>
                    <a:pt x="378" y="1976"/>
                  </a:lnTo>
                  <a:lnTo>
                    <a:pt x="378" y="1365"/>
                  </a:lnTo>
                  <a:lnTo>
                    <a:pt x="1150" y="1365"/>
                  </a:lnTo>
                  <a:lnTo>
                    <a:pt x="1222" y="1347"/>
                  </a:lnTo>
                  <a:lnTo>
                    <a:pt x="1294" y="1311"/>
                  </a:lnTo>
                  <a:lnTo>
                    <a:pt x="1330" y="1239"/>
                  </a:lnTo>
                  <a:lnTo>
                    <a:pt x="1348" y="1168"/>
                  </a:lnTo>
                  <a:lnTo>
                    <a:pt x="1330" y="1096"/>
                  </a:lnTo>
                  <a:lnTo>
                    <a:pt x="1294" y="1042"/>
                  </a:lnTo>
                  <a:lnTo>
                    <a:pt x="1222" y="1006"/>
                  </a:lnTo>
                  <a:lnTo>
                    <a:pt x="1150" y="988"/>
                  </a:lnTo>
                  <a:lnTo>
                    <a:pt x="378" y="988"/>
                  </a:lnTo>
                  <a:lnTo>
                    <a:pt x="378" y="377"/>
                  </a:lnTo>
                  <a:lnTo>
                    <a:pt x="1276" y="377"/>
                  </a:lnTo>
                  <a:lnTo>
                    <a:pt x="1348" y="360"/>
                  </a:lnTo>
                  <a:lnTo>
                    <a:pt x="1419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19" y="54"/>
                  </a:lnTo>
                  <a:lnTo>
                    <a:pt x="1348" y="1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2335950" y="3062650"/>
              <a:ext cx="44450" cy="58375"/>
            </a:xfrm>
            <a:custGeom>
              <a:avLst/>
              <a:gdLst/>
              <a:ahLst/>
              <a:cxnLst/>
              <a:rect l="l" t="t" r="r" b="b"/>
              <a:pathLst>
                <a:path w="1778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37"/>
                  </a:lnTo>
                  <a:lnTo>
                    <a:pt x="0" y="2173"/>
                  </a:lnTo>
                  <a:lnTo>
                    <a:pt x="36" y="2245"/>
                  </a:lnTo>
                  <a:lnTo>
                    <a:pt x="72" y="2299"/>
                  </a:lnTo>
                  <a:lnTo>
                    <a:pt x="144" y="2335"/>
                  </a:lnTo>
                  <a:lnTo>
                    <a:pt x="216" y="2335"/>
                  </a:lnTo>
                  <a:lnTo>
                    <a:pt x="287" y="2317"/>
                  </a:lnTo>
                  <a:lnTo>
                    <a:pt x="323" y="2263"/>
                  </a:lnTo>
                  <a:lnTo>
                    <a:pt x="359" y="2209"/>
                  </a:lnTo>
                  <a:lnTo>
                    <a:pt x="377" y="2137"/>
                  </a:lnTo>
                  <a:lnTo>
                    <a:pt x="377" y="754"/>
                  </a:lnTo>
                  <a:lnTo>
                    <a:pt x="1437" y="2227"/>
                  </a:lnTo>
                  <a:lnTo>
                    <a:pt x="1455" y="2245"/>
                  </a:lnTo>
                  <a:lnTo>
                    <a:pt x="1509" y="2299"/>
                  </a:lnTo>
                  <a:lnTo>
                    <a:pt x="1598" y="2317"/>
                  </a:lnTo>
                  <a:lnTo>
                    <a:pt x="1670" y="2299"/>
                  </a:lnTo>
                  <a:lnTo>
                    <a:pt x="1724" y="2263"/>
                  </a:lnTo>
                  <a:lnTo>
                    <a:pt x="1760" y="2209"/>
                  </a:lnTo>
                  <a:lnTo>
                    <a:pt x="1778" y="2137"/>
                  </a:lnTo>
                  <a:lnTo>
                    <a:pt x="1778" y="198"/>
                  </a:lnTo>
                  <a:lnTo>
                    <a:pt x="1760" y="126"/>
                  </a:lnTo>
                  <a:lnTo>
                    <a:pt x="1724" y="72"/>
                  </a:lnTo>
                  <a:lnTo>
                    <a:pt x="1670" y="36"/>
                  </a:lnTo>
                  <a:lnTo>
                    <a:pt x="1598" y="18"/>
                  </a:lnTo>
                  <a:lnTo>
                    <a:pt x="1526" y="36"/>
                  </a:lnTo>
                  <a:lnTo>
                    <a:pt x="1473" y="72"/>
                  </a:lnTo>
                  <a:lnTo>
                    <a:pt x="1419" y="126"/>
                  </a:lnTo>
                  <a:lnTo>
                    <a:pt x="1419" y="198"/>
                  </a:lnTo>
                  <a:lnTo>
                    <a:pt x="1419" y="1563"/>
                  </a:lnTo>
                  <a:lnTo>
                    <a:pt x="341" y="90"/>
                  </a:lnTo>
                  <a:lnTo>
                    <a:pt x="305" y="54"/>
                  </a:lnTo>
                  <a:lnTo>
                    <a:pt x="269" y="18"/>
                  </a:lnTo>
                  <a:lnTo>
                    <a:pt x="216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2393400" y="3060400"/>
              <a:ext cx="51650" cy="60175"/>
            </a:xfrm>
            <a:custGeom>
              <a:avLst/>
              <a:gdLst/>
              <a:ahLst/>
              <a:cxnLst/>
              <a:rect l="l" t="t" r="r" b="b"/>
              <a:pathLst>
                <a:path w="2066" h="2407" extrusionOk="0">
                  <a:moveTo>
                    <a:pt x="1240" y="1"/>
                  </a:moveTo>
                  <a:lnTo>
                    <a:pt x="1114" y="18"/>
                  </a:lnTo>
                  <a:lnTo>
                    <a:pt x="988" y="36"/>
                  </a:lnTo>
                  <a:lnTo>
                    <a:pt x="863" y="54"/>
                  </a:lnTo>
                  <a:lnTo>
                    <a:pt x="755" y="90"/>
                  </a:lnTo>
                  <a:lnTo>
                    <a:pt x="647" y="144"/>
                  </a:lnTo>
                  <a:lnTo>
                    <a:pt x="557" y="216"/>
                  </a:lnTo>
                  <a:lnTo>
                    <a:pt x="450" y="270"/>
                  </a:lnTo>
                  <a:lnTo>
                    <a:pt x="378" y="360"/>
                  </a:lnTo>
                  <a:lnTo>
                    <a:pt x="288" y="431"/>
                  </a:lnTo>
                  <a:lnTo>
                    <a:pt x="216" y="539"/>
                  </a:lnTo>
                  <a:lnTo>
                    <a:pt x="162" y="629"/>
                  </a:lnTo>
                  <a:lnTo>
                    <a:pt x="108" y="737"/>
                  </a:lnTo>
                  <a:lnTo>
                    <a:pt x="72" y="844"/>
                  </a:lnTo>
                  <a:lnTo>
                    <a:pt x="37" y="970"/>
                  </a:lnTo>
                  <a:lnTo>
                    <a:pt x="19" y="1078"/>
                  </a:lnTo>
                  <a:lnTo>
                    <a:pt x="1" y="1204"/>
                  </a:lnTo>
                  <a:lnTo>
                    <a:pt x="1" y="1240"/>
                  </a:lnTo>
                  <a:lnTo>
                    <a:pt x="19" y="1365"/>
                  </a:lnTo>
                  <a:lnTo>
                    <a:pt x="37" y="1491"/>
                  </a:lnTo>
                  <a:lnTo>
                    <a:pt x="72" y="1599"/>
                  </a:lnTo>
                  <a:lnTo>
                    <a:pt x="108" y="1706"/>
                  </a:lnTo>
                  <a:lnTo>
                    <a:pt x="162" y="1814"/>
                  </a:lnTo>
                  <a:lnTo>
                    <a:pt x="234" y="1904"/>
                  </a:lnTo>
                  <a:lnTo>
                    <a:pt x="306" y="2012"/>
                  </a:lnTo>
                  <a:lnTo>
                    <a:pt x="396" y="2084"/>
                  </a:lnTo>
                  <a:lnTo>
                    <a:pt x="468" y="2155"/>
                  </a:lnTo>
                  <a:lnTo>
                    <a:pt x="575" y="2227"/>
                  </a:lnTo>
                  <a:lnTo>
                    <a:pt x="665" y="2281"/>
                  </a:lnTo>
                  <a:lnTo>
                    <a:pt x="773" y="2335"/>
                  </a:lnTo>
                  <a:lnTo>
                    <a:pt x="881" y="2371"/>
                  </a:lnTo>
                  <a:lnTo>
                    <a:pt x="1006" y="2389"/>
                  </a:lnTo>
                  <a:lnTo>
                    <a:pt x="1132" y="2407"/>
                  </a:lnTo>
                  <a:lnTo>
                    <a:pt x="1240" y="2407"/>
                  </a:lnTo>
                  <a:lnTo>
                    <a:pt x="1455" y="2389"/>
                  </a:lnTo>
                  <a:lnTo>
                    <a:pt x="1653" y="2353"/>
                  </a:lnTo>
                  <a:lnTo>
                    <a:pt x="1832" y="2263"/>
                  </a:lnTo>
                  <a:lnTo>
                    <a:pt x="2012" y="2155"/>
                  </a:lnTo>
                  <a:lnTo>
                    <a:pt x="2048" y="2119"/>
                  </a:lnTo>
                  <a:lnTo>
                    <a:pt x="2066" y="2066"/>
                  </a:lnTo>
                  <a:lnTo>
                    <a:pt x="2066" y="2048"/>
                  </a:lnTo>
                  <a:lnTo>
                    <a:pt x="2066" y="1994"/>
                  </a:lnTo>
                  <a:lnTo>
                    <a:pt x="2066" y="1258"/>
                  </a:lnTo>
                  <a:lnTo>
                    <a:pt x="2048" y="1186"/>
                  </a:lnTo>
                  <a:lnTo>
                    <a:pt x="2012" y="1132"/>
                  </a:lnTo>
                  <a:lnTo>
                    <a:pt x="1940" y="1096"/>
                  </a:lnTo>
                  <a:lnTo>
                    <a:pt x="1868" y="1078"/>
                  </a:lnTo>
                  <a:lnTo>
                    <a:pt x="1204" y="1078"/>
                  </a:lnTo>
                  <a:lnTo>
                    <a:pt x="1132" y="1096"/>
                  </a:lnTo>
                  <a:lnTo>
                    <a:pt x="1078" y="1132"/>
                  </a:lnTo>
                  <a:lnTo>
                    <a:pt x="1042" y="1186"/>
                  </a:lnTo>
                  <a:lnTo>
                    <a:pt x="1024" y="1258"/>
                  </a:lnTo>
                  <a:lnTo>
                    <a:pt x="1042" y="1329"/>
                  </a:lnTo>
                  <a:lnTo>
                    <a:pt x="1078" y="1401"/>
                  </a:lnTo>
                  <a:lnTo>
                    <a:pt x="1132" y="1437"/>
                  </a:lnTo>
                  <a:lnTo>
                    <a:pt x="1204" y="1455"/>
                  </a:lnTo>
                  <a:lnTo>
                    <a:pt x="1689" y="1455"/>
                  </a:lnTo>
                  <a:lnTo>
                    <a:pt x="1689" y="1886"/>
                  </a:lnTo>
                  <a:lnTo>
                    <a:pt x="1581" y="1940"/>
                  </a:lnTo>
                  <a:lnTo>
                    <a:pt x="1473" y="1994"/>
                  </a:lnTo>
                  <a:lnTo>
                    <a:pt x="1347" y="2012"/>
                  </a:lnTo>
                  <a:lnTo>
                    <a:pt x="1240" y="2030"/>
                  </a:lnTo>
                  <a:lnTo>
                    <a:pt x="1078" y="2012"/>
                  </a:lnTo>
                  <a:lnTo>
                    <a:pt x="916" y="1958"/>
                  </a:lnTo>
                  <a:lnTo>
                    <a:pt x="773" y="1886"/>
                  </a:lnTo>
                  <a:lnTo>
                    <a:pt x="629" y="1778"/>
                  </a:lnTo>
                  <a:lnTo>
                    <a:pt x="593" y="1742"/>
                  </a:lnTo>
                  <a:lnTo>
                    <a:pt x="503" y="1617"/>
                  </a:lnTo>
                  <a:lnTo>
                    <a:pt x="432" y="1473"/>
                  </a:lnTo>
                  <a:lnTo>
                    <a:pt x="396" y="1329"/>
                  </a:lnTo>
                  <a:lnTo>
                    <a:pt x="396" y="1186"/>
                  </a:lnTo>
                  <a:lnTo>
                    <a:pt x="414" y="1024"/>
                  </a:lnTo>
                  <a:lnTo>
                    <a:pt x="450" y="880"/>
                  </a:lnTo>
                  <a:lnTo>
                    <a:pt x="539" y="755"/>
                  </a:lnTo>
                  <a:lnTo>
                    <a:pt x="629" y="629"/>
                  </a:lnTo>
                  <a:lnTo>
                    <a:pt x="773" y="521"/>
                  </a:lnTo>
                  <a:lnTo>
                    <a:pt x="916" y="449"/>
                  </a:lnTo>
                  <a:lnTo>
                    <a:pt x="1078" y="396"/>
                  </a:lnTo>
                  <a:lnTo>
                    <a:pt x="1383" y="396"/>
                  </a:lnTo>
                  <a:lnTo>
                    <a:pt x="1509" y="431"/>
                  </a:lnTo>
                  <a:lnTo>
                    <a:pt x="1635" y="485"/>
                  </a:lnTo>
                  <a:lnTo>
                    <a:pt x="1760" y="575"/>
                  </a:lnTo>
                  <a:lnTo>
                    <a:pt x="1832" y="593"/>
                  </a:lnTo>
                  <a:lnTo>
                    <a:pt x="1904" y="611"/>
                  </a:lnTo>
                  <a:lnTo>
                    <a:pt x="1976" y="575"/>
                  </a:lnTo>
                  <a:lnTo>
                    <a:pt x="2030" y="539"/>
                  </a:lnTo>
                  <a:lnTo>
                    <a:pt x="2066" y="467"/>
                  </a:lnTo>
                  <a:lnTo>
                    <a:pt x="2066" y="396"/>
                  </a:lnTo>
                  <a:lnTo>
                    <a:pt x="2048" y="324"/>
                  </a:lnTo>
                  <a:lnTo>
                    <a:pt x="1994" y="270"/>
                  </a:lnTo>
                  <a:lnTo>
                    <a:pt x="1814" y="162"/>
                  </a:lnTo>
                  <a:lnTo>
                    <a:pt x="1635" y="72"/>
                  </a:lnTo>
                  <a:lnTo>
                    <a:pt x="1437" y="18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2460300" y="3062650"/>
              <a:ext cx="46250" cy="57925"/>
            </a:xfrm>
            <a:custGeom>
              <a:avLst/>
              <a:gdLst/>
              <a:ahLst/>
              <a:cxnLst/>
              <a:rect l="l" t="t" r="r" b="b"/>
              <a:pathLst>
                <a:path w="1850" h="2317" extrusionOk="0">
                  <a:moveTo>
                    <a:pt x="934" y="683"/>
                  </a:moveTo>
                  <a:lnTo>
                    <a:pt x="1203" y="1401"/>
                  </a:lnTo>
                  <a:lnTo>
                    <a:pt x="665" y="1401"/>
                  </a:lnTo>
                  <a:lnTo>
                    <a:pt x="934" y="683"/>
                  </a:lnTo>
                  <a:close/>
                  <a:moveTo>
                    <a:pt x="862" y="0"/>
                  </a:moveTo>
                  <a:lnTo>
                    <a:pt x="790" y="54"/>
                  </a:lnTo>
                  <a:lnTo>
                    <a:pt x="754" y="108"/>
                  </a:lnTo>
                  <a:lnTo>
                    <a:pt x="18" y="2083"/>
                  </a:lnTo>
                  <a:lnTo>
                    <a:pt x="0" y="2155"/>
                  </a:lnTo>
                  <a:lnTo>
                    <a:pt x="18" y="2209"/>
                  </a:lnTo>
                  <a:lnTo>
                    <a:pt x="72" y="2281"/>
                  </a:lnTo>
                  <a:lnTo>
                    <a:pt x="126" y="2317"/>
                  </a:lnTo>
                  <a:lnTo>
                    <a:pt x="198" y="2317"/>
                  </a:lnTo>
                  <a:lnTo>
                    <a:pt x="252" y="2299"/>
                  </a:lnTo>
                  <a:lnTo>
                    <a:pt x="288" y="2281"/>
                  </a:lnTo>
                  <a:lnTo>
                    <a:pt x="341" y="2245"/>
                  </a:lnTo>
                  <a:lnTo>
                    <a:pt x="359" y="2191"/>
                  </a:lnTo>
                  <a:lnTo>
                    <a:pt x="521" y="1760"/>
                  </a:lnTo>
                  <a:lnTo>
                    <a:pt x="1329" y="1760"/>
                  </a:lnTo>
                  <a:lnTo>
                    <a:pt x="1509" y="2191"/>
                  </a:lnTo>
                  <a:lnTo>
                    <a:pt x="1527" y="2245"/>
                  </a:lnTo>
                  <a:lnTo>
                    <a:pt x="1562" y="2281"/>
                  </a:lnTo>
                  <a:lnTo>
                    <a:pt x="1616" y="2299"/>
                  </a:lnTo>
                  <a:lnTo>
                    <a:pt x="1670" y="2317"/>
                  </a:lnTo>
                  <a:lnTo>
                    <a:pt x="1742" y="2317"/>
                  </a:lnTo>
                  <a:lnTo>
                    <a:pt x="1796" y="2281"/>
                  </a:lnTo>
                  <a:lnTo>
                    <a:pt x="1832" y="2209"/>
                  </a:lnTo>
                  <a:lnTo>
                    <a:pt x="1850" y="2155"/>
                  </a:lnTo>
                  <a:lnTo>
                    <a:pt x="1850" y="2083"/>
                  </a:lnTo>
                  <a:lnTo>
                    <a:pt x="1114" y="108"/>
                  </a:lnTo>
                  <a:lnTo>
                    <a:pt x="1060" y="54"/>
                  </a:lnTo>
                  <a:lnTo>
                    <a:pt x="1006" y="18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2512375" y="3060400"/>
              <a:ext cx="51650" cy="60175"/>
            </a:xfrm>
            <a:custGeom>
              <a:avLst/>
              <a:gdLst/>
              <a:ahLst/>
              <a:cxnLst/>
              <a:rect l="l" t="t" r="r" b="b"/>
              <a:pathLst>
                <a:path w="2066" h="2407" extrusionOk="0">
                  <a:moveTo>
                    <a:pt x="1239" y="1"/>
                  </a:moveTo>
                  <a:lnTo>
                    <a:pt x="1114" y="18"/>
                  </a:lnTo>
                  <a:lnTo>
                    <a:pt x="988" y="36"/>
                  </a:lnTo>
                  <a:lnTo>
                    <a:pt x="880" y="54"/>
                  </a:lnTo>
                  <a:lnTo>
                    <a:pt x="754" y="90"/>
                  </a:lnTo>
                  <a:lnTo>
                    <a:pt x="665" y="144"/>
                  </a:lnTo>
                  <a:lnTo>
                    <a:pt x="557" y="198"/>
                  </a:lnTo>
                  <a:lnTo>
                    <a:pt x="467" y="270"/>
                  </a:lnTo>
                  <a:lnTo>
                    <a:pt x="377" y="360"/>
                  </a:lnTo>
                  <a:lnTo>
                    <a:pt x="288" y="431"/>
                  </a:lnTo>
                  <a:lnTo>
                    <a:pt x="216" y="539"/>
                  </a:lnTo>
                  <a:lnTo>
                    <a:pt x="162" y="629"/>
                  </a:lnTo>
                  <a:lnTo>
                    <a:pt x="108" y="737"/>
                  </a:lnTo>
                  <a:lnTo>
                    <a:pt x="72" y="844"/>
                  </a:lnTo>
                  <a:lnTo>
                    <a:pt x="36" y="970"/>
                  </a:lnTo>
                  <a:lnTo>
                    <a:pt x="18" y="1078"/>
                  </a:lnTo>
                  <a:lnTo>
                    <a:pt x="0" y="1204"/>
                  </a:lnTo>
                  <a:lnTo>
                    <a:pt x="0" y="1222"/>
                  </a:lnTo>
                  <a:lnTo>
                    <a:pt x="18" y="1347"/>
                  </a:lnTo>
                  <a:lnTo>
                    <a:pt x="36" y="1473"/>
                  </a:lnTo>
                  <a:lnTo>
                    <a:pt x="72" y="1581"/>
                  </a:lnTo>
                  <a:lnTo>
                    <a:pt x="108" y="1688"/>
                  </a:lnTo>
                  <a:lnTo>
                    <a:pt x="162" y="1796"/>
                  </a:lnTo>
                  <a:lnTo>
                    <a:pt x="234" y="1904"/>
                  </a:lnTo>
                  <a:lnTo>
                    <a:pt x="306" y="1994"/>
                  </a:lnTo>
                  <a:lnTo>
                    <a:pt x="377" y="2084"/>
                  </a:lnTo>
                  <a:lnTo>
                    <a:pt x="467" y="2155"/>
                  </a:lnTo>
                  <a:lnTo>
                    <a:pt x="575" y="2227"/>
                  </a:lnTo>
                  <a:lnTo>
                    <a:pt x="665" y="2281"/>
                  </a:lnTo>
                  <a:lnTo>
                    <a:pt x="772" y="2335"/>
                  </a:lnTo>
                  <a:lnTo>
                    <a:pt x="880" y="2371"/>
                  </a:lnTo>
                  <a:lnTo>
                    <a:pt x="1006" y="2389"/>
                  </a:lnTo>
                  <a:lnTo>
                    <a:pt x="1132" y="2407"/>
                  </a:lnTo>
                  <a:lnTo>
                    <a:pt x="1257" y="2407"/>
                  </a:lnTo>
                  <a:lnTo>
                    <a:pt x="1455" y="2389"/>
                  </a:lnTo>
                  <a:lnTo>
                    <a:pt x="1652" y="2353"/>
                  </a:lnTo>
                  <a:lnTo>
                    <a:pt x="1832" y="2263"/>
                  </a:lnTo>
                  <a:lnTo>
                    <a:pt x="2011" y="2155"/>
                  </a:lnTo>
                  <a:lnTo>
                    <a:pt x="2047" y="2119"/>
                  </a:lnTo>
                  <a:lnTo>
                    <a:pt x="2065" y="2066"/>
                  </a:lnTo>
                  <a:lnTo>
                    <a:pt x="2065" y="2048"/>
                  </a:lnTo>
                  <a:lnTo>
                    <a:pt x="2065" y="1994"/>
                  </a:lnTo>
                  <a:lnTo>
                    <a:pt x="2065" y="1258"/>
                  </a:lnTo>
                  <a:lnTo>
                    <a:pt x="2047" y="1186"/>
                  </a:lnTo>
                  <a:lnTo>
                    <a:pt x="2011" y="1132"/>
                  </a:lnTo>
                  <a:lnTo>
                    <a:pt x="1940" y="1078"/>
                  </a:lnTo>
                  <a:lnTo>
                    <a:pt x="1203" y="1078"/>
                  </a:lnTo>
                  <a:lnTo>
                    <a:pt x="1132" y="1096"/>
                  </a:lnTo>
                  <a:lnTo>
                    <a:pt x="1078" y="1132"/>
                  </a:lnTo>
                  <a:lnTo>
                    <a:pt x="1042" y="1186"/>
                  </a:lnTo>
                  <a:lnTo>
                    <a:pt x="1024" y="1258"/>
                  </a:lnTo>
                  <a:lnTo>
                    <a:pt x="1042" y="1329"/>
                  </a:lnTo>
                  <a:lnTo>
                    <a:pt x="1078" y="1401"/>
                  </a:lnTo>
                  <a:lnTo>
                    <a:pt x="1132" y="1437"/>
                  </a:lnTo>
                  <a:lnTo>
                    <a:pt x="1221" y="1455"/>
                  </a:lnTo>
                  <a:lnTo>
                    <a:pt x="1688" y="1455"/>
                  </a:lnTo>
                  <a:lnTo>
                    <a:pt x="1688" y="1886"/>
                  </a:lnTo>
                  <a:lnTo>
                    <a:pt x="1580" y="1940"/>
                  </a:lnTo>
                  <a:lnTo>
                    <a:pt x="1473" y="1994"/>
                  </a:lnTo>
                  <a:lnTo>
                    <a:pt x="1365" y="2012"/>
                  </a:lnTo>
                  <a:lnTo>
                    <a:pt x="1239" y="2030"/>
                  </a:lnTo>
                  <a:lnTo>
                    <a:pt x="1078" y="2012"/>
                  </a:lnTo>
                  <a:lnTo>
                    <a:pt x="916" y="1958"/>
                  </a:lnTo>
                  <a:lnTo>
                    <a:pt x="772" y="1886"/>
                  </a:lnTo>
                  <a:lnTo>
                    <a:pt x="629" y="1778"/>
                  </a:lnTo>
                  <a:lnTo>
                    <a:pt x="593" y="1742"/>
                  </a:lnTo>
                  <a:lnTo>
                    <a:pt x="503" y="1617"/>
                  </a:lnTo>
                  <a:lnTo>
                    <a:pt x="431" y="1473"/>
                  </a:lnTo>
                  <a:lnTo>
                    <a:pt x="395" y="1329"/>
                  </a:lnTo>
                  <a:lnTo>
                    <a:pt x="395" y="1186"/>
                  </a:lnTo>
                  <a:lnTo>
                    <a:pt x="413" y="1024"/>
                  </a:lnTo>
                  <a:lnTo>
                    <a:pt x="449" y="880"/>
                  </a:lnTo>
                  <a:lnTo>
                    <a:pt x="539" y="755"/>
                  </a:lnTo>
                  <a:lnTo>
                    <a:pt x="629" y="629"/>
                  </a:lnTo>
                  <a:lnTo>
                    <a:pt x="772" y="521"/>
                  </a:lnTo>
                  <a:lnTo>
                    <a:pt x="916" y="449"/>
                  </a:lnTo>
                  <a:lnTo>
                    <a:pt x="1078" y="396"/>
                  </a:lnTo>
                  <a:lnTo>
                    <a:pt x="1383" y="396"/>
                  </a:lnTo>
                  <a:lnTo>
                    <a:pt x="1509" y="431"/>
                  </a:lnTo>
                  <a:lnTo>
                    <a:pt x="1652" y="485"/>
                  </a:lnTo>
                  <a:lnTo>
                    <a:pt x="1760" y="575"/>
                  </a:lnTo>
                  <a:lnTo>
                    <a:pt x="1832" y="593"/>
                  </a:lnTo>
                  <a:lnTo>
                    <a:pt x="1904" y="611"/>
                  </a:lnTo>
                  <a:lnTo>
                    <a:pt x="1976" y="593"/>
                  </a:lnTo>
                  <a:lnTo>
                    <a:pt x="2029" y="539"/>
                  </a:lnTo>
                  <a:lnTo>
                    <a:pt x="2065" y="467"/>
                  </a:lnTo>
                  <a:lnTo>
                    <a:pt x="2065" y="396"/>
                  </a:lnTo>
                  <a:lnTo>
                    <a:pt x="2047" y="324"/>
                  </a:lnTo>
                  <a:lnTo>
                    <a:pt x="1993" y="270"/>
                  </a:lnTo>
                  <a:lnTo>
                    <a:pt x="1832" y="162"/>
                  </a:lnTo>
                  <a:lnTo>
                    <a:pt x="1634" y="72"/>
                  </a:lnTo>
                  <a:lnTo>
                    <a:pt x="1437" y="18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2582850" y="3061750"/>
              <a:ext cx="36825" cy="58375"/>
            </a:xfrm>
            <a:custGeom>
              <a:avLst/>
              <a:gdLst/>
              <a:ahLst/>
              <a:cxnLst/>
              <a:rect l="l" t="t" r="r" b="b"/>
              <a:pathLst>
                <a:path w="1473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72" y="2299"/>
                  </a:lnTo>
                  <a:lnTo>
                    <a:pt x="126" y="2335"/>
                  </a:lnTo>
                  <a:lnTo>
                    <a:pt x="1347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47" y="1994"/>
                  </a:lnTo>
                  <a:lnTo>
                    <a:pt x="1275" y="1976"/>
                  </a:lnTo>
                  <a:lnTo>
                    <a:pt x="378" y="1976"/>
                  </a:lnTo>
                  <a:lnTo>
                    <a:pt x="378" y="1365"/>
                  </a:lnTo>
                  <a:lnTo>
                    <a:pt x="1150" y="1365"/>
                  </a:lnTo>
                  <a:lnTo>
                    <a:pt x="1222" y="1347"/>
                  </a:lnTo>
                  <a:lnTo>
                    <a:pt x="1275" y="1311"/>
                  </a:lnTo>
                  <a:lnTo>
                    <a:pt x="1329" y="1239"/>
                  </a:lnTo>
                  <a:lnTo>
                    <a:pt x="1347" y="1168"/>
                  </a:lnTo>
                  <a:lnTo>
                    <a:pt x="1329" y="1096"/>
                  </a:lnTo>
                  <a:lnTo>
                    <a:pt x="1275" y="1042"/>
                  </a:lnTo>
                  <a:lnTo>
                    <a:pt x="1222" y="1006"/>
                  </a:lnTo>
                  <a:lnTo>
                    <a:pt x="1150" y="988"/>
                  </a:lnTo>
                  <a:lnTo>
                    <a:pt x="378" y="988"/>
                  </a:lnTo>
                  <a:lnTo>
                    <a:pt x="378" y="377"/>
                  </a:lnTo>
                  <a:lnTo>
                    <a:pt x="1275" y="377"/>
                  </a:lnTo>
                  <a:lnTo>
                    <a:pt x="1347" y="360"/>
                  </a:lnTo>
                  <a:lnTo>
                    <a:pt x="1419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19" y="54"/>
                  </a:lnTo>
                  <a:lnTo>
                    <a:pt x="1347" y="1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>
              <a:off x="2632225" y="3061750"/>
              <a:ext cx="50300" cy="58375"/>
            </a:xfrm>
            <a:custGeom>
              <a:avLst/>
              <a:gdLst/>
              <a:ahLst/>
              <a:cxnLst/>
              <a:rect l="l" t="t" r="r" b="b"/>
              <a:pathLst>
                <a:path w="2012" h="2335" extrusionOk="0">
                  <a:moveTo>
                    <a:pt x="180" y="0"/>
                  </a:moveTo>
                  <a:lnTo>
                    <a:pt x="109" y="18"/>
                  </a:lnTo>
                  <a:lnTo>
                    <a:pt x="55" y="72"/>
                  </a:lnTo>
                  <a:lnTo>
                    <a:pt x="19" y="126"/>
                  </a:lnTo>
                  <a:lnTo>
                    <a:pt x="1" y="198"/>
                  </a:lnTo>
                  <a:lnTo>
                    <a:pt x="1" y="2155"/>
                  </a:lnTo>
                  <a:lnTo>
                    <a:pt x="19" y="2227"/>
                  </a:lnTo>
                  <a:lnTo>
                    <a:pt x="55" y="2281"/>
                  </a:lnTo>
                  <a:lnTo>
                    <a:pt x="109" y="2335"/>
                  </a:lnTo>
                  <a:lnTo>
                    <a:pt x="252" y="2335"/>
                  </a:lnTo>
                  <a:lnTo>
                    <a:pt x="324" y="2281"/>
                  </a:lnTo>
                  <a:lnTo>
                    <a:pt x="360" y="2227"/>
                  </a:lnTo>
                  <a:lnTo>
                    <a:pt x="378" y="2155"/>
                  </a:lnTo>
                  <a:lnTo>
                    <a:pt x="378" y="755"/>
                  </a:lnTo>
                  <a:lnTo>
                    <a:pt x="863" y="1419"/>
                  </a:lnTo>
                  <a:lnTo>
                    <a:pt x="917" y="1473"/>
                  </a:lnTo>
                  <a:lnTo>
                    <a:pt x="1006" y="1491"/>
                  </a:lnTo>
                  <a:lnTo>
                    <a:pt x="1060" y="1491"/>
                  </a:lnTo>
                  <a:lnTo>
                    <a:pt x="1096" y="1473"/>
                  </a:lnTo>
                  <a:lnTo>
                    <a:pt x="1168" y="1419"/>
                  </a:lnTo>
                  <a:lnTo>
                    <a:pt x="1635" y="755"/>
                  </a:lnTo>
                  <a:lnTo>
                    <a:pt x="1635" y="2155"/>
                  </a:lnTo>
                  <a:lnTo>
                    <a:pt x="1653" y="2227"/>
                  </a:lnTo>
                  <a:lnTo>
                    <a:pt x="1689" y="2281"/>
                  </a:lnTo>
                  <a:lnTo>
                    <a:pt x="1761" y="2335"/>
                  </a:lnTo>
                  <a:lnTo>
                    <a:pt x="1904" y="2335"/>
                  </a:lnTo>
                  <a:lnTo>
                    <a:pt x="1958" y="2281"/>
                  </a:lnTo>
                  <a:lnTo>
                    <a:pt x="1994" y="2227"/>
                  </a:lnTo>
                  <a:lnTo>
                    <a:pt x="2012" y="2155"/>
                  </a:lnTo>
                  <a:lnTo>
                    <a:pt x="2012" y="198"/>
                  </a:lnTo>
                  <a:lnTo>
                    <a:pt x="1994" y="108"/>
                  </a:lnTo>
                  <a:lnTo>
                    <a:pt x="1940" y="54"/>
                  </a:lnTo>
                  <a:lnTo>
                    <a:pt x="1886" y="18"/>
                  </a:lnTo>
                  <a:lnTo>
                    <a:pt x="1814" y="0"/>
                  </a:lnTo>
                  <a:lnTo>
                    <a:pt x="1725" y="36"/>
                  </a:lnTo>
                  <a:lnTo>
                    <a:pt x="1653" y="90"/>
                  </a:lnTo>
                  <a:lnTo>
                    <a:pt x="1006" y="1006"/>
                  </a:lnTo>
                  <a:lnTo>
                    <a:pt x="342" y="90"/>
                  </a:lnTo>
                  <a:lnTo>
                    <a:pt x="270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>
              <a:off x="2698675" y="3061750"/>
              <a:ext cx="36375" cy="58375"/>
            </a:xfrm>
            <a:custGeom>
              <a:avLst/>
              <a:gdLst/>
              <a:ahLst/>
              <a:cxnLst/>
              <a:rect l="l" t="t" r="r" b="b"/>
              <a:pathLst>
                <a:path w="1455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0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54" y="2299"/>
                  </a:lnTo>
                  <a:lnTo>
                    <a:pt x="108" y="2335"/>
                  </a:lnTo>
                  <a:lnTo>
                    <a:pt x="1347" y="2335"/>
                  </a:lnTo>
                  <a:lnTo>
                    <a:pt x="1401" y="2281"/>
                  </a:lnTo>
                  <a:lnTo>
                    <a:pt x="1437" y="2227"/>
                  </a:lnTo>
                  <a:lnTo>
                    <a:pt x="1455" y="2155"/>
                  </a:lnTo>
                  <a:lnTo>
                    <a:pt x="1437" y="2083"/>
                  </a:lnTo>
                  <a:lnTo>
                    <a:pt x="1401" y="2030"/>
                  </a:lnTo>
                  <a:lnTo>
                    <a:pt x="1347" y="1994"/>
                  </a:lnTo>
                  <a:lnTo>
                    <a:pt x="1275" y="1976"/>
                  </a:lnTo>
                  <a:lnTo>
                    <a:pt x="360" y="1976"/>
                  </a:lnTo>
                  <a:lnTo>
                    <a:pt x="360" y="1365"/>
                  </a:lnTo>
                  <a:lnTo>
                    <a:pt x="1150" y="1365"/>
                  </a:lnTo>
                  <a:lnTo>
                    <a:pt x="1221" y="1347"/>
                  </a:lnTo>
                  <a:lnTo>
                    <a:pt x="1275" y="1311"/>
                  </a:lnTo>
                  <a:lnTo>
                    <a:pt x="1311" y="1239"/>
                  </a:lnTo>
                  <a:lnTo>
                    <a:pt x="1329" y="1168"/>
                  </a:lnTo>
                  <a:lnTo>
                    <a:pt x="1311" y="1096"/>
                  </a:lnTo>
                  <a:lnTo>
                    <a:pt x="1275" y="1042"/>
                  </a:lnTo>
                  <a:lnTo>
                    <a:pt x="1221" y="1006"/>
                  </a:lnTo>
                  <a:lnTo>
                    <a:pt x="1150" y="988"/>
                  </a:lnTo>
                  <a:lnTo>
                    <a:pt x="360" y="988"/>
                  </a:lnTo>
                  <a:lnTo>
                    <a:pt x="360" y="377"/>
                  </a:lnTo>
                  <a:lnTo>
                    <a:pt x="1275" y="377"/>
                  </a:lnTo>
                  <a:lnTo>
                    <a:pt x="1347" y="360"/>
                  </a:lnTo>
                  <a:lnTo>
                    <a:pt x="1401" y="324"/>
                  </a:lnTo>
                  <a:lnTo>
                    <a:pt x="1437" y="270"/>
                  </a:lnTo>
                  <a:lnTo>
                    <a:pt x="1455" y="198"/>
                  </a:lnTo>
                  <a:lnTo>
                    <a:pt x="1437" y="126"/>
                  </a:lnTo>
                  <a:lnTo>
                    <a:pt x="1401" y="54"/>
                  </a:lnTo>
                  <a:lnTo>
                    <a:pt x="1347" y="1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2748050" y="3063100"/>
              <a:ext cx="44475" cy="57475"/>
            </a:xfrm>
            <a:custGeom>
              <a:avLst/>
              <a:gdLst/>
              <a:ahLst/>
              <a:cxnLst/>
              <a:rect l="l" t="t" r="r" b="b"/>
              <a:pathLst>
                <a:path w="1779" h="2299" extrusionOk="0">
                  <a:moveTo>
                    <a:pt x="144" y="0"/>
                  </a:moveTo>
                  <a:lnTo>
                    <a:pt x="73" y="18"/>
                  </a:lnTo>
                  <a:lnTo>
                    <a:pt x="19" y="90"/>
                  </a:lnTo>
                  <a:lnTo>
                    <a:pt x="1" y="180"/>
                  </a:lnTo>
                  <a:lnTo>
                    <a:pt x="1" y="2119"/>
                  </a:lnTo>
                  <a:lnTo>
                    <a:pt x="19" y="2191"/>
                  </a:lnTo>
                  <a:lnTo>
                    <a:pt x="55" y="2245"/>
                  </a:lnTo>
                  <a:lnTo>
                    <a:pt x="108" y="2281"/>
                  </a:lnTo>
                  <a:lnTo>
                    <a:pt x="180" y="2299"/>
                  </a:lnTo>
                  <a:lnTo>
                    <a:pt x="252" y="2281"/>
                  </a:lnTo>
                  <a:lnTo>
                    <a:pt x="324" y="2245"/>
                  </a:lnTo>
                  <a:lnTo>
                    <a:pt x="360" y="2191"/>
                  </a:lnTo>
                  <a:lnTo>
                    <a:pt x="360" y="2119"/>
                  </a:lnTo>
                  <a:lnTo>
                    <a:pt x="360" y="736"/>
                  </a:lnTo>
                  <a:lnTo>
                    <a:pt x="1437" y="2209"/>
                  </a:lnTo>
                  <a:lnTo>
                    <a:pt x="1455" y="2227"/>
                  </a:lnTo>
                  <a:lnTo>
                    <a:pt x="1509" y="2281"/>
                  </a:lnTo>
                  <a:lnTo>
                    <a:pt x="1581" y="2299"/>
                  </a:lnTo>
                  <a:lnTo>
                    <a:pt x="1653" y="2281"/>
                  </a:lnTo>
                  <a:lnTo>
                    <a:pt x="1725" y="2245"/>
                  </a:lnTo>
                  <a:lnTo>
                    <a:pt x="1760" y="2191"/>
                  </a:lnTo>
                  <a:lnTo>
                    <a:pt x="1778" y="2119"/>
                  </a:lnTo>
                  <a:lnTo>
                    <a:pt x="1778" y="180"/>
                  </a:lnTo>
                  <a:lnTo>
                    <a:pt x="1760" y="108"/>
                  </a:lnTo>
                  <a:lnTo>
                    <a:pt x="1725" y="54"/>
                  </a:lnTo>
                  <a:lnTo>
                    <a:pt x="1653" y="18"/>
                  </a:lnTo>
                  <a:lnTo>
                    <a:pt x="1581" y="0"/>
                  </a:lnTo>
                  <a:lnTo>
                    <a:pt x="1509" y="18"/>
                  </a:lnTo>
                  <a:lnTo>
                    <a:pt x="1455" y="54"/>
                  </a:lnTo>
                  <a:lnTo>
                    <a:pt x="1419" y="108"/>
                  </a:lnTo>
                  <a:lnTo>
                    <a:pt x="1401" y="180"/>
                  </a:lnTo>
                  <a:lnTo>
                    <a:pt x="1401" y="1545"/>
                  </a:lnTo>
                  <a:lnTo>
                    <a:pt x="324" y="72"/>
                  </a:lnTo>
                  <a:lnTo>
                    <a:pt x="288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>
              <a:off x="2806875" y="3062200"/>
              <a:ext cx="44450" cy="58375"/>
            </a:xfrm>
            <a:custGeom>
              <a:avLst/>
              <a:gdLst/>
              <a:ahLst/>
              <a:cxnLst/>
              <a:rect l="l" t="t" r="r" b="b"/>
              <a:pathLst>
                <a:path w="1778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54"/>
                  </a:lnTo>
                  <a:lnTo>
                    <a:pt x="18" y="108"/>
                  </a:lnTo>
                  <a:lnTo>
                    <a:pt x="0" y="180"/>
                  </a:lnTo>
                  <a:lnTo>
                    <a:pt x="18" y="252"/>
                  </a:lnTo>
                  <a:lnTo>
                    <a:pt x="54" y="324"/>
                  </a:lnTo>
                  <a:lnTo>
                    <a:pt x="108" y="359"/>
                  </a:lnTo>
                  <a:lnTo>
                    <a:pt x="180" y="377"/>
                  </a:lnTo>
                  <a:lnTo>
                    <a:pt x="718" y="377"/>
                  </a:lnTo>
                  <a:lnTo>
                    <a:pt x="718" y="2155"/>
                  </a:lnTo>
                  <a:lnTo>
                    <a:pt x="718" y="2227"/>
                  </a:lnTo>
                  <a:lnTo>
                    <a:pt x="772" y="2281"/>
                  </a:lnTo>
                  <a:lnTo>
                    <a:pt x="826" y="2317"/>
                  </a:lnTo>
                  <a:lnTo>
                    <a:pt x="898" y="2335"/>
                  </a:lnTo>
                  <a:lnTo>
                    <a:pt x="970" y="2317"/>
                  </a:lnTo>
                  <a:lnTo>
                    <a:pt x="1024" y="2281"/>
                  </a:lnTo>
                  <a:lnTo>
                    <a:pt x="1060" y="2227"/>
                  </a:lnTo>
                  <a:lnTo>
                    <a:pt x="1077" y="2155"/>
                  </a:lnTo>
                  <a:lnTo>
                    <a:pt x="1077" y="377"/>
                  </a:lnTo>
                  <a:lnTo>
                    <a:pt x="1598" y="377"/>
                  </a:lnTo>
                  <a:lnTo>
                    <a:pt x="1670" y="359"/>
                  </a:lnTo>
                  <a:lnTo>
                    <a:pt x="1742" y="306"/>
                  </a:lnTo>
                  <a:lnTo>
                    <a:pt x="1778" y="252"/>
                  </a:lnTo>
                  <a:lnTo>
                    <a:pt x="1778" y="180"/>
                  </a:lnTo>
                  <a:lnTo>
                    <a:pt x="1778" y="108"/>
                  </a:lnTo>
                  <a:lnTo>
                    <a:pt x="1724" y="54"/>
                  </a:lnTo>
                  <a:lnTo>
                    <a:pt x="1670" y="1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>
              <a:off x="1301175" y="2320125"/>
              <a:ext cx="841750" cy="559375"/>
            </a:xfrm>
            <a:custGeom>
              <a:avLst/>
              <a:gdLst/>
              <a:ahLst/>
              <a:cxnLst/>
              <a:rect l="l" t="t" r="r" b="b"/>
              <a:pathLst>
                <a:path w="33670" h="22375" extrusionOk="0">
                  <a:moveTo>
                    <a:pt x="0" y="1"/>
                  </a:moveTo>
                  <a:lnTo>
                    <a:pt x="0" y="22375"/>
                  </a:lnTo>
                  <a:lnTo>
                    <a:pt x="33670" y="22375"/>
                  </a:lnTo>
                  <a:lnTo>
                    <a:pt x="33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>
              <a:off x="1301175" y="2951750"/>
              <a:ext cx="841750" cy="559400"/>
            </a:xfrm>
            <a:custGeom>
              <a:avLst/>
              <a:gdLst/>
              <a:ahLst/>
              <a:cxnLst/>
              <a:rect l="l" t="t" r="r" b="b"/>
              <a:pathLst>
                <a:path w="33670" h="22376" extrusionOk="0">
                  <a:moveTo>
                    <a:pt x="0" y="1"/>
                  </a:moveTo>
                  <a:lnTo>
                    <a:pt x="0" y="22375"/>
                  </a:lnTo>
                  <a:lnTo>
                    <a:pt x="33670" y="22375"/>
                  </a:lnTo>
                  <a:lnTo>
                    <a:pt x="33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>
              <a:off x="1401275" y="2377150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1" y="0"/>
                  </a:moveTo>
                  <a:lnTo>
                    <a:pt x="1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>
              <a:off x="1436300" y="2395100"/>
              <a:ext cx="58375" cy="111350"/>
            </a:xfrm>
            <a:custGeom>
              <a:avLst/>
              <a:gdLst/>
              <a:ahLst/>
              <a:cxnLst/>
              <a:rect l="l" t="t" r="r" b="b"/>
              <a:pathLst>
                <a:path w="2335" h="4454" extrusionOk="0">
                  <a:moveTo>
                    <a:pt x="1904" y="0"/>
                  </a:moveTo>
                  <a:lnTo>
                    <a:pt x="1473" y="18"/>
                  </a:lnTo>
                  <a:lnTo>
                    <a:pt x="1311" y="36"/>
                  </a:lnTo>
                  <a:lnTo>
                    <a:pt x="1167" y="108"/>
                  </a:lnTo>
                  <a:lnTo>
                    <a:pt x="1042" y="180"/>
                  </a:lnTo>
                  <a:lnTo>
                    <a:pt x="934" y="288"/>
                  </a:lnTo>
                  <a:lnTo>
                    <a:pt x="844" y="413"/>
                  </a:lnTo>
                  <a:lnTo>
                    <a:pt x="772" y="539"/>
                  </a:lnTo>
                  <a:lnTo>
                    <a:pt x="719" y="683"/>
                  </a:lnTo>
                  <a:lnTo>
                    <a:pt x="701" y="844"/>
                  </a:lnTo>
                  <a:lnTo>
                    <a:pt x="683" y="1168"/>
                  </a:lnTo>
                  <a:lnTo>
                    <a:pt x="683" y="1473"/>
                  </a:lnTo>
                  <a:lnTo>
                    <a:pt x="683" y="1617"/>
                  </a:lnTo>
                  <a:lnTo>
                    <a:pt x="0" y="1617"/>
                  </a:lnTo>
                  <a:lnTo>
                    <a:pt x="0" y="2407"/>
                  </a:lnTo>
                  <a:lnTo>
                    <a:pt x="683" y="2407"/>
                  </a:lnTo>
                  <a:lnTo>
                    <a:pt x="683" y="4454"/>
                  </a:lnTo>
                  <a:lnTo>
                    <a:pt x="1527" y="4454"/>
                  </a:lnTo>
                  <a:lnTo>
                    <a:pt x="1527" y="2407"/>
                  </a:lnTo>
                  <a:lnTo>
                    <a:pt x="2173" y="2407"/>
                  </a:lnTo>
                  <a:lnTo>
                    <a:pt x="2209" y="2389"/>
                  </a:lnTo>
                  <a:lnTo>
                    <a:pt x="2209" y="2371"/>
                  </a:lnTo>
                  <a:lnTo>
                    <a:pt x="2317" y="1617"/>
                  </a:lnTo>
                  <a:lnTo>
                    <a:pt x="1527" y="1617"/>
                  </a:lnTo>
                  <a:lnTo>
                    <a:pt x="1527" y="1006"/>
                  </a:lnTo>
                  <a:lnTo>
                    <a:pt x="1545" y="916"/>
                  </a:lnTo>
                  <a:lnTo>
                    <a:pt x="1598" y="826"/>
                  </a:lnTo>
                  <a:lnTo>
                    <a:pt x="1652" y="773"/>
                  </a:lnTo>
                  <a:lnTo>
                    <a:pt x="1742" y="755"/>
                  </a:lnTo>
                  <a:lnTo>
                    <a:pt x="1886" y="737"/>
                  </a:lnTo>
                  <a:lnTo>
                    <a:pt x="2335" y="737"/>
                  </a:lnTo>
                  <a:lnTo>
                    <a:pt x="2335" y="18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>
              <a:off x="1913950" y="2377150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1" y="0"/>
                  </a:moveTo>
                  <a:lnTo>
                    <a:pt x="1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>
              <a:off x="1941325" y="2397350"/>
              <a:ext cx="75450" cy="89350"/>
            </a:xfrm>
            <a:custGeom>
              <a:avLst/>
              <a:gdLst/>
              <a:ahLst/>
              <a:cxnLst/>
              <a:rect l="l" t="t" r="r" b="b"/>
              <a:pathLst>
                <a:path w="3018" h="3574" extrusionOk="0">
                  <a:moveTo>
                    <a:pt x="665" y="2748"/>
                  </a:moveTo>
                  <a:lnTo>
                    <a:pt x="694" y="2834"/>
                  </a:lnTo>
                  <a:lnTo>
                    <a:pt x="701" y="2837"/>
                  </a:lnTo>
                  <a:lnTo>
                    <a:pt x="665" y="2748"/>
                  </a:lnTo>
                  <a:close/>
                  <a:moveTo>
                    <a:pt x="1653" y="0"/>
                  </a:moveTo>
                  <a:lnTo>
                    <a:pt x="1653" y="18"/>
                  </a:lnTo>
                  <a:lnTo>
                    <a:pt x="1653" y="2514"/>
                  </a:lnTo>
                  <a:lnTo>
                    <a:pt x="1653" y="2622"/>
                  </a:lnTo>
                  <a:lnTo>
                    <a:pt x="1635" y="2766"/>
                  </a:lnTo>
                  <a:lnTo>
                    <a:pt x="1599" y="2837"/>
                  </a:lnTo>
                  <a:lnTo>
                    <a:pt x="1563" y="2909"/>
                  </a:lnTo>
                  <a:lnTo>
                    <a:pt x="1491" y="2963"/>
                  </a:lnTo>
                  <a:lnTo>
                    <a:pt x="1402" y="3035"/>
                  </a:lnTo>
                  <a:lnTo>
                    <a:pt x="1330" y="3071"/>
                  </a:lnTo>
                  <a:lnTo>
                    <a:pt x="1240" y="3089"/>
                  </a:lnTo>
                  <a:lnTo>
                    <a:pt x="1132" y="3089"/>
                  </a:lnTo>
                  <a:lnTo>
                    <a:pt x="1024" y="3071"/>
                  </a:lnTo>
                  <a:lnTo>
                    <a:pt x="935" y="3053"/>
                  </a:lnTo>
                  <a:lnTo>
                    <a:pt x="809" y="2981"/>
                  </a:lnTo>
                  <a:lnTo>
                    <a:pt x="755" y="2909"/>
                  </a:lnTo>
                  <a:lnTo>
                    <a:pt x="701" y="2855"/>
                  </a:lnTo>
                  <a:lnTo>
                    <a:pt x="694" y="2834"/>
                  </a:lnTo>
                  <a:lnTo>
                    <a:pt x="665" y="2819"/>
                  </a:lnTo>
                  <a:lnTo>
                    <a:pt x="611" y="2784"/>
                  </a:lnTo>
                  <a:lnTo>
                    <a:pt x="558" y="2712"/>
                  </a:lnTo>
                  <a:lnTo>
                    <a:pt x="522" y="2640"/>
                  </a:lnTo>
                  <a:lnTo>
                    <a:pt x="522" y="2586"/>
                  </a:lnTo>
                  <a:lnTo>
                    <a:pt x="504" y="2550"/>
                  </a:lnTo>
                  <a:lnTo>
                    <a:pt x="504" y="2496"/>
                  </a:lnTo>
                  <a:lnTo>
                    <a:pt x="504" y="2460"/>
                  </a:lnTo>
                  <a:lnTo>
                    <a:pt x="504" y="2424"/>
                  </a:lnTo>
                  <a:lnTo>
                    <a:pt x="522" y="2245"/>
                  </a:lnTo>
                  <a:lnTo>
                    <a:pt x="558" y="2173"/>
                  </a:lnTo>
                  <a:lnTo>
                    <a:pt x="611" y="2101"/>
                  </a:lnTo>
                  <a:lnTo>
                    <a:pt x="665" y="2029"/>
                  </a:lnTo>
                  <a:lnTo>
                    <a:pt x="737" y="1975"/>
                  </a:lnTo>
                  <a:lnTo>
                    <a:pt x="827" y="1940"/>
                  </a:lnTo>
                  <a:lnTo>
                    <a:pt x="899" y="1922"/>
                  </a:lnTo>
                  <a:lnTo>
                    <a:pt x="971" y="1904"/>
                  </a:lnTo>
                  <a:lnTo>
                    <a:pt x="1186" y="1904"/>
                  </a:lnTo>
                  <a:lnTo>
                    <a:pt x="1186" y="1886"/>
                  </a:lnTo>
                  <a:lnTo>
                    <a:pt x="1186" y="1365"/>
                  </a:lnTo>
                  <a:lnTo>
                    <a:pt x="1060" y="1365"/>
                  </a:lnTo>
                  <a:lnTo>
                    <a:pt x="935" y="1383"/>
                  </a:lnTo>
                  <a:lnTo>
                    <a:pt x="773" y="1419"/>
                  </a:lnTo>
                  <a:lnTo>
                    <a:pt x="665" y="1455"/>
                  </a:lnTo>
                  <a:lnTo>
                    <a:pt x="522" y="1544"/>
                  </a:lnTo>
                  <a:lnTo>
                    <a:pt x="414" y="1616"/>
                  </a:lnTo>
                  <a:lnTo>
                    <a:pt x="324" y="1706"/>
                  </a:lnTo>
                  <a:lnTo>
                    <a:pt x="216" y="1832"/>
                  </a:lnTo>
                  <a:lnTo>
                    <a:pt x="127" y="1993"/>
                  </a:lnTo>
                  <a:lnTo>
                    <a:pt x="73" y="2137"/>
                  </a:lnTo>
                  <a:lnTo>
                    <a:pt x="19" y="2335"/>
                  </a:lnTo>
                  <a:lnTo>
                    <a:pt x="19" y="2370"/>
                  </a:lnTo>
                  <a:lnTo>
                    <a:pt x="1" y="2424"/>
                  </a:lnTo>
                  <a:lnTo>
                    <a:pt x="1" y="2604"/>
                  </a:lnTo>
                  <a:lnTo>
                    <a:pt x="1" y="2712"/>
                  </a:lnTo>
                  <a:lnTo>
                    <a:pt x="37" y="2891"/>
                  </a:lnTo>
                  <a:lnTo>
                    <a:pt x="91" y="3053"/>
                  </a:lnTo>
                  <a:lnTo>
                    <a:pt x="198" y="3232"/>
                  </a:lnTo>
                  <a:lnTo>
                    <a:pt x="216" y="3268"/>
                  </a:lnTo>
                  <a:lnTo>
                    <a:pt x="288" y="3358"/>
                  </a:lnTo>
                  <a:lnTo>
                    <a:pt x="234" y="3286"/>
                  </a:lnTo>
                  <a:lnTo>
                    <a:pt x="252" y="3304"/>
                  </a:lnTo>
                  <a:lnTo>
                    <a:pt x="360" y="3394"/>
                  </a:lnTo>
                  <a:lnTo>
                    <a:pt x="504" y="3466"/>
                  </a:lnTo>
                  <a:lnTo>
                    <a:pt x="683" y="3538"/>
                  </a:lnTo>
                  <a:lnTo>
                    <a:pt x="791" y="3556"/>
                  </a:lnTo>
                  <a:lnTo>
                    <a:pt x="827" y="3556"/>
                  </a:lnTo>
                  <a:lnTo>
                    <a:pt x="881" y="3574"/>
                  </a:lnTo>
                  <a:lnTo>
                    <a:pt x="1150" y="3574"/>
                  </a:lnTo>
                  <a:lnTo>
                    <a:pt x="1294" y="3538"/>
                  </a:lnTo>
                  <a:lnTo>
                    <a:pt x="1384" y="3520"/>
                  </a:lnTo>
                  <a:lnTo>
                    <a:pt x="1491" y="3484"/>
                  </a:lnTo>
                  <a:lnTo>
                    <a:pt x="1581" y="3430"/>
                  </a:lnTo>
                  <a:lnTo>
                    <a:pt x="1689" y="3358"/>
                  </a:lnTo>
                  <a:lnTo>
                    <a:pt x="1833" y="3232"/>
                  </a:lnTo>
                  <a:lnTo>
                    <a:pt x="1922" y="3125"/>
                  </a:lnTo>
                  <a:lnTo>
                    <a:pt x="2012" y="2945"/>
                  </a:lnTo>
                  <a:lnTo>
                    <a:pt x="2102" y="2748"/>
                  </a:lnTo>
                  <a:lnTo>
                    <a:pt x="2120" y="2622"/>
                  </a:lnTo>
                  <a:lnTo>
                    <a:pt x="2120" y="2568"/>
                  </a:lnTo>
                  <a:lnTo>
                    <a:pt x="2138" y="2532"/>
                  </a:lnTo>
                  <a:lnTo>
                    <a:pt x="2138" y="2478"/>
                  </a:lnTo>
                  <a:lnTo>
                    <a:pt x="2138" y="2137"/>
                  </a:lnTo>
                  <a:lnTo>
                    <a:pt x="2138" y="1796"/>
                  </a:lnTo>
                  <a:lnTo>
                    <a:pt x="2138" y="1078"/>
                  </a:lnTo>
                  <a:lnTo>
                    <a:pt x="2156" y="1114"/>
                  </a:lnTo>
                  <a:lnTo>
                    <a:pt x="2281" y="1185"/>
                  </a:lnTo>
                  <a:lnTo>
                    <a:pt x="2389" y="1257"/>
                  </a:lnTo>
                  <a:lnTo>
                    <a:pt x="2605" y="1329"/>
                  </a:lnTo>
                  <a:lnTo>
                    <a:pt x="2766" y="1365"/>
                  </a:lnTo>
                  <a:lnTo>
                    <a:pt x="2892" y="1383"/>
                  </a:lnTo>
                  <a:lnTo>
                    <a:pt x="3018" y="1383"/>
                  </a:lnTo>
                  <a:lnTo>
                    <a:pt x="3000" y="1131"/>
                  </a:lnTo>
                  <a:lnTo>
                    <a:pt x="3000" y="898"/>
                  </a:lnTo>
                  <a:lnTo>
                    <a:pt x="2910" y="880"/>
                  </a:lnTo>
                  <a:lnTo>
                    <a:pt x="2748" y="808"/>
                  </a:lnTo>
                  <a:lnTo>
                    <a:pt x="2605" y="718"/>
                  </a:lnTo>
                  <a:lnTo>
                    <a:pt x="2533" y="647"/>
                  </a:lnTo>
                  <a:lnTo>
                    <a:pt x="2479" y="593"/>
                  </a:lnTo>
                  <a:lnTo>
                    <a:pt x="2461" y="575"/>
                  </a:lnTo>
                  <a:lnTo>
                    <a:pt x="2353" y="467"/>
                  </a:lnTo>
                  <a:lnTo>
                    <a:pt x="2299" y="377"/>
                  </a:lnTo>
                  <a:lnTo>
                    <a:pt x="2246" y="287"/>
                  </a:lnTo>
                  <a:lnTo>
                    <a:pt x="2210" y="198"/>
                  </a:lnTo>
                  <a:lnTo>
                    <a:pt x="2174" y="90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>
              <a:off x="2001500" y="2409025"/>
              <a:ext cx="1375" cy="2250"/>
            </a:xfrm>
            <a:custGeom>
              <a:avLst/>
              <a:gdLst/>
              <a:ahLst/>
              <a:cxnLst/>
              <a:rect l="l" t="t" r="r" b="b"/>
              <a:pathLst>
                <a:path w="55" h="9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>
              <a:off x="2002850" y="2411250"/>
              <a:ext cx="900" cy="475"/>
            </a:xfrm>
            <a:custGeom>
              <a:avLst/>
              <a:gdLst/>
              <a:ahLst/>
              <a:cxnLst/>
              <a:rect l="l" t="t" r="r" b="b"/>
              <a:pathLst>
                <a:path w="36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6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>
              <a:off x="1941325" y="2397350"/>
              <a:ext cx="75450" cy="89350"/>
            </a:xfrm>
            <a:custGeom>
              <a:avLst/>
              <a:gdLst/>
              <a:ahLst/>
              <a:cxnLst/>
              <a:rect l="l" t="t" r="r" b="b"/>
              <a:pathLst>
                <a:path w="3018" h="3574" fill="none" extrusionOk="0">
                  <a:moveTo>
                    <a:pt x="3000" y="1131"/>
                  </a:moveTo>
                  <a:lnTo>
                    <a:pt x="3000" y="898"/>
                  </a:lnTo>
                  <a:lnTo>
                    <a:pt x="3000" y="898"/>
                  </a:lnTo>
                  <a:lnTo>
                    <a:pt x="2910" y="880"/>
                  </a:lnTo>
                  <a:lnTo>
                    <a:pt x="2910" y="880"/>
                  </a:lnTo>
                  <a:lnTo>
                    <a:pt x="2748" y="808"/>
                  </a:lnTo>
                  <a:lnTo>
                    <a:pt x="2748" y="808"/>
                  </a:lnTo>
                  <a:lnTo>
                    <a:pt x="2605" y="718"/>
                  </a:lnTo>
                  <a:lnTo>
                    <a:pt x="2605" y="718"/>
                  </a:lnTo>
                  <a:lnTo>
                    <a:pt x="2533" y="647"/>
                  </a:lnTo>
                  <a:lnTo>
                    <a:pt x="2533" y="647"/>
                  </a:lnTo>
                  <a:lnTo>
                    <a:pt x="2479" y="593"/>
                  </a:lnTo>
                  <a:lnTo>
                    <a:pt x="2461" y="575"/>
                  </a:lnTo>
                  <a:lnTo>
                    <a:pt x="2461" y="575"/>
                  </a:lnTo>
                  <a:lnTo>
                    <a:pt x="2353" y="467"/>
                  </a:lnTo>
                  <a:lnTo>
                    <a:pt x="2353" y="467"/>
                  </a:lnTo>
                  <a:lnTo>
                    <a:pt x="2299" y="377"/>
                  </a:lnTo>
                  <a:lnTo>
                    <a:pt x="2246" y="287"/>
                  </a:lnTo>
                  <a:lnTo>
                    <a:pt x="2246" y="287"/>
                  </a:lnTo>
                  <a:lnTo>
                    <a:pt x="2210" y="198"/>
                  </a:lnTo>
                  <a:lnTo>
                    <a:pt x="2174" y="90"/>
                  </a:lnTo>
                  <a:lnTo>
                    <a:pt x="2174" y="90"/>
                  </a:lnTo>
                  <a:lnTo>
                    <a:pt x="2156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53" y="0"/>
                  </a:lnTo>
                  <a:lnTo>
                    <a:pt x="1653" y="18"/>
                  </a:lnTo>
                  <a:lnTo>
                    <a:pt x="1653" y="2514"/>
                  </a:lnTo>
                  <a:lnTo>
                    <a:pt x="1653" y="2514"/>
                  </a:lnTo>
                  <a:lnTo>
                    <a:pt x="1653" y="2622"/>
                  </a:lnTo>
                  <a:lnTo>
                    <a:pt x="1653" y="2622"/>
                  </a:lnTo>
                  <a:lnTo>
                    <a:pt x="1635" y="2766"/>
                  </a:lnTo>
                  <a:lnTo>
                    <a:pt x="1635" y="2766"/>
                  </a:lnTo>
                  <a:lnTo>
                    <a:pt x="1599" y="2837"/>
                  </a:lnTo>
                  <a:lnTo>
                    <a:pt x="1599" y="2837"/>
                  </a:lnTo>
                  <a:lnTo>
                    <a:pt x="1563" y="2909"/>
                  </a:lnTo>
                  <a:lnTo>
                    <a:pt x="1491" y="2963"/>
                  </a:lnTo>
                  <a:lnTo>
                    <a:pt x="1491" y="2963"/>
                  </a:lnTo>
                  <a:lnTo>
                    <a:pt x="1402" y="3035"/>
                  </a:lnTo>
                  <a:lnTo>
                    <a:pt x="1402" y="3035"/>
                  </a:lnTo>
                  <a:lnTo>
                    <a:pt x="1330" y="3071"/>
                  </a:lnTo>
                  <a:lnTo>
                    <a:pt x="1240" y="3089"/>
                  </a:lnTo>
                  <a:lnTo>
                    <a:pt x="1186" y="3089"/>
                  </a:lnTo>
                  <a:lnTo>
                    <a:pt x="1132" y="3089"/>
                  </a:lnTo>
                  <a:lnTo>
                    <a:pt x="1132" y="3089"/>
                  </a:lnTo>
                  <a:lnTo>
                    <a:pt x="1024" y="3071"/>
                  </a:lnTo>
                  <a:lnTo>
                    <a:pt x="935" y="3053"/>
                  </a:lnTo>
                  <a:lnTo>
                    <a:pt x="935" y="3053"/>
                  </a:lnTo>
                  <a:lnTo>
                    <a:pt x="809" y="2981"/>
                  </a:lnTo>
                  <a:lnTo>
                    <a:pt x="809" y="2981"/>
                  </a:lnTo>
                  <a:lnTo>
                    <a:pt x="755" y="2909"/>
                  </a:lnTo>
                  <a:lnTo>
                    <a:pt x="701" y="2855"/>
                  </a:lnTo>
                  <a:lnTo>
                    <a:pt x="701" y="2855"/>
                  </a:lnTo>
                  <a:lnTo>
                    <a:pt x="665" y="2748"/>
                  </a:lnTo>
                  <a:lnTo>
                    <a:pt x="665" y="2748"/>
                  </a:lnTo>
                  <a:lnTo>
                    <a:pt x="701" y="2837"/>
                  </a:lnTo>
                  <a:lnTo>
                    <a:pt x="665" y="2819"/>
                  </a:lnTo>
                  <a:lnTo>
                    <a:pt x="611" y="2784"/>
                  </a:lnTo>
                  <a:lnTo>
                    <a:pt x="611" y="2784"/>
                  </a:lnTo>
                  <a:lnTo>
                    <a:pt x="558" y="2712"/>
                  </a:lnTo>
                  <a:lnTo>
                    <a:pt x="522" y="2640"/>
                  </a:lnTo>
                  <a:lnTo>
                    <a:pt x="522" y="2640"/>
                  </a:lnTo>
                  <a:lnTo>
                    <a:pt x="522" y="2586"/>
                  </a:lnTo>
                  <a:lnTo>
                    <a:pt x="504" y="2550"/>
                  </a:lnTo>
                  <a:lnTo>
                    <a:pt x="504" y="2550"/>
                  </a:lnTo>
                  <a:lnTo>
                    <a:pt x="504" y="2496"/>
                  </a:lnTo>
                  <a:lnTo>
                    <a:pt x="504" y="2460"/>
                  </a:lnTo>
                  <a:lnTo>
                    <a:pt x="504" y="2460"/>
                  </a:lnTo>
                  <a:lnTo>
                    <a:pt x="504" y="2424"/>
                  </a:lnTo>
                  <a:lnTo>
                    <a:pt x="504" y="2424"/>
                  </a:lnTo>
                  <a:lnTo>
                    <a:pt x="522" y="2245"/>
                  </a:lnTo>
                  <a:lnTo>
                    <a:pt x="522" y="2245"/>
                  </a:lnTo>
                  <a:lnTo>
                    <a:pt x="558" y="2173"/>
                  </a:lnTo>
                  <a:lnTo>
                    <a:pt x="611" y="2101"/>
                  </a:lnTo>
                  <a:lnTo>
                    <a:pt x="665" y="2029"/>
                  </a:lnTo>
                  <a:lnTo>
                    <a:pt x="737" y="1975"/>
                  </a:lnTo>
                  <a:lnTo>
                    <a:pt x="737" y="1975"/>
                  </a:lnTo>
                  <a:lnTo>
                    <a:pt x="827" y="1940"/>
                  </a:lnTo>
                  <a:lnTo>
                    <a:pt x="899" y="1922"/>
                  </a:lnTo>
                  <a:lnTo>
                    <a:pt x="899" y="1922"/>
                  </a:lnTo>
                  <a:lnTo>
                    <a:pt x="971" y="1904"/>
                  </a:lnTo>
                  <a:lnTo>
                    <a:pt x="971" y="1904"/>
                  </a:lnTo>
                  <a:lnTo>
                    <a:pt x="1096" y="1904"/>
                  </a:lnTo>
                  <a:lnTo>
                    <a:pt x="1096" y="1904"/>
                  </a:lnTo>
                  <a:lnTo>
                    <a:pt x="1168" y="1904"/>
                  </a:lnTo>
                  <a:lnTo>
                    <a:pt x="1168" y="1904"/>
                  </a:lnTo>
                  <a:lnTo>
                    <a:pt x="1186" y="1904"/>
                  </a:lnTo>
                  <a:lnTo>
                    <a:pt x="1186" y="1886"/>
                  </a:lnTo>
                  <a:lnTo>
                    <a:pt x="1186" y="1365"/>
                  </a:lnTo>
                  <a:lnTo>
                    <a:pt x="1060" y="1365"/>
                  </a:lnTo>
                  <a:lnTo>
                    <a:pt x="1060" y="1365"/>
                  </a:lnTo>
                  <a:lnTo>
                    <a:pt x="935" y="1383"/>
                  </a:lnTo>
                  <a:lnTo>
                    <a:pt x="935" y="1383"/>
                  </a:lnTo>
                  <a:lnTo>
                    <a:pt x="773" y="1419"/>
                  </a:lnTo>
                  <a:lnTo>
                    <a:pt x="665" y="1455"/>
                  </a:lnTo>
                  <a:lnTo>
                    <a:pt x="665" y="1455"/>
                  </a:lnTo>
                  <a:lnTo>
                    <a:pt x="522" y="1544"/>
                  </a:lnTo>
                  <a:lnTo>
                    <a:pt x="522" y="1544"/>
                  </a:lnTo>
                  <a:lnTo>
                    <a:pt x="414" y="1616"/>
                  </a:lnTo>
                  <a:lnTo>
                    <a:pt x="414" y="1616"/>
                  </a:lnTo>
                  <a:lnTo>
                    <a:pt x="324" y="1706"/>
                  </a:lnTo>
                  <a:lnTo>
                    <a:pt x="324" y="1706"/>
                  </a:lnTo>
                  <a:lnTo>
                    <a:pt x="216" y="1832"/>
                  </a:lnTo>
                  <a:lnTo>
                    <a:pt x="216" y="1832"/>
                  </a:lnTo>
                  <a:lnTo>
                    <a:pt x="127" y="1993"/>
                  </a:lnTo>
                  <a:lnTo>
                    <a:pt x="127" y="1993"/>
                  </a:lnTo>
                  <a:lnTo>
                    <a:pt x="73" y="2137"/>
                  </a:lnTo>
                  <a:lnTo>
                    <a:pt x="73" y="2137"/>
                  </a:lnTo>
                  <a:lnTo>
                    <a:pt x="19" y="2335"/>
                  </a:lnTo>
                  <a:lnTo>
                    <a:pt x="19" y="2335"/>
                  </a:lnTo>
                  <a:lnTo>
                    <a:pt x="19" y="2370"/>
                  </a:lnTo>
                  <a:lnTo>
                    <a:pt x="1" y="2424"/>
                  </a:lnTo>
                  <a:lnTo>
                    <a:pt x="1" y="2424"/>
                  </a:lnTo>
                  <a:lnTo>
                    <a:pt x="1" y="2604"/>
                  </a:lnTo>
                  <a:lnTo>
                    <a:pt x="1" y="2604"/>
                  </a:lnTo>
                  <a:lnTo>
                    <a:pt x="1" y="2712"/>
                  </a:lnTo>
                  <a:lnTo>
                    <a:pt x="1" y="2712"/>
                  </a:lnTo>
                  <a:lnTo>
                    <a:pt x="37" y="2891"/>
                  </a:lnTo>
                  <a:lnTo>
                    <a:pt x="37" y="2891"/>
                  </a:lnTo>
                  <a:lnTo>
                    <a:pt x="91" y="3053"/>
                  </a:lnTo>
                  <a:lnTo>
                    <a:pt x="91" y="3053"/>
                  </a:lnTo>
                  <a:lnTo>
                    <a:pt x="198" y="3232"/>
                  </a:lnTo>
                  <a:lnTo>
                    <a:pt x="198" y="3232"/>
                  </a:lnTo>
                  <a:lnTo>
                    <a:pt x="216" y="3268"/>
                  </a:lnTo>
                  <a:lnTo>
                    <a:pt x="216" y="3268"/>
                  </a:lnTo>
                  <a:lnTo>
                    <a:pt x="288" y="3358"/>
                  </a:lnTo>
                  <a:lnTo>
                    <a:pt x="234" y="3286"/>
                  </a:lnTo>
                  <a:lnTo>
                    <a:pt x="252" y="3304"/>
                  </a:lnTo>
                  <a:lnTo>
                    <a:pt x="360" y="3394"/>
                  </a:lnTo>
                  <a:lnTo>
                    <a:pt x="360" y="3394"/>
                  </a:lnTo>
                  <a:lnTo>
                    <a:pt x="504" y="3466"/>
                  </a:lnTo>
                  <a:lnTo>
                    <a:pt x="504" y="3466"/>
                  </a:lnTo>
                  <a:lnTo>
                    <a:pt x="683" y="3538"/>
                  </a:lnTo>
                  <a:lnTo>
                    <a:pt x="683" y="3538"/>
                  </a:lnTo>
                  <a:lnTo>
                    <a:pt x="791" y="3556"/>
                  </a:lnTo>
                  <a:lnTo>
                    <a:pt x="791" y="3556"/>
                  </a:lnTo>
                  <a:lnTo>
                    <a:pt x="827" y="3556"/>
                  </a:lnTo>
                  <a:lnTo>
                    <a:pt x="881" y="3574"/>
                  </a:lnTo>
                  <a:lnTo>
                    <a:pt x="917" y="3574"/>
                  </a:lnTo>
                  <a:lnTo>
                    <a:pt x="917" y="3574"/>
                  </a:lnTo>
                  <a:lnTo>
                    <a:pt x="1042" y="3574"/>
                  </a:lnTo>
                  <a:lnTo>
                    <a:pt x="1150" y="3574"/>
                  </a:lnTo>
                  <a:lnTo>
                    <a:pt x="1294" y="3538"/>
                  </a:lnTo>
                  <a:lnTo>
                    <a:pt x="1294" y="3538"/>
                  </a:lnTo>
                  <a:lnTo>
                    <a:pt x="1384" y="3520"/>
                  </a:lnTo>
                  <a:lnTo>
                    <a:pt x="1491" y="3484"/>
                  </a:lnTo>
                  <a:lnTo>
                    <a:pt x="1491" y="3484"/>
                  </a:lnTo>
                  <a:lnTo>
                    <a:pt x="1581" y="3430"/>
                  </a:lnTo>
                  <a:lnTo>
                    <a:pt x="1689" y="3358"/>
                  </a:lnTo>
                  <a:lnTo>
                    <a:pt x="1689" y="3358"/>
                  </a:lnTo>
                  <a:lnTo>
                    <a:pt x="1833" y="3232"/>
                  </a:lnTo>
                  <a:lnTo>
                    <a:pt x="1833" y="3232"/>
                  </a:lnTo>
                  <a:lnTo>
                    <a:pt x="1922" y="3125"/>
                  </a:lnTo>
                  <a:lnTo>
                    <a:pt x="1922" y="3125"/>
                  </a:lnTo>
                  <a:lnTo>
                    <a:pt x="2012" y="2945"/>
                  </a:lnTo>
                  <a:lnTo>
                    <a:pt x="2012" y="2945"/>
                  </a:lnTo>
                  <a:lnTo>
                    <a:pt x="2102" y="2748"/>
                  </a:lnTo>
                  <a:lnTo>
                    <a:pt x="2102" y="2748"/>
                  </a:lnTo>
                  <a:lnTo>
                    <a:pt x="2120" y="2622"/>
                  </a:lnTo>
                  <a:lnTo>
                    <a:pt x="2120" y="2622"/>
                  </a:lnTo>
                  <a:lnTo>
                    <a:pt x="2120" y="2568"/>
                  </a:lnTo>
                  <a:lnTo>
                    <a:pt x="2138" y="2532"/>
                  </a:lnTo>
                  <a:lnTo>
                    <a:pt x="2138" y="2532"/>
                  </a:lnTo>
                  <a:lnTo>
                    <a:pt x="2138" y="2478"/>
                  </a:lnTo>
                  <a:lnTo>
                    <a:pt x="2138" y="2478"/>
                  </a:lnTo>
                  <a:lnTo>
                    <a:pt x="2138" y="2137"/>
                  </a:lnTo>
                  <a:lnTo>
                    <a:pt x="2138" y="1796"/>
                  </a:lnTo>
                  <a:lnTo>
                    <a:pt x="2138" y="1078"/>
                  </a:lnTo>
                  <a:lnTo>
                    <a:pt x="2156" y="1114"/>
                  </a:lnTo>
                  <a:lnTo>
                    <a:pt x="2156" y="1114"/>
                  </a:lnTo>
                  <a:lnTo>
                    <a:pt x="2281" y="1185"/>
                  </a:lnTo>
                  <a:lnTo>
                    <a:pt x="2281" y="1185"/>
                  </a:lnTo>
                  <a:lnTo>
                    <a:pt x="2389" y="1257"/>
                  </a:lnTo>
                  <a:lnTo>
                    <a:pt x="2389" y="1257"/>
                  </a:lnTo>
                  <a:lnTo>
                    <a:pt x="2605" y="1329"/>
                  </a:lnTo>
                  <a:lnTo>
                    <a:pt x="2605" y="1329"/>
                  </a:lnTo>
                  <a:lnTo>
                    <a:pt x="2766" y="1365"/>
                  </a:lnTo>
                  <a:lnTo>
                    <a:pt x="2892" y="1383"/>
                  </a:lnTo>
                  <a:lnTo>
                    <a:pt x="2964" y="1383"/>
                  </a:lnTo>
                  <a:lnTo>
                    <a:pt x="3018" y="1383"/>
                  </a:lnTo>
                  <a:lnTo>
                    <a:pt x="3018" y="1383"/>
                  </a:lnTo>
                  <a:lnTo>
                    <a:pt x="3018" y="1383"/>
                  </a:lnTo>
                  <a:lnTo>
                    <a:pt x="3018" y="1383"/>
                  </a:lnTo>
                  <a:lnTo>
                    <a:pt x="3000" y="11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>
              <a:off x="1946275" y="247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>
              <a:off x="1946275" y="2478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>
              <a:off x="1947625" y="248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>
              <a:off x="1987125" y="239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>
              <a:off x="1994750" y="2396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>
              <a:off x="1946275" y="2419350"/>
              <a:ext cx="74100" cy="70500"/>
            </a:xfrm>
            <a:custGeom>
              <a:avLst/>
              <a:gdLst/>
              <a:ahLst/>
              <a:cxnLst/>
              <a:rect l="l" t="t" r="r" b="b"/>
              <a:pathLst>
                <a:path w="2964" h="2820" extrusionOk="0">
                  <a:moveTo>
                    <a:pt x="0" y="2370"/>
                  </a:moveTo>
                  <a:lnTo>
                    <a:pt x="54" y="2424"/>
                  </a:lnTo>
                  <a:lnTo>
                    <a:pt x="54" y="2424"/>
                  </a:lnTo>
                  <a:lnTo>
                    <a:pt x="36" y="2388"/>
                  </a:lnTo>
                  <a:lnTo>
                    <a:pt x="0" y="2370"/>
                  </a:lnTo>
                  <a:close/>
                  <a:moveTo>
                    <a:pt x="2820" y="0"/>
                  </a:moveTo>
                  <a:lnTo>
                    <a:pt x="2820" y="485"/>
                  </a:lnTo>
                  <a:lnTo>
                    <a:pt x="2676" y="485"/>
                  </a:lnTo>
                  <a:lnTo>
                    <a:pt x="2568" y="467"/>
                  </a:lnTo>
                  <a:lnTo>
                    <a:pt x="2407" y="431"/>
                  </a:lnTo>
                  <a:lnTo>
                    <a:pt x="2191" y="359"/>
                  </a:lnTo>
                  <a:lnTo>
                    <a:pt x="2083" y="287"/>
                  </a:lnTo>
                  <a:lnTo>
                    <a:pt x="1958" y="216"/>
                  </a:lnTo>
                  <a:lnTo>
                    <a:pt x="1940" y="180"/>
                  </a:lnTo>
                  <a:lnTo>
                    <a:pt x="1940" y="898"/>
                  </a:lnTo>
                  <a:lnTo>
                    <a:pt x="1940" y="1239"/>
                  </a:lnTo>
                  <a:lnTo>
                    <a:pt x="1940" y="1580"/>
                  </a:lnTo>
                  <a:lnTo>
                    <a:pt x="1940" y="1634"/>
                  </a:lnTo>
                  <a:lnTo>
                    <a:pt x="1922" y="1670"/>
                  </a:lnTo>
                  <a:lnTo>
                    <a:pt x="1922" y="1724"/>
                  </a:lnTo>
                  <a:lnTo>
                    <a:pt x="1886" y="1850"/>
                  </a:lnTo>
                  <a:lnTo>
                    <a:pt x="1814" y="2047"/>
                  </a:lnTo>
                  <a:lnTo>
                    <a:pt x="1724" y="2227"/>
                  </a:lnTo>
                  <a:lnTo>
                    <a:pt x="1617" y="2334"/>
                  </a:lnTo>
                  <a:lnTo>
                    <a:pt x="1491" y="2478"/>
                  </a:lnTo>
                  <a:lnTo>
                    <a:pt x="1383" y="2532"/>
                  </a:lnTo>
                  <a:lnTo>
                    <a:pt x="1275" y="2586"/>
                  </a:lnTo>
                  <a:lnTo>
                    <a:pt x="1186" y="2622"/>
                  </a:lnTo>
                  <a:lnTo>
                    <a:pt x="1096" y="2658"/>
                  </a:lnTo>
                  <a:lnTo>
                    <a:pt x="952" y="2676"/>
                  </a:lnTo>
                  <a:lnTo>
                    <a:pt x="665" y="2676"/>
                  </a:lnTo>
                  <a:lnTo>
                    <a:pt x="629" y="2658"/>
                  </a:lnTo>
                  <a:lnTo>
                    <a:pt x="575" y="2658"/>
                  </a:lnTo>
                  <a:lnTo>
                    <a:pt x="485" y="2640"/>
                  </a:lnTo>
                  <a:lnTo>
                    <a:pt x="306" y="2568"/>
                  </a:lnTo>
                  <a:lnTo>
                    <a:pt x="162" y="2496"/>
                  </a:lnTo>
                  <a:lnTo>
                    <a:pt x="54" y="2424"/>
                  </a:lnTo>
                  <a:lnTo>
                    <a:pt x="90" y="2460"/>
                  </a:lnTo>
                  <a:lnTo>
                    <a:pt x="198" y="2568"/>
                  </a:lnTo>
                  <a:lnTo>
                    <a:pt x="270" y="2622"/>
                  </a:lnTo>
                  <a:lnTo>
                    <a:pt x="449" y="2712"/>
                  </a:lnTo>
                  <a:lnTo>
                    <a:pt x="539" y="2765"/>
                  </a:lnTo>
                  <a:lnTo>
                    <a:pt x="719" y="2819"/>
                  </a:lnTo>
                  <a:lnTo>
                    <a:pt x="1150" y="2819"/>
                  </a:lnTo>
                  <a:lnTo>
                    <a:pt x="1257" y="2801"/>
                  </a:lnTo>
                  <a:lnTo>
                    <a:pt x="1401" y="2747"/>
                  </a:lnTo>
                  <a:lnTo>
                    <a:pt x="1563" y="2658"/>
                  </a:lnTo>
                  <a:lnTo>
                    <a:pt x="1652" y="2604"/>
                  </a:lnTo>
                  <a:lnTo>
                    <a:pt x="1724" y="2514"/>
                  </a:lnTo>
                  <a:lnTo>
                    <a:pt x="1796" y="2460"/>
                  </a:lnTo>
                  <a:lnTo>
                    <a:pt x="1850" y="2388"/>
                  </a:lnTo>
                  <a:lnTo>
                    <a:pt x="1958" y="2209"/>
                  </a:lnTo>
                  <a:lnTo>
                    <a:pt x="2012" y="2047"/>
                  </a:lnTo>
                  <a:lnTo>
                    <a:pt x="2048" y="1921"/>
                  </a:lnTo>
                  <a:lnTo>
                    <a:pt x="2066" y="1832"/>
                  </a:lnTo>
                  <a:lnTo>
                    <a:pt x="2066" y="1760"/>
                  </a:lnTo>
                  <a:lnTo>
                    <a:pt x="2066" y="1652"/>
                  </a:lnTo>
                  <a:lnTo>
                    <a:pt x="2066" y="647"/>
                  </a:lnTo>
                  <a:lnTo>
                    <a:pt x="2066" y="341"/>
                  </a:lnTo>
                  <a:lnTo>
                    <a:pt x="2155" y="413"/>
                  </a:lnTo>
                  <a:lnTo>
                    <a:pt x="2335" y="539"/>
                  </a:lnTo>
                  <a:lnTo>
                    <a:pt x="2479" y="593"/>
                  </a:lnTo>
                  <a:lnTo>
                    <a:pt x="2658" y="647"/>
                  </a:lnTo>
                  <a:lnTo>
                    <a:pt x="2748" y="664"/>
                  </a:lnTo>
                  <a:lnTo>
                    <a:pt x="2963" y="664"/>
                  </a:lnTo>
                  <a:lnTo>
                    <a:pt x="2963" y="647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>
              <a:off x="1936850" y="2427425"/>
              <a:ext cx="33250" cy="51200"/>
            </a:xfrm>
            <a:custGeom>
              <a:avLst/>
              <a:gdLst/>
              <a:ahLst/>
              <a:cxnLst/>
              <a:rect l="l" t="t" r="r" b="b"/>
              <a:pathLst>
                <a:path w="1330" h="2048" extrusionOk="0">
                  <a:moveTo>
                    <a:pt x="934" y="0"/>
                  </a:moveTo>
                  <a:lnTo>
                    <a:pt x="773" y="36"/>
                  </a:lnTo>
                  <a:lnTo>
                    <a:pt x="665" y="72"/>
                  </a:lnTo>
                  <a:lnTo>
                    <a:pt x="557" y="126"/>
                  </a:lnTo>
                  <a:lnTo>
                    <a:pt x="449" y="198"/>
                  </a:lnTo>
                  <a:lnTo>
                    <a:pt x="377" y="270"/>
                  </a:lnTo>
                  <a:lnTo>
                    <a:pt x="288" y="359"/>
                  </a:lnTo>
                  <a:lnTo>
                    <a:pt x="216" y="449"/>
                  </a:lnTo>
                  <a:lnTo>
                    <a:pt x="144" y="575"/>
                  </a:lnTo>
                  <a:lnTo>
                    <a:pt x="72" y="683"/>
                  </a:lnTo>
                  <a:lnTo>
                    <a:pt x="36" y="844"/>
                  </a:lnTo>
                  <a:lnTo>
                    <a:pt x="0" y="1024"/>
                  </a:lnTo>
                  <a:lnTo>
                    <a:pt x="0" y="1114"/>
                  </a:lnTo>
                  <a:lnTo>
                    <a:pt x="0" y="1257"/>
                  </a:lnTo>
                  <a:lnTo>
                    <a:pt x="0" y="1293"/>
                  </a:lnTo>
                  <a:lnTo>
                    <a:pt x="0" y="1347"/>
                  </a:lnTo>
                  <a:lnTo>
                    <a:pt x="0" y="1383"/>
                  </a:lnTo>
                  <a:lnTo>
                    <a:pt x="36" y="1545"/>
                  </a:lnTo>
                  <a:lnTo>
                    <a:pt x="72" y="1652"/>
                  </a:lnTo>
                  <a:lnTo>
                    <a:pt x="126" y="1760"/>
                  </a:lnTo>
                  <a:lnTo>
                    <a:pt x="216" y="1904"/>
                  </a:lnTo>
                  <a:lnTo>
                    <a:pt x="342" y="2029"/>
                  </a:lnTo>
                  <a:lnTo>
                    <a:pt x="359" y="2047"/>
                  </a:lnTo>
                  <a:lnTo>
                    <a:pt x="342" y="2011"/>
                  </a:lnTo>
                  <a:lnTo>
                    <a:pt x="234" y="1832"/>
                  </a:lnTo>
                  <a:lnTo>
                    <a:pt x="180" y="1652"/>
                  </a:lnTo>
                  <a:lnTo>
                    <a:pt x="144" y="1491"/>
                  </a:lnTo>
                  <a:lnTo>
                    <a:pt x="144" y="1383"/>
                  </a:lnTo>
                  <a:lnTo>
                    <a:pt x="144" y="1203"/>
                  </a:lnTo>
                  <a:lnTo>
                    <a:pt x="162" y="1150"/>
                  </a:lnTo>
                  <a:lnTo>
                    <a:pt x="162" y="1096"/>
                  </a:lnTo>
                  <a:lnTo>
                    <a:pt x="216" y="916"/>
                  </a:lnTo>
                  <a:lnTo>
                    <a:pt x="270" y="772"/>
                  </a:lnTo>
                  <a:lnTo>
                    <a:pt x="359" y="611"/>
                  </a:lnTo>
                  <a:lnTo>
                    <a:pt x="467" y="485"/>
                  </a:lnTo>
                  <a:lnTo>
                    <a:pt x="557" y="395"/>
                  </a:lnTo>
                  <a:lnTo>
                    <a:pt x="665" y="324"/>
                  </a:lnTo>
                  <a:lnTo>
                    <a:pt x="808" y="234"/>
                  </a:lnTo>
                  <a:lnTo>
                    <a:pt x="916" y="198"/>
                  </a:lnTo>
                  <a:lnTo>
                    <a:pt x="1078" y="162"/>
                  </a:lnTo>
                  <a:lnTo>
                    <a:pt x="1203" y="144"/>
                  </a:lnTo>
                  <a:lnTo>
                    <a:pt x="1329" y="144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>
              <a:off x="1958400" y="2392850"/>
              <a:ext cx="36375" cy="80825"/>
            </a:xfrm>
            <a:custGeom>
              <a:avLst/>
              <a:gdLst/>
              <a:ahLst/>
              <a:cxnLst/>
              <a:rect l="l" t="t" r="r" b="b"/>
              <a:pathLst>
                <a:path w="1455" h="3233" extrusionOk="0">
                  <a:moveTo>
                    <a:pt x="808" y="1"/>
                  </a:moveTo>
                  <a:lnTo>
                    <a:pt x="808" y="2407"/>
                  </a:lnTo>
                  <a:lnTo>
                    <a:pt x="808" y="2515"/>
                  </a:lnTo>
                  <a:lnTo>
                    <a:pt x="808" y="2568"/>
                  </a:lnTo>
                  <a:lnTo>
                    <a:pt x="790" y="2676"/>
                  </a:lnTo>
                  <a:lnTo>
                    <a:pt x="772" y="2748"/>
                  </a:lnTo>
                  <a:lnTo>
                    <a:pt x="754" y="2802"/>
                  </a:lnTo>
                  <a:lnTo>
                    <a:pt x="701" y="2874"/>
                  </a:lnTo>
                  <a:lnTo>
                    <a:pt x="629" y="2928"/>
                  </a:lnTo>
                  <a:lnTo>
                    <a:pt x="539" y="2999"/>
                  </a:lnTo>
                  <a:lnTo>
                    <a:pt x="431" y="3035"/>
                  </a:lnTo>
                  <a:lnTo>
                    <a:pt x="341" y="3053"/>
                  </a:lnTo>
                  <a:lnTo>
                    <a:pt x="252" y="3071"/>
                  </a:lnTo>
                  <a:lnTo>
                    <a:pt x="162" y="3053"/>
                  </a:lnTo>
                  <a:lnTo>
                    <a:pt x="90" y="3035"/>
                  </a:lnTo>
                  <a:lnTo>
                    <a:pt x="36" y="2999"/>
                  </a:lnTo>
                  <a:lnTo>
                    <a:pt x="0" y="2999"/>
                  </a:lnTo>
                  <a:lnTo>
                    <a:pt x="54" y="3053"/>
                  </a:lnTo>
                  <a:lnTo>
                    <a:pt x="108" y="3107"/>
                  </a:lnTo>
                  <a:lnTo>
                    <a:pt x="234" y="3197"/>
                  </a:lnTo>
                  <a:lnTo>
                    <a:pt x="324" y="3215"/>
                  </a:lnTo>
                  <a:lnTo>
                    <a:pt x="431" y="3233"/>
                  </a:lnTo>
                  <a:lnTo>
                    <a:pt x="539" y="3233"/>
                  </a:lnTo>
                  <a:lnTo>
                    <a:pt x="629" y="3215"/>
                  </a:lnTo>
                  <a:lnTo>
                    <a:pt x="701" y="3179"/>
                  </a:lnTo>
                  <a:lnTo>
                    <a:pt x="808" y="3107"/>
                  </a:lnTo>
                  <a:lnTo>
                    <a:pt x="862" y="3035"/>
                  </a:lnTo>
                  <a:lnTo>
                    <a:pt x="898" y="2981"/>
                  </a:lnTo>
                  <a:lnTo>
                    <a:pt x="934" y="2910"/>
                  </a:lnTo>
                  <a:lnTo>
                    <a:pt x="952" y="2766"/>
                  </a:lnTo>
                  <a:lnTo>
                    <a:pt x="952" y="2658"/>
                  </a:lnTo>
                  <a:lnTo>
                    <a:pt x="952" y="162"/>
                  </a:lnTo>
                  <a:lnTo>
                    <a:pt x="970" y="144"/>
                  </a:lnTo>
                  <a:lnTo>
                    <a:pt x="1455" y="144"/>
                  </a:lnTo>
                  <a:lnTo>
                    <a:pt x="1455" y="19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>
              <a:off x="1953450" y="2431000"/>
              <a:ext cx="20675" cy="36850"/>
            </a:xfrm>
            <a:custGeom>
              <a:avLst/>
              <a:gdLst/>
              <a:ahLst/>
              <a:cxnLst/>
              <a:rect l="l" t="t" r="r" b="b"/>
              <a:pathLst>
                <a:path w="827" h="1474" extrusionOk="0">
                  <a:moveTo>
                    <a:pt x="683" y="1"/>
                  </a:moveTo>
                  <a:lnTo>
                    <a:pt x="683" y="522"/>
                  </a:lnTo>
                  <a:lnTo>
                    <a:pt x="683" y="540"/>
                  </a:lnTo>
                  <a:lnTo>
                    <a:pt x="468" y="540"/>
                  </a:lnTo>
                  <a:lnTo>
                    <a:pt x="396" y="558"/>
                  </a:lnTo>
                  <a:lnTo>
                    <a:pt x="306" y="576"/>
                  </a:lnTo>
                  <a:lnTo>
                    <a:pt x="234" y="611"/>
                  </a:lnTo>
                  <a:lnTo>
                    <a:pt x="162" y="665"/>
                  </a:lnTo>
                  <a:lnTo>
                    <a:pt x="109" y="737"/>
                  </a:lnTo>
                  <a:lnTo>
                    <a:pt x="55" y="809"/>
                  </a:lnTo>
                  <a:lnTo>
                    <a:pt x="19" y="881"/>
                  </a:lnTo>
                  <a:lnTo>
                    <a:pt x="1" y="1060"/>
                  </a:lnTo>
                  <a:lnTo>
                    <a:pt x="1" y="1096"/>
                  </a:lnTo>
                  <a:lnTo>
                    <a:pt x="1" y="1132"/>
                  </a:lnTo>
                  <a:lnTo>
                    <a:pt x="1" y="1168"/>
                  </a:lnTo>
                  <a:lnTo>
                    <a:pt x="19" y="1222"/>
                  </a:lnTo>
                  <a:lnTo>
                    <a:pt x="19" y="1276"/>
                  </a:lnTo>
                  <a:lnTo>
                    <a:pt x="55" y="1348"/>
                  </a:lnTo>
                  <a:lnTo>
                    <a:pt x="109" y="1420"/>
                  </a:lnTo>
                  <a:lnTo>
                    <a:pt x="162" y="1455"/>
                  </a:lnTo>
                  <a:lnTo>
                    <a:pt x="198" y="1473"/>
                  </a:lnTo>
                  <a:lnTo>
                    <a:pt x="162" y="1366"/>
                  </a:lnTo>
                  <a:lnTo>
                    <a:pt x="162" y="1348"/>
                  </a:lnTo>
                  <a:lnTo>
                    <a:pt x="144" y="1240"/>
                  </a:lnTo>
                  <a:lnTo>
                    <a:pt x="144" y="1168"/>
                  </a:lnTo>
                  <a:lnTo>
                    <a:pt x="144" y="1096"/>
                  </a:lnTo>
                  <a:lnTo>
                    <a:pt x="162" y="1024"/>
                  </a:lnTo>
                  <a:lnTo>
                    <a:pt x="198" y="953"/>
                  </a:lnTo>
                  <a:lnTo>
                    <a:pt x="234" y="881"/>
                  </a:lnTo>
                  <a:lnTo>
                    <a:pt x="306" y="827"/>
                  </a:lnTo>
                  <a:lnTo>
                    <a:pt x="396" y="755"/>
                  </a:lnTo>
                  <a:lnTo>
                    <a:pt x="468" y="737"/>
                  </a:lnTo>
                  <a:lnTo>
                    <a:pt x="539" y="719"/>
                  </a:lnTo>
                  <a:lnTo>
                    <a:pt x="611" y="701"/>
                  </a:lnTo>
                  <a:lnTo>
                    <a:pt x="809" y="701"/>
                  </a:lnTo>
                  <a:lnTo>
                    <a:pt x="809" y="683"/>
                  </a:lnTo>
                  <a:lnTo>
                    <a:pt x="809" y="145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>
              <a:off x="1994750" y="2396900"/>
              <a:ext cx="8125" cy="14375"/>
            </a:xfrm>
            <a:custGeom>
              <a:avLst/>
              <a:gdLst/>
              <a:ahLst/>
              <a:cxnLst/>
              <a:rect l="l" t="t" r="r" b="b"/>
              <a:pathLst>
                <a:path w="325" h="575" extrusionOk="0">
                  <a:moveTo>
                    <a:pt x="1" y="0"/>
                  </a:moveTo>
                  <a:lnTo>
                    <a:pt x="19" y="72"/>
                  </a:lnTo>
                  <a:lnTo>
                    <a:pt x="55" y="180"/>
                  </a:lnTo>
                  <a:lnTo>
                    <a:pt x="91" y="288"/>
                  </a:lnTo>
                  <a:lnTo>
                    <a:pt x="144" y="377"/>
                  </a:lnTo>
                  <a:lnTo>
                    <a:pt x="198" y="467"/>
                  </a:lnTo>
                  <a:lnTo>
                    <a:pt x="285" y="539"/>
                  </a:lnTo>
                  <a:lnTo>
                    <a:pt x="252" y="485"/>
                  </a:lnTo>
                  <a:lnTo>
                    <a:pt x="234" y="431"/>
                  </a:lnTo>
                  <a:lnTo>
                    <a:pt x="162" y="288"/>
                  </a:lnTo>
                  <a:lnTo>
                    <a:pt x="127" y="108"/>
                  </a:lnTo>
                  <a:lnTo>
                    <a:pt x="127" y="0"/>
                  </a:lnTo>
                  <a:close/>
                  <a:moveTo>
                    <a:pt x="285" y="539"/>
                  </a:moveTo>
                  <a:lnTo>
                    <a:pt x="306" y="575"/>
                  </a:lnTo>
                  <a:lnTo>
                    <a:pt x="324" y="575"/>
                  </a:lnTo>
                  <a:lnTo>
                    <a:pt x="306" y="557"/>
                  </a:lnTo>
                  <a:lnTo>
                    <a:pt x="285" y="5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7"/>
            <p:cNvSpPr/>
            <p:nvPr/>
          </p:nvSpPr>
          <p:spPr>
            <a:xfrm>
              <a:off x="2003275" y="2411700"/>
              <a:ext cx="13050" cy="7675"/>
            </a:xfrm>
            <a:custGeom>
              <a:avLst/>
              <a:gdLst/>
              <a:ahLst/>
              <a:cxnLst/>
              <a:rect l="l" t="t" r="r" b="b"/>
              <a:pathLst>
                <a:path w="522" h="307" extrusionOk="0">
                  <a:moveTo>
                    <a:pt x="1" y="1"/>
                  </a:moveTo>
                  <a:lnTo>
                    <a:pt x="55" y="73"/>
                  </a:lnTo>
                  <a:lnTo>
                    <a:pt x="127" y="127"/>
                  </a:lnTo>
                  <a:lnTo>
                    <a:pt x="270" y="234"/>
                  </a:lnTo>
                  <a:lnTo>
                    <a:pt x="432" y="288"/>
                  </a:lnTo>
                  <a:lnTo>
                    <a:pt x="522" y="306"/>
                  </a:lnTo>
                  <a:lnTo>
                    <a:pt x="522" y="180"/>
                  </a:lnTo>
                  <a:lnTo>
                    <a:pt x="414" y="162"/>
                  </a:lnTo>
                  <a:lnTo>
                    <a:pt x="252" y="127"/>
                  </a:lnTo>
                  <a:lnTo>
                    <a:pt x="163" y="91"/>
                  </a:lnTo>
                  <a:lnTo>
                    <a:pt x="37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>
              <a:off x="1654025" y="2617325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0" y="0"/>
                  </a:moveTo>
                  <a:lnTo>
                    <a:pt x="0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>
              <a:off x="1669725" y="2641550"/>
              <a:ext cx="98350" cy="80400"/>
            </a:xfrm>
            <a:custGeom>
              <a:avLst/>
              <a:gdLst/>
              <a:ahLst/>
              <a:cxnLst/>
              <a:rect l="l" t="t" r="r" b="b"/>
              <a:pathLst>
                <a:path w="3934" h="3216" extrusionOk="0">
                  <a:moveTo>
                    <a:pt x="2712" y="1"/>
                  </a:moveTo>
                  <a:lnTo>
                    <a:pt x="2605" y="19"/>
                  </a:lnTo>
                  <a:lnTo>
                    <a:pt x="2479" y="37"/>
                  </a:lnTo>
                  <a:lnTo>
                    <a:pt x="2371" y="91"/>
                  </a:lnTo>
                  <a:lnTo>
                    <a:pt x="2264" y="144"/>
                  </a:lnTo>
                  <a:lnTo>
                    <a:pt x="2174" y="216"/>
                  </a:lnTo>
                  <a:lnTo>
                    <a:pt x="2084" y="306"/>
                  </a:lnTo>
                  <a:lnTo>
                    <a:pt x="2030" y="414"/>
                  </a:lnTo>
                  <a:lnTo>
                    <a:pt x="1976" y="504"/>
                  </a:lnTo>
                  <a:lnTo>
                    <a:pt x="1940" y="629"/>
                  </a:lnTo>
                  <a:lnTo>
                    <a:pt x="1922" y="737"/>
                  </a:lnTo>
                  <a:lnTo>
                    <a:pt x="1922" y="863"/>
                  </a:lnTo>
                  <a:lnTo>
                    <a:pt x="1922" y="1006"/>
                  </a:lnTo>
                  <a:lnTo>
                    <a:pt x="1671" y="970"/>
                  </a:lnTo>
                  <a:lnTo>
                    <a:pt x="1437" y="917"/>
                  </a:lnTo>
                  <a:lnTo>
                    <a:pt x="1222" y="845"/>
                  </a:lnTo>
                  <a:lnTo>
                    <a:pt x="989" y="755"/>
                  </a:lnTo>
                  <a:lnTo>
                    <a:pt x="791" y="629"/>
                  </a:lnTo>
                  <a:lnTo>
                    <a:pt x="594" y="504"/>
                  </a:lnTo>
                  <a:lnTo>
                    <a:pt x="414" y="342"/>
                  </a:lnTo>
                  <a:lnTo>
                    <a:pt x="234" y="162"/>
                  </a:lnTo>
                  <a:lnTo>
                    <a:pt x="180" y="270"/>
                  </a:lnTo>
                  <a:lnTo>
                    <a:pt x="145" y="396"/>
                  </a:lnTo>
                  <a:lnTo>
                    <a:pt x="127" y="521"/>
                  </a:lnTo>
                  <a:lnTo>
                    <a:pt x="145" y="647"/>
                  </a:lnTo>
                  <a:lnTo>
                    <a:pt x="180" y="791"/>
                  </a:lnTo>
                  <a:lnTo>
                    <a:pt x="234" y="934"/>
                  </a:lnTo>
                  <a:lnTo>
                    <a:pt x="324" y="1078"/>
                  </a:lnTo>
                  <a:lnTo>
                    <a:pt x="450" y="1240"/>
                  </a:lnTo>
                  <a:lnTo>
                    <a:pt x="450" y="1240"/>
                  </a:lnTo>
                  <a:lnTo>
                    <a:pt x="127" y="1150"/>
                  </a:lnTo>
                  <a:lnTo>
                    <a:pt x="127" y="1294"/>
                  </a:lnTo>
                  <a:lnTo>
                    <a:pt x="180" y="1419"/>
                  </a:lnTo>
                  <a:lnTo>
                    <a:pt x="234" y="1545"/>
                  </a:lnTo>
                  <a:lnTo>
                    <a:pt x="306" y="1653"/>
                  </a:lnTo>
                  <a:lnTo>
                    <a:pt x="396" y="1761"/>
                  </a:lnTo>
                  <a:lnTo>
                    <a:pt x="504" y="1832"/>
                  </a:lnTo>
                  <a:lnTo>
                    <a:pt x="611" y="1904"/>
                  </a:lnTo>
                  <a:lnTo>
                    <a:pt x="737" y="1958"/>
                  </a:lnTo>
                  <a:lnTo>
                    <a:pt x="432" y="1976"/>
                  </a:lnTo>
                  <a:lnTo>
                    <a:pt x="450" y="2066"/>
                  </a:lnTo>
                  <a:lnTo>
                    <a:pt x="504" y="2156"/>
                  </a:lnTo>
                  <a:lnTo>
                    <a:pt x="558" y="2227"/>
                  </a:lnTo>
                  <a:lnTo>
                    <a:pt x="629" y="2299"/>
                  </a:lnTo>
                  <a:lnTo>
                    <a:pt x="719" y="2353"/>
                  </a:lnTo>
                  <a:lnTo>
                    <a:pt x="845" y="2425"/>
                  </a:lnTo>
                  <a:lnTo>
                    <a:pt x="1150" y="2533"/>
                  </a:lnTo>
                  <a:lnTo>
                    <a:pt x="1024" y="2604"/>
                  </a:lnTo>
                  <a:lnTo>
                    <a:pt x="881" y="2694"/>
                  </a:lnTo>
                  <a:lnTo>
                    <a:pt x="755" y="2748"/>
                  </a:lnTo>
                  <a:lnTo>
                    <a:pt x="611" y="2802"/>
                  </a:lnTo>
                  <a:lnTo>
                    <a:pt x="450" y="2838"/>
                  </a:lnTo>
                  <a:lnTo>
                    <a:pt x="306" y="2874"/>
                  </a:lnTo>
                  <a:lnTo>
                    <a:pt x="1" y="2874"/>
                  </a:lnTo>
                  <a:lnTo>
                    <a:pt x="91" y="2928"/>
                  </a:lnTo>
                  <a:lnTo>
                    <a:pt x="252" y="3000"/>
                  </a:lnTo>
                  <a:lnTo>
                    <a:pt x="414" y="3071"/>
                  </a:lnTo>
                  <a:lnTo>
                    <a:pt x="576" y="3125"/>
                  </a:lnTo>
                  <a:lnTo>
                    <a:pt x="755" y="3161"/>
                  </a:lnTo>
                  <a:lnTo>
                    <a:pt x="917" y="3197"/>
                  </a:lnTo>
                  <a:lnTo>
                    <a:pt x="1096" y="3215"/>
                  </a:lnTo>
                  <a:lnTo>
                    <a:pt x="1276" y="3215"/>
                  </a:lnTo>
                  <a:lnTo>
                    <a:pt x="1455" y="3197"/>
                  </a:lnTo>
                  <a:lnTo>
                    <a:pt x="1671" y="3179"/>
                  </a:lnTo>
                  <a:lnTo>
                    <a:pt x="1886" y="3125"/>
                  </a:lnTo>
                  <a:lnTo>
                    <a:pt x="2084" y="3053"/>
                  </a:lnTo>
                  <a:lnTo>
                    <a:pt x="2281" y="2964"/>
                  </a:lnTo>
                  <a:lnTo>
                    <a:pt x="2461" y="2856"/>
                  </a:lnTo>
                  <a:lnTo>
                    <a:pt x="2641" y="2748"/>
                  </a:lnTo>
                  <a:lnTo>
                    <a:pt x="2802" y="2604"/>
                  </a:lnTo>
                  <a:lnTo>
                    <a:pt x="2946" y="2461"/>
                  </a:lnTo>
                  <a:lnTo>
                    <a:pt x="3072" y="2299"/>
                  </a:lnTo>
                  <a:lnTo>
                    <a:pt x="3197" y="2120"/>
                  </a:lnTo>
                  <a:lnTo>
                    <a:pt x="3305" y="1940"/>
                  </a:lnTo>
                  <a:lnTo>
                    <a:pt x="3395" y="1761"/>
                  </a:lnTo>
                  <a:lnTo>
                    <a:pt x="3449" y="1545"/>
                  </a:lnTo>
                  <a:lnTo>
                    <a:pt x="3503" y="1348"/>
                  </a:lnTo>
                  <a:lnTo>
                    <a:pt x="3538" y="1132"/>
                  </a:lnTo>
                  <a:lnTo>
                    <a:pt x="3538" y="899"/>
                  </a:lnTo>
                  <a:lnTo>
                    <a:pt x="3538" y="845"/>
                  </a:lnTo>
                  <a:lnTo>
                    <a:pt x="3556" y="809"/>
                  </a:lnTo>
                  <a:lnTo>
                    <a:pt x="3592" y="773"/>
                  </a:lnTo>
                  <a:lnTo>
                    <a:pt x="3628" y="737"/>
                  </a:lnTo>
                  <a:lnTo>
                    <a:pt x="3934" y="432"/>
                  </a:lnTo>
                  <a:lnTo>
                    <a:pt x="3916" y="414"/>
                  </a:lnTo>
                  <a:lnTo>
                    <a:pt x="3521" y="504"/>
                  </a:lnTo>
                  <a:lnTo>
                    <a:pt x="3521" y="486"/>
                  </a:lnTo>
                  <a:lnTo>
                    <a:pt x="3628" y="414"/>
                  </a:lnTo>
                  <a:lnTo>
                    <a:pt x="3718" y="306"/>
                  </a:lnTo>
                  <a:lnTo>
                    <a:pt x="3790" y="198"/>
                  </a:lnTo>
                  <a:lnTo>
                    <a:pt x="3844" y="91"/>
                  </a:lnTo>
                  <a:lnTo>
                    <a:pt x="3844" y="91"/>
                  </a:lnTo>
                  <a:lnTo>
                    <a:pt x="3449" y="234"/>
                  </a:lnTo>
                  <a:lnTo>
                    <a:pt x="3395" y="252"/>
                  </a:lnTo>
                  <a:lnTo>
                    <a:pt x="3341" y="234"/>
                  </a:lnTo>
                  <a:lnTo>
                    <a:pt x="3305" y="234"/>
                  </a:lnTo>
                  <a:lnTo>
                    <a:pt x="3269" y="198"/>
                  </a:lnTo>
                  <a:lnTo>
                    <a:pt x="3161" y="126"/>
                  </a:lnTo>
                  <a:lnTo>
                    <a:pt x="3054" y="73"/>
                  </a:lnTo>
                  <a:lnTo>
                    <a:pt x="2946" y="19"/>
                  </a:lnTo>
                  <a:lnTo>
                    <a:pt x="28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>
              <a:off x="1913950" y="2617325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1" y="0"/>
                  </a:moveTo>
                  <a:lnTo>
                    <a:pt x="1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>
              <a:off x="1931450" y="2634375"/>
              <a:ext cx="22475" cy="22475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324" y="0"/>
                  </a:moveTo>
                  <a:lnTo>
                    <a:pt x="252" y="36"/>
                  </a:lnTo>
                  <a:lnTo>
                    <a:pt x="198" y="72"/>
                  </a:lnTo>
                  <a:lnTo>
                    <a:pt x="127" y="108"/>
                  </a:lnTo>
                  <a:lnTo>
                    <a:pt x="91" y="162"/>
                  </a:lnTo>
                  <a:lnTo>
                    <a:pt x="37" y="234"/>
                  </a:lnTo>
                  <a:lnTo>
                    <a:pt x="19" y="306"/>
                  </a:lnTo>
                  <a:lnTo>
                    <a:pt x="1" y="378"/>
                  </a:lnTo>
                  <a:lnTo>
                    <a:pt x="1" y="413"/>
                  </a:lnTo>
                  <a:lnTo>
                    <a:pt x="1" y="431"/>
                  </a:lnTo>
                  <a:lnTo>
                    <a:pt x="1" y="467"/>
                  </a:lnTo>
                  <a:lnTo>
                    <a:pt x="1" y="485"/>
                  </a:lnTo>
                  <a:lnTo>
                    <a:pt x="19" y="575"/>
                  </a:lnTo>
                  <a:lnTo>
                    <a:pt x="73" y="701"/>
                  </a:lnTo>
                  <a:lnTo>
                    <a:pt x="162" y="791"/>
                  </a:lnTo>
                  <a:lnTo>
                    <a:pt x="270" y="862"/>
                  </a:lnTo>
                  <a:lnTo>
                    <a:pt x="396" y="898"/>
                  </a:lnTo>
                  <a:lnTo>
                    <a:pt x="522" y="898"/>
                  </a:lnTo>
                  <a:lnTo>
                    <a:pt x="611" y="880"/>
                  </a:lnTo>
                  <a:lnTo>
                    <a:pt x="701" y="826"/>
                  </a:lnTo>
                  <a:lnTo>
                    <a:pt x="755" y="773"/>
                  </a:lnTo>
                  <a:lnTo>
                    <a:pt x="809" y="719"/>
                  </a:lnTo>
                  <a:lnTo>
                    <a:pt x="863" y="647"/>
                  </a:lnTo>
                  <a:lnTo>
                    <a:pt x="881" y="557"/>
                  </a:lnTo>
                  <a:lnTo>
                    <a:pt x="899" y="467"/>
                  </a:lnTo>
                  <a:lnTo>
                    <a:pt x="899" y="378"/>
                  </a:lnTo>
                  <a:lnTo>
                    <a:pt x="881" y="306"/>
                  </a:lnTo>
                  <a:lnTo>
                    <a:pt x="845" y="252"/>
                  </a:lnTo>
                  <a:lnTo>
                    <a:pt x="809" y="198"/>
                  </a:lnTo>
                  <a:lnTo>
                    <a:pt x="773" y="144"/>
                  </a:lnTo>
                  <a:lnTo>
                    <a:pt x="701" y="90"/>
                  </a:lnTo>
                  <a:lnTo>
                    <a:pt x="629" y="54"/>
                  </a:lnTo>
                  <a:lnTo>
                    <a:pt x="558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>
              <a:off x="1963775" y="2664450"/>
              <a:ext cx="61075" cy="64675"/>
            </a:xfrm>
            <a:custGeom>
              <a:avLst/>
              <a:gdLst/>
              <a:ahLst/>
              <a:cxnLst/>
              <a:rect l="l" t="t" r="r" b="b"/>
              <a:pathLst>
                <a:path w="2443" h="2587" extrusionOk="0">
                  <a:moveTo>
                    <a:pt x="1491" y="1"/>
                  </a:moveTo>
                  <a:lnTo>
                    <a:pt x="1294" y="18"/>
                  </a:lnTo>
                  <a:lnTo>
                    <a:pt x="1186" y="54"/>
                  </a:lnTo>
                  <a:lnTo>
                    <a:pt x="1096" y="90"/>
                  </a:lnTo>
                  <a:lnTo>
                    <a:pt x="1006" y="162"/>
                  </a:lnTo>
                  <a:lnTo>
                    <a:pt x="917" y="216"/>
                  </a:lnTo>
                  <a:lnTo>
                    <a:pt x="845" y="288"/>
                  </a:lnTo>
                  <a:lnTo>
                    <a:pt x="791" y="378"/>
                  </a:lnTo>
                  <a:lnTo>
                    <a:pt x="791" y="396"/>
                  </a:lnTo>
                  <a:lnTo>
                    <a:pt x="755" y="396"/>
                  </a:lnTo>
                  <a:lnTo>
                    <a:pt x="755" y="306"/>
                  </a:lnTo>
                  <a:lnTo>
                    <a:pt x="755" y="180"/>
                  </a:lnTo>
                  <a:lnTo>
                    <a:pt x="755" y="90"/>
                  </a:lnTo>
                  <a:lnTo>
                    <a:pt x="755" y="54"/>
                  </a:lnTo>
                  <a:lnTo>
                    <a:pt x="19" y="54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" y="2550"/>
                  </a:lnTo>
                  <a:lnTo>
                    <a:pt x="1" y="2568"/>
                  </a:lnTo>
                  <a:lnTo>
                    <a:pt x="37" y="2586"/>
                  </a:lnTo>
                  <a:lnTo>
                    <a:pt x="773" y="2586"/>
                  </a:lnTo>
                  <a:lnTo>
                    <a:pt x="773" y="2568"/>
                  </a:lnTo>
                  <a:lnTo>
                    <a:pt x="773" y="2532"/>
                  </a:lnTo>
                  <a:lnTo>
                    <a:pt x="773" y="1347"/>
                  </a:lnTo>
                  <a:lnTo>
                    <a:pt x="791" y="1132"/>
                  </a:lnTo>
                  <a:lnTo>
                    <a:pt x="809" y="1042"/>
                  </a:lnTo>
                  <a:lnTo>
                    <a:pt x="845" y="952"/>
                  </a:lnTo>
                  <a:lnTo>
                    <a:pt x="899" y="845"/>
                  </a:lnTo>
                  <a:lnTo>
                    <a:pt x="970" y="773"/>
                  </a:lnTo>
                  <a:lnTo>
                    <a:pt x="1060" y="719"/>
                  </a:lnTo>
                  <a:lnTo>
                    <a:pt x="1150" y="701"/>
                  </a:lnTo>
                  <a:lnTo>
                    <a:pt x="1348" y="701"/>
                  </a:lnTo>
                  <a:lnTo>
                    <a:pt x="1419" y="719"/>
                  </a:lnTo>
                  <a:lnTo>
                    <a:pt x="1473" y="755"/>
                  </a:lnTo>
                  <a:lnTo>
                    <a:pt x="1509" y="791"/>
                  </a:lnTo>
                  <a:lnTo>
                    <a:pt x="1545" y="845"/>
                  </a:lnTo>
                  <a:lnTo>
                    <a:pt x="1581" y="898"/>
                  </a:lnTo>
                  <a:lnTo>
                    <a:pt x="1617" y="970"/>
                  </a:lnTo>
                  <a:lnTo>
                    <a:pt x="1635" y="1096"/>
                  </a:lnTo>
                  <a:lnTo>
                    <a:pt x="1653" y="1204"/>
                  </a:lnTo>
                  <a:lnTo>
                    <a:pt x="1653" y="2515"/>
                  </a:lnTo>
                  <a:lnTo>
                    <a:pt x="1653" y="2550"/>
                  </a:lnTo>
                  <a:lnTo>
                    <a:pt x="1689" y="2568"/>
                  </a:lnTo>
                  <a:lnTo>
                    <a:pt x="2407" y="2568"/>
                  </a:lnTo>
                  <a:lnTo>
                    <a:pt x="2425" y="2550"/>
                  </a:lnTo>
                  <a:lnTo>
                    <a:pt x="2443" y="2532"/>
                  </a:lnTo>
                  <a:lnTo>
                    <a:pt x="2443" y="1724"/>
                  </a:lnTo>
                  <a:lnTo>
                    <a:pt x="2443" y="1204"/>
                  </a:lnTo>
                  <a:lnTo>
                    <a:pt x="2443" y="1042"/>
                  </a:lnTo>
                  <a:lnTo>
                    <a:pt x="2443" y="880"/>
                  </a:lnTo>
                  <a:lnTo>
                    <a:pt x="2443" y="791"/>
                  </a:lnTo>
                  <a:lnTo>
                    <a:pt x="2407" y="611"/>
                  </a:lnTo>
                  <a:lnTo>
                    <a:pt x="2353" y="485"/>
                  </a:lnTo>
                  <a:lnTo>
                    <a:pt x="2299" y="360"/>
                  </a:lnTo>
                  <a:lnTo>
                    <a:pt x="2245" y="288"/>
                  </a:lnTo>
                  <a:lnTo>
                    <a:pt x="2174" y="216"/>
                  </a:lnTo>
                  <a:lnTo>
                    <a:pt x="2102" y="144"/>
                  </a:lnTo>
                  <a:lnTo>
                    <a:pt x="2012" y="90"/>
                  </a:lnTo>
                  <a:lnTo>
                    <a:pt x="1832" y="1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>
              <a:off x="1932800" y="2665800"/>
              <a:ext cx="19775" cy="62875"/>
            </a:xfrm>
            <a:custGeom>
              <a:avLst/>
              <a:gdLst/>
              <a:ahLst/>
              <a:cxnLst/>
              <a:rect l="l" t="t" r="r" b="b"/>
              <a:pathLst>
                <a:path w="791" h="2515" extrusionOk="0">
                  <a:moveTo>
                    <a:pt x="1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" y="1257"/>
                  </a:lnTo>
                  <a:lnTo>
                    <a:pt x="1" y="2478"/>
                  </a:lnTo>
                  <a:lnTo>
                    <a:pt x="1" y="2514"/>
                  </a:lnTo>
                  <a:lnTo>
                    <a:pt x="773" y="2514"/>
                  </a:lnTo>
                  <a:lnTo>
                    <a:pt x="791" y="2496"/>
                  </a:lnTo>
                  <a:lnTo>
                    <a:pt x="791" y="2478"/>
                  </a:lnTo>
                  <a:lnTo>
                    <a:pt x="791" y="36"/>
                  </a:lnTo>
                  <a:lnTo>
                    <a:pt x="773" y="18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>
              <a:off x="1654025" y="2377150"/>
              <a:ext cx="128875" cy="128850"/>
            </a:xfrm>
            <a:custGeom>
              <a:avLst/>
              <a:gdLst/>
              <a:ahLst/>
              <a:cxnLst/>
              <a:rect l="l" t="t" r="r" b="b"/>
              <a:pathLst>
                <a:path w="5155" h="5154" extrusionOk="0">
                  <a:moveTo>
                    <a:pt x="0" y="0"/>
                  </a:moveTo>
                  <a:lnTo>
                    <a:pt x="0" y="5154"/>
                  </a:lnTo>
                  <a:lnTo>
                    <a:pt x="5154" y="5154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7"/>
            <p:cNvSpPr/>
            <p:nvPr/>
          </p:nvSpPr>
          <p:spPr>
            <a:xfrm>
              <a:off x="1671075" y="2394200"/>
              <a:ext cx="94750" cy="95200"/>
            </a:xfrm>
            <a:custGeom>
              <a:avLst/>
              <a:gdLst/>
              <a:ahLst/>
              <a:cxnLst/>
              <a:rect l="l" t="t" r="r" b="b"/>
              <a:pathLst>
                <a:path w="3790" h="3808" extrusionOk="0">
                  <a:moveTo>
                    <a:pt x="3036" y="324"/>
                  </a:moveTo>
                  <a:lnTo>
                    <a:pt x="3125" y="342"/>
                  </a:lnTo>
                  <a:lnTo>
                    <a:pt x="3215" y="378"/>
                  </a:lnTo>
                  <a:lnTo>
                    <a:pt x="3287" y="431"/>
                  </a:lnTo>
                  <a:lnTo>
                    <a:pt x="3341" y="485"/>
                  </a:lnTo>
                  <a:lnTo>
                    <a:pt x="3395" y="557"/>
                  </a:lnTo>
                  <a:lnTo>
                    <a:pt x="3431" y="647"/>
                  </a:lnTo>
                  <a:lnTo>
                    <a:pt x="3449" y="737"/>
                  </a:lnTo>
                  <a:lnTo>
                    <a:pt x="3449" y="827"/>
                  </a:lnTo>
                  <a:lnTo>
                    <a:pt x="3449" y="1886"/>
                  </a:lnTo>
                  <a:lnTo>
                    <a:pt x="3449" y="2945"/>
                  </a:lnTo>
                  <a:lnTo>
                    <a:pt x="3449" y="3035"/>
                  </a:lnTo>
                  <a:lnTo>
                    <a:pt x="3431" y="3125"/>
                  </a:lnTo>
                  <a:lnTo>
                    <a:pt x="3413" y="3215"/>
                  </a:lnTo>
                  <a:lnTo>
                    <a:pt x="3359" y="3287"/>
                  </a:lnTo>
                  <a:lnTo>
                    <a:pt x="3287" y="3358"/>
                  </a:lnTo>
                  <a:lnTo>
                    <a:pt x="3215" y="3394"/>
                  </a:lnTo>
                  <a:lnTo>
                    <a:pt x="3143" y="3430"/>
                  </a:lnTo>
                  <a:lnTo>
                    <a:pt x="3053" y="3448"/>
                  </a:lnTo>
                  <a:lnTo>
                    <a:pt x="665" y="3448"/>
                  </a:lnTo>
                  <a:lnTo>
                    <a:pt x="593" y="3412"/>
                  </a:lnTo>
                  <a:lnTo>
                    <a:pt x="522" y="3358"/>
                  </a:lnTo>
                  <a:lnTo>
                    <a:pt x="450" y="3305"/>
                  </a:lnTo>
                  <a:lnTo>
                    <a:pt x="396" y="3233"/>
                  </a:lnTo>
                  <a:lnTo>
                    <a:pt x="360" y="3143"/>
                  </a:lnTo>
                  <a:lnTo>
                    <a:pt x="342" y="3053"/>
                  </a:lnTo>
                  <a:lnTo>
                    <a:pt x="342" y="2945"/>
                  </a:lnTo>
                  <a:lnTo>
                    <a:pt x="342" y="844"/>
                  </a:lnTo>
                  <a:lnTo>
                    <a:pt x="342" y="737"/>
                  </a:lnTo>
                  <a:lnTo>
                    <a:pt x="360" y="647"/>
                  </a:lnTo>
                  <a:lnTo>
                    <a:pt x="396" y="575"/>
                  </a:lnTo>
                  <a:lnTo>
                    <a:pt x="450" y="503"/>
                  </a:lnTo>
                  <a:lnTo>
                    <a:pt x="504" y="431"/>
                  </a:lnTo>
                  <a:lnTo>
                    <a:pt x="575" y="378"/>
                  </a:lnTo>
                  <a:lnTo>
                    <a:pt x="665" y="342"/>
                  </a:lnTo>
                  <a:lnTo>
                    <a:pt x="755" y="324"/>
                  </a:lnTo>
                  <a:close/>
                  <a:moveTo>
                    <a:pt x="683" y="0"/>
                  </a:moveTo>
                  <a:lnTo>
                    <a:pt x="522" y="36"/>
                  </a:lnTo>
                  <a:lnTo>
                    <a:pt x="396" y="108"/>
                  </a:lnTo>
                  <a:lnTo>
                    <a:pt x="270" y="198"/>
                  </a:lnTo>
                  <a:lnTo>
                    <a:pt x="162" y="306"/>
                  </a:lnTo>
                  <a:lnTo>
                    <a:pt x="91" y="449"/>
                  </a:lnTo>
                  <a:lnTo>
                    <a:pt x="37" y="593"/>
                  </a:lnTo>
                  <a:lnTo>
                    <a:pt x="1" y="755"/>
                  </a:lnTo>
                  <a:lnTo>
                    <a:pt x="1" y="827"/>
                  </a:lnTo>
                  <a:lnTo>
                    <a:pt x="1" y="1886"/>
                  </a:lnTo>
                  <a:lnTo>
                    <a:pt x="1" y="2927"/>
                  </a:lnTo>
                  <a:lnTo>
                    <a:pt x="19" y="3089"/>
                  </a:lnTo>
                  <a:lnTo>
                    <a:pt x="55" y="3251"/>
                  </a:lnTo>
                  <a:lnTo>
                    <a:pt x="109" y="3376"/>
                  </a:lnTo>
                  <a:lnTo>
                    <a:pt x="198" y="3520"/>
                  </a:lnTo>
                  <a:lnTo>
                    <a:pt x="306" y="3610"/>
                  </a:lnTo>
                  <a:lnTo>
                    <a:pt x="432" y="3700"/>
                  </a:lnTo>
                  <a:lnTo>
                    <a:pt x="593" y="3753"/>
                  </a:lnTo>
                  <a:lnTo>
                    <a:pt x="755" y="3789"/>
                  </a:lnTo>
                  <a:lnTo>
                    <a:pt x="845" y="3789"/>
                  </a:lnTo>
                  <a:lnTo>
                    <a:pt x="1904" y="3807"/>
                  </a:lnTo>
                  <a:lnTo>
                    <a:pt x="2946" y="3789"/>
                  </a:lnTo>
                  <a:lnTo>
                    <a:pt x="3107" y="3789"/>
                  </a:lnTo>
                  <a:lnTo>
                    <a:pt x="3269" y="3753"/>
                  </a:lnTo>
                  <a:lnTo>
                    <a:pt x="3413" y="3682"/>
                  </a:lnTo>
                  <a:lnTo>
                    <a:pt x="3520" y="3592"/>
                  </a:lnTo>
                  <a:lnTo>
                    <a:pt x="3628" y="3466"/>
                  </a:lnTo>
                  <a:lnTo>
                    <a:pt x="3718" y="3340"/>
                  </a:lnTo>
                  <a:lnTo>
                    <a:pt x="3772" y="3197"/>
                  </a:lnTo>
                  <a:lnTo>
                    <a:pt x="3790" y="3035"/>
                  </a:lnTo>
                  <a:lnTo>
                    <a:pt x="3790" y="2945"/>
                  </a:lnTo>
                  <a:lnTo>
                    <a:pt x="3790" y="844"/>
                  </a:lnTo>
                  <a:lnTo>
                    <a:pt x="3790" y="683"/>
                  </a:lnTo>
                  <a:lnTo>
                    <a:pt x="3754" y="539"/>
                  </a:lnTo>
                  <a:lnTo>
                    <a:pt x="3700" y="396"/>
                  </a:lnTo>
                  <a:lnTo>
                    <a:pt x="3610" y="270"/>
                  </a:lnTo>
                  <a:lnTo>
                    <a:pt x="3502" y="162"/>
                  </a:lnTo>
                  <a:lnTo>
                    <a:pt x="3359" y="90"/>
                  </a:lnTo>
                  <a:lnTo>
                    <a:pt x="3215" y="18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7"/>
            <p:cNvSpPr/>
            <p:nvPr/>
          </p:nvSpPr>
          <p:spPr>
            <a:xfrm>
              <a:off x="1694875" y="2416650"/>
              <a:ext cx="48050" cy="49400"/>
            </a:xfrm>
            <a:custGeom>
              <a:avLst/>
              <a:gdLst/>
              <a:ahLst/>
              <a:cxnLst/>
              <a:rect l="l" t="t" r="r" b="b"/>
              <a:pathLst>
                <a:path w="1922" h="1976" extrusionOk="0">
                  <a:moveTo>
                    <a:pt x="988" y="377"/>
                  </a:moveTo>
                  <a:lnTo>
                    <a:pt x="1114" y="395"/>
                  </a:lnTo>
                  <a:lnTo>
                    <a:pt x="1222" y="431"/>
                  </a:lnTo>
                  <a:lnTo>
                    <a:pt x="1329" y="503"/>
                  </a:lnTo>
                  <a:lnTo>
                    <a:pt x="1419" y="575"/>
                  </a:lnTo>
                  <a:lnTo>
                    <a:pt x="1491" y="665"/>
                  </a:lnTo>
                  <a:lnTo>
                    <a:pt x="1545" y="772"/>
                  </a:lnTo>
                  <a:lnTo>
                    <a:pt x="1581" y="880"/>
                  </a:lnTo>
                  <a:lnTo>
                    <a:pt x="1599" y="1006"/>
                  </a:lnTo>
                  <a:lnTo>
                    <a:pt x="1581" y="1132"/>
                  </a:lnTo>
                  <a:lnTo>
                    <a:pt x="1545" y="1257"/>
                  </a:lnTo>
                  <a:lnTo>
                    <a:pt x="1491" y="1365"/>
                  </a:lnTo>
                  <a:lnTo>
                    <a:pt x="1401" y="1455"/>
                  </a:lnTo>
                  <a:lnTo>
                    <a:pt x="1311" y="1545"/>
                  </a:lnTo>
                  <a:lnTo>
                    <a:pt x="1186" y="1598"/>
                  </a:lnTo>
                  <a:lnTo>
                    <a:pt x="1060" y="1634"/>
                  </a:lnTo>
                  <a:lnTo>
                    <a:pt x="934" y="1652"/>
                  </a:lnTo>
                  <a:lnTo>
                    <a:pt x="809" y="1634"/>
                  </a:lnTo>
                  <a:lnTo>
                    <a:pt x="683" y="1598"/>
                  </a:lnTo>
                  <a:lnTo>
                    <a:pt x="575" y="1527"/>
                  </a:lnTo>
                  <a:lnTo>
                    <a:pt x="485" y="1455"/>
                  </a:lnTo>
                  <a:lnTo>
                    <a:pt x="396" y="1365"/>
                  </a:lnTo>
                  <a:lnTo>
                    <a:pt x="342" y="1257"/>
                  </a:lnTo>
                  <a:lnTo>
                    <a:pt x="306" y="1132"/>
                  </a:lnTo>
                  <a:lnTo>
                    <a:pt x="288" y="1006"/>
                  </a:lnTo>
                  <a:lnTo>
                    <a:pt x="306" y="862"/>
                  </a:lnTo>
                  <a:lnTo>
                    <a:pt x="360" y="755"/>
                  </a:lnTo>
                  <a:lnTo>
                    <a:pt x="414" y="647"/>
                  </a:lnTo>
                  <a:lnTo>
                    <a:pt x="503" y="539"/>
                  </a:lnTo>
                  <a:lnTo>
                    <a:pt x="611" y="467"/>
                  </a:lnTo>
                  <a:lnTo>
                    <a:pt x="719" y="413"/>
                  </a:lnTo>
                  <a:lnTo>
                    <a:pt x="845" y="377"/>
                  </a:lnTo>
                  <a:close/>
                  <a:moveTo>
                    <a:pt x="952" y="0"/>
                  </a:moveTo>
                  <a:lnTo>
                    <a:pt x="755" y="36"/>
                  </a:lnTo>
                  <a:lnTo>
                    <a:pt x="557" y="90"/>
                  </a:lnTo>
                  <a:lnTo>
                    <a:pt x="396" y="198"/>
                  </a:lnTo>
                  <a:lnTo>
                    <a:pt x="252" y="324"/>
                  </a:lnTo>
                  <a:lnTo>
                    <a:pt x="144" y="467"/>
                  </a:lnTo>
                  <a:lnTo>
                    <a:pt x="54" y="647"/>
                  </a:lnTo>
                  <a:lnTo>
                    <a:pt x="1" y="826"/>
                  </a:lnTo>
                  <a:lnTo>
                    <a:pt x="1" y="1024"/>
                  </a:lnTo>
                  <a:lnTo>
                    <a:pt x="18" y="1221"/>
                  </a:lnTo>
                  <a:lnTo>
                    <a:pt x="72" y="1383"/>
                  </a:lnTo>
                  <a:lnTo>
                    <a:pt x="162" y="1545"/>
                  </a:lnTo>
                  <a:lnTo>
                    <a:pt x="270" y="1688"/>
                  </a:lnTo>
                  <a:lnTo>
                    <a:pt x="414" y="1796"/>
                  </a:lnTo>
                  <a:lnTo>
                    <a:pt x="557" y="1886"/>
                  </a:lnTo>
                  <a:lnTo>
                    <a:pt x="737" y="1958"/>
                  </a:lnTo>
                  <a:lnTo>
                    <a:pt x="916" y="1976"/>
                  </a:lnTo>
                  <a:lnTo>
                    <a:pt x="1114" y="1976"/>
                  </a:lnTo>
                  <a:lnTo>
                    <a:pt x="1311" y="1922"/>
                  </a:lnTo>
                  <a:lnTo>
                    <a:pt x="1473" y="1832"/>
                  </a:lnTo>
                  <a:lnTo>
                    <a:pt x="1617" y="1724"/>
                  </a:lnTo>
                  <a:lnTo>
                    <a:pt x="1742" y="1581"/>
                  </a:lnTo>
                  <a:lnTo>
                    <a:pt x="1850" y="1419"/>
                  </a:lnTo>
                  <a:lnTo>
                    <a:pt x="1904" y="1221"/>
                  </a:lnTo>
                  <a:lnTo>
                    <a:pt x="1922" y="1024"/>
                  </a:lnTo>
                  <a:lnTo>
                    <a:pt x="1922" y="826"/>
                  </a:lnTo>
                  <a:lnTo>
                    <a:pt x="1868" y="629"/>
                  </a:lnTo>
                  <a:lnTo>
                    <a:pt x="1778" y="467"/>
                  </a:lnTo>
                  <a:lnTo>
                    <a:pt x="1653" y="306"/>
                  </a:lnTo>
                  <a:lnTo>
                    <a:pt x="1527" y="180"/>
                  </a:lnTo>
                  <a:lnTo>
                    <a:pt x="1347" y="90"/>
                  </a:lnTo>
                  <a:lnTo>
                    <a:pt x="1168" y="3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7"/>
            <p:cNvSpPr/>
            <p:nvPr/>
          </p:nvSpPr>
          <p:spPr>
            <a:xfrm>
              <a:off x="1739325" y="2409900"/>
              <a:ext cx="11250" cy="11700"/>
            </a:xfrm>
            <a:custGeom>
              <a:avLst/>
              <a:gdLst/>
              <a:ahLst/>
              <a:cxnLst/>
              <a:rect l="l" t="t" r="r" b="b"/>
              <a:pathLst>
                <a:path w="450" h="468" extrusionOk="0">
                  <a:moveTo>
                    <a:pt x="252" y="1"/>
                  </a:moveTo>
                  <a:lnTo>
                    <a:pt x="144" y="19"/>
                  </a:lnTo>
                  <a:lnTo>
                    <a:pt x="72" y="55"/>
                  </a:lnTo>
                  <a:lnTo>
                    <a:pt x="18" y="127"/>
                  </a:lnTo>
                  <a:lnTo>
                    <a:pt x="0" y="216"/>
                  </a:lnTo>
                  <a:lnTo>
                    <a:pt x="0" y="234"/>
                  </a:lnTo>
                  <a:lnTo>
                    <a:pt x="18" y="306"/>
                  </a:lnTo>
                  <a:lnTo>
                    <a:pt x="54" y="396"/>
                  </a:lnTo>
                  <a:lnTo>
                    <a:pt x="126" y="450"/>
                  </a:lnTo>
                  <a:lnTo>
                    <a:pt x="216" y="468"/>
                  </a:lnTo>
                  <a:lnTo>
                    <a:pt x="306" y="450"/>
                  </a:lnTo>
                  <a:lnTo>
                    <a:pt x="377" y="414"/>
                  </a:lnTo>
                  <a:lnTo>
                    <a:pt x="431" y="342"/>
                  </a:lnTo>
                  <a:lnTo>
                    <a:pt x="449" y="252"/>
                  </a:lnTo>
                  <a:lnTo>
                    <a:pt x="449" y="234"/>
                  </a:lnTo>
                  <a:lnTo>
                    <a:pt x="449" y="145"/>
                  </a:lnTo>
                  <a:lnTo>
                    <a:pt x="395" y="73"/>
                  </a:lnTo>
                  <a:lnTo>
                    <a:pt x="323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7"/>
            <p:cNvSpPr/>
            <p:nvPr/>
          </p:nvSpPr>
          <p:spPr>
            <a:xfrm>
              <a:off x="1401275" y="2634375"/>
              <a:ext cx="128875" cy="94750"/>
            </a:xfrm>
            <a:custGeom>
              <a:avLst/>
              <a:gdLst/>
              <a:ahLst/>
              <a:cxnLst/>
              <a:rect l="l" t="t" r="r" b="b"/>
              <a:pathLst>
                <a:path w="5155" h="3790" extrusionOk="0">
                  <a:moveTo>
                    <a:pt x="1" y="0"/>
                  </a:moveTo>
                  <a:lnTo>
                    <a:pt x="1" y="3789"/>
                  </a:lnTo>
                  <a:lnTo>
                    <a:pt x="5154" y="3789"/>
                  </a:lnTo>
                  <a:lnTo>
                    <a:pt x="5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7"/>
            <p:cNvSpPr/>
            <p:nvPr/>
          </p:nvSpPr>
          <p:spPr>
            <a:xfrm>
              <a:off x="1445275" y="2659950"/>
              <a:ext cx="52100" cy="43575"/>
            </a:xfrm>
            <a:custGeom>
              <a:avLst/>
              <a:gdLst/>
              <a:ahLst/>
              <a:cxnLst/>
              <a:rect l="l" t="t" r="r" b="b"/>
              <a:pathLst>
                <a:path w="2084" h="1743" extrusionOk="0">
                  <a:moveTo>
                    <a:pt x="0" y="1"/>
                  </a:moveTo>
                  <a:lnTo>
                    <a:pt x="0" y="1743"/>
                  </a:lnTo>
                  <a:lnTo>
                    <a:pt x="2083" y="8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7"/>
            <p:cNvSpPr/>
            <p:nvPr/>
          </p:nvSpPr>
          <p:spPr>
            <a:xfrm>
              <a:off x="1438550" y="2569275"/>
              <a:ext cx="9450" cy="16650"/>
            </a:xfrm>
            <a:custGeom>
              <a:avLst/>
              <a:gdLst/>
              <a:ahLst/>
              <a:cxnLst/>
              <a:rect l="l" t="t" r="r" b="b"/>
              <a:pathLst>
                <a:path w="378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77" y="665"/>
                  </a:lnTo>
                  <a:lnTo>
                    <a:pt x="377" y="647"/>
                  </a:lnTo>
                  <a:lnTo>
                    <a:pt x="377" y="629"/>
                  </a:lnTo>
                  <a:lnTo>
                    <a:pt x="36" y="629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7"/>
            <p:cNvSpPr/>
            <p:nvPr/>
          </p:nvSpPr>
          <p:spPr>
            <a:xfrm>
              <a:off x="1451550" y="2570625"/>
              <a:ext cx="1375" cy="15300"/>
            </a:xfrm>
            <a:custGeom>
              <a:avLst/>
              <a:gdLst/>
              <a:ahLst/>
              <a:cxnLst/>
              <a:rect l="l" t="t" r="r" b="b"/>
              <a:pathLst>
                <a:path w="55" h="612" extrusionOk="0">
                  <a:moveTo>
                    <a:pt x="19" y="1"/>
                  </a:moveTo>
                  <a:lnTo>
                    <a:pt x="1" y="19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9" y="72"/>
                  </a:lnTo>
                  <a:lnTo>
                    <a:pt x="37" y="72"/>
                  </a:lnTo>
                  <a:lnTo>
                    <a:pt x="55" y="54"/>
                  </a:lnTo>
                  <a:lnTo>
                    <a:pt x="55" y="36"/>
                  </a:lnTo>
                  <a:lnTo>
                    <a:pt x="55" y="19"/>
                  </a:lnTo>
                  <a:lnTo>
                    <a:pt x="37" y="1"/>
                  </a:lnTo>
                  <a:close/>
                  <a:moveTo>
                    <a:pt x="19" y="144"/>
                  </a:moveTo>
                  <a:lnTo>
                    <a:pt x="1" y="162"/>
                  </a:lnTo>
                  <a:lnTo>
                    <a:pt x="1" y="180"/>
                  </a:lnTo>
                  <a:lnTo>
                    <a:pt x="1" y="593"/>
                  </a:lnTo>
                  <a:lnTo>
                    <a:pt x="19" y="611"/>
                  </a:lnTo>
                  <a:lnTo>
                    <a:pt x="37" y="611"/>
                  </a:lnTo>
                  <a:lnTo>
                    <a:pt x="55" y="593"/>
                  </a:lnTo>
                  <a:lnTo>
                    <a:pt x="55" y="180"/>
                  </a:lnTo>
                  <a:lnTo>
                    <a:pt x="55" y="162"/>
                  </a:lnTo>
                  <a:lnTo>
                    <a:pt x="37" y="14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7"/>
            <p:cNvSpPr/>
            <p:nvPr/>
          </p:nvSpPr>
          <p:spPr>
            <a:xfrm>
              <a:off x="1458300" y="2569275"/>
              <a:ext cx="9450" cy="17100"/>
            </a:xfrm>
            <a:custGeom>
              <a:avLst/>
              <a:gdLst/>
              <a:ahLst/>
              <a:cxnLst/>
              <a:rect l="l" t="t" r="r" b="b"/>
              <a:pathLst>
                <a:path w="378" h="684" extrusionOk="0">
                  <a:moveTo>
                    <a:pt x="18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18" y="665"/>
                  </a:lnTo>
                  <a:lnTo>
                    <a:pt x="36" y="683"/>
                  </a:lnTo>
                  <a:lnTo>
                    <a:pt x="54" y="665"/>
                  </a:lnTo>
                  <a:lnTo>
                    <a:pt x="54" y="647"/>
                  </a:lnTo>
                  <a:lnTo>
                    <a:pt x="54" y="539"/>
                  </a:lnTo>
                  <a:lnTo>
                    <a:pt x="144" y="450"/>
                  </a:lnTo>
                  <a:lnTo>
                    <a:pt x="323" y="665"/>
                  </a:lnTo>
                  <a:lnTo>
                    <a:pt x="359" y="665"/>
                  </a:lnTo>
                  <a:lnTo>
                    <a:pt x="377" y="647"/>
                  </a:lnTo>
                  <a:lnTo>
                    <a:pt x="359" y="629"/>
                  </a:lnTo>
                  <a:lnTo>
                    <a:pt x="180" y="414"/>
                  </a:lnTo>
                  <a:lnTo>
                    <a:pt x="359" y="234"/>
                  </a:lnTo>
                  <a:lnTo>
                    <a:pt x="359" y="216"/>
                  </a:lnTo>
                  <a:lnTo>
                    <a:pt x="359" y="198"/>
                  </a:lnTo>
                  <a:lnTo>
                    <a:pt x="323" y="198"/>
                  </a:lnTo>
                  <a:lnTo>
                    <a:pt x="54" y="468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7"/>
            <p:cNvSpPr/>
            <p:nvPr/>
          </p:nvSpPr>
          <p:spPr>
            <a:xfrm>
              <a:off x="1470425" y="2573775"/>
              <a:ext cx="11225" cy="12600"/>
            </a:xfrm>
            <a:custGeom>
              <a:avLst/>
              <a:gdLst/>
              <a:ahLst/>
              <a:cxnLst/>
              <a:rect l="l" t="t" r="r" b="b"/>
              <a:pathLst>
                <a:path w="449" h="504" extrusionOk="0">
                  <a:moveTo>
                    <a:pt x="233" y="72"/>
                  </a:moveTo>
                  <a:lnTo>
                    <a:pt x="287" y="90"/>
                  </a:lnTo>
                  <a:lnTo>
                    <a:pt x="341" y="108"/>
                  </a:lnTo>
                  <a:lnTo>
                    <a:pt x="377" y="162"/>
                  </a:lnTo>
                  <a:lnTo>
                    <a:pt x="395" y="216"/>
                  </a:lnTo>
                  <a:lnTo>
                    <a:pt x="36" y="216"/>
                  </a:lnTo>
                  <a:lnTo>
                    <a:pt x="72" y="162"/>
                  </a:lnTo>
                  <a:lnTo>
                    <a:pt x="108" y="108"/>
                  </a:lnTo>
                  <a:lnTo>
                    <a:pt x="162" y="72"/>
                  </a:lnTo>
                  <a:close/>
                  <a:moveTo>
                    <a:pt x="198" y="0"/>
                  </a:moveTo>
                  <a:lnTo>
                    <a:pt x="108" y="36"/>
                  </a:lnTo>
                  <a:lnTo>
                    <a:pt x="36" y="90"/>
                  </a:lnTo>
                  <a:lnTo>
                    <a:pt x="0" y="162"/>
                  </a:lnTo>
                  <a:lnTo>
                    <a:pt x="0" y="252"/>
                  </a:lnTo>
                  <a:lnTo>
                    <a:pt x="18" y="341"/>
                  </a:lnTo>
                  <a:lnTo>
                    <a:pt x="54" y="413"/>
                  </a:lnTo>
                  <a:lnTo>
                    <a:pt x="126" y="467"/>
                  </a:lnTo>
                  <a:lnTo>
                    <a:pt x="215" y="503"/>
                  </a:lnTo>
                  <a:lnTo>
                    <a:pt x="269" y="485"/>
                  </a:lnTo>
                  <a:lnTo>
                    <a:pt x="323" y="467"/>
                  </a:lnTo>
                  <a:lnTo>
                    <a:pt x="377" y="431"/>
                  </a:lnTo>
                  <a:lnTo>
                    <a:pt x="413" y="395"/>
                  </a:lnTo>
                  <a:lnTo>
                    <a:pt x="413" y="377"/>
                  </a:lnTo>
                  <a:lnTo>
                    <a:pt x="413" y="359"/>
                  </a:lnTo>
                  <a:lnTo>
                    <a:pt x="377" y="359"/>
                  </a:lnTo>
                  <a:lnTo>
                    <a:pt x="341" y="395"/>
                  </a:lnTo>
                  <a:lnTo>
                    <a:pt x="305" y="431"/>
                  </a:lnTo>
                  <a:lnTo>
                    <a:pt x="269" y="431"/>
                  </a:lnTo>
                  <a:lnTo>
                    <a:pt x="233" y="449"/>
                  </a:lnTo>
                  <a:lnTo>
                    <a:pt x="162" y="431"/>
                  </a:lnTo>
                  <a:lnTo>
                    <a:pt x="90" y="395"/>
                  </a:lnTo>
                  <a:lnTo>
                    <a:pt x="54" y="341"/>
                  </a:lnTo>
                  <a:lnTo>
                    <a:pt x="36" y="270"/>
                  </a:lnTo>
                  <a:lnTo>
                    <a:pt x="431" y="270"/>
                  </a:lnTo>
                  <a:lnTo>
                    <a:pt x="449" y="252"/>
                  </a:lnTo>
                  <a:lnTo>
                    <a:pt x="449" y="198"/>
                  </a:lnTo>
                  <a:lnTo>
                    <a:pt x="431" y="108"/>
                  </a:lnTo>
                  <a:lnTo>
                    <a:pt x="359" y="54"/>
                  </a:lnTo>
                  <a:lnTo>
                    <a:pt x="287" y="1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7"/>
            <p:cNvSpPr/>
            <p:nvPr/>
          </p:nvSpPr>
          <p:spPr>
            <a:xfrm>
              <a:off x="1484775" y="2574675"/>
              <a:ext cx="8550" cy="11250"/>
            </a:xfrm>
            <a:custGeom>
              <a:avLst/>
              <a:gdLst/>
              <a:ahLst/>
              <a:cxnLst/>
              <a:rect l="l" t="t" r="r" b="b"/>
              <a:pathLst>
                <a:path w="342" h="450" extrusionOk="0">
                  <a:moveTo>
                    <a:pt x="126" y="0"/>
                  </a:moveTo>
                  <a:lnTo>
                    <a:pt x="72" y="18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62"/>
                  </a:lnTo>
                  <a:lnTo>
                    <a:pt x="72" y="198"/>
                  </a:lnTo>
                  <a:lnTo>
                    <a:pt x="126" y="234"/>
                  </a:lnTo>
                  <a:lnTo>
                    <a:pt x="180" y="234"/>
                  </a:lnTo>
                  <a:lnTo>
                    <a:pt x="234" y="252"/>
                  </a:lnTo>
                  <a:lnTo>
                    <a:pt x="270" y="270"/>
                  </a:lnTo>
                  <a:lnTo>
                    <a:pt x="306" y="305"/>
                  </a:lnTo>
                  <a:lnTo>
                    <a:pt x="306" y="323"/>
                  </a:lnTo>
                  <a:lnTo>
                    <a:pt x="306" y="359"/>
                  </a:lnTo>
                  <a:lnTo>
                    <a:pt x="270" y="395"/>
                  </a:lnTo>
                  <a:lnTo>
                    <a:pt x="234" y="413"/>
                  </a:lnTo>
                  <a:lnTo>
                    <a:pt x="180" y="413"/>
                  </a:lnTo>
                  <a:lnTo>
                    <a:pt x="108" y="395"/>
                  </a:lnTo>
                  <a:lnTo>
                    <a:pt x="37" y="359"/>
                  </a:lnTo>
                  <a:lnTo>
                    <a:pt x="1" y="359"/>
                  </a:lnTo>
                  <a:lnTo>
                    <a:pt x="1" y="377"/>
                  </a:lnTo>
                  <a:lnTo>
                    <a:pt x="1" y="395"/>
                  </a:lnTo>
                  <a:lnTo>
                    <a:pt x="90" y="431"/>
                  </a:lnTo>
                  <a:lnTo>
                    <a:pt x="180" y="449"/>
                  </a:lnTo>
                  <a:lnTo>
                    <a:pt x="234" y="449"/>
                  </a:lnTo>
                  <a:lnTo>
                    <a:pt x="306" y="413"/>
                  </a:lnTo>
                  <a:lnTo>
                    <a:pt x="342" y="377"/>
                  </a:lnTo>
                  <a:lnTo>
                    <a:pt x="342" y="323"/>
                  </a:lnTo>
                  <a:lnTo>
                    <a:pt x="342" y="270"/>
                  </a:lnTo>
                  <a:lnTo>
                    <a:pt x="306" y="234"/>
                  </a:lnTo>
                  <a:lnTo>
                    <a:pt x="180" y="198"/>
                  </a:lnTo>
                  <a:lnTo>
                    <a:pt x="90" y="162"/>
                  </a:lnTo>
                  <a:lnTo>
                    <a:pt x="72" y="144"/>
                  </a:lnTo>
                  <a:lnTo>
                    <a:pt x="55" y="108"/>
                  </a:lnTo>
                  <a:lnTo>
                    <a:pt x="72" y="90"/>
                  </a:lnTo>
                  <a:lnTo>
                    <a:pt x="90" y="54"/>
                  </a:lnTo>
                  <a:lnTo>
                    <a:pt x="126" y="36"/>
                  </a:lnTo>
                  <a:lnTo>
                    <a:pt x="234" y="36"/>
                  </a:lnTo>
                  <a:lnTo>
                    <a:pt x="288" y="72"/>
                  </a:lnTo>
                  <a:lnTo>
                    <a:pt x="306" y="90"/>
                  </a:lnTo>
                  <a:lnTo>
                    <a:pt x="324" y="72"/>
                  </a:lnTo>
                  <a:lnTo>
                    <a:pt x="324" y="5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7"/>
            <p:cNvSpPr/>
            <p:nvPr/>
          </p:nvSpPr>
          <p:spPr>
            <a:xfrm>
              <a:off x="1416100" y="2529325"/>
              <a:ext cx="15275" cy="25175"/>
            </a:xfrm>
            <a:custGeom>
              <a:avLst/>
              <a:gdLst/>
              <a:ahLst/>
              <a:cxnLst/>
              <a:rect l="l" t="t" r="r" b="b"/>
              <a:pathLst>
                <a:path w="611" h="1007" extrusionOk="0">
                  <a:moveTo>
                    <a:pt x="126" y="1"/>
                  </a:move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36" y="90"/>
                  </a:lnTo>
                  <a:lnTo>
                    <a:pt x="36" y="126"/>
                  </a:lnTo>
                  <a:lnTo>
                    <a:pt x="54" y="144"/>
                  </a:lnTo>
                  <a:lnTo>
                    <a:pt x="90" y="162"/>
                  </a:lnTo>
                  <a:lnTo>
                    <a:pt x="359" y="162"/>
                  </a:lnTo>
                  <a:lnTo>
                    <a:pt x="216" y="324"/>
                  </a:lnTo>
                  <a:lnTo>
                    <a:pt x="198" y="342"/>
                  </a:lnTo>
                  <a:lnTo>
                    <a:pt x="198" y="378"/>
                  </a:lnTo>
                  <a:lnTo>
                    <a:pt x="198" y="414"/>
                  </a:lnTo>
                  <a:lnTo>
                    <a:pt x="216" y="431"/>
                  </a:lnTo>
                  <a:lnTo>
                    <a:pt x="234" y="449"/>
                  </a:lnTo>
                  <a:lnTo>
                    <a:pt x="270" y="467"/>
                  </a:lnTo>
                  <a:lnTo>
                    <a:pt x="341" y="467"/>
                  </a:lnTo>
                  <a:lnTo>
                    <a:pt x="413" y="521"/>
                  </a:lnTo>
                  <a:lnTo>
                    <a:pt x="449" y="575"/>
                  </a:lnTo>
                  <a:lnTo>
                    <a:pt x="467" y="647"/>
                  </a:lnTo>
                  <a:lnTo>
                    <a:pt x="449" y="737"/>
                  </a:lnTo>
                  <a:lnTo>
                    <a:pt x="413" y="791"/>
                  </a:lnTo>
                  <a:lnTo>
                    <a:pt x="341" y="827"/>
                  </a:lnTo>
                  <a:lnTo>
                    <a:pt x="270" y="844"/>
                  </a:lnTo>
                  <a:lnTo>
                    <a:pt x="198" y="827"/>
                  </a:lnTo>
                  <a:lnTo>
                    <a:pt x="126" y="791"/>
                  </a:lnTo>
                  <a:lnTo>
                    <a:pt x="108" y="773"/>
                  </a:lnTo>
                  <a:lnTo>
                    <a:pt x="54" y="773"/>
                  </a:lnTo>
                  <a:lnTo>
                    <a:pt x="18" y="791"/>
                  </a:lnTo>
                  <a:lnTo>
                    <a:pt x="0" y="827"/>
                  </a:lnTo>
                  <a:lnTo>
                    <a:pt x="0" y="844"/>
                  </a:lnTo>
                  <a:lnTo>
                    <a:pt x="0" y="880"/>
                  </a:lnTo>
                  <a:lnTo>
                    <a:pt x="18" y="898"/>
                  </a:lnTo>
                  <a:lnTo>
                    <a:pt x="72" y="952"/>
                  </a:lnTo>
                  <a:lnTo>
                    <a:pt x="126" y="988"/>
                  </a:lnTo>
                  <a:lnTo>
                    <a:pt x="198" y="1006"/>
                  </a:lnTo>
                  <a:lnTo>
                    <a:pt x="341" y="1006"/>
                  </a:lnTo>
                  <a:lnTo>
                    <a:pt x="395" y="988"/>
                  </a:lnTo>
                  <a:lnTo>
                    <a:pt x="467" y="952"/>
                  </a:lnTo>
                  <a:lnTo>
                    <a:pt x="503" y="898"/>
                  </a:lnTo>
                  <a:lnTo>
                    <a:pt x="557" y="844"/>
                  </a:lnTo>
                  <a:lnTo>
                    <a:pt x="593" y="791"/>
                  </a:lnTo>
                  <a:lnTo>
                    <a:pt x="611" y="719"/>
                  </a:lnTo>
                  <a:lnTo>
                    <a:pt x="611" y="647"/>
                  </a:lnTo>
                  <a:lnTo>
                    <a:pt x="611" y="593"/>
                  </a:lnTo>
                  <a:lnTo>
                    <a:pt x="593" y="521"/>
                  </a:lnTo>
                  <a:lnTo>
                    <a:pt x="557" y="467"/>
                  </a:lnTo>
                  <a:lnTo>
                    <a:pt x="503" y="414"/>
                  </a:lnTo>
                  <a:lnTo>
                    <a:pt x="467" y="360"/>
                  </a:lnTo>
                  <a:lnTo>
                    <a:pt x="413" y="324"/>
                  </a:lnTo>
                  <a:lnTo>
                    <a:pt x="593" y="144"/>
                  </a:lnTo>
                  <a:lnTo>
                    <a:pt x="611" y="126"/>
                  </a:lnTo>
                  <a:lnTo>
                    <a:pt x="611" y="90"/>
                  </a:lnTo>
                  <a:lnTo>
                    <a:pt x="611" y="54"/>
                  </a:lnTo>
                  <a:lnTo>
                    <a:pt x="593" y="36"/>
                  </a:lnTo>
                  <a:lnTo>
                    <a:pt x="557" y="1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7"/>
            <p:cNvSpPr/>
            <p:nvPr/>
          </p:nvSpPr>
          <p:spPr>
            <a:xfrm>
              <a:off x="1436300" y="2530225"/>
              <a:ext cx="8550" cy="24725"/>
            </a:xfrm>
            <a:custGeom>
              <a:avLst/>
              <a:gdLst/>
              <a:ahLst/>
              <a:cxnLst/>
              <a:rect l="l" t="t" r="r" b="b"/>
              <a:pathLst>
                <a:path w="342" h="989" extrusionOk="0">
                  <a:moveTo>
                    <a:pt x="216" y="0"/>
                  </a:moveTo>
                  <a:lnTo>
                    <a:pt x="36" y="108"/>
                  </a:lnTo>
                  <a:lnTo>
                    <a:pt x="18" y="126"/>
                  </a:lnTo>
                  <a:lnTo>
                    <a:pt x="0" y="162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54" y="234"/>
                  </a:lnTo>
                  <a:lnTo>
                    <a:pt x="72" y="252"/>
                  </a:lnTo>
                  <a:lnTo>
                    <a:pt x="126" y="234"/>
                  </a:lnTo>
                  <a:lnTo>
                    <a:pt x="180" y="198"/>
                  </a:lnTo>
                  <a:lnTo>
                    <a:pt x="180" y="916"/>
                  </a:lnTo>
                  <a:lnTo>
                    <a:pt x="180" y="952"/>
                  </a:lnTo>
                  <a:lnTo>
                    <a:pt x="198" y="970"/>
                  </a:lnTo>
                  <a:lnTo>
                    <a:pt x="234" y="988"/>
                  </a:lnTo>
                  <a:lnTo>
                    <a:pt x="288" y="988"/>
                  </a:lnTo>
                  <a:lnTo>
                    <a:pt x="306" y="970"/>
                  </a:lnTo>
                  <a:lnTo>
                    <a:pt x="324" y="952"/>
                  </a:lnTo>
                  <a:lnTo>
                    <a:pt x="341" y="916"/>
                  </a:lnTo>
                  <a:lnTo>
                    <a:pt x="341" y="7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7"/>
            <p:cNvSpPr/>
            <p:nvPr/>
          </p:nvSpPr>
          <p:spPr>
            <a:xfrm>
              <a:off x="1449325" y="2529775"/>
              <a:ext cx="18425" cy="25175"/>
            </a:xfrm>
            <a:custGeom>
              <a:avLst/>
              <a:gdLst/>
              <a:ahLst/>
              <a:cxnLst/>
              <a:rect l="l" t="t" r="r" b="b"/>
              <a:pathLst>
                <a:path w="737" h="1007" extrusionOk="0">
                  <a:moveTo>
                    <a:pt x="359" y="162"/>
                  </a:moveTo>
                  <a:lnTo>
                    <a:pt x="449" y="180"/>
                  </a:lnTo>
                  <a:lnTo>
                    <a:pt x="503" y="252"/>
                  </a:lnTo>
                  <a:lnTo>
                    <a:pt x="557" y="378"/>
                  </a:lnTo>
                  <a:lnTo>
                    <a:pt x="575" y="503"/>
                  </a:lnTo>
                  <a:lnTo>
                    <a:pt x="557" y="629"/>
                  </a:lnTo>
                  <a:lnTo>
                    <a:pt x="503" y="755"/>
                  </a:lnTo>
                  <a:lnTo>
                    <a:pt x="449" y="826"/>
                  </a:lnTo>
                  <a:lnTo>
                    <a:pt x="359" y="844"/>
                  </a:lnTo>
                  <a:lnTo>
                    <a:pt x="287" y="826"/>
                  </a:lnTo>
                  <a:lnTo>
                    <a:pt x="233" y="755"/>
                  </a:lnTo>
                  <a:lnTo>
                    <a:pt x="180" y="629"/>
                  </a:lnTo>
                  <a:lnTo>
                    <a:pt x="162" y="503"/>
                  </a:lnTo>
                  <a:lnTo>
                    <a:pt x="180" y="378"/>
                  </a:lnTo>
                  <a:lnTo>
                    <a:pt x="233" y="252"/>
                  </a:lnTo>
                  <a:lnTo>
                    <a:pt x="287" y="180"/>
                  </a:lnTo>
                  <a:lnTo>
                    <a:pt x="359" y="162"/>
                  </a:lnTo>
                  <a:close/>
                  <a:moveTo>
                    <a:pt x="359" y="0"/>
                  </a:moveTo>
                  <a:lnTo>
                    <a:pt x="287" y="18"/>
                  </a:lnTo>
                  <a:lnTo>
                    <a:pt x="216" y="36"/>
                  </a:lnTo>
                  <a:lnTo>
                    <a:pt x="144" y="90"/>
                  </a:lnTo>
                  <a:lnTo>
                    <a:pt x="90" y="162"/>
                  </a:lnTo>
                  <a:lnTo>
                    <a:pt x="54" y="234"/>
                  </a:lnTo>
                  <a:lnTo>
                    <a:pt x="18" y="324"/>
                  </a:lnTo>
                  <a:lnTo>
                    <a:pt x="0" y="413"/>
                  </a:lnTo>
                  <a:lnTo>
                    <a:pt x="0" y="503"/>
                  </a:lnTo>
                  <a:lnTo>
                    <a:pt x="0" y="593"/>
                  </a:lnTo>
                  <a:lnTo>
                    <a:pt x="18" y="683"/>
                  </a:lnTo>
                  <a:lnTo>
                    <a:pt x="54" y="773"/>
                  </a:lnTo>
                  <a:lnTo>
                    <a:pt x="90" y="844"/>
                  </a:lnTo>
                  <a:lnTo>
                    <a:pt x="144" y="916"/>
                  </a:lnTo>
                  <a:lnTo>
                    <a:pt x="216" y="952"/>
                  </a:lnTo>
                  <a:lnTo>
                    <a:pt x="287" y="988"/>
                  </a:lnTo>
                  <a:lnTo>
                    <a:pt x="359" y="1006"/>
                  </a:lnTo>
                  <a:lnTo>
                    <a:pt x="449" y="988"/>
                  </a:lnTo>
                  <a:lnTo>
                    <a:pt x="521" y="952"/>
                  </a:lnTo>
                  <a:lnTo>
                    <a:pt x="575" y="916"/>
                  </a:lnTo>
                  <a:lnTo>
                    <a:pt x="629" y="844"/>
                  </a:lnTo>
                  <a:lnTo>
                    <a:pt x="682" y="773"/>
                  </a:lnTo>
                  <a:lnTo>
                    <a:pt x="700" y="683"/>
                  </a:lnTo>
                  <a:lnTo>
                    <a:pt x="718" y="593"/>
                  </a:lnTo>
                  <a:lnTo>
                    <a:pt x="736" y="503"/>
                  </a:lnTo>
                  <a:lnTo>
                    <a:pt x="718" y="413"/>
                  </a:lnTo>
                  <a:lnTo>
                    <a:pt x="700" y="324"/>
                  </a:lnTo>
                  <a:lnTo>
                    <a:pt x="682" y="234"/>
                  </a:lnTo>
                  <a:lnTo>
                    <a:pt x="629" y="162"/>
                  </a:lnTo>
                  <a:lnTo>
                    <a:pt x="575" y="90"/>
                  </a:lnTo>
                  <a:lnTo>
                    <a:pt x="521" y="36"/>
                  </a:lnTo>
                  <a:lnTo>
                    <a:pt x="449" y="18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7"/>
            <p:cNvSpPr/>
            <p:nvPr/>
          </p:nvSpPr>
          <p:spPr>
            <a:xfrm>
              <a:off x="1474900" y="2529775"/>
              <a:ext cx="17525" cy="24725"/>
            </a:xfrm>
            <a:custGeom>
              <a:avLst/>
              <a:gdLst/>
              <a:ahLst/>
              <a:cxnLst/>
              <a:rect l="l" t="t" r="r" b="b"/>
              <a:pathLst>
                <a:path w="701" h="989" extrusionOk="0">
                  <a:moveTo>
                    <a:pt x="360" y="162"/>
                  </a:moveTo>
                  <a:lnTo>
                    <a:pt x="432" y="180"/>
                  </a:lnTo>
                  <a:lnTo>
                    <a:pt x="485" y="216"/>
                  </a:lnTo>
                  <a:lnTo>
                    <a:pt x="521" y="270"/>
                  </a:lnTo>
                  <a:lnTo>
                    <a:pt x="539" y="342"/>
                  </a:lnTo>
                  <a:lnTo>
                    <a:pt x="521" y="413"/>
                  </a:lnTo>
                  <a:lnTo>
                    <a:pt x="485" y="485"/>
                  </a:lnTo>
                  <a:lnTo>
                    <a:pt x="432" y="521"/>
                  </a:lnTo>
                  <a:lnTo>
                    <a:pt x="360" y="539"/>
                  </a:lnTo>
                  <a:lnTo>
                    <a:pt x="270" y="521"/>
                  </a:lnTo>
                  <a:lnTo>
                    <a:pt x="216" y="485"/>
                  </a:lnTo>
                  <a:lnTo>
                    <a:pt x="180" y="413"/>
                  </a:lnTo>
                  <a:lnTo>
                    <a:pt x="162" y="342"/>
                  </a:lnTo>
                  <a:lnTo>
                    <a:pt x="180" y="270"/>
                  </a:lnTo>
                  <a:lnTo>
                    <a:pt x="216" y="216"/>
                  </a:lnTo>
                  <a:lnTo>
                    <a:pt x="270" y="180"/>
                  </a:lnTo>
                  <a:lnTo>
                    <a:pt x="360" y="162"/>
                  </a:lnTo>
                  <a:close/>
                  <a:moveTo>
                    <a:pt x="288" y="0"/>
                  </a:moveTo>
                  <a:lnTo>
                    <a:pt x="216" y="18"/>
                  </a:lnTo>
                  <a:lnTo>
                    <a:pt x="162" y="54"/>
                  </a:lnTo>
                  <a:lnTo>
                    <a:pt x="108" y="108"/>
                  </a:lnTo>
                  <a:lnTo>
                    <a:pt x="54" y="144"/>
                  </a:lnTo>
                  <a:lnTo>
                    <a:pt x="36" y="216"/>
                  </a:lnTo>
                  <a:lnTo>
                    <a:pt x="1" y="270"/>
                  </a:lnTo>
                  <a:lnTo>
                    <a:pt x="1" y="342"/>
                  </a:lnTo>
                  <a:lnTo>
                    <a:pt x="1" y="413"/>
                  </a:lnTo>
                  <a:lnTo>
                    <a:pt x="36" y="485"/>
                  </a:lnTo>
                  <a:lnTo>
                    <a:pt x="54" y="539"/>
                  </a:lnTo>
                  <a:lnTo>
                    <a:pt x="108" y="593"/>
                  </a:lnTo>
                  <a:lnTo>
                    <a:pt x="162" y="629"/>
                  </a:lnTo>
                  <a:lnTo>
                    <a:pt x="216" y="665"/>
                  </a:lnTo>
                  <a:lnTo>
                    <a:pt x="270" y="683"/>
                  </a:lnTo>
                  <a:lnTo>
                    <a:pt x="414" y="683"/>
                  </a:lnTo>
                  <a:lnTo>
                    <a:pt x="485" y="665"/>
                  </a:lnTo>
                  <a:lnTo>
                    <a:pt x="467" y="701"/>
                  </a:lnTo>
                  <a:lnTo>
                    <a:pt x="432" y="755"/>
                  </a:lnTo>
                  <a:lnTo>
                    <a:pt x="378" y="791"/>
                  </a:lnTo>
                  <a:lnTo>
                    <a:pt x="306" y="826"/>
                  </a:lnTo>
                  <a:lnTo>
                    <a:pt x="234" y="826"/>
                  </a:lnTo>
                  <a:lnTo>
                    <a:pt x="216" y="844"/>
                  </a:lnTo>
                  <a:lnTo>
                    <a:pt x="180" y="862"/>
                  </a:lnTo>
                  <a:lnTo>
                    <a:pt x="162" y="880"/>
                  </a:lnTo>
                  <a:lnTo>
                    <a:pt x="162" y="916"/>
                  </a:lnTo>
                  <a:lnTo>
                    <a:pt x="162" y="952"/>
                  </a:lnTo>
                  <a:lnTo>
                    <a:pt x="180" y="970"/>
                  </a:lnTo>
                  <a:lnTo>
                    <a:pt x="216" y="988"/>
                  </a:lnTo>
                  <a:lnTo>
                    <a:pt x="252" y="988"/>
                  </a:lnTo>
                  <a:lnTo>
                    <a:pt x="360" y="970"/>
                  </a:lnTo>
                  <a:lnTo>
                    <a:pt x="467" y="934"/>
                  </a:lnTo>
                  <a:lnTo>
                    <a:pt x="521" y="880"/>
                  </a:lnTo>
                  <a:lnTo>
                    <a:pt x="575" y="826"/>
                  </a:lnTo>
                  <a:lnTo>
                    <a:pt x="611" y="755"/>
                  </a:lnTo>
                  <a:lnTo>
                    <a:pt x="647" y="683"/>
                  </a:lnTo>
                  <a:lnTo>
                    <a:pt x="683" y="539"/>
                  </a:lnTo>
                  <a:lnTo>
                    <a:pt x="701" y="396"/>
                  </a:lnTo>
                  <a:lnTo>
                    <a:pt x="701" y="306"/>
                  </a:lnTo>
                  <a:lnTo>
                    <a:pt x="683" y="252"/>
                  </a:lnTo>
                  <a:lnTo>
                    <a:pt x="665" y="198"/>
                  </a:lnTo>
                  <a:lnTo>
                    <a:pt x="629" y="144"/>
                  </a:lnTo>
                  <a:lnTo>
                    <a:pt x="593" y="90"/>
                  </a:lnTo>
                  <a:lnTo>
                    <a:pt x="539" y="54"/>
                  </a:lnTo>
                  <a:lnTo>
                    <a:pt x="485" y="18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7"/>
            <p:cNvSpPr/>
            <p:nvPr/>
          </p:nvSpPr>
          <p:spPr>
            <a:xfrm>
              <a:off x="1497800" y="252977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360" y="162"/>
                  </a:moveTo>
                  <a:lnTo>
                    <a:pt x="395" y="180"/>
                  </a:lnTo>
                  <a:lnTo>
                    <a:pt x="413" y="198"/>
                  </a:lnTo>
                  <a:lnTo>
                    <a:pt x="413" y="234"/>
                  </a:lnTo>
                  <a:lnTo>
                    <a:pt x="413" y="270"/>
                  </a:lnTo>
                  <a:lnTo>
                    <a:pt x="413" y="288"/>
                  </a:lnTo>
                  <a:lnTo>
                    <a:pt x="395" y="324"/>
                  </a:lnTo>
                  <a:lnTo>
                    <a:pt x="288" y="324"/>
                  </a:lnTo>
                  <a:lnTo>
                    <a:pt x="270" y="288"/>
                  </a:lnTo>
                  <a:lnTo>
                    <a:pt x="252" y="270"/>
                  </a:lnTo>
                  <a:lnTo>
                    <a:pt x="252" y="234"/>
                  </a:lnTo>
                  <a:lnTo>
                    <a:pt x="288" y="198"/>
                  </a:lnTo>
                  <a:lnTo>
                    <a:pt x="324" y="162"/>
                  </a:lnTo>
                  <a:close/>
                  <a:moveTo>
                    <a:pt x="413" y="485"/>
                  </a:moveTo>
                  <a:lnTo>
                    <a:pt x="467" y="539"/>
                  </a:lnTo>
                  <a:lnTo>
                    <a:pt x="521" y="593"/>
                  </a:lnTo>
                  <a:lnTo>
                    <a:pt x="521" y="665"/>
                  </a:lnTo>
                  <a:lnTo>
                    <a:pt x="503" y="737"/>
                  </a:lnTo>
                  <a:lnTo>
                    <a:pt x="467" y="791"/>
                  </a:lnTo>
                  <a:lnTo>
                    <a:pt x="413" y="826"/>
                  </a:lnTo>
                  <a:lnTo>
                    <a:pt x="342" y="844"/>
                  </a:lnTo>
                  <a:lnTo>
                    <a:pt x="306" y="844"/>
                  </a:lnTo>
                  <a:lnTo>
                    <a:pt x="234" y="826"/>
                  </a:lnTo>
                  <a:lnTo>
                    <a:pt x="180" y="773"/>
                  </a:lnTo>
                  <a:lnTo>
                    <a:pt x="144" y="719"/>
                  </a:lnTo>
                  <a:lnTo>
                    <a:pt x="126" y="647"/>
                  </a:lnTo>
                  <a:lnTo>
                    <a:pt x="162" y="575"/>
                  </a:lnTo>
                  <a:lnTo>
                    <a:pt x="198" y="521"/>
                  </a:lnTo>
                  <a:lnTo>
                    <a:pt x="270" y="485"/>
                  </a:lnTo>
                  <a:close/>
                  <a:moveTo>
                    <a:pt x="342" y="0"/>
                  </a:moveTo>
                  <a:lnTo>
                    <a:pt x="270" y="18"/>
                  </a:lnTo>
                  <a:lnTo>
                    <a:pt x="216" y="36"/>
                  </a:lnTo>
                  <a:lnTo>
                    <a:pt x="144" y="108"/>
                  </a:lnTo>
                  <a:lnTo>
                    <a:pt x="108" y="198"/>
                  </a:lnTo>
                  <a:lnTo>
                    <a:pt x="108" y="288"/>
                  </a:lnTo>
                  <a:lnTo>
                    <a:pt x="144" y="378"/>
                  </a:lnTo>
                  <a:lnTo>
                    <a:pt x="90" y="431"/>
                  </a:lnTo>
                  <a:lnTo>
                    <a:pt x="36" y="503"/>
                  </a:lnTo>
                  <a:lnTo>
                    <a:pt x="0" y="575"/>
                  </a:lnTo>
                  <a:lnTo>
                    <a:pt x="0" y="665"/>
                  </a:lnTo>
                  <a:lnTo>
                    <a:pt x="0" y="737"/>
                  </a:lnTo>
                  <a:lnTo>
                    <a:pt x="18" y="809"/>
                  </a:lnTo>
                  <a:lnTo>
                    <a:pt x="54" y="862"/>
                  </a:lnTo>
                  <a:lnTo>
                    <a:pt x="90" y="916"/>
                  </a:lnTo>
                  <a:lnTo>
                    <a:pt x="144" y="952"/>
                  </a:lnTo>
                  <a:lnTo>
                    <a:pt x="198" y="988"/>
                  </a:lnTo>
                  <a:lnTo>
                    <a:pt x="270" y="1006"/>
                  </a:lnTo>
                  <a:lnTo>
                    <a:pt x="413" y="1006"/>
                  </a:lnTo>
                  <a:lnTo>
                    <a:pt x="467" y="988"/>
                  </a:lnTo>
                  <a:lnTo>
                    <a:pt x="539" y="952"/>
                  </a:lnTo>
                  <a:lnTo>
                    <a:pt x="593" y="916"/>
                  </a:lnTo>
                  <a:lnTo>
                    <a:pt x="629" y="862"/>
                  </a:lnTo>
                  <a:lnTo>
                    <a:pt x="665" y="791"/>
                  </a:lnTo>
                  <a:lnTo>
                    <a:pt x="683" y="737"/>
                  </a:lnTo>
                  <a:lnTo>
                    <a:pt x="683" y="665"/>
                  </a:lnTo>
                  <a:lnTo>
                    <a:pt x="683" y="575"/>
                  </a:lnTo>
                  <a:lnTo>
                    <a:pt x="647" y="503"/>
                  </a:lnTo>
                  <a:lnTo>
                    <a:pt x="593" y="431"/>
                  </a:lnTo>
                  <a:lnTo>
                    <a:pt x="539" y="378"/>
                  </a:lnTo>
                  <a:lnTo>
                    <a:pt x="557" y="306"/>
                  </a:lnTo>
                  <a:lnTo>
                    <a:pt x="575" y="252"/>
                  </a:lnTo>
                  <a:lnTo>
                    <a:pt x="557" y="144"/>
                  </a:lnTo>
                  <a:lnTo>
                    <a:pt x="503" y="72"/>
                  </a:lnTo>
                  <a:lnTo>
                    <a:pt x="431" y="18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7"/>
            <p:cNvSpPr/>
            <p:nvPr/>
          </p:nvSpPr>
          <p:spPr>
            <a:xfrm>
              <a:off x="1666150" y="2569275"/>
              <a:ext cx="10350" cy="17100"/>
            </a:xfrm>
            <a:custGeom>
              <a:avLst/>
              <a:gdLst/>
              <a:ahLst/>
              <a:cxnLst/>
              <a:rect l="l" t="t" r="r" b="b"/>
              <a:pathLst>
                <a:path w="414" h="684" extrusionOk="0">
                  <a:moveTo>
                    <a:pt x="18" y="1"/>
                  </a:moveTo>
                  <a:lnTo>
                    <a:pt x="0" y="19"/>
                  </a:lnTo>
                  <a:lnTo>
                    <a:pt x="18" y="647"/>
                  </a:lnTo>
                  <a:lnTo>
                    <a:pt x="18" y="665"/>
                  </a:lnTo>
                  <a:lnTo>
                    <a:pt x="36" y="683"/>
                  </a:lnTo>
                  <a:lnTo>
                    <a:pt x="54" y="665"/>
                  </a:lnTo>
                  <a:lnTo>
                    <a:pt x="54" y="647"/>
                  </a:lnTo>
                  <a:lnTo>
                    <a:pt x="54" y="360"/>
                  </a:lnTo>
                  <a:lnTo>
                    <a:pt x="359" y="360"/>
                  </a:lnTo>
                  <a:lnTo>
                    <a:pt x="359" y="342"/>
                  </a:lnTo>
                  <a:lnTo>
                    <a:pt x="359" y="324"/>
                  </a:lnTo>
                  <a:lnTo>
                    <a:pt x="54" y="324"/>
                  </a:lnTo>
                  <a:lnTo>
                    <a:pt x="54" y="55"/>
                  </a:lnTo>
                  <a:lnTo>
                    <a:pt x="377" y="55"/>
                  </a:lnTo>
                  <a:lnTo>
                    <a:pt x="395" y="37"/>
                  </a:lnTo>
                  <a:lnTo>
                    <a:pt x="413" y="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7"/>
            <p:cNvSpPr/>
            <p:nvPr/>
          </p:nvSpPr>
          <p:spPr>
            <a:xfrm>
              <a:off x="1678275" y="2574225"/>
              <a:ext cx="11675" cy="12150"/>
            </a:xfrm>
            <a:custGeom>
              <a:avLst/>
              <a:gdLst/>
              <a:ahLst/>
              <a:cxnLst/>
              <a:rect l="l" t="t" r="r" b="b"/>
              <a:pathLst>
                <a:path w="467" h="486" extrusionOk="0">
                  <a:moveTo>
                    <a:pt x="252" y="54"/>
                  </a:moveTo>
                  <a:lnTo>
                    <a:pt x="323" y="72"/>
                  </a:lnTo>
                  <a:lnTo>
                    <a:pt x="377" y="108"/>
                  </a:lnTo>
                  <a:lnTo>
                    <a:pt x="413" y="180"/>
                  </a:lnTo>
                  <a:lnTo>
                    <a:pt x="431" y="252"/>
                  </a:lnTo>
                  <a:lnTo>
                    <a:pt x="395" y="323"/>
                  </a:lnTo>
                  <a:lnTo>
                    <a:pt x="359" y="377"/>
                  </a:lnTo>
                  <a:lnTo>
                    <a:pt x="287" y="413"/>
                  </a:lnTo>
                  <a:lnTo>
                    <a:pt x="216" y="431"/>
                  </a:lnTo>
                  <a:lnTo>
                    <a:pt x="144" y="413"/>
                  </a:lnTo>
                  <a:lnTo>
                    <a:pt x="90" y="377"/>
                  </a:lnTo>
                  <a:lnTo>
                    <a:pt x="54" y="305"/>
                  </a:lnTo>
                  <a:lnTo>
                    <a:pt x="36" y="234"/>
                  </a:lnTo>
                  <a:lnTo>
                    <a:pt x="72" y="162"/>
                  </a:lnTo>
                  <a:lnTo>
                    <a:pt x="108" y="90"/>
                  </a:lnTo>
                  <a:lnTo>
                    <a:pt x="180" y="54"/>
                  </a:lnTo>
                  <a:close/>
                  <a:moveTo>
                    <a:pt x="216" y="0"/>
                  </a:moveTo>
                  <a:lnTo>
                    <a:pt x="126" y="36"/>
                  </a:lnTo>
                  <a:lnTo>
                    <a:pt x="54" y="72"/>
                  </a:lnTo>
                  <a:lnTo>
                    <a:pt x="18" y="162"/>
                  </a:lnTo>
                  <a:lnTo>
                    <a:pt x="0" y="252"/>
                  </a:lnTo>
                  <a:lnTo>
                    <a:pt x="0" y="270"/>
                  </a:lnTo>
                  <a:lnTo>
                    <a:pt x="18" y="359"/>
                  </a:lnTo>
                  <a:lnTo>
                    <a:pt x="72" y="431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41" y="467"/>
                  </a:lnTo>
                  <a:lnTo>
                    <a:pt x="413" y="395"/>
                  </a:lnTo>
                  <a:lnTo>
                    <a:pt x="467" y="323"/>
                  </a:lnTo>
                  <a:lnTo>
                    <a:pt x="467" y="234"/>
                  </a:lnTo>
                  <a:lnTo>
                    <a:pt x="449" y="144"/>
                  </a:lnTo>
                  <a:lnTo>
                    <a:pt x="395" y="54"/>
                  </a:lnTo>
                  <a:lnTo>
                    <a:pt x="305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1693975" y="2569275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" y="665"/>
                  </a:lnTo>
                  <a:lnTo>
                    <a:pt x="37" y="665"/>
                  </a:lnTo>
                  <a:lnTo>
                    <a:pt x="37" y="647"/>
                  </a:lnTo>
                  <a:lnTo>
                    <a:pt x="37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7"/>
            <p:cNvSpPr/>
            <p:nvPr/>
          </p:nvSpPr>
          <p:spPr>
            <a:xfrm>
              <a:off x="1699825" y="2569275"/>
              <a:ext cx="1350" cy="16650"/>
            </a:xfrm>
            <a:custGeom>
              <a:avLst/>
              <a:gdLst/>
              <a:ahLst/>
              <a:cxnLst/>
              <a:rect l="l" t="t" r="r" b="b"/>
              <a:pathLst>
                <a:path w="54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7"/>
            <p:cNvSpPr/>
            <p:nvPr/>
          </p:nvSpPr>
          <p:spPr>
            <a:xfrm>
              <a:off x="1705200" y="2574225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54"/>
                  </a:moveTo>
                  <a:lnTo>
                    <a:pt x="324" y="72"/>
                  </a:lnTo>
                  <a:lnTo>
                    <a:pt x="378" y="108"/>
                  </a:lnTo>
                  <a:lnTo>
                    <a:pt x="414" y="180"/>
                  </a:lnTo>
                  <a:lnTo>
                    <a:pt x="432" y="252"/>
                  </a:lnTo>
                  <a:lnTo>
                    <a:pt x="414" y="323"/>
                  </a:lnTo>
                  <a:lnTo>
                    <a:pt x="360" y="377"/>
                  </a:lnTo>
                  <a:lnTo>
                    <a:pt x="288" y="413"/>
                  </a:lnTo>
                  <a:lnTo>
                    <a:pt x="216" y="431"/>
                  </a:lnTo>
                  <a:lnTo>
                    <a:pt x="144" y="413"/>
                  </a:lnTo>
                  <a:lnTo>
                    <a:pt x="90" y="377"/>
                  </a:lnTo>
                  <a:lnTo>
                    <a:pt x="54" y="305"/>
                  </a:lnTo>
                  <a:lnTo>
                    <a:pt x="54" y="234"/>
                  </a:lnTo>
                  <a:lnTo>
                    <a:pt x="72" y="162"/>
                  </a:lnTo>
                  <a:lnTo>
                    <a:pt x="108" y="90"/>
                  </a:lnTo>
                  <a:lnTo>
                    <a:pt x="180" y="54"/>
                  </a:lnTo>
                  <a:close/>
                  <a:moveTo>
                    <a:pt x="216" y="0"/>
                  </a:moveTo>
                  <a:lnTo>
                    <a:pt x="126" y="36"/>
                  </a:lnTo>
                  <a:lnTo>
                    <a:pt x="72" y="90"/>
                  </a:lnTo>
                  <a:lnTo>
                    <a:pt x="18" y="162"/>
                  </a:lnTo>
                  <a:lnTo>
                    <a:pt x="1" y="252"/>
                  </a:lnTo>
                  <a:lnTo>
                    <a:pt x="1" y="270"/>
                  </a:lnTo>
                  <a:lnTo>
                    <a:pt x="18" y="359"/>
                  </a:lnTo>
                  <a:lnTo>
                    <a:pt x="90" y="431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60" y="449"/>
                  </a:lnTo>
                  <a:lnTo>
                    <a:pt x="432" y="395"/>
                  </a:lnTo>
                  <a:lnTo>
                    <a:pt x="467" y="323"/>
                  </a:lnTo>
                  <a:lnTo>
                    <a:pt x="485" y="216"/>
                  </a:lnTo>
                  <a:lnTo>
                    <a:pt x="449" y="126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1719575" y="2574225"/>
              <a:ext cx="16175" cy="12150"/>
            </a:xfrm>
            <a:custGeom>
              <a:avLst/>
              <a:gdLst/>
              <a:ahLst/>
              <a:cxnLst/>
              <a:rect l="l" t="t" r="r" b="b"/>
              <a:pathLst>
                <a:path w="647" h="486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62" y="449"/>
                  </a:lnTo>
                  <a:lnTo>
                    <a:pt x="162" y="467"/>
                  </a:lnTo>
                  <a:lnTo>
                    <a:pt x="162" y="485"/>
                  </a:lnTo>
                  <a:lnTo>
                    <a:pt x="180" y="485"/>
                  </a:lnTo>
                  <a:lnTo>
                    <a:pt x="198" y="467"/>
                  </a:lnTo>
                  <a:lnTo>
                    <a:pt x="305" y="216"/>
                  </a:lnTo>
                  <a:lnTo>
                    <a:pt x="413" y="467"/>
                  </a:lnTo>
                  <a:lnTo>
                    <a:pt x="431" y="485"/>
                  </a:lnTo>
                  <a:lnTo>
                    <a:pt x="449" y="485"/>
                  </a:lnTo>
                  <a:lnTo>
                    <a:pt x="467" y="467"/>
                  </a:lnTo>
                  <a:lnTo>
                    <a:pt x="467" y="449"/>
                  </a:lnTo>
                  <a:lnTo>
                    <a:pt x="647" y="36"/>
                  </a:lnTo>
                  <a:lnTo>
                    <a:pt x="647" y="18"/>
                  </a:lnTo>
                  <a:lnTo>
                    <a:pt x="647" y="0"/>
                  </a:lnTo>
                  <a:lnTo>
                    <a:pt x="629" y="0"/>
                  </a:lnTo>
                  <a:lnTo>
                    <a:pt x="611" y="18"/>
                  </a:lnTo>
                  <a:lnTo>
                    <a:pt x="449" y="395"/>
                  </a:lnTo>
                  <a:lnTo>
                    <a:pt x="341" y="126"/>
                  </a:lnTo>
                  <a:lnTo>
                    <a:pt x="305" y="126"/>
                  </a:lnTo>
                  <a:lnTo>
                    <a:pt x="198" y="395"/>
                  </a:lnTo>
                  <a:lnTo>
                    <a:pt x="36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7"/>
            <p:cNvSpPr/>
            <p:nvPr/>
          </p:nvSpPr>
          <p:spPr>
            <a:xfrm>
              <a:off x="1737975" y="257197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234" y="144"/>
                  </a:moveTo>
                  <a:lnTo>
                    <a:pt x="306" y="162"/>
                  </a:lnTo>
                  <a:lnTo>
                    <a:pt x="360" y="180"/>
                  </a:lnTo>
                  <a:lnTo>
                    <a:pt x="395" y="234"/>
                  </a:lnTo>
                  <a:lnTo>
                    <a:pt x="413" y="288"/>
                  </a:lnTo>
                  <a:lnTo>
                    <a:pt x="54" y="288"/>
                  </a:lnTo>
                  <a:lnTo>
                    <a:pt x="72" y="234"/>
                  </a:lnTo>
                  <a:lnTo>
                    <a:pt x="126" y="180"/>
                  </a:lnTo>
                  <a:lnTo>
                    <a:pt x="180" y="162"/>
                  </a:lnTo>
                  <a:lnTo>
                    <a:pt x="234" y="144"/>
                  </a:lnTo>
                  <a:close/>
                  <a:moveTo>
                    <a:pt x="252" y="0"/>
                  </a:moveTo>
                  <a:lnTo>
                    <a:pt x="144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0" y="324"/>
                  </a:lnTo>
                  <a:lnTo>
                    <a:pt x="18" y="413"/>
                  </a:lnTo>
                  <a:lnTo>
                    <a:pt x="72" y="485"/>
                  </a:lnTo>
                  <a:lnTo>
                    <a:pt x="144" y="539"/>
                  </a:lnTo>
                  <a:lnTo>
                    <a:pt x="234" y="575"/>
                  </a:lnTo>
                  <a:lnTo>
                    <a:pt x="288" y="557"/>
                  </a:lnTo>
                  <a:lnTo>
                    <a:pt x="342" y="539"/>
                  </a:lnTo>
                  <a:lnTo>
                    <a:pt x="377" y="503"/>
                  </a:lnTo>
                  <a:lnTo>
                    <a:pt x="413" y="467"/>
                  </a:lnTo>
                  <a:lnTo>
                    <a:pt x="431" y="449"/>
                  </a:lnTo>
                  <a:lnTo>
                    <a:pt x="413" y="431"/>
                  </a:lnTo>
                  <a:lnTo>
                    <a:pt x="395" y="431"/>
                  </a:lnTo>
                  <a:lnTo>
                    <a:pt x="360" y="467"/>
                  </a:lnTo>
                  <a:lnTo>
                    <a:pt x="324" y="503"/>
                  </a:lnTo>
                  <a:lnTo>
                    <a:pt x="288" y="503"/>
                  </a:lnTo>
                  <a:lnTo>
                    <a:pt x="234" y="521"/>
                  </a:lnTo>
                  <a:lnTo>
                    <a:pt x="162" y="503"/>
                  </a:lnTo>
                  <a:lnTo>
                    <a:pt x="108" y="467"/>
                  </a:lnTo>
                  <a:lnTo>
                    <a:pt x="72" y="413"/>
                  </a:lnTo>
                  <a:lnTo>
                    <a:pt x="54" y="342"/>
                  </a:lnTo>
                  <a:lnTo>
                    <a:pt x="449" y="342"/>
                  </a:lnTo>
                  <a:lnTo>
                    <a:pt x="449" y="324"/>
                  </a:lnTo>
                  <a:lnTo>
                    <a:pt x="467" y="324"/>
                  </a:lnTo>
                  <a:lnTo>
                    <a:pt x="467" y="234"/>
                  </a:lnTo>
                  <a:lnTo>
                    <a:pt x="467" y="162"/>
                  </a:lnTo>
                  <a:lnTo>
                    <a:pt x="413" y="90"/>
                  </a:lnTo>
                  <a:lnTo>
                    <a:pt x="342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7"/>
            <p:cNvSpPr/>
            <p:nvPr/>
          </p:nvSpPr>
          <p:spPr>
            <a:xfrm>
              <a:off x="1753225" y="2574225"/>
              <a:ext cx="6325" cy="12150"/>
            </a:xfrm>
            <a:custGeom>
              <a:avLst/>
              <a:gdLst/>
              <a:ahLst/>
              <a:cxnLst/>
              <a:rect l="l" t="t" r="r" b="b"/>
              <a:pathLst>
                <a:path w="253" h="486" extrusionOk="0">
                  <a:moveTo>
                    <a:pt x="19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" y="449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67"/>
                  </a:lnTo>
                  <a:lnTo>
                    <a:pt x="37" y="449"/>
                  </a:lnTo>
                  <a:lnTo>
                    <a:pt x="37" y="234"/>
                  </a:lnTo>
                  <a:lnTo>
                    <a:pt x="91" y="126"/>
                  </a:lnTo>
                  <a:lnTo>
                    <a:pt x="163" y="72"/>
                  </a:lnTo>
                  <a:lnTo>
                    <a:pt x="234" y="54"/>
                  </a:lnTo>
                  <a:lnTo>
                    <a:pt x="252" y="36"/>
                  </a:lnTo>
                  <a:lnTo>
                    <a:pt x="252" y="18"/>
                  </a:lnTo>
                  <a:lnTo>
                    <a:pt x="234" y="0"/>
                  </a:lnTo>
                  <a:lnTo>
                    <a:pt x="181" y="18"/>
                  </a:lnTo>
                  <a:lnTo>
                    <a:pt x="127" y="36"/>
                  </a:lnTo>
                  <a:lnTo>
                    <a:pt x="73" y="72"/>
                  </a:lnTo>
                  <a:lnTo>
                    <a:pt x="37" y="126"/>
                  </a:lnTo>
                  <a:lnTo>
                    <a:pt x="37" y="36"/>
                  </a:lnTo>
                  <a:lnTo>
                    <a:pt x="37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1762675" y="2574675"/>
              <a:ext cx="8550" cy="11250"/>
            </a:xfrm>
            <a:custGeom>
              <a:avLst/>
              <a:gdLst/>
              <a:ahLst/>
              <a:cxnLst/>
              <a:rect l="l" t="t" r="r" b="b"/>
              <a:pathLst>
                <a:path w="342" h="450" extrusionOk="0">
                  <a:moveTo>
                    <a:pt x="126" y="0"/>
                  </a:moveTo>
                  <a:lnTo>
                    <a:pt x="72" y="18"/>
                  </a:lnTo>
                  <a:lnTo>
                    <a:pt x="36" y="72"/>
                  </a:lnTo>
                  <a:lnTo>
                    <a:pt x="18" y="126"/>
                  </a:lnTo>
                  <a:lnTo>
                    <a:pt x="36" y="162"/>
                  </a:lnTo>
                  <a:lnTo>
                    <a:pt x="72" y="198"/>
                  </a:lnTo>
                  <a:lnTo>
                    <a:pt x="126" y="234"/>
                  </a:lnTo>
                  <a:lnTo>
                    <a:pt x="180" y="234"/>
                  </a:lnTo>
                  <a:lnTo>
                    <a:pt x="233" y="252"/>
                  </a:lnTo>
                  <a:lnTo>
                    <a:pt x="269" y="270"/>
                  </a:lnTo>
                  <a:lnTo>
                    <a:pt x="305" y="305"/>
                  </a:lnTo>
                  <a:lnTo>
                    <a:pt x="305" y="323"/>
                  </a:lnTo>
                  <a:lnTo>
                    <a:pt x="305" y="359"/>
                  </a:lnTo>
                  <a:lnTo>
                    <a:pt x="269" y="395"/>
                  </a:lnTo>
                  <a:lnTo>
                    <a:pt x="233" y="413"/>
                  </a:lnTo>
                  <a:lnTo>
                    <a:pt x="180" y="413"/>
                  </a:lnTo>
                  <a:lnTo>
                    <a:pt x="108" y="395"/>
                  </a:lnTo>
                  <a:lnTo>
                    <a:pt x="36" y="359"/>
                  </a:lnTo>
                  <a:lnTo>
                    <a:pt x="0" y="359"/>
                  </a:lnTo>
                  <a:lnTo>
                    <a:pt x="0" y="377"/>
                  </a:lnTo>
                  <a:lnTo>
                    <a:pt x="0" y="395"/>
                  </a:lnTo>
                  <a:lnTo>
                    <a:pt x="90" y="431"/>
                  </a:lnTo>
                  <a:lnTo>
                    <a:pt x="180" y="449"/>
                  </a:lnTo>
                  <a:lnTo>
                    <a:pt x="233" y="449"/>
                  </a:lnTo>
                  <a:lnTo>
                    <a:pt x="305" y="413"/>
                  </a:lnTo>
                  <a:lnTo>
                    <a:pt x="341" y="377"/>
                  </a:lnTo>
                  <a:lnTo>
                    <a:pt x="341" y="323"/>
                  </a:lnTo>
                  <a:lnTo>
                    <a:pt x="341" y="270"/>
                  </a:lnTo>
                  <a:lnTo>
                    <a:pt x="305" y="234"/>
                  </a:lnTo>
                  <a:lnTo>
                    <a:pt x="180" y="198"/>
                  </a:lnTo>
                  <a:lnTo>
                    <a:pt x="90" y="162"/>
                  </a:lnTo>
                  <a:lnTo>
                    <a:pt x="72" y="144"/>
                  </a:lnTo>
                  <a:lnTo>
                    <a:pt x="54" y="108"/>
                  </a:lnTo>
                  <a:lnTo>
                    <a:pt x="72" y="90"/>
                  </a:lnTo>
                  <a:lnTo>
                    <a:pt x="90" y="54"/>
                  </a:lnTo>
                  <a:lnTo>
                    <a:pt x="126" y="36"/>
                  </a:lnTo>
                  <a:lnTo>
                    <a:pt x="233" y="36"/>
                  </a:lnTo>
                  <a:lnTo>
                    <a:pt x="287" y="72"/>
                  </a:lnTo>
                  <a:lnTo>
                    <a:pt x="305" y="90"/>
                  </a:lnTo>
                  <a:lnTo>
                    <a:pt x="323" y="72"/>
                  </a:lnTo>
                  <a:lnTo>
                    <a:pt x="341" y="54"/>
                  </a:lnTo>
                  <a:lnTo>
                    <a:pt x="323" y="54"/>
                  </a:lnTo>
                  <a:lnTo>
                    <a:pt x="251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1676925" y="252977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270" y="0"/>
                  </a:moveTo>
                  <a:lnTo>
                    <a:pt x="198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36" y="126"/>
                  </a:lnTo>
                  <a:lnTo>
                    <a:pt x="18" y="180"/>
                  </a:lnTo>
                  <a:lnTo>
                    <a:pt x="36" y="234"/>
                  </a:lnTo>
                  <a:lnTo>
                    <a:pt x="54" y="252"/>
                  </a:lnTo>
                  <a:lnTo>
                    <a:pt x="90" y="270"/>
                  </a:lnTo>
                  <a:lnTo>
                    <a:pt x="126" y="252"/>
                  </a:lnTo>
                  <a:lnTo>
                    <a:pt x="144" y="252"/>
                  </a:lnTo>
                  <a:lnTo>
                    <a:pt x="198" y="198"/>
                  </a:lnTo>
                  <a:lnTo>
                    <a:pt x="252" y="162"/>
                  </a:lnTo>
                  <a:lnTo>
                    <a:pt x="323" y="162"/>
                  </a:lnTo>
                  <a:lnTo>
                    <a:pt x="395" y="180"/>
                  </a:lnTo>
                  <a:lnTo>
                    <a:pt x="449" y="216"/>
                  </a:lnTo>
                  <a:lnTo>
                    <a:pt x="485" y="270"/>
                  </a:lnTo>
                  <a:lnTo>
                    <a:pt x="503" y="342"/>
                  </a:lnTo>
                  <a:lnTo>
                    <a:pt x="485" y="413"/>
                  </a:lnTo>
                  <a:lnTo>
                    <a:pt x="449" y="485"/>
                  </a:lnTo>
                  <a:lnTo>
                    <a:pt x="18" y="862"/>
                  </a:lnTo>
                  <a:lnTo>
                    <a:pt x="0" y="898"/>
                  </a:lnTo>
                  <a:lnTo>
                    <a:pt x="0" y="934"/>
                  </a:lnTo>
                  <a:lnTo>
                    <a:pt x="0" y="952"/>
                  </a:lnTo>
                  <a:lnTo>
                    <a:pt x="18" y="988"/>
                  </a:lnTo>
                  <a:lnTo>
                    <a:pt x="36" y="1006"/>
                  </a:lnTo>
                  <a:lnTo>
                    <a:pt x="629" y="1006"/>
                  </a:lnTo>
                  <a:lnTo>
                    <a:pt x="647" y="988"/>
                  </a:lnTo>
                  <a:lnTo>
                    <a:pt x="665" y="952"/>
                  </a:lnTo>
                  <a:lnTo>
                    <a:pt x="683" y="934"/>
                  </a:lnTo>
                  <a:lnTo>
                    <a:pt x="683" y="916"/>
                  </a:lnTo>
                  <a:lnTo>
                    <a:pt x="665" y="880"/>
                  </a:lnTo>
                  <a:lnTo>
                    <a:pt x="647" y="862"/>
                  </a:lnTo>
                  <a:lnTo>
                    <a:pt x="629" y="844"/>
                  </a:lnTo>
                  <a:lnTo>
                    <a:pt x="593" y="826"/>
                  </a:lnTo>
                  <a:lnTo>
                    <a:pt x="288" y="826"/>
                  </a:lnTo>
                  <a:lnTo>
                    <a:pt x="557" y="593"/>
                  </a:lnTo>
                  <a:lnTo>
                    <a:pt x="611" y="539"/>
                  </a:lnTo>
                  <a:lnTo>
                    <a:pt x="647" y="485"/>
                  </a:lnTo>
                  <a:lnTo>
                    <a:pt x="665" y="413"/>
                  </a:lnTo>
                  <a:lnTo>
                    <a:pt x="665" y="360"/>
                  </a:lnTo>
                  <a:lnTo>
                    <a:pt x="665" y="288"/>
                  </a:lnTo>
                  <a:lnTo>
                    <a:pt x="647" y="234"/>
                  </a:lnTo>
                  <a:lnTo>
                    <a:pt x="629" y="162"/>
                  </a:lnTo>
                  <a:lnTo>
                    <a:pt x="593" y="108"/>
                  </a:lnTo>
                  <a:lnTo>
                    <a:pt x="539" y="72"/>
                  </a:lnTo>
                  <a:lnTo>
                    <a:pt x="467" y="3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1698025" y="2529775"/>
              <a:ext cx="16175" cy="25175"/>
            </a:xfrm>
            <a:custGeom>
              <a:avLst/>
              <a:gdLst/>
              <a:ahLst/>
              <a:cxnLst/>
              <a:rect l="l" t="t" r="r" b="b"/>
              <a:pathLst>
                <a:path w="647" h="1007" extrusionOk="0">
                  <a:moveTo>
                    <a:pt x="72" y="0"/>
                  </a:moveTo>
                  <a:lnTo>
                    <a:pt x="36" y="18"/>
                  </a:ln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18" y="144"/>
                  </a:lnTo>
                  <a:lnTo>
                    <a:pt x="36" y="162"/>
                  </a:lnTo>
                  <a:lnTo>
                    <a:pt x="449" y="162"/>
                  </a:lnTo>
                  <a:lnTo>
                    <a:pt x="144" y="898"/>
                  </a:lnTo>
                  <a:lnTo>
                    <a:pt x="126" y="934"/>
                  </a:lnTo>
                  <a:lnTo>
                    <a:pt x="144" y="970"/>
                  </a:lnTo>
                  <a:lnTo>
                    <a:pt x="162" y="988"/>
                  </a:lnTo>
                  <a:lnTo>
                    <a:pt x="180" y="1006"/>
                  </a:lnTo>
                  <a:lnTo>
                    <a:pt x="216" y="1006"/>
                  </a:lnTo>
                  <a:lnTo>
                    <a:pt x="252" y="988"/>
                  </a:lnTo>
                  <a:lnTo>
                    <a:pt x="288" y="952"/>
                  </a:lnTo>
                  <a:lnTo>
                    <a:pt x="647" y="108"/>
                  </a:lnTo>
                  <a:lnTo>
                    <a:pt x="611" y="36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1718675" y="252977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359" y="162"/>
                  </a:moveTo>
                  <a:lnTo>
                    <a:pt x="395" y="180"/>
                  </a:lnTo>
                  <a:lnTo>
                    <a:pt x="413" y="198"/>
                  </a:lnTo>
                  <a:lnTo>
                    <a:pt x="431" y="234"/>
                  </a:lnTo>
                  <a:lnTo>
                    <a:pt x="431" y="270"/>
                  </a:lnTo>
                  <a:lnTo>
                    <a:pt x="413" y="288"/>
                  </a:lnTo>
                  <a:lnTo>
                    <a:pt x="395" y="324"/>
                  </a:lnTo>
                  <a:lnTo>
                    <a:pt x="306" y="324"/>
                  </a:lnTo>
                  <a:lnTo>
                    <a:pt x="270" y="288"/>
                  </a:lnTo>
                  <a:lnTo>
                    <a:pt x="270" y="270"/>
                  </a:lnTo>
                  <a:lnTo>
                    <a:pt x="270" y="234"/>
                  </a:lnTo>
                  <a:lnTo>
                    <a:pt x="288" y="198"/>
                  </a:lnTo>
                  <a:lnTo>
                    <a:pt x="323" y="162"/>
                  </a:lnTo>
                  <a:close/>
                  <a:moveTo>
                    <a:pt x="413" y="485"/>
                  </a:moveTo>
                  <a:lnTo>
                    <a:pt x="467" y="539"/>
                  </a:lnTo>
                  <a:lnTo>
                    <a:pt x="521" y="593"/>
                  </a:lnTo>
                  <a:lnTo>
                    <a:pt x="521" y="665"/>
                  </a:lnTo>
                  <a:lnTo>
                    <a:pt x="503" y="737"/>
                  </a:lnTo>
                  <a:lnTo>
                    <a:pt x="467" y="791"/>
                  </a:lnTo>
                  <a:lnTo>
                    <a:pt x="413" y="826"/>
                  </a:lnTo>
                  <a:lnTo>
                    <a:pt x="341" y="844"/>
                  </a:lnTo>
                  <a:lnTo>
                    <a:pt x="306" y="844"/>
                  </a:lnTo>
                  <a:lnTo>
                    <a:pt x="234" y="826"/>
                  </a:lnTo>
                  <a:lnTo>
                    <a:pt x="180" y="773"/>
                  </a:lnTo>
                  <a:lnTo>
                    <a:pt x="144" y="719"/>
                  </a:lnTo>
                  <a:lnTo>
                    <a:pt x="144" y="647"/>
                  </a:lnTo>
                  <a:lnTo>
                    <a:pt x="162" y="575"/>
                  </a:lnTo>
                  <a:lnTo>
                    <a:pt x="198" y="521"/>
                  </a:lnTo>
                  <a:lnTo>
                    <a:pt x="270" y="485"/>
                  </a:lnTo>
                  <a:close/>
                  <a:moveTo>
                    <a:pt x="341" y="0"/>
                  </a:moveTo>
                  <a:lnTo>
                    <a:pt x="270" y="18"/>
                  </a:lnTo>
                  <a:lnTo>
                    <a:pt x="216" y="36"/>
                  </a:lnTo>
                  <a:lnTo>
                    <a:pt x="144" y="108"/>
                  </a:lnTo>
                  <a:lnTo>
                    <a:pt x="108" y="198"/>
                  </a:lnTo>
                  <a:lnTo>
                    <a:pt x="108" y="288"/>
                  </a:lnTo>
                  <a:lnTo>
                    <a:pt x="144" y="378"/>
                  </a:lnTo>
                  <a:lnTo>
                    <a:pt x="90" y="431"/>
                  </a:lnTo>
                  <a:lnTo>
                    <a:pt x="36" y="503"/>
                  </a:lnTo>
                  <a:lnTo>
                    <a:pt x="0" y="575"/>
                  </a:lnTo>
                  <a:lnTo>
                    <a:pt x="0" y="665"/>
                  </a:lnTo>
                  <a:lnTo>
                    <a:pt x="0" y="737"/>
                  </a:lnTo>
                  <a:lnTo>
                    <a:pt x="18" y="809"/>
                  </a:lnTo>
                  <a:lnTo>
                    <a:pt x="54" y="862"/>
                  </a:lnTo>
                  <a:lnTo>
                    <a:pt x="90" y="916"/>
                  </a:lnTo>
                  <a:lnTo>
                    <a:pt x="144" y="952"/>
                  </a:lnTo>
                  <a:lnTo>
                    <a:pt x="216" y="988"/>
                  </a:lnTo>
                  <a:lnTo>
                    <a:pt x="270" y="1006"/>
                  </a:lnTo>
                  <a:lnTo>
                    <a:pt x="413" y="1006"/>
                  </a:lnTo>
                  <a:lnTo>
                    <a:pt x="485" y="988"/>
                  </a:lnTo>
                  <a:lnTo>
                    <a:pt x="539" y="952"/>
                  </a:lnTo>
                  <a:lnTo>
                    <a:pt x="593" y="916"/>
                  </a:lnTo>
                  <a:lnTo>
                    <a:pt x="629" y="862"/>
                  </a:lnTo>
                  <a:lnTo>
                    <a:pt x="665" y="791"/>
                  </a:lnTo>
                  <a:lnTo>
                    <a:pt x="683" y="737"/>
                  </a:lnTo>
                  <a:lnTo>
                    <a:pt x="683" y="665"/>
                  </a:lnTo>
                  <a:lnTo>
                    <a:pt x="683" y="575"/>
                  </a:lnTo>
                  <a:lnTo>
                    <a:pt x="647" y="503"/>
                  </a:lnTo>
                  <a:lnTo>
                    <a:pt x="593" y="431"/>
                  </a:lnTo>
                  <a:lnTo>
                    <a:pt x="539" y="378"/>
                  </a:lnTo>
                  <a:lnTo>
                    <a:pt x="557" y="306"/>
                  </a:lnTo>
                  <a:lnTo>
                    <a:pt x="575" y="252"/>
                  </a:lnTo>
                  <a:lnTo>
                    <a:pt x="557" y="144"/>
                  </a:lnTo>
                  <a:lnTo>
                    <a:pt x="503" y="72"/>
                  </a:lnTo>
                  <a:lnTo>
                    <a:pt x="431" y="18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1741575" y="2529325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341" y="180"/>
                  </a:moveTo>
                  <a:lnTo>
                    <a:pt x="413" y="198"/>
                  </a:lnTo>
                  <a:lnTo>
                    <a:pt x="467" y="234"/>
                  </a:lnTo>
                  <a:lnTo>
                    <a:pt x="521" y="288"/>
                  </a:lnTo>
                  <a:lnTo>
                    <a:pt x="539" y="360"/>
                  </a:lnTo>
                  <a:lnTo>
                    <a:pt x="521" y="431"/>
                  </a:lnTo>
                  <a:lnTo>
                    <a:pt x="467" y="503"/>
                  </a:lnTo>
                  <a:lnTo>
                    <a:pt x="413" y="539"/>
                  </a:lnTo>
                  <a:lnTo>
                    <a:pt x="341" y="557"/>
                  </a:lnTo>
                  <a:lnTo>
                    <a:pt x="269" y="539"/>
                  </a:lnTo>
                  <a:lnTo>
                    <a:pt x="216" y="503"/>
                  </a:lnTo>
                  <a:lnTo>
                    <a:pt x="162" y="431"/>
                  </a:lnTo>
                  <a:lnTo>
                    <a:pt x="144" y="360"/>
                  </a:lnTo>
                  <a:lnTo>
                    <a:pt x="162" y="288"/>
                  </a:lnTo>
                  <a:lnTo>
                    <a:pt x="216" y="234"/>
                  </a:lnTo>
                  <a:lnTo>
                    <a:pt x="269" y="198"/>
                  </a:lnTo>
                  <a:lnTo>
                    <a:pt x="341" y="180"/>
                  </a:lnTo>
                  <a:close/>
                  <a:moveTo>
                    <a:pt x="323" y="1"/>
                  </a:moveTo>
                  <a:lnTo>
                    <a:pt x="251" y="18"/>
                  </a:lnTo>
                  <a:lnTo>
                    <a:pt x="180" y="36"/>
                  </a:lnTo>
                  <a:lnTo>
                    <a:pt x="126" y="72"/>
                  </a:lnTo>
                  <a:lnTo>
                    <a:pt x="90" y="108"/>
                  </a:lnTo>
                  <a:lnTo>
                    <a:pt x="36" y="162"/>
                  </a:lnTo>
                  <a:lnTo>
                    <a:pt x="18" y="234"/>
                  </a:lnTo>
                  <a:lnTo>
                    <a:pt x="0" y="288"/>
                  </a:lnTo>
                  <a:lnTo>
                    <a:pt x="0" y="360"/>
                  </a:lnTo>
                  <a:lnTo>
                    <a:pt x="0" y="431"/>
                  </a:lnTo>
                  <a:lnTo>
                    <a:pt x="18" y="503"/>
                  </a:lnTo>
                  <a:lnTo>
                    <a:pt x="54" y="557"/>
                  </a:lnTo>
                  <a:lnTo>
                    <a:pt x="90" y="611"/>
                  </a:lnTo>
                  <a:lnTo>
                    <a:pt x="144" y="647"/>
                  </a:lnTo>
                  <a:lnTo>
                    <a:pt x="198" y="683"/>
                  </a:lnTo>
                  <a:lnTo>
                    <a:pt x="269" y="701"/>
                  </a:lnTo>
                  <a:lnTo>
                    <a:pt x="413" y="701"/>
                  </a:lnTo>
                  <a:lnTo>
                    <a:pt x="467" y="683"/>
                  </a:lnTo>
                  <a:lnTo>
                    <a:pt x="449" y="719"/>
                  </a:lnTo>
                  <a:lnTo>
                    <a:pt x="413" y="773"/>
                  </a:lnTo>
                  <a:lnTo>
                    <a:pt x="359" y="809"/>
                  </a:lnTo>
                  <a:lnTo>
                    <a:pt x="305" y="844"/>
                  </a:lnTo>
                  <a:lnTo>
                    <a:pt x="233" y="844"/>
                  </a:lnTo>
                  <a:lnTo>
                    <a:pt x="198" y="862"/>
                  </a:lnTo>
                  <a:lnTo>
                    <a:pt x="180" y="880"/>
                  </a:lnTo>
                  <a:lnTo>
                    <a:pt x="162" y="898"/>
                  </a:lnTo>
                  <a:lnTo>
                    <a:pt x="162" y="934"/>
                  </a:lnTo>
                  <a:lnTo>
                    <a:pt x="162" y="970"/>
                  </a:lnTo>
                  <a:lnTo>
                    <a:pt x="180" y="988"/>
                  </a:lnTo>
                  <a:lnTo>
                    <a:pt x="198" y="1006"/>
                  </a:lnTo>
                  <a:lnTo>
                    <a:pt x="233" y="1006"/>
                  </a:lnTo>
                  <a:lnTo>
                    <a:pt x="341" y="988"/>
                  </a:lnTo>
                  <a:lnTo>
                    <a:pt x="449" y="952"/>
                  </a:lnTo>
                  <a:lnTo>
                    <a:pt x="503" y="898"/>
                  </a:lnTo>
                  <a:lnTo>
                    <a:pt x="557" y="844"/>
                  </a:lnTo>
                  <a:lnTo>
                    <a:pt x="611" y="773"/>
                  </a:lnTo>
                  <a:lnTo>
                    <a:pt x="647" y="701"/>
                  </a:lnTo>
                  <a:lnTo>
                    <a:pt x="682" y="557"/>
                  </a:lnTo>
                  <a:lnTo>
                    <a:pt x="682" y="414"/>
                  </a:lnTo>
                  <a:lnTo>
                    <a:pt x="682" y="324"/>
                  </a:lnTo>
                  <a:lnTo>
                    <a:pt x="682" y="252"/>
                  </a:lnTo>
                  <a:lnTo>
                    <a:pt x="647" y="198"/>
                  </a:lnTo>
                  <a:lnTo>
                    <a:pt x="611" y="144"/>
                  </a:lnTo>
                  <a:lnTo>
                    <a:pt x="575" y="90"/>
                  </a:lnTo>
                  <a:lnTo>
                    <a:pt x="521" y="54"/>
                  </a:lnTo>
                  <a:lnTo>
                    <a:pt x="467" y="18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7"/>
            <p:cNvSpPr/>
            <p:nvPr/>
          </p:nvSpPr>
          <p:spPr>
            <a:xfrm>
              <a:off x="1929675" y="2529775"/>
              <a:ext cx="17525" cy="25175"/>
            </a:xfrm>
            <a:custGeom>
              <a:avLst/>
              <a:gdLst/>
              <a:ahLst/>
              <a:cxnLst/>
              <a:rect l="l" t="t" r="r" b="b"/>
              <a:pathLst>
                <a:path w="701" h="1007" extrusionOk="0">
                  <a:moveTo>
                    <a:pt x="341" y="467"/>
                  </a:moveTo>
                  <a:lnTo>
                    <a:pt x="431" y="485"/>
                  </a:lnTo>
                  <a:lnTo>
                    <a:pt x="485" y="521"/>
                  </a:lnTo>
                  <a:lnTo>
                    <a:pt x="521" y="575"/>
                  </a:lnTo>
                  <a:lnTo>
                    <a:pt x="539" y="665"/>
                  </a:lnTo>
                  <a:lnTo>
                    <a:pt x="521" y="737"/>
                  </a:lnTo>
                  <a:lnTo>
                    <a:pt x="485" y="791"/>
                  </a:lnTo>
                  <a:lnTo>
                    <a:pt x="431" y="826"/>
                  </a:lnTo>
                  <a:lnTo>
                    <a:pt x="341" y="844"/>
                  </a:lnTo>
                  <a:lnTo>
                    <a:pt x="269" y="826"/>
                  </a:lnTo>
                  <a:lnTo>
                    <a:pt x="216" y="791"/>
                  </a:lnTo>
                  <a:lnTo>
                    <a:pt x="180" y="737"/>
                  </a:lnTo>
                  <a:lnTo>
                    <a:pt x="162" y="665"/>
                  </a:lnTo>
                  <a:lnTo>
                    <a:pt x="180" y="575"/>
                  </a:lnTo>
                  <a:lnTo>
                    <a:pt x="216" y="521"/>
                  </a:lnTo>
                  <a:lnTo>
                    <a:pt x="269" y="485"/>
                  </a:lnTo>
                  <a:lnTo>
                    <a:pt x="341" y="467"/>
                  </a:lnTo>
                  <a:close/>
                  <a:moveTo>
                    <a:pt x="449" y="0"/>
                  </a:moveTo>
                  <a:lnTo>
                    <a:pt x="341" y="36"/>
                  </a:lnTo>
                  <a:lnTo>
                    <a:pt x="233" y="72"/>
                  </a:lnTo>
                  <a:lnTo>
                    <a:pt x="180" y="126"/>
                  </a:lnTo>
                  <a:lnTo>
                    <a:pt x="126" y="180"/>
                  </a:lnTo>
                  <a:lnTo>
                    <a:pt x="90" y="252"/>
                  </a:lnTo>
                  <a:lnTo>
                    <a:pt x="54" y="324"/>
                  </a:lnTo>
                  <a:lnTo>
                    <a:pt x="18" y="467"/>
                  </a:lnTo>
                  <a:lnTo>
                    <a:pt x="0" y="611"/>
                  </a:lnTo>
                  <a:lnTo>
                    <a:pt x="0" y="701"/>
                  </a:lnTo>
                  <a:lnTo>
                    <a:pt x="18" y="755"/>
                  </a:lnTo>
                  <a:lnTo>
                    <a:pt x="36" y="809"/>
                  </a:lnTo>
                  <a:lnTo>
                    <a:pt x="72" y="862"/>
                  </a:lnTo>
                  <a:lnTo>
                    <a:pt x="108" y="916"/>
                  </a:lnTo>
                  <a:lnTo>
                    <a:pt x="162" y="952"/>
                  </a:lnTo>
                  <a:lnTo>
                    <a:pt x="216" y="970"/>
                  </a:lnTo>
                  <a:lnTo>
                    <a:pt x="287" y="988"/>
                  </a:lnTo>
                  <a:lnTo>
                    <a:pt x="341" y="1006"/>
                  </a:lnTo>
                  <a:lnTo>
                    <a:pt x="413" y="1006"/>
                  </a:lnTo>
                  <a:lnTo>
                    <a:pt x="485" y="970"/>
                  </a:lnTo>
                  <a:lnTo>
                    <a:pt x="539" y="952"/>
                  </a:lnTo>
                  <a:lnTo>
                    <a:pt x="593" y="898"/>
                  </a:lnTo>
                  <a:lnTo>
                    <a:pt x="629" y="844"/>
                  </a:lnTo>
                  <a:lnTo>
                    <a:pt x="664" y="791"/>
                  </a:lnTo>
                  <a:lnTo>
                    <a:pt x="700" y="737"/>
                  </a:lnTo>
                  <a:lnTo>
                    <a:pt x="700" y="665"/>
                  </a:lnTo>
                  <a:lnTo>
                    <a:pt x="682" y="593"/>
                  </a:lnTo>
                  <a:lnTo>
                    <a:pt x="664" y="521"/>
                  </a:lnTo>
                  <a:lnTo>
                    <a:pt x="629" y="467"/>
                  </a:lnTo>
                  <a:lnTo>
                    <a:pt x="593" y="413"/>
                  </a:lnTo>
                  <a:lnTo>
                    <a:pt x="539" y="378"/>
                  </a:lnTo>
                  <a:lnTo>
                    <a:pt x="485" y="342"/>
                  </a:lnTo>
                  <a:lnTo>
                    <a:pt x="413" y="324"/>
                  </a:lnTo>
                  <a:lnTo>
                    <a:pt x="287" y="324"/>
                  </a:lnTo>
                  <a:lnTo>
                    <a:pt x="216" y="342"/>
                  </a:lnTo>
                  <a:lnTo>
                    <a:pt x="233" y="324"/>
                  </a:lnTo>
                  <a:lnTo>
                    <a:pt x="233" y="306"/>
                  </a:lnTo>
                  <a:lnTo>
                    <a:pt x="269" y="252"/>
                  </a:lnTo>
                  <a:lnTo>
                    <a:pt x="323" y="216"/>
                  </a:lnTo>
                  <a:lnTo>
                    <a:pt x="395" y="180"/>
                  </a:lnTo>
                  <a:lnTo>
                    <a:pt x="449" y="162"/>
                  </a:lnTo>
                  <a:lnTo>
                    <a:pt x="485" y="162"/>
                  </a:lnTo>
                  <a:lnTo>
                    <a:pt x="521" y="144"/>
                  </a:lnTo>
                  <a:lnTo>
                    <a:pt x="521" y="108"/>
                  </a:lnTo>
                  <a:lnTo>
                    <a:pt x="539" y="90"/>
                  </a:lnTo>
                  <a:lnTo>
                    <a:pt x="521" y="54"/>
                  </a:lnTo>
                  <a:lnTo>
                    <a:pt x="503" y="36"/>
                  </a:lnTo>
                  <a:lnTo>
                    <a:pt x="485" y="18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7"/>
            <p:cNvSpPr/>
            <p:nvPr/>
          </p:nvSpPr>
          <p:spPr>
            <a:xfrm>
              <a:off x="1952100" y="2529775"/>
              <a:ext cx="15750" cy="25175"/>
            </a:xfrm>
            <a:custGeom>
              <a:avLst/>
              <a:gdLst/>
              <a:ahLst/>
              <a:cxnLst/>
              <a:rect l="l" t="t" r="r" b="b"/>
              <a:pathLst>
                <a:path w="630" h="1007" extrusionOk="0">
                  <a:moveTo>
                    <a:pt x="73" y="0"/>
                  </a:moveTo>
                  <a:lnTo>
                    <a:pt x="55" y="18"/>
                  </a:lnTo>
                  <a:lnTo>
                    <a:pt x="19" y="18"/>
                  </a:lnTo>
                  <a:lnTo>
                    <a:pt x="1" y="54"/>
                  </a:lnTo>
                  <a:lnTo>
                    <a:pt x="1" y="90"/>
                  </a:lnTo>
                  <a:lnTo>
                    <a:pt x="19" y="144"/>
                  </a:lnTo>
                  <a:lnTo>
                    <a:pt x="73" y="162"/>
                  </a:lnTo>
                  <a:lnTo>
                    <a:pt x="432" y="162"/>
                  </a:lnTo>
                  <a:lnTo>
                    <a:pt x="127" y="898"/>
                  </a:lnTo>
                  <a:lnTo>
                    <a:pt x="127" y="934"/>
                  </a:lnTo>
                  <a:lnTo>
                    <a:pt x="127" y="970"/>
                  </a:lnTo>
                  <a:lnTo>
                    <a:pt x="145" y="988"/>
                  </a:lnTo>
                  <a:lnTo>
                    <a:pt x="180" y="1006"/>
                  </a:lnTo>
                  <a:lnTo>
                    <a:pt x="198" y="1006"/>
                  </a:lnTo>
                  <a:lnTo>
                    <a:pt x="252" y="988"/>
                  </a:lnTo>
                  <a:lnTo>
                    <a:pt x="270" y="952"/>
                  </a:lnTo>
                  <a:lnTo>
                    <a:pt x="629" y="108"/>
                  </a:lnTo>
                  <a:lnTo>
                    <a:pt x="611" y="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1969625" y="2530675"/>
              <a:ext cx="20225" cy="24275"/>
            </a:xfrm>
            <a:custGeom>
              <a:avLst/>
              <a:gdLst/>
              <a:ahLst/>
              <a:cxnLst/>
              <a:rect l="l" t="t" r="r" b="b"/>
              <a:pathLst>
                <a:path w="809" h="971" extrusionOk="0">
                  <a:moveTo>
                    <a:pt x="539" y="270"/>
                  </a:moveTo>
                  <a:lnTo>
                    <a:pt x="539" y="629"/>
                  </a:lnTo>
                  <a:lnTo>
                    <a:pt x="252" y="629"/>
                  </a:lnTo>
                  <a:lnTo>
                    <a:pt x="539" y="270"/>
                  </a:lnTo>
                  <a:close/>
                  <a:moveTo>
                    <a:pt x="557" y="0"/>
                  </a:moveTo>
                  <a:lnTo>
                    <a:pt x="18" y="647"/>
                  </a:lnTo>
                  <a:lnTo>
                    <a:pt x="0" y="683"/>
                  </a:lnTo>
                  <a:lnTo>
                    <a:pt x="0" y="719"/>
                  </a:lnTo>
                  <a:lnTo>
                    <a:pt x="0" y="737"/>
                  </a:lnTo>
                  <a:lnTo>
                    <a:pt x="36" y="773"/>
                  </a:lnTo>
                  <a:lnTo>
                    <a:pt x="72" y="790"/>
                  </a:lnTo>
                  <a:lnTo>
                    <a:pt x="539" y="790"/>
                  </a:lnTo>
                  <a:lnTo>
                    <a:pt x="539" y="898"/>
                  </a:lnTo>
                  <a:lnTo>
                    <a:pt x="539" y="934"/>
                  </a:lnTo>
                  <a:lnTo>
                    <a:pt x="557" y="952"/>
                  </a:lnTo>
                  <a:lnTo>
                    <a:pt x="575" y="970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16"/>
                  </a:lnTo>
                  <a:lnTo>
                    <a:pt x="683" y="898"/>
                  </a:lnTo>
                  <a:lnTo>
                    <a:pt x="683" y="790"/>
                  </a:lnTo>
                  <a:lnTo>
                    <a:pt x="701" y="790"/>
                  </a:lnTo>
                  <a:lnTo>
                    <a:pt x="736" y="773"/>
                  </a:lnTo>
                  <a:lnTo>
                    <a:pt x="754" y="755"/>
                  </a:lnTo>
                  <a:lnTo>
                    <a:pt x="772" y="737"/>
                  </a:lnTo>
                  <a:lnTo>
                    <a:pt x="790" y="701"/>
                  </a:lnTo>
                  <a:lnTo>
                    <a:pt x="790" y="665"/>
                  </a:lnTo>
                  <a:lnTo>
                    <a:pt x="808" y="629"/>
                  </a:lnTo>
                  <a:lnTo>
                    <a:pt x="790" y="593"/>
                  </a:lnTo>
                  <a:lnTo>
                    <a:pt x="754" y="575"/>
                  </a:lnTo>
                  <a:lnTo>
                    <a:pt x="718" y="557"/>
                  </a:lnTo>
                  <a:lnTo>
                    <a:pt x="683" y="557"/>
                  </a:lnTo>
                  <a:lnTo>
                    <a:pt x="647" y="575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1993400" y="2530675"/>
              <a:ext cx="20225" cy="24275"/>
            </a:xfrm>
            <a:custGeom>
              <a:avLst/>
              <a:gdLst/>
              <a:ahLst/>
              <a:cxnLst/>
              <a:rect l="l" t="t" r="r" b="b"/>
              <a:pathLst>
                <a:path w="809" h="971" extrusionOk="0">
                  <a:moveTo>
                    <a:pt x="540" y="270"/>
                  </a:moveTo>
                  <a:lnTo>
                    <a:pt x="540" y="629"/>
                  </a:lnTo>
                  <a:lnTo>
                    <a:pt x="252" y="629"/>
                  </a:lnTo>
                  <a:lnTo>
                    <a:pt x="540" y="270"/>
                  </a:lnTo>
                  <a:close/>
                  <a:moveTo>
                    <a:pt x="558" y="0"/>
                  </a:moveTo>
                  <a:lnTo>
                    <a:pt x="19" y="647"/>
                  </a:lnTo>
                  <a:lnTo>
                    <a:pt x="1" y="683"/>
                  </a:lnTo>
                  <a:lnTo>
                    <a:pt x="1" y="719"/>
                  </a:lnTo>
                  <a:lnTo>
                    <a:pt x="19" y="737"/>
                  </a:lnTo>
                  <a:lnTo>
                    <a:pt x="37" y="773"/>
                  </a:lnTo>
                  <a:lnTo>
                    <a:pt x="91" y="790"/>
                  </a:lnTo>
                  <a:lnTo>
                    <a:pt x="540" y="790"/>
                  </a:lnTo>
                  <a:lnTo>
                    <a:pt x="540" y="898"/>
                  </a:lnTo>
                  <a:lnTo>
                    <a:pt x="540" y="916"/>
                  </a:lnTo>
                  <a:lnTo>
                    <a:pt x="558" y="952"/>
                  </a:lnTo>
                  <a:lnTo>
                    <a:pt x="594" y="970"/>
                  </a:lnTo>
                  <a:lnTo>
                    <a:pt x="647" y="970"/>
                  </a:lnTo>
                  <a:lnTo>
                    <a:pt x="683" y="952"/>
                  </a:lnTo>
                  <a:lnTo>
                    <a:pt x="683" y="916"/>
                  </a:lnTo>
                  <a:lnTo>
                    <a:pt x="701" y="898"/>
                  </a:lnTo>
                  <a:lnTo>
                    <a:pt x="701" y="790"/>
                  </a:lnTo>
                  <a:lnTo>
                    <a:pt x="737" y="773"/>
                  </a:lnTo>
                  <a:lnTo>
                    <a:pt x="773" y="755"/>
                  </a:lnTo>
                  <a:lnTo>
                    <a:pt x="791" y="737"/>
                  </a:lnTo>
                  <a:lnTo>
                    <a:pt x="791" y="701"/>
                  </a:lnTo>
                  <a:lnTo>
                    <a:pt x="809" y="665"/>
                  </a:lnTo>
                  <a:lnTo>
                    <a:pt x="809" y="629"/>
                  </a:lnTo>
                  <a:lnTo>
                    <a:pt x="791" y="593"/>
                  </a:lnTo>
                  <a:lnTo>
                    <a:pt x="773" y="557"/>
                  </a:lnTo>
                  <a:lnTo>
                    <a:pt x="737" y="539"/>
                  </a:lnTo>
                  <a:lnTo>
                    <a:pt x="701" y="539"/>
                  </a:lnTo>
                  <a:lnTo>
                    <a:pt x="665" y="557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1918900" y="2569275"/>
              <a:ext cx="9900" cy="1710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18" y="683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360"/>
                  </a:lnTo>
                  <a:lnTo>
                    <a:pt x="341" y="360"/>
                  </a:lnTo>
                  <a:lnTo>
                    <a:pt x="359" y="342"/>
                  </a:lnTo>
                  <a:lnTo>
                    <a:pt x="341" y="324"/>
                  </a:lnTo>
                  <a:lnTo>
                    <a:pt x="54" y="324"/>
                  </a:lnTo>
                  <a:lnTo>
                    <a:pt x="54" y="55"/>
                  </a:lnTo>
                  <a:lnTo>
                    <a:pt x="377" y="55"/>
                  </a:lnTo>
                  <a:lnTo>
                    <a:pt x="377" y="37"/>
                  </a:lnTo>
                  <a:lnTo>
                    <a:pt x="395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1930550" y="2574225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54"/>
                  </a:moveTo>
                  <a:lnTo>
                    <a:pt x="324" y="72"/>
                  </a:lnTo>
                  <a:lnTo>
                    <a:pt x="378" y="108"/>
                  </a:lnTo>
                  <a:lnTo>
                    <a:pt x="414" y="180"/>
                  </a:lnTo>
                  <a:lnTo>
                    <a:pt x="432" y="252"/>
                  </a:lnTo>
                  <a:lnTo>
                    <a:pt x="414" y="323"/>
                  </a:lnTo>
                  <a:lnTo>
                    <a:pt x="360" y="377"/>
                  </a:lnTo>
                  <a:lnTo>
                    <a:pt x="306" y="413"/>
                  </a:lnTo>
                  <a:lnTo>
                    <a:pt x="234" y="431"/>
                  </a:lnTo>
                  <a:lnTo>
                    <a:pt x="163" y="413"/>
                  </a:lnTo>
                  <a:lnTo>
                    <a:pt x="109" y="377"/>
                  </a:lnTo>
                  <a:lnTo>
                    <a:pt x="55" y="305"/>
                  </a:lnTo>
                  <a:lnTo>
                    <a:pt x="55" y="234"/>
                  </a:lnTo>
                  <a:lnTo>
                    <a:pt x="73" y="162"/>
                  </a:lnTo>
                  <a:lnTo>
                    <a:pt x="127" y="90"/>
                  </a:lnTo>
                  <a:lnTo>
                    <a:pt x="181" y="54"/>
                  </a:lnTo>
                  <a:close/>
                  <a:moveTo>
                    <a:pt x="234" y="0"/>
                  </a:moveTo>
                  <a:lnTo>
                    <a:pt x="145" y="36"/>
                  </a:lnTo>
                  <a:lnTo>
                    <a:pt x="73" y="72"/>
                  </a:lnTo>
                  <a:lnTo>
                    <a:pt x="19" y="162"/>
                  </a:lnTo>
                  <a:lnTo>
                    <a:pt x="1" y="252"/>
                  </a:lnTo>
                  <a:lnTo>
                    <a:pt x="1" y="270"/>
                  </a:lnTo>
                  <a:lnTo>
                    <a:pt x="37" y="359"/>
                  </a:lnTo>
                  <a:lnTo>
                    <a:pt x="91" y="431"/>
                  </a:lnTo>
                  <a:lnTo>
                    <a:pt x="163" y="467"/>
                  </a:lnTo>
                  <a:lnTo>
                    <a:pt x="252" y="485"/>
                  </a:lnTo>
                  <a:lnTo>
                    <a:pt x="360" y="467"/>
                  </a:lnTo>
                  <a:lnTo>
                    <a:pt x="432" y="395"/>
                  </a:lnTo>
                  <a:lnTo>
                    <a:pt x="468" y="323"/>
                  </a:lnTo>
                  <a:lnTo>
                    <a:pt x="486" y="234"/>
                  </a:lnTo>
                  <a:lnTo>
                    <a:pt x="450" y="144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7"/>
            <p:cNvSpPr/>
            <p:nvPr/>
          </p:nvSpPr>
          <p:spPr>
            <a:xfrm>
              <a:off x="1946275" y="2569275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1952100" y="2569275"/>
              <a:ext cx="1375" cy="16650"/>
            </a:xfrm>
            <a:custGeom>
              <a:avLst/>
              <a:gdLst/>
              <a:ahLst/>
              <a:cxnLst/>
              <a:rect l="l" t="t" r="r" b="b"/>
              <a:pathLst>
                <a:path w="55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9" y="665"/>
                  </a:lnTo>
                  <a:lnTo>
                    <a:pt x="37" y="665"/>
                  </a:lnTo>
                  <a:lnTo>
                    <a:pt x="55" y="647"/>
                  </a:lnTo>
                  <a:lnTo>
                    <a:pt x="55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1957500" y="2574225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54"/>
                  </a:moveTo>
                  <a:lnTo>
                    <a:pt x="324" y="72"/>
                  </a:lnTo>
                  <a:lnTo>
                    <a:pt x="395" y="108"/>
                  </a:lnTo>
                  <a:lnTo>
                    <a:pt x="431" y="180"/>
                  </a:lnTo>
                  <a:lnTo>
                    <a:pt x="431" y="252"/>
                  </a:lnTo>
                  <a:lnTo>
                    <a:pt x="413" y="323"/>
                  </a:lnTo>
                  <a:lnTo>
                    <a:pt x="360" y="377"/>
                  </a:lnTo>
                  <a:lnTo>
                    <a:pt x="306" y="413"/>
                  </a:lnTo>
                  <a:lnTo>
                    <a:pt x="234" y="431"/>
                  </a:lnTo>
                  <a:lnTo>
                    <a:pt x="162" y="413"/>
                  </a:lnTo>
                  <a:lnTo>
                    <a:pt x="108" y="377"/>
                  </a:lnTo>
                  <a:lnTo>
                    <a:pt x="72" y="305"/>
                  </a:lnTo>
                  <a:lnTo>
                    <a:pt x="54" y="234"/>
                  </a:lnTo>
                  <a:lnTo>
                    <a:pt x="72" y="162"/>
                  </a:lnTo>
                  <a:lnTo>
                    <a:pt x="126" y="90"/>
                  </a:lnTo>
                  <a:lnTo>
                    <a:pt x="180" y="54"/>
                  </a:lnTo>
                  <a:close/>
                  <a:moveTo>
                    <a:pt x="234" y="0"/>
                  </a:moveTo>
                  <a:lnTo>
                    <a:pt x="144" y="36"/>
                  </a:lnTo>
                  <a:lnTo>
                    <a:pt x="72" y="90"/>
                  </a:lnTo>
                  <a:lnTo>
                    <a:pt x="18" y="162"/>
                  </a:lnTo>
                  <a:lnTo>
                    <a:pt x="0" y="252"/>
                  </a:lnTo>
                  <a:lnTo>
                    <a:pt x="0" y="270"/>
                  </a:lnTo>
                  <a:lnTo>
                    <a:pt x="36" y="359"/>
                  </a:lnTo>
                  <a:lnTo>
                    <a:pt x="90" y="431"/>
                  </a:lnTo>
                  <a:lnTo>
                    <a:pt x="180" y="467"/>
                  </a:lnTo>
                  <a:lnTo>
                    <a:pt x="270" y="485"/>
                  </a:lnTo>
                  <a:lnTo>
                    <a:pt x="360" y="449"/>
                  </a:lnTo>
                  <a:lnTo>
                    <a:pt x="431" y="395"/>
                  </a:lnTo>
                  <a:lnTo>
                    <a:pt x="467" y="323"/>
                  </a:lnTo>
                  <a:lnTo>
                    <a:pt x="485" y="216"/>
                  </a:lnTo>
                  <a:lnTo>
                    <a:pt x="467" y="126"/>
                  </a:lnTo>
                  <a:lnTo>
                    <a:pt x="395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7"/>
            <p:cNvSpPr/>
            <p:nvPr/>
          </p:nvSpPr>
          <p:spPr>
            <a:xfrm>
              <a:off x="1971875" y="2574225"/>
              <a:ext cx="16175" cy="11250"/>
            </a:xfrm>
            <a:custGeom>
              <a:avLst/>
              <a:gdLst/>
              <a:ahLst/>
              <a:cxnLst/>
              <a:rect l="l" t="t" r="r" b="b"/>
              <a:pathLst>
                <a:path w="647" h="450" extrusionOk="0">
                  <a:moveTo>
                    <a:pt x="0" y="0"/>
                  </a:moveTo>
                  <a:lnTo>
                    <a:pt x="0" y="18"/>
                  </a:lnTo>
                  <a:lnTo>
                    <a:pt x="0" y="36"/>
                  </a:lnTo>
                  <a:lnTo>
                    <a:pt x="180" y="449"/>
                  </a:lnTo>
                  <a:lnTo>
                    <a:pt x="198" y="449"/>
                  </a:lnTo>
                  <a:lnTo>
                    <a:pt x="215" y="431"/>
                  </a:lnTo>
                  <a:lnTo>
                    <a:pt x="323" y="180"/>
                  </a:lnTo>
                  <a:lnTo>
                    <a:pt x="431" y="431"/>
                  </a:lnTo>
                  <a:lnTo>
                    <a:pt x="449" y="449"/>
                  </a:lnTo>
                  <a:lnTo>
                    <a:pt x="467" y="449"/>
                  </a:lnTo>
                  <a:lnTo>
                    <a:pt x="646" y="36"/>
                  </a:lnTo>
                  <a:lnTo>
                    <a:pt x="646" y="18"/>
                  </a:lnTo>
                  <a:lnTo>
                    <a:pt x="628" y="0"/>
                  </a:lnTo>
                  <a:lnTo>
                    <a:pt x="611" y="0"/>
                  </a:lnTo>
                  <a:lnTo>
                    <a:pt x="593" y="18"/>
                  </a:lnTo>
                  <a:lnTo>
                    <a:pt x="449" y="395"/>
                  </a:lnTo>
                  <a:lnTo>
                    <a:pt x="341" y="126"/>
                  </a:lnTo>
                  <a:lnTo>
                    <a:pt x="287" y="126"/>
                  </a:lnTo>
                  <a:lnTo>
                    <a:pt x="180" y="395"/>
                  </a:lnTo>
                  <a:lnTo>
                    <a:pt x="18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7"/>
            <p:cNvSpPr/>
            <p:nvPr/>
          </p:nvSpPr>
          <p:spPr>
            <a:xfrm>
              <a:off x="1990275" y="2571975"/>
              <a:ext cx="12150" cy="14400"/>
            </a:xfrm>
            <a:custGeom>
              <a:avLst/>
              <a:gdLst/>
              <a:ahLst/>
              <a:cxnLst/>
              <a:rect l="l" t="t" r="r" b="b"/>
              <a:pathLst>
                <a:path w="486" h="576" extrusionOk="0">
                  <a:moveTo>
                    <a:pt x="252" y="144"/>
                  </a:moveTo>
                  <a:lnTo>
                    <a:pt x="306" y="162"/>
                  </a:lnTo>
                  <a:lnTo>
                    <a:pt x="359" y="180"/>
                  </a:lnTo>
                  <a:lnTo>
                    <a:pt x="395" y="234"/>
                  </a:lnTo>
                  <a:lnTo>
                    <a:pt x="413" y="288"/>
                  </a:lnTo>
                  <a:lnTo>
                    <a:pt x="72" y="288"/>
                  </a:lnTo>
                  <a:lnTo>
                    <a:pt x="90" y="234"/>
                  </a:lnTo>
                  <a:lnTo>
                    <a:pt x="126" y="180"/>
                  </a:lnTo>
                  <a:lnTo>
                    <a:pt x="180" y="162"/>
                  </a:lnTo>
                  <a:lnTo>
                    <a:pt x="252" y="144"/>
                  </a:lnTo>
                  <a:close/>
                  <a:moveTo>
                    <a:pt x="252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18" y="324"/>
                  </a:lnTo>
                  <a:lnTo>
                    <a:pt x="36" y="413"/>
                  </a:lnTo>
                  <a:lnTo>
                    <a:pt x="72" y="485"/>
                  </a:lnTo>
                  <a:lnTo>
                    <a:pt x="144" y="539"/>
                  </a:lnTo>
                  <a:lnTo>
                    <a:pt x="234" y="575"/>
                  </a:lnTo>
                  <a:lnTo>
                    <a:pt x="288" y="557"/>
                  </a:lnTo>
                  <a:lnTo>
                    <a:pt x="341" y="539"/>
                  </a:lnTo>
                  <a:lnTo>
                    <a:pt x="395" y="503"/>
                  </a:lnTo>
                  <a:lnTo>
                    <a:pt x="431" y="467"/>
                  </a:lnTo>
                  <a:lnTo>
                    <a:pt x="431" y="449"/>
                  </a:lnTo>
                  <a:lnTo>
                    <a:pt x="431" y="431"/>
                  </a:lnTo>
                  <a:lnTo>
                    <a:pt x="395" y="431"/>
                  </a:lnTo>
                  <a:lnTo>
                    <a:pt x="377" y="467"/>
                  </a:lnTo>
                  <a:lnTo>
                    <a:pt x="323" y="503"/>
                  </a:lnTo>
                  <a:lnTo>
                    <a:pt x="288" y="503"/>
                  </a:lnTo>
                  <a:lnTo>
                    <a:pt x="252" y="521"/>
                  </a:lnTo>
                  <a:lnTo>
                    <a:pt x="180" y="503"/>
                  </a:lnTo>
                  <a:lnTo>
                    <a:pt x="108" y="467"/>
                  </a:lnTo>
                  <a:lnTo>
                    <a:pt x="72" y="413"/>
                  </a:lnTo>
                  <a:lnTo>
                    <a:pt x="54" y="342"/>
                  </a:lnTo>
                  <a:lnTo>
                    <a:pt x="449" y="342"/>
                  </a:lnTo>
                  <a:lnTo>
                    <a:pt x="467" y="324"/>
                  </a:lnTo>
                  <a:lnTo>
                    <a:pt x="485" y="234"/>
                  </a:lnTo>
                  <a:lnTo>
                    <a:pt x="467" y="162"/>
                  </a:lnTo>
                  <a:lnTo>
                    <a:pt x="413" y="90"/>
                  </a:lnTo>
                  <a:lnTo>
                    <a:pt x="341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7"/>
            <p:cNvSpPr/>
            <p:nvPr/>
          </p:nvSpPr>
          <p:spPr>
            <a:xfrm>
              <a:off x="2005525" y="2574225"/>
              <a:ext cx="6775" cy="12150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37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449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67"/>
                  </a:lnTo>
                  <a:lnTo>
                    <a:pt x="55" y="449"/>
                  </a:lnTo>
                  <a:lnTo>
                    <a:pt x="55" y="234"/>
                  </a:lnTo>
                  <a:lnTo>
                    <a:pt x="109" y="126"/>
                  </a:lnTo>
                  <a:lnTo>
                    <a:pt x="162" y="72"/>
                  </a:lnTo>
                  <a:lnTo>
                    <a:pt x="234" y="54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70" y="36"/>
                  </a:lnTo>
                  <a:lnTo>
                    <a:pt x="252" y="18"/>
                  </a:lnTo>
                  <a:lnTo>
                    <a:pt x="234" y="0"/>
                  </a:lnTo>
                  <a:lnTo>
                    <a:pt x="180" y="18"/>
                  </a:lnTo>
                  <a:lnTo>
                    <a:pt x="126" y="36"/>
                  </a:lnTo>
                  <a:lnTo>
                    <a:pt x="91" y="72"/>
                  </a:lnTo>
                  <a:lnTo>
                    <a:pt x="55" y="126"/>
                  </a:lnTo>
                  <a:lnTo>
                    <a:pt x="55" y="36"/>
                  </a:lnTo>
                  <a:lnTo>
                    <a:pt x="37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7"/>
            <p:cNvSpPr/>
            <p:nvPr/>
          </p:nvSpPr>
          <p:spPr>
            <a:xfrm>
              <a:off x="2014950" y="2574675"/>
              <a:ext cx="9025" cy="11250"/>
            </a:xfrm>
            <a:custGeom>
              <a:avLst/>
              <a:gdLst/>
              <a:ahLst/>
              <a:cxnLst/>
              <a:rect l="l" t="t" r="r" b="b"/>
              <a:pathLst>
                <a:path w="361" h="450" extrusionOk="0">
                  <a:moveTo>
                    <a:pt x="127" y="0"/>
                  </a:moveTo>
                  <a:lnTo>
                    <a:pt x="73" y="18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62"/>
                  </a:lnTo>
                  <a:lnTo>
                    <a:pt x="73" y="198"/>
                  </a:lnTo>
                  <a:lnTo>
                    <a:pt x="127" y="234"/>
                  </a:lnTo>
                  <a:lnTo>
                    <a:pt x="180" y="234"/>
                  </a:lnTo>
                  <a:lnTo>
                    <a:pt x="234" y="252"/>
                  </a:lnTo>
                  <a:lnTo>
                    <a:pt x="288" y="270"/>
                  </a:lnTo>
                  <a:lnTo>
                    <a:pt x="306" y="305"/>
                  </a:lnTo>
                  <a:lnTo>
                    <a:pt x="324" y="323"/>
                  </a:lnTo>
                  <a:lnTo>
                    <a:pt x="306" y="359"/>
                  </a:lnTo>
                  <a:lnTo>
                    <a:pt x="288" y="395"/>
                  </a:lnTo>
                  <a:lnTo>
                    <a:pt x="234" y="413"/>
                  </a:lnTo>
                  <a:lnTo>
                    <a:pt x="198" y="413"/>
                  </a:lnTo>
                  <a:lnTo>
                    <a:pt x="127" y="395"/>
                  </a:lnTo>
                  <a:lnTo>
                    <a:pt x="55" y="359"/>
                  </a:lnTo>
                  <a:lnTo>
                    <a:pt x="19" y="359"/>
                  </a:lnTo>
                  <a:lnTo>
                    <a:pt x="1" y="377"/>
                  </a:lnTo>
                  <a:lnTo>
                    <a:pt x="19" y="395"/>
                  </a:lnTo>
                  <a:lnTo>
                    <a:pt x="91" y="431"/>
                  </a:lnTo>
                  <a:lnTo>
                    <a:pt x="180" y="449"/>
                  </a:lnTo>
                  <a:lnTo>
                    <a:pt x="252" y="449"/>
                  </a:lnTo>
                  <a:lnTo>
                    <a:pt x="306" y="413"/>
                  </a:lnTo>
                  <a:lnTo>
                    <a:pt x="342" y="377"/>
                  </a:lnTo>
                  <a:lnTo>
                    <a:pt x="360" y="323"/>
                  </a:lnTo>
                  <a:lnTo>
                    <a:pt x="342" y="270"/>
                  </a:lnTo>
                  <a:lnTo>
                    <a:pt x="306" y="234"/>
                  </a:lnTo>
                  <a:lnTo>
                    <a:pt x="198" y="198"/>
                  </a:lnTo>
                  <a:lnTo>
                    <a:pt x="91" y="162"/>
                  </a:lnTo>
                  <a:lnTo>
                    <a:pt x="73" y="144"/>
                  </a:lnTo>
                  <a:lnTo>
                    <a:pt x="73" y="108"/>
                  </a:lnTo>
                  <a:lnTo>
                    <a:pt x="73" y="90"/>
                  </a:lnTo>
                  <a:lnTo>
                    <a:pt x="91" y="54"/>
                  </a:lnTo>
                  <a:lnTo>
                    <a:pt x="145" y="36"/>
                  </a:lnTo>
                  <a:lnTo>
                    <a:pt x="252" y="36"/>
                  </a:lnTo>
                  <a:lnTo>
                    <a:pt x="306" y="72"/>
                  </a:lnTo>
                  <a:lnTo>
                    <a:pt x="324" y="90"/>
                  </a:lnTo>
                  <a:lnTo>
                    <a:pt x="342" y="72"/>
                  </a:lnTo>
                  <a:lnTo>
                    <a:pt x="342" y="54"/>
                  </a:lnTo>
                  <a:lnTo>
                    <a:pt x="270" y="1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7"/>
            <p:cNvSpPr/>
            <p:nvPr/>
          </p:nvSpPr>
          <p:spPr>
            <a:xfrm>
              <a:off x="1396350" y="2805425"/>
              <a:ext cx="12575" cy="17075"/>
            </a:xfrm>
            <a:custGeom>
              <a:avLst/>
              <a:gdLst/>
              <a:ahLst/>
              <a:cxnLst/>
              <a:rect l="l" t="t" r="r" b="b"/>
              <a:pathLst>
                <a:path w="503" h="683" extrusionOk="0">
                  <a:moveTo>
                    <a:pt x="252" y="0"/>
                  </a:moveTo>
                  <a:lnTo>
                    <a:pt x="162" y="18"/>
                  </a:lnTo>
                  <a:lnTo>
                    <a:pt x="90" y="54"/>
                  </a:lnTo>
                  <a:lnTo>
                    <a:pt x="36" y="108"/>
                  </a:lnTo>
                  <a:lnTo>
                    <a:pt x="18" y="180"/>
                  </a:lnTo>
                  <a:lnTo>
                    <a:pt x="36" y="251"/>
                  </a:lnTo>
                  <a:lnTo>
                    <a:pt x="90" y="287"/>
                  </a:lnTo>
                  <a:lnTo>
                    <a:pt x="162" y="323"/>
                  </a:lnTo>
                  <a:lnTo>
                    <a:pt x="252" y="359"/>
                  </a:lnTo>
                  <a:lnTo>
                    <a:pt x="323" y="377"/>
                  </a:lnTo>
                  <a:lnTo>
                    <a:pt x="413" y="413"/>
                  </a:lnTo>
                  <a:lnTo>
                    <a:pt x="449" y="449"/>
                  </a:lnTo>
                  <a:lnTo>
                    <a:pt x="467" y="503"/>
                  </a:lnTo>
                  <a:lnTo>
                    <a:pt x="449" y="557"/>
                  </a:lnTo>
                  <a:lnTo>
                    <a:pt x="395" y="593"/>
                  </a:lnTo>
                  <a:lnTo>
                    <a:pt x="341" y="628"/>
                  </a:lnTo>
                  <a:lnTo>
                    <a:pt x="252" y="646"/>
                  </a:lnTo>
                  <a:lnTo>
                    <a:pt x="144" y="611"/>
                  </a:lnTo>
                  <a:lnTo>
                    <a:pt x="36" y="557"/>
                  </a:lnTo>
                  <a:lnTo>
                    <a:pt x="0" y="557"/>
                  </a:lnTo>
                  <a:lnTo>
                    <a:pt x="18" y="593"/>
                  </a:lnTo>
                  <a:lnTo>
                    <a:pt x="126" y="646"/>
                  </a:lnTo>
                  <a:lnTo>
                    <a:pt x="252" y="682"/>
                  </a:lnTo>
                  <a:lnTo>
                    <a:pt x="341" y="664"/>
                  </a:lnTo>
                  <a:lnTo>
                    <a:pt x="431" y="628"/>
                  </a:lnTo>
                  <a:lnTo>
                    <a:pt x="485" y="575"/>
                  </a:lnTo>
                  <a:lnTo>
                    <a:pt x="503" y="503"/>
                  </a:lnTo>
                  <a:lnTo>
                    <a:pt x="485" y="413"/>
                  </a:lnTo>
                  <a:lnTo>
                    <a:pt x="431" y="359"/>
                  </a:lnTo>
                  <a:lnTo>
                    <a:pt x="341" y="323"/>
                  </a:lnTo>
                  <a:lnTo>
                    <a:pt x="252" y="305"/>
                  </a:lnTo>
                  <a:lnTo>
                    <a:pt x="180" y="287"/>
                  </a:lnTo>
                  <a:lnTo>
                    <a:pt x="108" y="251"/>
                  </a:lnTo>
                  <a:lnTo>
                    <a:pt x="72" y="215"/>
                  </a:lnTo>
                  <a:lnTo>
                    <a:pt x="54" y="180"/>
                  </a:lnTo>
                  <a:lnTo>
                    <a:pt x="72" y="126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lnTo>
                    <a:pt x="341" y="54"/>
                  </a:lnTo>
                  <a:lnTo>
                    <a:pt x="431" y="108"/>
                  </a:lnTo>
                  <a:lnTo>
                    <a:pt x="449" y="126"/>
                  </a:lnTo>
                  <a:lnTo>
                    <a:pt x="467" y="108"/>
                  </a:lnTo>
                  <a:lnTo>
                    <a:pt x="467" y="90"/>
                  </a:lnTo>
                  <a:lnTo>
                    <a:pt x="359" y="3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7"/>
            <p:cNvSpPr/>
            <p:nvPr/>
          </p:nvSpPr>
          <p:spPr>
            <a:xfrm>
              <a:off x="1412950" y="2810800"/>
              <a:ext cx="9450" cy="12150"/>
            </a:xfrm>
            <a:custGeom>
              <a:avLst/>
              <a:gdLst/>
              <a:ahLst/>
              <a:cxnLst/>
              <a:rect l="l" t="t" r="r" b="b"/>
              <a:pathLst>
                <a:path w="378" h="486" extrusionOk="0">
                  <a:moveTo>
                    <a:pt x="1" y="0"/>
                  </a:moveTo>
                  <a:lnTo>
                    <a:pt x="1" y="18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8" y="396"/>
                  </a:lnTo>
                  <a:lnTo>
                    <a:pt x="72" y="449"/>
                  </a:lnTo>
                  <a:lnTo>
                    <a:pt x="126" y="485"/>
                  </a:lnTo>
                  <a:lnTo>
                    <a:pt x="198" y="485"/>
                  </a:lnTo>
                  <a:lnTo>
                    <a:pt x="270" y="467"/>
                  </a:lnTo>
                  <a:lnTo>
                    <a:pt x="342" y="413"/>
                  </a:lnTo>
                  <a:lnTo>
                    <a:pt x="378" y="360"/>
                  </a:lnTo>
                  <a:lnTo>
                    <a:pt x="378" y="270"/>
                  </a:lnTo>
                  <a:lnTo>
                    <a:pt x="378" y="18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24" y="270"/>
                  </a:lnTo>
                  <a:lnTo>
                    <a:pt x="324" y="342"/>
                  </a:lnTo>
                  <a:lnTo>
                    <a:pt x="288" y="378"/>
                  </a:lnTo>
                  <a:lnTo>
                    <a:pt x="234" y="413"/>
                  </a:lnTo>
                  <a:lnTo>
                    <a:pt x="126" y="413"/>
                  </a:lnTo>
                  <a:lnTo>
                    <a:pt x="72" y="378"/>
                  </a:lnTo>
                  <a:lnTo>
                    <a:pt x="54" y="342"/>
                  </a:lnTo>
                  <a:lnTo>
                    <a:pt x="36" y="270"/>
                  </a:lnTo>
                  <a:lnTo>
                    <a:pt x="36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7"/>
            <p:cNvSpPr/>
            <p:nvPr/>
          </p:nvSpPr>
          <p:spPr>
            <a:xfrm>
              <a:off x="1427775" y="2805850"/>
              <a:ext cx="11675" cy="16650"/>
            </a:xfrm>
            <a:custGeom>
              <a:avLst/>
              <a:gdLst/>
              <a:ahLst/>
              <a:cxnLst/>
              <a:rect l="l" t="t" r="r" b="b"/>
              <a:pathLst>
                <a:path w="467" h="666" extrusionOk="0">
                  <a:moveTo>
                    <a:pt x="234" y="252"/>
                  </a:moveTo>
                  <a:lnTo>
                    <a:pt x="287" y="270"/>
                  </a:lnTo>
                  <a:lnTo>
                    <a:pt x="359" y="306"/>
                  </a:lnTo>
                  <a:lnTo>
                    <a:pt x="395" y="360"/>
                  </a:lnTo>
                  <a:lnTo>
                    <a:pt x="413" y="432"/>
                  </a:lnTo>
                  <a:lnTo>
                    <a:pt x="395" y="504"/>
                  </a:lnTo>
                  <a:lnTo>
                    <a:pt x="359" y="558"/>
                  </a:lnTo>
                  <a:lnTo>
                    <a:pt x="305" y="594"/>
                  </a:lnTo>
                  <a:lnTo>
                    <a:pt x="234" y="611"/>
                  </a:lnTo>
                  <a:lnTo>
                    <a:pt x="162" y="611"/>
                  </a:lnTo>
                  <a:lnTo>
                    <a:pt x="108" y="576"/>
                  </a:lnTo>
                  <a:lnTo>
                    <a:pt x="54" y="504"/>
                  </a:lnTo>
                  <a:lnTo>
                    <a:pt x="36" y="450"/>
                  </a:lnTo>
                  <a:lnTo>
                    <a:pt x="36" y="432"/>
                  </a:lnTo>
                  <a:lnTo>
                    <a:pt x="54" y="360"/>
                  </a:lnTo>
                  <a:lnTo>
                    <a:pt x="108" y="306"/>
                  </a:lnTo>
                  <a:lnTo>
                    <a:pt x="162" y="270"/>
                  </a:lnTo>
                  <a:lnTo>
                    <a:pt x="234" y="252"/>
                  </a:lnTo>
                  <a:close/>
                  <a:moveTo>
                    <a:pt x="0" y="1"/>
                  </a:moveTo>
                  <a:lnTo>
                    <a:pt x="0" y="19"/>
                  </a:lnTo>
                  <a:lnTo>
                    <a:pt x="0" y="450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576"/>
                  </a:lnTo>
                  <a:lnTo>
                    <a:pt x="90" y="629"/>
                  </a:lnTo>
                  <a:lnTo>
                    <a:pt x="180" y="665"/>
                  </a:lnTo>
                  <a:lnTo>
                    <a:pt x="269" y="665"/>
                  </a:lnTo>
                  <a:lnTo>
                    <a:pt x="359" y="647"/>
                  </a:lnTo>
                  <a:lnTo>
                    <a:pt x="431" y="576"/>
                  </a:lnTo>
                  <a:lnTo>
                    <a:pt x="467" y="486"/>
                  </a:lnTo>
                  <a:lnTo>
                    <a:pt x="467" y="396"/>
                  </a:lnTo>
                  <a:lnTo>
                    <a:pt x="449" y="306"/>
                  </a:lnTo>
                  <a:lnTo>
                    <a:pt x="377" y="234"/>
                  </a:lnTo>
                  <a:lnTo>
                    <a:pt x="287" y="198"/>
                  </a:lnTo>
                  <a:lnTo>
                    <a:pt x="198" y="198"/>
                  </a:lnTo>
                  <a:lnTo>
                    <a:pt x="108" y="216"/>
                  </a:lnTo>
                  <a:lnTo>
                    <a:pt x="36" y="288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7"/>
            <p:cNvSpPr/>
            <p:nvPr/>
          </p:nvSpPr>
          <p:spPr>
            <a:xfrm>
              <a:off x="1442575" y="2810800"/>
              <a:ext cx="8550" cy="11700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180" y="0"/>
                  </a:moveTo>
                  <a:lnTo>
                    <a:pt x="126" y="18"/>
                  </a:lnTo>
                  <a:lnTo>
                    <a:pt x="73" y="36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80"/>
                  </a:lnTo>
                  <a:lnTo>
                    <a:pt x="73" y="216"/>
                  </a:lnTo>
                  <a:lnTo>
                    <a:pt x="180" y="252"/>
                  </a:lnTo>
                  <a:lnTo>
                    <a:pt x="234" y="270"/>
                  </a:lnTo>
                  <a:lnTo>
                    <a:pt x="270" y="288"/>
                  </a:lnTo>
                  <a:lnTo>
                    <a:pt x="306" y="324"/>
                  </a:lnTo>
                  <a:lnTo>
                    <a:pt x="306" y="360"/>
                  </a:lnTo>
                  <a:lnTo>
                    <a:pt x="270" y="396"/>
                  </a:lnTo>
                  <a:lnTo>
                    <a:pt x="234" y="431"/>
                  </a:lnTo>
                  <a:lnTo>
                    <a:pt x="180" y="431"/>
                  </a:lnTo>
                  <a:lnTo>
                    <a:pt x="108" y="413"/>
                  </a:lnTo>
                  <a:lnTo>
                    <a:pt x="37" y="378"/>
                  </a:lnTo>
                  <a:lnTo>
                    <a:pt x="1" y="378"/>
                  </a:lnTo>
                  <a:lnTo>
                    <a:pt x="1" y="396"/>
                  </a:lnTo>
                  <a:lnTo>
                    <a:pt x="1" y="413"/>
                  </a:lnTo>
                  <a:lnTo>
                    <a:pt x="90" y="449"/>
                  </a:lnTo>
                  <a:lnTo>
                    <a:pt x="180" y="467"/>
                  </a:lnTo>
                  <a:lnTo>
                    <a:pt x="234" y="467"/>
                  </a:lnTo>
                  <a:lnTo>
                    <a:pt x="288" y="431"/>
                  </a:lnTo>
                  <a:lnTo>
                    <a:pt x="342" y="396"/>
                  </a:lnTo>
                  <a:lnTo>
                    <a:pt x="342" y="342"/>
                  </a:lnTo>
                  <a:lnTo>
                    <a:pt x="342" y="288"/>
                  </a:lnTo>
                  <a:lnTo>
                    <a:pt x="288" y="252"/>
                  </a:lnTo>
                  <a:lnTo>
                    <a:pt x="234" y="216"/>
                  </a:lnTo>
                  <a:lnTo>
                    <a:pt x="180" y="216"/>
                  </a:lnTo>
                  <a:lnTo>
                    <a:pt x="126" y="198"/>
                  </a:lnTo>
                  <a:lnTo>
                    <a:pt x="90" y="180"/>
                  </a:lnTo>
                  <a:lnTo>
                    <a:pt x="73" y="162"/>
                  </a:lnTo>
                  <a:lnTo>
                    <a:pt x="55" y="126"/>
                  </a:lnTo>
                  <a:lnTo>
                    <a:pt x="73" y="90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234" y="54"/>
                  </a:lnTo>
                  <a:lnTo>
                    <a:pt x="288" y="90"/>
                  </a:lnTo>
                  <a:lnTo>
                    <a:pt x="324" y="90"/>
                  </a:lnTo>
                  <a:lnTo>
                    <a:pt x="324" y="72"/>
                  </a:lnTo>
                  <a:lnTo>
                    <a:pt x="324" y="54"/>
                  </a:lnTo>
                  <a:lnTo>
                    <a:pt x="252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7"/>
            <p:cNvSpPr/>
            <p:nvPr/>
          </p:nvSpPr>
          <p:spPr>
            <a:xfrm>
              <a:off x="1454700" y="2810350"/>
              <a:ext cx="9900" cy="11700"/>
            </a:xfrm>
            <a:custGeom>
              <a:avLst/>
              <a:gdLst/>
              <a:ahLst/>
              <a:cxnLst/>
              <a:rect l="l" t="t" r="r" b="b"/>
              <a:pathLst>
                <a:path w="396" h="468" extrusionOk="0">
                  <a:moveTo>
                    <a:pt x="1" y="234"/>
                  </a:moveTo>
                  <a:lnTo>
                    <a:pt x="1" y="252"/>
                  </a:lnTo>
                  <a:lnTo>
                    <a:pt x="3" y="242"/>
                  </a:lnTo>
                  <a:lnTo>
                    <a:pt x="1" y="234"/>
                  </a:lnTo>
                  <a:close/>
                  <a:moveTo>
                    <a:pt x="234" y="1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3" y="242"/>
                  </a:lnTo>
                  <a:lnTo>
                    <a:pt x="18" y="306"/>
                  </a:lnTo>
                  <a:lnTo>
                    <a:pt x="54" y="378"/>
                  </a:lnTo>
                  <a:lnTo>
                    <a:pt x="126" y="449"/>
                  </a:lnTo>
                  <a:lnTo>
                    <a:pt x="216" y="467"/>
                  </a:lnTo>
                  <a:lnTo>
                    <a:pt x="306" y="467"/>
                  </a:lnTo>
                  <a:lnTo>
                    <a:pt x="396" y="414"/>
                  </a:lnTo>
                  <a:lnTo>
                    <a:pt x="396" y="396"/>
                  </a:lnTo>
                  <a:lnTo>
                    <a:pt x="378" y="378"/>
                  </a:lnTo>
                  <a:lnTo>
                    <a:pt x="360" y="396"/>
                  </a:lnTo>
                  <a:lnTo>
                    <a:pt x="306" y="414"/>
                  </a:lnTo>
                  <a:lnTo>
                    <a:pt x="234" y="431"/>
                  </a:lnTo>
                  <a:lnTo>
                    <a:pt x="198" y="431"/>
                  </a:lnTo>
                  <a:lnTo>
                    <a:pt x="126" y="414"/>
                  </a:lnTo>
                  <a:lnTo>
                    <a:pt x="72" y="360"/>
                  </a:lnTo>
                  <a:lnTo>
                    <a:pt x="36" y="288"/>
                  </a:lnTo>
                  <a:lnTo>
                    <a:pt x="18" y="216"/>
                  </a:lnTo>
                  <a:lnTo>
                    <a:pt x="54" y="144"/>
                  </a:lnTo>
                  <a:lnTo>
                    <a:pt x="90" y="90"/>
                  </a:lnTo>
                  <a:lnTo>
                    <a:pt x="162" y="54"/>
                  </a:lnTo>
                  <a:lnTo>
                    <a:pt x="306" y="54"/>
                  </a:lnTo>
                  <a:lnTo>
                    <a:pt x="360" y="90"/>
                  </a:lnTo>
                  <a:lnTo>
                    <a:pt x="396" y="90"/>
                  </a:lnTo>
                  <a:lnTo>
                    <a:pt x="396" y="72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7"/>
            <p:cNvSpPr/>
            <p:nvPr/>
          </p:nvSpPr>
          <p:spPr>
            <a:xfrm>
              <a:off x="1469075" y="2810800"/>
              <a:ext cx="6300" cy="12150"/>
            </a:xfrm>
            <a:custGeom>
              <a:avLst/>
              <a:gdLst/>
              <a:ahLst/>
              <a:cxnLst/>
              <a:rect l="l" t="t" r="r" b="b"/>
              <a:pathLst>
                <a:path w="252" h="486" extrusionOk="0">
                  <a:moveTo>
                    <a:pt x="0" y="0"/>
                  </a:moveTo>
                  <a:lnTo>
                    <a:pt x="0" y="18"/>
                  </a:lnTo>
                  <a:lnTo>
                    <a:pt x="0" y="467"/>
                  </a:lnTo>
                  <a:lnTo>
                    <a:pt x="0" y="485"/>
                  </a:lnTo>
                  <a:lnTo>
                    <a:pt x="36" y="485"/>
                  </a:lnTo>
                  <a:lnTo>
                    <a:pt x="36" y="467"/>
                  </a:lnTo>
                  <a:lnTo>
                    <a:pt x="36" y="252"/>
                  </a:lnTo>
                  <a:lnTo>
                    <a:pt x="108" y="144"/>
                  </a:lnTo>
                  <a:lnTo>
                    <a:pt x="162" y="90"/>
                  </a:lnTo>
                  <a:lnTo>
                    <a:pt x="234" y="72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34" y="18"/>
                  </a:lnTo>
                  <a:lnTo>
                    <a:pt x="180" y="36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54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7"/>
            <p:cNvSpPr/>
            <p:nvPr/>
          </p:nvSpPr>
          <p:spPr>
            <a:xfrm>
              <a:off x="1479850" y="2806750"/>
              <a:ext cx="925" cy="15750"/>
            </a:xfrm>
            <a:custGeom>
              <a:avLst/>
              <a:gdLst/>
              <a:ahLst/>
              <a:cxnLst/>
              <a:rect l="l" t="t" r="r" b="b"/>
              <a:pathLst>
                <a:path w="37" h="630" extrusionOk="0">
                  <a:moveTo>
                    <a:pt x="18" y="1"/>
                  </a:moveTo>
                  <a:lnTo>
                    <a:pt x="0" y="19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0" y="73"/>
                  </a:lnTo>
                  <a:lnTo>
                    <a:pt x="36" y="73"/>
                  </a:lnTo>
                  <a:lnTo>
                    <a:pt x="36" y="55"/>
                  </a:lnTo>
                  <a:lnTo>
                    <a:pt x="36" y="37"/>
                  </a:lnTo>
                  <a:lnTo>
                    <a:pt x="36" y="19"/>
                  </a:lnTo>
                  <a:lnTo>
                    <a:pt x="18" y="1"/>
                  </a:lnTo>
                  <a:close/>
                  <a:moveTo>
                    <a:pt x="0" y="162"/>
                  </a:moveTo>
                  <a:lnTo>
                    <a:pt x="0" y="180"/>
                  </a:lnTo>
                  <a:lnTo>
                    <a:pt x="0" y="611"/>
                  </a:lnTo>
                  <a:lnTo>
                    <a:pt x="0" y="629"/>
                  </a:lnTo>
                  <a:lnTo>
                    <a:pt x="36" y="629"/>
                  </a:lnTo>
                  <a:lnTo>
                    <a:pt x="36" y="611"/>
                  </a:lnTo>
                  <a:lnTo>
                    <a:pt x="36" y="180"/>
                  </a:lnTo>
                  <a:lnTo>
                    <a:pt x="36" y="162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7"/>
            <p:cNvSpPr/>
            <p:nvPr/>
          </p:nvSpPr>
          <p:spPr>
            <a:xfrm>
              <a:off x="1486575" y="2805850"/>
              <a:ext cx="11700" cy="17100"/>
            </a:xfrm>
            <a:custGeom>
              <a:avLst/>
              <a:gdLst/>
              <a:ahLst/>
              <a:cxnLst/>
              <a:rect l="l" t="t" r="r" b="b"/>
              <a:pathLst>
                <a:path w="468" h="684" extrusionOk="0">
                  <a:moveTo>
                    <a:pt x="216" y="252"/>
                  </a:moveTo>
                  <a:lnTo>
                    <a:pt x="288" y="270"/>
                  </a:lnTo>
                  <a:lnTo>
                    <a:pt x="360" y="306"/>
                  </a:lnTo>
                  <a:lnTo>
                    <a:pt x="396" y="378"/>
                  </a:lnTo>
                  <a:lnTo>
                    <a:pt x="396" y="450"/>
                  </a:lnTo>
                  <a:lnTo>
                    <a:pt x="396" y="504"/>
                  </a:lnTo>
                  <a:lnTo>
                    <a:pt x="342" y="576"/>
                  </a:lnTo>
                  <a:lnTo>
                    <a:pt x="288" y="611"/>
                  </a:lnTo>
                  <a:lnTo>
                    <a:pt x="216" y="629"/>
                  </a:lnTo>
                  <a:lnTo>
                    <a:pt x="144" y="611"/>
                  </a:lnTo>
                  <a:lnTo>
                    <a:pt x="90" y="576"/>
                  </a:lnTo>
                  <a:lnTo>
                    <a:pt x="54" y="504"/>
                  </a:lnTo>
                  <a:lnTo>
                    <a:pt x="36" y="450"/>
                  </a:lnTo>
                  <a:lnTo>
                    <a:pt x="36" y="432"/>
                  </a:lnTo>
                  <a:lnTo>
                    <a:pt x="54" y="360"/>
                  </a:lnTo>
                  <a:lnTo>
                    <a:pt x="90" y="306"/>
                  </a:lnTo>
                  <a:lnTo>
                    <a:pt x="144" y="270"/>
                  </a:lnTo>
                  <a:lnTo>
                    <a:pt x="216" y="252"/>
                  </a:lnTo>
                  <a:close/>
                  <a:moveTo>
                    <a:pt x="0" y="1"/>
                  </a:moveTo>
                  <a:lnTo>
                    <a:pt x="0" y="19"/>
                  </a:lnTo>
                  <a:lnTo>
                    <a:pt x="0" y="450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18" y="683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594"/>
                  </a:lnTo>
                  <a:lnTo>
                    <a:pt x="72" y="629"/>
                  </a:lnTo>
                  <a:lnTo>
                    <a:pt x="126" y="647"/>
                  </a:lnTo>
                  <a:lnTo>
                    <a:pt x="162" y="665"/>
                  </a:lnTo>
                  <a:lnTo>
                    <a:pt x="216" y="683"/>
                  </a:lnTo>
                  <a:lnTo>
                    <a:pt x="324" y="665"/>
                  </a:lnTo>
                  <a:lnTo>
                    <a:pt x="396" y="611"/>
                  </a:lnTo>
                  <a:lnTo>
                    <a:pt x="449" y="522"/>
                  </a:lnTo>
                  <a:lnTo>
                    <a:pt x="467" y="432"/>
                  </a:lnTo>
                  <a:lnTo>
                    <a:pt x="449" y="342"/>
                  </a:lnTo>
                  <a:lnTo>
                    <a:pt x="396" y="270"/>
                  </a:lnTo>
                  <a:lnTo>
                    <a:pt x="324" y="216"/>
                  </a:lnTo>
                  <a:lnTo>
                    <a:pt x="216" y="198"/>
                  </a:lnTo>
                  <a:lnTo>
                    <a:pt x="162" y="198"/>
                  </a:lnTo>
                  <a:lnTo>
                    <a:pt x="126" y="216"/>
                  </a:lnTo>
                  <a:lnTo>
                    <a:pt x="72" y="252"/>
                  </a:lnTo>
                  <a:lnTo>
                    <a:pt x="36" y="288"/>
                  </a:lnTo>
                  <a:lnTo>
                    <a:pt x="36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7"/>
            <p:cNvSpPr/>
            <p:nvPr/>
          </p:nvSpPr>
          <p:spPr>
            <a:xfrm>
              <a:off x="1501400" y="2811250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16" y="18"/>
                  </a:moveTo>
                  <a:lnTo>
                    <a:pt x="287" y="36"/>
                  </a:lnTo>
                  <a:lnTo>
                    <a:pt x="341" y="54"/>
                  </a:lnTo>
                  <a:lnTo>
                    <a:pt x="395" y="108"/>
                  </a:lnTo>
                  <a:lnTo>
                    <a:pt x="413" y="180"/>
                  </a:lnTo>
                  <a:lnTo>
                    <a:pt x="54" y="180"/>
                  </a:lnTo>
                  <a:lnTo>
                    <a:pt x="72" y="126"/>
                  </a:lnTo>
                  <a:lnTo>
                    <a:pt x="108" y="72"/>
                  </a:lnTo>
                  <a:lnTo>
                    <a:pt x="162" y="36"/>
                  </a:lnTo>
                  <a:lnTo>
                    <a:pt x="216" y="18"/>
                  </a:lnTo>
                  <a:close/>
                  <a:moveTo>
                    <a:pt x="251" y="0"/>
                  </a:moveTo>
                  <a:lnTo>
                    <a:pt x="162" y="18"/>
                  </a:lnTo>
                  <a:lnTo>
                    <a:pt x="90" y="54"/>
                  </a:lnTo>
                  <a:lnTo>
                    <a:pt x="36" y="126"/>
                  </a:lnTo>
                  <a:lnTo>
                    <a:pt x="0" y="216"/>
                  </a:lnTo>
                  <a:lnTo>
                    <a:pt x="18" y="306"/>
                  </a:lnTo>
                  <a:lnTo>
                    <a:pt x="72" y="378"/>
                  </a:lnTo>
                  <a:lnTo>
                    <a:pt x="144" y="431"/>
                  </a:lnTo>
                  <a:lnTo>
                    <a:pt x="233" y="449"/>
                  </a:lnTo>
                  <a:lnTo>
                    <a:pt x="287" y="449"/>
                  </a:lnTo>
                  <a:lnTo>
                    <a:pt x="341" y="431"/>
                  </a:lnTo>
                  <a:lnTo>
                    <a:pt x="377" y="395"/>
                  </a:lnTo>
                  <a:lnTo>
                    <a:pt x="413" y="342"/>
                  </a:lnTo>
                  <a:lnTo>
                    <a:pt x="413" y="324"/>
                  </a:lnTo>
                  <a:lnTo>
                    <a:pt x="413" y="306"/>
                  </a:lnTo>
                  <a:lnTo>
                    <a:pt x="377" y="306"/>
                  </a:lnTo>
                  <a:lnTo>
                    <a:pt x="359" y="342"/>
                  </a:lnTo>
                  <a:lnTo>
                    <a:pt x="323" y="378"/>
                  </a:lnTo>
                  <a:lnTo>
                    <a:pt x="287" y="395"/>
                  </a:lnTo>
                  <a:lnTo>
                    <a:pt x="233" y="395"/>
                  </a:lnTo>
                  <a:lnTo>
                    <a:pt x="162" y="378"/>
                  </a:lnTo>
                  <a:lnTo>
                    <a:pt x="108" y="342"/>
                  </a:lnTo>
                  <a:lnTo>
                    <a:pt x="72" y="288"/>
                  </a:lnTo>
                  <a:lnTo>
                    <a:pt x="54" y="216"/>
                  </a:lnTo>
                  <a:lnTo>
                    <a:pt x="449" y="216"/>
                  </a:lnTo>
                  <a:lnTo>
                    <a:pt x="467" y="198"/>
                  </a:lnTo>
                  <a:lnTo>
                    <a:pt x="431" y="126"/>
                  </a:lnTo>
                  <a:lnTo>
                    <a:pt x="395" y="54"/>
                  </a:lnTo>
                  <a:lnTo>
                    <a:pt x="323" y="1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7"/>
            <p:cNvSpPr/>
            <p:nvPr/>
          </p:nvSpPr>
          <p:spPr>
            <a:xfrm>
              <a:off x="1516200" y="2810800"/>
              <a:ext cx="6750" cy="12150"/>
            </a:xfrm>
            <a:custGeom>
              <a:avLst/>
              <a:gdLst/>
              <a:ahLst/>
              <a:cxnLst/>
              <a:rect l="l" t="t" r="r" b="b"/>
              <a:pathLst>
                <a:path w="270" h="486" extrusionOk="0">
                  <a:moveTo>
                    <a:pt x="19" y="0"/>
                  </a:moveTo>
                  <a:lnTo>
                    <a:pt x="1" y="18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85"/>
                  </a:lnTo>
                  <a:lnTo>
                    <a:pt x="54" y="467"/>
                  </a:lnTo>
                  <a:lnTo>
                    <a:pt x="54" y="252"/>
                  </a:lnTo>
                  <a:lnTo>
                    <a:pt x="108" y="144"/>
                  </a:lnTo>
                  <a:lnTo>
                    <a:pt x="162" y="90"/>
                  </a:lnTo>
                  <a:lnTo>
                    <a:pt x="252" y="72"/>
                  </a:lnTo>
                  <a:lnTo>
                    <a:pt x="252" y="54"/>
                  </a:lnTo>
                  <a:lnTo>
                    <a:pt x="270" y="54"/>
                  </a:lnTo>
                  <a:lnTo>
                    <a:pt x="270" y="36"/>
                  </a:lnTo>
                  <a:lnTo>
                    <a:pt x="252" y="36"/>
                  </a:lnTo>
                  <a:lnTo>
                    <a:pt x="252" y="18"/>
                  </a:lnTo>
                  <a:lnTo>
                    <a:pt x="180" y="36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54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7"/>
            <p:cNvSpPr/>
            <p:nvPr/>
          </p:nvSpPr>
          <p:spPr>
            <a:xfrm>
              <a:off x="1526075" y="2810800"/>
              <a:ext cx="8550" cy="11700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180" y="0"/>
                  </a:moveTo>
                  <a:lnTo>
                    <a:pt x="126" y="18"/>
                  </a:lnTo>
                  <a:lnTo>
                    <a:pt x="55" y="36"/>
                  </a:lnTo>
                  <a:lnTo>
                    <a:pt x="19" y="72"/>
                  </a:lnTo>
                  <a:lnTo>
                    <a:pt x="19" y="126"/>
                  </a:lnTo>
                  <a:lnTo>
                    <a:pt x="19" y="180"/>
                  </a:lnTo>
                  <a:lnTo>
                    <a:pt x="55" y="216"/>
                  </a:lnTo>
                  <a:lnTo>
                    <a:pt x="162" y="252"/>
                  </a:lnTo>
                  <a:lnTo>
                    <a:pt x="216" y="270"/>
                  </a:lnTo>
                  <a:lnTo>
                    <a:pt x="270" y="288"/>
                  </a:lnTo>
                  <a:lnTo>
                    <a:pt x="306" y="324"/>
                  </a:lnTo>
                  <a:lnTo>
                    <a:pt x="306" y="360"/>
                  </a:lnTo>
                  <a:lnTo>
                    <a:pt x="270" y="396"/>
                  </a:lnTo>
                  <a:lnTo>
                    <a:pt x="234" y="431"/>
                  </a:lnTo>
                  <a:lnTo>
                    <a:pt x="180" y="431"/>
                  </a:lnTo>
                  <a:lnTo>
                    <a:pt x="108" y="413"/>
                  </a:lnTo>
                  <a:lnTo>
                    <a:pt x="37" y="378"/>
                  </a:lnTo>
                  <a:lnTo>
                    <a:pt x="1" y="378"/>
                  </a:lnTo>
                  <a:lnTo>
                    <a:pt x="1" y="396"/>
                  </a:lnTo>
                  <a:lnTo>
                    <a:pt x="1" y="413"/>
                  </a:lnTo>
                  <a:lnTo>
                    <a:pt x="73" y="449"/>
                  </a:lnTo>
                  <a:lnTo>
                    <a:pt x="180" y="467"/>
                  </a:lnTo>
                  <a:lnTo>
                    <a:pt x="234" y="467"/>
                  </a:lnTo>
                  <a:lnTo>
                    <a:pt x="288" y="431"/>
                  </a:lnTo>
                  <a:lnTo>
                    <a:pt x="324" y="396"/>
                  </a:lnTo>
                  <a:lnTo>
                    <a:pt x="342" y="342"/>
                  </a:lnTo>
                  <a:lnTo>
                    <a:pt x="324" y="288"/>
                  </a:lnTo>
                  <a:lnTo>
                    <a:pt x="288" y="252"/>
                  </a:lnTo>
                  <a:lnTo>
                    <a:pt x="234" y="216"/>
                  </a:lnTo>
                  <a:lnTo>
                    <a:pt x="180" y="216"/>
                  </a:lnTo>
                  <a:lnTo>
                    <a:pt x="126" y="198"/>
                  </a:lnTo>
                  <a:lnTo>
                    <a:pt x="73" y="180"/>
                  </a:lnTo>
                  <a:lnTo>
                    <a:pt x="55" y="162"/>
                  </a:lnTo>
                  <a:lnTo>
                    <a:pt x="55" y="126"/>
                  </a:lnTo>
                  <a:lnTo>
                    <a:pt x="55" y="90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234" y="54"/>
                  </a:lnTo>
                  <a:lnTo>
                    <a:pt x="288" y="90"/>
                  </a:lnTo>
                  <a:lnTo>
                    <a:pt x="324" y="90"/>
                  </a:lnTo>
                  <a:lnTo>
                    <a:pt x="324" y="72"/>
                  </a:lnTo>
                  <a:lnTo>
                    <a:pt x="324" y="54"/>
                  </a:lnTo>
                  <a:lnTo>
                    <a:pt x="252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7"/>
            <p:cNvSpPr/>
            <p:nvPr/>
          </p:nvSpPr>
          <p:spPr>
            <a:xfrm>
              <a:off x="1413850" y="2765900"/>
              <a:ext cx="8550" cy="25625"/>
            </a:xfrm>
            <a:custGeom>
              <a:avLst/>
              <a:gdLst/>
              <a:ahLst/>
              <a:cxnLst/>
              <a:rect l="l" t="t" r="r" b="b"/>
              <a:pathLst>
                <a:path w="342" h="1025" extrusionOk="0">
                  <a:moveTo>
                    <a:pt x="216" y="1"/>
                  </a:moveTo>
                  <a:lnTo>
                    <a:pt x="36" y="109"/>
                  </a:lnTo>
                  <a:lnTo>
                    <a:pt x="18" y="144"/>
                  </a:lnTo>
                  <a:lnTo>
                    <a:pt x="0" y="162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6" y="252"/>
                  </a:lnTo>
                  <a:lnTo>
                    <a:pt x="126" y="252"/>
                  </a:lnTo>
                  <a:lnTo>
                    <a:pt x="180" y="216"/>
                  </a:lnTo>
                  <a:lnTo>
                    <a:pt x="180" y="935"/>
                  </a:lnTo>
                  <a:lnTo>
                    <a:pt x="180" y="970"/>
                  </a:lnTo>
                  <a:lnTo>
                    <a:pt x="198" y="988"/>
                  </a:lnTo>
                  <a:lnTo>
                    <a:pt x="216" y="1006"/>
                  </a:lnTo>
                  <a:lnTo>
                    <a:pt x="252" y="1024"/>
                  </a:lnTo>
                  <a:lnTo>
                    <a:pt x="288" y="1006"/>
                  </a:lnTo>
                  <a:lnTo>
                    <a:pt x="306" y="988"/>
                  </a:lnTo>
                  <a:lnTo>
                    <a:pt x="324" y="970"/>
                  </a:lnTo>
                  <a:lnTo>
                    <a:pt x="342" y="935"/>
                  </a:lnTo>
                  <a:lnTo>
                    <a:pt x="342" y="9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7"/>
            <p:cNvSpPr/>
            <p:nvPr/>
          </p:nvSpPr>
          <p:spPr>
            <a:xfrm>
              <a:off x="1426875" y="2766350"/>
              <a:ext cx="17525" cy="24725"/>
            </a:xfrm>
            <a:custGeom>
              <a:avLst/>
              <a:gdLst/>
              <a:ahLst/>
              <a:cxnLst/>
              <a:rect l="l" t="t" r="r" b="b"/>
              <a:pathLst>
                <a:path w="701" h="989" extrusionOk="0">
                  <a:moveTo>
                    <a:pt x="341" y="144"/>
                  </a:moveTo>
                  <a:lnTo>
                    <a:pt x="431" y="162"/>
                  </a:lnTo>
                  <a:lnTo>
                    <a:pt x="485" y="198"/>
                  </a:lnTo>
                  <a:lnTo>
                    <a:pt x="521" y="270"/>
                  </a:lnTo>
                  <a:lnTo>
                    <a:pt x="539" y="342"/>
                  </a:lnTo>
                  <a:lnTo>
                    <a:pt x="521" y="414"/>
                  </a:lnTo>
                  <a:lnTo>
                    <a:pt x="485" y="468"/>
                  </a:lnTo>
                  <a:lnTo>
                    <a:pt x="431" y="522"/>
                  </a:lnTo>
                  <a:lnTo>
                    <a:pt x="270" y="522"/>
                  </a:lnTo>
                  <a:lnTo>
                    <a:pt x="216" y="468"/>
                  </a:lnTo>
                  <a:lnTo>
                    <a:pt x="180" y="414"/>
                  </a:lnTo>
                  <a:lnTo>
                    <a:pt x="162" y="342"/>
                  </a:lnTo>
                  <a:lnTo>
                    <a:pt x="180" y="270"/>
                  </a:lnTo>
                  <a:lnTo>
                    <a:pt x="216" y="198"/>
                  </a:lnTo>
                  <a:lnTo>
                    <a:pt x="270" y="162"/>
                  </a:lnTo>
                  <a:lnTo>
                    <a:pt x="341" y="144"/>
                  </a:lnTo>
                  <a:close/>
                  <a:moveTo>
                    <a:pt x="287" y="1"/>
                  </a:moveTo>
                  <a:lnTo>
                    <a:pt x="216" y="19"/>
                  </a:lnTo>
                  <a:lnTo>
                    <a:pt x="162" y="55"/>
                  </a:lnTo>
                  <a:lnTo>
                    <a:pt x="108" y="91"/>
                  </a:lnTo>
                  <a:lnTo>
                    <a:pt x="54" y="144"/>
                  </a:lnTo>
                  <a:lnTo>
                    <a:pt x="36" y="198"/>
                  </a:lnTo>
                  <a:lnTo>
                    <a:pt x="0" y="270"/>
                  </a:lnTo>
                  <a:lnTo>
                    <a:pt x="0" y="342"/>
                  </a:lnTo>
                  <a:lnTo>
                    <a:pt x="0" y="414"/>
                  </a:lnTo>
                  <a:lnTo>
                    <a:pt x="36" y="468"/>
                  </a:lnTo>
                  <a:lnTo>
                    <a:pt x="54" y="522"/>
                  </a:lnTo>
                  <a:lnTo>
                    <a:pt x="108" y="575"/>
                  </a:lnTo>
                  <a:lnTo>
                    <a:pt x="162" y="629"/>
                  </a:lnTo>
                  <a:lnTo>
                    <a:pt x="216" y="647"/>
                  </a:lnTo>
                  <a:lnTo>
                    <a:pt x="270" y="665"/>
                  </a:lnTo>
                  <a:lnTo>
                    <a:pt x="341" y="683"/>
                  </a:lnTo>
                  <a:lnTo>
                    <a:pt x="413" y="665"/>
                  </a:lnTo>
                  <a:lnTo>
                    <a:pt x="485" y="647"/>
                  </a:lnTo>
                  <a:lnTo>
                    <a:pt x="467" y="683"/>
                  </a:lnTo>
                  <a:lnTo>
                    <a:pt x="431" y="737"/>
                  </a:lnTo>
                  <a:lnTo>
                    <a:pt x="377" y="791"/>
                  </a:lnTo>
                  <a:lnTo>
                    <a:pt x="305" y="809"/>
                  </a:lnTo>
                  <a:lnTo>
                    <a:pt x="234" y="827"/>
                  </a:lnTo>
                  <a:lnTo>
                    <a:pt x="216" y="845"/>
                  </a:lnTo>
                  <a:lnTo>
                    <a:pt x="180" y="863"/>
                  </a:lnTo>
                  <a:lnTo>
                    <a:pt x="162" y="881"/>
                  </a:lnTo>
                  <a:lnTo>
                    <a:pt x="162" y="917"/>
                  </a:lnTo>
                  <a:lnTo>
                    <a:pt x="162" y="952"/>
                  </a:lnTo>
                  <a:lnTo>
                    <a:pt x="198" y="970"/>
                  </a:lnTo>
                  <a:lnTo>
                    <a:pt x="216" y="988"/>
                  </a:lnTo>
                  <a:lnTo>
                    <a:pt x="252" y="988"/>
                  </a:lnTo>
                  <a:lnTo>
                    <a:pt x="359" y="970"/>
                  </a:lnTo>
                  <a:lnTo>
                    <a:pt x="467" y="917"/>
                  </a:lnTo>
                  <a:lnTo>
                    <a:pt x="521" y="881"/>
                  </a:lnTo>
                  <a:lnTo>
                    <a:pt x="575" y="809"/>
                  </a:lnTo>
                  <a:lnTo>
                    <a:pt x="611" y="755"/>
                  </a:lnTo>
                  <a:lnTo>
                    <a:pt x="647" y="683"/>
                  </a:lnTo>
                  <a:lnTo>
                    <a:pt x="683" y="539"/>
                  </a:lnTo>
                  <a:lnTo>
                    <a:pt x="701" y="396"/>
                  </a:lnTo>
                  <a:lnTo>
                    <a:pt x="701" y="306"/>
                  </a:lnTo>
                  <a:lnTo>
                    <a:pt x="683" y="234"/>
                  </a:lnTo>
                  <a:lnTo>
                    <a:pt x="665" y="180"/>
                  </a:lnTo>
                  <a:lnTo>
                    <a:pt x="629" y="126"/>
                  </a:lnTo>
                  <a:lnTo>
                    <a:pt x="593" y="91"/>
                  </a:lnTo>
                  <a:lnTo>
                    <a:pt x="539" y="55"/>
                  </a:lnTo>
                  <a:lnTo>
                    <a:pt x="485" y="1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7"/>
            <p:cNvSpPr/>
            <p:nvPr/>
          </p:nvSpPr>
          <p:spPr>
            <a:xfrm>
              <a:off x="1449750" y="2765900"/>
              <a:ext cx="17100" cy="24725"/>
            </a:xfrm>
            <a:custGeom>
              <a:avLst/>
              <a:gdLst/>
              <a:ahLst/>
              <a:cxnLst/>
              <a:rect l="l" t="t" r="r" b="b"/>
              <a:pathLst>
                <a:path w="684" h="989" extrusionOk="0">
                  <a:moveTo>
                    <a:pt x="360" y="180"/>
                  </a:moveTo>
                  <a:lnTo>
                    <a:pt x="378" y="198"/>
                  </a:lnTo>
                  <a:lnTo>
                    <a:pt x="414" y="216"/>
                  </a:lnTo>
                  <a:lnTo>
                    <a:pt x="414" y="252"/>
                  </a:lnTo>
                  <a:lnTo>
                    <a:pt x="414" y="288"/>
                  </a:lnTo>
                  <a:lnTo>
                    <a:pt x="414" y="306"/>
                  </a:lnTo>
                  <a:lnTo>
                    <a:pt x="378" y="324"/>
                  </a:lnTo>
                  <a:lnTo>
                    <a:pt x="360" y="342"/>
                  </a:lnTo>
                  <a:lnTo>
                    <a:pt x="288" y="342"/>
                  </a:lnTo>
                  <a:lnTo>
                    <a:pt x="270" y="306"/>
                  </a:lnTo>
                  <a:lnTo>
                    <a:pt x="252" y="288"/>
                  </a:lnTo>
                  <a:lnTo>
                    <a:pt x="252" y="252"/>
                  </a:lnTo>
                  <a:lnTo>
                    <a:pt x="288" y="216"/>
                  </a:lnTo>
                  <a:lnTo>
                    <a:pt x="324" y="180"/>
                  </a:lnTo>
                  <a:close/>
                  <a:moveTo>
                    <a:pt x="342" y="486"/>
                  </a:moveTo>
                  <a:lnTo>
                    <a:pt x="414" y="504"/>
                  </a:lnTo>
                  <a:lnTo>
                    <a:pt x="468" y="540"/>
                  </a:lnTo>
                  <a:lnTo>
                    <a:pt x="504" y="593"/>
                  </a:lnTo>
                  <a:lnTo>
                    <a:pt x="522" y="683"/>
                  </a:lnTo>
                  <a:lnTo>
                    <a:pt x="504" y="755"/>
                  </a:lnTo>
                  <a:lnTo>
                    <a:pt x="468" y="809"/>
                  </a:lnTo>
                  <a:lnTo>
                    <a:pt x="414" y="845"/>
                  </a:lnTo>
                  <a:lnTo>
                    <a:pt x="342" y="863"/>
                  </a:lnTo>
                  <a:lnTo>
                    <a:pt x="270" y="845"/>
                  </a:lnTo>
                  <a:lnTo>
                    <a:pt x="216" y="809"/>
                  </a:lnTo>
                  <a:lnTo>
                    <a:pt x="163" y="755"/>
                  </a:lnTo>
                  <a:lnTo>
                    <a:pt x="145" y="683"/>
                  </a:lnTo>
                  <a:lnTo>
                    <a:pt x="163" y="593"/>
                  </a:lnTo>
                  <a:lnTo>
                    <a:pt x="216" y="540"/>
                  </a:lnTo>
                  <a:lnTo>
                    <a:pt x="270" y="504"/>
                  </a:lnTo>
                  <a:lnTo>
                    <a:pt x="342" y="486"/>
                  </a:lnTo>
                  <a:close/>
                  <a:moveTo>
                    <a:pt x="342" y="1"/>
                  </a:moveTo>
                  <a:lnTo>
                    <a:pt x="252" y="19"/>
                  </a:lnTo>
                  <a:lnTo>
                    <a:pt x="163" y="73"/>
                  </a:lnTo>
                  <a:lnTo>
                    <a:pt x="127" y="144"/>
                  </a:lnTo>
                  <a:lnTo>
                    <a:pt x="109" y="252"/>
                  </a:lnTo>
                  <a:lnTo>
                    <a:pt x="109" y="324"/>
                  </a:lnTo>
                  <a:lnTo>
                    <a:pt x="145" y="396"/>
                  </a:lnTo>
                  <a:lnTo>
                    <a:pt x="91" y="450"/>
                  </a:lnTo>
                  <a:lnTo>
                    <a:pt x="37" y="504"/>
                  </a:lnTo>
                  <a:lnTo>
                    <a:pt x="1" y="593"/>
                  </a:lnTo>
                  <a:lnTo>
                    <a:pt x="1" y="683"/>
                  </a:lnTo>
                  <a:lnTo>
                    <a:pt x="1" y="737"/>
                  </a:lnTo>
                  <a:lnTo>
                    <a:pt x="19" y="791"/>
                  </a:lnTo>
                  <a:lnTo>
                    <a:pt x="91" y="899"/>
                  </a:lnTo>
                  <a:lnTo>
                    <a:pt x="199" y="953"/>
                  </a:lnTo>
                  <a:lnTo>
                    <a:pt x="252" y="988"/>
                  </a:lnTo>
                  <a:lnTo>
                    <a:pt x="378" y="988"/>
                  </a:lnTo>
                  <a:lnTo>
                    <a:pt x="450" y="970"/>
                  </a:lnTo>
                  <a:lnTo>
                    <a:pt x="504" y="953"/>
                  </a:lnTo>
                  <a:lnTo>
                    <a:pt x="558" y="917"/>
                  </a:lnTo>
                  <a:lnTo>
                    <a:pt x="612" y="863"/>
                  </a:lnTo>
                  <a:lnTo>
                    <a:pt x="647" y="809"/>
                  </a:lnTo>
                  <a:lnTo>
                    <a:pt x="665" y="737"/>
                  </a:lnTo>
                  <a:lnTo>
                    <a:pt x="683" y="683"/>
                  </a:lnTo>
                  <a:lnTo>
                    <a:pt x="665" y="593"/>
                  </a:lnTo>
                  <a:lnTo>
                    <a:pt x="647" y="504"/>
                  </a:lnTo>
                  <a:lnTo>
                    <a:pt x="594" y="450"/>
                  </a:lnTo>
                  <a:lnTo>
                    <a:pt x="540" y="396"/>
                  </a:lnTo>
                  <a:lnTo>
                    <a:pt x="576" y="324"/>
                  </a:lnTo>
                  <a:lnTo>
                    <a:pt x="576" y="252"/>
                  </a:lnTo>
                  <a:lnTo>
                    <a:pt x="558" y="144"/>
                  </a:lnTo>
                  <a:lnTo>
                    <a:pt x="504" y="73"/>
                  </a:lnTo>
                  <a:lnTo>
                    <a:pt x="432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7"/>
            <p:cNvSpPr/>
            <p:nvPr/>
          </p:nvSpPr>
          <p:spPr>
            <a:xfrm>
              <a:off x="1472650" y="2765450"/>
              <a:ext cx="17550" cy="25625"/>
            </a:xfrm>
            <a:custGeom>
              <a:avLst/>
              <a:gdLst/>
              <a:ahLst/>
              <a:cxnLst/>
              <a:rect l="l" t="t" r="r" b="b"/>
              <a:pathLst>
                <a:path w="702" h="1025" extrusionOk="0">
                  <a:moveTo>
                    <a:pt x="342" y="180"/>
                  </a:moveTo>
                  <a:lnTo>
                    <a:pt x="414" y="198"/>
                  </a:lnTo>
                  <a:lnTo>
                    <a:pt x="486" y="234"/>
                  </a:lnTo>
                  <a:lnTo>
                    <a:pt x="522" y="306"/>
                  </a:lnTo>
                  <a:lnTo>
                    <a:pt x="540" y="378"/>
                  </a:lnTo>
                  <a:lnTo>
                    <a:pt x="522" y="450"/>
                  </a:lnTo>
                  <a:lnTo>
                    <a:pt x="486" y="504"/>
                  </a:lnTo>
                  <a:lnTo>
                    <a:pt x="414" y="558"/>
                  </a:lnTo>
                  <a:lnTo>
                    <a:pt x="270" y="558"/>
                  </a:lnTo>
                  <a:lnTo>
                    <a:pt x="216" y="504"/>
                  </a:lnTo>
                  <a:lnTo>
                    <a:pt x="162" y="450"/>
                  </a:lnTo>
                  <a:lnTo>
                    <a:pt x="162" y="378"/>
                  </a:lnTo>
                  <a:lnTo>
                    <a:pt x="162" y="306"/>
                  </a:lnTo>
                  <a:lnTo>
                    <a:pt x="216" y="234"/>
                  </a:lnTo>
                  <a:lnTo>
                    <a:pt x="270" y="198"/>
                  </a:lnTo>
                  <a:lnTo>
                    <a:pt x="342" y="180"/>
                  </a:lnTo>
                  <a:close/>
                  <a:moveTo>
                    <a:pt x="324" y="1"/>
                  </a:moveTo>
                  <a:lnTo>
                    <a:pt x="252" y="19"/>
                  </a:lnTo>
                  <a:lnTo>
                    <a:pt x="198" y="37"/>
                  </a:lnTo>
                  <a:lnTo>
                    <a:pt x="126" y="73"/>
                  </a:lnTo>
                  <a:lnTo>
                    <a:pt x="91" y="127"/>
                  </a:lnTo>
                  <a:lnTo>
                    <a:pt x="55" y="180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8"/>
                  </a:lnTo>
                  <a:lnTo>
                    <a:pt x="1" y="450"/>
                  </a:lnTo>
                  <a:lnTo>
                    <a:pt x="19" y="504"/>
                  </a:lnTo>
                  <a:lnTo>
                    <a:pt x="55" y="558"/>
                  </a:lnTo>
                  <a:lnTo>
                    <a:pt x="109" y="611"/>
                  </a:lnTo>
                  <a:lnTo>
                    <a:pt x="144" y="665"/>
                  </a:lnTo>
                  <a:lnTo>
                    <a:pt x="216" y="683"/>
                  </a:lnTo>
                  <a:lnTo>
                    <a:pt x="270" y="701"/>
                  </a:lnTo>
                  <a:lnTo>
                    <a:pt x="342" y="719"/>
                  </a:lnTo>
                  <a:lnTo>
                    <a:pt x="414" y="701"/>
                  </a:lnTo>
                  <a:lnTo>
                    <a:pt x="486" y="683"/>
                  </a:lnTo>
                  <a:lnTo>
                    <a:pt x="468" y="719"/>
                  </a:lnTo>
                  <a:lnTo>
                    <a:pt x="432" y="773"/>
                  </a:lnTo>
                  <a:lnTo>
                    <a:pt x="378" y="827"/>
                  </a:lnTo>
                  <a:lnTo>
                    <a:pt x="306" y="845"/>
                  </a:lnTo>
                  <a:lnTo>
                    <a:pt x="234" y="863"/>
                  </a:lnTo>
                  <a:lnTo>
                    <a:pt x="216" y="863"/>
                  </a:lnTo>
                  <a:lnTo>
                    <a:pt x="180" y="881"/>
                  </a:lnTo>
                  <a:lnTo>
                    <a:pt x="162" y="917"/>
                  </a:lnTo>
                  <a:lnTo>
                    <a:pt x="162" y="953"/>
                  </a:lnTo>
                  <a:lnTo>
                    <a:pt x="162" y="971"/>
                  </a:lnTo>
                  <a:lnTo>
                    <a:pt x="180" y="1006"/>
                  </a:lnTo>
                  <a:lnTo>
                    <a:pt x="216" y="1024"/>
                  </a:lnTo>
                  <a:lnTo>
                    <a:pt x="234" y="1024"/>
                  </a:lnTo>
                  <a:lnTo>
                    <a:pt x="360" y="1006"/>
                  </a:lnTo>
                  <a:lnTo>
                    <a:pt x="450" y="953"/>
                  </a:lnTo>
                  <a:lnTo>
                    <a:pt x="522" y="917"/>
                  </a:lnTo>
                  <a:lnTo>
                    <a:pt x="575" y="845"/>
                  </a:lnTo>
                  <a:lnTo>
                    <a:pt x="611" y="791"/>
                  </a:lnTo>
                  <a:lnTo>
                    <a:pt x="647" y="719"/>
                  </a:lnTo>
                  <a:lnTo>
                    <a:pt x="683" y="575"/>
                  </a:lnTo>
                  <a:lnTo>
                    <a:pt x="701" y="432"/>
                  </a:lnTo>
                  <a:lnTo>
                    <a:pt x="701" y="342"/>
                  </a:lnTo>
                  <a:lnTo>
                    <a:pt x="683" y="270"/>
                  </a:lnTo>
                  <a:lnTo>
                    <a:pt x="665" y="198"/>
                  </a:lnTo>
                  <a:lnTo>
                    <a:pt x="629" y="144"/>
                  </a:lnTo>
                  <a:lnTo>
                    <a:pt x="575" y="91"/>
                  </a:lnTo>
                  <a:lnTo>
                    <a:pt x="522" y="55"/>
                  </a:lnTo>
                  <a:lnTo>
                    <a:pt x="468" y="37"/>
                  </a:lnTo>
                  <a:lnTo>
                    <a:pt x="396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7"/>
            <p:cNvSpPr/>
            <p:nvPr/>
          </p:nvSpPr>
          <p:spPr>
            <a:xfrm>
              <a:off x="1495550" y="2765900"/>
              <a:ext cx="18425" cy="25625"/>
            </a:xfrm>
            <a:custGeom>
              <a:avLst/>
              <a:gdLst/>
              <a:ahLst/>
              <a:cxnLst/>
              <a:rect l="l" t="t" r="r" b="b"/>
              <a:pathLst>
                <a:path w="737" h="1025" extrusionOk="0">
                  <a:moveTo>
                    <a:pt x="360" y="162"/>
                  </a:moveTo>
                  <a:lnTo>
                    <a:pt x="414" y="180"/>
                  </a:lnTo>
                  <a:lnTo>
                    <a:pt x="450" y="198"/>
                  </a:lnTo>
                  <a:lnTo>
                    <a:pt x="467" y="216"/>
                  </a:lnTo>
                  <a:lnTo>
                    <a:pt x="503" y="252"/>
                  </a:lnTo>
                  <a:lnTo>
                    <a:pt x="557" y="378"/>
                  </a:lnTo>
                  <a:lnTo>
                    <a:pt x="575" y="522"/>
                  </a:lnTo>
                  <a:lnTo>
                    <a:pt x="557" y="647"/>
                  </a:lnTo>
                  <a:lnTo>
                    <a:pt x="503" y="773"/>
                  </a:lnTo>
                  <a:lnTo>
                    <a:pt x="467" y="809"/>
                  </a:lnTo>
                  <a:lnTo>
                    <a:pt x="450" y="827"/>
                  </a:lnTo>
                  <a:lnTo>
                    <a:pt x="414" y="845"/>
                  </a:lnTo>
                  <a:lnTo>
                    <a:pt x="360" y="863"/>
                  </a:lnTo>
                  <a:lnTo>
                    <a:pt x="288" y="827"/>
                  </a:lnTo>
                  <a:lnTo>
                    <a:pt x="234" y="773"/>
                  </a:lnTo>
                  <a:lnTo>
                    <a:pt x="180" y="647"/>
                  </a:lnTo>
                  <a:lnTo>
                    <a:pt x="162" y="522"/>
                  </a:lnTo>
                  <a:lnTo>
                    <a:pt x="180" y="378"/>
                  </a:lnTo>
                  <a:lnTo>
                    <a:pt x="234" y="252"/>
                  </a:lnTo>
                  <a:lnTo>
                    <a:pt x="288" y="198"/>
                  </a:lnTo>
                  <a:lnTo>
                    <a:pt x="360" y="162"/>
                  </a:lnTo>
                  <a:close/>
                  <a:moveTo>
                    <a:pt x="324" y="1"/>
                  </a:moveTo>
                  <a:lnTo>
                    <a:pt x="270" y="19"/>
                  </a:lnTo>
                  <a:lnTo>
                    <a:pt x="216" y="37"/>
                  </a:lnTo>
                  <a:lnTo>
                    <a:pt x="180" y="73"/>
                  </a:lnTo>
                  <a:lnTo>
                    <a:pt x="126" y="126"/>
                  </a:lnTo>
                  <a:lnTo>
                    <a:pt x="90" y="162"/>
                  </a:lnTo>
                  <a:lnTo>
                    <a:pt x="54" y="252"/>
                  </a:lnTo>
                  <a:lnTo>
                    <a:pt x="19" y="342"/>
                  </a:lnTo>
                  <a:lnTo>
                    <a:pt x="1" y="414"/>
                  </a:lnTo>
                  <a:lnTo>
                    <a:pt x="1" y="522"/>
                  </a:lnTo>
                  <a:lnTo>
                    <a:pt x="1" y="611"/>
                  </a:lnTo>
                  <a:lnTo>
                    <a:pt x="19" y="701"/>
                  </a:lnTo>
                  <a:lnTo>
                    <a:pt x="54" y="773"/>
                  </a:lnTo>
                  <a:lnTo>
                    <a:pt x="90" y="863"/>
                  </a:lnTo>
                  <a:lnTo>
                    <a:pt x="144" y="935"/>
                  </a:lnTo>
                  <a:lnTo>
                    <a:pt x="234" y="988"/>
                  </a:lnTo>
                  <a:lnTo>
                    <a:pt x="288" y="1006"/>
                  </a:lnTo>
                  <a:lnTo>
                    <a:pt x="342" y="1024"/>
                  </a:lnTo>
                  <a:lnTo>
                    <a:pt x="396" y="1024"/>
                  </a:lnTo>
                  <a:lnTo>
                    <a:pt x="450" y="1006"/>
                  </a:lnTo>
                  <a:lnTo>
                    <a:pt x="503" y="988"/>
                  </a:lnTo>
                  <a:lnTo>
                    <a:pt x="557" y="953"/>
                  </a:lnTo>
                  <a:lnTo>
                    <a:pt x="593" y="917"/>
                  </a:lnTo>
                  <a:lnTo>
                    <a:pt x="629" y="863"/>
                  </a:lnTo>
                  <a:lnTo>
                    <a:pt x="665" y="773"/>
                  </a:lnTo>
                  <a:lnTo>
                    <a:pt x="701" y="683"/>
                  </a:lnTo>
                  <a:lnTo>
                    <a:pt x="719" y="611"/>
                  </a:lnTo>
                  <a:lnTo>
                    <a:pt x="737" y="522"/>
                  </a:lnTo>
                  <a:lnTo>
                    <a:pt x="719" y="432"/>
                  </a:lnTo>
                  <a:lnTo>
                    <a:pt x="701" y="342"/>
                  </a:lnTo>
                  <a:lnTo>
                    <a:pt x="665" y="252"/>
                  </a:lnTo>
                  <a:lnTo>
                    <a:pt x="629" y="162"/>
                  </a:lnTo>
                  <a:lnTo>
                    <a:pt x="575" y="91"/>
                  </a:lnTo>
                  <a:lnTo>
                    <a:pt x="503" y="37"/>
                  </a:lnTo>
                  <a:lnTo>
                    <a:pt x="450" y="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7"/>
            <p:cNvSpPr/>
            <p:nvPr/>
          </p:nvSpPr>
          <p:spPr>
            <a:xfrm>
              <a:off x="1666150" y="2805850"/>
              <a:ext cx="10350" cy="16650"/>
            </a:xfrm>
            <a:custGeom>
              <a:avLst/>
              <a:gdLst/>
              <a:ahLst/>
              <a:cxnLst/>
              <a:rect l="l" t="t" r="r" b="b"/>
              <a:pathLst>
                <a:path w="414" h="666" extrusionOk="0">
                  <a:moveTo>
                    <a:pt x="0" y="1"/>
                  </a:moveTo>
                  <a:lnTo>
                    <a:pt x="0" y="19"/>
                  </a:lnTo>
                  <a:lnTo>
                    <a:pt x="18" y="647"/>
                  </a:lnTo>
                  <a:lnTo>
                    <a:pt x="18" y="665"/>
                  </a:lnTo>
                  <a:lnTo>
                    <a:pt x="54" y="665"/>
                  </a:lnTo>
                  <a:lnTo>
                    <a:pt x="54" y="647"/>
                  </a:lnTo>
                  <a:lnTo>
                    <a:pt x="54" y="360"/>
                  </a:lnTo>
                  <a:lnTo>
                    <a:pt x="341" y="360"/>
                  </a:lnTo>
                  <a:lnTo>
                    <a:pt x="359" y="342"/>
                  </a:lnTo>
                  <a:lnTo>
                    <a:pt x="359" y="324"/>
                  </a:lnTo>
                  <a:lnTo>
                    <a:pt x="359" y="306"/>
                  </a:lnTo>
                  <a:lnTo>
                    <a:pt x="54" y="306"/>
                  </a:lnTo>
                  <a:lnTo>
                    <a:pt x="54" y="37"/>
                  </a:lnTo>
                  <a:lnTo>
                    <a:pt x="395" y="37"/>
                  </a:lnTo>
                  <a:lnTo>
                    <a:pt x="413" y="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7"/>
            <p:cNvSpPr/>
            <p:nvPr/>
          </p:nvSpPr>
          <p:spPr>
            <a:xfrm>
              <a:off x="1678275" y="2810800"/>
              <a:ext cx="11675" cy="12150"/>
            </a:xfrm>
            <a:custGeom>
              <a:avLst/>
              <a:gdLst/>
              <a:ahLst/>
              <a:cxnLst/>
              <a:rect l="l" t="t" r="r" b="b"/>
              <a:pathLst>
                <a:path w="467" h="486" extrusionOk="0">
                  <a:moveTo>
                    <a:pt x="252" y="36"/>
                  </a:moveTo>
                  <a:lnTo>
                    <a:pt x="323" y="54"/>
                  </a:lnTo>
                  <a:lnTo>
                    <a:pt x="377" y="108"/>
                  </a:lnTo>
                  <a:lnTo>
                    <a:pt x="413" y="180"/>
                  </a:lnTo>
                  <a:lnTo>
                    <a:pt x="431" y="252"/>
                  </a:lnTo>
                  <a:lnTo>
                    <a:pt x="395" y="324"/>
                  </a:lnTo>
                  <a:lnTo>
                    <a:pt x="359" y="378"/>
                  </a:lnTo>
                  <a:lnTo>
                    <a:pt x="287" y="413"/>
                  </a:lnTo>
                  <a:lnTo>
                    <a:pt x="216" y="413"/>
                  </a:lnTo>
                  <a:lnTo>
                    <a:pt x="144" y="396"/>
                  </a:lnTo>
                  <a:lnTo>
                    <a:pt x="90" y="360"/>
                  </a:lnTo>
                  <a:lnTo>
                    <a:pt x="54" y="306"/>
                  </a:lnTo>
                  <a:lnTo>
                    <a:pt x="36" y="234"/>
                  </a:lnTo>
                  <a:lnTo>
                    <a:pt x="36" y="216"/>
                  </a:lnTo>
                  <a:lnTo>
                    <a:pt x="72" y="144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close/>
                  <a:moveTo>
                    <a:pt x="216" y="0"/>
                  </a:moveTo>
                  <a:lnTo>
                    <a:pt x="126" y="18"/>
                  </a:lnTo>
                  <a:lnTo>
                    <a:pt x="54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8" y="342"/>
                  </a:lnTo>
                  <a:lnTo>
                    <a:pt x="72" y="413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41" y="449"/>
                  </a:lnTo>
                  <a:lnTo>
                    <a:pt x="413" y="396"/>
                  </a:lnTo>
                  <a:lnTo>
                    <a:pt x="467" y="324"/>
                  </a:lnTo>
                  <a:lnTo>
                    <a:pt x="467" y="216"/>
                  </a:lnTo>
                  <a:lnTo>
                    <a:pt x="449" y="126"/>
                  </a:lnTo>
                  <a:lnTo>
                    <a:pt x="395" y="54"/>
                  </a:lnTo>
                  <a:lnTo>
                    <a:pt x="305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7"/>
            <p:cNvSpPr/>
            <p:nvPr/>
          </p:nvSpPr>
          <p:spPr>
            <a:xfrm>
              <a:off x="1693975" y="2805850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" y="665"/>
                  </a:lnTo>
                  <a:lnTo>
                    <a:pt x="37" y="665"/>
                  </a:lnTo>
                  <a:lnTo>
                    <a:pt x="37" y="647"/>
                  </a:lnTo>
                  <a:lnTo>
                    <a:pt x="37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7"/>
            <p:cNvSpPr/>
            <p:nvPr/>
          </p:nvSpPr>
          <p:spPr>
            <a:xfrm>
              <a:off x="1699825" y="2805850"/>
              <a:ext cx="1350" cy="16650"/>
            </a:xfrm>
            <a:custGeom>
              <a:avLst/>
              <a:gdLst/>
              <a:ahLst/>
              <a:cxnLst/>
              <a:rect l="l" t="t" r="r" b="b"/>
              <a:pathLst>
                <a:path w="54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7"/>
            <p:cNvSpPr/>
            <p:nvPr/>
          </p:nvSpPr>
          <p:spPr>
            <a:xfrm>
              <a:off x="1705200" y="2810800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36"/>
                  </a:moveTo>
                  <a:lnTo>
                    <a:pt x="324" y="54"/>
                  </a:lnTo>
                  <a:lnTo>
                    <a:pt x="378" y="108"/>
                  </a:lnTo>
                  <a:lnTo>
                    <a:pt x="414" y="180"/>
                  </a:lnTo>
                  <a:lnTo>
                    <a:pt x="432" y="252"/>
                  </a:lnTo>
                  <a:lnTo>
                    <a:pt x="414" y="324"/>
                  </a:lnTo>
                  <a:lnTo>
                    <a:pt x="360" y="378"/>
                  </a:lnTo>
                  <a:lnTo>
                    <a:pt x="288" y="413"/>
                  </a:lnTo>
                  <a:lnTo>
                    <a:pt x="216" y="413"/>
                  </a:lnTo>
                  <a:lnTo>
                    <a:pt x="144" y="396"/>
                  </a:lnTo>
                  <a:lnTo>
                    <a:pt x="90" y="360"/>
                  </a:lnTo>
                  <a:lnTo>
                    <a:pt x="54" y="306"/>
                  </a:lnTo>
                  <a:lnTo>
                    <a:pt x="54" y="234"/>
                  </a:lnTo>
                  <a:lnTo>
                    <a:pt x="54" y="216"/>
                  </a:lnTo>
                  <a:lnTo>
                    <a:pt x="72" y="144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close/>
                  <a:moveTo>
                    <a:pt x="216" y="0"/>
                  </a:moveTo>
                  <a:lnTo>
                    <a:pt x="126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1" y="234"/>
                  </a:lnTo>
                  <a:lnTo>
                    <a:pt x="1" y="252"/>
                  </a:lnTo>
                  <a:lnTo>
                    <a:pt x="18" y="342"/>
                  </a:lnTo>
                  <a:lnTo>
                    <a:pt x="90" y="413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60" y="449"/>
                  </a:lnTo>
                  <a:lnTo>
                    <a:pt x="432" y="396"/>
                  </a:lnTo>
                  <a:lnTo>
                    <a:pt x="467" y="306"/>
                  </a:lnTo>
                  <a:lnTo>
                    <a:pt x="485" y="216"/>
                  </a:lnTo>
                  <a:lnTo>
                    <a:pt x="449" y="126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7"/>
            <p:cNvSpPr/>
            <p:nvPr/>
          </p:nvSpPr>
          <p:spPr>
            <a:xfrm>
              <a:off x="1719575" y="2810800"/>
              <a:ext cx="15725" cy="11700"/>
            </a:xfrm>
            <a:custGeom>
              <a:avLst/>
              <a:gdLst/>
              <a:ahLst/>
              <a:cxnLst/>
              <a:rect l="l" t="t" r="r" b="b"/>
              <a:pathLst>
                <a:path w="629" h="468" extrusionOk="0">
                  <a:moveTo>
                    <a:pt x="593" y="0"/>
                  </a:moveTo>
                  <a:lnTo>
                    <a:pt x="431" y="378"/>
                  </a:lnTo>
                  <a:lnTo>
                    <a:pt x="323" y="126"/>
                  </a:lnTo>
                  <a:lnTo>
                    <a:pt x="305" y="108"/>
                  </a:lnTo>
                  <a:lnTo>
                    <a:pt x="270" y="126"/>
                  </a:lnTo>
                  <a:lnTo>
                    <a:pt x="162" y="378"/>
                  </a:lnTo>
                  <a:lnTo>
                    <a:pt x="36" y="18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162" y="467"/>
                  </a:lnTo>
                  <a:lnTo>
                    <a:pt x="162" y="449"/>
                  </a:lnTo>
                  <a:lnTo>
                    <a:pt x="198" y="449"/>
                  </a:lnTo>
                  <a:lnTo>
                    <a:pt x="323" y="180"/>
                  </a:lnTo>
                  <a:lnTo>
                    <a:pt x="431" y="449"/>
                  </a:lnTo>
                  <a:lnTo>
                    <a:pt x="449" y="449"/>
                  </a:lnTo>
                  <a:lnTo>
                    <a:pt x="629" y="18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7"/>
            <p:cNvSpPr/>
            <p:nvPr/>
          </p:nvSpPr>
          <p:spPr>
            <a:xfrm>
              <a:off x="1737975" y="2812150"/>
              <a:ext cx="11700" cy="10350"/>
            </a:xfrm>
            <a:custGeom>
              <a:avLst/>
              <a:gdLst/>
              <a:ahLst/>
              <a:cxnLst/>
              <a:rect l="l" t="t" r="r" b="b"/>
              <a:pathLst>
                <a:path w="468" h="414" extrusionOk="0">
                  <a:moveTo>
                    <a:pt x="216" y="0"/>
                  </a:moveTo>
                  <a:lnTo>
                    <a:pt x="162" y="18"/>
                  </a:lnTo>
                  <a:lnTo>
                    <a:pt x="149" y="27"/>
                  </a:lnTo>
                  <a:lnTo>
                    <a:pt x="149" y="27"/>
                  </a:lnTo>
                  <a:lnTo>
                    <a:pt x="216" y="0"/>
                  </a:lnTo>
                  <a:close/>
                  <a:moveTo>
                    <a:pt x="216" y="0"/>
                  </a:moveTo>
                  <a:lnTo>
                    <a:pt x="306" y="18"/>
                  </a:lnTo>
                  <a:lnTo>
                    <a:pt x="360" y="36"/>
                  </a:lnTo>
                  <a:lnTo>
                    <a:pt x="342" y="18"/>
                  </a:lnTo>
                  <a:lnTo>
                    <a:pt x="288" y="0"/>
                  </a:lnTo>
                  <a:close/>
                  <a:moveTo>
                    <a:pt x="149" y="27"/>
                  </a:moveTo>
                  <a:lnTo>
                    <a:pt x="126" y="36"/>
                  </a:lnTo>
                  <a:lnTo>
                    <a:pt x="54" y="90"/>
                  </a:lnTo>
                  <a:lnTo>
                    <a:pt x="0" y="180"/>
                  </a:lnTo>
                  <a:lnTo>
                    <a:pt x="18" y="270"/>
                  </a:lnTo>
                  <a:lnTo>
                    <a:pt x="72" y="342"/>
                  </a:lnTo>
                  <a:lnTo>
                    <a:pt x="144" y="395"/>
                  </a:lnTo>
                  <a:lnTo>
                    <a:pt x="234" y="413"/>
                  </a:lnTo>
                  <a:lnTo>
                    <a:pt x="288" y="413"/>
                  </a:lnTo>
                  <a:lnTo>
                    <a:pt x="342" y="395"/>
                  </a:lnTo>
                  <a:lnTo>
                    <a:pt x="377" y="359"/>
                  </a:lnTo>
                  <a:lnTo>
                    <a:pt x="413" y="306"/>
                  </a:lnTo>
                  <a:lnTo>
                    <a:pt x="431" y="288"/>
                  </a:lnTo>
                  <a:lnTo>
                    <a:pt x="413" y="270"/>
                  </a:lnTo>
                  <a:lnTo>
                    <a:pt x="395" y="270"/>
                  </a:lnTo>
                  <a:lnTo>
                    <a:pt x="360" y="306"/>
                  </a:lnTo>
                  <a:lnTo>
                    <a:pt x="324" y="342"/>
                  </a:lnTo>
                  <a:lnTo>
                    <a:pt x="288" y="359"/>
                  </a:lnTo>
                  <a:lnTo>
                    <a:pt x="234" y="359"/>
                  </a:lnTo>
                  <a:lnTo>
                    <a:pt x="162" y="342"/>
                  </a:lnTo>
                  <a:lnTo>
                    <a:pt x="108" y="306"/>
                  </a:lnTo>
                  <a:lnTo>
                    <a:pt x="72" y="252"/>
                  </a:lnTo>
                  <a:lnTo>
                    <a:pt x="54" y="180"/>
                  </a:lnTo>
                  <a:lnTo>
                    <a:pt x="449" y="180"/>
                  </a:lnTo>
                  <a:lnTo>
                    <a:pt x="467" y="162"/>
                  </a:lnTo>
                  <a:lnTo>
                    <a:pt x="431" y="108"/>
                  </a:lnTo>
                  <a:lnTo>
                    <a:pt x="395" y="72"/>
                  </a:lnTo>
                  <a:lnTo>
                    <a:pt x="395" y="72"/>
                  </a:lnTo>
                  <a:lnTo>
                    <a:pt x="413" y="144"/>
                  </a:lnTo>
                  <a:lnTo>
                    <a:pt x="54" y="144"/>
                  </a:lnTo>
                  <a:lnTo>
                    <a:pt x="72" y="90"/>
                  </a:lnTo>
                  <a:lnTo>
                    <a:pt x="108" y="54"/>
                  </a:lnTo>
                  <a:lnTo>
                    <a:pt x="149" y="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7"/>
            <p:cNvSpPr/>
            <p:nvPr/>
          </p:nvSpPr>
          <p:spPr>
            <a:xfrm>
              <a:off x="1753225" y="2810800"/>
              <a:ext cx="6325" cy="12150"/>
            </a:xfrm>
            <a:custGeom>
              <a:avLst/>
              <a:gdLst/>
              <a:ahLst/>
              <a:cxnLst/>
              <a:rect l="l" t="t" r="r" b="b"/>
              <a:pathLst>
                <a:path w="253" h="486" extrusionOk="0">
                  <a:moveTo>
                    <a:pt x="1" y="0"/>
                  </a:moveTo>
                  <a:lnTo>
                    <a:pt x="1" y="18"/>
                  </a:lnTo>
                  <a:lnTo>
                    <a:pt x="1" y="467"/>
                  </a:lnTo>
                  <a:lnTo>
                    <a:pt x="1" y="485"/>
                  </a:lnTo>
                  <a:lnTo>
                    <a:pt x="37" y="485"/>
                  </a:lnTo>
                  <a:lnTo>
                    <a:pt x="37" y="467"/>
                  </a:lnTo>
                  <a:lnTo>
                    <a:pt x="37" y="252"/>
                  </a:lnTo>
                  <a:lnTo>
                    <a:pt x="91" y="144"/>
                  </a:lnTo>
                  <a:lnTo>
                    <a:pt x="163" y="90"/>
                  </a:lnTo>
                  <a:lnTo>
                    <a:pt x="234" y="72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34" y="18"/>
                  </a:lnTo>
                  <a:lnTo>
                    <a:pt x="181" y="36"/>
                  </a:lnTo>
                  <a:lnTo>
                    <a:pt x="127" y="54"/>
                  </a:lnTo>
                  <a:lnTo>
                    <a:pt x="73" y="90"/>
                  </a:lnTo>
                  <a:lnTo>
                    <a:pt x="37" y="144"/>
                  </a:lnTo>
                  <a:lnTo>
                    <a:pt x="37" y="1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7"/>
            <p:cNvSpPr/>
            <p:nvPr/>
          </p:nvSpPr>
          <p:spPr>
            <a:xfrm>
              <a:off x="1762675" y="2810800"/>
              <a:ext cx="8550" cy="11700"/>
            </a:xfrm>
            <a:custGeom>
              <a:avLst/>
              <a:gdLst/>
              <a:ahLst/>
              <a:cxnLst/>
              <a:rect l="l" t="t" r="r" b="b"/>
              <a:pathLst>
                <a:path w="342" h="468" extrusionOk="0">
                  <a:moveTo>
                    <a:pt x="180" y="0"/>
                  </a:moveTo>
                  <a:lnTo>
                    <a:pt x="126" y="18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126"/>
                  </a:lnTo>
                  <a:lnTo>
                    <a:pt x="36" y="180"/>
                  </a:lnTo>
                  <a:lnTo>
                    <a:pt x="72" y="216"/>
                  </a:lnTo>
                  <a:lnTo>
                    <a:pt x="126" y="234"/>
                  </a:lnTo>
                  <a:lnTo>
                    <a:pt x="180" y="252"/>
                  </a:lnTo>
                  <a:lnTo>
                    <a:pt x="233" y="270"/>
                  </a:lnTo>
                  <a:lnTo>
                    <a:pt x="269" y="288"/>
                  </a:lnTo>
                  <a:lnTo>
                    <a:pt x="305" y="324"/>
                  </a:lnTo>
                  <a:lnTo>
                    <a:pt x="305" y="342"/>
                  </a:lnTo>
                  <a:lnTo>
                    <a:pt x="305" y="378"/>
                  </a:lnTo>
                  <a:lnTo>
                    <a:pt x="269" y="396"/>
                  </a:lnTo>
                  <a:lnTo>
                    <a:pt x="233" y="431"/>
                  </a:lnTo>
                  <a:lnTo>
                    <a:pt x="180" y="431"/>
                  </a:lnTo>
                  <a:lnTo>
                    <a:pt x="108" y="413"/>
                  </a:lnTo>
                  <a:lnTo>
                    <a:pt x="36" y="378"/>
                  </a:lnTo>
                  <a:lnTo>
                    <a:pt x="0" y="378"/>
                  </a:lnTo>
                  <a:lnTo>
                    <a:pt x="0" y="413"/>
                  </a:lnTo>
                  <a:lnTo>
                    <a:pt x="90" y="449"/>
                  </a:lnTo>
                  <a:lnTo>
                    <a:pt x="180" y="467"/>
                  </a:lnTo>
                  <a:lnTo>
                    <a:pt x="233" y="467"/>
                  </a:lnTo>
                  <a:lnTo>
                    <a:pt x="305" y="431"/>
                  </a:lnTo>
                  <a:lnTo>
                    <a:pt x="341" y="396"/>
                  </a:lnTo>
                  <a:lnTo>
                    <a:pt x="341" y="360"/>
                  </a:lnTo>
                  <a:lnTo>
                    <a:pt x="341" y="306"/>
                  </a:lnTo>
                  <a:lnTo>
                    <a:pt x="323" y="270"/>
                  </a:lnTo>
                  <a:lnTo>
                    <a:pt x="305" y="252"/>
                  </a:lnTo>
                  <a:lnTo>
                    <a:pt x="233" y="216"/>
                  </a:lnTo>
                  <a:lnTo>
                    <a:pt x="180" y="216"/>
                  </a:lnTo>
                  <a:lnTo>
                    <a:pt x="126" y="198"/>
                  </a:lnTo>
                  <a:lnTo>
                    <a:pt x="90" y="180"/>
                  </a:lnTo>
                  <a:lnTo>
                    <a:pt x="72" y="162"/>
                  </a:lnTo>
                  <a:lnTo>
                    <a:pt x="54" y="126"/>
                  </a:lnTo>
                  <a:lnTo>
                    <a:pt x="72" y="90"/>
                  </a:lnTo>
                  <a:lnTo>
                    <a:pt x="90" y="72"/>
                  </a:lnTo>
                  <a:lnTo>
                    <a:pt x="126" y="54"/>
                  </a:lnTo>
                  <a:lnTo>
                    <a:pt x="233" y="54"/>
                  </a:lnTo>
                  <a:lnTo>
                    <a:pt x="287" y="90"/>
                  </a:lnTo>
                  <a:lnTo>
                    <a:pt x="323" y="90"/>
                  </a:lnTo>
                  <a:lnTo>
                    <a:pt x="323" y="72"/>
                  </a:lnTo>
                  <a:lnTo>
                    <a:pt x="323" y="54"/>
                  </a:lnTo>
                  <a:lnTo>
                    <a:pt x="251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7"/>
            <p:cNvSpPr/>
            <p:nvPr/>
          </p:nvSpPr>
          <p:spPr>
            <a:xfrm>
              <a:off x="1664800" y="2766350"/>
              <a:ext cx="17075" cy="25175"/>
            </a:xfrm>
            <a:custGeom>
              <a:avLst/>
              <a:gdLst/>
              <a:ahLst/>
              <a:cxnLst/>
              <a:rect l="l" t="t" r="r" b="b"/>
              <a:pathLst>
                <a:path w="683" h="1007" extrusionOk="0">
                  <a:moveTo>
                    <a:pt x="270" y="1"/>
                  </a:moveTo>
                  <a:lnTo>
                    <a:pt x="216" y="19"/>
                  </a:lnTo>
                  <a:lnTo>
                    <a:pt x="144" y="37"/>
                  </a:lnTo>
                  <a:lnTo>
                    <a:pt x="90" y="91"/>
                  </a:lnTo>
                  <a:lnTo>
                    <a:pt x="54" y="126"/>
                  </a:lnTo>
                  <a:lnTo>
                    <a:pt x="36" y="144"/>
                  </a:lnTo>
                  <a:lnTo>
                    <a:pt x="36" y="180"/>
                  </a:lnTo>
                  <a:lnTo>
                    <a:pt x="36" y="216"/>
                  </a:lnTo>
                  <a:lnTo>
                    <a:pt x="54" y="234"/>
                  </a:lnTo>
                  <a:lnTo>
                    <a:pt x="90" y="252"/>
                  </a:lnTo>
                  <a:lnTo>
                    <a:pt x="108" y="270"/>
                  </a:lnTo>
                  <a:lnTo>
                    <a:pt x="144" y="252"/>
                  </a:lnTo>
                  <a:lnTo>
                    <a:pt x="162" y="234"/>
                  </a:lnTo>
                  <a:lnTo>
                    <a:pt x="216" y="198"/>
                  </a:lnTo>
                  <a:lnTo>
                    <a:pt x="270" y="162"/>
                  </a:lnTo>
                  <a:lnTo>
                    <a:pt x="342" y="144"/>
                  </a:lnTo>
                  <a:lnTo>
                    <a:pt x="413" y="162"/>
                  </a:lnTo>
                  <a:lnTo>
                    <a:pt x="467" y="216"/>
                  </a:lnTo>
                  <a:lnTo>
                    <a:pt x="503" y="270"/>
                  </a:lnTo>
                  <a:lnTo>
                    <a:pt x="521" y="342"/>
                  </a:lnTo>
                  <a:lnTo>
                    <a:pt x="503" y="414"/>
                  </a:lnTo>
                  <a:lnTo>
                    <a:pt x="449" y="468"/>
                  </a:lnTo>
                  <a:lnTo>
                    <a:pt x="36" y="863"/>
                  </a:lnTo>
                  <a:lnTo>
                    <a:pt x="18" y="881"/>
                  </a:lnTo>
                  <a:lnTo>
                    <a:pt x="0" y="917"/>
                  </a:lnTo>
                  <a:lnTo>
                    <a:pt x="18" y="952"/>
                  </a:lnTo>
                  <a:lnTo>
                    <a:pt x="36" y="970"/>
                  </a:lnTo>
                  <a:lnTo>
                    <a:pt x="54" y="988"/>
                  </a:lnTo>
                  <a:lnTo>
                    <a:pt x="90" y="1006"/>
                  </a:lnTo>
                  <a:lnTo>
                    <a:pt x="593" y="1006"/>
                  </a:lnTo>
                  <a:lnTo>
                    <a:pt x="629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17"/>
                  </a:lnTo>
                  <a:lnTo>
                    <a:pt x="683" y="899"/>
                  </a:lnTo>
                  <a:lnTo>
                    <a:pt x="665" y="863"/>
                  </a:lnTo>
                  <a:lnTo>
                    <a:pt x="629" y="845"/>
                  </a:lnTo>
                  <a:lnTo>
                    <a:pt x="306" y="845"/>
                  </a:lnTo>
                  <a:lnTo>
                    <a:pt x="575" y="593"/>
                  </a:lnTo>
                  <a:lnTo>
                    <a:pt x="611" y="539"/>
                  </a:lnTo>
                  <a:lnTo>
                    <a:pt x="647" y="486"/>
                  </a:lnTo>
                  <a:lnTo>
                    <a:pt x="683" y="414"/>
                  </a:lnTo>
                  <a:lnTo>
                    <a:pt x="683" y="342"/>
                  </a:lnTo>
                  <a:lnTo>
                    <a:pt x="683" y="270"/>
                  </a:lnTo>
                  <a:lnTo>
                    <a:pt x="665" y="198"/>
                  </a:lnTo>
                  <a:lnTo>
                    <a:pt x="629" y="144"/>
                  </a:lnTo>
                  <a:lnTo>
                    <a:pt x="575" y="91"/>
                  </a:lnTo>
                  <a:lnTo>
                    <a:pt x="539" y="55"/>
                  </a:lnTo>
                  <a:lnTo>
                    <a:pt x="467" y="1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7"/>
            <p:cNvSpPr/>
            <p:nvPr/>
          </p:nvSpPr>
          <p:spPr>
            <a:xfrm>
              <a:off x="1687250" y="2765900"/>
              <a:ext cx="15725" cy="25625"/>
            </a:xfrm>
            <a:custGeom>
              <a:avLst/>
              <a:gdLst/>
              <a:ahLst/>
              <a:cxnLst/>
              <a:rect l="l" t="t" r="r" b="b"/>
              <a:pathLst>
                <a:path w="629" h="1025" extrusionOk="0">
                  <a:moveTo>
                    <a:pt x="126" y="1"/>
                  </a:moveTo>
                  <a:lnTo>
                    <a:pt x="90" y="19"/>
                  </a:lnTo>
                  <a:lnTo>
                    <a:pt x="72" y="37"/>
                  </a:lnTo>
                  <a:lnTo>
                    <a:pt x="54" y="55"/>
                  </a:lnTo>
                  <a:lnTo>
                    <a:pt x="36" y="91"/>
                  </a:lnTo>
                  <a:lnTo>
                    <a:pt x="54" y="126"/>
                  </a:lnTo>
                  <a:lnTo>
                    <a:pt x="72" y="144"/>
                  </a:lnTo>
                  <a:lnTo>
                    <a:pt x="90" y="162"/>
                  </a:lnTo>
                  <a:lnTo>
                    <a:pt x="359" y="162"/>
                  </a:lnTo>
                  <a:lnTo>
                    <a:pt x="216" y="324"/>
                  </a:lnTo>
                  <a:lnTo>
                    <a:pt x="198" y="342"/>
                  </a:lnTo>
                  <a:lnTo>
                    <a:pt x="198" y="378"/>
                  </a:lnTo>
                  <a:lnTo>
                    <a:pt x="198" y="414"/>
                  </a:lnTo>
                  <a:lnTo>
                    <a:pt x="216" y="432"/>
                  </a:lnTo>
                  <a:lnTo>
                    <a:pt x="252" y="450"/>
                  </a:lnTo>
                  <a:lnTo>
                    <a:pt x="270" y="468"/>
                  </a:lnTo>
                  <a:lnTo>
                    <a:pt x="359" y="486"/>
                  </a:lnTo>
                  <a:lnTo>
                    <a:pt x="413" y="522"/>
                  </a:lnTo>
                  <a:lnTo>
                    <a:pt x="449" y="575"/>
                  </a:lnTo>
                  <a:lnTo>
                    <a:pt x="467" y="665"/>
                  </a:lnTo>
                  <a:lnTo>
                    <a:pt x="449" y="737"/>
                  </a:lnTo>
                  <a:lnTo>
                    <a:pt x="413" y="791"/>
                  </a:lnTo>
                  <a:lnTo>
                    <a:pt x="341" y="845"/>
                  </a:lnTo>
                  <a:lnTo>
                    <a:pt x="198" y="845"/>
                  </a:lnTo>
                  <a:lnTo>
                    <a:pt x="144" y="791"/>
                  </a:lnTo>
                  <a:lnTo>
                    <a:pt x="108" y="773"/>
                  </a:lnTo>
                  <a:lnTo>
                    <a:pt x="54" y="773"/>
                  </a:lnTo>
                  <a:lnTo>
                    <a:pt x="36" y="791"/>
                  </a:lnTo>
                  <a:lnTo>
                    <a:pt x="18" y="827"/>
                  </a:lnTo>
                  <a:lnTo>
                    <a:pt x="0" y="845"/>
                  </a:lnTo>
                  <a:lnTo>
                    <a:pt x="0" y="881"/>
                  </a:lnTo>
                  <a:lnTo>
                    <a:pt x="18" y="917"/>
                  </a:lnTo>
                  <a:lnTo>
                    <a:pt x="72" y="953"/>
                  </a:lnTo>
                  <a:lnTo>
                    <a:pt x="144" y="988"/>
                  </a:lnTo>
                  <a:lnTo>
                    <a:pt x="198" y="1006"/>
                  </a:lnTo>
                  <a:lnTo>
                    <a:pt x="270" y="1024"/>
                  </a:lnTo>
                  <a:lnTo>
                    <a:pt x="341" y="1006"/>
                  </a:lnTo>
                  <a:lnTo>
                    <a:pt x="413" y="988"/>
                  </a:lnTo>
                  <a:lnTo>
                    <a:pt x="467" y="953"/>
                  </a:lnTo>
                  <a:lnTo>
                    <a:pt x="521" y="917"/>
                  </a:lnTo>
                  <a:lnTo>
                    <a:pt x="539" y="899"/>
                  </a:lnTo>
                  <a:lnTo>
                    <a:pt x="575" y="845"/>
                  </a:lnTo>
                  <a:lnTo>
                    <a:pt x="611" y="791"/>
                  </a:lnTo>
                  <a:lnTo>
                    <a:pt x="629" y="719"/>
                  </a:lnTo>
                  <a:lnTo>
                    <a:pt x="629" y="647"/>
                  </a:lnTo>
                  <a:lnTo>
                    <a:pt x="629" y="593"/>
                  </a:lnTo>
                  <a:lnTo>
                    <a:pt x="611" y="522"/>
                  </a:lnTo>
                  <a:lnTo>
                    <a:pt x="575" y="468"/>
                  </a:lnTo>
                  <a:lnTo>
                    <a:pt x="521" y="414"/>
                  </a:lnTo>
                  <a:lnTo>
                    <a:pt x="485" y="360"/>
                  </a:lnTo>
                  <a:lnTo>
                    <a:pt x="431" y="342"/>
                  </a:lnTo>
                  <a:lnTo>
                    <a:pt x="611" y="144"/>
                  </a:lnTo>
                  <a:lnTo>
                    <a:pt x="629" y="126"/>
                  </a:lnTo>
                  <a:lnTo>
                    <a:pt x="629" y="91"/>
                  </a:lnTo>
                  <a:lnTo>
                    <a:pt x="629" y="55"/>
                  </a:lnTo>
                  <a:lnTo>
                    <a:pt x="611" y="37"/>
                  </a:lnTo>
                  <a:lnTo>
                    <a:pt x="57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7"/>
            <p:cNvSpPr/>
            <p:nvPr/>
          </p:nvSpPr>
          <p:spPr>
            <a:xfrm>
              <a:off x="1708350" y="2766800"/>
              <a:ext cx="20225" cy="2472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539" y="270"/>
                  </a:moveTo>
                  <a:lnTo>
                    <a:pt x="539" y="629"/>
                  </a:lnTo>
                  <a:lnTo>
                    <a:pt x="252" y="629"/>
                  </a:lnTo>
                  <a:lnTo>
                    <a:pt x="539" y="270"/>
                  </a:lnTo>
                  <a:close/>
                  <a:moveTo>
                    <a:pt x="557" y="1"/>
                  </a:moveTo>
                  <a:lnTo>
                    <a:pt x="18" y="665"/>
                  </a:lnTo>
                  <a:lnTo>
                    <a:pt x="0" y="683"/>
                  </a:lnTo>
                  <a:lnTo>
                    <a:pt x="0" y="719"/>
                  </a:lnTo>
                  <a:lnTo>
                    <a:pt x="18" y="755"/>
                  </a:lnTo>
                  <a:lnTo>
                    <a:pt x="36" y="773"/>
                  </a:lnTo>
                  <a:lnTo>
                    <a:pt x="54" y="791"/>
                  </a:lnTo>
                  <a:lnTo>
                    <a:pt x="539" y="791"/>
                  </a:lnTo>
                  <a:lnTo>
                    <a:pt x="539" y="899"/>
                  </a:lnTo>
                  <a:lnTo>
                    <a:pt x="539" y="934"/>
                  </a:lnTo>
                  <a:lnTo>
                    <a:pt x="557" y="952"/>
                  </a:lnTo>
                  <a:lnTo>
                    <a:pt x="575" y="970"/>
                  </a:lnTo>
                  <a:lnTo>
                    <a:pt x="611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34"/>
                  </a:lnTo>
                  <a:lnTo>
                    <a:pt x="701" y="899"/>
                  </a:lnTo>
                  <a:lnTo>
                    <a:pt x="701" y="791"/>
                  </a:lnTo>
                  <a:lnTo>
                    <a:pt x="736" y="791"/>
                  </a:lnTo>
                  <a:lnTo>
                    <a:pt x="772" y="773"/>
                  </a:lnTo>
                  <a:lnTo>
                    <a:pt x="790" y="737"/>
                  </a:lnTo>
                  <a:lnTo>
                    <a:pt x="790" y="719"/>
                  </a:lnTo>
                  <a:lnTo>
                    <a:pt x="808" y="683"/>
                  </a:lnTo>
                  <a:lnTo>
                    <a:pt x="808" y="647"/>
                  </a:lnTo>
                  <a:lnTo>
                    <a:pt x="790" y="611"/>
                  </a:lnTo>
                  <a:lnTo>
                    <a:pt x="772" y="575"/>
                  </a:lnTo>
                  <a:lnTo>
                    <a:pt x="736" y="557"/>
                  </a:lnTo>
                  <a:lnTo>
                    <a:pt x="701" y="557"/>
                  </a:lnTo>
                  <a:lnTo>
                    <a:pt x="665" y="575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7"/>
            <p:cNvSpPr/>
            <p:nvPr/>
          </p:nvSpPr>
          <p:spPr>
            <a:xfrm>
              <a:off x="1733025" y="2766350"/>
              <a:ext cx="17100" cy="25625"/>
            </a:xfrm>
            <a:custGeom>
              <a:avLst/>
              <a:gdLst/>
              <a:ahLst/>
              <a:cxnLst/>
              <a:rect l="l" t="t" r="r" b="b"/>
              <a:pathLst>
                <a:path w="684" h="1025" extrusionOk="0">
                  <a:moveTo>
                    <a:pt x="414" y="468"/>
                  </a:moveTo>
                  <a:lnTo>
                    <a:pt x="468" y="522"/>
                  </a:lnTo>
                  <a:lnTo>
                    <a:pt x="522" y="575"/>
                  </a:lnTo>
                  <a:lnTo>
                    <a:pt x="522" y="647"/>
                  </a:lnTo>
                  <a:lnTo>
                    <a:pt x="522" y="719"/>
                  </a:lnTo>
                  <a:lnTo>
                    <a:pt x="468" y="791"/>
                  </a:lnTo>
                  <a:lnTo>
                    <a:pt x="414" y="827"/>
                  </a:lnTo>
                  <a:lnTo>
                    <a:pt x="342" y="845"/>
                  </a:lnTo>
                  <a:lnTo>
                    <a:pt x="270" y="827"/>
                  </a:lnTo>
                  <a:lnTo>
                    <a:pt x="198" y="791"/>
                  </a:lnTo>
                  <a:lnTo>
                    <a:pt x="162" y="719"/>
                  </a:lnTo>
                  <a:lnTo>
                    <a:pt x="145" y="647"/>
                  </a:lnTo>
                  <a:lnTo>
                    <a:pt x="162" y="575"/>
                  </a:lnTo>
                  <a:lnTo>
                    <a:pt x="198" y="522"/>
                  </a:lnTo>
                  <a:lnTo>
                    <a:pt x="270" y="468"/>
                  </a:lnTo>
                  <a:close/>
                  <a:moveTo>
                    <a:pt x="450" y="1"/>
                  </a:moveTo>
                  <a:lnTo>
                    <a:pt x="324" y="19"/>
                  </a:lnTo>
                  <a:lnTo>
                    <a:pt x="234" y="73"/>
                  </a:lnTo>
                  <a:lnTo>
                    <a:pt x="162" y="126"/>
                  </a:lnTo>
                  <a:lnTo>
                    <a:pt x="127" y="180"/>
                  </a:lnTo>
                  <a:lnTo>
                    <a:pt x="73" y="234"/>
                  </a:lnTo>
                  <a:lnTo>
                    <a:pt x="37" y="306"/>
                  </a:lnTo>
                  <a:lnTo>
                    <a:pt x="1" y="450"/>
                  </a:lnTo>
                  <a:lnTo>
                    <a:pt x="1" y="611"/>
                  </a:lnTo>
                  <a:lnTo>
                    <a:pt x="1" y="683"/>
                  </a:lnTo>
                  <a:lnTo>
                    <a:pt x="1" y="755"/>
                  </a:lnTo>
                  <a:lnTo>
                    <a:pt x="19" y="827"/>
                  </a:lnTo>
                  <a:lnTo>
                    <a:pt x="55" y="881"/>
                  </a:lnTo>
                  <a:lnTo>
                    <a:pt x="109" y="935"/>
                  </a:lnTo>
                  <a:lnTo>
                    <a:pt x="162" y="970"/>
                  </a:lnTo>
                  <a:lnTo>
                    <a:pt x="216" y="1006"/>
                  </a:lnTo>
                  <a:lnTo>
                    <a:pt x="288" y="1006"/>
                  </a:lnTo>
                  <a:lnTo>
                    <a:pt x="360" y="1024"/>
                  </a:lnTo>
                  <a:lnTo>
                    <a:pt x="432" y="1006"/>
                  </a:lnTo>
                  <a:lnTo>
                    <a:pt x="486" y="988"/>
                  </a:lnTo>
                  <a:lnTo>
                    <a:pt x="558" y="952"/>
                  </a:lnTo>
                  <a:lnTo>
                    <a:pt x="593" y="899"/>
                  </a:lnTo>
                  <a:lnTo>
                    <a:pt x="647" y="845"/>
                  </a:lnTo>
                  <a:lnTo>
                    <a:pt x="665" y="791"/>
                  </a:lnTo>
                  <a:lnTo>
                    <a:pt x="683" y="719"/>
                  </a:lnTo>
                  <a:lnTo>
                    <a:pt x="683" y="647"/>
                  </a:lnTo>
                  <a:lnTo>
                    <a:pt x="683" y="575"/>
                  </a:lnTo>
                  <a:lnTo>
                    <a:pt x="665" y="522"/>
                  </a:lnTo>
                  <a:lnTo>
                    <a:pt x="629" y="468"/>
                  </a:lnTo>
                  <a:lnTo>
                    <a:pt x="593" y="414"/>
                  </a:lnTo>
                  <a:lnTo>
                    <a:pt x="540" y="378"/>
                  </a:lnTo>
                  <a:lnTo>
                    <a:pt x="468" y="342"/>
                  </a:lnTo>
                  <a:lnTo>
                    <a:pt x="414" y="324"/>
                  </a:lnTo>
                  <a:lnTo>
                    <a:pt x="342" y="306"/>
                  </a:lnTo>
                  <a:lnTo>
                    <a:pt x="270" y="324"/>
                  </a:lnTo>
                  <a:lnTo>
                    <a:pt x="198" y="342"/>
                  </a:lnTo>
                  <a:lnTo>
                    <a:pt x="216" y="306"/>
                  </a:lnTo>
                  <a:lnTo>
                    <a:pt x="270" y="252"/>
                  </a:lnTo>
                  <a:lnTo>
                    <a:pt x="306" y="198"/>
                  </a:lnTo>
                  <a:lnTo>
                    <a:pt x="378" y="180"/>
                  </a:lnTo>
                  <a:lnTo>
                    <a:pt x="450" y="162"/>
                  </a:lnTo>
                  <a:lnTo>
                    <a:pt x="486" y="144"/>
                  </a:lnTo>
                  <a:lnTo>
                    <a:pt x="504" y="126"/>
                  </a:lnTo>
                  <a:lnTo>
                    <a:pt x="522" y="108"/>
                  </a:lnTo>
                  <a:lnTo>
                    <a:pt x="522" y="73"/>
                  </a:lnTo>
                  <a:lnTo>
                    <a:pt x="522" y="55"/>
                  </a:lnTo>
                  <a:lnTo>
                    <a:pt x="504" y="1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7"/>
            <p:cNvSpPr/>
            <p:nvPr/>
          </p:nvSpPr>
          <p:spPr>
            <a:xfrm>
              <a:off x="1755025" y="2766350"/>
              <a:ext cx="16200" cy="25175"/>
            </a:xfrm>
            <a:custGeom>
              <a:avLst/>
              <a:gdLst/>
              <a:ahLst/>
              <a:cxnLst/>
              <a:rect l="l" t="t" r="r" b="b"/>
              <a:pathLst>
                <a:path w="648" h="1007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73"/>
                  </a:lnTo>
                  <a:lnTo>
                    <a:pt x="1" y="108"/>
                  </a:lnTo>
                  <a:lnTo>
                    <a:pt x="19" y="144"/>
                  </a:lnTo>
                  <a:lnTo>
                    <a:pt x="37" y="162"/>
                  </a:lnTo>
                  <a:lnTo>
                    <a:pt x="450" y="162"/>
                  </a:lnTo>
                  <a:lnTo>
                    <a:pt x="144" y="899"/>
                  </a:lnTo>
                  <a:lnTo>
                    <a:pt x="126" y="935"/>
                  </a:lnTo>
                  <a:lnTo>
                    <a:pt x="144" y="952"/>
                  </a:lnTo>
                  <a:lnTo>
                    <a:pt x="162" y="988"/>
                  </a:lnTo>
                  <a:lnTo>
                    <a:pt x="180" y="1006"/>
                  </a:lnTo>
                  <a:lnTo>
                    <a:pt x="216" y="1006"/>
                  </a:lnTo>
                  <a:lnTo>
                    <a:pt x="252" y="988"/>
                  </a:lnTo>
                  <a:lnTo>
                    <a:pt x="288" y="952"/>
                  </a:lnTo>
                  <a:lnTo>
                    <a:pt x="647" y="108"/>
                  </a:lnTo>
                  <a:lnTo>
                    <a:pt x="647" y="73"/>
                  </a:lnTo>
                  <a:lnTo>
                    <a:pt x="647" y="55"/>
                  </a:lnTo>
                  <a:lnTo>
                    <a:pt x="611" y="55"/>
                  </a:lnTo>
                  <a:lnTo>
                    <a:pt x="611" y="19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7"/>
            <p:cNvSpPr/>
            <p:nvPr/>
          </p:nvSpPr>
          <p:spPr>
            <a:xfrm>
              <a:off x="1918900" y="2805850"/>
              <a:ext cx="9900" cy="16650"/>
            </a:xfrm>
            <a:custGeom>
              <a:avLst/>
              <a:gdLst/>
              <a:ahLst/>
              <a:cxnLst/>
              <a:rect l="l" t="t" r="r" b="b"/>
              <a:pathLst>
                <a:path w="396" h="666" extrusionOk="0">
                  <a:moveTo>
                    <a:pt x="18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0" y="665"/>
                  </a:lnTo>
                  <a:lnTo>
                    <a:pt x="36" y="665"/>
                  </a:lnTo>
                  <a:lnTo>
                    <a:pt x="36" y="647"/>
                  </a:lnTo>
                  <a:lnTo>
                    <a:pt x="36" y="360"/>
                  </a:lnTo>
                  <a:lnTo>
                    <a:pt x="323" y="360"/>
                  </a:lnTo>
                  <a:lnTo>
                    <a:pt x="341" y="342"/>
                  </a:lnTo>
                  <a:lnTo>
                    <a:pt x="359" y="324"/>
                  </a:lnTo>
                  <a:lnTo>
                    <a:pt x="341" y="306"/>
                  </a:lnTo>
                  <a:lnTo>
                    <a:pt x="36" y="306"/>
                  </a:lnTo>
                  <a:lnTo>
                    <a:pt x="36" y="37"/>
                  </a:lnTo>
                  <a:lnTo>
                    <a:pt x="377" y="37"/>
                  </a:lnTo>
                  <a:lnTo>
                    <a:pt x="395" y="1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7"/>
            <p:cNvSpPr/>
            <p:nvPr/>
          </p:nvSpPr>
          <p:spPr>
            <a:xfrm>
              <a:off x="1931000" y="2810800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34" y="36"/>
                  </a:moveTo>
                  <a:lnTo>
                    <a:pt x="288" y="54"/>
                  </a:lnTo>
                  <a:lnTo>
                    <a:pt x="342" y="90"/>
                  </a:lnTo>
                  <a:lnTo>
                    <a:pt x="378" y="144"/>
                  </a:lnTo>
                  <a:lnTo>
                    <a:pt x="396" y="216"/>
                  </a:lnTo>
                  <a:lnTo>
                    <a:pt x="378" y="288"/>
                  </a:lnTo>
                  <a:lnTo>
                    <a:pt x="360" y="360"/>
                  </a:lnTo>
                  <a:lnTo>
                    <a:pt x="306" y="396"/>
                  </a:lnTo>
                  <a:lnTo>
                    <a:pt x="234" y="413"/>
                  </a:lnTo>
                  <a:lnTo>
                    <a:pt x="163" y="396"/>
                  </a:lnTo>
                  <a:lnTo>
                    <a:pt x="109" y="360"/>
                  </a:lnTo>
                  <a:lnTo>
                    <a:pt x="73" y="324"/>
                  </a:lnTo>
                  <a:lnTo>
                    <a:pt x="55" y="252"/>
                  </a:lnTo>
                  <a:lnTo>
                    <a:pt x="73" y="180"/>
                  </a:lnTo>
                  <a:lnTo>
                    <a:pt x="91" y="108"/>
                  </a:lnTo>
                  <a:lnTo>
                    <a:pt x="163" y="72"/>
                  </a:lnTo>
                  <a:lnTo>
                    <a:pt x="234" y="36"/>
                  </a:lnTo>
                  <a:close/>
                  <a:moveTo>
                    <a:pt x="234" y="0"/>
                  </a:moveTo>
                  <a:lnTo>
                    <a:pt x="145" y="18"/>
                  </a:lnTo>
                  <a:lnTo>
                    <a:pt x="73" y="72"/>
                  </a:lnTo>
                  <a:lnTo>
                    <a:pt x="19" y="144"/>
                  </a:lnTo>
                  <a:lnTo>
                    <a:pt x="1" y="234"/>
                  </a:lnTo>
                  <a:lnTo>
                    <a:pt x="1" y="252"/>
                  </a:lnTo>
                  <a:lnTo>
                    <a:pt x="37" y="342"/>
                  </a:lnTo>
                  <a:lnTo>
                    <a:pt x="91" y="413"/>
                  </a:lnTo>
                  <a:lnTo>
                    <a:pt x="163" y="467"/>
                  </a:lnTo>
                  <a:lnTo>
                    <a:pt x="252" y="485"/>
                  </a:lnTo>
                  <a:lnTo>
                    <a:pt x="360" y="449"/>
                  </a:lnTo>
                  <a:lnTo>
                    <a:pt x="432" y="396"/>
                  </a:lnTo>
                  <a:lnTo>
                    <a:pt x="468" y="324"/>
                  </a:lnTo>
                  <a:lnTo>
                    <a:pt x="486" y="216"/>
                  </a:lnTo>
                  <a:lnTo>
                    <a:pt x="450" y="126"/>
                  </a:lnTo>
                  <a:lnTo>
                    <a:pt x="396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7"/>
            <p:cNvSpPr/>
            <p:nvPr/>
          </p:nvSpPr>
          <p:spPr>
            <a:xfrm>
              <a:off x="1946725" y="2805850"/>
              <a:ext cx="1375" cy="16650"/>
            </a:xfrm>
            <a:custGeom>
              <a:avLst/>
              <a:gdLst/>
              <a:ahLst/>
              <a:cxnLst/>
              <a:rect l="l" t="t" r="r" b="b"/>
              <a:pathLst>
                <a:path w="55" h="666" extrusionOk="0">
                  <a:moveTo>
                    <a:pt x="0" y="1"/>
                  </a:moveTo>
                  <a:lnTo>
                    <a:pt x="0" y="19"/>
                  </a:lnTo>
                  <a:lnTo>
                    <a:pt x="0" y="647"/>
                  </a:lnTo>
                  <a:lnTo>
                    <a:pt x="18" y="665"/>
                  </a:lnTo>
                  <a:lnTo>
                    <a:pt x="36" y="665"/>
                  </a:lnTo>
                  <a:lnTo>
                    <a:pt x="54" y="647"/>
                  </a:lnTo>
                  <a:lnTo>
                    <a:pt x="54" y="1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7"/>
            <p:cNvSpPr/>
            <p:nvPr/>
          </p:nvSpPr>
          <p:spPr>
            <a:xfrm>
              <a:off x="1953000" y="2805850"/>
              <a:ext cx="925" cy="16650"/>
            </a:xfrm>
            <a:custGeom>
              <a:avLst/>
              <a:gdLst/>
              <a:ahLst/>
              <a:cxnLst/>
              <a:rect l="l" t="t" r="r" b="b"/>
              <a:pathLst>
                <a:path w="37" h="666" extrusionOk="0">
                  <a:moveTo>
                    <a:pt x="1" y="1"/>
                  </a:moveTo>
                  <a:lnTo>
                    <a:pt x="1" y="19"/>
                  </a:lnTo>
                  <a:lnTo>
                    <a:pt x="1" y="647"/>
                  </a:lnTo>
                  <a:lnTo>
                    <a:pt x="1" y="665"/>
                  </a:lnTo>
                  <a:lnTo>
                    <a:pt x="37" y="665"/>
                  </a:lnTo>
                  <a:lnTo>
                    <a:pt x="37" y="647"/>
                  </a:lnTo>
                  <a:lnTo>
                    <a:pt x="37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7"/>
            <p:cNvSpPr/>
            <p:nvPr/>
          </p:nvSpPr>
          <p:spPr>
            <a:xfrm>
              <a:off x="1957950" y="2810800"/>
              <a:ext cx="12150" cy="12150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52" y="36"/>
                  </a:moveTo>
                  <a:lnTo>
                    <a:pt x="324" y="54"/>
                  </a:lnTo>
                  <a:lnTo>
                    <a:pt x="377" y="108"/>
                  </a:lnTo>
                  <a:lnTo>
                    <a:pt x="413" y="162"/>
                  </a:lnTo>
                  <a:lnTo>
                    <a:pt x="431" y="252"/>
                  </a:lnTo>
                  <a:lnTo>
                    <a:pt x="413" y="324"/>
                  </a:lnTo>
                  <a:lnTo>
                    <a:pt x="359" y="378"/>
                  </a:lnTo>
                  <a:lnTo>
                    <a:pt x="306" y="413"/>
                  </a:lnTo>
                  <a:lnTo>
                    <a:pt x="234" y="413"/>
                  </a:lnTo>
                  <a:lnTo>
                    <a:pt x="162" y="396"/>
                  </a:lnTo>
                  <a:lnTo>
                    <a:pt x="108" y="360"/>
                  </a:lnTo>
                  <a:lnTo>
                    <a:pt x="54" y="306"/>
                  </a:lnTo>
                  <a:lnTo>
                    <a:pt x="54" y="234"/>
                  </a:lnTo>
                  <a:lnTo>
                    <a:pt x="54" y="216"/>
                  </a:lnTo>
                  <a:lnTo>
                    <a:pt x="72" y="144"/>
                  </a:lnTo>
                  <a:lnTo>
                    <a:pt x="108" y="90"/>
                  </a:lnTo>
                  <a:lnTo>
                    <a:pt x="180" y="54"/>
                  </a:lnTo>
                  <a:lnTo>
                    <a:pt x="252" y="36"/>
                  </a:lnTo>
                  <a:close/>
                  <a:moveTo>
                    <a:pt x="234" y="0"/>
                  </a:moveTo>
                  <a:lnTo>
                    <a:pt x="144" y="18"/>
                  </a:lnTo>
                  <a:lnTo>
                    <a:pt x="72" y="72"/>
                  </a:lnTo>
                  <a:lnTo>
                    <a:pt x="18" y="14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36" y="342"/>
                  </a:lnTo>
                  <a:lnTo>
                    <a:pt x="90" y="413"/>
                  </a:lnTo>
                  <a:lnTo>
                    <a:pt x="162" y="467"/>
                  </a:lnTo>
                  <a:lnTo>
                    <a:pt x="252" y="485"/>
                  </a:lnTo>
                  <a:lnTo>
                    <a:pt x="359" y="449"/>
                  </a:lnTo>
                  <a:lnTo>
                    <a:pt x="431" y="396"/>
                  </a:lnTo>
                  <a:lnTo>
                    <a:pt x="467" y="324"/>
                  </a:lnTo>
                  <a:lnTo>
                    <a:pt x="485" y="216"/>
                  </a:lnTo>
                  <a:lnTo>
                    <a:pt x="449" y="126"/>
                  </a:lnTo>
                  <a:lnTo>
                    <a:pt x="395" y="54"/>
                  </a:lnTo>
                  <a:lnTo>
                    <a:pt x="324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7"/>
            <p:cNvSpPr/>
            <p:nvPr/>
          </p:nvSpPr>
          <p:spPr>
            <a:xfrm>
              <a:off x="1972300" y="2811250"/>
              <a:ext cx="16200" cy="11250"/>
            </a:xfrm>
            <a:custGeom>
              <a:avLst/>
              <a:gdLst/>
              <a:ahLst/>
              <a:cxnLst/>
              <a:rect l="l" t="t" r="r" b="b"/>
              <a:pathLst>
                <a:path w="648" h="450" extrusionOk="0">
                  <a:moveTo>
                    <a:pt x="1" y="0"/>
                  </a:moveTo>
                  <a:lnTo>
                    <a:pt x="1" y="18"/>
                  </a:lnTo>
                  <a:lnTo>
                    <a:pt x="181" y="449"/>
                  </a:lnTo>
                  <a:lnTo>
                    <a:pt x="234" y="449"/>
                  </a:lnTo>
                  <a:lnTo>
                    <a:pt x="342" y="180"/>
                  </a:lnTo>
                  <a:lnTo>
                    <a:pt x="450" y="449"/>
                  </a:lnTo>
                  <a:lnTo>
                    <a:pt x="468" y="449"/>
                  </a:lnTo>
                  <a:lnTo>
                    <a:pt x="647" y="18"/>
                  </a:lnTo>
                  <a:lnTo>
                    <a:pt x="647" y="0"/>
                  </a:lnTo>
                  <a:lnTo>
                    <a:pt x="611" y="0"/>
                  </a:lnTo>
                  <a:lnTo>
                    <a:pt x="450" y="378"/>
                  </a:lnTo>
                  <a:lnTo>
                    <a:pt x="342" y="126"/>
                  </a:lnTo>
                  <a:lnTo>
                    <a:pt x="342" y="108"/>
                  </a:lnTo>
                  <a:lnTo>
                    <a:pt x="324" y="108"/>
                  </a:lnTo>
                  <a:lnTo>
                    <a:pt x="306" y="126"/>
                  </a:lnTo>
                  <a:lnTo>
                    <a:pt x="198" y="37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7"/>
            <p:cNvSpPr/>
            <p:nvPr/>
          </p:nvSpPr>
          <p:spPr>
            <a:xfrm>
              <a:off x="1991175" y="2811250"/>
              <a:ext cx="11250" cy="112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34" y="18"/>
                  </a:moveTo>
                  <a:lnTo>
                    <a:pt x="287" y="36"/>
                  </a:lnTo>
                  <a:lnTo>
                    <a:pt x="341" y="72"/>
                  </a:lnTo>
                  <a:lnTo>
                    <a:pt x="377" y="126"/>
                  </a:lnTo>
                  <a:lnTo>
                    <a:pt x="395" y="180"/>
                  </a:lnTo>
                  <a:lnTo>
                    <a:pt x="36" y="180"/>
                  </a:lnTo>
                  <a:lnTo>
                    <a:pt x="72" y="126"/>
                  </a:lnTo>
                  <a:lnTo>
                    <a:pt x="108" y="72"/>
                  </a:lnTo>
                  <a:lnTo>
                    <a:pt x="162" y="36"/>
                  </a:lnTo>
                  <a:lnTo>
                    <a:pt x="234" y="18"/>
                  </a:lnTo>
                  <a:close/>
                  <a:moveTo>
                    <a:pt x="234" y="0"/>
                  </a:moveTo>
                  <a:lnTo>
                    <a:pt x="144" y="18"/>
                  </a:lnTo>
                  <a:lnTo>
                    <a:pt x="72" y="54"/>
                  </a:lnTo>
                  <a:lnTo>
                    <a:pt x="18" y="126"/>
                  </a:lnTo>
                  <a:lnTo>
                    <a:pt x="0" y="216"/>
                  </a:lnTo>
                  <a:lnTo>
                    <a:pt x="18" y="306"/>
                  </a:lnTo>
                  <a:lnTo>
                    <a:pt x="54" y="378"/>
                  </a:lnTo>
                  <a:lnTo>
                    <a:pt x="126" y="431"/>
                  </a:lnTo>
                  <a:lnTo>
                    <a:pt x="216" y="449"/>
                  </a:lnTo>
                  <a:lnTo>
                    <a:pt x="270" y="449"/>
                  </a:lnTo>
                  <a:lnTo>
                    <a:pt x="323" y="431"/>
                  </a:lnTo>
                  <a:lnTo>
                    <a:pt x="377" y="395"/>
                  </a:lnTo>
                  <a:lnTo>
                    <a:pt x="413" y="342"/>
                  </a:lnTo>
                  <a:lnTo>
                    <a:pt x="413" y="324"/>
                  </a:lnTo>
                  <a:lnTo>
                    <a:pt x="413" y="306"/>
                  </a:lnTo>
                  <a:lnTo>
                    <a:pt x="377" y="306"/>
                  </a:lnTo>
                  <a:lnTo>
                    <a:pt x="341" y="342"/>
                  </a:lnTo>
                  <a:lnTo>
                    <a:pt x="305" y="378"/>
                  </a:lnTo>
                  <a:lnTo>
                    <a:pt x="270" y="395"/>
                  </a:lnTo>
                  <a:lnTo>
                    <a:pt x="234" y="395"/>
                  </a:lnTo>
                  <a:lnTo>
                    <a:pt x="162" y="378"/>
                  </a:lnTo>
                  <a:lnTo>
                    <a:pt x="90" y="342"/>
                  </a:lnTo>
                  <a:lnTo>
                    <a:pt x="54" y="288"/>
                  </a:lnTo>
                  <a:lnTo>
                    <a:pt x="36" y="216"/>
                  </a:lnTo>
                  <a:lnTo>
                    <a:pt x="449" y="216"/>
                  </a:lnTo>
                  <a:lnTo>
                    <a:pt x="449" y="198"/>
                  </a:lnTo>
                  <a:lnTo>
                    <a:pt x="431" y="126"/>
                  </a:lnTo>
                  <a:lnTo>
                    <a:pt x="377" y="54"/>
                  </a:lnTo>
                  <a:lnTo>
                    <a:pt x="323" y="1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7"/>
            <p:cNvSpPr/>
            <p:nvPr/>
          </p:nvSpPr>
          <p:spPr>
            <a:xfrm>
              <a:off x="2005975" y="2810800"/>
              <a:ext cx="6775" cy="12150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9" y="0"/>
                  </a:moveTo>
                  <a:lnTo>
                    <a:pt x="19" y="18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55" y="485"/>
                  </a:lnTo>
                  <a:lnTo>
                    <a:pt x="55" y="467"/>
                  </a:lnTo>
                  <a:lnTo>
                    <a:pt x="55" y="252"/>
                  </a:lnTo>
                  <a:lnTo>
                    <a:pt x="108" y="144"/>
                  </a:lnTo>
                  <a:lnTo>
                    <a:pt x="162" y="90"/>
                  </a:lnTo>
                  <a:lnTo>
                    <a:pt x="234" y="72"/>
                  </a:lnTo>
                  <a:lnTo>
                    <a:pt x="252" y="72"/>
                  </a:lnTo>
                  <a:lnTo>
                    <a:pt x="252" y="54"/>
                  </a:lnTo>
                  <a:lnTo>
                    <a:pt x="270" y="54"/>
                  </a:lnTo>
                  <a:lnTo>
                    <a:pt x="270" y="36"/>
                  </a:lnTo>
                  <a:lnTo>
                    <a:pt x="252" y="18"/>
                  </a:lnTo>
                  <a:lnTo>
                    <a:pt x="234" y="18"/>
                  </a:lnTo>
                  <a:lnTo>
                    <a:pt x="180" y="36"/>
                  </a:lnTo>
                  <a:lnTo>
                    <a:pt x="126" y="54"/>
                  </a:lnTo>
                  <a:lnTo>
                    <a:pt x="91" y="90"/>
                  </a:lnTo>
                  <a:lnTo>
                    <a:pt x="55" y="144"/>
                  </a:lnTo>
                  <a:lnTo>
                    <a:pt x="55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7"/>
            <p:cNvSpPr/>
            <p:nvPr/>
          </p:nvSpPr>
          <p:spPr>
            <a:xfrm>
              <a:off x="2015400" y="2810800"/>
              <a:ext cx="9000" cy="11700"/>
            </a:xfrm>
            <a:custGeom>
              <a:avLst/>
              <a:gdLst/>
              <a:ahLst/>
              <a:cxnLst/>
              <a:rect l="l" t="t" r="r" b="b"/>
              <a:pathLst>
                <a:path w="360" h="468" extrusionOk="0">
                  <a:moveTo>
                    <a:pt x="198" y="0"/>
                  </a:moveTo>
                  <a:lnTo>
                    <a:pt x="127" y="18"/>
                  </a:lnTo>
                  <a:lnTo>
                    <a:pt x="73" y="36"/>
                  </a:lnTo>
                  <a:lnTo>
                    <a:pt x="37" y="72"/>
                  </a:lnTo>
                  <a:lnTo>
                    <a:pt x="19" y="126"/>
                  </a:lnTo>
                  <a:lnTo>
                    <a:pt x="37" y="180"/>
                  </a:lnTo>
                  <a:lnTo>
                    <a:pt x="73" y="216"/>
                  </a:lnTo>
                  <a:lnTo>
                    <a:pt x="180" y="252"/>
                  </a:lnTo>
                  <a:lnTo>
                    <a:pt x="234" y="270"/>
                  </a:lnTo>
                  <a:lnTo>
                    <a:pt x="288" y="288"/>
                  </a:lnTo>
                  <a:lnTo>
                    <a:pt x="306" y="324"/>
                  </a:lnTo>
                  <a:lnTo>
                    <a:pt x="306" y="360"/>
                  </a:lnTo>
                  <a:lnTo>
                    <a:pt x="288" y="396"/>
                  </a:lnTo>
                  <a:lnTo>
                    <a:pt x="234" y="431"/>
                  </a:lnTo>
                  <a:lnTo>
                    <a:pt x="198" y="431"/>
                  </a:lnTo>
                  <a:lnTo>
                    <a:pt x="109" y="413"/>
                  </a:lnTo>
                  <a:lnTo>
                    <a:pt x="55" y="378"/>
                  </a:lnTo>
                  <a:lnTo>
                    <a:pt x="19" y="378"/>
                  </a:lnTo>
                  <a:lnTo>
                    <a:pt x="1" y="396"/>
                  </a:lnTo>
                  <a:lnTo>
                    <a:pt x="1" y="413"/>
                  </a:lnTo>
                  <a:lnTo>
                    <a:pt x="91" y="449"/>
                  </a:lnTo>
                  <a:lnTo>
                    <a:pt x="180" y="467"/>
                  </a:lnTo>
                  <a:lnTo>
                    <a:pt x="252" y="467"/>
                  </a:lnTo>
                  <a:lnTo>
                    <a:pt x="306" y="431"/>
                  </a:lnTo>
                  <a:lnTo>
                    <a:pt x="342" y="396"/>
                  </a:lnTo>
                  <a:lnTo>
                    <a:pt x="360" y="342"/>
                  </a:lnTo>
                  <a:lnTo>
                    <a:pt x="342" y="288"/>
                  </a:lnTo>
                  <a:lnTo>
                    <a:pt x="306" y="252"/>
                  </a:lnTo>
                  <a:lnTo>
                    <a:pt x="252" y="216"/>
                  </a:lnTo>
                  <a:lnTo>
                    <a:pt x="180" y="216"/>
                  </a:lnTo>
                  <a:lnTo>
                    <a:pt x="144" y="198"/>
                  </a:lnTo>
                  <a:lnTo>
                    <a:pt x="91" y="180"/>
                  </a:lnTo>
                  <a:lnTo>
                    <a:pt x="73" y="144"/>
                  </a:lnTo>
                  <a:lnTo>
                    <a:pt x="55" y="126"/>
                  </a:lnTo>
                  <a:lnTo>
                    <a:pt x="73" y="90"/>
                  </a:lnTo>
                  <a:lnTo>
                    <a:pt x="91" y="72"/>
                  </a:lnTo>
                  <a:lnTo>
                    <a:pt x="144" y="54"/>
                  </a:lnTo>
                  <a:lnTo>
                    <a:pt x="252" y="54"/>
                  </a:lnTo>
                  <a:lnTo>
                    <a:pt x="306" y="90"/>
                  </a:lnTo>
                  <a:lnTo>
                    <a:pt x="324" y="90"/>
                  </a:lnTo>
                  <a:lnTo>
                    <a:pt x="342" y="72"/>
                  </a:lnTo>
                  <a:lnTo>
                    <a:pt x="324" y="54"/>
                  </a:lnTo>
                  <a:lnTo>
                    <a:pt x="270" y="18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7"/>
            <p:cNvSpPr/>
            <p:nvPr/>
          </p:nvSpPr>
          <p:spPr>
            <a:xfrm>
              <a:off x="1933250" y="2765900"/>
              <a:ext cx="8550" cy="25625"/>
            </a:xfrm>
            <a:custGeom>
              <a:avLst/>
              <a:gdLst/>
              <a:ahLst/>
              <a:cxnLst/>
              <a:rect l="l" t="t" r="r" b="b"/>
              <a:pathLst>
                <a:path w="342" h="1025" extrusionOk="0">
                  <a:moveTo>
                    <a:pt x="216" y="1"/>
                  </a:moveTo>
                  <a:lnTo>
                    <a:pt x="37" y="109"/>
                  </a:lnTo>
                  <a:lnTo>
                    <a:pt x="19" y="126"/>
                  </a:lnTo>
                  <a:lnTo>
                    <a:pt x="1" y="162"/>
                  </a:lnTo>
                  <a:lnTo>
                    <a:pt x="1" y="180"/>
                  </a:lnTo>
                  <a:lnTo>
                    <a:pt x="1" y="216"/>
                  </a:lnTo>
                  <a:lnTo>
                    <a:pt x="37" y="234"/>
                  </a:lnTo>
                  <a:lnTo>
                    <a:pt x="73" y="252"/>
                  </a:lnTo>
                  <a:lnTo>
                    <a:pt x="108" y="252"/>
                  </a:lnTo>
                  <a:lnTo>
                    <a:pt x="180" y="216"/>
                  </a:lnTo>
                  <a:lnTo>
                    <a:pt x="180" y="935"/>
                  </a:lnTo>
                  <a:lnTo>
                    <a:pt x="180" y="970"/>
                  </a:lnTo>
                  <a:lnTo>
                    <a:pt x="198" y="988"/>
                  </a:lnTo>
                  <a:lnTo>
                    <a:pt x="216" y="1006"/>
                  </a:lnTo>
                  <a:lnTo>
                    <a:pt x="252" y="1024"/>
                  </a:lnTo>
                  <a:lnTo>
                    <a:pt x="288" y="1006"/>
                  </a:lnTo>
                  <a:lnTo>
                    <a:pt x="306" y="988"/>
                  </a:lnTo>
                  <a:lnTo>
                    <a:pt x="324" y="970"/>
                  </a:lnTo>
                  <a:lnTo>
                    <a:pt x="342" y="935"/>
                  </a:lnTo>
                  <a:lnTo>
                    <a:pt x="342" y="9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7"/>
            <p:cNvSpPr/>
            <p:nvPr/>
          </p:nvSpPr>
          <p:spPr>
            <a:xfrm>
              <a:off x="1946275" y="2765900"/>
              <a:ext cx="16175" cy="25625"/>
            </a:xfrm>
            <a:custGeom>
              <a:avLst/>
              <a:gdLst/>
              <a:ahLst/>
              <a:cxnLst/>
              <a:rect l="l" t="t" r="r" b="b"/>
              <a:pathLst>
                <a:path w="647" h="1025" extrusionOk="0">
                  <a:moveTo>
                    <a:pt x="144" y="1"/>
                  </a:moveTo>
                  <a:lnTo>
                    <a:pt x="108" y="19"/>
                  </a:lnTo>
                  <a:lnTo>
                    <a:pt x="90" y="37"/>
                  </a:lnTo>
                  <a:lnTo>
                    <a:pt x="72" y="55"/>
                  </a:lnTo>
                  <a:lnTo>
                    <a:pt x="54" y="91"/>
                  </a:lnTo>
                  <a:lnTo>
                    <a:pt x="72" y="126"/>
                  </a:lnTo>
                  <a:lnTo>
                    <a:pt x="72" y="144"/>
                  </a:lnTo>
                  <a:lnTo>
                    <a:pt x="108" y="162"/>
                  </a:lnTo>
                  <a:lnTo>
                    <a:pt x="378" y="162"/>
                  </a:lnTo>
                  <a:lnTo>
                    <a:pt x="234" y="324"/>
                  </a:lnTo>
                  <a:lnTo>
                    <a:pt x="216" y="342"/>
                  </a:lnTo>
                  <a:lnTo>
                    <a:pt x="216" y="378"/>
                  </a:lnTo>
                  <a:lnTo>
                    <a:pt x="216" y="414"/>
                  </a:lnTo>
                  <a:lnTo>
                    <a:pt x="234" y="432"/>
                  </a:lnTo>
                  <a:lnTo>
                    <a:pt x="252" y="450"/>
                  </a:lnTo>
                  <a:lnTo>
                    <a:pt x="288" y="468"/>
                  </a:lnTo>
                  <a:lnTo>
                    <a:pt x="360" y="486"/>
                  </a:lnTo>
                  <a:lnTo>
                    <a:pt x="431" y="522"/>
                  </a:lnTo>
                  <a:lnTo>
                    <a:pt x="467" y="575"/>
                  </a:lnTo>
                  <a:lnTo>
                    <a:pt x="485" y="665"/>
                  </a:lnTo>
                  <a:lnTo>
                    <a:pt x="467" y="737"/>
                  </a:lnTo>
                  <a:lnTo>
                    <a:pt x="431" y="791"/>
                  </a:lnTo>
                  <a:lnTo>
                    <a:pt x="360" y="845"/>
                  </a:lnTo>
                  <a:lnTo>
                    <a:pt x="216" y="845"/>
                  </a:lnTo>
                  <a:lnTo>
                    <a:pt x="144" y="791"/>
                  </a:lnTo>
                  <a:lnTo>
                    <a:pt x="108" y="773"/>
                  </a:lnTo>
                  <a:lnTo>
                    <a:pt x="54" y="773"/>
                  </a:lnTo>
                  <a:lnTo>
                    <a:pt x="36" y="791"/>
                  </a:lnTo>
                  <a:lnTo>
                    <a:pt x="18" y="827"/>
                  </a:lnTo>
                  <a:lnTo>
                    <a:pt x="0" y="845"/>
                  </a:lnTo>
                  <a:lnTo>
                    <a:pt x="18" y="881"/>
                  </a:lnTo>
                  <a:lnTo>
                    <a:pt x="36" y="917"/>
                  </a:lnTo>
                  <a:lnTo>
                    <a:pt x="90" y="953"/>
                  </a:lnTo>
                  <a:lnTo>
                    <a:pt x="144" y="988"/>
                  </a:lnTo>
                  <a:lnTo>
                    <a:pt x="216" y="1006"/>
                  </a:lnTo>
                  <a:lnTo>
                    <a:pt x="288" y="1024"/>
                  </a:lnTo>
                  <a:lnTo>
                    <a:pt x="360" y="1006"/>
                  </a:lnTo>
                  <a:lnTo>
                    <a:pt x="431" y="988"/>
                  </a:lnTo>
                  <a:lnTo>
                    <a:pt x="485" y="953"/>
                  </a:lnTo>
                  <a:lnTo>
                    <a:pt x="539" y="917"/>
                  </a:lnTo>
                  <a:lnTo>
                    <a:pt x="593" y="863"/>
                  </a:lnTo>
                  <a:lnTo>
                    <a:pt x="611" y="791"/>
                  </a:lnTo>
                  <a:lnTo>
                    <a:pt x="647" y="719"/>
                  </a:lnTo>
                  <a:lnTo>
                    <a:pt x="647" y="665"/>
                  </a:lnTo>
                  <a:lnTo>
                    <a:pt x="647" y="593"/>
                  </a:lnTo>
                  <a:lnTo>
                    <a:pt x="629" y="522"/>
                  </a:lnTo>
                  <a:lnTo>
                    <a:pt x="593" y="468"/>
                  </a:lnTo>
                  <a:lnTo>
                    <a:pt x="539" y="414"/>
                  </a:lnTo>
                  <a:lnTo>
                    <a:pt x="503" y="360"/>
                  </a:lnTo>
                  <a:lnTo>
                    <a:pt x="449" y="342"/>
                  </a:lnTo>
                  <a:lnTo>
                    <a:pt x="629" y="144"/>
                  </a:lnTo>
                  <a:lnTo>
                    <a:pt x="629" y="126"/>
                  </a:lnTo>
                  <a:lnTo>
                    <a:pt x="647" y="91"/>
                  </a:lnTo>
                  <a:lnTo>
                    <a:pt x="647" y="55"/>
                  </a:lnTo>
                  <a:lnTo>
                    <a:pt x="629" y="37"/>
                  </a:lnTo>
                  <a:lnTo>
                    <a:pt x="593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7"/>
            <p:cNvSpPr/>
            <p:nvPr/>
          </p:nvSpPr>
          <p:spPr>
            <a:xfrm>
              <a:off x="1967825" y="2766800"/>
              <a:ext cx="20225" cy="24725"/>
            </a:xfrm>
            <a:custGeom>
              <a:avLst/>
              <a:gdLst/>
              <a:ahLst/>
              <a:cxnLst/>
              <a:rect l="l" t="t" r="r" b="b"/>
              <a:pathLst>
                <a:path w="809" h="989" extrusionOk="0">
                  <a:moveTo>
                    <a:pt x="539" y="270"/>
                  </a:moveTo>
                  <a:lnTo>
                    <a:pt x="539" y="629"/>
                  </a:lnTo>
                  <a:lnTo>
                    <a:pt x="252" y="629"/>
                  </a:lnTo>
                  <a:lnTo>
                    <a:pt x="539" y="270"/>
                  </a:lnTo>
                  <a:close/>
                  <a:moveTo>
                    <a:pt x="557" y="1"/>
                  </a:moveTo>
                  <a:lnTo>
                    <a:pt x="18" y="665"/>
                  </a:lnTo>
                  <a:lnTo>
                    <a:pt x="0" y="701"/>
                  </a:lnTo>
                  <a:lnTo>
                    <a:pt x="0" y="719"/>
                  </a:lnTo>
                  <a:lnTo>
                    <a:pt x="0" y="755"/>
                  </a:lnTo>
                  <a:lnTo>
                    <a:pt x="36" y="773"/>
                  </a:lnTo>
                  <a:lnTo>
                    <a:pt x="72" y="791"/>
                  </a:lnTo>
                  <a:lnTo>
                    <a:pt x="539" y="791"/>
                  </a:lnTo>
                  <a:lnTo>
                    <a:pt x="539" y="899"/>
                  </a:lnTo>
                  <a:lnTo>
                    <a:pt x="539" y="934"/>
                  </a:lnTo>
                  <a:lnTo>
                    <a:pt x="557" y="952"/>
                  </a:lnTo>
                  <a:lnTo>
                    <a:pt x="575" y="970"/>
                  </a:lnTo>
                  <a:lnTo>
                    <a:pt x="611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83" y="934"/>
                  </a:lnTo>
                  <a:lnTo>
                    <a:pt x="683" y="899"/>
                  </a:lnTo>
                  <a:lnTo>
                    <a:pt x="683" y="791"/>
                  </a:lnTo>
                  <a:lnTo>
                    <a:pt x="737" y="791"/>
                  </a:lnTo>
                  <a:lnTo>
                    <a:pt x="755" y="773"/>
                  </a:lnTo>
                  <a:lnTo>
                    <a:pt x="773" y="737"/>
                  </a:lnTo>
                  <a:lnTo>
                    <a:pt x="790" y="719"/>
                  </a:lnTo>
                  <a:lnTo>
                    <a:pt x="808" y="683"/>
                  </a:lnTo>
                  <a:lnTo>
                    <a:pt x="808" y="647"/>
                  </a:lnTo>
                  <a:lnTo>
                    <a:pt x="790" y="593"/>
                  </a:lnTo>
                  <a:lnTo>
                    <a:pt x="773" y="575"/>
                  </a:lnTo>
                  <a:lnTo>
                    <a:pt x="737" y="557"/>
                  </a:lnTo>
                  <a:lnTo>
                    <a:pt x="647" y="557"/>
                  </a:lnTo>
                  <a:lnTo>
                    <a:pt x="629" y="593"/>
                  </a:lnTo>
                  <a:lnTo>
                    <a:pt x="611" y="593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7"/>
            <p:cNvSpPr/>
            <p:nvPr/>
          </p:nvSpPr>
          <p:spPr>
            <a:xfrm>
              <a:off x="1991625" y="2766350"/>
              <a:ext cx="16625" cy="25175"/>
            </a:xfrm>
            <a:custGeom>
              <a:avLst/>
              <a:gdLst/>
              <a:ahLst/>
              <a:cxnLst/>
              <a:rect l="l" t="t" r="r" b="b"/>
              <a:pathLst>
                <a:path w="665" h="1007" extrusionOk="0">
                  <a:moveTo>
                    <a:pt x="252" y="1"/>
                  </a:moveTo>
                  <a:lnTo>
                    <a:pt x="198" y="19"/>
                  </a:lnTo>
                  <a:lnTo>
                    <a:pt x="144" y="37"/>
                  </a:lnTo>
                  <a:lnTo>
                    <a:pt x="90" y="91"/>
                  </a:lnTo>
                  <a:lnTo>
                    <a:pt x="36" y="126"/>
                  </a:lnTo>
                  <a:lnTo>
                    <a:pt x="18" y="144"/>
                  </a:lnTo>
                  <a:lnTo>
                    <a:pt x="18" y="180"/>
                  </a:lnTo>
                  <a:lnTo>
                    <a:pt x="18" y="216"/>
                  </a:lnTo>
                  <a:lnTo>
                    <a:pt x="36" y="234"/>
                  </a:lnTo>
                  <a:lnTo>
                    <a:pt x="36" y="252"/>
                  </a:lnTo>
                  <a:lnTo>
                    <a:pt x="72" y="252"/>
                  </a:lnTo>
                  <a:lnTo>
                    <a:pt x="90" y="270"/>
                  </a:lnTo>
                  <a:lnTo>
                    <a:pt x="126" y="252"/>
                  </a:lnTo>
                  <a:lnTo>
                    <a:pt x="144" y="234"/>
                  </a:lnTo>
                  <a:lnTo>
                    <a:pt x="198" y="198"/>
                  </a:lnTo>
                  <a:lnTo>
                    <a:pt x="252" y="162"/>
                  </a:lnTo>
                  <a:lnTo>
                    <a:pt x="323" y="144"/>
                  </a:lnTo>
                  <a:lnTo>
                    <a:pt x="395" y="162"/>
                  </a:lnTo>
                  <a:lnTo>
                    <a:pt x="467" y="216"/>
                  </a:lnTo>
                  <a:lnTo>
                    <a:pt x="485" y="270"/>
                  </a:lnTo>
                  <a:lnTo>
                    <a:pt x="503" y="342"/>
                  </a:lnTo>
                  <a:lnTo>
                    <a:pt x="485" y="414"/>
                  </a:lnTo>
                  <a:lnTo>
                    <a:pt x="449" y="468"/>
                  </a:lnTo>
                  <a:lnTo>
                    <a:pt x="18" y="863"/>
                  </a:lnTo>
                  <a:lnTo>
                    <a:pt x="0" y="881"/>
                  </a:lnTo>
                  <a:lnTo>
                    <a:pt x="0" y="917"/>
                  </a:lnTo>
                  <a:lnTo>
                    <a:pt x="0" y="952"/>
                  </a:lnTo>
                  <a:lnTo>
                    <a:pt x="18" y="970"/>
                  </a:lnTo>
                  <a:lnTo>
                    <a:pt x="54" y="988"/>
                  </a:lnTo>
                  <a:lnTo>
                    <a:pt x="72" y="1006"/>
                  </a:lnTo>
                  <a:lnTo>
                    <a:pt x="593" y="1006"/>
                  </a:lnTo>
                  <a:lnTo>
                    <a:pt x="629" y="988"/>
                  </a:lnTo>
                  <a:lnTo>
                    <a:pt x="647" y="970"/>
                  </a:lnTo>
                  <a:lnTo>
                    <a:pt x="665" y="952"/>
                  </a:lnTo>
                  <a:lnTo>
                    <a:pt x="665" y="917"/>
                  </a:lnTo>
                  <a:lnTo>
                    <a:pt x="665" y="881"/>
                  </a:lnTo>
                  <a:lnTo>
                    <a:pt x="647" y="863"/>
                  </a:lnTo>
                  <a:lnTo>
                    <a:pt x="611" y="845"/>
                  </a:lnTo>
                  <a:lnTo>
                    <a:pt x="287" y="845"/>
                  </a:lnTo>
                  <a:lnTo>
                    <a:pt x="557" y="593"/>
                  </a:lnTo>
                  <a:lnTo>
                    <a:pt x="611" y="539"/>
                  </a:lnTo>
                  <a:lnTo>
                    <a:pt x="647" y="486"/>
                  </a:lnTo>
                  <a:lnTo>
                    <a:pt x="665" y="414"/>
                  </a:lnTo>
                  <a:lnTo>
                    <a:pt x="665" y="342"/>
                  </a:lnTo>
                  <a:lnTo>
                    <a:pt x="665" y="270"/>
                  </a:lnTo>
                  <a:lnTo>
                    <a:pt x="647" y="198"/>
                  </a:lnTo>
                  <a:lnTo>
                    <a:pt x="611" y="144"/>
                  </a:lnTo>
                  <a:lnTo>
                    <a:pt x="575" y="91"/>
                  </a:lnTo>
                  <a:lnTo>
                    <a:pt x="521" y="55"/>
                  </a:lnTo>
                  <a:lnTo>
                    <a:pt x="467" y="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7"/>
            <p:cNvSpPr/>
            <p:nvPr/>
          </p:nvSpPr>
          <p:spPr>
            <a:xfrm>
              <a:off x="767400" y="2017100"/>
              <a:ext cx="26950" cy="35050"/>
            </a:xfrm>
            <a:custGeom>
              <a:avLst/>
              <a:gdLst/>
              <a:ahLst/>
              <a:cxnLst/>
              <a:rect l="l" t="t" r="r" b="b"/>
              <a:pathLst>
                <a:path w="1078" h="1402" extrusionOk="0">
                  <a:moveTo>
                    <a:pt x="449" y="1"/>
                  </a:moveTo>
                  <a:lnTo>
                    <a:pt x="359" y="19"/>
                  </a:lnTo>
                  <a:lnTo>
                    <a:pt x="288" y="55"/>
                  </a:lnTo>
                  <a:lnTo>
                    <a:pt x="216" y="90"/>
                  </a:lnTo>
                  <a:lnTo>
                    <a:pt x="144" y="162"/>
                  </a:lnTo>
                  <a:lnTo>
                    <a:pt x="90" y="216"/>
                  </a:lnTo>
                  <a:lnTo>
                    <a:pt x="72" y="306"/>
                  </a:lnTo>
                  <a:lnTo>
                    <a:pt x="54" y="378"/>
                  </a:lnTo>
                  <a:lnTo>
                    <a:pt x="72" y="468"/>
                  </a:lnTo>
                  <a:lnTo>
                    <a:pt x="90" y="539"/>
                  </a:lnTo>
                  <a:lnTo>
                    <a:pt x="180" y="629"/>
                  </a:lnTo>
                  <a:lnTo>
                    <a:pt x="288" y="701"/>
                  </a:lnTo>
                  <a:lnTo>
                    <a:pt x="395" y="737"/>
                  </a:lnTo>
                  <a:lnTo>
                    <a:pt x="521" y="773"/>
                  </a:lnTo>
                  <a:lnTo>
                    <a:pt x="665" y="809"/>
                  </a:lnTo>
                  <a:lnTo>
                    <a:pt x="790" y="863"/>
                  </a:lnTo>
                  <a:lnTo>
                    <a:pt x="844" y="916"/>
                  </a:lnTo>
                  <a:lnTo>
                    <a:pt x="862" y="988"/>
                  </a:lnTo>
                  <a:lnTo>
                    <a:pt x="844" y="1060"/>
                  </a:lnTo>
                  <a:lnTo>
                    <a:pt x="772" y="1114"/>
                  </a:lnTo>
                  <a:lnTo>
                    <a:pt x="665" y="1168"/>
                  </a:lnTo>
                  <a:lnTo>
                    <a:pt x="539" y="1186"/>
                  </a:lnTo>
                  <a:lnTo>
                    <a:pt x="431" y="1186"/>
                  </a:lnTo>
                  <a:lnTo>
                    <a:pt x="342" y="1150"/>
                  </a:lnTo>
                  <a:lnTo>
                    <a:pt x="252" y="1096"/>
                  </a:lnTo>
                  <a:lnTo>
                    <a:pt x="162" y="1042"/>
                  </a:lnTo>
                  <a:lnTo>
                    <a:pt x="126" y="1024"/>
                  </a:lnTo>
                  <a:lnTo>
                    <a:pt x="90" y="1006"/>
                  </a:lnTo>
                  <a:lnTo>
                    <a:pt x="54" y="1024"/>
                  </a:lnTo>
                  <a:lnTo>
                    <a:pt x="18" y="1042"/>
                  </a:lnTo>
                  <a:lnTo>
                    <a:pt x="0" y="1096"/>
                  </a:lnTo>
                  <a:lnTo>
                    <a:pt x="0" y="1132"/>
                  </a:lnTo>
                  <a:lnTo>
                    <a:pt x="18" y="1168"/>
                  </a:lnTo>
                  <a:lnTo>
                    <a:pt x="54" y="1204"/>
                  </a:lnTo>
                  <a:lnTo>
                    <a:pt x="162" y="1276"/>
                  </a:lnTo>
                  <a:lnTo>
                    <a:pt x="288" y="1329"/>
                  </a:lnTo>
                  <a:lnTo>
                    <a:pt x="413" y="1383"/>
                  </a:lnTo>
                  <a:lnTo>
                    <a:pt x="539" y="1401"/>
                  </a:lnTo>
                  <a:lnTo>
                    <a:pt x="647" y="1383"/>
                  </a:lnTo>
                  <a:lnTo>
                    <a:pt x="737" y="1365"/>
                  </a:lnTo>
                  <a:lnTo>
                    <a:pt x="826" y="1329"/>
                  </a:lnTo>
                  <a:lnTo>
                    <a:pt x="898" y="1276"/>
                  </a:lnTo>
                  <a:lnTo>
                    <a:pt x="970" y="1222"/>
                  </a:lnTo>
                  <a:lnTo>
                    <a:pt x="1024" y="1150"/>
                  </a:lnTo>
                  <a:lnTo>
                    <a:pt x="1060" y="1078"/>
                  </a:lnTo>
                  <a:lnTo>
                    <a:pt x="1078" y="988"/>
                  </a:lnTo>
                  <a:lnTo>
                    <a:pt x="1060" y="899"/>
                  </a:lnTo>
                  <a:lnTo>
                    <a:pt x="1024" y="809"/>
                  </a:lnTo>
                  <a:lnTo>
                    <a:pt x="934" y="719"/>
                  </a:lnTo>
                  <a:lnTo>
                    <a:pt x="826" y="647"/>
                  </a:lnTo>
                  <a:lnTo>
                    <a:pt x="701" y="611"/>
                  </a:lnTo>
                  <a:lnTo>
                    <a:pt x="557" y="575"/>
                  </a:lnTo>
                  <a:lnTo>
                    <a:pt x="431" y="539"/>
                  </a:lnTo>
                  <a:lnTo>
                    <a:pt x="324" y="486"/>
                  </a:lnTo>
                  <a:lnTo>
                    <a:pt x="270" y="432"/>
                  </a:lnTo>
                  <a:lnTo>
                    <a:pt x="252" y="378"/>
                  </a:lnTo>
                  <a:lnTo>
                    <a:pt x="270" y="306"/>
                  </a:lnTo>
                  <a:lnTo>
                    <a:pt x="324" y="252"/>
                  </a:lnTo>
                  <a:lnTo>
                    <a:pt x="431" y="216"/>
                  </a:lnTo>
                  <a:lnTo>
                    <a:pt x="539" y="198"/>
                  </a:lnTo>
                  <a:lnTo>
                    <a:pt x="629" y="198"/>
                  </a:lnTo>
                  <a:lnTo>
                    <a:pt x="719" y="234"/>
                  </a:lnTo>
                  <a:lnTo>
                    <a:pt x="790" y="270"/>
                  </a:lnTo>
                  <a:lnTo>
                    <a:pt x="862" y="324"/>
                  </a:lnTo>
                  <a:lnTo>
                    <a:pt x="898" y="342"/>
                  </a:lnTo>
                  <a:lnTo>
                    <a:pt x="934" y="324"/>
                  </a:lnTo>
                  <a:lnTo>
                    <a:pt x="970" y="324"/>
                  </a:lnTo>
                  <a:lnTo>
                    <a:pt x="988" y="288"/>
                  </a:lnTo>
                  <a:lnTo>
                    <a:pt x="1006" y="252"/>
                  </a:lnTo>
                  <a:lnTo>
                    <a:pt x="1006" y="216"/>
                  </a:lnTo>
                  <a:lnTo>
                    <a:pt x="1006" y="180"/>
                  </a:lnTo>
                  <a:lnTo>
                    <a:pt x="970" y="144"/>
                  </a:lnTo>
                  <a:lnTo>
                    <a:pt x="880" y="90"/>
                  </a:lnTo>
                  <a:lnTo>
                    <a:pt x="772" y="37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7"/>
            <p:cNvSpPr/>
            <p:nvPr/>
          </p:nvSpPr>
          <p:spPr>
            <a:xfrm>
              <a:off x="801525" y="2017550"/>
              <a:ext cx="21125" cy="34150"/>
            </a:xfrm>
            <a:custGeom>
              <a:avLst/>
              <a:gdLst/>
              <a:ahLst/>
              <a:cxnLst/>
              <a:rect l="l" t="t" r="r" b="b"/>
              <a:pathLst>
                <a:path w="845" h="1366" extrusionOk="0">
                  <a:moveTo>
                    <a:pt x="108" y="1"/>
                  </a:moveTo>
                  <a:lnTo>
                    <a:pt x="54" y="19"/>
                  </a:lnTo>
                  <a:lnTo>
                    <a:pt x="36" y="37"/>
                  </a:lnTo>
                  <a:lnTo>
                    <a:pt x="0" y="72"/>
                  </a:lnTo>
                  <a:lnTo>
                    <a:pt x="0" y="108"/>
                  </a:lnTo>
                  <a:lnTo>
                    <a:pt x="0" y="1258"/>
                  </a:lnTo>
                  <a:lnTo>
                    <a:pt x="0" y="1294"/>
                  </a:lnTo>
                  <a:lnTo>
                    <a:pt x="36" y="1329"/>
                  </a:lnTo>
                  <a:lnTo>
                    <a:pt x="72" y="1365"/>
                  </a:lnTo>
                  <a:lnTo>
                    <a:pt x="790" y="1365"/>
                  </a:lnTo>
                  <a:lnTo>
                    <a:pt x="808" y="1329"/>
                  </a:lnTo>
                  <a:lnTo>
                    <a:pt x="844" y="1294"/>
                  </a:lnTo>
                  <a:lnTo>
                    <a:pt x="844" y="1258"/>
                  </a:lnTo>
                  <a:lnTo>
                    <a:pt x="844" y="1222"/>
                  </a:lnTo>
                  <a:lnTo>
                    <a:pt x="826" y="1186"/>
                  </a:lnTo>
                  <a:lnTo>
                    <a:pt x="790" y="1150"/>
                  </a:lnTo>
                  <a:lnTo>
                    <a:pt x="216" y="1150"/>
                  </a:lnTo>
                  <a:lnTo>
                    <a:pt x="216" y="791"/>
                  </a:lnTo>
                  <a:lnTo>
                    <a:pt x="700" y="791"/>
                  </a:lnTo>
                  <a:lnTo>
                    <a:pt x="736" y="755"/>
                  </a:lnTo>
                  <a:lnTo>
                    <a:pt x="772" y="719"/>
                  </a:lnTo>
                  <a:lnTo>
                    <a:pt x="772" y="683"/>
                  </a:lnTo>
                  <a:lnTo>
                    <a:pt x="772" y="647"/>
                  </a:lnTo>
                  <a:lnTo>
                    <a:pt x="736" y="611"/>
                  </a:lnTo>
                  <a:lnTo>
                    <a:pt x="700" y="593"/>
                  </a:lnTo>
                  <a:lnTo>
                    <a:pt x="664" y="575"/>
                  </a:lnTo>
                  <a:lnTo>
                    <a:pt x="216" y="575"/>
                  </a:lnTo>
                  <a:lnTo>
                    <a:pt x="216" y="216"/>
                  </a:lnTo>
                  <a:lnTo>
                    <a:pt x="790" y="216"/>
                  </a:lnTo>
                  <a:lnTo>
                    <a:pt x="826" y="180"/>
                  </a:lnTo>
                  <a:lnTo>
                    <a:pt x="844" y="144"/>
                  </a:lnTo>
                  <a:lnTo>
                    <a:pt x="844" y="108"/>
                  </a:lnTo>
                  <a:lnTo>
                    <a:pt x="844" y="72"/>
                  </a:lnTo>
                  <a:lnTo>
                    <a:pt x="808" y="37"/>
                  </a:lnTo>
                  <a:lnTo>
                    <a:pt x="790" y="19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7"/>
            <p:cNvSpPr/>
            <p:nvPr/>
          </p:nvSpPr>
          <p:spPr>
            <a:xfrm>
              <a:off x="830250" y="2017550"/>
              <a:ext cx="23825" cy="33700"/>
            </a:xfrm>
            <a:custGeom>
              <a:avLst/>
              <a:gdLst/>
              <a:ahLst/>
              <a:cxnLst/>
              <a:rect l="l" t="t" r="r" b="b"/>
              <a:pathLst>
                <a:path w="953" h="1348" extrusionOk="0">
                  <a:moveTo>
                    <a:pt x="467" y="216"/>
                  </a:moveTo>
                  <a:lnTo>
                    <a:pt x="557" y="234"/>
                  </a:lnTo>
                  <a:lnTo>
                    <a:pt x="611" y="288"/>
                  </a:lnTo>
                  <a:lnTo>
                    <a:pt x="647" y="342"/>
                  </a:lnTo>
                  <a:lnTo>
                    <a:pt x="665" y="432"/>
                  </a:lnTo>
                  <a:lnTo>
                    <a:pt x="647" y="503"/>
                  </a:lnTo>
                  <a:lnTo>
                    <a:pt x="611" y="557"/>
                  </a:lnTo>
                  <a:lnTo>
                    <a:pt x="539" y="611"/>
                  </a:lnTo>
                  <a:lnTo>
                    <a:pt x="467" y="629"/>
                  </a:lnTo>
                  <a:lnTo>
                    <a:pt x="234" y="629"/>
                  </a:lnTo>
                  <a:lnTo>
                    <a:pt x="234" y="216"/>
                  </a:lnTo>
                  <a:close/>
                  <a:moveTo>
                    <a:pt x="72" y="1"/>
                  </a:moveTo>
                  <a:lnTo>
                    <a:pt x="36" y="19"/>
                  </a:lnTo>
                  <a:lnTo>
                    <a:pt x="18" y="55"/>
                  </a:lnTo>
                  <a:lnTo>
                    <a:pt x="0" y="90"/>
                  </a:lnTo>
                  <a:lnTo>
                    <a:pt x="0" y="1240"/>
                  </a:lnTo>
                  <a:lnTo>
                    <a:pt x="18" y="1294"/>
                  </a:lnTo>
                  <a:lnTo>
                    <a:pt x="36" y="1329"/>
                  </a:lnTo>
                  <a:lnTo>
                    <a:pt x="72" y="1347"/>
                  </a:lnTo>
                  <a:lnTo>
                    <a:pt x="162" y="1347"/>
                  </a:lnTo>
                  <a:lnTo>
                    <a:pt x="180" y="1329"/>
                  </a:lnTo>
                  <a:lnTo>
                    <a:pt x="216" y="1294"/>
                  </a:lnTo>
                  <a:lnTo>
                    <a:pt x="216" y="1240"/>
                  </a:lnTo>
                  <a:lnTo>
                    <a:pt x="216" y="827"/>
                  </a:lnTo>
                  <a:lnTo>
                    <a:pt x="467" y="827"/>
                  </a:lnTo>
                  <a:lnTo>
                    <a:pt x="575" y="881"/>
                  </a:lnTo>
                  <a:lnTo>
                    <a:pt x="593" y="898"/>
                  </a:lnTo>
                  <a:lnTo>
                    <a:pt x="629" y="934"/>
                  </a:lnTo>
                  <a:lnTo>
                    <a:pt x="647" y="970"/>
                  </a:lnTo>
                  <a:lnTo>
                    <a:pt x="647" y="1006"/>
                  </a:lnTo>
                  <a:lnTo>
                    <a:pt x="665" y="1132"/>
                  </a:lnTo>
                  <a:lnTo>
                    <a:pt x="683" y="1258"/>
                  </a:lnTo>
                  <a:lnTo>
                    <a:pt x="755" y="1311"/>
                  </a:lnTo>
                  <a:lnTo>
                    <a:pt x="790" y="1329"/>
                  </a:lnTo>
                  <a:lnTo>
                    <a:pt x="826" y="1347"/>
                  </a:lnTo>
                  <a:lnTo>
                    <a:pt x="880" y="1347"/>
                  </a:lnTo>
                  <a:lnTo>
                    <a:pt x="916" y="1311"/>
                  </a:lnTo>
                  <a:lnTo>
                    <a:pt x="934" y="1294"/>
                  </a:lnTo>
                  <a:lnTo>
                    <a:pt x="952" y="1240"/>
                  </a:lnTo>
                  <a:lnTo>
                    <a:pt x="952" y="1204"/>
                  </a:lnTo>
                  <a:lnTo>
                    <a:pt x="916" y="1150"/>
                  </a:lnTo>
                  <a:lnTo>
                    <a:pt x="862" y="1132"/>
                  </a:lnTo>
                  <a:lnTo>
                    <a:pt x="862" y="1006"/>
                  </a:lnTo>
                  <a:lnTo>
                    <a:pt x="844" y="898"/>
                  </a:lnTo>
                  <a:lnTo>
                    <a:pt x="790" y="809"/>
                  </a:lnTo>
                  <a:lnTo>
                    <a:pt x="719" y="719"/>
                  </a:lnTo>
                  <a:lnTo>
                    <a:pt x="790" y="665"/>
                  </a:lnTo>
                  <a:lnTo>
                    <a:pt x="844" y="593"/>
                  </a:lnTo>
                  <a:lnTo>
                    <a:pt x="862" y="503"/>
                  </a:lnTo>
                  <a:lnTo>
                    <a:pt x="880" y="414"/>
                  </a:lnTo>
                  <a:lnTo>
                    <a:pt x="862" y="324"/>
                  </a:lnTo>
                  <a:lnTo>
                    <a:pt x="844" y="252"/>
                  </a:lnTo>
                  <a:lnTo>
                    <a:pt x="808" y="180"/>
                  </a:lnTo>
                  <a:lnTo>
                    <a:pt x="755" y="108"/>
                  </a:lnTo>
                  <a:lnTo>
                    <a:pt x="701" y="55"/>
                  </a:lnTo>
                  <a:lnTo>
                    <a:pt x="629" y="1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7"/>
            <p:cNvSpPr/>
            <p:nvPr/>
          </p:nvSpPr>
          <p:spPr>
            <a:xfrm>
              <a:off x="858975" y="2018900"/>
              <a:ext cx="29650" cy="32350"/>
            </a:xfrm>
            <a:custGeom>
              <a:avLst/>
              <a:gdLst/>
              <a:ahLst/>
              <a:cxnLst/>
              <a:rect l="l" t="t" r="r" b="b"/>
              <a:pathLst>
                <a:path w="1186" h="1294" extrusionOk="0">
                  <a:moveTo>
                    <a:pt x="72" y="1"/>
                  </a:moveTo>
                  <a:lnTo>
                    <a:pt x="36" y="18"/>
                  </a:lnTo>
                  <a:lnTo>
                    <a:pt x="19" y="54"/>
                  </a:lnTo>
                  <a:lnTo>
                    <a:pt x="1" y="90"/>
                  </a:lnTo>
                  <a:lnTo>
                    <a:pt x="19" y="144"/>
                  </a:lnTo>
                  <a:lnTo>
                    <a:pt x="503" y="1275"/>
                  </a:lnTo>
                  <a:lnTo>
                    <a:pt x="503" y="1293"/>
                  </a:lnTo>
                  <a:lnTo>
                    <a:pt x="683" y="1293"/>
                  </a:lnTo>
                  <a:lnTo>
                    <a:pt x="683" y="1275"/>
                  </a:lnTo>
                  <a:lnTo>
                    <a:pt x="1168" y="144"/>
                  </a:lnTo>
                  <a:lnTo>
                    <a:pt x="1186" y="90"/>
                  </a:lnTo>
                  <a:lnTo>
                    <a:pt x="1168" y="54"/>
                  </a:lnTo>
                  <a:lnTo>
                    <a:pt x="1150" y="18"/>
                  </a:lnTo>
                  <a:lnTo>
                    <a:pt x="1114" y="1"/>
                  </a:lnTo>
                  <a:lnTo>
                    <a:pt x="1024" y="1"/>
                  </a:lnTo>
                  <a:lnTo>
                    <a:pt x="1006" y="18"/>
                  </a:lnTo>
                  <a:lnTo>
                    <a:pt x="970" y="54"/>
                  </a:lnTo>
                  <a:lnTo>
                    <a:pt x="593" y="952"/>
                  </a:lnTo>
                  <a:lnTo>
                    <a:pt x="216" y="54"/>
                  </a:lnTo>
                  <a:lnTo>
                    <a:pt x="198" y="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7"/>
            <p:cNvSpPr/>
            <p:nvPr/>
          </p:nvSpPr>
          <p:spPr>
            <a:xfrm>
              <a:off x="894900" y="2017550"/>
              <a:ext cx="5400" cy="34150"/>
            </a:xfrm>
            <a:custGeom>
              <a:avLst/>
              <a:gdLst/>
              <a:ahLst/>
              <a:cxnLst/>
              <a:rect l="l" t="t" r="r" b="b"/>
              <a:pathLst>
                <a:path w="216" h="1366" extrusionOk="0"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8" y="72"/>
                  </a:lnTo>
                  <a:lnTo>
                    <a:pt x="0" y="108"/>
                  </a:lnTo>
                  <a:lnTo>
                    <a:pt x="0" y="1258"/>
                  </a:lnTo>
                  <a:lnTo>
                    <a:pt x="18" y="1294"/>
                  </a:lnTo>
                  <a:lnTo>
                    <a:pt x="36" y="1329"/>
                  </a:lnTo>
                  <a:lnTo>
                    <a:pt x="72" y="1365"/>
                  </a:lnTo>
                  <a:lnTo>
                    <a:pt x="162" y="1365"/>
                  </a:lnTo>
                  <a:lnTo>
                    <a:pt x="198" y="1329"/>
                  </a:lnTo>
                  <a:lnTo>
                    <a:pt x="216" y="1294"/>
                  </a:lnTo>
                  <a:lnTo>
                    <a:pt x="216" y="1258"/>
                  </a:lnTo>
                  <a:lnTo>
                    <a:pt x="216" y="108"/>
                  </a:lnTo>
                  <a:lnTo>
                    <a:pt x="216" y="72"/>
                  </a:lnTo>
                  <a:lnTo>
                    <a:pt x="198" y="37"/>
                  </a:lnTo>
                  <a:lnTo>
                    <a:pt x="162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7"/>
            <p:cNvSpPr/>
            <p:nvPr/>
          </p:nvSpPr>
          <p:spPr>
            <a:xfrm>
              <a:off x="907900" y="2016650"/>
              <a:ext cx="30100" cy="35050"/>
            </a:xfrm>
            <a:custGeom>
              <a:avLst/>
              <a:gdLst/>
              <a:ahLst/>
              <a:cxnLst/>
              <a:rect l="l" t="t" r="r" b="b"/>
              <a:pathLst>
                <a:path w="1204" h="1402" extrusionOk="0">
                  <a:moveTo>
                    <a:pt x="755" y="1"/>
                  </a:moveTo>
                  <a:lnTo>
                    <a:pt x="593" y="19"/>
                  </a:lnTo>
                  <a:lnTo>
                    <a:pt x="468" y="55"/>
                  </a:lnTo>
                  <a:lnTo>
                    <a:pt x="342" y="108"/>
                  </a:lnTo>
                  <a:lnTo>
                    <a:pt x="234" y="198"/>
                  </a:lnTo>
                  <a:lnTo>
                    <a:pt x="145" y="306"/>
                  </a:lnTo>
                  <a:lnTo>
                    <a:pt x="73" y="414"/>
                  </a:lnTo>
                  <a:lnTo>
                    <a:pt x="19" y="557"/>
                  </a:lnTo>
                  <a:lnTo>
                    <a:pt x="1" y="701"/>
                  </a:lnTo>
                  <a:lnTo>
                    <a:pt x="19" y="845"/>
                  </a:lnTo>
                  <a:lnTo>
                    <a:pt x="73" y="970"/>
                  </a:lnTo>
                  <a:lnTo>
                    <a:pt x="127" y="1096"/>
                  </a:lnTo>
                  <a:lnTo>
                    <a:pt x="216" y="1186"/>
                  </a:lnTo>
                  <a:lnTo>
                    <a:pt x="324" y="1276"/>
                  </a:lnTo>
                  <a:lnTo>
                    <a:pt x="450" y="1347"/>
                  </a:lnTo>
                  <a:lnTo>
                    <a:pt x="575" y="1383"/>
                  </a:lnTo>
                  <a:lnTo>
                    <a:pt x="719" y="1401"/>
                  </a:lnTo>
                  <a:lnTo>
                    <a:pt x="845" y="1383"/>
                  </a:lnTo>
                  <a:lnTo>
                    <a:pt x="953" y="1365"/>
                  </a:lnTo>
                  <a:lnTo>
                    <a:pt x="1060" y="1312"/>
                  </a:lnTo>
                  <a:lnTo>
                    <a:pt x="1168" y="1258"/>
                  </a:lnTo>
                  <a:lnTo>
                    <a:pt x="1204" y="1222"/>
                  </a:lnTo>
                  <a:lnTo>
                    <a:pt x="1204" y="1168"/>
                  </a:lnTo>
                  <a:lnTo>
                    <a:pt x="1204" y="1132"/>
                  </a:lnTo>
                  <a:lnTo>
                    <a:pt x="1186" y="1096"/>
                  </a:lnTo>
                  <a:lnTo>
                    <a:pt x="1150" y="1060"/>
                  </a:lnTo>
                  <a:lnTo>
                    <a:pt x="1078" y="1060"/>
                  </a:lnTo>
                  <a:lnTo>
                    <a:pt x="1042" y="1078"/>
                  </a:lnTo>
                  <a:lnTo>
                    <a:pt x="971" y="1114"/>
                  </a:lnTo>
                  <a:lnTo>
                    <a:pt x="881" y="1150"/>
                  </a:lnTo>
                  <a:lnTo>
                    <a:pt x="809" y="1168"/>
                  </a:lnTo>
                  <a:lnTo>
                    <a:pt x="719" y="1186"/>
                  </a:lnTo>
                  <a:lnTo>
                    <a:pt x="629" y="1168"/>
                  </a:lnTo>
                  <a:lnTo>
                    <a:pt x="540" y="1150"/>
                  </a:lnTo>
                  <a:lnTo>
                    <a:pt x="450" y="1096"/>
                  </a:lnTo>
                  <a:lnTo>
                    <a:pt x="378" y="1042"/>
                  </a:lnTo>
                  <a:lnTo>
                    <a:pt x="306" y="970"/>
                  </a:lnTo>
                  <a:lnTo>
                    <a:pt x="270" y="881"/>
                  </a:lnTo>
                  <a:lnTo>
                    <a:pt x="234" y="791"/>
                  </a:lnTo>
                  <a:lnTo>
                    <a:pt x="234" y="701"/>
                  </a:lnTo>
                  <a:lnTo>
                    <a:pt x="234" y="611"/>
                  </a:lnTo>
                  <a:lnTo>
                    <a:pt x="270" y="521"/>
                  </a:lnTo>
                  <a:lnTo>
                    <a:pt x="306" y="432"/>
                  </a:lnTo>
                  <a:lnTo>
                    <a:pt x="378" y="360"/>
                  </a:lnTo>
                  <a:lnTo>
                    <a:pt x="450" y="306"/>
                  </a:lnTo>
                  <a:lnTo>
                    <a:pt x="540" y="252"/>
                  </a:lnTo>
                  <a:lnTo>
                    <a:pt x="629" y="234"/>
                  </a:lnTo>
                  <a:lnTo>
                    <a:pt x="719" y="216"/>
                  </a:lnTo>
                  <a:lnTo>
                    <a:pt x="809" y="234"/>
                  </a:lnTo>
                  <a:lnTo>
                    <a:pt x="881" y="252"/>
                  </a:lnTo>
                  <a:lnTo>
                    <a:pt x="971" y="288"/>
                  </a:lnTo>
                  <a:lnTo>
                    <a:pt x="1042" y="324"/>
                  </a:lnTo>
                  <a:lnTo>
                    <a:pt x="1078" y="342"/>
                  </a:lnTo>
                  <a:lnTo>
                    <a:pt x="1150" y="342"/>
                  </a:lnTo>
                  <a:lnTo>
                    <a:pt x="1186" y="306"/>
                  </a:lnTo>
                  <a:lnTo>
                    <a:pt x="1204" y="270"/>
                  </a:lnTo>
                  <a:lnTo>
                    <a:pt x="1204" y="234"/>
                  </a:lnTo>
                  <a:lnTo>
                    <a:pt x="1204" y="180"/>
                  </a:lnTo>
                  <a:lnTo>
                    <a:pt x="1168" y="162"/>
                  </a:lnTo>
                  <a:lnTo>
                    <a:pt x="1078" y="91"/>
                  </a:lnTo>
                  <a:lnTo>
                    <a:pt x="971" y="37"/>
                  </a:lnTo>
                  <a:lnTo>
                    <a:pt x="863" y="1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7"/>
            <p:cNvSpPr/>
            <p:nvPr/>
          </p:nvSpPr>
          <p:spPr>
            <a:xfrm>
              <a:off x="946975" y="2017550"/>
              <a:ext cx="21125" cy="34150"/>
            </a:xfrm>
            <a:custGeom>
              <a:avLst/>
              <a:gdLst/>
              <a:ahLst/>
              <a:cxnLst/>
              <a:rect l="l" t="t" r="r" b="b"/>
              <a:pathLst>
                <a:path w="845" h="1366" extrusionOk="0"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8" y="72"/>
                  </a:lnTo>
                  <a:lnTo>
                    <a:pt x="0" y="108"/>
                  </a:lnTo>
                  <a:lnTo>
                    <a:pt x="0" y="1258"/>
                  </a:lnTo>
                  <a:lnTo>
                    <a:pt x="18" y="1294"/>
                  </a:lnTo>
                  <a:lnTo>
                    <a:pt x="36" y="1329"/>
                  </a:lnTo>
                  <a:lnTo>
                    <a:pt x="72" y="1365"/>
                  </a:lnTo>
                  <a:lnTo>
                    <a:pt x="790" y="1365"/>
                  </a:lnTo>
                  <a:lnTo>
                    <a:pt x="826" y="1329"/>
                  </a:lnTo>
                  <a:lnTo>
                    <a:pt x="844" y="1294"/>
                  </a:lnTo>
                  <a:lnTo>
                    <a:pt x="844" y="1258"/>
                  </a:lnTo>
                  <a:lnTo>
                    <a:pt x="844" y="1222"/>
                  </a:lnTo>
                  <a:lnTo>
                    <a:pt x="826" y="1186"/>
                  </a:lnTo>
                  <a:lnTo>
                    <a:pt x="790" y="1150"/>
                  </a:lnTo>
                  <a:lnTo>
                    <a:pt x="216" y="1150"/>
                  </a:lnTo>
                  <a:lnTo>
                    <a:pt x="216" y="791"/>
                  </a:lnTo>
                  <a:lnTo>
                    <a:pt x="718" y="791"/>
                  </a:lnTo>
                  <a:lnTo>
                    <a:pt x="754" y="755"/>
                  </a:lnTo>
                  <a:lnTo>
                    <a:pt x="772" y="719"/>
                  </a:lnTo>
                  <a:lnTo>
                    <a:pt x="772" y="683"/>
                  </a:lnTo>
                  <a:lnTo>
                    <a:pt x="772" y="647"/>
                  </a:lnTo>
                  <a:lnTo>
                    <a:pt x="754" y="611"/>
                  </a:lnTo>
                  <a:lnTo>
                    <a:pt x="718" y="593"/>
                  </a:lnTo>
                  <a:lnTo>
                    <a:pt x="665" y="575"/>
                  </a:lnTo>
                  <a:lnTo>
                    <a:pt x="216" y="575"/>
                  </a:lnTo>
                  <a:lnTo>
                    <a:pt x="216" y="216"/>
                  </a:lnTo>
                  <a:lnTo>
                    <a:pt x="790" y="216"/>
                  </a:lnTo>
                  <a:lnTo>
                    <a:pt x="826" y="180"/>
                  </a:lnTo>
                  <a:lnTo>
                    <a:pt x="844" y="144"/>
                  </a:lnTo>
                  <a:lnTo>
                    <a:pt x="844" y="108"/>
                  </a:lnTo>
                  <a:lnTo>
                    <a:pt x="844" y="72"/>
                  </a:lnTo>
                  <a:lnTo>
                    <a:pt x="826" y="37"/>
                  </a:lnTo>
                  <a:lnTo>
                    <a:pt x="790" y="19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7"/>
            <p:cNvSpPr/>
            <p:nvPr/>
          </p:nvSpPr>
          <p:spPr>
            <a:xfrm>
              <a:off x="973900" y="2017100"/>
              <a:ext cx="26525" cy="35050"/>
            </a:xfrm>
            <a:custGeom>
              <a:avLst/>
              <a:gdLst/>
              <a:ahLst/>
              <a:cxnLst/>
              <a:rect l="l" t="t" r="r" b="b"/>
              <a:pathLst>
                <a:path w="1061" h="1402" extrusionOk="0">
                  <a:moveTo>
                    <a:pt x="467" y="1"/>
                  </a:moveTo>
                  <a:lnTo>
                    <a:pt x="378" y="19"/>
                  </a:lnTo>
                  <a:lnTo>
                    <a:pt x="306" y="55"/>
                  </a:lnTo>
                  <a:lnTo>
                    <a:pt x="216" y="90"/>
                  </a:lnTo>
                  <a:lnTo>
                    <a:pt x="162" y="144"/>
                  </a:lnTo>
                  <a:lnTo>
                    <a:pt x="108" y="216"/>
                  </a:lnTo>
                  <a:lnTo>
                    <a:pt x="72" y="306"/>
                  </a:lnTo>
                  <a:lnTo>
                    <a:pt x="72" y="378"/>
                  </a:lnTo>
                  <a:lnTo>
                    <a:pt x="72" y="468"/>
                  </a:lnTo>
                  <a:lnTo>
                    <a:pt x="108" y="539"/>
                  </a:lnTo>
                  <a:lnTo>
                    <a:pt x="180" y="629"/>
                  </a:lnTo>
                  <a:lnTo>
                    <a:pt x="288" y="701"/>
                  </a:lnTo>
                  <a:lnTo>
                    <a:pt x="414" y="737"/>
                  </a:lnTo>
                  <a:lnTo>
                    <a:pt x="521" y="773"/>
                  </a:lnTo>
                  <a:lnTo>
                    <a:pt x="665" y="809"/>
                  </a:lnTo>
                  <a:lnTo>
                    <a:pt x="791" y="863"/>
                  </a:lnTo>
                  <a:lnTo>
                    <a:pt x="862" y="916"/>
                  </a:lnTo>
                  <a:lnTo>
                    <a:pt x="880" y="988"/>
                  </a:lnTo>
                  <a:lnTo>
                    <a:pt x="845" y="1060"/>
                  </a:lnTo>
                  <a:lnTo>
                    <a:pt x="791" y="1114"/>
                  </a:lnTo>
                  <a:lnTo>
                    <a:pt x="683" y="1168"/>
                  </a:lnTo>
                  <a:lnTo>
                    <a:pt x="557" y="1186"/>
                  </a:lnTo>
                  <a:lnTo>
                    <a:pt x="449" y="1186"/>
                  </a:lnTo>
                  <a:lnTo>
                    <a:pt x="360" y="1150"/>
                  </a:lnTo>
                  <a:lnTo>
                    <a:pt x="252" y="1096"/>
                  </a:lnTo>
                  <a:lnTo>
                    <a:pt x="180" y="1042"/>
                  </a:lnTo>
                  <a:lnTo>
                    <a:pt x="144" y="1024"/>
                  </a:lnTo>
                  <a:lnTo>
                    <a:pt x="108" y="1006"/>
                  </a:lnTo>
                  <a:lnTo>
                    <a:pt x="72" y="1024"/>
                  </a:lnTo>
                  <a:lnTo>
                    <a:pt x="36" y="1042"/>
                  </a:lnTo>
                  <a:lnTo>
                    <a:pt x="36" y="1060"/>
                  </a:lnTo>
                  <a:lnTo>
                    <a:pt x="1" y="1096"/>
                  </a:lnTo>
                  <a:lnTo>
                    <a:pt x="1" y="1132"/>
                  </a:lnTo>
                  <a:lnTo>
                    <a:pt x="19" y="1168"/>
                  </a:lnTo>
                  <a:lnTo>
                    <a:pt x="36" y="1204"/>
                  </a:lnTo>
                  <a:lnTo>
                    <a:pt x="162" y="1276"/>
                  </a:lnTo>
                  <a:lnTo>
                    <a:pt x="270" y="1329"/>
                  </a:lnTo>
                  <a:lnTo>
                    <a:pt x="414" y="1383"/>
                  </a:lnTo>
                  <a:lnTo>
                    <a:pt x="539" y="1401"/>
                  </a:lnTo>
                  <a:lnTo>
                    <a:pt x="647" y="1383"/>
                  </a:lnTo>
                  <a:lnTo>
                    <a:pt x="737" y="1365"/>
                  </a:lnTo>
                  <a:lnTo>
                    <a:pt x="827" y="1329"/>
                  </a:lnTo>
                  <a:lnTo>
                    <a:pt x="898" y="1276"/>
                  </a:lnTo>
                  <a:lnTo>
                    <a:pt x="970" y="1222"/>
                  </a:lnTo>
                  <a:lnTo>
                    <a:pt x="1024" y="1150"/>
                  </a:lnTo>
                  <a:lnTo>
                    <a:pt x="1060" y="1078"/>
                  </a:lnTo>
                  <a:lnTo>
                    <a:pt x="1060" y="988"/>
                  </a:lnTo>
                  <a:lnTo>
                    <a:pt x="1060" y="899"/>
                  </a:lnTo>
                  <a:lnTo>
                    <a:pt x="1024" y="809"/>
                  </a:lnTo>
                  <a:lnTo>
                    <a:pt x="934" y="719"/>
                  </a:lnTo>
                  <a:lnTo>
                    <a:pt x="827" y="647"/>
                  </a:lnTo>
                  <a:lnTo>
                    <a:pt x="701" y="611"/>
                  </a:lnTo>
                  <a:lnTo>
                    <a:pt x="557" y="575"/>
                  </a:lnTo>
                  <a:lnTo>
                    <a:pt x="432" y="539"/>
                  </a:lnTo>
                  <a:lnTo>
                    <a:pt x="324" y="486"/>
                  </a:lnTo>
                  <a:lnTo>
                    <a:pt x="270" y="432"/>
                  </a:lnTo>
                  <a:lnTo>
                    <a:pt x="270" y="378"/>
                  </a:lnTo>
                  <a:lnTo>
                    <a:pt x="288" y="306"/>
                  </a:lnTo>
                  <a:lnTo>
                    <a:pt x="342" y="252"/>
                  </a:lnTo>
                  <a:lnTo>
                    <a:pt x="449" y="216"/>
                  </a:lnTo>
                  <a:lnTo>
                    <a:pt x="557" y="198"/>
                  </a:lnTo>
                  <a:lnTo>
                    <a:pt x="647" y="198"/>
                  </a:lnTo>
                  <a:lnTo>
                    <a:pt x="719" y="234"/>
                  </a:lnTo>
                  <a:lnTo>
                    <a:pt x="809" y="270"/>
                  </a:lnTo>
                  <a:lnTo>
                    <a:pt x="862" y="324"/>
                  </a:lnTo>
                  <a:lnTo>
                    <a:pt x="880" y="324"/>
                  </a:lnTo>
                  <a:lnTo>
                    <a:pt x="916" y="342"/>
                  </a:lnTo>
                  <a:lnTo>
                    <a:pt x="952" y="324"/>
                  </a:lnTo>
                  <a:lnTo>
                    <a:pt x="988" y="324"/>
                  </a:lnTo>
                  <a:lnTo>
                    <a:pt x="1006" y="288"/>
                  </a:lnTo>
                  <a:lnTo>
                    <a:pt x="1024" y="252"/>
                  </a:lnTo>
                  <a:lnTo>
                    <a:pt x="1024" y="216"/>
                  </a:lnTo>
                  <a:lnTo>
                    <a:pt x="1006" y="180"/>
                  </a:lnTo>
                  <a:lnTo>
                    <a:pt x="988" y="144"/>
                  </a:lnTo>
                  <a:lnTo>
                    <a:pt x="880" y="90"/>
                  </a:lnTo>
                  <a:lnTo>
                    <a:pt x="773" y="37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7"/>
            <p:cNvSpPr/>
            <p:nvPr/>
          </p:nvSpPr>
          <p:spPr>
            <a:xfrm>
              <a:off x="766950" y="2131125"/>
              <a:ext cx="22925" cy="29650"/>
            </a:xfrm>
            <a:custGeom>
              <a:avLst/>
              <a:gdLst/>
              <a:ahLst/>
              <a:cxnLst/>
              <a:rect l="l" t="t" r="r" b="b"/>
              <a:pathLst>
                <a:path w="917" h="1186" extrusionOk="0">
                  <a:moveTo>
                    <a:pt x="377" y="1"/>
                  </a:moveTo>
                  <a:lnTo>
                    <a:pt x="306" y="19"/>
                  </a:lnTo>
                  <a:lnTo>
                    <a:pt x="234" y="37"/>
                  </a:lnTo>
                  <a:lnTo>
                    <a:pt x="162" y="91"/>
                  </a:lnTo>
                  <a:lnTo>
                    <a:pt x="108" y="126"/>
                  </a:lnTo>
                  <a:lnTo>
                    <a:pt x="72" y="180"/>
                  </a:lnTo>
                  <a:lnTo>
                    <a:pt x="54" y="252"/>
                  </a:lnTo>
                  <a:lnTo>
                    <a:pt x="36" y="324"/>
                  </a:lnTo>
                  <a:lnTo>
                    <a:pt x="54" y="396"/>
                  </a:lnTo>
                  <a:lnTo>
                    <a:pt x="72" y="450"/>
                  </a:lnTo>
                  <a:lnTo>
                    <a:pt x="144" y="539"/>
                  </a:lnTo>
                  <a:lnTo>
                    <a:pt x="234" y="593"/>
                  </a:lnTo>
                  <a:lnTo>
                    <a:pt x="342" y="629"/>
                  </a:lnTo>
                  <a:lnTo>
                    <a:pt x="449" y="647"/>
                  </a:lnTo>
                  <a:lnTo>
                    <a:pt x="557" y="683"/>
                  </a:lnTo>
                  <a:lnTo>
                    <a:pt x="665" y="737"/>
                  </a:lnTo>
                  <a:lnTo>
                    <a:pt x="719" y="791"/>
                  </a:lnTo>
                  <a:lnTo>
                    <a:pt x="737" y="827"/>
                  </a:lnTo>
                  <a:lnTo>
                    <a:pt x="719" y="899"/>
                  </a:lnTo>
                  <a:lnTo>
                    <a:pt x="665" y="952"/>
                  </a:lnTo>
                  <a:lnTo>
                    <a:pt x="575" y="1006"/>
                  </a:lnTo>
                  <a:lnTo>
                    <a:pt x="467" y="1024"/>
                  </a:lnTo>
                  <a:lnTo>
                    <a:pt x="377" y="1006"/>
                  </a:lnTo>
                  <a:lnTo>
                    <a:pt x="288" y="970"/>
                  </a:lnTo>
                  <a:lnTo>
                    <a:pt x="216" y="934"/>
                  </a:lnTo>
                  <a:lnTo>
                    <a:pt x="144" y="881"/>
                  </a:lnTo>
                  <a:lnTo>
                    <a:pt x="108" y="863"/>
                  </a:lnTo>
                  <a:lnTo>
                    <a:pt x="54" y="863"/>
                  </a:lnTo>
                  <a:lnTo>
                    <a:pt x="18" y="881"/>
                  </a:lnTo>
                  <a:lnTo>
                    <a:pt x="0" y="899"/>
                  </a:lnTo>
                  <a:lnTo>
                    <a:pt x="0" y="934"/>
                  </a:lnTo>
                  <a:lnTo>
                    <a:pt x="0" y="970"/>
                  </a:lnTo>
                  <a:lnTo>
                    <a:pt x="0" y="1006"/>
                  </a:lnTo>
                  <a:lnTo>
                    <a:pt x="36" y="1024"/>
                  </a:lnTo>
                  <a:lnTo>
                    <a:pt x="126" y="1096"/>
                  </a:lnTo>
                  <a:lnTo>
                    <a:pt x="234" y="1150"/>
                  </a:lnTo>
                  <a:lnTo>
                    <a:pt x="342" y="1186"/>
                  </a:lnTo>
                  <a:lnTo>
                    <a:pt x="539" y="1186"/>
                  </a:lnTo>
                  <a:lnTo>
                    <a:pt x="611" y="1168"/>
                  </a:lnTo>
                  <a:lnTo>
                    <a:pt x="701" y="1132"/>
                  </a:lnTo>
                  <a:lnTo>
                    <a:pt x="773" y="1096"/>
                  </a:lnTo>
                  <a:lnTo>
                    <a:pt x="826" y="1042"/>
                  </a:lnTo>
                  <a:lnTo>
                    <a:pt x="862" y="988"/>
                  </a:lnTo>
                  <a:lnTo>
                    <a:pt x="898" y="917"/>
                  </a:lnTo>
                  <a:lnTo>
                    <a:pt x="916" y="845"/>
                  </a:lnTo>
                  <a:lnTo>
                    <a:pt x="898" y="773"/>
                  </a:lnTo>
                  <a:lnTo>
                    <a:pt x="862" y="701"/>
                  </a:lnTo>
                  <a:lnTo>
                    <a:pt x="790" y="611"/>
                  </a:lnTo>
                  <a:lnTo>
                    <a:pt x="701" y="557"/>
                  </a:lnTo>
                  <a:lnTo>
                    <a:pt x="575" y="521"/>
                  </a:lnTo>
                  <a:lnTo>
                    <a:pt x="467" y="486"/>
                  </a:lnTo>
                  <a:lnTo>
                    <a:pt x="360" y="468"/>
                  </a:lnTo>
                  <a:lnTo>
                    <a:pt x="252" y="414"/>
                  </a:lnTo>
                  <a:lnTo>
                    <a:pt x="198" y="378"/>
                  </a:lnTo>
                  <a:lnTo>
                    <a:pt x="198" y="324"/>
                  </a:lnTo>
                  <a:lnTo>
                    <a:pt x="234" y="270"/>
                  </a:lnTo>
                  <a:lnTo>
                    <a:pt x="270" y="216"/>
                  </a:lnTo>
                  <a:lnTo>
                    <a:pt x="360" y="180"/>
                  </a:lnTo>
                  <a:lnTo>
                    <a:pt x="449" y="162"/>
                  </a:lnTo>
                  <a:lnTo>
                    <a:pt x="521" y="180"/>
                  </a:lnTo>
                  <a:lnTo>
                    <a:pt x="593" y="198"/>
                  </a:lnTo>
                  <a:lnTo>
                    <a:pt x="665" y="234"/>
                  </a:lnTo>
                  <a:lnTo>
                    <a:pt x="719" y="270"/>
                  </a:lnTo>
                  <a:lnTo>
                    <a:pt x="737" y="270"/>
                  </a:lnTo>
                  <a:lnTo>
                    <a:pt x="755" y="288"/>
                  </a:lnTo>
                  <a:lnTo>
                    <a:pt x="790" y="288"/>
                  </a:lnTo>
                  <a:lnTo>
                    <a:pt x="826" y="270"/>
                  </a:lnTo>
                  <a:lnTo>
                    <a:pt x="844" y="252"/>
                  </a:lnTo>
                  <a:lnTo>
                    <a:pt x="862" y="216"/>
                  </a:lnTo>
                  <a:lnTo>
                    <a:pt x="862" y="180"/>
                  </a:lnTo>
                  <a:lnTo>
                    <a:pt x="844" y="144"/>
                  </a:lnTo>
                  <a:lnTo>
                    <a:pt x="826" y="126"/>
                  </a:lnTo>
                  <a:lnTo>
                    <a:pt x="737" y="73"/>
                  </a:lnTo>
                  <a:lnTo>
                    <a:pt x="647" y="37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7"/>
            <p:cNvSpPr/>
            <p:nvPr/>
          </p:nvSpPr>
          <p:spPr>
            <a:xfrm>
              <a:off x="794325" y="2139650"/>
              <a:ext cx="20225" cy="21125"/>
            </a:xfrm>
            <a:custGeom>
              <a:avLst/>
              <a:gdLst/>
              <a:ahLst/>
              <a:cxnLst/>
              <a:rect l="l" t="t" r="r" b="b"/>
              <a:pathLst>
                <a:path w="809" h="845" extrusionOk="0">
                  <a:moveTo>
                    <a:pt x="414" y="163"/>
                  </a:moveTo>
                  <a:lnTo>
                    <a:pt x="486" y="180"/>
                  </a:lnTo>
                  <a:lnTo>
                    <a:pt x="557" y="216"/>
                  </a:lnTo>
                  <a:lnTo>
                    <a:pt x="611" y="270"/>
                  </a:lnTo>
                  <a:lnTo>
                    <a:pt x="665" y="342"/>
                  </a:lnTo>
                  <a:lnTo>
                    <a:pt x="162" y="342"/>
                  </a:lnTo>
                  <a:lnTo>
                    <a:pt x="198" y="270"/>
                  </a:lnTo>
                  <a:lnTo>
                    <a:pt x="270" y="216"/>
                  </a:lnTo>
                  <a:lnTo>
                    <a:pt x="342" y="180"/>
                  </a:lnTo>
                  <a:lnTo>
                    <a:pt x="414" y="163"/>
                  </a:lnTo>
                  <a:close/>
                  <a:moveTo>
                    <a:pt x="396" y="1"/>
                  </a:moveTo>
                  <a:lnTo>
                    <a:pt x="324" y="19"/>
                  </a:lnTo>
                  <a:lnTo>
                    <a:pt x="234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5" y="198"/>
                  </a:lnTo>
                  <a:lnTo>
                    <a:pt x="19" y="270"/>
                  </a:lnTo>
                  <a:lnTo>
                    <a:pt x="1" y="342"/>
                  </a:lnTo>
                  <a:lnTo>
                    <a:pt x="1" y="414"/>
                  </a:lnTo>
                  <a:lnTo>
                    <a:pt x="1" y="504"/>
                  </a:lnTo>
                  <a:lnTo>
                    <a:pt x="19" y="576"/>
                  </a:lnTo>
                  <a:lnTo>
                    <a:pt x="73" y="647"/>
                  </a:lnTo>
                  <a:lnTo>
                    <a:pt x="108" y="719"/>
                  </a:lnTo>
                  <a:lnTo>
                    <a:pt x="180" y="773"/>
                  </a:lnTo>
                  <a:lnTo>
                    <a:pt x="252" y="809"/>
                  </a:lnTo>
                  <a:lnTo>
                    <a:pt x="324" y="827"/>
                  </a:lnTo>
                  <a:lnTo>
                    <a:pt x="396" y="845"/>
                  </a:lnTo>
                  <a:lnTo>
                    <a:pt x="486" y="827"/>
                  </a:lnTo>
                  <a:lnTo>
                    <a:pt x="557" y="809"/>
                  </a:lnTo>
                  <a:lnTo>
                    <a:pt x="629" y="773"/>
                  </a:lnTo>
                  <a:lnTo>
                    <a:pt x="701" y="719"/>
                  </a:lnTo>
                  <a:lnTo>
                    <a:pt x="719" y="701"/>
                  </a:lnTo>
                  <a:lnTo>
                    <a:pt x="719" y="665"/>
                  </a:lnTo>
                  <a:lnTo>
                    <a:pt x="719" y="647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611" y="593"/>
                  </a:lnTo>
                  <a:lnTo>
                    <a:pt x="575" y="611"/>
                  </a:lnTo>
                  <a:lnTo>
                    <a:pt x="486" y="647"/>
                  </a:lnTo>
                  <a:lnTo>
                    <a:pt x="396" y="665"/>
                  </a:lnTo>
                  <a:lnTo>
                    <a:pt x="324" y="629"/>
                  </a:lnTo>
                  <a:lnTo>
                    <a:pt x="252" y="593"/>
                  </a:lnTo>
                  <a:lnTo>
                    <a:pt x="216" y="540"/>
                  </a:lnTo>
                  <a:lnTo>
                    <a:pt x="180" y="468"/>
                  </a:lnTo>
                  <a:lnTo>
                    <a:pt x="773" y="468"/>
                  </a:lnTo>
                  <a:lnTo>
                    <a:pt x="791" y="432"/>
                  </a:lnTo>
                  <a:lnTo>
                    <a:pt x="809" y="414"/>
                  </a:lnTo>
                  <a:lnTo>
                    <a:pt x="809" y="396"/>
                  </a:lnTo>
                  <a:lnTo>
                    <a:pt x="791" y="306"/>
                  </a:lnTo>
                  <a:lnTo>
                    <a:pt x="773" y="234"/>
                  </a:lnTo>
                  <a:lnTo>
                    <a:pt x="737" y="180"/>
                  </a:lnTo>
                  <a:lnTo>
                    <a:pt x="683" y="127"/>
                  </a:lnTo>
                  <a:lnTo>
                    <a:pt x="629" y="73"/>
                  </a:lnTo>
                  <a:lnTo>
                    <a:pt x="557" y="37"/>
                  </a:lnTo>
                  <a:lnTo>
                    <a:pt x="486" y="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7"/>
            <p:cNvSpPr/>
            <p:nvPr/>
          </p:nvSpPr>
          <p:spPr>
            <a:xfrm>
              <a:off x="820375" y="2139650"/>
              <a:ext cx="12600" cy="21125"/>
            </a:xfrm>
            <a:custGeom>
              <a:avLst/>
              <a:gdLst/>
              <a:ahLst/>
              <a:cxnLst/>
              <a:rect l="l" t="t" r="r" b="b"/>
              <a:pathLst>
                <a:path w="504" h="845" extrusionOk="0">
                  <a:moveTo>
                    <a:pt x="72" y="1"/>
                  </a:moveTo>
                  <a:lnTo>
                    <a:pt x="36" y="19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0" y="91"/>
                  </a:lnTo>
                  <a:lnTo>
                    <a:pt x="0" y="755"/>
                  </a:lnTo>
                  <a:lnTo>
                    <a:pt x="0" y="791"/>
                  </a:lnTo>
                  <a:lnTo>
                    <a:pt x="18" y="809"/>
                  </a:lnTo>
                  <a:lnTo>
                    <a:pt x="36" y="827"/>
                  </a:lnTo>
                  <a:lnTo>
                    <a:pt x="72" y="845"/>
                  </a:lnTo>
                  <a:lnTo>
                    <a:pt x="108" y="827"/>
                  </a:lnTo>
                  <a:lnTo>
                    <a:pt x="144" y="809"/>
                  </a:lnTo>
                  <a:lnTo>
                    <a:pt x="162" y="791"/>
                  </a:lnTo>
                  <a:lnTo>
                    <a:pt x="180" y="755"/>
                  </a:lnTo>
                  <a:lnTo>
                    <a:pt x="180" y="432"/>
                  </a:lnTo>
                  <a:lnTo>
                    <a:pt x="198" y="360"/>
                  </a:lnTo>
                  <a:lnTo>
                    <a:pt x="234" y="288"/>
                  </a:lnTo>
                  <a:lnTo>
                    <a:pt x="270" y="252"/>
                  </a:lnTo>
                  <a:lnTo>
                    <a:pt x="323" y="216"/>
                  </a:lnTo>
                  <a:lnTo>
                    <a:pt x="359" y="198"/>
                  </a:lnTo>
                  <a:lnTo>
                    <a:pt x="413" y="180"/>
                  </a:lnTo>
                  <a:lnTo>
                    <a:pt x="449" y="180"/>
                  </a:lnTo>
                  <a:lnTo>
                    <a:pt x="485" y="163"/>
                  </a:lnTo>
                  <a:lnTo>
                    <a:pt x="503" y="127"/>
                  </a:lnTo>
                  <a:lnTo>
                    <a:pt x="503" y="91"/>
                  </a:lnTo>
                  <a:lnTo>
                    <a:pt x="503" y="55"/>
                  </a:lnTo>
                  <a:lnTo>
                    <a:pt x="485" y="19"/>
                  </a:lnTo>
                  <a:lnTo>
                    <a:pt x="449" y="1"/>
                  </a:lnTo>
                  <a:lnTo>
                    <a:pt x="413" y="1"/>
                  </a:lnTo>
                  <a:lnTo>
                    <a:pt x="306" y="19"/>
                  </a:lnTo>
                  <a:lnTo>
                    <a:pt x="198" y="55"/>
                  </a:lnTo>
                  <a:lnTo>
                    <a:pt x="180" y="91"/>
                  </a:lnTo>
                  <a:lnTo>
                    <a:pt x="162" y="55"/>
                  </a:lnTo>
                  <a:lnTo>
                    <a:pt x="144" y="37"/>
                  </a:lnTo>
                  <a:lnTo>
                    <a:pt x="108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838775" y="2140100"/>
              <a:ext cx="16625" cy="19350"/>
            </a:xfrm>
            <a:custGeom>
              <a:avLst/>
              <a:gdLst/>
              <a:ahLst/>
              <a:cxnLst/>
              <a:rect l="l" t="t" r="r" b="b"/>
              <a:pathLst>
                <a:path w="665" h="774" extrusionOk="0">
                  <a:moveTo>
                    <a:pt x="90" y="1"/>
                  </a:moveTo>
                  <a:lnTo>
                    <a:pt x="54" y="19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0" y="91"/>
                  </a:lnTo>
                  <a:lnTo>
                    <a:pt x="0" y="127"/>
                  </a:lnTo>
                  <a:lnTo>
                    <a:pt x="270" y="773"/>
                  </a:lnTo>
                  <a:lnTo>
                    <a:pt x="378" y="773"/>
                  </a:lnTo>
                  <a:lnTo>
                    <a:pt x="647" y="127"/>
                  </a:lnTo>
                  <a:lnTo>
                    <a:pt x="665" y="91"/>
                  </a:lnTo>
                  <a:lnTo>
                    <a:pt x="665" y="73"/>
                  </a:lnTo>
                  <a:lnTo>
                    <a:pt x="665" y="37"/>
                  </a:lnTo>
                  <a:lnTo>
                    <a:pt x="665" y="19"/>
                  </a:lnTo>
                  <a:lnTo>
                    <a:pt x="665" y="1"/>
                  </a:lnTo>
                  <a:lnTo>
                    <a:pt x="629" y="1"/>
                  </a:lnTo>
                  <a:lnTo>
                    <a:pt x="593" y="19"/>
                  </a:lnTo>
                  <a:lnTo>
                    <a:pt x="557" y="37"/>
                  </a:lnTo>
                  <a:lnTo>
                    <a:pt x="539" y="55"/>
                  </a:lnTo>
                  <a:lnTo>
                    <a:pt x="360" y="504"/>
                  </a:lnTo>
                  <a:lnTo>
                    <a:pt x="162" y="55"/>
                  </a:lnTo>
                  <a:lnTo>
                    <a:pt x="144" y="37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862575" y="2131575"/>
              <a:ext cx="4500" cy="29200"/>
            </a:xfrm>
            <a:custGeom>
              <a:avLst/>
              <a:gdLst/>
              <a:ahLst/>
              <a:cxnLst/>
              <a:rect l="l" t="t" r="r" b="b"/>
              <a:pathLst>
                <a:path w="180" h="1168" extrusionOk="0">
                  <a:moveTo>
                    <a:pt x="54" y="1"/>
                  </a:moveTo>
                  <a:lnTo>
                    <a:pt x="36" y="19"/>
                  </a:lnTo>
                  <a:lnTo>
                    <a:pt x="18" y="55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36" y="180"/>
                  </a:lnTo>
                  <a:lnTo>
                    <a:pt x="54" y="198"/>
                  </a:lnTo>
                  <a:lnTo>
                    <a:pt x="90" y="216"/>
                  </a:lnTo>
                  <a:lnTo>
                    <a:pt x="126" y="198"/>
                  </a:lnTo>
                  <a:lnTo>
                    <a:pt x="162" y="180"/>
                  </a:lnTo>
                  <a:lnTo>
                    <a:pt x="180" y="162"/>
                  </a:lnTo>
                  <a:lnTo>
                    <a:pt x="180" y="126"/>
                  </a:lnTo>
                  <a:lnTo>
                    <a:pt x="180" y="90"/>
                  </a:lnTo>
                  <a:lnTo>
                    <a:pt x="180" y="55"/>
                  </a:lnTo>
                  <a:lnTo>
                    <a:pt x="162" y="19"/>
                  </a:lnTo>
                  <a:lnTo>
                    <a:pt x="126" y="1"/>
                  </a:lnTo>
                  <a:close/>
                  <a:moveTo>
                    <a:pt x="90" y="324"/>
                  </a:moveTo>
                  <a:lnTo>
                    <a:pt x="54" y="342"/>
                  </a:lnTo>
                  <a:lnTo>
                    <a:pt x="36" y="360"/>
                  </a:lnTo>
                  <a:lnTo>
                    <a:pt x="18" y="396"/>
                  </a:lnTo>
                  <a:lnTo>
                    <a:pt x="0" y="432"/>
                  </a:lnTo>
                  <a:lnTo>
                    <a:pt x="0" y="1078"/>
                  </a:lnTo>
                  <a:lnTo>
                    <a:pt x="18" y="1114"/>
                  </a:lnTo>
                  <a:lnTo>
                    <a:pt x="36" y="1132"/>
                  </a:lnTo>
                  <a:lnTo>
                    <a:pt x="54" y="1150"/>
                  </a:lnTo>
                  <a:lnTo>
                    <a:pt x="90" y="1168"/>
                  </a:lnTo>
                  <a:lnTo>
                    <a:pt x="108" y="1168"/>
                  </a:lnTo>
                  <a:lnTo>
                    <a:pt x="126" y="1150"/>
                  </a:lnTo>
                  <a:lnTo>
                    <a:pt x="162" y="1132"/>
                  </a:lnTo>
                  <a:lnTo>
                    <a:pt x="180" y="1114"/>
                  </a:lnTo>
                  <a:lnTo>
                    <a:pt x="180" y="1078"/>
                  </a:lnTo>
                  <a:lnTo>
                    <a:pt x="180" y="432"/>
                  </a:lnTo>
                  <a:lnTo>
                    <a:pt x="180" y="414"/>
                  </a:lnTo>
                  <a:lnTo>
                    <a:pt x="180" y="378"/>
                  </a:lnTo>
                  <a:lnTo>
                    <a:pt x="162" y="360"/>
                  </a:lnTo>
                  <a:lnTo>
                    <a:pt x="126" y="342"/>
                  </a:lnTo>
                  <a:lnTo>
                    <a:pt x="9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872900" y="2139650"/>
              <a:ext cx="17975" cy="21125"/>
            </a:xfrm>
            <a:custGeom>
              <a:avLst/>
              <a:gdLst/>
              <a:ahLst/>
              <a:cxnLst/>
              <a:rect l="l" t="t" r="r" b="b"/>
              <a:pathLst>
                <a:path w="719" h="845" extrusionOk="0">
                  <a:moveTo>
                    <a:pt x="431" y="1"/>
                  </a:moveTo>
                  <a:lnTo>
                    <a:pt x="341" y="19"/>
                  </a:lnTo>
                  <a:lnTo>
                    <a:pt x="270" y="37"/>
                  </a:lnTo>
                  <a:lnTo>
                    <a:pt x="198" y="73"/>
                  </a:lnTo>
                  <a:lnTo>
                    <a:pt x="126" y="127"/>
                  </a:lnTo>
                  <a:lnTo>
                    <a:pt x="72" y="198"/>
                  </a:lnTo>
                  <a:lnTo>
                    <a:pt x="36" y="270"/>
                  </a:lnTo>
                  <a:lnTo>
                    <a:pt x="18" y="342"/>
                  </a:lnTo>
                  <a:lnTo>
                    <a:pt x="0" y="432"/>
                  </a:lnTo>
                  <a:lnTo>
                    <a:pt x="18" y="504"/>
                  </a:lnTo>
                  <a:lnTo>
                    <a:pt x="36" y="593"/>
                  </a:lnTo>
                  <a:lnTo>
                    <a:pt x="72" y="665"/>
                  </a:lnTo>
                  <a:lnTo>
                    <a:pt x="126" y="719"/>
                  </a:lnTo>
                  <a:lnTo>
                    <a:pt x="198" y="773"/>
                  </a:lnTo>
                  <a:lnTo>
                    <a:pt x="270" y="809"/>
                  </a:lnTo>
                  <a:lnTo>
                    <a:pt x="341" y="827"/>
                  </a:lnTo>
                  <a:lnTo>
                    <a:pt x="431" y="845"/>
                  </a:lnTo>
                  <a:lnTo>
                    <a:pt x="557" y="827"/>
                  </a:lnTo>
                  <a:lnTo>
                    <a:pt x="683" y="755"/>
                  </a:lnTo>
                  <a:lnTo>
                    <a:pt x="719" y="719"/>
                  </a:lnTo>
                  <a:lnTo>
                    <a:pt x="719" y="701"/>
                  </a:lnTo>
                  <a:lnTo>
                    <a:pt x="719" y="665"/>
                  </a:lnTo>
                  <a:lnTo>
                    <a:pt x="701" y="629"/>
                  </a:lnTo>
                  <a:lnTo>
                    <a:pt x="683" y="611"/>
                  </a:lnTo>
                  <a:lnTo>
                    <a:pt x="647" y="593"/>
                  </a:lnTo>
                  <a:lnTo>
                    <a:pt x="611" y="593"/>
                  </a:lnTo>
                  <a:lnTo>
                    <a:pt x="575" y="611"/>
                  </a:lnTo>
                  <a:lnTo>
                    <a:pt x="503" y="647"/>
                  </a:lnTo>
                  <a:lnTo>
                    <a:pt x="431" y="665"/>
                  </a:lnTo>
                  <a:lnTo>
                    <a:pt x="323" y="647"/>
                  </a:lnTo>
                  <a:lnTo>
                    <a:pt x="252" y="593"/>
                  </a:lnTo>
                  <a:lnTo>
                    <a:pt x="198" y="522"/>
                  </a:lnTo>
                  <a:lnTo>
                    <a:pt x="180" y="432"/>
                  </a:lnTo>
                  <a:lnTo>
                    <a:pt x="198" y="324"/>
                  </a:lnTo>
                  <a:lnTo>
                    <a:pt x="252" y="252"/>
                  </a:lnTo>
                  <a:lnTo>
                    <a:pt x="323" y="198"/>
                  </a:lnTo>
                  <a:lnTo>
                    <a:pt x="431" y="180"/>
                  </a:lnTo>
                  <a:lnTo>
                    <a:pt x="503" y="198"/>
                  </a:lnTo>
                  <a:lnTo>
                    <a:pt x="575" y="234"/>
                  </a:lnTo>
                  <a:lnTo>
                    <a:pt x="611" y="252"/>
                  </a:lnTo>
                  <a:lnTo>
                    <a:pt x="683" y="252"/>
                  </a:lnTo>
                  <a:lnTo>
                    <a:pt x="701" y="216"/>
                  </a:lnTo>
                  <a:lnTo>
                    <a:pt x="719" y="198"/>
                  </a:lnTo>
                  <a:lnTo>
                    <a:pt x="719" y="163"/>
                  </a:lnTo>
                  <a:lnTo>
                    <a:pt x="719" y="127"/>
                  </a:lnTo>
                  <a:lnTo>
                    <a:pt x="683" y="91"/>
                  </a:lnTo>
                  <a:lnTo>
                    <a:pt x="629" y="55"/>
                  </a:lnTo>
                  <a:lnTo>
                    <a:pt x="557" y="37"/>
                  </a:lnTo>
                  <a:lnTo>
                    <a:pt x="503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896225" y="2139650"/>
              <a:ext cx="20250" cy="21125"/>
            </a:xfrm>
            <a:custGeom>
              <a:avLst/>
              <a:gdLst/>
              <a:ahLst/>
              <a:cxnLst/>
              <a:rect l="l" t="t" r="r" b="b"/>
              <a:pathLst>
                <a:path w="810" h="845" extrusionOk="0">
                  <a:moveTo>
                    <a:pt x="414" y="163"/>
                  </a:moveTo>
                  <a:lnTo>
                    <a:pt x="504" y="180"/>
                  </a:lnTo>
                  <a:lnTo>
                    <a:pt x="558" y="216"/>
                  </a:lnTo>
                  <a:lnTo>
                    <a:pt x="612" y="270"/>
                  </a:lnTo>
                  <a:lnTo>
                    <a:pt x="665" y="342"/>
                  </a:lnTo>
                  <a:lnTo>
                    <a:pt x="181" y="342"/>
                  </a:lnTo>
                  <a:lnTo>
                    <a:pt x="216" y="270"/>
                  </a:lnTo>
                  <a:lnTo>
                    <a:pt x="270" y="216"/>
                  </a:lnTo>
                  <a:lnTo>
                    <a:pt x="342" y="180"/>
                  </a:lnTo>
                  <a:lnTo>
                    <a:pt x="414" y="163"/>
                  </a:lnTo>
                  <a:close/>
                  <a:moveTo>
                    <a:pt x="396" y="1"/>
                  </a:moveTo>
                  <a:lnTo>
                    <a:pt x="324" y="19"/>
                  </a:lnTo>
                  <a:lnTo>
                    <a:pt x="234" y="37"/>
                  </a:lnTo>
                  <a:lnTo>
                    <a:pt x="181" y="73"/>
                  </a:lnTo>
                  <a:lnTo>
                    <a:pt x="109" y="127"/>
                  </a:lnTo>
                  <a:lnTo>
                    <a:pt x="73" y="198"/>
                  </a:lnTo>
                  <a:lnTo>
                    <a:pt x="19" y="270"/>
                  </a:lnTo>
                  <a:lnTo>
                    <a:pt x="1" y="342"/>
                  </a:lnTo>
                  <a:lnTo>
                    <a:pt x="1" y="414"/>
                  </a:lnTo>
                  <a:lnTo>
                    <a:pt x="1" y="504"/>
                  </a:lnTo>
                  <a:lnTo>
                    <a:pt x="19" y="576"/>
                  </a:lnTo>
                  <a:lnTo>
                    <a:pt x="55" y="647"/>
                  </a:lnTo>
                  <a:lnTo>
                    <a:pt x="109" y="719"/>
                  </a:lnTo>
                  <a:lnTo>
                    <a:pt x="163" y="755"/>
                  </a:lnTo>
                  <a:lnTo>
                    <a:pt x="234" y="809"/>
                  </a:lnTo>
                  <a:lnTo>
                    <a:pt x="306" y="827"/>
                  </a:lnTo>
                  <a:lnTo>
                    <a:pt x="396" y="845"/>
                  </a:lnTo>
                  <a:lnTo>
                    <a:pt x="468" y="827"/>
                  </a:lnTo>
                  <a:lnTo>
                    <a:pt x="558" y="809"/>
                  </a:lnTo>
                  <a:lnTo>
                    <a:pt x="629" y="773"/>
                  </a:lnTo>
                  <a:lnTo>
                    <a:pt x="701" y="719"/>
                  </a:lnTo>
                  <a:lnTo>
                    <a:pt x="701" y="701"/>
                  </a:lnTo>
                  <a:lnTo>
                    <a:pt x="719" y="665"/>
                  </a:lnTo>
                  <a:lnTo>
                    <a:pt x="701" y="647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594" y="593"/>
                  </a:lnTo>
                  <a:lnTo>
                    <a:pt x="576" y="611"/>
                  </a:lnTo>
                  <a:lnTo>
                    <a:pt x="486" y="647"/>
                  </a:lnTo>
                  <a:lnTo>
                    <a:pt x="396" y="665"/>
                  </a:lnTo>
                  <a:lnTo>
                    <a:pt x="306" y="629"/>
                  </a:lnTo>
                  <a:lnTo>
                    <a:pt x="234" y="593"/>
                  </a:lnTo>
                  <a:lnTo>
                    <a:pt x="199" y="540"/>
                  </a:lnTo>
                  <a:lnTo>
                    <a:pt x="181" y="468"/>
                  </a:lnTo>
                  <a:lnTo>
                    <a:pt x="773" y="468"/>
                  </a:lnTo>
                  <a:lnTo>
                    <a:pt x="791" y="432"/>
                  </a:lnTo>
                  <a:lnTo>
                    <a:pt x="809" y="414"/>
                  </a:lnTo>
                  <a:lnTo>
                    <a:pt x="809" y="396"/>
                  </a:lnTo>
                  <a:lnTo>
                    <a:pt x="791" y="306"/>
                  </a:lnTo>
                  <a:lnTo>
                    <a:pt x="773" y="234"/>
                  </a:lnTo>
                  <a:lnTo>
                    <a:pt x="737" y="180"/>
                  </a:lnTo>
                  <a:lnTo>
                    <a:pt x="683" y="109"/>
                  </a:lnTo>
                  <a:lnTo>
                    <a:pt x="629" y="73"/>
                  </a:lnTo>
                  <a:lnTo>
                    <a:pt x="558" y="37"/>
                  </a:lnTo>
                  <a:lnTo>
                    <a:pt x="486" y="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921375" y="2139650"/>
              <a:ext cx="16200" cy="21125"/>
            </a:xfrm>
            <a:custGeom>
              <a:avLst/>
              <a:gdLst/>
              <a:ahLst/>
              <a:cxnLst/>
              <a:rect l="l" t="t" r="r" b="b"/>
              <a:pathLst>
                <a:path w="648" h="845" extrusionOk="0">
                  <a:moveTo>
                    <a:pt x="342" y="1"/>
                  </a:moveTo>
                  <a:lnTo>
                    <a:pt x="234" y="19"/>
                  </a:lnTo>
                  <a:lnTo>
                    <a:pt x="126" y="73"/>
                  </a:lnTo>
                  <a:lnTo>
                    <a:pt x="90" y="109"/>
                  </a:lnTo>
                  <a:lnTo>
                    <a:pt x="54" y="145"/>
                  </a:lnTo>
                  <a:lnTo>
                    <a:pt x="36" y="198"/>
                  </a:lnTo>
                  <a:lnTo>
                    <a:pt x="36" y="252"/>
                  </a:lnTo>
                  <a:lnTo>
                    <a:pt x="36" y="306"/>
                  </a:lnTo>
                  <a:lnTo>
                    <a:pt x="54" y="360"/>
                  </a:lnTo>
                  <a:lnTo>
                    <a:pt x="108" y="414"/>
                  </a:lnTo>
                  <a:lnTo>
                    <a:pt x="180" y="450"/>
                  </a:lnTo>
                  <a:lnTo>
                    <a:pt x="324" y="504"/>
                  </a:lnTo>
                  <a:lnTo>
                    <a:pt x="396" y="522"/>
                  </a:lnTo>
                  <a:lnTo>
                    <a:pt x="450" y="540"/>
                  </a:lnTo>
                  <a:lnTo>
                    <a:pt x="467" y="558"/>
                  </a:lnTo>
                  <a:lnTo>
                    <a:pt x="467" y="576"/>
                  </a:lnTo>
                  <a:lnTo>
                    <a:pt x="467" y="611"/>
                  </a:lnTo>
                  <a:lnTo>
                    <a:pt x="450" y="629"/>
                  </a:lnTo>
                  <a:lnTo>
                    <a:pt x="396" y="647"/>
                  </a:lnTo>
                  <a:lnTo>
                    <a:pt x="324" y="665"/>
                  </a:lnTo>
                  <a:lnTo>
                    <a:pt x="234" y="647"/>
                  </a:lnTo>
                  <a:lnTo>
                    <a:pt x="144" y="593"/>
                  </a:lnTo>
                  <a:lnTo>
                    <a:pt x="108" y="576"/>
                  </a:lnTo>
                  <a:lnTo>
                    <a:pt x="54" y="576"/>
                  </a:lnTo>
                  <a:lnTo>
                    <a:pt x="19" y="593"/>
                  </a:lnTo>
                  <a:lnTo>
                    <a:pt x="1" y="629"/>
                  </a:lnTo>
                  <a:lnTo>
                    <a:pt x="1" y="665"/>
                  </a:lnTo>
                  <a:lnTo>
                    <a:pt x="1" y="701"/>
                  </a:lnTo>
                  <a:lnTo>
                    <a:pt x="19" y="719"/>
                  </a:lnTo>
                  <a:lnTo>
                    <a:pt x="90" y="773"/>
                  </a:lnTo>
                  <a:lnTo>
                    <a:pt x="162" y="809"/>
                  </a:lnTo>
                  <a:lnTo>
                    <a:pt x="234" y="827"/>
                  </a:lnTo>
                  <a:lnTo>
                    <a:pt x="324" y="845"/>
                  </a:lnTo>
                  <a:lnTo>
                    <a:pt x="432" y="827"/>
                  </a:lnTo>
                  <a:lnTo>
                    <a:pt x="539" y="773"/>
                  </a:lnTo>
                  <a:lnTo>
                    <a:pt x="575" y="737"/>
                  </a:lnTo>
                  <a:lnTo>
                    <a:pt x="611" y="683"/>
                  </a:lnTo>
                  <a:lnTo>
                    <a:pt x="629" y="629"/>
                  </a:lnTo>
                  <a:lnTo>
                    <a:pt x="647" y="576"/>
                  </a:lnTo>
                  <a:lnTo>
                    <a:pt x="629" y="522"/>
                  </a:lnTo>
                  <a:lnTo>
                    <a:pt x="611" y="468"/>
                  </a:lnTo>
                  <a:lnTo>
                    <a:pt x="557" y="414"/>
                  </a:lnTo>
                  <a:lnTo>
                    <a:pt x="503" y="378"/>
                  </a:lnTo>
                  <a:lnTo>
                    <a:pt x="414" y="342"/>
                  </a:lnTo>
                  <a:lnTo>
                    <a:pt x="342" y="324"/>
                  </a:lnTo>
                  <a:lnTo>
                    <a:pt x="270" y="306"/>
                  </a:lnTo>
                  <a:lnTo>
                    <a:pt x="216" y="288"/>
                  </a:lnTo>
                  <a:lnTo>
                    <a:pt x="198" y="270"/>
                  </a:lnTo>
                  <a:lnTo>
                    <a:pt x="198" y="252"/>
                  </a:lnTo>
                  <a:lnTo>
                    <a:pt x="198" y="234"/>
                  </a:lnTo>
                  <a:lnTo>
                    <a:pt x="216" y="216"/>
                  </a:lnTo>
                  <a:lnTo>
                    <a:pt x="270" y="198"/>
                  </a:lnTo>
                  <a:lnTo>
                    <a:pt x="324" y="180"/>
                  </a:lnTo>
                  <a:lnTo>
                    <a:pt x="414" y="198"/>
                  </a:lnTo>
                  <a:lnTo>
                    <a:pt x="485" y="252"/>
                  </a:lnTo>
                  <a:lnTo>
                    <a:pt x="575" y="252"/>
                  </a:lnTo>
                  <a:lnTo>
                    <a:pt x="593" y="216"/>
                  </a:lnTo>
                  <a:lnTo>
                    <a:pt x="611" y="180"/>
                  </a:lnTo>
                  <a:lnTo>
                    <a:pt x="611" y="163"/>
                  </a:lnTo>
                  <a:lnTo>
                    <a:pt x="593" y="127"/>
                  </a:lnTo>
                  <a:lnTo>
                    <a:pt x="575" y="91"/>
                  </a:lnTo>
                  <a:lnTo>
                    <a:pt x="467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7"/>
            <p:cNvSpPr/>
            <p:nvPr/>
          </p:nvSpPr>
          <p:spPr>
            <a:xfrm>
              <a:off x="768300" y="2220475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0" y="1078"/>
                  </a:lnTo>
                  <a:lnTo>
                    <a:pt x="18" y="1131"/>
                  </a:lnTo>
                  <a:lnTo>
                    <a:pt x="72" y="1149"/>
                  </a:lnTo>
                  <a:lnTo>
                    <a:pt x="108" y="1149"/>
                  </a:lnTo>
                  <a:lnTo>
                    <a:pt x="144" y="1131"/>
                  </a:lnTo>
                  <a:lnTo>
                    <a:pt x="162" y="1113"/>
                  </a:lnTo>
                  <a:lnTo>
                    <a:pt x="180" y="1078"/>
                  </a:lnTo>
                  <a:lnTo>
                    <a:pt x="180" y="377"/>
                  </a:lnTo>
                  <a:lnTo>
                    <a:pt x="431" y="700"/>
                  </a:lnTo>
                  <a:lnTo>
                    <a:pt x="449" y="736"/>
                  </a:lnTo>
                  <a:lnTo>
                    <a:pt x="539" y="736"/>
                  </a:lnTo>
                  <a:lnTo>
                    <a:pt x="575" y="700"/>
                  </a:lnTo>
                  <a:lnTo>
                    <a:pt x="826" y="377"/>
                  </a:lnTo>
                  <a:lnTo>
                    <a:pt x="826" y="1078"/>
                  </a:lnTo>
                  <a:lnTo>
                    <a:pt x="826" y="1113"/>
                  </a:lnTo>
                  <a:lnTo>
                    <a:pt x="844" y="1131"/>
                  </a:lnTo>
                  <a:lnTo>
                    <a:pt x="880" y="1167"/>
                  </a:lnTo>
                  <a:lnTo>
                    <a:pt x="952" y="1167"/>
                  </a:lnTo>
                  <a:lnTo>
                    <a:pt x="970" y="1131"/>
                  </a:lnTo>
                  <a:lnTo>
                    <a:pt x="988" y="1113"/>
                  </a:lnTo>
                  <a:lnTo>
                    <a:pt x="1006" y="1078"/>
                  </a:lnTo>
                  <a:lnTo>
                    <a:pt x="1006" y="90"/>
                  </a:lnTo>
                  <a:lnTo>
                    <a:pt x="988" y="54"/>
                  </a:lnTo>
                  <a:lnTo>
                    <a:pt x="970" y="18"/>
                  </a:lnTo>
                  <a:lnTo>
                    <a:pt x="934" y="0"/>
                  </a:lnTo>
                  <a:lnTo>
                    <a:pt x="862" y="0"/>
                  </a:lnTo>
                  <a:lnTo>
                    <a:pt x="826" y="36"/>
                  </a:lnTo>
                  <a:lnTo>
                    <a:pt x="503" y="503"/>
                  </a:lnTo>
                  <a:lnTo>
                    <a:pt x="162" y="36"/>
                  </a:lnTo>
                  <a:lnTo>
                    <a:pt x="126" y="1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7"/>
            <p:cNvSpPr/>
            <p:nvPr/>
          </p:nvSpPr>
          <p:spPr>
            <a:xfrm>
              <a:off x="801525" y="2228550"/>
              <a:ext cx="17075" cy="28300"/>
            </a:xfrm>
            <a:custGeom>
              <a:avLst/>
              <a:gdLst/>
              <a:ahLst/>
              <a:cxnLst/>
              <a:rect l="l" t="t" r="r" b="b"/>
              <a:pathLst>
                <a:path w="683" h="1132" extrusionOk="0">
                  <a:moveTo>
                    <a:pt x="72" y="0"/>
                  </a:moveTo>
                  <a:lnTo>
                    <a:pt x="54" y="18"/>
                  </a:lnTo>
                  <a:lnTo>
                    <a:pt x="18" y="36"/>
                  </a:lnTo>
                  <a:lnTo>
                    <a:pt x="0" y="54"/>
                  </a:lnTo>
                  <a:lnTo>
                    <a:pt x="0" y="90"/>
                  </a:lnTo>
                  <a:lnTo>
                    <a:pt x="0" y="485"/>
                  </a:lnTo>
                  <a:lnTo>
                    <a:pt x="0" y="557"/>
                  </a:lnTo>
                  <a:lnTo>
                    <a:pt x="18" y="611"/>
                  </a:lnTo>
                  <a:lnTo>
                    <a:pt x="54" y="683"/>
                  </a:lnTo>
                  <a:lnTo>
                    <a:pt x="90" y="737"/>
                  </a:lnTo>
                  <a:lnTo>
                    <a:pt x="144" y="773"/>
                  </a:lnTo>
                  <a:lnTo>
                    <a:pt x="216" y="808"/>
                  </a:lnTo>
                  <a:lnTo>
                    <a:pt x="269" y="826"/>
                  </a:lnTo>
                  <a:lnTo>
                    <a:pt x="431" y="826"/>
                  </a:lnTo>
                  <a:lnTo>
                    <a:pt x="503" y="790"/>
                  </a:lnTo>
                  <a:lnTo>
                    <a:pt x="467" y="862"/>
                  </a:lnTo>
                  <a:lnTo>
                    <a:pt x="413" y="898"/>
                  </a:lnTo>
                  <a:lnTo>
                    <a:pt x="359" y="934"/>
                  </a:lnTo>
                  <a:lnTo>
                    <a:pt x="287" y="952"/>
                  </a:lnTo>
                  <a:lnTo>
                    <a:pt x="198" y="916"/>
                  </a:lnTo>
                  <a:lnTo>
                    <a:pt x="126" y="916"/>
                  </a:lnTo>
                  <a:lnTo>
                    <a:pt x="108" y="934"/>
                  </a:lnTo>
                  <a:lnTo>
                    <a:pt x="72" y="952"/>
                  </a:lnTo>
                  <a:lnTo>
                    <a:pt x="72" y="988"/>
                  </a:lnTo>
                  <a:lnTo>
                    <a:pt x="72" y="1024"/>
                  </a:lnTo>
                  <a:lnTo>
                    <a:pt x="90" y="1060"/>
                  </a:lnTo>
                  <a:lnTo>
                    <a:pt x="126" y="1078"/>
                  </a:lnTo>
                  <a:lnTo>
                    <a:pt x="198" y="1114"/>
                  </a:lnTo>
                  <a:lnTo>
                    <a:pt x="287" y="1132"/>
                  </a:lnTo>
                  <a:lnTo>
                    <a:pt x="305" y="1132"/>
                  </a:lnTo>
                  <a:lnTo>
                    <a:pt x="377" y="1114"/>
                  </a:lnTo>
                  <a:lnTo>
                    <a:pt x="449" y="1096"/>
                  </a:lnTo>
                  <a:lnTo>
                    <a:pt x="521" y="1060"/>
                  </a:lnTo>
                  <a:lnTo>
                    <a:pt x="575" y="1006"/>
                  </a:lnTo>
                  <a:lnTo>
                    <a:pt x="629" y="952"/>
                  </a:lnTo>
                  <a:lnTo>
                    <a:pt x="664" y="880"/>
                  </a:lnTo>
                  <a:lnTo>
                    <a:pt x="682" y="808"/>
                  </a:lnTo>
                  <a:lnTo>
                    <a:pt x="682" y="737"/>
                  </a:lnTo>
                  <a:lnTo>
                    <a:pt x="682" y="90"/>
                  </a:lnTo>
                  <a:lnTo>
                    <a:pt x="682" y="54"/>
                  </a:lnTo>
                  <a:lnTo>
                    <a:pt x="664" y="36"/>
                  </a:lnTo>
                  <a:lnTo>
                    <a:pt x="629" y="18"/>
                  </a:lnTo>
                  <a:lnTo>
                    <a:pt x="611" y="0"/>
                  </a:lnTo>
                  <a:lnTo>
                    <a:pt x="593" y="0"/>
                  </a:lnTo>
                  <a:lnTo>
                    <a:pt x="557" y="18"/>
                  </a:lnTo>
                  <a:lnTo>
                    <a:pt x="539" y="36"/>
                  </a:lnTo>
                  <a:lnTo>
                    <a:pt x="521" y="54"/>
                  </a:lnTo>
                  <a:lnTo>
                    <a:pt x="521" y="90"/>
                  </a:lnTo>
                  <a:lnTo>
                    <a:pt x="521" y="485"/>
                  </a:lnTo>
                  <a:lnTo>
                    <a:pt x="503" y="557"/>
                  </a:lnTo>
                  <a:lnTo>
                    <a:pt x="467" y="611"/>
                  </a:lnTo>
                  <a:lnTo>
                    <a:pt x="413" y="647"/>
                  </a:lnTo>
                  <a:lnTo>
                    <a:pt x="341" y="665"/>
                  </a:lnTo>
                  <a:lnTo>
                    <a:pt x="269" y="647"/>
                  </a:lnTo>
                  <a:lnTo>
                    <a:pt x="216" y="611"/>
                  </a:lnTo>
                  <a:lnTo>
                    <a:pt x="180" y="557"/>
                  </a:lnTo>
                  <a:lnTo>
                    <a:pt x="162" y="485"/>
                  </a:lnTo>
                  <a:lnTo>
                    <a:pt x="162" y="90"/>
                  </a:lnTo>
                  <a:lnTo>
                    <a:pt x="162" y="54"/>
                  </a:lnTo>
                  <a:lnTo>
                    <a:pt x="144" y="1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838325" y="2228550"/>
              <a:ext cx="16175" cy="20675"/>
            </a:xfrm>
            <a:custGeom>
              <a:avLst/>
              <a:gdLst/>
              <a:ahLst/>
              <a:cxnLst/>
              <a:rect l="l" t="t" r="r" b="b"/>
              <a:pathLst>
                <a:path w="647" h="827" extrusionOk="0">
                  <a:moveTo>
                    <a:pt x="342" y="0"/>
                  </a:moveTo>
                  <a:lnTo>
                    <a:pt x="234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72" y="144"/>
                  </a:lnTo>
                  <a:lnTo>
                    <a:pt x="36" y="198"/>
                  </a:lnTo>
                  <a:lnTo>
                    <a:pt x="36" y="252"/>
                  </a:lnTo>
                  <a:lnTo>
                    <a:pt x="36" y="306"/>
                  </a:lnTo>
                  <a:lnTo>
                    <a:pt x="54" y="360"/>
                  </a:lnTo>
                  <a:lnTo>
                    <a:pt x="108" y="413"/>
                  </a:lnTo>
                  <a:lnTo>
                    <a:pt x="180" y="449"/>
                  </a:lnTo>
                  <a:lnTo>
                    <a:pt x="324" y="485"/>
                  </a:lnTo>
                  <a:lnTo>
                    <a:pt x="396" y="503"/>
                  </a:lnTo>
                  <a:lnTo>
                    <a:pt x="467" y="539"/>
                  </a:lnTo>
                  <a:lnTo>
                    <a:pt x="485" y="557"/>
                  </a:lnTo>
                  <a:lnTo>
                    <a:pt x="485" y="575"/>
                  </a:lnTo>
                  <a:lnTo>
                    <a:pt x="467" y="593"/>
                  </a:lnTo>
                  <a:lnTo>
                    <a:pt x="449" y="629"/>
                  </a:lnTo>
                  <a:lnTo>
                    <a:pt x="396" y="647"/>
                  </a:lnTo>
                  <a:lnTo>
                    <a:pt x="342" y="647"/>
                  </a:lnTo>
                  <a:lnTo>
                    <a:pt x="234" y="629"/>
                  </a:lnTo>
                  <a:lnTo>
                    <a:pt x="162" y="575"/>
                  </a:lnTo>
                  <a:lnTo>
                    <a:pt x="144" y="575"/>
                  </a:lnTo>
                  <a:lnTo>
                    <a:pt x="126" y="557"/>
                  </a:lnTo>
                  <a:lnTo>
                    <a:pt x="90" y="557"/>
                  </a:lnTo>
                  <a:lnTo>
                    <a:pt x="54" y="575"/>
                  </a:lnTo>
                  <a:lnTo>
                    <a:pt x="36" y="593"/>
                  </a:lnTo>
                  <a:lnTo>
                    <a:pt x="18" y="629"/>
                  </a:lnTo>
                  <a:lnTo>
                    <a:pt x="1" y="665"/>
                  </a:lnTo>
                  <a:lnTo>
                    <a:pt x="18" y="683"/>
                  </a:lnTo>
                  <a:lnTo>
                    <a:pt x="36" y="719"/>
                  </a:lnTo>
                  <a:lnTo>
                    <a:pt x="90" y="773"/>
                  </a:lnTo>
                  <a:lnTo>
                    <a:pt x="162" y="790"/>
                  </a:lnTo>
                  <a:lnTo>
                    <a:pt x="252" y="826"/>
                  </a:lnTo>
                  <a:lnTo>
                    <a:pt x="324" y="826"/>
                  </a:lnTo>
                  <a:lnTo>
                    <a:pt x="432" y="808"/>
                  </a:lnTo>
                  <a:lnTo>
                    <a:pt x="539" y="773"/>
                  </a:lnTo>
                  <a:lnTo>
                    <a:pt x="593" y="719"/>
                  </a:lnTo>
                  <a:lnTo>
                    <a:pt x="611" y="683"/>
                  </a:lnTo>
                  <a:lnTo>
                    <a:pt x="647" y="629"/>
                  </a:lnTo>
                  <a:lnTo>
                    <a:pt x="647" y="575"/>
                  </a:lnTo>
                  <a:lnTo>
                    <a:pt x="647" y="521"/>
                  </a:lnTo>
                  <a:lnTo>
                    <a:pt x="611" y="467"/>
                  </a:lnTo>
                  <a:lnTo>
                    <a:pt x="575" y="395"/>
                  </a:lnTo>
                  <a:lnTo>
                    <a:pt x="503" y="360"/>
                  </a:lnTo>
                  <a:lnTo>
                    <a:pt x="432" y="342"/>
                  </a:lnTo>
                  <a:lnTo>
                    <a:pt x="342" y="324"/>
                  </a:lnTo>
                  <a:lnTo>
                    <a:pt x="288" y="306"/>
                  </a:lnTo>
                  <a:lnTo>
                    <a:pt x="216" y="270"/>
                  </a:lnTo>
                  <a:lnTo>
                    <a:pt x="198" y="252"/>
                  </a:lnTo>
                  <a:lnTo>
                    <a:pt x="216" y="216"/>
                  </a:lnTo>
                  <a:lnTo>
                    <a:pt x="234" y="198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414" y="198"/>
                  </a:lnTo>
                  <a:lnTo>
                    <a:pt x="485" y="234"/>
                  </a:lnTo>
                  <a:lnTo>
                    <a:pt x="521" y="252"/>
                  </a:lnTo>
                  <a:lnTo>
                    <a:pt x="557" y="252"/>
                  </a:lnTo>
                  <a:lnTo>
                    <a:pt x="575" y="234"/>
                  </a:lnTo>
                  <a:lnTo>
                    <a:pt x="611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611" y="108"/>
                  </a:lnTo>
                  <a:lnTo>
                    <a:pt x="575" y="90"/>
                  </a:lnTo>
                  <a:lnTo>
                    <a:pt x="467" y="3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858975" y="2229000"/>
              <a:ext cx="20225" cy="20675"/>
            </a:xfrm>
            <a:custGeom>
              <a:avLst/>
              <a:gdLst/>
              <a:ahLst/>
              <a:cxnLst/>
              <a:rect l="l" t="t" r="r" b="b"/>
              <a:pathLst>
                <a:path w="809" h="827" extrusionOk="0">
                  <a:moveTo>
                    <a:pt x="432" y="144"/>
                  </a:moveTo>
                  <a:lnTo>
                    <a:pt x="503" y="162"/>
                  </a:lnTo>
                  <a:lnTo>
                    <a:pt x="575" y="198"/>
                  </a:lnTo>
                  <a:lnTo>
                    <a:pt x="629" y="252"/>
                  </a:lnTo>
                  <a:lnTo>
                    <a:pt x="665" y="324"/>
                  </a:lnTo>
                  <a:lnTo>
                    <a:pt x="189" y="324"/>
                  </a:lnTo>
                  <a:lnTo>
                    <a:pt x="216" y="270"/>
                  </a:lnTo>
                  <a:lnTo>
                    <a:pt x="270" y="198"/>
                  </a:lnTo>
                  <a:lnTo>
                    <a:pt x="342" y="162"/>
                  </a:lnTo>
                  <a:lnTo>
                    <a:pt x="432" y="144"/>
                  </a:lnTo>
                  <a:close/>
                  <a:moveTo>
                    <a:pt x="324" y="0"/>
                  </a:moveTo>
                  <a:lnTo>
                    <a:pt x="252" y="18"/>
                  </a:lnTo>
                  <a:lnTo>
                    <a:pt x="180" y="72"/>
                  </a:lnTo>
                  <a:lnTo>
                    <a:pt x="126" y="108"/>
                  </a:lnTo>
                  <a:lnTo>
                    <a:pt x="72" y="180"/>
                  </a:lnTo>
                  <a:lnTo>
                    <a:pt x="36" y="252"/>
                  </a:lnTo>
                  <a:lnTo>
                    <a:pt x="19" y="324"/>
                  </a:lnTo>
                  <a:lnTo>
                    <a:pt x="1" y="413"/>
                  </a:lnTo>
                  <a:lnTo>
                    <a:pt x="19" y="485"/>
                  </a:lnTo>
                  <a:lnTo>
                    <a:pt x="36" y="575"/>
                  </a:lnTo>
                  <a:lnTo>
                    <a:pt x="72" y="647"/>
                  </a:lnTo>
                  <a:lnTo>
                    <a:pt x="126" y="701"/>
                  </a:lnTo>
                  <a:lnTo>
                    <a:pt x="180" y="755"/>
                  </a:lnTo>
                  <a:lnTo>
                    <a:pt x="252" y="790"/>
                  </a:lnTo>
                  <a:lnTo>
                    <a:pt x="324" y="808"/>
                  </a:lnTo>
                  <a:lnTo>
                    <a:pt x="414" y="826"/>
                  </a:lnTo>
                  <a:lnTo>
                    <a:pt x="503" y="826"/>
                  </a:lnTo>
                  <a:lnTo>
                    <a:pt x="575" y="790"/>
                  </a:lnTo>
                  <a:lnTo>
                    <a:pt x="647" y="755"/>
                  </a:lnTo>
                  <a:lnTo>
                    <a:pt x="719" y="719"/>
                  </a:lnTo>
                  <a:lnTo>
                    <a:pt x="737" y="683"/>
                  </a:lnTo>
                  <a:lnTo>
                    <a:pt x="737" y="665"/>
                  </a:lnTo>
                  <a:lnTo>
                    <a:pt x="737" y="629"/>
                  </a:lnTo>
                  <a:lnTo>
                    <a:pt x="719" y="611"/>
                  </a:lnTo>
                  <a:lnTo>
                    <a:pt x="683" y="593"/>
                  </a:lnTo>
                  <a:lnTo>
                    <a:pt x="647" y="575"/>
                  </a:lnTo>
                  <a:lnTo>
                    <a:pt x="611" y="593"/>
                  </a:lnTo>
                  <a:lnTo>
                    <a:pt x="593" y="611"/>
                  </a:lnTo>
                  <a:lnTo>
                    <a:pt x="503" y="647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216" y="521"/>
                  </a:lnTo>
                  <a:lnTo>
                    <a:pt x="198" y="467"/>
                  </a:lnTo>
                  <a:lnTo>
                    <a:pt x="719" y="467"/>
                  </a:lnTo>
                  <a:lnTo>
                    <a:pt x="755" y="449"/>
                  </a:lnTo>
                  <a:lnTo>
                    <a:pt x="791" y="449"/>
                  </a:lnTo>
                  <a:lnTo>
                    <a:pt x="809" y="431"/>
                  </a:lnTo>
                  <a:lnTo>
                    <a:pt x="809" y="395"/>
                  </a:lnTo>
                  <a:lnTo>
                    <a:pt x="809" y="377"/>
                  </a:lnTo>
                  <a:lnTo>
                    <a:pt x="809" y="306"/>
                  </a:lnTo>
                  <a:lnTo>
                    <a:pt x="773" y="234"/>
                  </a:lnTo>
                  <a:lnTo>
                    <a:pt x="737" y="162"/>
                  </a:lnTo>
                  <a:lnTo>
                    <a:pt x="683" y="108"/>
                  </a:lnTo>
                  <a:lnTo>
                    <a:pt x="629" y="54"/>
                  </a:lnTo>
                  <a:lnTo>
                    <a:pt x="557" y="1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885025" y="2228550"/>
              <a:ext cx="13025" cy="20675"/>
            </a:xfrm>
            <a:custGeom>
              <a:avLst/>
              <a:gdLst/>
              <a:ahLst/>
              <a:cxnLst/>
              <a:rect l="l" t="t" r="r" b="b"/>
              <a:pathLst>
                <a:path w="521" h="827" extrusionOk="0">
                  <a:moveTo>
                    <a:pt x="431" y="0"/>
                  </a:moveTo>
                  <a:lnTo>
                    <a:pt x="323" y="18"/>
                  </a:lnTo>
                  <a:lnTo>
                    <a:pt x="216" y="72"/>
                  </a:lnTo>
                  <a:lnTo>
                    <a:pt x="180" y="90"/>
                  </a:lnTo>
                  <a:lnTo>
                    <a:pt x="162" y="54"/>
                  </a:lnTo>
                  <a:lnTo>
                    <a:pt x="108" y="18"/>
                  </a:lnTo>
                  <a:lnTo>
                    <a:pt x="72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0" y="90"/>
                  </a:lnTo>
                  <a:lnTo>
                    <a:pt x="0" y="755"/>
                  </a:lnTo>
                  <a:lnTo>
                    <a:pt x="18" y="808"/>
                  </a:lnTo>
                  <a:lnTo>
                    <a:pt x="72" y="826"/>
                  </a:lnTo>
                  <a:lnTo>
                    <a:pt x="108" y="826"/>
                  </a:lnTo>
                  <a:lnTo>
                    <a:pt x="144" y="808"/>
                  </a:lnTo>
                  <a:lnTo>
                    <a:pt x="162" y="790"/>
                  </a:lnTo>
                  <a:lnTo>
                    <a:pt x="180" y="755"/>
                  </a:lnTo>
                  <a:lnTo>
                    <a:pt x="180" y="431"/>
                  </a:lnTo>
                  <a:lnTo>
                    <a:pt x="216" y="360"/>
                  </a:lnTo>
                  <a:lnTo>
                    <a:pt x="251" y="306"/>
                  </a:lnTo>
                  <a:lnTo>
                    <a:pt x="287" y="252"/>
                  </a:lnTo>
                  <a:lnTo>
                    <a:pt x="323" y="216"/>
                  </a:lnTo>
                  <a:lnTo>
                    <a:pt x="377" y="198"/>
                  </a:lnTo>
                  <a:lnTo>
                    <a:pt x="431" y="180"/>
                  </a:lnTo>
                  <a:lnTo>
                    <a:pt x="467" y="180"/>
                  </a:lnTo>
                  <a:lnTo>
                    <a:pt x="485" y="162"/>
                  </a:lnTo>
                  <a:lnTo>
                    <a:pt x="503" y="126"/>
                  </a:lnTo>
                  <a:lnTo>
                    <a:pt x="521" y="90"/>
                  </a:lnTo>
                  <a:lnTo>
                    <a:pt x="503" y="54"/>
                  </a:lnTo>
                  <a:lnTo>
                    <a:pt x="485" y="18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903425" y="2229000"/>
              <a:ext cx="17975" cy="19325"/>
            </a:xfrm>
            <a:custGeom>
              <a:avLst/>
              <a:gdLst/>
              <a:ahLst/>
              <a:cxnLst/>
              <a:rect l="l" t="t" r="r" b="b"/>
              <a:pathLst>
                <a:path w="719" h="773" extrusionOk="0">
                  <a:moveTo>
                    <a:pt x="90" y="0"/>
                  </a:moveTo>
                  <a:lnTo>
                    <a:pt x="72" y="18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54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288" y="772"/>
                  </a:lnTo>
                  <a:lnTo>
                    <a:pt x="377" y="772"/>
                  </a:lnTo>
                  <a:lnTo>
                    <a:pt x="647" y="126"/>
                  </a:lnTo>
                  <a:lnTo>
                    <a:pt x="719" y="126"/>
                  </a:lnTo>
                  <a:lnTo>
                    <a:pt x="719" y="90"/>
                  </a:lnTo>
                  <a:lnTo>
                    <a:pt x="719" y="54"/>
                  </a:lnTo>
                  <a:lnTo>
                    <a:pt x="701" y="36"/>
                  </a:lnTo>
                  <a:lnTo>
                    <a:pt x="665" y="18"/>
                  </a:lnTo>
                  <a:lnTo>
                    <a:pt x="647" y="0"/>
                  </a:lnTo>
                  <a:lnTo>
                    <a:pt x="611" y="18"/>
                  </a:lnTo>
                  <a:lnTo>
                    <a:pt x="575" y="36"/>
                  </a:lnTo>
                  <a:lnTo>
                    <a:pt x="557" y="54"/>
                  </a:lnTo>
                  <a:lnTo>
                    <a:pt x="359" y="521"/>
                  </a:lnTo>
                  <a:lnTo>
                    <a:pt x="180" y="54"/>
                  </a:lnTo>
                  <a:lnTo>
                    <a:pt x="162" y="36"/>
                  </a:lnTo>
                  <a:lnTo>
                    <a:pt x="126" y="1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927650" y="2220475"/>
              <a:ext cx="4525" cy="29200"/>
            </a:xfrm>
            <a:custGeom>
              <a:avLst/>
              <a:gdLst/>
              <a:ahLst/>
              <a:cxnLst/>
              <a:rect l="l" t="t" r="r" b="b"/>
              <a:pathLst>
                <a:path w="181" h="1168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90"/>
                  </a:lnTo>
                  <a:lnTo>
                    <a:pt x="1" y="126"/>
                  </a:lnTo>
                  <a:lnTo>
                    <a:pt x="1" y="162"/>
                  </a:lnTo>
                  <a:lnTo>
                    <a:pt x="19" y="198"/>
                  </a:lnTo>
                  <a:lnTo>
                    <a:pt x="55" y="216"/>
                  </a:lnTo>
                  <a:lnTo>
                    <a:pt x="127" y="216"/>
                  </a:lnTo>
                  <a:lnTo>
                    <a:pt x="163" y="198"/>
                  </a:lnTo>
                  <a:lnTo>
                    <a:pt x="181" y="162"/>
                  </a:lnTo>
                  <a:lnTo>
                    <a:pt x="181" y="126"/>
                  </a:lnTo>
                  <a:lnTo>
                    <a:pt x="181" y="90"/>
                  </a:lnTo>
                  <a:lnTo>
                    <a:pt x="181" y="54"/>
                  </a:lnTo>
                  <a:lnTo>
                    <a:pt x="145" y="18"/>
                  </a:lnTo>
                  <a:lnTo>
                    <a:pt x="127" y="0"/>
                  </a:lnTo>
                  <a:close/>
                  <a:moveTo>
                    <a:pt x="91" y="341"/>
                  </a:moveTo>
                  <a:lnTo>
                    <a:pt x="55" y="359"/>
                  </a:lnTo>
                  <a:lnTo>
                    <a:pt x="19" y="377"/>
                  </a:lnTo>
                  <a:lnTo>
                    <a:pt x="1" y="395"/>
                  </a:lnTo>
                  <a:lnTo>
                    <a:pt x="1" y="431"/>
                  </a:lnTo>
                  <a:lnTo>
                    <a:pt x="1" y="1078"/>
                  </a:lnTo>
                  <a:lnTo>
                    <a:pt x="1" y="1113"/>
                  </a:lnTo>
                  <a:lnTo>
                    <a:pt x="19" y="1131"/>
                  </a:lnTo>
                  <a:lnTo>
                    <a:pt x="55" y="1167"/>
                  </a:lnTo>
                  <a:lnTo>
                    <a:pt x="127" y="1167"/>
                  </a:lnTo>
                  <a:lnTo>
                    <a:pt x="163" y="1131"/>
                  </a:lnTo>
                  <a:lnTo>
                    <a:pt x="181" y="1113"/>
                  </a:lnTo>
                  <a:lnTo>
                    <a:pt x="181" y="1078"/>
                  </a:lnTo>
                  <a:lnTo>
                    <a:pt x="181" y="431"/>
                  </a:lnTo>
                  <a:lnTo>
                    <a:pt x="181" y="395"/>
                  </a:lnTo>
                  <a:lnTo>
                    <a:pt x="145" y="377"/>
                  </a:lnTo>
                  <a:lnTo>
                    <a:pt x="127" y="359"/>
                  </a:lnTo>
                  <a:lnTo>
                    <a:pt x="91" y="3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937975" y="2229000"/>
              <a:ext cx="18000" cy="20675"/>
            </a:xfrm>
            <a:custGeom>
              <a:avLst/>
              <a:gdLst/>
              <a:ahLst/>
              <a:cxnLst/>
              <a:rect l="l" t="t" r="r" b="b"/>
              <a:pathLst>
                <a:path w="720" h="827" extrusionOk="0">
                  <a:moveTo>
                    <a:pt x="342" y="0"/>
                  </a:moveTo>
                  <a:lnTo>
                    <a:pt x="252" y="18"/>
                  </a:lnTo>
                  <a:lnTo>
                    <a:pt x="181" y="54"/>
                  </a:lnTo>
                  <a:lnTo>
                    <a:pt x="127" y="108"/>
                  </a:lnTo>
                  <a:lnTo>
                    <a:pt x="73" y="180"/>
                  </a:lnTo>
                  <a:lnTo>
                    <a:pt x="37" y="252"/>
                  </a:lnTo>
                  <a:lnTo>
                    <a:pt x="1" y="324"/>
                  </a:lnTo>
                  <a:lnTo>
                    <a:pt x="1" y="413"/>
                  </a:lnTo>
                  <a:lnTo>
                    <a:pt x="1" y="503"/>
                  </a:lnTo>
                  <a:lnTo>
                    <a:pt x="37" y="575"/>
                  </a:lnTo>
                  <a:lnTo>
                    <a:pt x="73" y="647"/>
                  </a:lnTo>
                  <a:lnTo>
                    <a:pt x="127" y="701"/>
                  </a:lnTo>
                  <a:lnTo>
                    <a:pt x="181" y="755"/>
                  </a:lnTo>
                  <a:lnTo>
                    <a:pt x="252" y="790"/>
                  </a:lnTo>
                  <a:lnTo>
                    <a:pt x="324" y="826"/>
                  </a:lnTo>
                  <a:lnTo>
                    <a:pt x="486" y="826"/>
                  </a:lnTo>
                  <a:lnTo>
                    <a:pt x="558" y="808"/>
                  </a:lnTo>
                  <a:lnTo>
                    <a:pt x="629" y="772"/>
                  </a:lnTo>
                  <a:lnTo>
                    <a:pt x="683" y="737"/>
                  </a:lnTo>
                  <a:lnTo>
                    <a:pt x="701" y="719"/>
                  </a:lnTo>
                  <a:lnTo>
                    <a:pt x="719" y="683"/>
                  </a:lnTo>
                  <a:lnTo>
                    <a:pt x="719" y="647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647" y="575"/>
                  </a:lnTo>
                  <a:lnTo>
                    <a:pt x="612" y="575"/>
                  </a:lnTo>
                  <a:lnTo>
                    <a:pt x="576" y="593"/>
                  </a:lnTo>
                  <a:lnTo>
                    <a:pt x="504" y="629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199" y="503"/>
                  </a:lnTo>
                  <a:lnTo>
                    <a:pt x="181" y="413"/>
                  </a:lnTo>
                  <a:lnTo>
                    <a:pt x="199" y="324"/>
                  </a:lnTo>
                  <a:lnTo>
                    <a:pt x="252" y="234"/>
                  </a:lnTo>
                  <a:lnTo>
                    <a:pt x="324" y="180"/>
                  </a:lnTo>
                  <a:lnTo>
                    <a:pt x="414" y="162"/>
                  </a:lnTo>
                  <a:lnTo>
                    <a:pt x="504" y="180"/>
                  </a:lnTo>
                  <a:lnTo>
                    <a:pt x="576" y="216"/>
                  </a:lnTo>
                  <a:lnTo>
                    <a:pt x="576" y="234"/>
                  </a:lnTo>
                  <a:lnTo>
                    <a:pt x="683" y="234"/>
                  </a:lnTo>
                  <a:lnTo>
                    <a:pt x="701" y="198"/>
                  </a:lnTo>
                  <a:lnTo>
                    <a:pt x="719" y="180"/>
                  </a:lnTo>
                  <a:lnTo>
                    <a:pt x="719" y="144"/>
                  </a:lnTo>
                  <a:lnTo>
                    <a:pt x="701" y="108"/>
                  </a:lnTo>
                  <a:lnTo>
                    <a:pt x="683" y="90"/>
                  </a:lnTo>
                  <a:lnTo>
                    <a:pt x="629" y="54"/>
                  </a:lnTo>
                  <a:lnTo>
                    <a:pt x="558" y="1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960875" y="2229000"/>
              <a:ext cx="20225" cy="20675"/>
            </a:xfrm>
            <a:custGeom>
              <a:avLst/>
              <a:gdLst/>
              <a:ahLst/>
              <a:cxnLst/>
              <a:rect l="l" t="t" r="r" b="b"/>
              <a:pathLst>
                <a:path w="809" h="827" extrusionOk="0">
                  <a:moveTo>
                    <a:pt x="414" y="144"/>
                  </a:moveTo>
                  <a:lnTo>
                    <a:pt x="486" y="162"/>
                  </a:lnTo>
                  <a:lnTo>
                    <a:pt x="557" y="198"/>
                  </a:lnTo>
                  <a:lnTo>
                    <a:pt x="611" y="252"/>
                  </a:lnTo>
                  <a:lnTo>
                    <a:pt x="665" y="324"/>
                  </a:lnTo>
                  <a:lnTo>
                    <a:pt x="189" y="324"/>
                  </a:lnTo>
                  <a:lnTo>
                    <a:pt x="216" y="270"/>
                  </a:lnTo>
                  <a:lnTo>
                    <a:pt x="270" y="198"/>
                  </a:lnTo>
                  <a:lnTo>
                    <a:pt x="342" y="162"/>
                  </a:lnTo>
                  <a:lnTo>
                    <a:pt x="414" y="144"/>
                  </a:lnTo>
                  <a:close/>
                  <a:moveTo>
                    <a:pt x="324" y="0"/>
                  </a:moveTo>
                  <a:lnTo>
                    <a:pt x="234" y="18"/>
                  </a:lnTo>
                  <a:lnTo>
                    <a:pt x="180" y="72"/>
                  </a:lnTo>
                  <a:lnTo>
                    <a:pt x="109" y="108"/>
                  </a:lnTo>
                  <a:lnTo>
                    <a:pt x="55" y="180"/>
                  </a:lnTo>
                  <a:lnTo>
                    <a:pt x="19" y="252"/>
                  </a:lnTo>
                  <a:lnTo>
                    <a:pt x="1" y="324"/>
                  </a:lnTo>
                  <a:lnTo>
                    <a:pt x="1" y="413"/>
                  </a:lnTo>
                  <a:lnTo>
                    <a:pt x="1" y="485"/>
                  </a:lnTo>
                  <a:lnTo>
                    <a:pt x="19" y="575"/>
                  </a:lnTo>
                  <a:lnTo>
                    <a:pt x="73" y="647"/>
                  </a:lnTo>
                  <a:lnTo>
                    <a:pt x="109" y="701"/>
                  </a:lnTo>
                  <a:lnTo>
                    <a:pt x="180" y="755"/>
                  </a:lnTo>
                  <a:lnTo>
                    <a:pt x="252" y="790"/>
                  </a:lnTo>
                  <a:lnTo>
                    <a:pt x="324" y="808"/>
                  </a:lnTo>
                  <a:lnTo>
                    <a:pt x="396" y="826"/>
                  </a:lnTo>
                  <a:lnTo>
                    <a:pt x="486" y="826"/>
                  </a:lnTo>
                  <a:lnTo>
                    <a:pt x="557" y="790"/>
                  </a:lnTo>
                  <a:lnTo>
                    <a:pt x="629" y="755"/>
                  </a:lnTo>
                  <a:lnTo>
                    <a:pt x="701" y="719"/>
                  </a:lnTo>
                  <a:lnTo>
                    <a:pt x="719" y="683"/>
                  </a:lnTo>
                  <a:lnTo>
                    <a:pt x="719" y="665"/>
                  </a:lnTo>
                  <a:lnTo>
                    <a:pt x="719" y="629"/>
                  </a:lnTo>
                  <a:lnTo>
                    <a:pt x="701" y="611"/>
                  </a:lnTo>
                  <a:lnTo>
                    <a:pt x="665" y="593"/>
                  </a:lnTo>
                  <a:lnTo>
                    <a:pt x="647" y="575"/>
                  </a:lnTo>
                  <a:lnTo>
                    <a:pt x="611" y="593"/>
                  </a:lnTo>
                  <a:lnTo>
                    <a:pt x="575" y="611"/>
                  </a:lnTo>
                  <a:lnTo>
                    <a:pt x="486" y="647"/>
                  </a:lnTo>
                  <a:lnTo>
                    <a:pt x="396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216" y="521"/>
                  </a:lnTo>
                  <a:lnTo>
                    <a:pt x="180" y="467"/>
                  </a:lnTo>
                  <a:lnTo>
                    <a:pt x="719" y="467"/>
                  </a:lnTo>
                  <a:lnTo>
                    <a:pt x="755" y="449"/>
                  </a:lnTo>
                  <a:lnTo>
                    <a:pt x="773" y="449"/>
                  </a:lnTo>
                  <a:lnTo>
                    <a:pt x="791" y="431"/>
                  </a:lnTo>
                  <a:lnTo>
                    <a:pt x="809" y="395"/>
                  </a:lnTo>
                  <a:lnTo>
                    <a:pt x="809" y="377"/>
                  </a:lnTo>
                  <a:lnTo>
                    <a:pt x="791" y="306"/>
                  </a:lnTo>
                  <a:lnTo>
                    <a:pt x="773" y="234"/>
                  </a:lnTo>
                  <a:lnTo>
                    <a:pt x="737" y="162"/>
                  </a:lnTo>
                  <a:lnTo>
                    <a:pt x="683" y="108"/>
                  </a:lnTo>
                  <a:lnTo>
                    <a:pt x="629" y="54"/>
                  </a:lnTo>
                  <a:lnTo>
                    <a:pt x="557" y="18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986475" y="2228550"/>
              <a:ext cx="16175" cy="20675"/>
            </a:xfrm>
            <a:custGeom>
              <a:avLst/>
              <a:gdLst/>
              <a:ahLst/>
              <a:cxnLst/>
              <a:rect l="l" t="t" r="r" b="b"/>
              <a:pathLst>
                <a:path w="647" h="827" extrusionOk="0">
                  <a:moveTo>
                    <a:pt x="324" y="0"/>
                  </a:moveTo>
                  <a:lnTo>
                    <a:pt x="216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44"/>
                  </a:lnTo>
                  <a:lnTo>
                    <a:pt x="36" y="198"/>
                  </a:lnTo>
                  <a:lnTo>
                    <a:pt x="18" y="252"/>
                  </a:lnTo>
                  <a:lnTo>
                    <a:pt x="36" y="306"/>
                  </a:lnTo>
                  <a:lnTo>
                    <a:pt x="54" y="360"/>
                  </a:lnTo>
                  <a:lnTo>
                    <a:pt x="108" y="413"/>
                  </a:lnTo>
                  <a:lnTo>
                    <a:pt x="162" y="449"/>
                  </a:lnTo>
                  <a:lnTo>
                    <a:pt x="306" y="485"/>
                  </a:lnTo>
                  <a:lnTo>
                    <a:pt x="377" y="503"/>
                  </a:lnTo>
                  <a:lnTo>
                    <a:pt x="449" y="539"/>
                  </a:lnTo>
                  <a:lnTo>
                    <a:pt x="467" y="557"/>
                  </a:lnTo>
                  <a:lnTo>
                    <a:pt x="467" y="575"/>
                  </a:lnTo>
                  <a:lnTo>
                    <a:pt x="449" y="593"/>
                  </a:lnTo>
                  <a:lnTo>
                    <a:pt x="431" y="629"/>
                  </a:lnTo>
                  <a:lnTo>
                    <a:pt x="377" y="647"/>
                  </a:lnTo>
                  <a:lnTo>
                    <a:pt x="324" y="647"/>
                  </a:lnTo>
                  <a:lnTo>
                    <a:pt x="234" y="629"/>
                  </a:lnTo>
                  <a:lnTo>
                    <a:pt x="144" y="575"/>
                  </a:lnTo>
                  <a:lnTo>
                    <a:pt x="108" y="557"/>
                  </a:lnTo>
                  <a:lnTo>
                    <a:pt x="72" y="557"/>
                  </a:lnTo>
                  <a:lnTo>
                    <a:pt x="36" y="575"/>
                  </a:lnTo>
                  <a:lnTo>
                    <a:pt x="18" y="593"/>
                  </a:lnTo>
                  <a:lnTo>
                    <a:pt x="0" y="629"/>
                  </a:lnTo>
                  <a:lnTo>
                    <a:pt x="0" y="665"/>
                  </a:lnTo>
                  <a:lnTo>
                    <a:pt x="0" y="683"/>
                  </a:lnTo>
                  <a:lnTo>
                    <a:pt x="18" y="719"/>
                  </a:lnTo>
                  <a:lnTo>
                    <a:pt x="90" y="755"/>
                  </a:lnTo>
                  <a:lnTo>
                    <a:pt x="162" y="790"/>
                  </a:lnTo>
                  <a:lnTo>
                    <a:pt x="234" y="826"/>
                  </a:lnTo>
                  <a:lnTo>
                    <a:pt x="324" y="826"/>
                  </a:lnTo>
                  <a:lnTo>
                    <a:pt x="431" y="808"/>
                  </a:lnTo>
                  <a:lnTo>
                    <a:pt x="539" y="773"/>
                  </a:lnTo>
                  <a:lnTo>
                    <a:pt x="575" y="719"/>
                  </a:lnTo>
                  <a:lnTo>
                    <a:pt x="611" y="683"/>
                  </a:lnTo>
                  <a:lnTo>
                    <a:pt x="629" y="629"/>
                  </a:lnTo>
                  <a:lnTo>
                    <a:pt x="647" y="575"/>
                  </a:lnTo>
                  <a:lnTo>
                    <a:pt x="629" y="521"/>
                  </a:lnTo>
                  <a:lnTo>
                    <a:pt x="611" y="467"/>
                  </a:lnTo>
                  <a:lnTo>
                    <a:pt x="557" y="395"/>
                  </a:lnTo>
                  <a:lnTo>
                    <a:pt x="485" y="360"/>
                  </a:lnTo>
                  <a:lnTo>
                    <a:pt x="413" y="342"/>
                  </a:lnTo>
                  <a:lnTo>
                    <a:pt x="342" y="324"/>
                  </a:lnTo>
                  <a:lnTo>
                    <a:pt x="270" y="306"/>
                  </a:lnTo>
                  <a:lnTo>
                    <a:pt x="216" y="270"/>
                  </a:lnTo>
                  <a:lnTo>
                    <a:pt x="198" y="252"/>
                  </a:lnTo>
                  <a:lnTo>
                    <a:pt x="198" y="216"/>
                  </a:lnTo>
                  <a:lnTo>
                    <a:pt x="216" y="198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395" y="198"/>
                  </a:lnTo>
                  <a:lnTo>
                    <a:pt x="467" y="234"/>
                  </a:lnTo>
                  <a:lnTo>
                    <a:pt x="503" y="252"/>
                  </a:lnTo>
                  <a:lnTo>
                    <a:pt x="539" y="252"/>
                  </a:lnTo>
                  <a:lnTo>
                    <a:pt x="575" y="234"/>
                  </a:lnTo>
                  <a:lnTo>
                    <a:pt x="593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593" y="108"/>
                  </a:lnTo>
                  <a:lnTo>
                    <a:pt x="575" y="90"/>
                  </a:lnTo>
                  <a:lnTo>
                    <a:pt x="449" y="18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766500" y="2309800"/>
              <a:ext cx="23375" cy="28750"/>
            </a:xfrm>
            <a:custGeom>
              <a:avLst/>
              <a:gdLst/>
              <a:ahLst/>
              <a:cxnLst/>
              <a:rect l="l" t="t" r="r" b="b"/>
              <a:pathLst>
                <a:path w="935" h="1150" extrusionOk="0">
                  <a:moveTo>
                    <a:pt x="467" y="342"/>
                  </a:moveTo>
                  <a:lnTo>
                    <a:pt x="593" y="701"/>
                  </a:lnTo>
                  <a:lnTo>
                    <a:pt x="324" y="701"/>
                  </a:lnTo>
                  <a:lnTo>
                    <a:pt x="467" y="342"/>
                  </a:lnTo>
                  <a:close/>
                  <a:moveTo>
                    <a:pt x="431" y="1"/>
                  </a:moveTo>
                  <a:lnTo>
                    <a:pt x="395" y="19"/>
                  </a:lnTo>
                  <a:lnTo>
                    <a:pt x="378" y="54"/>
                  </a:lnTo>
                  <a:lnTo>
                    <a:pt x="0" y="1042"/>
                  </a:lnTo>
                  <a:lnTo>
                    <a:pt x="0" y="1078"/>
                  </a:lnTo>
                  <a:lnTo>
                    <a:pt x="18" y="1114"/>
                  </a:lnTo>
                  <a:lnTo>
                    <a:pt x="36" y="1132"/>
                  </a:lnTo>
                  <a:lnTo>
                    <a:pt x="72" y="1150"/>
                  </a:lnTo>
                  <a:lnTo>
                    <a:pt x="90" y="1150"/>
                  </a:lnTo>
                  <a:lnTo>
                    <a:pt x="144" y="1132"/>
                  </a:lnTo>
                  <a:lnTo>
                    <a:pt x="180" y="1096"/>
                  </a:lnTo>
                  <a:lnTo>
                    <a:pt x="270" y="880"/>
                  </a:lnTo>
                  <a:lnTo>
                    <a:pt x="665" y="880"/>
                  </a:lnTo>
                  <a:lnTo>
                    <a:pt x="755" y="1096"/>
                  </a:lnTo>
                  <a:lnTo>
                    <a:pt x="791" y="1132"/>
                  </a:lnTo>
                  <a:lnTo>
                    <a:pt x="826" y="1150"/>
                  </a:lnTo>
                  <a:lnTo>
                    <a:pt x="862" y="1150"/>
                  </a:lnTo>
                  <a:lnTo>
                    <a:pt x="898" y="1132"/>
                  </a:lnTo>
                  <a:lnTo>
                    <a:pt x="916" y="1114"/>
                  </a:lnTo>
                  <a:lnTo>
                    <a:pt x="934" y="1078"/>
                  </a:lnTo>
                  <a:lnTo>
                    <a:pt x="916" y="1042"/>
                  </a:lnTo>
                  <a:lnTo>
                    <a:pt x="557" y="54"/>
                  </a:lnTo>
                  <a:lnTo>
                    <a:pt x="539" y="1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7"/>
            <p:cNvSpPr/>
            <p:nvPr/>
          </p:nvSpPr>
          <p:spPr>
            <a:xfrm>
              <a:off x="792975" y="2309350"/>
              <a:ext cx="19775" cy="29200"/>
            </a:xfrm>
            <a:custGeom>
              <a:avLst/>
              <a:gdLst/>
              <a:ahLst/>
              <a:cxnLst/>
              <a:rect l="l" t="t" r="r" b="b"/>
              <a:pathLst>
                <a:path w="791" h="1168" extrusionOk="0">
                  <a:moveTo>
                    <a:pt x="378" y="521"/>
                  </a:moveTo>
                  <a:lnTo>
                    <a:pt x="468" y="539"/>
                  </a:lnTo>
                  <a:lnTo>
                    <a:pt x="540" y="593"/>
                  </a:lnTo>
                  <a:lnTo>
                    <a:pt x="593" y="665"/>
                  </a:lnTo>
                  <a:lnTo>
                    <a:pt x="611" y="755"/>
                  </a:lnTo>
                  <a:lnTo>
                    <a:pt x="593" y="845"/>
                  </a:lnTo>
                  <a:lnTo>
                    <a:pt x="540" y="916"/>
                  </a:lnTo>
                  <a:lnTo>
                    <a:pt x="522" y="934"/>
                  </a:lnTo>
                  <a:lnTo>
                    <a:pt x="450" y="970"/>
                  </a:lnTo>
                  <a:lnTo>
                    <a:pt x="378" y="988"/>
                  </a:lnTo>
                  <a:lnTo>
                    <a:pt x="288" y="970"/>
                  </a:lnTo>
                  <a:lnTo>
                    <a:pt x="234" y="916"/>
                  </a:lnTo>
                  <a:lnTo>
                    <a:pt x="180" y="845"/>
                  </a:lnTo>
                  <a:lnTo>
                    <a:pt x="162" y="755"/>
                  </a:lnTo>
                  <a:lnTo>
                    <a:pt x="180" y="665"/>
                  </a:lnTo>
                  <a:lnTo>
                    <a:pt x="234" y="593"/>
                  </a:lnTo>
                  <a:lnTo>
                    <a:pt x="288" y="539"/>
                  </a:lnTo>
                  <a:lnTo>
                    <a:pt x="378" y="521"/>
                  </a:lnTo>
                  <a:close/>
                  <a:moveTo>
                    <a:pt x="701" y="1"/>
                  </a:moveTo>
                  <a:lnTo>
                    <a:pt x="665" y="19"/>
                  </a:lnTo>
                  <a:lnTo>
                    <a:pt x="629" y="37"/>
                  </a:lnTo>
                  <a:lnTo>
                    <a:pt x="611" y="55"/>
                  </a:lnTo>
                  <a:lnTo>
                    <a:pt x="611" y="90"/>
                  </a:lnTo>
                  <a:lnTo>
                    <a:pt x="611" y="414"/>
                  </a:lnTo>
                  <a:lnTo>
                    <a:pt x="504" y="360"/>
                  </a:lnTo>
                  <a:lnTo>
                    <a:pt x="378" y="342"/>
                  </a:lnTo>
                  <a:lnTo>
                    <a:pt x="306" y="342"/>
                  </a:lnTo>
                  <a:lnTo>
                    <a:pt x="234" y="378"/>
                  </a:lnTo>
                  <a:lnTo>
                    <a:pt x="180" y="414"/>
                  </a:lnTo>
                  <a:lnTo>
                    <a:pt x="127" y="450"/>
                  </a:lnTo>
                  <a:lnTo>
                    <a:pt x="73" y="521"/>
                  </a:lnTo>
                  <a:lnTo>
                    <a:pt x="37" y="575"/>
                  </a:lnTo>
                  <a:lnTo>
                    <a:pt x="1" y="647"/>
                  </a:lnTo>
                  <a:lnTo>
                    <a:pt x="1" y="719"/>
                  </a:lnTo>
                  <a:lnTo>
                    <a:pt x="1" y="809"/>
                  </a:lnTo>
                  <a:lnTo>
                    <a:pt x="19" y="881"/>
                  </a:lnTo>
                  <a:lnTo>
                    <a:pt x="55" y="952"/>
                  </a:lnTo>
                  <a:lnTo>
                    <a:pt x="91" y="1024"/>
                  </a:lnTo>
                  <a:lnTo>
                    <a:pt x="162" y="1078"/>
                  </a:lnTo>
                  <a:lnTo>
                    <a:pt x="216" y="1132"/>
                  </a:lnTo>
                  <a:lnTo>
                    <a:pt x="306" y="1150"/>
                  </a:lnTo>
                  <a:lnTo>
                    <a:pt x="378" y="1168"/>
                  </a:lnTo>
                  <a:lnTo>
                    <a:pt x="504" y="1150"/>
                  </a:lnTo>
                  <a:lnTo>
                    <a:pt x="611" y="1096"/>
                  </a:lnTo>
                  <a:lnTo>
                    <a:pt x="647" y="1150"/>
                  </a:lnTo>
                  <a:lnTo>
                    <a:pt x="701" y="1168"/>
                  </a:lnTo>
                  <a:lnTo>
                    <a:pt x="737" y="1168"/>
                  </a:lnTo>
                  <a:lnTo>
                    <a:pt x="755" y="1150"/>
                  </a:lnTo>
                  <a:lnTo>
                    <a:pt x="773" y="1114"/>
                  </a:lnTo>
                  <a:lnTo>
                    <a:pt x="791" y="1078"/>
                  </a:lnTo>
                  <a:lnTo>
                    <a:pt x="791" y="755"/>
                  </a:lnTo>
                  <a:lnTo>
                    <a:pt x="791" y="90"/>
                  </a:lnTo>
                  <a:lnTo>
                    <a:pt x="791" y="72"/>
                  </a:lnTo>
                  <a:lnTo>
                    <a:pt x="773" y="37"/>
                  </a:lnTo>
                  <a:lnTo>
                    <a:pt x="737" y="1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7"/>
            <p:cNvSpPr/>
            <p:nvPr/>
          </p:nvSpPr>
          <p:spPr>
            <a:xfrm>
              <a:off x="819925" y="2309350"/>
              <a:ext cx="20225" cy="29200"/>
            </a:xfrm>
            <a:custGeom>
              <a:avLst/>
              <a:gdLst/>
              <a:ahLst/>
              <a:cxnLst/>
              <a:rect l="l" t="t" r="r" b="b"/>
              <a:pathLst>
                <a:path w="809" h="1168" extrusionOk="0">
                  <a:moveTo>
                    <a:pt x="395" y="521"/>
                  </a:moveTo>
                  <a:lnTo>
                    <a:pt x="485" y="539"/>
                  </a:lnTo>
                  <a:lnTo>
                    <a:pt x="557" y="593"/>
                  </a:lnTo>
                  <a:lnTo>
                    <a:pt x="611" y="665"/>
                  </a:lnTo>
                  <a:lnTo>
                    <a:pt x="629" y="755"/>
                  </a:lnTo>
                  <a:lnTo>
                    <a:pt x="611" y="845"/>
                  </a:lnTo>
                  <a:lnTo>
                    <a:pt x="557" y="916"/>
                  </a:lnTo>
                  <a:lnTo>
                    <a:pt x="557" y="934"/>
                  </a:lnTo>
                  <a:lnTo>
                    <a:pt x="485" y="970"/>
                  </a:lnTo>
                  <a:lnTo>
                    <a:pt x="395" y="988"/>
                  </a:lnTo>
                  <a:lnTo>
                    <a:pt x="324" y="970"/>
                  </a:lnTo>
                  <a:lnTo>
                    <a:pt x="252" y="916"/>
                  </a:lnTo>
                  <a:lnTo>
                    <a:pt x="198" y="845"/>
                  </a:lnTo>
                  <a:lnTo>
                    <a:pt x="180" y="755"/>
                  </a:lnTo>
                  <a:lnTo>
                    <a:pt x="198" y="665"/>
                  </a:lnTo>
                  <a:lnTo>
                    <a:pt x="252" y="593"/>
                  </a:lnTo>
                  <a:lnTo>
                    <a:pt x="324" y="539"/>
                  </a:lnTo>
                  <a:lnTo>
                    <a:pt x="395" y="521"/>
                  </a:lnTo>
                  <a:close/>
                  <a:moveTo>
                    <a:pt x="701" y="1"/>
                  </a:moveTo>
                  <a:lnTo>
                    <a:pt x="665" y="19"/>
                  </a:lnTo>
                  <a:lnTo>
                    <a:pt x="647" y="37"/>
                  </a:lnTo>
                  <a:lnTo>
                    <a:pt x="629" y="55"/>
                  </a:lnTo>
                  <a:lnTo>
                    <a:pt x="611" y="90"/>
                  </a:lnTo>
                  <a:lnTo>
                    <a:pt x="611" y="414"/>
                  </a:lnTo>
                  <a:lnTo>
                    <a:pt x="503" y="360"/>
                  </a:lnTo>
                  <a:lnTo>
                    <a:pt x="395" y="342"/>
                  </a:lnTo>
                  <a:lnTo>
                    <a:pt x="288" y="360"/>
                  </a:lnTo>
                  <a:lnTo>
                    <a:pt x="180" y="396"/>
                  </a:lnTo>
                  <a:lnTo>
                    <a:pt x="126" y="450"/>
                  </a:lnTo>
                  <a:lnTo>
                    <a:pt x="72" y="521"/>
                  </a:lnTo>
                  <a:lnTo>
                    <a:pt x="36" y="593"/>
                  </a:lnTo>
                  <a:lnTo>
                    <a:pt x="0" y="665"/>
                  </a:lnTo>
                  <a:lnTo>
                    <a:pt x="0" y="737"/>
                  </a:lnTo>
                  <a:lnTo>
                    <a:pt x="0" y="827"/>
                  </a:lnTo>
                  <a:lnTo>
                    <a:pt x="18" y="898"/>
                  </a:lnTo>
                  <a:lnTo>
                    <a:pt x="54" y="970"/>
                  </a:lnTo>
                  <a:lnTo>
                    <a:pt x="108" y="1042"/>
                  </a:lnTo>
                  <a:lnTo>
                    <a:pt x="180" y="1096"/>
                  </a:lnTo>
                  <a:lnTo>
                    <a:pt x="252" y="1132"/>
                  </a:lnTo>
                  <a:lnTo>
                    <a:pt x="324" y="1150"/>
                  </a:lnTo>
                  <a:lnTo>
                    <a:pt x="395" y="1168"/>
                  </a:lnTo>
                  <a:lnTo>
                    <a:pt x="485" y="1150"/>
                  </a:lnTo>
                  <a:lnTo>
                    <a:pt x="557" y="1132"/>
                  </a:lnTo>
                  <a:lnTo>
                    <a:pt x="629" y="1096"/>
                  </a:lnTo>
                  <a:lnTo>
                    <a:pt x="665" y="1150"/>
                  </a:lnTo>
                  <a:lnTo>
                    <a:pt x="719" y="1168"/>
                  </a:lnTo>
                  <a:lnTo>
                    <a:pt x="754" y="1168"/>
                  </a:lnTo>
                  <a:lnTo>
                    <a:pt x="772" y="1150"/>
                  </a:lnTo>
                  <a:lnTo>
                    <a:pt x="808" y="1114"/>
                  </a:lnTo>
                  <a:lnTo>
                    <a:pt x="808" y="1078"/>
                  </a:lnTo>
                  <a:lnTo>
                    <a:pt x="790" y="755"/>
                  </a:lnTo>
                  <a:lnTo>
                    <a:pt x="790" y="90"/>
                  </a:lnTo>
                  <a:lnTo>
                    <a:pt x="790" y="55"/>
                  </a:lnTo>
                  <a:lnTo>
                    <a:pt x="772" y="37"/>
                  </a:lnTo>
                  <a:lnTo>
                    <a:pt x="737" y="19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859425" y="2317875"/>
              <a:ext cx="16175" cy="21125"/>
            </a:xfrm>
            <a:custGeom>
              <a:avLst/>
              <a:gdLst/>
              <a:ahLst/>
              <a:cxnLst/>
              <a:rect l="l" t="t" r="r" b="b"/>
              <a:pathLst>
                <a:path w="647" h="845" extrusionOk="0">
                  <a:moveTo>
                    <a:pt x="342" y="1"/>
                  </a:moveTo>
                  <a:lnTo>
                    <a:pt x="234" y="19"/>
                  </a:lnTo>
                  <a:lnTo>
                    <a:pt x="126" y="73"/>
                  </a:lnTo>
                  <a:lnTo>
                    <a:pt x="90" y="109"/>
                  </a:lnTo>
                  <a:lnTo>
                    <a:pt x="72" y="144"/>
                  </a:lnTo>
                  <a:lnTo>
                    <a:pt x="54" y="198"/>
                  </a:lnTo>
                  <a:lnTo>
                    <a:pt x="36" y="252"/>
                  </a:lnTo>
                  <a:lnTo>
                    <a:pt x="36" y="306"/>
                  </a:lnTo>
                  <a:lnTo>
                    <a:pt x="72" y="360"/>
                  </a:lnTo>
                  <a:lnTo>
                    <a:pt x="108" y="414"/>
                  </a:lnTo>
                  <a:lnTo>
                    <a:pt x="180" y="450"/>
                  </a:lnTo>
                  <a:lnTo>
                    <a:pt x="324" y="504"/>
                  </a:lnTo>
                  <a:lnTo>
                    <a:pt x="396" y="522"/>
                  </a:lnTo>
                  <a:lnTo>
                    <a:pt x="467" y="540"/>
                  </a:lnTo>
                  <a:lnTo>
                    <a:pt x="485" y="557"/>
                  </a:lnTo>
                  <a:lnTo>
                    <a:pt x="485" y="575"/>
                  </a:lnTo>
                  <a:lnTo>
                    <a:pt x="467" y="611"/>
                  </a:lnTo>
                  <a:lnTo>
                    <a:pt x="449" y="629"/>
                  </a:lnTo>
                  <a:lnTo>
                    <a:pt x="396" y="647"/>
                  </a:lnTo>
                  <a:lnTo>
                    <a:pt x="342" y="647"/>
                  </a:lnTo>
                  <a:lnTo>
                    <a:pt x="252" y="629"/>
                  </a:lnTo>
                  <a:lnTo>
                    <a:pt x="162" y="575"/>
                  </a:lnTo>
                  <a:lnTo>
                    <a:pt x="126" y="557"/>
                  </a:lnTo>
                  <a:lnTo>
                    <a:pt x="90" y="557"/>
                  </a:lnTo>
                  <a:lnTo>
                    <a:pt x="54" y="575"/>
                  </a:lnTo>
                  <a:lnTo>
                    <a:pt x="36" y="593"/>
                  </a:lnTo>
                  <a:lnTo>
                    <a:pt x="18" y="593"/>
                  </a:lnTo>
                  <a:lnTo>
                    <a:pt x="1" y="629"/>
                  </a:lnTo>
                  <a:lnTo>
                    <a:pt x="1" y="665"/>
                  </a:lnTo>
                  <a:lnTo>
                    <a:pt x="18" y="701"/>
                  </a:lnTo>
                  <a:lnTo>
                    <a:pt x="36" y="719"/>
                  </a:lnTo>
                  <a:lnTo>
                    <a:pt x="90" y="773"/>
                  </a:lnTo>
                  <a:lnTo>
                    <a:pt x="180" y="809"/>
                  </a:lnTo>
                  <a:lnTo>
                    <a:pt x="252" y="827"/>
                  </a:lnTo>
                  <a:lnTo>
                    <a:pt x="324" y="845"/>
                  </a:lnTo>
                  <a:lnTo>
                    <a:pt x="449" y="827"/>
                  </a:lnTo>
                  <a:lnTo>
                    <a:pt x="539" y="773"/>
                  </a:lnTo>
                  <a:lnTo>
                    <a:pt x="593" y="737"/>
                  </a:lnTo>
                  <a:lnTo>
                    <a:pt x="629" y="683"/>
                  </a:lnTo>
                  <a:lnTo>
                    <a:pt x="647" y="629"/>
                  </a:lnTo>
                  <a:lnTo>
                    <a:pt x="647" y="575"/>
                  </a:lnTo>
                  <a:lnTo>
                    <a:pt x="647" y="522"/>
                  </a:lnTo>
                  <a:lnTo>
                    <a:pt x="611" y="468"/>
                  </a:lnTo>
                  <a:lnTo>
                    <a:pt x="575" y="414"/>
                  </a:lnTo>
                  <a:lnTo>
                    <a:pt x="503" y="360"/>
                  </a:lnTo>
                  <a:lnTo>
                    <a:pt x="431" y="342"/>
                  </a:lnTo>
                  <a:lnTo>
                    <a:pt x="342" y="324"/>
                  </a:lnTo>
                  <a:lnTo>
                    <a:pt x="288" y="306"/>
                  </a:lnTo>
                  <a:lnTo>
                    <a:pt x="216" y="288"/>
                  </a:lnTo>
                  <a:lnTo>
                    <a:pt x="198" y="270"/>
                  </a:lnTo>
                  <a:lnTo>
                    <a:pt x="198" y="252"/>
                  </a:lnTo>
                  <a:lnTo>
                    <a:pt x="216" y="234"/>
                  </a:lnTo>
                  <a:lnTo>
                    <a:pt x="234" y="216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414" y="198"/>
                  </a:lnTo>
                  <a:lnTo>
                    <a:pt x="485" y="252"/>
                  </a:lnTo>
                  <a:lnTo>
                    <a:pt x="575" y="252"/>
                  </a:lnTo>
                  <a:lnTo>
                    <a:pt x="611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611" y="127"/>
                  </a:lnTo>
                  <a:lnTo>
                    <a:pt x="575" y="91"/>
                  </a:lnTo>
                  <a:lnTo>
                    <a:pt x="467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880075" y="2317875"/>
              <a:ext cx="20675" cy="21125"/>
            </a:xfrm>
            <a:custGeom>
              <a:avLst/>
              <a:gdLst/>
              <a:ahLst/>
              <a:cxnLst/>
              <a:rect l="l" t="t" r="r" b="b"/>
              <a:pathLst>
                <a:path w="827" h="845" extrusionOk="0">
                  <a:moveTo>
                    <a:pt x="503" y="162"/>
                  </a:moveTo>
                  <a:lnTo>
                    <a:pt x="575" y="198"/>
                  </a:lnTo>
                  <a:lnTo>
                    <a:pt x="629" y="252"/>
                  </a:lnTo>
                  <a:lnTo>
                    <a:pt x="665" y="324"/>
                  </a:lnTo>
                  <a:lnTo>
                    <a:pt x="198" y="324"/>
                  </a:lnTo>
                  <a:lnTo>
                    <a:pt x="216" y="252"/>
                  </a:lnTo>
                  <a:lnTo>
                    <a:pt x="288" y="198"/>
                  </a:lnTo>
                  <a:lnTo>
                    <a:pt x="342" y="162"/>
                  </a:lnTo>
                  <a:close/>
                  <a:moveTo>
                    <a:pt x="342" y="1"/>
                  </a:moveTo>
                  <a:lnTo>
                    <a:pt x="252" y="37"/>
                  </a:lnTo>
                  <a:lnTo>
                    <a:pt x="180" y="73"/>
                  </a:lnTo>
                  <a:lnTo>
                    <a:pt x="126" y="127"/>
                  </a:lnTo>
                  <a:lnTo>
                    <a:pt x="72" y="180"/>
                  </a:lnTo>
                  <a:lnTo>
                    <a:pt x="36" y="252"/>
                  </a:lnTo>
                  <a:lnTo>
                    <a:pt x="18" y="324"/>
                  </a:lnTo>
                  <a:lnTo>
                    <a:pt x="1" y="414"/>
                  </a:lnTo>
                  <a:lnTo>
                    <a:pt x="18" y="504"/>
                  </a:lnTo>
                  <a:lnTo>
                    <a:pt x="36" y="575"/>
                  </a:lnTo>
                  <a:lnTo>
                    <a:pt x="72" y="647"/>
                  </a:lnTo>
                  <a:lnTo>
                    <a:pt x="126" y="719"/>
                  </a:lnTo>
                  <a:lnTo>
                    <a:pt x="180" y="773"/>
                  </a:lnTo>
                  <a:lnTo>
                    <a:pt x="252" y="809"/>
                  </a:lnTo>
                  <a:lnTo>
                    <a:pt x="324" y="845"/>
                  </a:lnTo>
                  <a:lnTo>
                    <a:pt x="485" y="845"/>
                  </a:lnTo>
                  <a:lnTo>
                    <a:pt x="575" y="827"/>
                  </a:lnTo>
                  <a:lnTo>
                    <a:pt x="647" y="791"/>
                  </a:lnTo>
                  <a:lnTo>
                    <a:pt x="701" y="737"/>
                  </a:lnTo>
                  <a:lnTo>
                    <a:pt x="719" y="737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19" y="647"/>
                  </a:lnTo>
                  <a:lnTo>
                    <a:pt x="701" y="629"/>
                  </a:lnTo>
                  <a:lnTo>
                    <a:pt x="683" y="611"/>
                  </a:lnTo>
                  <a:lnTo>
                    <a:pt x="611" y="611"/>
                  </a:lnTo>
                  <a:lnTo>
                    <a:pt x="593" y="629"/>
                  </a:lnTo>
                  <a:lnTo>
                    <a:pt x="503" y="647"/>
                  </a:lnTo>
                  <a:lnTo>
                    <a:pt x="432" y="647"/>
                  </a:lnTo>
                  <a:lnTo>
                    <a:pt x="342" y="629"/>
                  </a:lnTo>
                  <a:lnTo>
                    <a:pt x="270" y="575"/>
                  </a:lnTo>
                  <a:lnTo>
                    <a:pt x="234" y="522"/>
                  </a:lnTo>
                  <a:lnTo>
                    <a:pt x="216" y="468"/>
                  </a:lnTo>
                  <a:lnTo>
                    <a:pt x="773" y="468"/>
                  </a:lnTo>
                  <a:lnTo>
                    <a:pt x="791" y="450"/>
                  </a:lnTo>
                  <a:lnTo>
                    <a:pt x="809" y="432"/>
                  </a:lnTo>
                  <a:lnTo>
                    <a:pt x="827" y="396"/>
                  </a:lnTo>
                  <a:lnTo>
                    <a:pt x="827" y="378"/>
                  </a:lnTo>
                  <a:lnTo>
                    <a:pt x="809" y="306"/>
                  </a:lnTo>
                  <a:lnTo>
                    <a:pt x="791" y="234"/>
                  </a:lnTo>
                  <a:lnTo>
                    <a:pt x="755" y="162"/>
                  </a:lnTo>
                  <a:lnTo>
                    <a:pt x="701" y="109"/>
                  </a:lnTo>
                  <a:lnTo>
                    <a:pt x="647" y="55"/>
                  </a:lnTo>
                  <a:lnTo>
                    <a:pt x="575" y="19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906125" y="2317425"/>
              <a:ext cx="13025" cy="21125"/>
            </a:xfrm>
            <a:custGeom>
              <a:avLst/>
              <a:gdLst/>
              <a:ahLst/>
              <a:cxnLst/>
              <a:rect l="l" t="t" r="r" b="b"/>
              <a:pathLst>
                <a:path w="521" h="845" extrusionOk="0">
                  <a:moveTo>
                    <a:pt x="431" y="1"/>
                  </a:moveTo>
                  <a:lnTo>
                    <a:pt x="323" y="19"/>
                  </a:lnTo>
                  <a:lnTo>
                    <a:pt x="216" y="73"/>
                  </a:lnTo>
                  <a:lnTo>
                    <a:pt x="180" y="109"/>
                  </a:lnTo>
                  <a:lnTo>
                    <a:pt x="180" y="73"/>
                  </a:lnTo>
                  <a:lnTo>
                    <a:pt x="162" y="37"/>
                  </a:lnTo>
                  <a:lnTo>
                    <a:pt x="126" y="19"/>
                  </a:lnTo>
                  <a:lnTo>
                    <a:pt x="54" y="19"/>
                  </a:lnTo>
                  <a:lnTo>
                    <a:pt x="36" y="37"/>
                  </a:lnTo>
                  <a:lnTo>
                    <a:pt x="18" y="73"/>
                  </a:lnTo>
                  <a:lnTo>
                    <a:pt x="0" y="109"/>
                  </a:lnTo>
                  <a:lnTo>
                    <a:pt x="0" y="755"/>
                  </a:lnTo>
                  <a:lnTo>
                    <a:pt x="18" y="791"/>
                  </a:lnTo>
                  <a:lnTo>
                    <a:pt x="36" y="827"/>
                  </a:lnTo>
                  <a:lnTo>
                    <a:pt x="54" y="845"/>
                  </a:lnTo>
                  <a:lnTo>
                    <a:pt x="126" y="845"/>
                  </a:lnTo>
                  <a:lnTo>
                    <a:pt x="162" y="827"/>
                  </a:lnTo>
                  <a:lnTo>
                    <a:pt x="180" y="791"/>
                  </a:lnTo>
                  <a:lnTo>
                    <a:pt x="180" y="755"/>
                  </a:lnTo>
                  <a:lnTo>
                    <a:pt x="180" y="450"/>
                  </a:lnTo>
                  <a:lnTo>
                    <a:pt x="216" y="378"/>
                  </a:lnTo>
                  <a:lnTo>
                    <a:pt x="251" y="306"/>
                  </a:lnTo>
                  <a:lnTo>
                    <a:pt x="287" y="252"/>
                  </a:lnTo>
                  <a:lnTo>
                    <a:pt x="323" y="216"/>
                  </a:lnTo>
                  <a:lnTo>
                    <a:pt x="377" y="198"/>
                  </a:lnTo>
                  <a:lnTo>
                    <a:pt x="431" y="198"/>
                  </a:lnTo>
                  <a:lnTo>
                    <a:pt x="467" y="180"/>
                  </a:lnTo>
                  <a:lnTo>
                    <a:pt x="485" y="162"/>
                  </a:lnTo>
                  <a:lnTo>
                    <a:pt x="503" y="145"/>
                  </a:lnTo>
                  <a:lnTo>
                    <a:pt x="521" y="109"/>
                  </a:lnTo>
                  <a:lnTo>
                    <a:pt x="521" y="91"/>
                  </a:lnTo>
                  <a:lnTo>
                    <a:pt x="503" y="55"/>
                  </a:lnTo>
                  <a:lnTo>
                    <a:pt x="485" y="19"/>
                  </a:lnTo>
                  <a:lnTo>
                    <a:pt x="467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925425" y="2317875"/>
              <a:ext cx="16625" cy="19775"/>
            </a:xfrm>
            <a:custGeom>
              <a:avLst/>
              <a:gdLst/>
              <a:ahLst/>
              <a:cxnLst/>
              <a:rect l="l" t="t" r="r" b="b"/>
              <a:pathLst>
                <a:path w="665" h="791" extrusionOk="0">
                  <a:moveTo>
                    <a:pt x="90" y="1"/>
                  </a:moveTo>
                  <a:lnTo>
                    <a:pt x="54" y="19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0" y="91"/>
                  </a:lnTo>
                  <a:lnTo>
                    <a:pt x="0" y="127"/>
                  </a:lnTo>
                  <a:lnTo>
                    <a:pt x="270" y="773"/>
                  </a:lnTo>
                  <a:lnTo>
                    <a:pt x="270" y="791"/>
                  </a:lnTo>
                  <a:lnTo>
                    <a:pt x="341" y="791"/>
                  </a:lnTo>
                  <a:lnTo>
                    <a:pt x="341" y="773"/>
                  </a:lnTo>
                  <a:lnTo>
                    <a:pt x="629" y="127"/>
                  </a:lnTo>
                  <a:lnTo>
                    <a:pt x="647" y="109"/>
                  </a:lnTo>
                  <a:lnTo>
                    <a:pt x="665" y="73"/>
                  </a:lnTo>
                  <a:lnTo>
                    <a:pt x="665" y="55"/>
                  </a:lnTo>
                  <a:lnTo>
                    <a:pt x="665" y="19"/>
                  </a:lnTo>
                  <a:lnTo>
                    <a:pt x="629" y="1"/>
                  </a:lnTo>
                  <a:lnTo>
                    <a:pt x="593" y="19"/>
                  </a:lnTo>
                  <a:lnTo>
                    <a:pt x="557" y="37"/>
                  </a:lnTo>
                  <a:lnTo>
                    <a:pt x="539" y="55"/>
                  </a:lnTo>
                  <a:lnTo>
                    <a:pt x="359" y="522"/>
                  </a:lnTo>
                  <a:lnTo>
                    <a:pt x="162" y="55"/>
                  </a:lnTo>
                  <a:lnTo>
                    <a:pt x="144" y="37"/>
                  </a:lnTo>
                  <a:lnTo>
                    <a:pt x="108" y="1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948750" y="2309350"/>
              <a:ext cx="4525" cy="29200"/>
            </a:xfrm>
            <a:custGeom>
              <a:avLst/>
              <a:gdLst/>
              <a:ahLst/>
              <a:cxnLst/>
              <a:rect l="l" t="t" r="r" b="b"/>
              <a:pathLst>
                <a:path w="181" h="1168" extrusionOk="0">
                  <a:moveTo>
                    <a:pt x="91" y="1"/>
                  </a:moveTo>
                  <a:lnTo>
                    <a:pt x="55" y="19"/>
                  </a:lnTo>
                  <a:lnTo>
                    <a:pt x="37" y="37"/>
                  </a:lnTo>
                  <a:lnTo>
                    <a:pt x="19" y="55"/>
                  </a:lnTo>
                  <a:lnTo>
                    <a:pt x="1" y="90"/>
                  </a:lnTo>
                  <a:lnTo>
                    <a:pt x="1" y="126"/>
                  </a:lnTo>
                  <a:lnTo>
                    <a:pt x="1" y="162"/>
                  </a:lnTo>
                  <a:lnTo>
                    <a:pt x="37" y="198"/>
                  </a:lnTo>
                  <a:lnTo>
                    <a:pt x="55" y="216"/>
                  </a:lnTo>
                  <a:lnTo>
                    <a:pt x="127" y="216"/>
                  </a:lnTo>
                  <a:lnTo>
                    <a:pt x="163" y="198"/>
                  </a:lnTo>
                  <a:lnTo>
                    <a:pt x="181" y="162"/>
                  </a:lnTo>
                  <a:lnTo>
                    <a:pt x="181" y="126"/>
                  </a:lnTo>
                  <a:lnTo>
                    <a:pt x="181" y="90"/>
                  </a:lnTo>
                  <a:lnTo>
                    <a:pt x="181" y="55"/>
                  </a:lnTo>
                  <a:lnTo>
                    <a:pt x="163" y="37"/>
                  </a:lnTo>
                  <a:lnTo>
                    <a:pt x="127" y="19"/>
                  </a:lnTo>
                  <a:lnTo>
                    <a:pt x="91" y="1"/>
                  </a:lnTo>
                  <a:close/>
                  <a:moveTo>
                    <a:pt x="55" y="342"/>
                  </a:moveTo>
                  <a:lnTo>
                    <a:pt x="19" y="360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1078"/>
                  </a:lnTo>
                  <a:lnTo>
                    <a:pt x="19" y="1114"/>
                  </a:lnTo>
                  <a:lnTo>
                    <a:pt x="37" y="1150"/>
                  </a:lnTo>
                  <a:lnTo>
                    <a:pt x="55" y="1168"/>
                  </a:lnTo>
                  <a:lnTo>
                    <a:pt x="127" y="1168"/>
                  </a:lnTo>
                  <a:lnTo>
                    <a:pt x="163" y="1150"/>
                  </a:lnTo>
                  <a:lnTo>
                    <a:pt x="181" y="1114"/>
                  </a:lnTo>
                  <a:lnTo>
                    <a:pt x="181" y="1078"/>
                  </a:lnTo>
                  <a:lnTo>
                    <a:pt x="181" y="432"/>
                  </a:lnTo>
                  <a:lnTo>
                    <a:pt x="181" y="396"/>
                  </a:lnTo>
                  <a:lnTo>
                    <a:pt x="163" y="360"/>
                  </a:lnTo>
                  <a:lnTo>
                    <a:pt x="127" y="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959075" y="2317875"/>
              <a:ext cx="18000" cy="20675"/>
            </a:xfrm>
            <a:custGeom>
              <a:avLst/>
              <a:gdLst/>
              <a:ahLst/>
              <a:cxnLst/>
              <a:rect l="l" t="t" r="r" b="b"/>
              <a:pathLst>
                <a:path w="720" h="827" extrusionOk="0">
                  <a:moveTo>
                    <a:pt x="342" y="1"/>
                  </a:moveTo>
                  <a:lnTo>
                    <a:pt x="270" y="19"/>
                  </a:lnTo>
                  <a:lnTo>
                    <a:pt x="198" y="73"/>
                  </a:lnTo>
                  <a:lnTo>
                    <a:pt x="127" y="109"/>
                  </a:lnTo>
                  <a:lnTo>
                    <a:pt x="73" y="180"/>
                  </a:lnTo>
                  <a:lnTo>
                    <a:pt x="37" y="252"/>
                  </a:lnTo>
                  <a:lnTo>
                    <a:pt x="1" y="324"/>
                  </a:lnTo>
                  <a:lnTo>
                    <a:pt x="1" y="414"/>
                  </a:lnTo>
                  <a:lnTo>
                    <a:pt x="1" y="504"/>
                  </a:lnTo>
                  <a:lnTo>
                    <a:pt x="37" y="575"/>
                  </a:lnTo>
                  <a:lnTo>
                    <a:pt x="73" y="647"/>
                  </a:lnTo>
                  <a:lnTo>
                    <a:pt x="127" y="719"/>
                  </a:lnTo>
                  <a:lnTo>
                    <a:pt x="181" y="755"/>
                  </a:lnTo>
                  <a:lnTo>
                    <a:pt x="252" y="791"/>
                  </a:lnTo>
                  <a:lnTo>
                    <a:pt x="342" y="827"/>
                  </a:lnTo>
                  <a:lnTo>
                    <a:pt x="486" y="827"/>
                  </a:lnTo>
                  <a:lnTo>
                    <a:pt x="558" y="809"/>
                  </a:lnTo>
                  <a:lnTo>
                    <a:pt x="629" y="773"/>
                  </a:lnTo>
                  <a:lnTo>
                    <a:pt x="683" y="737"/>
                  </a:lnTo>
                  <a:lnTo>
                    <a:pt x="701" y="719"/>
                  </a:lnTo>
                  <a:lnTo>
                    <a:pt x="719" y="683"/>
                  </a:lnTo>
                  <a:lnTo>
                    <a:pt x="719" y="647"/>
                  </a:lnTo>
                  <a:lnTo>
                    <a:pt x="701" y="629"/>
                  </a:lnTo>
                  <a:lnTo>
                    <a:pt x="701" y="611"/>
                  </a:lnTo>
                  <a:lnTo>
                    <a:pt x="683" y="593"/>
                  </a:lnTo>
                  <a:lnTo>
                    <a:pt x="576" y="593"/>
                  </a:lnTo>
                  <a:lnTo>
                    <a:pt x="504" y="647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198" y="504"/>
                  </a:lnTo>
                  <a:lnTo>
                    <a:pt x="181" y="414"/>
                  </a:lnTo>
                  <a:lnTo>
                    <a:pt x="198" y="324"/>
                  </a:lnTo>
                  <a:lnTo>
                    <a:pt x="252" y="252"/>
                  </a:lnTo>
                  <a:lnTo>
                    <a:pt x="324" y="198"/>
                  </a:lnTo>
                  <a:lnTo>
                    <a:pt x="414" y="180"/>
                  </a:lnTo>
                  <a:lnTo>
                    <a:pt x="504" y="180"/>
                  </a:lnTo>
                  <a:lnTo>
                    <a:pt x="576" y="234"/>
                  </a:lnTo>
                  <a:lnTo>
                    <a:pt x="612" y="252"/>
                  </a:lnTo>
                  <a:lnTo>
                    <a:pt x="647" y="252"/>
                  </a:lnTo>
                  <a:lnTo>
                    <a:pt x="683" y="234"/>
                  </a:lnTo>
                  <a:lnTo>
                    <a:pt x="701" y="216"/>
                  </a:lnTo>
                  <a:lnTo>
                    <a:pt x="719" y="180"/>
                  </a:lnTo>
                  <a:lnTo>
                    <a:pt x="719" y="144"/>
                  </a:lnTo>
                  <a:lnTo>
                    <a:pt x="701" y="109"/>
                  </a:lnTo>
                  <a:lnTo>
                    <a:pt x="683" y="91"/>
                  </a:lnTo>
                  <a:lnTo>
                    <a:pt x="629" y="55"/>
                  </a:lnTo>
                  <a:lnTo>
                    <a:pt x="558" y="19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>
              <a:off x="981975" y="2317875"/>
              <a:ext cx="20225" cy="21125"/>
            </a:xfrm>
            <a:custGeom>
              <a:avLst/>
              <a:gdLst/>
              <a:ahLst/>
              <a:cxnLst/>
              <a:rect l="l" t="t" r="r" b="b"/>
              <a:pathLst>
                <a:path w="809" h="845" extrusionOk="0">
                  <a:moveTo>
                    <a:pt x="504" y="162"/>
                  </a:moveTo>
                  <a:lnTo>
                    <a:pt x="575" y="198"/>
                  </a:lnTo>
                  <a:lnTo>
                    <a:pt x="629" y="252"/>
                  </a:lnTo>
                  <a:lnTo>
                    <a:pt x="665" y="324"/>
                  </a:lnTo>
                  <a:lnTo>
                    <a:pt x="198" y="324"/>
                  </a:lnTo>
                  <a:lnTo>
                    <a:pt x="216" y="252"/>
                  </a:lnTo>
                  <a:lnTo>
                    <a:pt x="288" y="198"/>
                  </a:lnTo>
                  <a:lnTo>
                    <a:pt x="342" y="162"/>
                  </a:lnTo>
                  <a:close/>
                  <a:moveTo>
                    <a:pt x="342" y="1"/>
                  </a:moveTo>
                  <a:lnTo>
                    <a:pt x="252" y="37"/>
                  </a:lnTo>
                  <a:lnTo>
                    <a:pt x="180" y="73"/>
                  </a:lnTo>
                  <a:lnTo>
                    <a:pt x="126" y="127"/>
                  </a:lnTo>
                  <a:lnTo>
                    <a:pt x="73" y="180"/>
                  </a:lnTo>
                  <a:lnTo>
                    <a:pt x="37" y="252"/>
                  </a:lnTo>
                  <a:lnTo>
                    <a:pt x="19" y="324"/>
                  </a:lnTo>
                  <a:lnTo>
                    <a:pt x="19" y="414"/>
                  </a:lnTo>
                  <a:lnTo>
                    <a:pt x="1" y="432"/>
                  </a:lnTo>
                  <a:lnTo>
                    <a:pt x="19" y="522"/>
                  </a:lnTo>
                  <a:lnTo>
                    <a:pt x="37" y="593"/>
                  </a:lnTo>
                  <a:lnTo>
                    <a:pt x="73" y="665"/>
                  </a:lnTo>
                  <a:lnTo>
                    <a:pt x="126" y="719"/>
                  </a:lnTo>
                  <a:lnTo>
                    <a:pt x="198" y="773"/>
                  </a:lnTo>
                  <a:lnTo>
                    <a:pt x="252" y="809"/>
                  </a:lnTo>
                  <a:lnTo>
                    <a:pt x="342" y="845"/>
                  </a:lnTo>
                  <a:lnTo>
                    <a:pt x="504" y="845"/>
                  </a:lnTo>
                  <a:lnTo>
                    <a:pt x="575" y="827"/>
                  </a:lnTo>
                  <a:lnTo>
                    <a:pt x="647" y="791"/>
                  </a:lnTo>
                  <a:lnTo>
                    <a:pt x="719" y="737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37" y="647"/>
                  </a:lnTo>
                  <a:lnTo>
                    <a:pt x="719" y="629"/>
                  </a:lnTo>
                  <a:lnTo>
                    <a:pt x="683" y="611"/>
                  </a:lnTo>
                  <a:lnTo>
                    <a:pt x="629" y="611"/>
                  </a:lnTo>
                  <a:lnTo>
                    <a:pt x="593" y="629"/>
                  </a:lnTo>
                  <a:lnTo>
                    <a:pt x="504" y="647"/>
                  </a:lnTo>
                  <a:lnTo>
                    <a:pt x="414" y="647"/>
                  </a:lnTo>
                  <a:lnTo>
                    <a:pt x="324" y="629"/>
                  </a:lnTo>
                  <a:lnTo>
                    <a:pt x="252" y="575"/>
                  </a:lnTo>
                  <a:lnTo>
                    <a:pt x="216" y="522"/>
                  </a:lnTo>
                  <a:lnTo>
                    <a:pt x="198" y="468"/>
                  </a:lnTo>
                  <a:lnTo>
                    <a:pt x="755" y="468"/>
                  </a:lnTo>
                  <a:lnTo>
                    <a:pt x="791" y="450"/>
                  </a:lnTo>
                  <a:lnTo>
                    <a:pt x="809" y="432"/>
                  </a:lnTo>
                  <a:lnTo>
                    <a:pt x="809" y="396"/>
                  </a:lnTo>
                  <a:lnTo>
                    <a:pt x="809" y="378"/>
                  </a:lnTo>
                  <a:lnTo>
                    <a:pt x="809" y="306"/>
                  </a:lnTo>
                  <a:lnTo>
                    <a:pt x="791" y="234"/>
                  </a:lnTo>
                  <a:lnTo>
                    <a:pt x="737" y="162"/>
                  </a:lnTo>
                  <a:lnTo>
                    <a:pt x="701" y="109"/>
                  </a:lnTo>
                  <a:lnTo>
                    <a:pt x="629" y="55"/>
                  </a:lnTo>
                  <a:lnTo>
                    <a:pt x="575" y="19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>
              <a:off x="1007575" y="2317875"/>
              <a:ext cx="16175" cy="20675"/>
            </a:xfrm>
            <a:custGeom>
              <a:avLst/>
              <a:gdLst/>
              <a:ahLst/>
              <a:cxnLst/>
              <a:rect l="l" t="t" r="r" b="b"/>
              <a:pathLst>
                <a:path w="647" h="827" extrusionOk="0">
                  <a:moveTo>
                    <a:pt x="342" y="1"/>
                  </a:moveTo>
                  <a:lnTo>
                    <a:pt x="234" y="19"/>
                  </a:lnTo>
                  <a:lnTo>
                    <a:pt x="126" y="55"/>
                  </a:lnTo>
                  <a:lnTo>
                    <a:pt x="90" y="91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36" y="234"/>
                  </a:lnTo>
                  <a:lnTo>
                    <a:pt x="36" y="288"/>
                  </a:lnTo>
                  <a:lnTo>
                    <a:pt x="54" y="342"/>
                  </a:lnTo>
                  <a:lnTo>
                    <a:pt x="108" y="396"/>
                  </a:lnTo>
                  <a:lnTo>
                    <a:pt x="180" y="450"/>
                  </a:lnTo>
                  <a:lnTo>
                    <a:pt x="324" y="486"/>
                  </a:lnTo>
                  <a:lnTo>
                    <a:pt x="377" y="504"/>
                  </a:lnTo>
                  <a:lnTo>
                    <a:pt x="449" y="540"/>
                  </a:lnTo>
                  <a:lnTo>
                    <a:pt x="467" y="540"/>
                  </a:lnTo>
                  <a:lnTo>
                    <a:pt x="467" y="557"/>
                  </a:lnTo>
                  <a:lnTo>
                    <a:pt x="467" y="575"/>
                  </a:lnTo>
                  <a:lnTo>
                    <a:pt x="467" y="593"/>
                  </a:lnTo>
                  <a:lnTo>
                    <a:pt x="431" y="611"/>
                  </a:lnTo>
                  <a:lnTo>
                    <a:pt x="377" y="647"/>
                  </a:lnTo>
                  <a:lnTo>
                    <a:pt x="324" y="647"/>
                  </a:lnTo>
                  <a:lnTo>
                    <a:pt x="234" y="629"/>
                  </a:lnTo>
                  <a:lnTo>
                    <a:pt x="144" y="575"/>
                  </a:lnTo>
                  <a:lnTo>
                    <a:pt x="108" y="557"/>
                  </a:lnTo>
                  <a:lnTo>
                    <a:pt x="72" y="557"/>
                  </a:lnTo>
                  <a:lnTo>
                    <a:pt x="54" y="575"/>
                  </a:lnTo>
                  <a:lnTo>
                    <a:pt x="18" y="593"/>
                  </a:lnTo>
                  <a:lnTo>
                    <a:pt x="0" y="611"/>
                  </a:lnTo>
                  <a:lnTo>
                    <a:pt x="0" y="647"/>
                  </a:lnTo>
                  <a:lnTo>
                    <a:pt x="0" y="683"/>
                  </a:lnTo>
                  <a:lnTo>
                    <a:pt x="18" y="719"/>
                  </a:lnTo>
                  <a:lnTo>
                    <a:pt x="90" y="755"/>
                  </a:lnTo>
                  <a:lnTo>
                    <a:pt x="162" y="791"/>
                  </a:lnTo>
                  <a:lnTo>
                    <a:pt x="234" y="809"/>
                  </a:lnTo>
                  <a:lnTo>
                    <a:pt x="324" y="827"/>
                  </a:lnTo>
                  <a:lnTo>
                    <a:pt x="431" y="809"/>
                  </a:lnTo>
                  <a:lnTo>
                    <a:pt x="539" y="755"/>
                  </a:lnTo>
                  <a:lnTo>
                    <a:pt x="575" y="719"/>
                  </a:lnTo>
                  <a:lnTo>
                    <a:pt x="611" y="683"/>
                  </a:lnTo>
                  <a:lnTo>
                    <a:pt x="629" y="629"/>
                  </a:lnTo>
                  <a:lnTo>
                    <a:pt x="647" y="557"/>
                  </a:lnTo>
                  <a:lnTo>
                    <a:pt x="629" y="504"/>
                  </a:lnTo>
                  <a:lnTo>
                    <a:pt x="611" y="450"/>
                  </a:lnTo>
                  <a:lnTo>
                    <a:pt x="557" y="396"/>
                  </a:lnTo>
                  <a:lnTo>
                    <a:pt x="485" y="360"/>
                  </a:lnTo>
                  <a:lnTo>
                    <a:pt x="413" y="324"/>
                  </a:lnTo>
                  <a:lnTo>
                    <a:pt x="342" y="306"/>
                  </a:lnTo>
                  <a:lnTo>
                    <a:pt x="270" y="288"/>
                  </a:lnTo>
                  <a:lnTo>
                    <a:pt x="216" y="270"/>
                  </a:lnTo>
                  <a:lnTo>
                    <a:pt x="198" y="252"/>
                  </a:lnTo>
                  <a:lnTo>
                    <a:pt x="198" y="234"/>
                  </a:lnTo>
                  <a:lnTo>
                    <a:pt x="216" y="216"/>
                  </a:lnTo>
                  <a:lnTo>
                    <a:pt x="234" y="198"/>
                  </a:lnTo>
                  <a:lnTo>
                    <a:pt x="270" y="180"/>
                  </a:lnTo>
                  <a:lnTo>
                    <a:pt x="324" y="180"/>
                  </a:lnTo>
                  <a:lnTo>
                    <a:pt x="413" y="198"/>
                  </a:lnTo>
                  <a:lnTo>
                    <a:pt x="485" y="234"/>
                  </a:lnTo>
                  <a:lnTo>
                    <a:pt x="521" y="252"/>
                  </a:lnTo>
                  <a:lnTo>
                    <a:pt x="539" y="252"/>
                  </a:lnTo>
                  <a:lnTo>
                    <a:pt x="575" y="234"/>
                  </a:lnTo>
                  <a:lnTo>
                    <a:pt x="611" y="216"/>
                  </a:lnTo>
                  <a:lnTo>
                    <a:pt x="611" y="180"/>
                  </a:lnTo>
                  <a:lnTo>
                    <a:pt x="611" y="144"/>
                  </a:lnTo>
                  <a:lnTo>
                    <a:pt x="593" y="109"/>
                  </a:lnTo>
                  <a:lnTo>
                    <a:pt x="575" y="91"/>
                  </a:lnTo>
                  <a:lnTo>
                    <a:pt x="467" y="1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1301175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0" y="0"/>
                  </a:moveTo>
                  <a:lnTo>
                    <a:pt x="0" y="4759"/>
                  </a:lnTo>
                  <a:lnTo>
                    <a:pt x="15515" y="4759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1755025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1" y="0"/>
                  </a:moveTo>
                  <a:lnTo>
                    <a:pt x="1" y="4759"/>
                  </a:lnTo>
                  <a:lnTo>
                    <a:pt x="15516" y="4759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2208450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0" y="0"/>
                  </a:moveTo>
                  <a:lnTo>
                    <a:pt x="0" y="4759"/>
                  </a:lnTo>
                  <a:lnTo>
                    <a:pt x="15515" y="4759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2661850" y="2113175"/>
              <a:ext cx="387900" cy="119000"/>
            </a:xfrm>
            <a:custGeom>
              <a:avLst/>
              <a:gdLst/>
              <a:ahLst/>
              <a:cxnLst/>
              <a:rect l="l" t="t" r="r" b="b"/>
              <a:pathLst>
                <a:path w="15516" h="4760" extrusionOk="0">
                  <a:moveTo>
                    <a:pt x="1" y="0"/>
                  </a:moveTo>
                  <a:lnTo>
                    <a:pt x="1" y="4759"/>
                  </a:lnTo>
                  <a:lnTo>
                    <a:pt x="15516" y="4759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1327200" y="2189500"/>
              <a:ext cx="15300" cy="19325"/>
            </a:xfrm>
            <a:custGeom>
              <a:avLst/>
              <a:gdLst/>
              <a:ahLst/>
              <a:cxnLst/>
              <a:rect l="l" t="t" r="r" b="b"/>
              <a:pathLst>
                <a:path w="612" h="773" extrusionOk="0">
                  <a:moveTo>
                    <a:pt x="73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9" y="108"/>
                  </a:lnTo>
                  <a:lnTo>
                    <a:pt x="73" y="126"/>
                  </a:lnTo>
                  <a:lnTo>
                    <a:pt x="252" y="126"/>
                  </a:lnTo>
                  <a:lnTo>
                    <a:pt x="252" y="718"/>
                  </a:lnTo>
                  <a:lnTo>
                    <a:pt x="270" y="772"/>
                  </a:lnTo>
                  <a:lnTo>
                    <a:pt x="306" y="772"/>
                  </a:lnTo>
                  <a:lnTo>
                    <a:pt x="360" y="754"/>
                  </a:lnTo>
                  <a:lnTo>
                    <a:pt x="378" y="718"/>
                  </a:lnTo>
                  <a:lnTo>
                    <a:pt x="378" y="108"/>
                  </a:lnTo>
                  <a:lnTo>
                    <a:pt x="593" y="108"/>
                  </a:lnTo>
                  <a:lnTo>
                    <a:pt x="611" y="54"/>
                  </a:lnTo>
                  <a:lnTo>
                    <a:pt x="593" y="18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1342475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3" y="126"/>
                  </a:lnTo>
                  <a:lnTo>
                    <a:pt x="359" y="162"/>
                  </a:lnTo>
                  <a:lnTo>
                    <a:pt x="395" y="216"/>
                  </a:lnTo>
                  <a:lnTo>
                    <a:pt x="413" y="270"/>
                  </a:lnTo>
                  <a:lnTo>
                    <a:pt x="395" y="342"/>
                  </a:lnTo>
                  <a:lnTo>
                    <a:pt x="359" y="396"/>
                  </a:lnTo>
                  <a:lnTo>
                    <a:pt x="323" y="432"/>
                  </a:lnTo>
                  <a:lnTo>
                    <a:pt x="198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323" y="557"/>
                  </a:lnTo>
                  <a:lnTo>
                    <a:pt x="359" y="539"/>
                  </a:lnTo>
                  <a:lnTo>
                    <a:pt x="413" y="503"/>
                  </a:lnTo>
                  <a:lnTo>
                    <a:pt x="449" y="467"/>
                  </a:lnTo>
                  <a:lnTo>
                    <a:pt x="503" y="378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3" y="37"/>
                  </a:lnTo>
                  <a:lnTo>
                    <a:pt x="359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1358175" y="2189050"/>
              <a:ext cx="7675" cy="19775"/>
            </a:xfrm>
            <a:custGeom>
              <a:avLst/>
              <a:gdLst/>
              <a:ahLst/>
              <a:cxnLst/>
              <a:rect l="l" t="t" r="r" b="b"/>
              <a:pathLst>
                <a:path w="307" h="791" extrusionOk="0">
                  <a:moveTo>
                    <a:pt x="162" y="0"/>
                  </a:moveTo>
                  <a:lnTo>
                    <a:pt x="126" y="18"/>
                  </a:lnTo>
                  <a:lnTo>
                    <a:pt x="108" y="72"/>
                  </a:lnTo>
                  <a:lnTo>
                    <a:pt x="108" y="234"/>
                  </a:lnTo>
                  <a:lnTo>
                    <a:pt x="73" y="234"/>
                  </a:lnTo>
                  <a:lnTo>
                    <a:pt x="19" y="252"/>
                  </a:lnTo>
                  <a:lnTo>
                    <a:pt x="1" y="287"/>
                  </a:lnTo>
                  <a:lnTo>
                    <a:pt x="19" y="323"/>
                  </a:lnTo>
                  <a:lnTo>
                    <a:pt x="73" y="341"/>
                  </a:lnTo>
                  <a:lnTo>
                    <a:pt x="108" y="341"/>
                  </a:lnTo>
                  <a:lnTo>
                    <a:pt x="108" y="665"/>
                  </a:lnTo>
                  <a:lnTo>
                    <a:pt x="108" y="718"/>
                  </a:lnTo>
                  <a:lnTo>
                    <a:pt x="144" y="754"/>
                  </a:lnTo>
                  <a:lnTo>
                    <a:pt x="180" y="772"/>
                  </a:lnTo>
                  <a:lnTo>
                    <a:pt x="216" y="790"/>
                  </a:lnTo>
                  <a:lnTo>
                    <a:pt x="234" y="790"/>
                  </a:lnTo>
                  <a:lnTo>
                    <a:pt x="270" y="772"/>
                  </a:lnTo>
                  <a:lnTo>
                    <a:pt x="288" y="718"/>
                  </a:lnTo>
                  <a:lnTo>
                    <a:pt x="270" y="683"/>
                  </a:lnTo>
                  <a:lnTo>
                    <a:pt x="216" y="665"/>
                  </a:lnTo>
                  <a:lnTo>
                    <a:pt x="216" y="341"/>
                  </a:lnTo>
                  <a:lnTo>
                    <a:pt x="252" y="341"/>
                  </a:lnTo>
                  <a:lnTo>
                    <a:pt x="288" y="323"/>
                  </a:lnTo>
                  <a:lnTo>
                    <a:pt x="306" y="287"/>
                  </a:lnTo>
                  <a:lnTo>
                    <a:pt x="288" y="252"/>
                  </a:lnTo>
                  <a:lnTo>
                    <a:pt x="252" y="234"/>
                  </a:lnTo>
                  <a:lnTo>
                    <a:pt x="216" y="234"/>
                  </a:lnTo>
                  <a:lnTo>
                    <a:pt x="216" y="72"/>
                  </a:lnTo>
                  <a:lnTo>
                    <a:pt x="198" y="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1368500" y="2194875"/>
              <a:ext cx="13500" cy="1395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78" y="162"/>
                  </a:lnTo>
                  <a:lnTo>
                    <a:pt x="396" y="216"/>
                  </a:lnTo>
                  <a:lnTo>
                    <a:pt x="414" y="270"/>
                  </a:lnTo>
                  <a:lnTo>
                    <a:pt x="396" y="342"/>
                  </a:lnTo>
                  <a:lnTo>
                    <a:pt x="378" y="396"/>
                  </a:lnTo>
                  <a:lnTo>
                    <a:pt x="324" y="414"/>
                  </a:lnTo>
                  <a:lnTo>
                    <a:pt x="270" y="432"/>
                  </a:lnTo>
                  <a:lnTo>
                    <a:pt x="216" y="414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26" y="37"/>
                  </a:lnTo>
                  <a:lnTo>
                    <a:pt x="73" y="72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378"/>
                  </a:lnTo>
                  <a:lnTo>
                    <a:pt x="73" y="467"/>
                  </a:lnTo>
                  <a:lnTo>
                    <a:pt x="126" y="503"/>
                  </a:lnTo>
                  <a:lnTo>
                    <a:pt x="162" y="539"/>
                  </a:lnTo>
                  <a:lnTo>
                    <a:pt x="216" y="539"/>
                  </a:lnTo>
                  <a:lnTo>
                    <a:pt x="270" y="557"/>
                  </a:lnTo>
                  <a:lnTo>
                    <a:pt x="342" y="539"/>
                  </a:lnTo>
                  <a:lnTo>
                    <a:pt x="414" y="503"/>
                  </a:lnTo>
                  <a:lnTo>
                    <a:pt x="432" y="539"/>
                  </a:lnTo>
                  <a:lnTo>
                    <a:pt x="468" y="557"/>
                  </a:lnTo>
                  <a:lnTo>
                    <a:pt x="522" y="539"/>
                  </a:lnTo>
                  <a:lnTo>
                    <a:pt x="539" y="485"/>
                  </a:lnTo>
                  <a:lnTo>
                    <a:pt x="539" y="270"/>
                  </a:lnTo>
                  <a:lnTo>
                    <a:pt x="539" y="54"/>
                  </a:lnTo>
                  <a:lnTo>
                    <a:pt x="522" y="19"/>
                  </a:lnTo>
                  <a:lnTo>
                    <a:pt x="486" y="1"/>
                  </a:lnTo>
                  <a:lnTo>
                    <a:pt x="432" y="1"/>
                  </a:lnTo>
                  <a:lnTo>
                    <a:pt x="414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1387800" y="2189500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55" y="0"/>
                  </a:moveTo>
                  <a:lnTo>
                    <a:pt x="19" y="18"/>
                  </a:lnTo>
                  <a:lnTo>
                    <a:pt x="1" y="54"/>
                  </a:lnTo>
                  <a:lnTo>
                    <a:pt x="1" y="718"/>
                  </a:lnTo>
                  <a:lnTo>
                    <a:pt x="1" y="736"/>
                  </a:lnTo>
                  <a:lnTo>
                    <a:pt x="37" y="772"/>
                  </a:lnTo>
                  <a:lnTo>
                    <a:pt x="73" y="790"/>
                  </a:lnTo>
                  <a:lnTo>
                    <a:pt x="109" y="754"/>
                  </a:lnTo>
                  <a:lnTo>
                    <a:pt x="127" y="718"/>
                  </a:lnTo>
                  <a:lnTo>
                    <a:pt x="127" y="54"/>
                  </a:lnTo>
                  <a:lnTo>
                    <a:pt x="109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140217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414" y="1"/>
                  </a:moveTo>
                  <a:lnTo>
                    <a:pt x="378" y="19"/>
                  </a:lnTo>
                  <a:lnTo>
                    <a:pt x="360" y="55"/>
                  </a:lnTo>
                  <a:lnTo>
                    <a:pt x="360" y="324"/>
                  </a:lnTo>
                  <a:lnTo>
                    <a:pt x="342" y="360"/>
                  </a:lnTo>
                  <a:lnTo>
                    <a:pt x="324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32"/>
                  </a:lnTo>
                  <a:lnTo>
                    <a:pt x="180" y="414"/>
                  </a:lnTo>
                  <a:lnTo>
                    <a:pt x="144" y="378"/>
                  </a:lnTo>
                  <a:lnTo>
                    <a:pt x="126" y="324"/>
                  </a:lnTo>
                  <a:lnTo>
                    <a:pt x="126" y="55"/>
                  </a:lnTo>
                  <a:lnTo>
                    <a:pt x="108" y="37"/>
                  </a:lnTo>
                  <a:lnTo>
                    <a:pt x="72" y="19"/>
                  </a:lnTo>
                  <a:lnTo>
                    <a:pt x="36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19" y="432"/>
                  </a:lnTo>
                  <a:lnTo>
                    <a:pt x="72" y="503"/>
                  </a:lnTo>
                  <a:lnTo>
                    <a:pt x="162" y="557"/>
                  </a:lnTo>
                  <a:lnTo>
                    <a:pt x="252" y="575"/>
                  </a:lnTo>
                  <a:lnTo>
                    <a:pt x="342" y="539"/>
                  </a:lnTo>
                  <a:lnTo>
                    <a:pt x="414" y="485"/>
                  </a:lnTo>
                  <a:lnTo>
                    <a:pt x="449" y="414"/>
                  </a:lnTo>
                  <a:lnTo>
                    <a:pt x="467" y="324"/>
                  </a:lnTo>
                  <a:lnTo>
                    <a:pt x="467" y="55"/>
                  </a:lnTo>
                  <a:lnTo>
                    <a:pt x="449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1419225" y="2194875"/>
              <a:ext cx="10350" cy="13500"/>
            </a:xfrm>
            <a:custGeom>
              <a:avLst/>
              <a:gdLst/>
              <a:ahLst/>
              <a:cxnLst/>
              <a:rect l="l" t="t" r="r" b="b"/>
              <a:pathLst>
                <a:path w="414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19" y="108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55" y="270"/>
                  </a:lnTo>
                  <a:lnTo>
                    <a:pt x="109" y="306"/>
                  </a:lnTo>
                  <a:lnTo>
                    <a:pt x="198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198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73" y="396"/>
                  </a:lnTo>
                  <a:lnTo>
                    <a:pt x="37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467"/>
                  </a:lnTo>
                  <a:lnTo>
                    <a:pt x="109" y="521"/>
                  </a:lnTo>
                  <a:lnTo>
                    <a:pt x="198" y="539"/>
                  </a:lnTo>
                  <a:lnTo>
                    <a:pt x="288" y="539"/>
                  </a:lnTo>
                  <a:lnTo>
                    <a:pt x="342" y="503"/>
                  </a:lnTo>
                  <a:lnTo>
                    <a:pt x="396" y="450"/>
                  </a:lnTo>
                  <a:lnTo>
                    <a:pt x="414" y="414"/>
                  </a:lnTo>
                  <a:lnTo>
                    <a:pt x="414" y="342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0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1432250" y="2194875"/>
              <a:ext cx="13950" cy="13950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342" y="108"/>
                  </a:moveTo>
                  <a:lnTo>
                    <a:pt x="378" y="144"/>
                  </a:lnTo>
                  <a:lnTo>
                    <a:pt x="432" y="180"/>
                  </a:lnTo>
                  <a:lnTo>
                    <a:pt x="450" y="216"/>
                  </a:lnTo>
                  <a:lnTo>
                    <a:pt x="126" y="216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34" y="108"/>
                  </a:lnTo>
                  <a:close/>
                  <a:moveTo>
                    <a:pt x="234" y="1"/>
                  </a:moveTo>
                  <a:lnTo>
                    <a:pt x="180" y="19"/>
                  </a:lnTo>
                  <a:lnTo>
                    <a:pt x="90" y="72"/>
                  </a:lnTo>
                  <a:lnTo>
                    <a:pt x="37" y="162"/>
                  </a:lnTo>
                  <a:lnTo>
                    <a:pt x="19" y="216"/>
                  </a:lnTo>
                  <a:lnTo>
                    <a:pt x="19" y="270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9" y="378"/>
                  </a:lnTo>
                  <a:lnTo>
                    <a:pt x="55" y="432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80" y="539"/>
                  </a:lnTo>
                  <a:lnTo>
                    <a:pt x="288" y="557"/>
                  </a:lnTo>
                  <a:lnTo>
                    <a:pt x="396" y="539"/>
                  </a:lnTo>
                  <a:lnTo>
                    <a:pt x="450" y="503"/>
                  </a:lnTo>
                  <a:lnTo>
                    <a:pt x="486" y="467"/>
                  </a:lnTo>
                  <a:lnTo>
                    <a:pt x="503" y="432"/>
                  </a:lnTo>
                  <a:lnTo>
                    <a:pt x="486" y="396"/>
                  </a:lnTo>
                  <a:lnTo>
                    <a:pt x="450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34" y="414"/>
                  </a:lnTo>
                  <a:lnTo>
                    <a:pt x="180" y="378"/>
                  </a:lnTo>
                  <a:lnTo>
                    <a:pt x="162" y="342"/>
                  </a:lnTo>
                  <a:lnTo>
                    <a:pt x="144" y="306"/>
                  </a:lnTo>
                  <a:lnTo>
                    <a:pt x="503" y="306"/>
                  </a:lnTo>
                  <a:lnTo>
                    <a:pt x="539" y="288"/>
                  </a:lnTo>
                  <a:lnTo>
                    <a:pt x="557" y="252"/>
                  </a:lnTo>
                  <a:lnTo>
                    <a:pt x="521" y="144"/>
                  </a:lnTo>
                  <a:lnTo>
                    <a:pt x="468" y="72"/>
                  </a:lnTo>
                  <a:lnTo>
                    <a:pt x="396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1449750" y="2194875"/>
              <a:ext cx="8575" cy="13950"/>
            </a:xfrm>
            <a:custGeom>
              <a:avLst/>
              <a:gdLst/>
              <a:ahLst/>
              <a:cxnLst/>
              <a:rect l="l" t="t" r="r" b="b"/>
              <a:pathLst>
                <a:path w="343" h="558" extrusionOk="0">
                  <a:moveTo>
                    <a:pt x="73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73" y="557"/>
                  </a:lnTo>
                  <a:lnTo>
                    <a:pt x="109" y="539"/>
                  </a:lnTo>
                  <a:lnTo>
                    <a:pt x="127" y="503"/>
                  </a:lnTo>
                  <a:lnTo>
                    <a:pt x="127" y="288"/>
                  </a:lnTo>
                  <a:lnTo>
                    <a:pt x="181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5" y="37"/>
                  </a:lnTo>
                  <a:lnTo>
                    <a:pt x="127" y="72"/>
                  </a:lnTo>
                  <a:lnTo>
                    <a:pt x="109" y="19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146097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34" y="1"/>
                  </a:moveTo>
                  <a:lnTo>
                    <a:pt x="163" y="19"/>
                  </a:lnTo>
                  <a:lnTo>
                    <a:pt x="91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127" y="306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324" y="378"/>
                  </a:lnTo>
                  <a:lnTo>
                    <a:pt x="324" y="396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63" y="432"/>
                  </a:lnTo>
                  <a:lnTo>
                    <a:pt x="109" y="396"/>
                  </a:lnTo>
                  <a:lnTo>
                    <a:pt x="55" y="378"/>
                  </a:lnTo>
                  <a:lnTo>
                    <a:pt x="19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414" y="450"/>
                  </a:lnTo>
                  <a:lnTo>
                    <a:pt x="432" y="378"/>
                  </a:lnTo>
                  <a:lnTo>
                    <a:pt x="414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63" y="144"/>
                  </a:lnTo>
                  <a:lnTo>
                    <a:pt x="198" y="126"/>
                  </a:lnTo>
                  <a:lnTo>
                    <a:pt x="234" y="126"/>
                  </a:lnTo>
                  <a:lnTo>
                    <a:pt x="288" y="144"/>
                  </a:lnTo>
                  <a:lnTo>
                    <a:pt x="324" y="162"/>
                  </a:lnTo>
                  <a:lnTo>
                    <a:pt x="378" y="180"/>
                  </a:lnTo>
                  <a:lnTo>
                    <a:pt x="414" y="144"/>
                  </a:lnTo>
                  <a:lnTo>
                    <a:pt x="414" y="108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1328550" y="2139200"/>
              <a:ext cx="22025" cy="33250"/>
            </a:xfrm>
            <a:custGeom>
              <a:avLst/>
              <a:gdLst/>
              <a:ahLst/>
              <a:cxnLst/>
              <a:rect l="l" t="t" r="r" b="b"/>
              <a:pathLst>
                <a:path w="881" h="1330" extrusionOk="0">
                  <a:moveTo>
                    <a:pt x="414" y="1"/>
                  </a:moveTo>
                  <a:lnTo>
                    <a:pt x="324" y="19"/>
                  </a:lnTo>
                  <a:lnTo>
                    <a:pt x="252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4" y="181"/>
                  </a:lnTo>
                  <a:lnTo>
                    <a:pt x="19" y="216"/>
                  </a:lnTo>
                  <a:lnTo>
                    <a:pt x="19" y="252"/>
                  </a:lnTo>
                  <a:lnTo>
                    <a:pt x="19" y="288"/>
                  </a:lnTo>
                  <a:lnTo>
                    <a:pt x="54" y="324"/>
                  </a:lnTo>
                  <a:lnTo>
                    <a:pt x="90" y="360"/>
                  </a:lnTo>
                  <a:lnTo>
                    <a:pt x="126" y="360"/>
                  </a:lnTo>
                  <a:lnTo>
                    <a:pt x="162" y="342"/>
                  </a:lnTo>
                  <a:lnTo>
                    <a:pt x="198" y="324"/>
                  </a:lnTo>
                  <a:lnTo>
                    <a:pt x="252" y="270"/>
                  </a:lnTo>
                  <a:lnTo>
                    <a:pt x="342" y="234"/>
                  </a:lnTo>
                  <a:lnTo>
                    <a:pt x="432" y="216"/>
                  </a:lnTo>
                  <a:lnTo>
                    <a:pt x="467" y="216"/>
                  </a:lnTo>
                  <a:lnTo>
                    <a:pt x="521" y="234"/>
                  </a:lnTo>
                  <a:lnTo>
                    <a:pt x="575" y="252"/>
                  </a:lnTo>
                  <a:lnTo>
                    <a:pt x="611" y="288"/>
                  </a:lnTo>
                  <a:lnTo>
                    <a:pt x="647" y="360"/>
                  </a:lnTo>
                  <a:lnTo>
                    <a:pt x="665" y="450"/>
                  </a:lnTo>
                  <a:lnTo>
                    <a:pt x="665" y="504"/>
                  </a:lnTo>
                  <a:lnTo>
                    <a:pt x="647" y="558"/>
                  </a:lnTo>
                  <a:lnTo>
                    <a:pt x="629" y="594"/>
                  </a:lnTo>
                  <a:lnTo>
                    <a:pt x="593" y="647"/>
                  </a:lnTo>
                  <a:lnTo>
                    <a:pt x="19" y="1150"/>
                  </a:lnTo>
                  <a:lnTo>
                    <a:pt x="1" y="1186"/>
                  </a:lnTo>
                  <a:lnTo>
                    <a:pt x="1" y="1222"/>
                  </a:lnTo>
                  <a:lnTo>
                    <a:pt x="1" y="1258"/>
                  </a:lnTo>
                  <a:lnTo>
                    <a:pt x="19" y="1294"/>
                  </a:lnTo>
                  <a:lnTo>
                    <a:pt x="54" y="1330"/>
                  </a:lnTo>
                  <a:lnTo>
                    <a:pt x="827" y="1330"/>
                  </a:lnTo>
                  <a:lnTo>
                    <a:pt x="863" y="1312"/>
                  </a:lnTo>
                  <a:lnTo>
                    <a:pt x="880" y="1276"/>
                  </a:lnTo>
                  <a:lnTo>
                    <a:pt x="880" y="1222"/>
                  </a:lnTo>
                  <a:lnTo>
                    <a:pt x="880" y="1186"/>
                  </a:lnTo>
                  <a:lnTo>
                    <a:pt x="845" y="1150"/>
                  </a:lnTo>
                  <a:lnTo>
                    <a:pt x="809" y="1132"/>
                  </a:lnTo>
                  <a:lnTo>
                    <a:pt x="360" y="1132"/>
                  </a:lnTo>
                  <a:lnTo>
                    <a:pt x="719" y="809"/>
                  </a:lnTo>
                  <a:lnTo>
                    <a:pt x="791" y="737"/>
                  </a:lnTo>
                  <a:lnTo>
                    <a:pt x="827" y="647"/>
                  </a:lnTo>
                  <a:lnTo>
                    <a:pt x="863" y="558"/>
                  </a:lnTo>
                  <a:lnTo>
                    <a:pt x="880" y="468"/>
                  </a:lnTo>
                  <a:lnTo>
                    <a:pt x="863" y="378"/>
                  </a:lnTo>
                  <a:lnTo>
                    <a:pt x="845" y="306"/>
                  </a:lnTo>
                  <a:lnTo>
                    <a:pt x="809" y="234"/>
                  </a:lnTo>
                  <a:lnTo>
                    <a:pt x="755" y="163"/>
                  </a:lnTo>
                  <a:lnTo>
                    <a:pt x="683" y="91"/>
                  </a:lnTo>
                  <a:lnTo>
                    <a:pt x="611" y="55"/>
                  </a:lnTo>
                  <a:lnTo>
                    <a:pt x="503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1357725" y="2139200"/>
              <a:ext cx="21125" cy="33250"/>
            </a:xfrm>
            <a:custGeom>
              <a:avLst/>
              <a:gdLst/>
              <a:ahLst/>
              <a:cxnLst/>
              <a:rect l="l" t="t" r="r" b="b"/>
              <a:pathLst>
                <a:path w="845" h="1330" extrusionOk="0">
                  <a:moveTo>
                    <a:pt x="126" y="1"/>
                  </a:moveTo>
                  <a:lnTo>
                    <a:pt x="109" y="37"/>
                  </a:lnTo>
                  <a:lnTo>
                    <a:pt x="73" y="73"/>
                  </a:lnTo>
                  <a:lnTo>
                    <a:pt x="73" y="109"/>
                  </a:lnTo>
                  <a:lnTo>
                    <a:pt x="73" y="145"/>
                  </a:lnTo>
                  <a:lnTo>
                    <a:pt x="109" y="181"/>
                  </a:lnTo>
                  <a:lnTo>
                    <a:pt x="126" y="216"/>
                  </a:lnTo>
                  <a:lnTo>
                    <a:pt x="486" y="216"/>
                  </a:lnTo>
                  <a:lnTo>
                    <a:pt x="288" y="414"/>
                  </a:lnTo>
                  <a:lnTo>
                    <a:pt x="270" y="450"/>
                  </a:lnTo>
                  <a:lnTo>
                    <a:pt x="270" y="486"/>
                  </a:lnTo>
                  <a:lnTo>
                    <a:pt x="270" y="540"/>
                  </a:lnTo>
                  <a:lnTo>
                    <a:pt x="288" y="576"/>
                  </a:lnTo>
                  <a:lnTo>
                    <a:pt x="324" y="594"/>
                  </a:lnTo>
                  <a:lnTo>
                    <a:pt x="378" y="594"/>
                  </a:lnTo>
                  <a:lnTo>
                    <a:pt x="468" y="629"/>
                  </a:lnTo>
                  <a:lnTo>
                    <a:pt x="557" y="683"/>
                  </a:lnTo>
                  <a:lnTo>
                    <a:pt x="611" y="755"/>
                  </a:lnTo>
                  <a:lnTo>
                    <a:pt x="629" y="863"/>
                  </a:lnTo>
                  <a:lnTo>
                    <a:pt x="611" y="953"/>
                  </a:lnTo>
                  <a:lnTo>
                    <a:pt x="557" y="1042"/>
                  </a:lnTo>
                  <a:lnTo>
                    <a:pt x="468" y="1096"/>
                  </a:lnTo>
                  <a:lnTo>
                    <a:pt x="378" y="1114"/>
                  </a:lnTo>
                  <a:lnTo>
                    <a:pt x="270" y="1096"/>
                  </a:lnTo>
                  <a:lnTo>
                    <a:pt x="180" y="1042"/>
                  </a:lnTo>
                  <a:lnTo>
                    <a:pt x="144" y="1025"/>
                  </a:lnTo>
                  <a:lnTo>
                    <a:pt x="109" y="1007"/>
                  </a:lnTo>
                  <a:lnTo>
                    <a:pt x="73" y="1025"/>
                  </a:lnTo>
                  <a:lnTo>
                    <a:pt x="37" y="1042"/>
                  </a:lnTo>
                  <a:lnTo>
                    <a:pt x="19" y="1078"/>
                  </a:lnTo>
                  <a:lnTo>
                    <a:pt x="1" y="1114"/>
                  </a:lnTo>
                  <a:lnTo>
                    <a:pt x="19" y="1168"/>
                  </a:lnTo>
                  <a:lnTo>
                    <a:pt x="37" y="1186"/>
                  </a:lnTo>
                  <a:lnTo>
                    <a:pt x="109" y="1240"/>
                  </a:lnTo>
                  <a:lnTo>
                    <a:pt x="180" y="1294"/>
                  </a:lnTo>
                  <a:lnTo>
                    <a:pt x="270" y="1312"/>
                  </a:lnTo>
                  <a:lnTo>
                    <a:pt x="342" y="1330"/>
                  </a:lnTo>
                  <a:lnTo>
                    <a:pt x="450" y="1312"/>
                  </a:lnTo>
                  <a:lnTo>
                    <a:pt x="540" y="1294"/>
                  </a:lnTo>
                  <a:lnTo>
                    <a:pt x="611" y="1258"/>
                  </a:lnTo>
                  <a:lnTo>
                    <a:pt x="701" y="1186"/>
                  </a:lnTo>
                  <a:lnTo>
                    <a:pt x="755" y="1132"/>
                  </a:lnTo>
                  <a:lnTo>
                    <a:pt x="809" y="1042"/>
                  </a:lnTo>
                  <a:lnTo>
                    <a:pt x="827" y="953"/>
                  </a:lnTo>
                  <a:lnTo>
                    <a:pt x="845" y="863"/>
                  </a:lnTo>
                  <a:lnTo>
                    <a:pt x="827" y="773"/>
                  </a:lnTo>
                  <a:lnTo>
                    <a:pt x="809" y="683"/>
                  </a:lnTo>
                  <a:lnTo>
                    <a:pt x="773" y="594"/>
                  </a:lnTo>
                  <a:lnTo>
                    <a:pt x="701" y="522"/>
                  </a:lnTo>
                  <a:lnTo>
                    <a:pt x="647" y="468"/>
                  </a:lnTo>
                  <a:lnTo>
                    <a:pt x="575" y="432"/>
                  </a:lnTo>
                  <a:lnTo>
                    <a:pt x="809" y="181"/>
                  </a:lnTo>
                  <a:lnTo>
                    <a:pt x="827" y="163"/>
                  </a:lnTo>
                  <a:lnTo>
                    <a:pt x="845" y="109"/>
                  </a:lnTo>
                  <a:lnTo>
                    <a:pt x="845" y="73"/>
                  </a:lnTo>
                  <a:lnTo>
                    <a:pt x="809" y="3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1386025" y="2140100"/>
              <a:ext cx="26500" cy="32350"/>
            </a:xfrm>
            <a:custGeom>
              <a:avLst/>
              <a:gdLst/>
              <a:ahLst/>
              <a:cxnLst/>
              <a:rect l="l" t="t" r="r" b="b"/>
              <a:pathLst>
                <a:path w="1060" h="1294" extrusionOk="0">
                  <a:moveTo>
                    <a:pt x="700" y="360"/>
                  </a:moveTo>
                  <a:lnTo>
                    <a:pt x="700" y="845"/>
                  </a:lnTo>
                  <a:lnTo>
                    <a:pt x="323" y="845"/>
                  </a:lnTo>
                  <a:lnTo>
                    <a:pt x="700" y="360"/>
                  </a:lnTo>
                  <a:close/>
                  <a:moveTo>
                    <a:pt x="718" y="1"/>
                  </a:moveTo>
                  <a:lnTo>
                    <a:pt x="18" y="881"/>
                  </a:lnTo>
                  <a:lnTo>
                    <a:pt x="0" y="917"/>
                  </a:lnTo>
                  <a:lnTo>
                    <a:pt x="0" y="953"/>
                  </a:lnTo>
                  <a:lnTo>
                    <a:pt x="0" y="989"/>
                  </a:lnTo>
                  <a:lnTo>
                    <a:pt x="36" y="1024"/>
                  </a:lnTo>
                  <a:lnTo>
                    <a:pt x="72" y="1042"/>
                  </a:lnTo>
                  <a:lnTo>
                    <a:pt x="700" y="1042"/>
                  </a:lnTo>
                  <a:lnTo>
                    <a:pt x="700" y="1186"/>
                  </a:lnTo>
                  <a:lnTo>
                    <a:pt x="700" y="1240"/>
                  </a:lnTo>
                  <a:lnTo>
                    <a:pt x="736" y="1276"/>
                  </a:lnTo>
                  <a:lnTo>
                    <a:pt x="772" y="1294"/>
                  </a:lnTo>
                  <a:lnTo>
                    <a:pt x="844" y="1294"/>
                  </a:lnTo>
                  <a:lnTo>
                    <a:pt x="880" y="1276"/>
                  </a:lnTo>
                  <a:lnTo>
                    <a:pt x="898" y="1240"/>
                  </a:lnTo>
                  <a:lnTo>
                    <a:pt x="916" y="1186"/>
                  </a:lnTo>
                  <a:lnTo>
                    <a:pt x="916" y="1042"/>
                  </a:lnTo>
                  <a:lnTo>
                    <a:pt x="970" y="1042"/>
                  </a:lnTo>
                  <a:lnTo>
                    <a:pt x="1006" y="1024"/>
                  </a:lnTo>
                  <a:lnTo>
                    <a:pt x="1024" y="989"/>
                  </a:lnTo>
                  <a:lnTo>
                    <a:pt x="1042" y="953"/>
                  </a:lnTo>
                  <a:lnTo>
                    <a:pt x="1060" y="899"/>
                  </a:lnTo>
                  <a:lnTo>
                    <a:pt x="1060" y="845"/>
                  </a:lnTo>
                  <a:lnTo>
                    <a:pt x="1042" y="809"/>
                  </a:lnTo>
                  <a:lnTo>
                    <a:pt x="1006" y="773"/>
                  </a:lnTo>
                  <a:lnTo>
                    <a:pt x="952" y="755"/>
                  </a:lnTo>
                  <a:lnTo>
                    <a:pt x="898" y="755"/>
                  </a:lnTo>
                  <a:lnTo>
                    <a:pt x="862" y="773"/>
                  </a:lnTo>
                  <a:lnTo>
                    <a:pt x="826" y="809"/>
                  </a:lnTo>
                  <a:lnTo>
                    <a:pt x="808" y="809"/>
                  </a:lnTo>
                  <a:lnTo>
                    <a:pt x="808" y="19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1420125" y="2139200"/>
              <a:ext cx="25175" cy="33250"/>
            </a:xfrm>
            <a:custGeom>
              <a:avLst/>
              <a:gdLst/>
              <a:ahLst/>
              <a:cxnLst/>
              <a:rect l="l" t="t" r="r" b="b"/>
              <a:pathLst>
                <a:path w="1007" h="1330" extrusionOk="0">
                  <a:moveTo>
                    <a:pt x="91" y="1"/>
                  </a:moveTo>
                  <a:lnTo>
                    <a:pt x="55" y="19"/>
                  </a:lnTo>
                  <a:lnTo>
                    <a:pt x="19" y="37"/>
                  </a:lnTo>
                  <a:lnTo>
                    <a:pt x="1" y="73"/>
                  </a:lnTo>
                  <a:lnTo>
                    <a:pt x="1" y="109"/>
                  </a:lnTo>
                  <a:lnTo>
                    <a:pt x="1" y="1222"/>
                  </a:lnTo>
                  <a:lnTo>
                    <a:pt x="1" y="1276"/>
                  </a:lnTo>
                  <a:lnTo>
                    <a:pt x="19" y="1312"/>
                  </a:lnTo>
                  <a:lnTo>
                    <a:pt x="55" y="1330"/>
                  </a:lnTo>
                  <a:lnTo>
                    <a:pt x="144" y="1330"/>
                  </a:lnTo>
                  <a:lnTo>
                    <a:pt x="180" y="1312"/>
                  </a:lnTo>
                  <a:lnTo>
                    <a:pt x="198" y="1276"/>
                  </a:lnTo>
                  <a:lnTo>
                    <a:pt x="198" y="1222"/>
                  </a:lnTo>
                  <a:lnTo>
                    <a:pt x="198" y="953"/>
                  </a:lnTo>
                  <a:lnTo>
                    <a:pt x="396" y="755"/>
                  </a:lnTo>
                  <a:lnTo>
                    <a:pt x="809" y="1294"/>
                  </a:lnTo>
                  <a:lnTo>
                    <a:pt x="845" y="1330"/>
                  </a:lnTo>
                  <a:lnTo>
                    <a:pt x="935" y="1330"/>
                  </a:lnTo>
                  <a:lnTo>
                    <a:pt x="953" y="1312"/>
                  </a:lnTo>
                  <a:lnTo>
                    <a:pt x="971" y="1312"/>
                  </a:lnTo>
                  <a:lnTo>
                    <a:pt x="988" y="1276"/>
                  </a:lnTo>
                  <a:lnTo>
                    <a:pt x="1006" y="1240"/>
                  </a:lnTo>
                  <a:lnTo>
                    <a:pt x="988" y="1204"/>
                  </a:lnTo>
                  <a:lnTo>
                    <a:pt x="971" y="1168"/>
                  </a:lnTo>
                  <a:lnTo>
                    <a:pt x="557" y="611"/>
                  </a:lnTo>
                  <a:lnTo>
                    <a:pt x="971" y="198"/>
                  </a:lnTo>
                  <a:lnTo>
                    <a:pt x="988" y="163"/>
                  </a:lnTo>
                  <a:lnTo>
                    <a:pt x="1006" y="109"/>
                  </a:lnTo>
                  <a:lnTo>
                    <a:pt x="988" y="73"/>
                  </a:lnTo>
                  <a:lnTo>
                    <a:pt x="971" y="37"/>
                  </a:lnTo>
                  <a:lnTo>
                    <a:pt x="935" y="19"/>
                  </a:lnTo>
                  <a:lnTo>
                    <a:pt x="863" y="19"/>
                  </a:lnTo>
                  <a:lnTo>
                    <a:pt x="827" y="37"/>
                  </a:lnTo>
                  <a:lnTo>
                    <a:pt x="198" y="665"/>
                  </a:lnTo>
                  <a:lnTo>
                    <a:pt x="198" y="109"/>
                  </a:lnTo>
                  <a:lnTo>
                    <a:pt x="198" y="73"/>
                  </a:lnTo>
                  <a:lnTo>
                    <a:pt x="180" y="37"/>
                  </a:lnTo>
                  <a:lnTo>
                    <a:pt x="144" y="19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1784200" y="2189500"/>
              <a:ext cx="14850" cy="19325"/>
            </a:xfrm>
            <a:custGeom>
              <a:avLst/>
              <a:gdLst/>
              <a:ahLst/>
              <a:cxnLst/>
              <a:rect l="l" t="t" r="r" b="b"/>
              <a:pathLst>
                <a:path w="594" h="773" extrusionOk="0">
                  <a:moveTo>
                    <a:pt x="55" y="0"/>
                  </a:moveTo>
                  <a:lnTo>
                    <a:pt x="1" y="18"/>
                  </a:lnTo>
                  <a:lnTo>
                    <a:pt x="1" y="54"/>
                  </a:lnTo>
                  <a:lnTo>
                    <a:pt x="19" y="108"/>
                  </a:lnTo>
                  <a:lnTo>
                    <a:pt x="55" y="126"/>
                  </a:lnTo>
                  <a:lnTo>
                    <a:pt x="234" y="126"/>
                  </a:lnTo>
                  <a:lnTo>
                    <a:pt x="234" y="718"/>
                  </a:lnTo>
                  <a:lnTo>
                    <a:pt x="252" y="772"/>
                  </a:lnTo>
                  <a:lnTo>
                    <a:pt x="306" y="772"/>
                  </a:lnTo>
                  <a:lnTo>
                    <a:pt x="342" y="754"/>
                  </a:lnTo>
                  <a:lnTo>
                    <a:pt x="360" y="718"/>
                  </a:lnTo>
                  <a:lnTo>
                    <a:pt x="360" y="108"/>
                  </a:lnTo>
                  <a:lnTo>
                    <a:pt x="576" y="108"/>
                  </a:lnTo>
                  <a:lnTo>
                    <a:pt x="594" y="54"/>
                  </a:lnTo>
                  <a:lnTo>
                    <a:pt x="576" y="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1799025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78" y="162"/>
                  </a:lnTo>
                  <a:lnTo>
                    <a:pt x="396" y="216"/>
                  </a:lnTo>
                  <a:lnTo>
                    <a:pt x="414" y="270"/>
                  </a:lnTo>
                  <a:lnTo>
                    <a:pt x="396" y="342"/>
                  </a:lnTo>
                  <a:lnTo>
                    <a:pt x="378" y="396"/>
                  </a:lnTo>
                  <a:lnTo>
                    <a:pt x="324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39"/>
                  </a:lnTo>
                  <a:lnTo>
                    <a:pt x="270" y="557"/>
                  </a:lnTo>
                  <a:lnTo>
                    <a:pt x="324" y="557"/>
                  </a:lnTo>
                  <a:lnTo>
                    <a:pt x="378" y="539"/>
                  </a:lnTo>
                  <a:lnTo>
                    <a:pt x="414" y="503"/>
                  </a:lnTo>
                  <a:lnTo>
                    <a:pt x="449" y="467"/>
                  </a:lnTo>
                  <a:lnTo>
                    <a:pt x="503" y="378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4" y="37"/>
                  </a:lnTo>
                  <a:lnTo>
                    <a:pt x="378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181520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44" y="0"/>
                  </a:moveTo>
                  <a:lnTo>
                    <a:pt x="108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90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5" y="790"/>
                  </a:lnTo>
                  <a:lnTo>
                    <a:pt x="251" y="772"/>
                  </a:lnTo>
                  <a:lnTo>
                    <a:pt x="269" y="718"/>
                  </a:lnTo>
                  <a:lnTo>
                    <a:pt x="251" y="683"/>
                  </a:lnTo>
                  <a:lnTo>
                    <a:pt x="215" y="665"/>
                  </a:lnTo>
                  <a:lnTo>
                    <a:pt x="215" y="341"/>
                  </a:lnTo>
                  <a:lnTo>
                    <a:pt x="233" y="341"/>
                  </a:lnTo>
                  <a:lnTo>
                    <a:pt x="287" y="323"/>
                  </a:lnTo>
                  <a:lnTo>
                    <a:pt x="305" y="287"/>
                  </a:lnTo>
                  <a:lnTo>
                    <a:pt x="287" y="252"/>
                  </a:lnTo>
                  <a:lnTo>
                    <a:pt x="233" y="234"/>
                  </a:lnTo>
                  <a:lnTo>
                    <a:pt x="215" y="234"/>
                  </a:lnTo>
                  <a:lnTo>
                    <a:pt x="215" y="72"/>
                  </a:lnTo>
                  <a:lnTo>
                    <a:pt x="198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1825075" y="2194875"/>
              <a:ext cx="13475" cy="13950"/>
            </a:xfrm>
            <a:custGeom>
              <a:avLst/>
              <a:gdLst/>
              <a:ahLst/>
              <a:cxnLst/>
              <a:rect l="l" t="t" r="r" b="b"/>
              <a:pathLst>
                <a:path w="539" h="558" extrusionOk="0">
                  <a:moveTo>
                    <a:pt x="269" y="108"/>
                  </a:moveTo>
                  <a:lnTo>
                    <a:pt x="323" y="126"/>
                  </a:lnTo>
                  <a:lnTo>
                    <a:pt x="377" y="162"/>
                  </a:lnTo>
                  <a:lnTo>
                    <a:pt x="413" y="216"/>
                  </a:lnTo>
                  <a:lnTo>
                    <a:pt x="413" y="270"/>
                  </a:lnTo>
                  <a:lnTo>
                    <a:pt x="413" y="342"/>
                  </a:lnTo>
                  <a:lnTo>
                    <a:pt x="377" y="396"/>
                  </a:lnTo>
                  <a:lnTo>
                    <a:pt x="323" y="414"/>
                  </a:lnTo>
                  <a:lnTo>
                    <a:pt x="269" y="432"/>
                  </a:lnTo>
                  <a:lnTo>
                    <a:pt x="216" y="414"/>
                  </a:lnTo>
                  <a:lnTo>
                    <a:pt x="162" y="396"/>
                  </a:lnTo>
                  <a:lnTo>
                    <a:pt x="144" y="342"/>
                  </a:lnTo>
                  <a:lnTo>
                    <a:pt x="126" y="270"/>
                  </a:lnTo>
                  <a:lnTo>
                    <a:pt x="144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69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26" y="37"/>
                  </a:lnTo>
                  <a:lnTo>
                    <a:pt x="90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62" y="539"/>
                  </a:lnTo>
                  <a:lnTo>
                    <a:pt x="216" y="539"/>
                  </a:lnTo>
                  <a:lnTo>
                    <a:pt x="269" y="557"/>
                  </a:lnTo>
                  <a:lnTo>
                    <a:pt x="341" y="539"/>
                  </a:lnTo>
                  <a:lnTo>
                    <a:pt x="413" y="503"/>
                  </a:lnTo>
                  <a:lnTo>
                    <a:pt x="449" y="539"/>
                  </a:lnTo>
                  <a:lnTo>
                    <a:pt x="485" y="557"/>
                  </a:lnTo>
                  <a:lnTo>
                    <a:pt x="521" y="539"/>
                  </a:lnTo>
                  <a:lnTo>
                    <a:pt x="539" y="485"/>
                  </a:lnTo>
                  <a:lnTo>
                    <a:pt x="539" y="270"/>
                  </a:lnTo>
                  <a:lnTo>
                    <a:pt x="539" y="54"/>
                  </a:lnTo>
                  <a:lnTo>
                    <a:pt x="521" y="19"/>
                  </a:lnTo>
                  <a:lnTo>
                    <a:pt x="485" y="1"/>
                  </a:lnTo>
                  <a:lnTo>
                    <a:pt x="449" y="1"/>
                  </a:lnTo>
                  <a:lnTo>
                    <a:pt x="413" y="37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1844375" y="2189500"/>
              <a:ext cx="3150" cy="19775"/>
            </a:xfrm>
            <a:custGeom>
              <a:avLst/>
              <a:gdLst/>
              <a:ahLst/>
              <a:cxnLst/>
              <a:rect l="l" t="t" r="r" b="b"/>
              <a:pathLst>
                <a:path w="126" h="791" extrusionOk="0">
                  <a:moveTo>
                    <a:pt x="72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718"/>
                  </a:lnTo>
                  <a:lnTo>
                    <a:pt x="0" y="736"/>
                  </a:lnTo>
                  <a:lnTo>
                    <a:pt x="36" y="772"/>
                  </a:lnTo>
                  <a:lnTo>
                    <a:pt x="72" y="790"/>
                  </a:lnTo>
                  <a:lnTo>
                    <a:pt x="126" y="754"/>
                  </a:lnTo>
                  <a:lnTo>
                    <a:pt x="126" y="718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1858725" y="2194875"/>
              <a:ext cx="12150" cy="13950"/>
            </a:xfrm>
            <a:custGeom>
              <a:avLst/>
              <a:gdLst/>
              <a:ahLst/>
              <a:cxnLst/>
              <a:rect l="l" t="t" r="r" b="b"/>
              <a:pathLst>
                <a:path w="486" h="558" extrusionOk="0">
                  <a:moveTo>
                    <a:pt x="216" y="1"/>
                  </a:moveTo>
                  <a:lnTo>
                    <a:pt x="162" y="19"/>
                  </a:lnTo>
                  <a:lnTo>
                    <a:pt x="73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9" y="378"/>
                  </a:lnTo>
                  <a:lnTo>
                    <a:pt x="73" y="467"/>
                  </a:lnTo>
                  <a:lnTo>
                    <a:pt x="162" y="521"/>
                  </a:lnTo>
                  <a:lnTo>
                    <a:pt x="216" y="539"/>
                  </a:lnTo>
                  <a:lnTo>
                    <a:pt x="270" y="557"/>
                  </a:lnTo>
                  <a:lnTo>
                    <a:pt x="378" y="539"/>
                  </a:lnTo>
                  <a:lnTo>
                    <a:pt x="450" y="485"/>
                  </a:lnTo>
                  <a:lnTo>
                    <a:pt x="486" y="450"/>
                  </a:lnTo>
                  <a:lnTo>
                    <a:pt x="468" y="414"/>
                  </a:lnTo>
                  <a:lnTo>
                    <a:pt x="432" y="396"/>
                  </a:lnTo>
                  <a:lnTo>
                    <a:pt x="378" y="396"/>
                  </a:lnTo>
                  <a:lnTo>
                    <a:pt x="342" y="432"/>
                  </a:lnTo>
                  <a:lnTo>
                    <a:pt x="234" y="432"/>
                  </a:lnTo>
                  <a:lnTo>
                    <a:pt x="180" y="414"/>
                  </a:lnTo>
                  <a:lnTo>
                    <a:pt x="127" y="378"/>
                  </a:lnTo>
                  <a:lnTo>
                    <a:pt x="109" y="324"/>
                  </a:lnTo>
                  <a:lnTo>
                    <a:pt x="91" y="252"/>
                  </a:lnTo>
                  <a:lnTo>
                    <a:pt x="127" y="198"/>
                  </a:lnTo>
                  <a:lnTo>
                    <a:pt x="162" y="144"/>
                  </a:lnTo>
                  <a:lnTo>
                    <a:pt x="216" y="126"/>
                  </a:lnTo>
                  <a:lnTo>
                    <a:pt x="270" y="108"/>
                  </a:lnTo>
                  <a:lnTo>
                    <a:pt x="342" y="126"/>
                  </a:lnTo>
                  <a:lnTo>
                    <a:pt x="378" y="144"/>
                  </a:lnTo>
                  <a:lnTo>
                    <a:pt x="432" y="162"/>
                  </a:lnTo>
                  <a:lnTo>
                    <a:pt x="468" y="144"/>
                  </a:lnTo>
                  <a:lnTo>
                    <a:pt x="486" y="90"/>
                  </a:lnTo>
                  <a:lnTo>
                    <a:pt x="450" y="54"/>
                  </a:lnTo>
                  <a:lnTo>
                    <a:pt x="378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1874450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59" y="162"/>
                  </a:lnTo>
                  <a:lnTo>
                    <a:pt x="395" y="216"/>
                  </a:lnTo>
                  <a:lnTo>
                    <a:pt x="413" y="270"/>
                  </a:lnTo>
                  <a:lnTo>
                    <a:pt x="395" y="342"/>
                  </a:lnTo>
                  <a:lnTo>
                    <a:pt x="359" y="396"/>
                  </a:lnTo>
                  <a:lnTo>
                    <a:pt x="324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324" y="557"/>
                  </a:lnTo>
                  <a:lnTo>
                    <a:pt x="359" y="539"/>
                  </a:lnTo>
                  <a:lnTo>
                    <a:pt x="413" y="503"/>
                  </a:lnTo>
                  <a:lnTo>
                    <a:pt x="449" y="467"/>
                  </a:lnTo>
                  <a:lnTo>
                    <a:pt x="485" y="432"/>
                  </a:lnTo>
                  <a:lnTo>
                    <a:pt x="503" y="378"/>
                  </a:lnTo>
                  <a:lnTo>
                    <a:pt x="521" y="324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3" y="37"/>
                  </a:lnTo>
                  <a:lnTo>
                    <a:pt x="359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1892400" y="2194875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72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90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88" y="126"/>
                  </a:lnTo>
                  <a:lnTo>
                    <a:pt x="324" y="162"/>
                  </a:lnTo>
                  <a:lnTo>
                    <a:pt x="342" y="198"/>
                  </a:lnTo>
                  <a:lnTo>
                    <a:pt x="360" y="234"/>
                  </a:lnTo>
                  <a:lnTo>
                    <a:pt x="360" y="503"/>
                  </a:lnTo>
                  <a:lnTo>
                    <a:pt x="378" y="539"/>
                  </a:lnTo>
                  <a:lnTo>
                    <a:pt x="414" y="557"/>
                  </a:lnTo>
                  <a:lnTo>
                    <a:pt x="450" y="539"/>
                  </a:lnTo>
                  <a:lnTo>
                    <a:pt x="467" y="503"/>
                  </a:lnTo>
                  <a:lnTo>
                    <a:pt x="467" y="234"/>
                  </a:lnTo>
                  <a:lnTo>
                    <a:pt x="450" y="144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80" y="19"/>
                  </a:lnTo>
                  <a:lnTo>
                    <a:pt x="126" y="37"/>
                  </a:lnTo>
                  <a:lnTo>
                    <a:pt x="90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1909450" y="2194875"/>
              <a:ext cx="12150" cy="13050"/>
            </a:xfrm>
            <a:custGeom>
              <a:avLst/>
              <a:gdLst/>
              <a:ahLst/>
              <a:cxnLst/>
              <a:rect l="l" t="t" r="r" b="b"/>
              <a:pathLst>
                <a:path w="486" h="522" extrusionOk="0">
                  <a:moveTo>
                    <a:pt x="37" y="1"/>
                  </a:moveTo>
                  <a:lnTo>
                    <a:pt x="37" y="19"/>
                  </a:lnTo>
                  <a:lnTo>
                    <a:pt x="1" y="37"/>
                  </a:lnTo>
                  <a:lnTo>
                    <a:pt x="1" y="90"/>
                  </a:lnTo>
                  <a:lnTo>
                    <a:pt x="181" y="521"/>
                  </a:lnTo>
                  <a:lnTo>
                    <a:pt x="234" y="521"/>
                  </a:lnTo>
                  <a:lnTo>
                    <a:pt x="414" y="90"/>
                  </a:lnTo>
                  <a:lnTo>
                    <a:pt x="468" y="90"/>
                  </a:lnTo>
                  <a:lnTo>
                    <a:pt x="486" y="72"/>
                  </a:lnTo>
                  <a:lnTo>
                    <a:pt x="468" y="19"/>
                  </a:lnTo>
                  <a:lnTo>
                    <a:pt x="432" y="1"/>
                  </a:lnTo>
                  <a:lnTo>
                    <a:pt x="396" y="1"/>
                  </a:lnTo>
                  <a:lnTo>
                    <a:pt x="360" y="37"/>
                  </a:lnTo>
                  <a:lnTo>
                    <a:pt x="234" y="342"/>
                  </a:lnTo>
                  <a:lnTo>
                    <a:pt x="109" y="37"/>
                  </a:lnTo>
                  <a:lnTo>
                    <a:pt x="73" y="1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1923375" y="2194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324" y="108"/>
                  </a:moveTo>
                  <a:lnTo>
                    <a:pt x="360" y="144"/>
                  </a:lnTo>
                  <a:lnTo>
                    <a:pt x="396" y="180"/>
                  </a:lnTo>
                  <a:lnTo>
                    <a:pt x="432" y="216"/>
                  </a:lnTo>
                  <a:lnTo>
                    <a:pt x="108" y="216"/>
                  </a:lnTo>
                  <a:lnTo>
                    <a:pt x="144" y="180"/>
                  </a:lnTo>
                  <a:lnTo>
                    <a:pt x="162" y="144"/>
                  </a:lnTo>
                  <a:lnTo>
                    <a:pt x="216" y="108"/>
                  </a:lnTo>
                  <a:close/>
                  <a:moveTo>
                    <a:pt x="198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19" y="378"/>
                  </a:lnTo>
                  <a:lnTo>
                    <a:pt x="72" y="467"/>
                  </a:lnTo>
                  <a:lnTo>
                    <a:pt x="162" y="521"/>
                  </a:lnTo>
                  <a:lnTo>
                    <a:pt x="270" y="539"/>
                  </a:lnTo>
                  <a:lnTo>
                    <a:pt x="378" y="521"/>
                  </a:lnTo>
                  <a:lnTo>
                    <a:pt x="468" y="467"/>
                  </a:lnTo>
                  <a:lnTo>
                    <a:pt x="485" y="432"/>
                  </a:lnTo>
                  <a:lnTo>
                    <a:pt x="468" y="396"/>
                  </a:lnTo>
                  <a:lnTo>
                    <a:pt x="432" y="378"/>
                  </a:lnTo>
                  <a:lnTo>
                    <a:pt x="378" y="396"/>
                  </a:lnTo>
                  <a:lnTo>
                    <a:pt x="324" y="414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26" y="306"/>
                  </a:lnTo>
                  <a:lnTo>
                    <a:pt x="468" y="306"/>
                  </a:lnTo>
                  <a:lnTo>
                    <a:pt x="521" y="288"/>
                  </a:lnTo>
                  <a:lnTo>
                    <a:pt x="539" y="252"/>
                  </a:lnTo>
                  <a:lnTo>
                    <a:pt x="503" y="144"/>
                  </a:lnTo>
                  <a:lnTo>
                    <a:pt x="450" y="72"/>
                  </a:lnTo>
                  <a:lnTo>
                    <a:pt x="360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7"/>
            <p:cNvSpPr/>
            <p:nvPr/>
          </p:nvSpPr>
          <p:spPr>
            <a:xfrm>
              <a:off x="1940450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62" y="180"/>
                  </a:lnTo>
                  <a:lnTo>
                    <a:pt x="215" y="126"/>
                  </a:lnTo>
                  <a:lnTo>
                    <a:pt x="251" y="126"/>
                  </a:lnTo>
                  <a:lnTo>
                    <a:pt x="287" y="108"/>
                  </a:lnTo>
                  <a:lnTo>
                    <a:pt x="323" y="90"/>
                  </a:lnTo>
                  <a:lnTo>
                    <a:pt x="341" y="54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15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7"/>
            <p:cNvSpPr/>
            <p:nvPr/>
          </p:nvSpPr>
          <p:spPr>
            <a:xfrm>
              <a:off x="1952100" y="2194875"/>
              <a:ext cx="10350" cy="13500"/>
            </a:xfrm>
            <a:custGeom>
              <a:avLst/>
              <a:gdLst/>
              <a:ahLst/>
              <a:cxnLst/>
              <a:rect l="l" t="t" r="r" b="b"/>
              <a:pathLst>
                <a:path w="414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19" y="108"/>
                  </a:lnTo>
                  <a:lnTo>
                    <a:pt x="1" y="162"/>
                  </a:lnTo>
                  <a:lnTo>
                    <a:pt x="37" y="234"/>
                  </a:lnTo>
                  <a:lnTo>
                    <a:pt x="55" y="270"/>
                  </a:lnTo>
                  <a:lnTo>
                    <a:pt x="109" y="306"/>
                  </a:lnTo>
                  <a:lnTo>
                    <a:pt x="198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37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396" y="450"/>
                  </a:lnTo>
                  <a:lnTo>
                    <a:pt x="414" y="378"/>
                  </a:lnTo>
                  <a:lnTo>
                    <a:pt x="414" y="324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0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1965125" y="219442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52" y="126"/>
                  </a:moveTo>
                  <a:lnTo>
                    <a:pt x="306" y="144"/>
                  </a:lnTo>
                  <a:lnTo>
                    <a:pt x="360" y="180"/>
                  </a:lnTo>
                  <a:lnTo>
                    <a:pt x="396" y="234"/>
                  </a:lnTo>
                  <a:lnTo>
                    <a:pt x="396" y="288"/>
                  </a:lnTo>
                  <a:lnTo>
                    <a:pt x="396" y="360"/>
                  </a:lnTo>
                  <a:lnTo>
                    <a:pt x="360" y="414"/>
                  </a:lnTo>
                  <a:lnTo>
                    <a:pt x="306" y="432"/>
                  </a:lnTo>
                  <a:lnTo>
                    <a:pt x="252" y="450"/>
                  </a:lnTo>
                  <a:lnTo>
                    <a:pt x="198" y="432"/>
                  </a:lnTo>
                  <a:lnTo>
                    <a:pt x="162" y="414"/>
                  </a:lnTo>
                  <a:lnTo>
                    <a:pt x="126" y="360"/>
                  </a:lnTo>
                  <a:lnTo>
                    <a:pt x="108" y="288"/>
                  </a:lnTo>
                  <a:lnTo>
                    <a:pt x="126" y="234"/>
                  </a:lnTo>
                  <a:lnTo>
                    <a:pt x="162" y="180"/>
                  </a:lnTo>
                  <a:lnTo>
                    <a:pt x="198" y="144"/>
                  </a:lnTo>
                  <a:lnTo>
                    <a:pt x="252" y="126"/>
                  </a:lnTo>
                  <a:close/>
                  <a:moveTo>
                    <a:pt x="198" y="1"/>
                  </a:moveTo>
                  <a:lnTo>
                    <a:pt x="162" y="19"/>
                  </a:lnTo>
                  <a:lnTo>
                    <a:pt x="108" y="55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88"/>
                  </a:lnTo>
                  <a:lnTo>
                    <a:pt x="19" y="378"/>
                  </a:lnTo>
                  <a:lnTo>
                    <a:pt x="72" y="468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198" y="557"/>
                  </a:lnTo>
                  <a:lnTo>
                    <a:pt x="252" y="557"/>
                  </a:lnTo>
                  <a:lnTo>
                    <a:pt x="342" y="539"/>
                  </a:lnTo>
                  <a:lnTo>
                    <a:pt x="396" y="503"/>
                  </a:lnTo>
                  <a:lnTo>
                    <a:pt x="414" y="539"/>
                  </a:lnTo>
                  <a:lnTo>
                    <a:pt x="450" y="557"/>
                  </a:lnTo>
                  <a:lnTo>
                    <a:pt x="503" y="539"/>
                  </a:lnTo>
                  <a:lnTo>
                    <a:pt x="521" y="503"/>
                  </a:lnTo>
                  <a:lnTo>
                    <a:pt x="521" y="288"/>
                  </a:lnTo>
                  <a:lnTo>
                    <a:pt x="521" y="55"/>
                  </a:lnTo>
                  <a:lnTo>
                    <a:pt x="503" y="19"/>
                  </a:lnTo>
                  <a:lnTo>
                    <a:pt x="468" y="1"/>
                  </a:lnTo>
                  <a:lnTo>
                    <a:pt x="432" y="19"/>
                  </a:lnTo>
                  <a:lnTo>
                    <a:pt x="396" y="55"/>
                  </a:lnTo>
                  <a:lnTo>
                    <a:pt x="342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7"/>
            <p:cNvSpPr/>
            <p:nvPr/>
          </p:nvSpPr>
          <p:spPr>
            <a:xfrm>
              <a:off x="198220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62" y="0"/>
                  </a:moveTo>
                  <a:lnTo>
                    <a:pt x="108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108" y="700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5" y="790"/>
                  </a:lnTo>
                  <a:lnTo>
                    <a:pt x="251" y="772"/>
                  </a:lnTo>
                  <a:lnTo>
                    <a:pt x="269" y="718"/>
                  </a:lnTo>
                  <a:lnTo>
                    <a:pt x="251" y="683"/>
                  </a:lnTo>
                  <a:lnTo>
                    <a:pt x="215" y="665"/>
                  </a:lnTo>
                  <a:lnTo>
                    <a:pt x="215" y="341"/>
                  </a:lnTo>
                  <a:lnTo>
                    <a:pt x="233" y="341"/>
                  </a:lnTo>
                  <a:lnTo>
                    <a:pt x="287" y="323"/>
                  </a:lnTo>
                  <a:lnTo>
                    <a:pt x="305" y="287"/>
                  </a:lnTo>
                  <a:lnTo>
                    <a:pt x="287" y="252"/>
                  </a:lnTo>
                  <a:lnTo>
                    <a:pt x="233" y="234"/>
                  </a:lnTo>
                  <a:lnTo>
                    <a:pt x="215" y="234"/>
                  </a:lnTo>
                  <a:lnTo>
                    <a:pt x="215" y="72"/>
                  </a:lnTo>
                  <a:lnTo>
                    <a:pt x="198" y="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7"/>
            <p:cNvSpPr/>
            <p:nvPr/>
          </p:nvSpPr>
          <p:spPr>
            <a:xfrm>
              <a:off x="1994750" y="2189050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55" y="0"/>
                  </a:moveTo>
                  <a:lnTo>
                    <a:pt x="19" y="18"/>
                  </a:lnTo>
                  <a:lnTo>
                    <a:pt x="1" y="72"/>
                  </a:lnTo>
                  <a:lnTo>
                    <a:pt x="1" y="90"/>
                  </a:lnTo>
                  <a:lnTo>
                    <a:pt x="19" y="126"/>
                  </a:lnTo>
                  <a:lnTo>
                    <a:pt x="55" y="144"/>
                  </a:lnTo>
                  <a:lnTo>
                    <a:pt x="109" y="126"/>
                  </a:lnTo>
                  <a:lnTo>
                    <a:pt x="127" y="90"/>
                  </a:lnTo>
                  <a:lnTo>
                    <a:pt x="127" y="72"/>
                  </a:lnTo>
                  <a:lnTo>
                    <a:pt x="109" y="18"/>
                  </a:lnTo>
                  <a:lnTo>
                    <a:pt x="55" y="0"/>
                  </a:lnTo>
                  <a:close/>
                  <a:moveTo>
                    <a:pt x="55" y="234"/>
                  </a:moveTo>
                  <a:lnTo>
                    <a:pt x="19" y="252"/>
                  </a:lnTo>
                  <a:lnTo>
                    <a:pt x="1" y="305"/>
                  </a:lnTo>
                  <a:lnTo>
                    <a:pt x="1" y="736"/>
                  </a:lnTo>
                  <a:lnTo>
                    <a:pt x="19" y="772"/>
                  </a:lnTo>
                  <a:lnTo>
                    <a:pt x="55" y="790"/>
                  </a:lnTo>
                  <a:lnTo>
                    <a:pt x="109" y="772"/>
                  </a:lnTo>
                  <a:lnTo>
                    <a:pt x="127" y="736"/>
                  </a:lnTo>
                  <a:lnTo>
                    <a:pt x="127" y="305"/>
                  </a:lnTo>
                  <a:lnTo>
                    <a:pt x="109" y="252"/>
                  </a:lnTo>
                  <a:lnTo>
                    <a:pt x="55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2001950" y="2194875"/>
              <a:ext cx="13025" cy="13950"/>
            </a:xfrm>
            <a:custGeom>
              <a:avLst/>
              <a:gdLst/>
              <a:ahLst/>
              <a:cxnLst/>
              <a:rect l="l" t="t" r="r" b="b"/>
              <a:pathLst>
                <a:path w="521" h="558" extrusionOk="0">
                  <a:moveTo>
                    <a:pt x="269" y="108"/>
                  </a:moveTo>
                  <a:lnTo>
                    <a:pt x="323" y="126"/>
                  </a:lnTo>
                  <a:lnTo>
                    <a:pt x="359" y="162"/>
                  </a:lnTo>
                  <a:lnTo>
                    <a:pt x="395" y="216"/>
                  </a:lnTo>
                  <a:lnTo>
                    <a:pt x="413" y="270"/>
                  </a:lnTo>
                  <a:lnTo>
                    <a:pt x="395" y="342"/>
                  </a:lnTo>
                  <a:lnTo>
                    <a:pt x="359" y="396"/>
                  </a:lnTo>
                  <a:lnTo>
                    <a:pt x="323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26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69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323" y="557"/>
                  </a:lnTo>
                  <a:lnTo>
                    <a:pt x="359" y="539"/>
                  </a:lnTo>
                  <a:lnTo>
                    <a:pt x="413" y="503"/>
                  </a:lnTo>
                  <a:lnTo>
                    <a:pt x="449" y="467"/>
                  </a:lnTo>
                  <a:lnTo>
                    <a:pt x="485" y="432"/>
                  </a:lnTo>
                  <a:lnTo>
                    <a:pt x="503" y="378"/>
                  </a:lnTo>
                  <a:lnTo>
                    <a:pt x="521" y="324"/>
                  </a:lnTo>
                  <a:lnTo>
                    <a:pt x="521" y="270"/>
                  </a:lnTo>
                  <a:lnTo>
                    <a:pt x="503" y="162"/>
                  </a:lnTo>
                  <a:lnTo>
                    <a:pt x="449" y="72"/>
                  </a:lnTo>
                  <a:lnTo>
                    <a:pt x="413" y="37"/>
                  </a:lnTo>
                  <a:lnTo>
                    <a:pt x="359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2019900" y="2194875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72" y="1"/>
                  </a:moveTo>
                  <a:lnTo>
                    <a:pt x="18" y="19"/>
                  </a:lnTo>
                  <a:lnTo>
                    <a:pt x="0" y="54"/>
                  </a:lnTo>
                  <a:lnTo>
                    <a:pt x="0" y="485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42" y="198"/>
                  </a:lnTo>
                  <a:lnTo>
                    <a:pt x="342" y="234"/>
                  </a:lnTo>
                  <a:lnTo>
                    <a:pt x="342" y="503"/>
                  </a:lnTo>
                  <a:lnTo>
                    <a:pt x="360" y="539"/>
                  </a:lnTo>
                  <a:lnTo>
                    <a:pt x="413" y="557"/>
                  </a:lnTo>
                  <a:lnTo>
                    <a:pt x="449" y="539"/>
                  </a:lnTo>
                  <a:lnTo>
                    <a:pt x="467" y="503"/>
                  </a:lnTo>
                  <a:lnTo>
                    <a:pt x="467" y="234"/>
                  </a:lnTo>
                  <a:lnTo>
                    <a:pt x="449" y="144"/>
                  </a:lnTo>
                  <a:lnTo>
                    <a:pt x="395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62" y="1"/>
                  </a:lnTo>
                  <a:lnTo>
                    <a:pt x="108" y="37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2036050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73" y="270"/>
                  </a:lnTo>
                  <a:lnTo>
                    <a:pt x="109" y="306"/>
                  </a:lnTo>
                  <a:lnTo>
                    <a:pt x="216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55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414" y="450"/>
                  </a:lnTo>
                  <a:lnTo>
                    <a:pt x="432" y="378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0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24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414" y="108"/>
                  </a:lnTo>
                  <a:lnTo>
                    <a:pt x="378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1785550" y="2140100"/>
              <a:ext cx="26525" cy="31900"/>
            </a:xfrm>
            <a:custGeom>
              <a:avLst/>
              <a:gdLst/>
              <a:ahLst/>
              <a:cxnLst/>
              <a:rect l="l" t="t" r="r" b="b"/>
              <a:pathLst>
                <a:path w="1061" h="1276" extrusionOk="0">
                  <a:moveTo>
                    <a:pt x="701" y="360"/>
                  </a:moveTo>
                  <a:lnTo>
                    <a:pt x="701" y="845"/>
                  </a:lnTo>
                  <a:lnTo>
                    <a:pt x="324" y="845"/>
                  </a:lnTo>
                  <a:lnTo>
                    <a:pt x="701" y="360"/>
                  </a:lnTo>
                  <a:close/>
                  <a:moveTo>
                    <a:pt x="719" y="1"/>
                  </a:moveTo>
                  <a:lnTo>
                    <a:pt x="19" y="881"/>
                  </a:lnTo>
                  <a:lnTo>
                    <a:pt x="1" y="917"/>
                  </a:lnTo>
                  <a:lnTo>
                    <a:pt x="1" y="953"/>
                  </a:lnTo>
                  <a:lnTo>
                    <a:pt x="1" y="989"/>
                  </a:lnTo>
                  <a:lnTo>
                    <a:pt x="37" y="1024"/>
                  </a:lnTo>
                  <a:lnTo>
                    <a:pt x="55" y="1042"/>
                  </a:lnTo>
                  <a:lnTo>
                    <a:pt x="701" y="1042"/>
                  </a:lnTo>
                  <a:lnTo>
                    <a:pt x="701" y="1186"/>
                  </a:lnTo>
                  <a:lnTo>
                    <a:pt x="701" y="1222"/>
                  </a:lnTo>
                  <a:lnTo>
                    <a:pt x="737" y="1258"/>
                  </a:lnTo>
                  <a:lnTo>
                    <a:pt x="755" y="1276"/>
                  </a:lnTo>
                  <a:lnTo>
                    <a:pt x="827" y="1276"/>
                  </a:lnTo>
                  <a:lnTo>
                    <a:pt x="863" y="1258"/>
                  </a:lnTo>
                  <a:lnTo>
                    <a:pt x="899" y="1240"/>
                  </a:lnTo>
                  <a:lnTo>
                    <a:pt x="917" y="1186"/>
                  </a:lnTo>
                  <a:lnTo>
                    <a:pt x="917" y="1042"/>
                  </a:lnTo>
                  <a:lnTo>
                    <a:pt x="971" y="1042"/>
                  </a:lnTo>
                  <a:lnTo>
                    <a:pt x="1006" y="1024"/>
                  </a:lnTo>
                  <a:lnTo>
                    <a:pt x="1024" y="989"/>
                  </a:lnTo>
                  <a:lnTo>
                    <a:pt x="1042" y="953"/>
                  </a:lnTo>
                  <a:lnTo>
                    <a:pt x="1060" y="899"/>
                  </a:lnTo>
                  <a:lnTo>
                    <a:pt x="1060" y="863"/>
                  </a:lnTo>
                  <a:lnTo>
                    <a:pt x="1042" y="809"/>
                  </a:lnTo>
                  <a:lnTo>
                    <a:pt x="1006" y="773"/>
                  </a:lnTo>
                  <a:lnTo>
                    <a:pt x="953" y="755"/>
                  </a:lnTo>
                  <a:lnTo>
                    <a:pt x="917" y="755"/>
                  </a:lnTo>
                  <a:lnTo>
                    <a:pt x="863" y="773"/>
                  </a:lnTo>
                  <a:lnTo>
                    <a:pt x="827" y="809"/>
                  </a:lnTo>
                  <a:lnTo>
                    <a:pt x="809" y="809"/>
                  </a:lnTo>
                  <a:lnTo>
                    <a:pt x="809" y="19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1815625" y="2139200"/>
              <a:ext cx="22025" cy="33250"/>
            </a:xfrm>
            <a:custGeom>
              <a:avLst/>
              <a:gdLst/>
              <a:ahLst/>
              <a:cxnLst/>
              <a:rect l="l" t="t" r="r" b="b"/>
              <a:pathLst>
                <a:path w="881" h="1330" extrusionOk="0">
                  <a:moveTo>
                    <a:pt x="91" y="1"/>
                  </a:moveTo>
                  <a:lnTo>
                    <a:pt x="55" y="19"/>
                  </a:lnTo>
                  <a:lnTo>
                    <a:pt x="19" y="37"/>
                  </a:lnTo>
                  <a:lnTo>
                    <a:pt x="1" y="73"/>
                  </a:lnTo>
                  <a:lnTo>
                    <a:pt x="1" y="109"/>
                  </a:lnTo>
                  <a:lnTo>
                    <a:pt x="1" y="163"/>
                  </a:lnTo>
                  <a:lnTo>
                    <a:pt x="19" y="181"/>
                  </a:lnTo>
                  <a:lnTo>
                    <a:pt x="55" y="216"/>
                  </a:lnTo>
                  <a:lnTo>
                    <a:pt x="594" y="216"/>
                  </a:lnTo>
                  <a:lnTo>
                    <a:pt x="181" y="1204"/>
                  </a:lnTo>
                  <a:lnTo>
                    <a:pt x="181" y="1240"/>
                  </a:lnTo>
                  <a:lnTo>
                    <a:pt x="181" y="1276"/>
                  </a:lnTo>
                  <a:lnTo>
                    <a:pt x="198" y="1312"/>
                  </a:lnTo>
                  <a:lnTo>
                    <a:pt x="234" y="1330"/>
                  </a:lnTo>
                  <a:lnTo>
                    <a:pt x="270" y="1330"/>
                  </a:lnTo>
                  <a:lnTo>
                    <a:pt x="342" y="1312"/>
                  </a:lnTo>
                  <a:lnTo>
                    <a:pt x="378" y="1276"/>
                  </a:lnTo>
                  <a:lnTo>
                    <a:pt x="863" y="145"/>
                  </a:lnTo>
                  <a:lnTo>
                    <a:pt x="881" y="109"/>
                  </a:lnTo>
                  <a:lnTo>
                    <a:pt x="881" y="91"/>
                  </a:lnTo>
                  <a:lnTo>
                    <a:pt x="845" y="55"/>
                  </a:lnTo>
                  <a:lnTo>
                    <a:pt x="809" y="55"/>
                  </a:lnTo>
                  <a:lnTo>
                    <a:pt x="809" y="19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1843475" y="2139200"/>
              <a:ext cx="21575" cy="33250"/>
            </a:xfrm>
            <a:custGeom>
              <a:avLst/>
              <a:gdLst/>
              <a:ahLst/>
              <a:cxnLst/>
              <a:rect l="l" t="t" r="r" b="b"/>
              <a:pathLst>
                <a:path w="863" h="1330" extrusionOk="0">
                  <a:moveTo>
                    <a:pt x="108" y="1"/>
                  </a:moveTo>
                  <a:lnTo>
                    <a:pt x="72" y="19"/>
                  </a:lnTo>
                  <a:lnTo>
                    <a:pt x="36" y="37"/>
                  </a:lnTo>
                  <a:lnTo>
                    <a:pt x="18" y="73"/>
                  </a:lnTo>
                  <a:lnTo>
                    <a:pt x="0" y="109"/>
                  </a:lnTo>
                  <a:lnTo>
                    <a:pt x="18" y="163"/>
                  </a:lnTo>
                  <a:lnTo>
                    <a:pt x="36" y="181"/>
                  </a:lnTo>
                  <a:lnTo>
                    <a:pt x="72" y="216"/>
                  </a:lnTo>
                  <a:lnTo>
                    <a:pt x="593" y="216"/>
                  </a:lnTo>
                  <a:lnTo>
                    <a:pt x="180" y="1204"/>
                  </a:lnTo>
                  <a:lnTo>
                    <a:pt x="180" y="1240"/>
                  </a:lnTo>
                  <a:lnTo>
                    <a:pt x="198" y="1276"/>
                  </a:lnTo>
                  <a:lnTo>
                    <a:pt x="216" y="1312"/>
                  </a:lnTo>
                  <a:lnTo>
                    <a:pt x="252" y="1330"/>
                  </a:lnTo>
                  <a:lnTo>
                    <a:pt x="288" y="1330"/>
                  </a:lnTo>
                  <a:lnTo>
                    <a:pt x="341" y="1312"/>
                  </a:lnTo>
                  <a:lnTo>
                    <a:pt x="377" y="1276"/>
                  </a:lnTo>
                  <a:lnTo>
                    <a:pt x="862" y="145"/>
                  </a:lnTo>
                  <a:lnTo>
                    <a:pt x="826" y="55"/>
                  </a:lnTo>
                  <a:lnTo>
                    <a:pt x="826" y="1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1873550" y="2139650"/>
              <a:ext cx="25150" cy="32800"/>
            </a:xfrm>
            <a:custGeom>
              <a:avLst/>
              <a:gdLst/>
              <a:ahLst/>
              <a:cxnLst/>
              <a:rect l="l" t="t" r="r" b="b"/>
              <a:pathLst>
                <a:path w="1006" h="1312" extrusionOk="0">
                  <a:moveTo>
                    <a:pt x="72" y="1"/>
                  </a:moveTo>
                  <a:lnTo>
                    <a:pt x="36" y="19"/>
                  </a:lnTo>
                  <a:lnTo>
                    <a:pt x="18" y="55"/>
                  </a:lnTo>
                  <a:lnTo>
                    <a:pt x="0" y="91"/>
                  </a:lnTo>
                  <a:lnTo>
                    <a:pt x="0" y="1204"/>
                  </a:lnTo>
                  <a:lnTo>
                    <a:pt x="0" y="1240"/>
                  </a:lnTo>
                  <a:lnTo>
                    <a:pt x="36" y="1276"/>
                  </a:lnTo>
                  <a:lnTo>
                    <a:pt x="54" y="1294"/>
                  </a:lnTo>
                  <a:lnTo>
                    <a:pt x="126" y="1294"/>
                  </a:lnTo>
                  <a:lnTo>
                    <a:pt x="162" y="1276"/>
                  </a:lnTo>
                  <a:lnTo>
                    <a:pt x="198" y="1258"/>
                  </a:lnTo>
                  <a:lnTo>
                    <a:pt x="216" y="1204"/>
                  </a:lnTo>
                  <a:lnTo>
                    <a:pt x="216" y="935"/>
                  </a:lnTo>
                  <a:lnTo>
                    <a:pt x="413" y="737"/>
                  </a:lnTo>
                  <a:lnTo>
                    <a:pt x="826" y="1276"/>
                  </a:lnTo>
                  <a:lnTo>
                    <a:pt x="844" y="1312"/>
                  </a:lnTo>
                  <a:lnTo>
                    <a:pt x="934" y="1312"/>
                  </a:lnTo>
                  <a:lnTo>
                    <a:pt x="952" y="1294"/>
                  </a:lnTo>
                  <a:lnTo>
                    <a:pt x="988" y="1258"/>
                  </a:lnTo>
                  <a:lnTo>
                    <a:pt x="1006" y="1222"/>
                  </a:lnTo>
                  <a:lnTo>
                    <a:pt x="1006" y="1186"/>
                  </a:lnTo>
                  <a:lnTo>
                    <a:pt x="970" y="1150"/>
                  </a:lnTo>
                  <a:lnTo>
                    <a:pt x="557" y="593"/>
                  </a:lnTo>
                  <a:lnTo>
                    <a:pt x="970" y="180"/>
                  </a:lnTo>
                  <a:lnTo>
                    <a:pt x="988" y="145"/>
                  </a:lnTo>
                  <a:lnTo>
                    <a:pt x="1006" y="91"/>
                  </a:lnTo>
                  <a:lnTo>
                    <a:pt x="988" y="55"/>
                  </a:lnTo>
                  <a:lnTo>
                    <a:pt x="970" y="19"/>
                  </a:lnTo>
                  <a:lnTo>
                    <a:pt x="934" y="1"/>
                  </a:lnTo>
                  <a:lnTo>
                    <a:pt x="862" y="1"/>
                  </a:lnTo>
                  <a:lnTo>
                    <a:pt x="826" y="19"/>
                  </a:lnTo>
                  <a:lnTo>
                    <a:pt x="216" y="647"/>
                  </a:lnTo>
                  <a:lnTo>
                    <a:pt x="216" y="91"/>
                  </a:lnTo>
                  <a:lnTo>
                    <a:pt x="198" y="55"/>
                  </a:lnTo>
                  <a:lnTo>
                    <a:pt x="180" y="37"/>
                  </a:lnTo>
                  <a:lnTo>
                    <a:pt x="144" y="1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2242125" y="2189500"/>
              <a:ext cx="13025" cy="19775"/>
            </a:xfrm>
            <a:custGeom>
              <a:avLst/>
              <a:gdLst/>
              <a:ahLst/>
              <a:cxnLst/>
              <a:rect l="l" t="t" r="r" b="b"/>
              <a:pathLst>
                <a:path w="521" h="791" extrusionOk="0">
                  <a:moveTo>
                    <a:pt x="305" y="126"/>
                  </a:moveTo>
                  <a:lnTo>
                    <a:pt x="341" y="162"/>
                  </a:lnTo>
                  <a:lnTo>
                    <a:pt x="359" y="198"/>
                  </a:lnTo>
                  <a:lnTo>
                    <a:pt x="377" y="234"/>
                  </a:lnTo>
                  <a:lnTo>
                    <a:pt x="359" y="287"/>
                  </a:lnTo>
                  <a:lnTo>
                    <a:pt x="341" y="323"/>
                  </a:lnTo>
                  <a:lnTo>
                    <a:pt x="305" y="341"/>
                  </a:lnTo>
                  <a:lnTo>
                    <a:pt x="126" y="341"/>
                  </a:lnTo>
                  <a:lnTo>
                    <a:pt x="126" y="126"/>
                  </a:lnTo>
                  <a:close/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718"/>
                  </a:lnTo>
                  <a:lnTo>
                    <a:pt x="0" y="736"/>
                  </a:lnTo>
                  <a:lnTo>
                    <a:pt x="18" y="772"/>
                  </a:lnTo>
                  <a:lnTo>
                    <a:pt x="72" y="790"/>
                  </a:lnTo>
                  <a:lnTo>
                    <a:pt x="108" y="754"/>
                  </a:lnTo>
                  <a:lnTo>
                    <a:pt x="126" y="718"/>
                  </a:lnTo>
                  <a:lnTo>
                    <a:pt x="126" y="467"/>
                  </a:lnTo>
                  <a:lnTo>
                    <a:pt x="252" y="467"/>
                  </a:lnTo>
                  <a:lnTo>
                    <a:pt x="305" y="503"/>
                  </a:lnTo>
                  <a:lnTo>
                    <a:pt x="341" y="539"/>
                  </a:lnTo>
                  <a:lnTo>
                    <a:pt x="359" y="575"/>
                  </a:lnTo>
                  <a:lnTo>
                    <a:pt x="359" y="647"/>
                  </a:lnTo>
                  <a:lnTo>
                    <a:pt x="377" y="718"/>
                  </a:lnTo>
                  <a:lnTo>
                    <a:pt x="413" y="754"/>
                  </a:lnTo>
                  <a:lnTo>
                    <a:pt x="485" y="754"/>
                  </a:lnTo>
                  <a:lnTo>
                    <a:pt x="521" y="718"/>
                  </a:lnTo>
                  <a:lnTo>
                    <a:pt x="521" y="665"/>
                  </a:lnTo>
                  <a:lnTo>
                    <a:pt x="503" y="647"/>
                  </a:lnTo>
                  <a:lnTo>
                    <a:pt x="485" y="647"/>
                  </a:lnTo>
                  <a:lnTo>
                    <a:pt x="485" y="575"/>
                  </a:lnTo>
                  <a:lnTo>
                    <a:pt x="467" y="485"/>
                  </a:lnTo>
                  <a:lnTo>
                    <a:pt x="413" y="413"/>
                  </a:lnTo>
                  <a:lnTo>
                    <a:pt x="449" y="377"/>
                  </a:lnTo>
                  <a:lnTo>
                    <a:pt x="467" y="341"/>
                  </a:lnTo>
                  <a:lnTo>
                    <a:pt x="485" y="287"/>
                  </a:lnTo>
                  <a:lnTo>
                    <a:pt x="503" y="234"/>
                  </a:lnTo>
                  <a:lnTo>
                    <a:pt x="467" y="144"/>
                  </a:lnTo>
                  <a:lnTo>
                    <a:pt x="431" y="72"/>
                  </a:lnTo>
                  <a:lnTo>
                    <a:pt x="341" y="18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2258275" y="2194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324" y="108"/>
                  </a:moveTo>
                  <a:lnTo>
                    <a:pt x="378" y="144"/>
                  </a:lnTo>
                  <a:lnTo>
                    <a:pt x="414" y="180"/>
                  </a:lnTo>
                  <a:lnTo>
                    <a:pt x="432" y="216"/>
                  </a:lnTo>
                  <a:lnTo>
                    <a:pt x="126" y="216"/>
                  </a:lnTo>
                  <a:lnTo>
                    <a:pt x="144" y="180"/>
                  </a:lnTo>
                  <a:lnTo>
                    <a:pt x="180" y="126"/>
                  </a:lnTo>
                  <a:lnTo>
                    <a:pt x="216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19" y="360"/>
                  </a:lnTo>
                  <a:lnTo>
                    <a:pt x="72" y="450"/>
                  </a:lnTo>
                  <a:lnTo>
                    <a:pt x="108" y="485"/>
                  </a:lnTo>
                  <a:lnTo>
                    <a:pt x="162" y="521"/>
                  </a:lnTo>
                  <a:lnTo>
                    <a:pt x="270" y="539"/>
                  </a:lnTo>
                  <a:lnTo>
                    <a:pt x="378" y="521"/>
                  </a:lnTo>
                  <a:lnTo>
                    <a:pt x="432" y="503"/>
                  </a:lnTo>
                  <a:lnTo>
                    <a:pt x="467" y="467"/>
                  </a:lnTo>
                  <a:lnTo>
                    <a:pt x="485" y="432"/>
                  </a:lnTo>
                  <a:lnTo>
                    <a:pt x="467" y="396"/>
                  </a:lnTo>
                  <a:lnTo>
                    <a:pt x="432" y="378"/>
                  </a:lnTo>
                  <a:lnTo>
                    <a:pt x="378" y="396"/>
                  </a:lnTo>
                  <a:lnTo>
                    <a:pt x="324" y="414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26" y="306"/>
                  </a:lnTo>
                  <a:lnTo>
                    <a:pt x="485" y="306"/>
                  </a:lnTo>
                  <a:lnTo>
                    <a:pt x="521" y="288"/>
                  </a:lnTo>
                  <a:lnTo>
                    <a:pt x="539" y="252"/>
                  </a:lnTo>
                  <a:lnTo>
                    <a:pt x="521" y="144"/>
                  </a:lnTo>
                  <a:lnTo>
                    <a:pt x="450" y="72"/>
                  </a:lnTo>
                  <a:lnTo>
                    <a:pt x="378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7"/>
            <p:cNvSpPr/>
            <p:nvPr/>
          </p:nvSpPr>
          <p:spPr>
            <a:xfrm>
              <a:off x="227355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62" y="0"/>
                  </a:moveTo>
                  <a:lnTo>
                    <a:pt x="108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108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6" y="790"/>
                  </a:lnTo>
                  <a:lnTo>
                    <a:pt x="269" y="772"/>
                  </a:lnTo>
                  <a:lnTo>
                    <a:pt x="269" y="718"/>
                  </a:lnTo>
                  <a:lnTo>
                    <a:pt x="252" y="683"/>
                  </a:lnTo>
                  <a:lnTo>
                    <a:pt x="216" y="665"/>
                  </a:lnTo>
                  <a:lnTo>
                    <a:pt x="216" y="341"/>
                  </a:lnTo>
                  <a:lnTo>
                    <a:pt x="252" y="341"/>
                  </a:lnTo>
                  <a:lnTo>
                    <a:pt x="287" y="323"/>
                  </a:lnTo>
                  <a:lnTo>
                    <a:pt x="305" y="287"/>
                  </a:lnTo>
                  <a:lnTo>
                    <a:pt x="287" y="252"/>
                  </a:lnTo>
                  <a:lnTo>
                    <a:pt x="252" y="234"/>
                  </a:lnTo>
                  <a:lnTo>
                    <a:pt x="216" y="234"/>
                  </a:lnTo>
                  <a:lnTo>
                    <a:pt x="216" y="72"/>
                  </a:lnTo>
                  <a:lnTo>
                    <a:pt x="198" y="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7"/>
            <p:cNvSpPr/>
            <p:nvPr/>
          </p:nvSpPr>
          <p:spPr>
            <a:xfrm>
              <a:off x="2285650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19" y="432"/>
                  </a:lnTo>
                  <a:lnTo>
                    <a:pt x="73" y="503"/>
                  </a:lnTo>
                  <a:lnTo>
                    <a:pt x="145" y="557"/>
                  </a:lnTo>
                  <a:lnTo>
                    <a:pt x="234" y="575"/>
                  </a:lnTo>
                  <a:lnTo>
                    <a:pt x="324" y="539"/>
                  </a:lnTo>
                  <a:lnTo>
                    <a:pt x="396" y="485"/>
                  </a:lnTo>
                  <a:lnTo>
                    <a:pt x="450" y="414"/>
                  </a:lnTo>
                  <a:lnTo>
                    <a:pt x="468" y="324"/>
                  </a:lnTo>
                  <a:lnTo>
                    <a:pt x="468" y="55"/>
                  </a:lnTo>
                  <a:lnTo>
                    <a:pt x="450" y="19"/>
                  </a:lnTo>
                  <a:lnTo>
                    <a:pt x="396" y="1"/>
                  </a:lnTo>
                  <a:lnTo>
                    <a:pt x="360" y="19"/>
                  </a:lnTo>
                  <a:lnTo>
                    <a:pt x="342" y="55"/>
                  </a:lnTo>
                  <a:lnTo>
                    <a:pt x="342" y="324"/>
                  </a:lnTo>
                  <a:lnTo>
                    <a:pt x="342" y="378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81" y="432"/>
                  </a:lnTo>
                  <a:lnTo>
                    <a:pt x="145" y="414"/>
                  </a:lnTo>
                  <a:lnTo>
                    <a:pt x="127" y="378"/>
                  </a:lnTo>
                  <a:lnTo>
                    <a:pt x="109" y="324"/>
                  </a:lnTo>
                  <a:lnTo>
                    <a:pt x="109" y="55"/>
                  </a:lnTo>
                  <a:lnTo>
                    <a:pt x="91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7"/>
            <p:cNvSpPr/>
            <p:nvPr/>
          </p:nvSpPr>
          <p:spPr>
            <a:xfrm>
              <a:off x="230317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54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1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7"/>
            <p:cNvSpPr/>
            <p:nvPr/>
          </p:nvSpPr>
          <p:spPr>
            <a:xfrm>
              <a:off x="2315300" y="2194875"/>
              <a:ext cx="11675" cy="13950"/>
            </a:xfrm>
            <a:custGeom>
              <a:avLst/>
              <a:gdLst/>
              <a:ahLst/>
              <a:cxnLst/>
              <a:rect l="l" t="t" r="r" b="b"/>
              <a:pathLst>
                <a:path w="467" h="558" extrusionOk="0">
                  <a:moveTo>
                    <a:pt x="54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90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44" y="162"/>
                  </a:lnTo>
                  <a:lnTo>
                    <a:pt x="180" y="126"/>
                  </a:lnTo>
                  <a:lnTo>
                    <a:pt x="269" y="126"/>
                  </a:lnTo>
                  <a:lnTo>
                    <a:pt x="305" y="162"/>
                  </a:lnTo>
                  <a:lnTo>
                    <a:pt x="341" y="198"/>
                  </a:lnTo>
                  <a:lnTo>
                    <a:pt x="341" y="234"/>
                  </a:lnTo>
                  <a:lnTo>
                    <a:pt x="341" y="503"/>
                  </a:lnTo>
                  <a:lnTo>
                    <a:pt x="359" y="539"/>
                  </a:lnTo>
                  <a:lnTo>
                    <a:pt x="413" y="557"/>
                  </a:lnTo>
                  <a:lnTo>
                    <a:pt x="449" y="539"/>
                  </a:lnTo>
                  <a:lnTo>
                    <a:pt x="467" y="503"/>
                  </a:lnTo>
                  <a:lnTo>
                    <a:pt x="467" y="234"/>
                  </a:lnTo>
                  <a:lnTo>
                    <a:pt x="449" y="144"/>
                  </a:lnTo>
                  <a:lnTo>
                    <a:pt x="395" y="72"/>
                  </a:lnTo>
                  <a:lnTo>
                    <a:pt x="323" y="19"/>
                  </a:lnTo>
                  <a:lnTo>
                    <a:pt x="234" y="1"/>
                  </a:lnTo>
                  <a:lnTo>
                    <a:pt x="180" y="19"/>
                  </a:lnTo>
                  <a:lnTo>
                    <a:pt x="108" y="37"/>
                  </a:lnTo>
                  <a:lnTo>
                    <a:pt x="90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7"/>
            <p:cNvSpPr/>
            <p:nvPr/>
          </p:nvSpPr>
          <p:spPr>
            <a:xfrm>
              <a:off x="2332350" y="2189050"/>
              <a:ext cx="3175" cy="19775"/>
            </a:xfrm>
            <a:custGeom>
              <a:avLst/>
              <a:gdLst/>
              <a:ahLst/>
              <a:cxnLst/>
              <a:rect l="l" t="t" r="r" b="b"/>
              <a:pathLst>
                <a:path w="127" h="791" extrusionOk="0">
                  <a:moveTo>
                    <a:pt x="54" y="0"/>
                  </a:moveTo>
                  <a:lnTo>
                    <a:pt x="18" y="18"/>
                  </a:lnTo>
                  <a:lnTo>
                    <a:pt x="0" y="72"/>
                  </a:lnTo>
                  <a:lnTo>
                    <a:pt x="0" y="90"/>
                  </a:lnTo>
                  <a:lnTo>
                    <a:pt x="18" y="126"/>
                  </a:lnTo>
                  <a:lnTo>
                    <a:pt x="54" y="144"/>
                  </a:lnTo>
                  <a:lnTo>
                    <a:pt x="108" y="126"/>
                  </a:lnTo>
                  <a:lnTo>
                    <a:pt x="126" y="90"/>
                  </a:lnTo>
                  <a:lnTo>
                    <a:pt x="126" y="72"/>
                  </a:lnTo>
                  <a:lnTo>
                    <a:pt x="108" y="18"/>
                  </a:lnTo>
                  <a:lnTo>
                    <a:pt x="54" y="0"/>
                  </a:lnTo>
                  <a:close/>
                  <a:moveTo>
                    <a:pt x="54" y="234"/>
                  </a:moveTo>
                  <a:lnTo>
                    <a:pt x="18" y="252"/>
                  </a:lnTo>
                  <a:lnTo>
                    <a:pt x="0" y="305"/>
                  </a:lnTo>
                  <a:lnTo>
                    <a:pt x="0" y="736"/>
                  </a:lnTo>
                  <a:lnTo>
                    <a:pt x="18" y="772"/>
                  </a:lnTo>
                  <a:lnTo>
                    <a:pt x="54" y="790"/>
                  </a:lnTo>
                  <a:lnTo>
                    <a:pt x="108" y="772"/>
                  </a:lnTo>
                  <a:lnTo>
                    <a:pt x="126" y="736"/>
                  </a:lnTo>
                  <a:lnTo>
                    <a:pt x="126" y="305"/>
                  </a:lnTo>
                  <a:lnTo>
                    <a:pt x="108" y="252"/>
                  </a:lnTo>
                  <a:lnTo>
                    <a:pt x="54" y="2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7"/>
            <p:cNvSpPr/>
            <p:nvPr/>
          </p:nvSpPr>
          <p:spPr>
            <a:xfrm>
              <a:off x="2339975" y="2194875"/>
              <a:ext cx="11700" cy="13950"/>
            </a:xfrm>
            <a:custGeom>
              <a:avLst/>
              <a:gdLst/>
              <a:ahLst/>
              <a:cxnLst/>
              <a:rect l="l" t="t" r="r" b="b"/>
              <a:pathLst>
                <a:path w="468" h="558" extrusionOk="0">
                  <a:moveTo>
                    <a:pt x="55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91" y="539"/>
                  </a:lnTo>
                  <a:lnTo>
                    <a:pt x="126" y="503"/>
                  </a:lnTo>
                  <a:lnTo>
                    <a:pt x="126" y="234"/>
                  </a:lnTo>
                  <a:lnTo>
                    <a:pt x="126" y="198"/>
                  </a:lnTo>
                  <a:lnTo>
                    <a:pt x="162" y="162"/>
                  </a:lnTo>
                  <a:lnTo>
                    <a:pt x="198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42" y="198"/>
                  </a:lnTo>
                  <a:lnTo>
                    <a:pt x="342" y="234"/>
                  </a:lnTo>
                  <a:lnTo>
                    <a:pt x="342" y="503"/>
                  </a:lnTo>
                  <a:lnTo>
                    <a:pt x="360" y="539"/>
                  </a:lnTo>
                  <a:lnTo>
                    <a:pt x="414" y="557"/>
                  </a:lnTo>
                  <a:lnTo>
                    <a:pt x="450" y="539"/>
                  </a:lnTo>
                  <a:lnTo>
                    <a:pt x="468" y="503"/>
                  </a:lnTo>
                  <a:lnTo>
                    <a:pt x="468" y="234"/>
                  </a:lnTo>
                  <a:lnTo>
                    <a:pt x="450" y="144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80" y="19"/>
                  </a:lnTo>
                  <a:lnTo>
                    <a:pt x="126" y="37"/>
                  </a:lnTo>
                  <a:lnTo>
                    <a:pt x="91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7"/>
            <p:cNvSpPr/>
            <p:nvPr/>
          </p:nvSpPr>
          <p:spPr>
            <a:xfrm>
              <a:off x="2356150" y="2194875"/>
              <a:ext cx="13475" cy="18875"/>
            </a:xfrm>
            <a:custGeom>
              <a:avLst/>
              <a:gdLst/>
              <a:ahLst/>
              <a:cxnLst/>
              <a:rect l="l" t="t" r="r" b="b"/>
              <a:pathLst>
                <a:path w="539" h="755" extrusionOk="0">
                  <a:moveTo>
                    <a:pt x="270" y="108"/>
                  </a:moveTo>
                  <a:lnTo>
                    <a:pt x="323" y="126"/>
                  </a:lnTo>
                  <a:lnTo>
                    <a:pt x="377" y="162"/>
                  </a:lnTo>
                  <a:lnTo>
                    <a:pt x="413" y="216"/>
                  </a:lnTo>
                  <a:lnTo>
                    <a:pt x="413" y="270"/>
                  </a:lnTo>
                  <a:lnTo>
                    <a:pt x="431" y="270"/>
                  </a:lnTo>
                  <a:lnTo>
                    <a:pt x="413" y="342"/>
                  </a:lnTo>
                  <a:lnTo>
                    <a:pt x="377" y="396"/>
                  </a:lnTo>
                  <a:lnTo>
                    <a:pt x="323" y="432"/>
                  </a:lnTo>
                  <a:lnTo>
                    <a:pt x="216" y="432"/>
                  </a:lnTo>
                  <a:lnTo>
                    <a:pt x="162" y="396"/>
                  </a:lnTo>
                  <a:lnTo>
                    <a:pt x="144" y="342"/>
                  </a:lnTo>
                  <a:lnTo>
                    <a:pt x="126" y="270"/>
                  </a:lnTo>
                  <a:lnTo>
                    <a:pt x="144" y="216"/>
                  </a:lnTo>
                  <a:lnTo>
                    <a:pt x="162" y="162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126" y="54"/>
                  </a:lnTo>
                  <a:lnTo>
                    <a:pt x="90" y="72"/>
                  </a:lnTo>
                  <a:lnTo>
                    <a:pt x="18" y="180"/>
                  </a:lnTo>
                  <a:lnTo>
                    <a:pt x="0" y="270"/>
                  </a:lnTo>
                  <a:lnTo>
                    <a:pt x="18" y="378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62" y="539"/>
                  </a:lnTo>
                  <a:lnTo>
                    <a:pt x="216" y="557"/>
                  </a:lnTo>
                  <a:lnTo>
                    <a:pt x="270" y="557"/>
                  </a:lnTo>
                  <a:lnTo>
                    <a:pt x="341" y="539"/>
                  </a:lnTo>
                  <a:lnTo>
                    <a:pt x="413" y="521"/>
                  </a:lnTo>
                  <a:lnTo>
                    <a:pt x="395" y="557"/>
                  </a:lnTo>
                  <a:lnTo>
                    <a:pt x="359" y="593"/>
                  </a:lnTo>
                  <a:lnTo>
                    <a:pt x="323" y="629"/>
                  </a:lnTo>
                  <a:lnTo>
                    <a:pt x="270" y="629"/>
                  </a:lnTo>
                  <a:lnTo>
                    <a:pt x="198" y="611"/>
                  </a:lnTo>
                  <a:lnTo>
                    <a:pt x="162" y="611"/>
                  </a:lnTo>
                  <a:lnTo>
                    <a:pt x="126" y="647"/>
                  </a:lnTo>
                  <a:lnTo>
                    <a:pt x="126" y="683"/>
                  </a:lnTo>
                  <a:lnTo>
                    <a:pt x="162" y="719"/>
                  </a:lnTo>
                  <a:lnTo>
                    <a:pt x="216" y="737"/>
                  </a:lnTo>
                  <a:lnTo>
                    <a:pt x="270" y="755"/>
                  </a:lnTo>
                  <a:lnTo>
                    <a:pt x="323" y="737"/>
                  </a:lnTo>
                  <a:lnTo>
                    <a:pt x="377" y="737"/>
                  </a:lnTo>
                  <a:lnTo>
                    <a:pt x="449" y="665"/>
                  </a:lnTo>
                  <a:lnTo>
                    <a:pt x="521" y="593"/>
                  </a:lnTo>
                  <a:lnTo>
                    <a:pt x="539" y="539"/>
                  </a:lnTo>
                  <a:lnTo>
                    <a:pt x="539" y="485"/>
                  </a:lnTo>
                  <a:lnTo>
                    <a:pt x="539" y="270"/>
                  </a:lnTo>
                  <a:lnTo>
                    <a:pt x="539" y="54"/>
                  </a:lnTo>
                  <a:lnTo>
                    <a:pt x="521" y="19"/>
                  </a:lnTo>
                  <a:lnTo>
                    <a:pt x="485" y="1"/>
                  </a:lnTo>
                  <a:lnTo>
                    <a:pt x="449" y="19"/>
                  </a:lnTo>
                  <a:lnTo>
                    <a:pt x="413" y="37"/>
                  </a:lnTo>
                  <a:lnTo>
                    <a:pt x="341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7"/>
            <p:cNvSpPr/>
            <p:nvPr/>
          </p:nvSpPr>
          <p:spPr>
            <a:xfrm>
              <a:off x="238307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414" y="1"/>
                  </a:moveTo>
                  <a:lnTo>
                    <a:pt x="378" y="19"/>
                  </a:lnTo>
                  <a:lnTo>
                    <a:pt x="360" y="55"/>
                  </a:lnTo>
                  <a:lnTo>
                    <a:pt x="360" y="324"/>
                  </a:lnTo>
                  <a:lnTo>
                    <a:pt x="342" y="378"/>
                  </a:lnTo>
                  <a:lnTo>
                    <a:pt x="324" y="414"/>
                  </a:lnTo>
                  <a:lnTo>
                    <a:pt x="288" y="432"/>
                  </a:lnTo>
                  <a:lnTo>
                    <a:pt x="234" y="450"/>
                  </a:lnTo>
                  <a:lnTo>
                    <a:pt x="198" y="432"/>
                  </a:lnTo>
                  <a:lnTo>
                    <a:pt x="162" y="414"/>
                  </a:lnTo>
                  <a:lnTo>
                    <a:pt x="144" y="378"/>
                  </a:lnTo>
                  <a:lnTo>
                    <a:pt x="126" y="324"/>
                  </a:lnTo>
                  <a:lnTo>
                    <a:pt x="126" y="55"/>
                  </a:lnTo>
                  <a:lnTo>
                    <a:pt x="108" y="37"/>
                  </a:lnTo>
                  <a:lnTo>
                    <a:pt x="72" y="19"/>
                  </a:lnTo>
                  <a:lnTo>
                    <a:pt x="37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37" y="432"/>
                  </a:lnTo>
                  <a:lnTo>
                    <a:pt x="72" y="503"/>
                  </a:lnTo>
                  <a:lnTo>
                    <a:pt x="162" y="557"/>
                  </a:lnTo>
                  <a:lnTo>
                    <a:pt x="252" y="575"/>
                  </a:lnTo>
                  <a:lnTo>
                    <a:pt x="342" y="539"/>
                  </a:lnTo>
                  <a:lnTo>
                    <a:pt x="414" y="485"/>
                  </a:lnTo>
                  <a:lnTo>
                    <a:pt x="450" y="414"/>
                  </a:lnTo>
                  <a:lnTo>
                    <a:pt x="468" y="324"/>
                  </a:lnTo>
                  <a:lnTo>
                    <a:pt x="468" y="55"/>
                  </a:lnTo>
                  <a:lnTo>
                    <a:pt x="450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7"/>
            <p:cNvSpPr/>
            <p:nvPr/>
          </p:nvSpPr>
          <p:spPr>
            <a:xfrm>
              <a:off x="240012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73" y="54"/>
                  </a:lnTo>
                  <a:lnTo>
                    <a:pt x="19" y="108"/>
                  </a:lnTo>
                  <a:lnTo>
                    <a:pt x="1" y="162"/>
                  </a:lnTo>
                  <a:lnTo>
                    <a:pt x="19" y="234"/>
                  </a:lnTo>
                  <a:lnTo>
                    <a:pt x="109" y="306"/>
                  </a:lnTo>
                  <a:lnTo>
                    <a:pt x="199" y="324"/>
                  </a:lnTo>
                  <a:lnTo>
                    <a:pt x="288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37" y="378"/>
                  </a:lnTo>
                  <a:lnTo>
                    <a:pt x="1" y="396"/>
                  </a:lnTo>
                  <a:lnTo>
                    <a:pt x="1" y="432"/>
                  </a:lnTo>
                  <a:lnTo>
                    <a:pt x="1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396" y="450"/>
                  </a:lnTo>
                  <a:lnTo>
                    <a:pt x="432" y="378"/>
                  </a:lnTo>
                  <a:lnTo>
                    <a:pt x="414" y="324"/>
                  </a:lnTo>
                  <a:lnTo>
                    <a:pt x="396" y="288"/>
                  </a:lnTo>
                  <a:lnTo>
                    <a:pt x="360" y="252"/>
                  </a:lnTo>
                  <a:lnTo>
                    <a:pt x="324" y="234"/>
                  </a:lnTo>
                  <a:lnTo>
                    <a:pt x="216" y="198"/>
                  </a:lnTo>
                  <a:lnTo>
                    <a:pt x="145" y="162"/>
                  </a:lnTo>
                  <a:lnTo>
                    <a:pt x="127" y="162"/>
                  </a:lnTo>
                  <a:lnTo>
                    <a:pt x="145" y="144"/>
                  </a:lnTo>
                  <a:lnTo>
                    <a:pt x="181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06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396" y="108"/>
                  </a:lnTo>
                  <a:lnTo>
                    <a:pt x="378" y="72"/>
                  </a:lnTo>
                  <a:lnTo>
                    <a:pt x="288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7"/>
            <p:cNvSpPr/>
            <p:nvPr/>
          </p:nvSpPr>
          <p:spPr>
            <a:xfrm>
              <a:off x="2413150" y="2194875"/>
              <a:ext cx="13500" cy="13950"/>
            </a:xfrm>
            <a:custGeom>
              <a:avLst/>
              <a:gdLst/>
              <a:ahLst/>
              <a:cxnLst/>
              <a:rect l="l" t="t" r="r" b="b"/>
              <a:pathLst>
                <a:path w="540" h="558" extrusionOk="0">
                  <a:moveTo>
                    <a:pt x="342" y="108"/>
                  </a:moveTo>
                  <a:lnTo>
                    <a:pt x="396" y="144"/>
                  </a:lnTo>
                  <a:lnTo>
                    <a:pt x="432" y="180"/>
                  </a:lnTo>
                  <a:lnTo>
                    <a:pt x="450" y="216"/>
                  </a:lnTo>
                  <a:lnTo>
                    <a:pt x="144" y="216"/>
                  </a:lnTo>
                  <a:lnTo>
                    <a:pt x="162" y="180"/>
                  </a:lnTo>
                  <a:lnTo>
                    <a:pt x="198" y="126"/>
                  </a:lnTo>
                  <a:lnTo>
                    <a:pt x="234" y="108"/>
                  </a:lnTo>
                  <a:close/>
                  <a:moveTo>
                    <a:pt x="234" y="1"/>
                  </a:moveTo>
                  <a:lnTo>
                    <a:pt x="180" y="19"/>
                  </a:lnTo>
                  <a:lnTo>
                    <a:pt x="91" y="72"/>
                  </a:lnTo>
                  <a:lnTo>
                    <a:pt x="37" y="162"/>
                  </a:lnTo>
                  <a:lnTo>
                    <a:pt x="19" y="216"/>
                  </a:lnTo>
                  <a:lnTo>
                    <a:pt x="19" y="270"/>
                  </a:lnTo>
                  <a:lnTo>
                    <a:pt x="1" y="270"/>
                  </a:lnTo>
                  <a:lnTo>
                    <a:pt x="1" y="324"/>
                  </a:lnTo>
                  <a:lnTo>
                    <a:pt x="19" y="378"/>
                  </a:lnTo>
                  <a:lnTo>
                    <a:pt x="37" y="432"/>
                  </a:lnTo>
                  <a:lnTo>
                    <a:pt x="73" y="467"/>
                  </a:lnTo>
                  <a:lnTo>
                    <a:pt x="126" y="503"/>
                  </a:lnTo>
                  <a:lnTo>
                    <a:pt x="180" y="539"/>
                  </a:lnTo>
                  <a:lnTo>
                    <a:pt x="288" y="557"/>
                  </a:lnTo>
                  <a:lnTo>
                    <a:pt x="378" y="539"/>
                  </a:lnTo>
                  <a:lnTo>
                    <a:pt x="432" y="503"/>
                  </a:lnTo>
                  <a:lnTo>
                    <a:pt x="486" y="467"/>
                  </a:lnTo>
                  <a:lnTo>
                    <a:pt x="486" y="432"/>
                  </a:lnTo>
                  <a:lnTo>
                    <a:pt x="486" y="396"/>
                  </a:lnTo>
                  <a:lnTo>
                    <a:pt x="432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16" y="414"/>
                  </a:lnTo>
                  <a:lnTo>
                    <a:pt x="180" y="378"/>
                  </a:lnTo>
                  <a:lnTo>
                    <a:pt x="144" y="342"/>
                  </a:lnTo>
                  <a:lnTo>
                    <a:pt x="126" y="306"/>
                  </a:lnTo>
                  <a:lnTo>
                    <a:pt x="486" y="306"/>
                  </a:lnTo>
                  <a:lnTo>
                    <a:pt x="522" y="288"/>
                  </a:lnTo>
                  <a:lnTo>
                    <a:pt x="539" y="252"/>
                  </a:lnTo>
                  <a:lnTo>
                    <a:pt x="522" y="162"/>
                  </a:lnTo>
                  <a:lnTo>
                    <a:pt x="468" y="72"/>
                  </a:lnTo>
                  <a:lnTo>
                    <a:pt x="396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7"/>
            <p:cNvSpPr/>
            <p:nvPr/>
          </p:nvSpPr>
          <p:spPr>
            <a:xfrm>
              <a:off x="243067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72" y="1"/>
                  </a:moveTo>
                  <a:lnTo>
                    <a:pt x="18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18" y="539"/>
                  </a:lnTo>
                  <a:lnTo>
                    <a:pt x="72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80" y="180"/>
                  </a:lnTo>
                  <a:lnTo>
                    <a:pt x="234" y="126"/>
                  </a:lnTo>
                  <a:lnTo>
                    <a:pt x="251" y="126"/>
                  </a:lnTo>
                  <a:lnTo>
                    <a:pt x="287" y="108"/>
                  </a:lnTo>
                  <a:lnTo>
                    <a:pt x="341" y="90"/>
                  </a:lnTo>
                  <a:lnTo>
                    <a:pt x="341" y="54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7"/>
            <p:cNvSpPr/>
            <p:nvPr/>
          </p:nvSpPr>
          <p:spPr>
            <a:xfrm>
              <a:off x="244187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34" y="1"/>
                  </a:moveTo>
                  <a:lnTo>
                    <a:pt x="163" y="19"/>
                  </a:lnTo>
                  <a:lnTo>
                    <a:pt x="91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55" y="234"/>
                  </a:lnTo>
                  <a:lnTo>
                    <a:pt x="73" y="270"/>
                  </a:lnTo>
                  <a:lnTo>
                    <a:pt x="127" y="306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324" y="378"/>
                  </a:lnTo>
                  <a:lnTo>
                    <a:pt x="324" y="396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63" y="432"/>
                  </a:lnTo>
                  <a:lnTo>
                    <a:pt x="109" y="396"/>
                  </a:lnTo>
                  <a:lnTo>
                    <a:pt x="55" y="378"/>
                  </a:lnTo>
                  <a:lnTo>
                    <a:pt x="19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414" y="450"/>
                  </a:lnTo>
                  <a:lnTo>
                    <a:pt x="432" y="378"/>
                  </a:lnTo>
                  <a:lnTo>
                    <a:pt x="432" y="324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34" y="198"/>
                  </a:lnTo>
                  <a:lnTo>
                    <a:pt x="145" y="162"/>
                  </a:lnTo>
                  <a:lnTo>
                    <a:pt x="163" y="144"/>
                  </a:lnTo>
                  <a:lnTo>
                    <a:pt x="199" y="126"/>
                  </a:lnTo>
                  <a:lnTo>
                    <a:pt x="234" y="126"/>
                  </a:lnTo>
                  <a:lnTo>
                    <a:pt x="288" y="144"/>
                  </a:lnTo>
                  <a:lnTo>
                    <a:pt x="324" y="162"/>
                  </a:lnTo>
                  <a:lnTo>
                    <a:pt x="342" y="180"/>
                  </a:lnTo>
                  <a:lnTo>
                    <a:pt x="396" y="180"/>
                  </a:lnTo>
                  <a:lnTo>
                    <a:pt x="432" y="144"/>
                  </a:lnTo>
                  <a:lnTo>
                    <a:pt x="432" y="90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7"/>
            <p:cNvSpPr/>
            <p:nvPr/>
          </p:nvSpPr>
          <p:spPr>
            <a:xfrm>
              <a:off x="2241675" y="2139650"/>
              <a:ext cx="10800" cy="32800"/>
            </a:xfrm>
            <a:custGeom>
              <a:avLst/>
              <a:gdLst/>
              <a:ahLst/>
              <a:cxnLst/>
              <a:rect l="l" t="t" r="r" b="b"/>
              <a:pathLst>
                <a:path w="432" h="1312" extrusionOk="0">
                  <a:moveTo>
                    <a:pt x="287" y="1"/>
                  </a:moveTo>
                  <a:lnTo>
                    <a:pt x="36" y="145"/>
                  </a:lnTo>
                  <a:lnTo>
                    <a:pt x="0" y="163"/>
                  </a:lnTo>
                  <a:lnTo>
                    <a:pt x="0" y="198"/>
                  </a:lnTo>
                  <a:lnTo>
                    <a:pt x="0" y="234"/>
                  </a:lnTo>
                  <a:lnTo>
                    <a:pt x="0" y="288"/>
                  </a:lnTo>
                  <a:lnTo>
                    <a:pt x="36" y="324"/>
                  </a:lnTo>
                  <a:lnTo>
                    <a:pt x="90" y="342"/>
                  </a:lnTo>
                  <a:lnTo>
                    <a:pt x="144" y="324"/>
                  </a:lnTo>
                  <a:lnTo>
                    <a:pt x="216" y="270"/>
                  </a:lnTo>
                  <a:lnTo>
                    <a:pt x="216" y="1204"/>
                  </a:lnTo>
                  <a:lnTo>
                    <a:pt x="216" y="1222"/>
                  </a:lnTo>
                  <a:lnTo>
                    <a:pt x="234" y="1258"/>
                  </a:lnTo>
                  <a:lnTo>
                    <a:pt x="252" y="1294"/>
                  </a:lnTo>
                  <a:lnTo>
                    <a:pt x="287" y="1312"/>
                  </a:lnTo>
                  <a:lnTo>
                    <a:pt x="377" y="1312"/>
                  </a:lnTo>
                  <a:lnTo>
                    <a:pt x="395" y="1294"/>
                  </a:lnTo>
                  <a:lnTo>
                    <a:pt x="431" y="1258"/>
                  </a:lnTo>
                  <a:lnTo>
                    <a:pt x="431" y="1204"/>
                  </a:lnTo>
                  <a:lnTo>
                    <a:pt x="431" y="91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7"/>
            <p:cNvSpPr/>
            <p:nvPr/>
          </p:nvSpPr>
          <p:spPr>
            <a:xfrm>
              <a:off x="2257825" y="2139200"/>
              <a:ext cx="22475" cy="33250"/>
            </a:xfrm>
            <a:custGeom>
              <a:avLst/>
              <a:gdLst/>
              <a:ahLst/>
              <a:cxnLst/>
              <a:rect l="l" t="t" r="r" b="b"/>
              <a:pathLst>
                <a:path w="899" h="1330" extrusionOk="0">
                  <a:moveTo>
                    <a:pt x="414" y="1"/>
                  </a:moveTo>
                  <a:lnTo>
                    <a:pt x="342" y="19"/>
                  </a:lnTo>
                  <a:lnTo>
                    <a:pt x="252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4" y="181"/>
                  </a:lnTo>
                  <a:lnTo>
                    <a:pt x="37" y="216"/>
                  </a:lnTo>
                  <a:lnTo>
                    <a:pt x="19" y="252"/>
                  </a:lnTo>
                  <a:lnTo>
                    <a:pt x="37" y="288"/>
                  </a:lnTo>
                  <a:lnTo>
                    <a:pt x="54" y="324"/>
                  </a:lnTo>
                  <a:lnTo>
                    <a:pt x="90" y="360"/>
                  </a:lnTo>
                  <a:lnTo>
                    <a:pt x="126" y="360"/>
                  </a:lnTo>
                  <a:lnTo>
                    <a:pt x="180" y="342"/>
                  </a:lnTo>
                  <a:lnTo>
                    <a:pt x="198" y="324"/>
                  </a:lnTo>
                  <a:lnTo>
                    <a:pt x="270" y="270"/>
                  </a:lnTo>
                  <a:lnTo>
                    <a:pt x="342" y="234"/>
                  </a:lnTo>
                  <a:lnTo>
                    <a:pt x="432" y="216"/>
                  </a:lnTo>
                  <a:lnTo>
                    <a:pt x="485" y="216"/>
                  </a:lnTo>
                  <a:lnTo>
                    <a:pt x="521" y="234"/>
                  </a:lnTo>
                  <a:lnTo>
                    <a:pt x="575" y="252"/>
                  </a:lnTo>
                  <a:lnTo>
                    <a:pt x="611" y="288"/>
                  </a:lnTo>
                  <a:lnTo>
                    <a:pt x="665" y="360"/>
                  </a:lnTo>
                  <a:lnTo>
                    <a:pt x="683" y="450"/>
                  </a:lnTo>
                  <a:lnTo>
                    <a:pt x="665" y="504"/>
                  </a:lnTo>
                  <a:lnTo>
                    <a:pt x="647" y="558"/>
                  </a:lnTo>
                  <a:lnTo>
                    <a:pt x="629" y="594"/>
                  </a:lnTo>
                  <a:lnTo>
                    <a:pt x="593" y="647"/>
                  </a:lnTo>
                  <a:lnTo>
                    <a:pt x="37" y="1150"/>
                  </a:lnTo>
                  <a:lnTo>
                    <a:pt x="1" y="1186"/>
                  </a:lnTo>
                  <a:lnTo>
                    <a:pt x="1" y="1222"/>
                  </a:lnTo>
                  <a:lnTo>
                    <a:pt x="1" y="1258"/>
                  </a:lnTo>
                  <a:lnTo>
                    <a:pt x="37" y="1294"/>
                  </a:lnTo>
                  <a:lnTo>
                    <a:pt x="72" y="1330"/>
                  </a:lnTo>
                  <a:lnTo>
                    <a:pt x="827" y="1330"/>
                  </a:lnTo>
                  <a:lnTo>
                    <a:pt x="863" y="1312"/>
                  </a:lnTo>
                  <a:lnTo>
                    <a:pt x="881" y="1276"/>
                  </a:lnTo>
                  <a:lnTo>
                    <a:pt x="898" y="1222"/>
                  </a:lnTo>
                  <a:lnTo>
                    <a:pt x="881" y="1186"/>
                  </a:lnTo>
                  <a:lnTo>
                    <a:pt x="863" y="1168"/>
                  </a:lnTo>
                  <a:lnTo>
                    <a:pt x="827" y="1132"/>
                  </a:lnTo>
                  <a:lnTo>
                    <a:pt x="396" y="1132"/>
                  </a:lnTo>
                  <a:lnTo>
                    <a:pt x="755" y="809"/>
                  </a:lnTo>
                  <a:lnTo>
                    <a:pt x="809" y="737"/>
                  </a:lnTo>
                  <a:lnTo>
                    <a:pt x="845" y="647"/>
                  </a:lnTo>
                  <a:lnTo>
                    <a:pt x="881" y="558"/>
                  </a:lnTo>
                  <a:lnTo>
                    <a:pt x="881" y="468"/>
                  </a:lnTo>
                  <a:lnTo>
                    <a:pt x="881" y="378"/>
                  </a:lnTo>
                  <a:lnTo>
                    <a:pt x="845" y="306"/>
                  </a:lnTo>
                  <a:lnTo>
                    <a:pt x="809" y="234"/>
                  </a:lnTo>
                  <a:lnTo>
                    <a:pt x="755" y="163"/>
                  </a:lnTo>
                  <a:lnTo>
                    <a:pt x="683" y="91"/>
                  </a:lnTo>
                  <a:lnTo>
                    <a:pt x="611" y="55"/>
                  </a:lnTo>
                  <a:lnTo>
                    <a:pt x="521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7"/>
            <p:cNvSpPr/>
            <p:nvPr/>
          </p:nvSpPr>
          <p:spPr>
            <a:xfrm>
              <a:off x="2288800" y="2139650"/>
              <a:ext cx="25175" cy="32800"/>
            </a:xfrm>
            <a:custGeom>
              <a:avLst/>
              <a:gdLst/>
              <a:ahLst/>
              <a:cxnLst/>
              <a:rect l="l" t="t" r="r" b="b"/>
              <a:pathLst>
                <a:path w="1007" h="1312" extrusionOk="0">
                  <a:moveTo>
                    <a:pt x="55" y="1"/>
                  </a:moveTo>
                  <a:lnTo>
                    <a:pt x="19" y="19"/>
                  </a:lnTo>
                  <a:lnTo>
                    <a:pt x="1" y="55"/>
                  </a:lnTo>
                  <a:lnTo>
                    <a:pt x="1" y="91"/>
                  </a:lnTo>
                  <a:lnTo>
                    <a:pt x="1" y="1204"/>
                  </a:lnTo>
                  <a:lnTo>
                    <a:pt x="1" y="1222"/>
                  </a:lnTo>
                  <a:lnTo>
                    <a:pt x="1" y="1258"/>
                  </a:lnTo>
                  <a:lnTo>
                    <a:pt x="19" y="1294"/>
                  </a:lnTo>
                  <a:lnTo>
                    <a:pt x="55" y="1312"/>
                  </a:lnTo>
                  <a:lnTo>
                    <a:pt x="144" y="1312"/>
                  </a:lnTo>
                  <a:lnTo>
                    <a:pt x="180" y="1294"/>
                  </a:lnTo>
                  <a:lnTo>
                    <a:pt x="198" y="1258"/>
                  </a:lnTo>
                  <a:lnTo>
                    <a:pt x="198" y="1204"/>
                  </a:lnTo>
                  <a:lnTo>
                    <a:pt x="198" y="935"/>
                  </a:lnTo>
                  <a:lnTo>
                    <a:pt x="396" y="737"/>
                  </a:lnTo>
                  <a:lnTo>
                    <a:pt x="809" y="1276"/>
                  </a:lnTo>
                  <a:lnTo>
                    <a:pt x="845" y="1312"/>
                  </a:lnTo>
                  <a:lnTo>
                    <a:pt x="916" y="1312"/>
                  </a:lnTo>
                  <a:lnTo>
                    <a:pt x="952" y="1294"/>
                  </a:lnTo>
                  <a:lnTo>
                    <a:pt x="988" y="1258"/>
                  </a:lnTo>
                  <a:lnTo>
                    <a:pt x="988" y="1222"/>
                  </a:lnTo>
                  <a:lnTo>
                    <a:pt x="988" y="1186"/>
                  </a:lnTo>
                  <a:lnTo>
                    <a:pt x="970" y="1150"/>
                  </a:lnTo>
                  <a:lnTo>
                    <a:pt x="557" y="593"/>
                  </a:lnTo>
                  <a:lnTo>
                    <a:pt x="970" y="180"/>
                  </a:lnTo>
                  <a:lnTo>
                    <a:pt x="988" y="145"/>
                  </a:lnTo>
                  <a:lnTo>
                    <a:pt x="1006" y="91"/>
                  </a:lnTo>
                  <a:lnTo>
                    <a:pt x="988" y="55"/>
                  </a:lnTo>
                  <a:lnTo>
                    <a:pt x="970" y="19"/>
                  </a:lnTo>
                  <a:lnTo>
                    <a:pt x="934" y="1"/>
                  </a:lnTo>
                  <a:lnTo>
                    <a:pt x="863" y="1"/>
                  </a:lnTo>
                  <a:lnTo>
                    <a:pt x="827" y="19"/>
                  </a:lnTo>
                  <a:lnTo>
                    <a:pt x="198" y="647"/>
                  </a:lnTo>
                  <a:lnTo>
                    <a:pt x="198" y="91"/>
                  </a:lnTo>
                  <a:lnTo>
                    <a:pt x="198" y="55"/>
                  </a:lnTo>
                  <a:lnTo>
                    <a:pt x="180" y="1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7"/>
            <p:cNvSpPr/>
            <p:nvPr/>
          </p:nvSpPr>
          <p:spPr>
            <a:xfrm>
              <a:off x="2698225" y="2188600"/>
              <a:ext cx="17525" cy="19775"/>
            </a:xfrm>
            <a:custGeom>
              <a:avLst/>
              <a:gdLst/>
              <a:ahLst/>
              <a:cxnLst/>
              <a:rect l="l" t="t" r="r" b="b"/>
              <a:pathLst>
                <a:path w="701" h="791" extrusionOk="0">
                  <a:moveTo>
                    <a:pt x="342" y="0"/>
                  </a:moveTo>
                  <a:lnTo>
                    <a:pt x="270" y="36"/>
                  </a:lnTo>
                  <a:lnTo>
                    <a:pt x="198" y="72"/>
                  </a:lnTo>
                  <a:lnTo>
                    <a:pt x="126" y="108"/>
                  </a:lnTo>
                  <a:lnTo>
                    <a:pt x="72" y="180"/>
                  </a:lnTo>
                  <a:lnTo>
                    <a:pt x="36" y="234"/>
                  </a:lnTo>
                  <a:lnTo>
                    <a:pt x="18" y="323"/>
                  </a:lnTo>
                  <a:lnTo>
                    <a:pt x="0" y="395"/>
                  </a:lnTo>
                  <a:lnTo>
                    <a:pt x="18" y="485"/>
                  </a:lnTo>
                  <a:lnTo>
                    <a:pt x="36" y="557"/>
                  </a:lnTo>
                  <a:lnTo>
                    <a:pt x="72" y="629"/>
                  </a:lnTo>
                  <a:lnTo>
                    <a:pt x="126" y="683"/>
                  </a:lnTo>
                  <a:lnTo>
                    <a:pt x="198" y="736"/>
                  </a:lnTo>
                  <a:lnTo>
                    <a:pt x="252" y="754"/>
                  </a:lnTo>
                  <a:lnTo>
                    <a:pt x="342" y="790"/>
                  </a:lnTo>
                  <a:lnTo>
                    <a:pt x="485" y="790"/>
                  </a:lnTo>
                  <a:lnTo>
                    <a:pt x="557" y="772"/>
                  </a:lnTo>
                  <a:lnTo>
                    <a:pt x="611" y="736"/>
                  </a:lnTo>
                  <a:lnTo>
                    <a:pt x="683" y="701"/>
                  </a:lnTo>
                  <a:lnTo>
                    <a:pt x="701" y="665"/>
                  </a:lnTo>
                  <a:lnTo>
                    <a:pt x="683" y="611"/>
                  </a:lnTo>
                  <a:lnTo>
                    <a:pt x="629" y="593"/>
                  </a:lnTo>
                  <a:lnTo>
                    <a:pt x="593" y="611"/>
                  </a:lnTo>
                  <a:lnTo>
                    <a:pt x="503" y="665"/>
                  </a:lnTo>
                  <a:lnTo>
                    <a:pt x="413" y="683"/>
                  </a:lnTo>
                  <a:lnTo>
                    <a:pt x="306" y="647"/>
                  </a:lnTo>
                  <a:lnTo>
                    <a:pt x="216" y="593"/>
                  </a:lnTo>
                  <a:lnTo>
                    <a:pt x="198" y="593"/>
                  </a:lnTo>
                  <a:lnTo>
                    <a:pt x="162" y="539"/>
                  </a:lnTo>
                  <a:lnTo>
                    <a:pt x="144" y="503"/>
                  </a:lnTo>
                  <a:lnTo>
                    <a:pt x="126" y="395"/>
                  </a:lnTo>
                  <a:lnTo>
                    <a:pt x="144" y="305"/>
                  </a:lnTo>
                  <a:lnTo>
                    <a:pt x="180" y="252"/>
                  </a:lnTo>
                  <a:lnTo>
                    <a:pt x="216" y="216"/>
                  </a:lnTo>
                  <a:lnTo>
                    <a:pt x="306" y="144"/>
                  </a:lnTo>
                  <a:lnTo>
                    <a:pt x="413" y="126"/>
                  </a:lnTo>
                  <a:lnTo>
                    <a:pt x="503" y="144"/>
                  </a:lnTo>
                  <a:lnTo>
                    <a:pt x="593" y="198"/>
                  </a:lnTo>
                  <a:lnTo>
                    <a:pt x="629" y="198"/>
                  </a:lnTo>
                  <a:lnTo>
                    <a:pt x="665" y="180"/>
                  </a:lnTo>
                  <a:lnTo>
                    <a:pt x="683" y="144"/>
                  </a:lnTo>
                  <a:lnTo>
                    <a:pt x="665" y="90"/>
                  </a:lnTo>
                  <a:lnTo>
                    <a:pt x="557" y="36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7"/>
            <p:cNvSpPr/>
            <p:nvPr/>
          </p:nvSpPr>
          <p:spPr>
            <a:xfrm>
              <a:off x="271977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54" y="1"/>
                  </a:moveTo>
                  <a:lnTo>
                    <a:pt x="18" y="19"/>
                  </a:lnTo>
                  <a:lnTo>
                    <a:pt x="0" y="55"/>
                  </a:lnTo>
                  <a:lnTo>
                    <a:pt x="0" y="324"/>
                  </a:lnTo>
                  <a:lnTo>
                    <a:pt x="18" y="432"/>
                  </a:lnTo>
                  <a:lnTo>
                    <a:pt x="72" y="503"/>
                  </a:lnTo>
                  <a:lnTo>
                    <a:pt x="144" y="557"/>
                  </a:lnTo>
                  <a:lnTo>
                    <a:pt x="234" y="575"/>
                  </a:lnTo>
                  <a:lnTo>
                    <a:pt x="324" y="539"/>
                  </a:lnTo>
                  <a:lnTo>
                    <a:pt x="395" y="485"/>
                  </a:lnTo>
                  <a:lnTo>
                    <a:pt x="449" y="414"/>
                  </a:lnTo>
                  <a:lnTo>
                    <a:pt x="467" y="324"/>
                  </a:lnTo>
                  <a:lnTo>
                    <a:pt x="467" y="55"/>
                  </a:lnTo>
                  <a:lnTo>
                    <a:pt x="449" y="19"/>
                  </a:lnTo>
                  <a:lnTo>
                    <a:pt x="395" y="1"/>
                  </a:lnTo>
                  <a:lnTo>
                    <a:pt x="360" y="19"/>
                  </a:lnTo>
                  <a:lnTo>
                    <a:pt x="342" y="55"/>
                  </a:lnTo>
                  <a:lnTo>
                    <a:pt x="342" y="324"/>
                  </a:lnTo>
                  <a:lnTo>
                    <a:pt x="342" y="378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80" y="432"/>
                  </a:lnTo>
                  <a:lnTo>
                    <a:pt x="144" y="414"/>
                  </a:lnTo>
                  <a:lnTo>
                    <a:pt x="126" y="378"/>
                  </a:lnTo>
                  <a:lnTo>
                    <a:pt x="108" y="324"/>
                  </a:lnTo>
                  <a:lnTo>
                    <a:pt x="108" y="55"/>
                  </a:lnTo>
                  <a:lnTo>
                    <a:pt x="90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7"/>
            <p:cNvSpPr/>
            <p:nvPr/>
          </p:nvSpPr>
          <p:spPr>
            <a:xfrm>
              <a:off x="273727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5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55" y="557"/>
                  </a:lnTo>
                  <a:lnTo>
                    <a:pt x="90" y="539"/>
                  </a:lnTo>
                  <a:lnTo>
                    <a:pt x="108" y="503"/>
                  </a:lnTo>
                  <a:lnTo>
                    <a:pt x="108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08" y="72"/>
                  </a:lnTo>
                  <a:lnTo>
                    <a:pt x="90" y="19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7"/>
            <p:cNvSpPr/>
            <p:nvPr/>
          </p:nvSpPr>
          <p:spPr>
            <a:xfrm>
              <a:off x="2749400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19" y="19"/>
                  </a:lnTo>
                  <a:lnTo>
                    <a:pt x="1" y="72"/>
                  </a:lnTo>
                  <a:lnTo>
                    <a:pt x="1" y="503"/>
                  </a:lnTo>
                  <a:lnTo>
                    <a:pt x="19" y="539"/>
                  </a:lnTo>
                  <a:lnTo>
                    <a:pt x="54" y="557"/>
                  </a:lnTo>
                  <a:lnTo>
                    <a:pt x="108" y="539"/>
                  </a:lnTo>
                  <a:lnTo>
                    <a:pt x="126" y="503"/>
                  </a:lnTo>
                  <a:lnTo>
                    <a:pt x="126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52" y="126"/>
                  </a:lnTo>
                  <a:lnTo>
                    <a:pt x="288" y="108"/>
                  </a:lnTo>
                  <a:lnTo>
                    <a:pt x="324" y="90"/>
                  </a:lnTo>
                  <a:lnTo>
                    <a:pt x="342" y="54"/>
                  </a:lnTo>
                  <a:lnTo>
                    <a:pt x="324" y="19"/>
                  </a:lnTo>
                  <a:lnTo>
                    <a:pt x="288" y="1"/>
                  </a:lnTo>
                  <a:lnTo>
                    <a:pt x="216" y="19"/>
                  </a:lnTo>
                  <a:lnTo>
                    <a:pt x="144" y="37"/>
                  </a:lnTo>
                  <a:lnTo>
                    <a:pt x="126" y="72"/>
                  </a:lnTo>
                  <a:lnTo>
                    <a:pt x="108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7"/>
            <p:cNvSpPr/>
            <p:nvPr/>
          </p:nvSpPr>
          <p:spPr>
            <a:xfrm>
              <a:off x="2758825" y="2194875"/>
              <a:ext cx="13950" cy="13950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342" y="108"/>
                  </a:moveTo>
                  <a:lnTo>
                    <a:pt x="396" y="144"/>
                  </a:lnTo>
                  <a:lnTo>
                    <a:pt x="432" y="180"/>
                  </a:lnTo>
                  <a:lnTo>
                    <a:pt x="450" y="216"/>
                  </a:lnTo>
                  <a:lnTo>
                    <a:pt x="144" y="216"/>
                  </a:lnTo>
                  <a:lnTo>
                    <a:pt x="162" y="180"/>
                  </a:lnTo>
                  <a:lnTo>
                    <a:pt x="198" y="126"/>
                  </a:lnTo>
                  <a:lnTo>
                    <a:pt x="234" y="108"/>
                  </a:lnTo>
                  <a:close/>
                  <a:moveTo>
                    <a:pt x="234" y="1"/>
                  </a:moveTo>
                  <a:lnTo>
                    <a:pt x="180" y="19"/>
                  </a:lnTo>
                  <a:lnTo>
                    <a:pt x="90" y="72"/>
                  </a:lnTo>
                  <a:lnTo>
                    <a:pt x="37" y="162"/>
                  </a:lnTo>
                  <a:lnTo>
                    <a:pt x="19" y="216"/>
                  </a:lnTo>
                  <a:lnTo>
                    <a:pt x="19" y="270"/>
                  </a:lnTo>
                  <a:lnTo>
                    <a:pt x="1" y="270"/>
                  </a:lnTo>
                  <a:lnTo>
                    <a:pt x="19" y="324"/>
                  </a:lnTo>
                  <a:lnTo>
                    <a:pt x="37" y="378"/>
                  </a:lnTo>
                  <a:lnTo>
                    <a:pt x="55" y="432"/>
                  </a:lnTo>
                  <a:lnTo>
                    <a:pt x="90" y="467"/>
                  </a:lnTo>
                  <a:lnTo>
                    <a:pt x="126" y="503"/>
                  </a:lnTo>
                  <a:lnTo>
                    <a:pt x="180" y="539"/>
                  </a:lnTo>
                  <a:lnTo>
                    <a:pt x="288" y="557"/>
                  </a:lnTo>
                  <a:lnTo>
                    <a:pt x="396" y="539"/>
                  </a:lnTo>
                  <a:lnTo>
                    <a:pt x="450" y="503"/>
                  </a:lnTo>
                  <a:lnTo>
                    <a:pt x="485" y="467"/>
                  </a:lnTo>
                  <a:lnTo>
                    <a:pt x="503" y="432"/>
                  </a:lnTo>
                  <a:lnTo>
                    <a:pt x="485" y="396"/>
                  </a:lnTo>
                  <a:lnTo>
                    <a:pt x="450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34" y="414"/>
                  </a:lnTo>
                  <a:lnTo>
                    <a:pt x="180" y="378"/>
                  </a:lnTo>
                  <a:lnTo>
                    <a:pt x="162" y="342"/>
                  </a:lnTo>
                  <a:lnTo>
                    <a:pt x="144" y="306"/>
                  </a:lnTo>
                  <a:lnTo>
                    <a:pt x="503" y="306"/>
                  </a:lnTo>
                  <a:lnTo>
                    <a:pt x="539" y="288"/>
                  </a:lnTo>
                  <a:lnTo>
                    <a:pt x="557" y="252"/>
                  </a:lnTo>
                  <a:lnTo>
                    <a:pt x="539" y="144"/>
                  </a:lnTo>
                  <a:lnTo>
                    <a:pt x="468" y="72"/>
                  </a:lnTo>
                  <a:lnTo>
                    <a:pt x="396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7"/>
            <p:cNvSpPr/>
            <p:nvPr/>
          </p:nvSpPr>
          <p:spPr>
            <a:xfrm>
              <a:off x="2777225" y="219487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55" y="1"/>
                  </a:moveTo>
                  <a:lnTo>
                    <a:pt x="19" y="19"/>
                  </a:lnTo>
                  <a:lnTo>
                    <a:pt x="1" y="54"/>
                  </a:lnTo>
                  <a:lnTo>
                    <a:pt x="1" y="485"/>
                  </a:lnTo>
                  <a:lnTo>
                    <a:pt x="19" y="539"/>
                  </a:lnTo>
                  <a:lnTo>
                    <a:pt x="55" y="557"/>
                  </a:lnTo>
                  <a:lnTo>
                    <a:pt x="91" y="539"/>
                  </a:lnTo>
                  <a:lnTo>
                    <a:pt x="109" y="503"/>
                  </a:lnTo>
                  <a:lnTo>
                    <a:pt x="109" y="234"/>
                  </a:lnTo>
                  <a:lnTo>
                    <a:pt x="127" y="198"/>
                  </a:lnTo>
                  <a:lnTo>
                    <a:pt x="145" y="162"/>
                  </a:lnTo>
                  <a:lnTo>
                    <a:pt x="180" y="126"/>
                  </a:lnTo>
                  <a:lnTo>
                    <a:pt x="270" y="126"/>
                  </a:lnTo>
                  <a:lnTo>
                    <a:pt x="306" y="162"/>
                  </a:lnTo>
                  <a:lnTo>
                    <a:pt x="342" y="198"/>
                  </a:lnTo>
                  <a:lnTo>
                    <a:pt x="342" y="234"/>
                  </a:lnTo>
                  <a:lnTo>
                    <a:pt x="342" y="503"/>
                  </a:lnTo>
                  <a:lnTo>
                    <a:pt x="342" y="521"/>
                  </a:lnTo>
                  <a:lnTo>
                    <a:pt x="360" y="557"/>
                  </a:lnTo>
                  <a:lnTo>
                    <a:pt x="414" y="575"/>
                  </a:lnTo>
                  <a:lnTo>
                    <a:pt x="450" y="539"/>
                  </a:lnTo>
                  <a:lnTo>
                    <a:pt x="468" y="503"/>
                  </a:lnTo>
                  <a:lnTo>
                    <a:pt x="468" y="234"/>
                  </a:lnTo>
                  <a:lnTo>
                    <a:pt x="450" y="144"/>
                  </a:lnTo>
                  <a:lnTo>
                    <a:pt x="396" y="72"/>
                  </a:lnTo>
                  <a:lnTo>
                    <a:pt x="324" y="19"/>
                  </a:lnTo>
                  <a:lnTo>
                    <a:pt x="234" y="1"/>
                  </a:lnTo>
                  <a:lnTo>
                    <a:pt x="163" y="1"/>
                  </a:lnTo>
                  <a:lnTo>
                    <a:pt x="109" y="37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7"/>
            <p:cNvSpPr/>
            <p:nvPr/>
          </p:nvSpPr>
          <p:spPr>
            <a:xfrm>
              <a:off x="2792950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44" y="0"/>
                  </a:moveTo>
                  <a:lnTo>
                    <a:pt x="90" y="18"/>
                  </a:lnTo>
                  <a:lnTo>
                    <a:pt x="90" y="72"/>
                  </a:lnTo>
                  <a:lnTo>
                    <a:pt x="90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90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216" y="790"/>
                  </a:lnTo>
                  <a:lnTo>
                    <a:pt x="252" y="772"/>
                  </a:lnTo>
                  <a:lnTo>
                    <a:pt x="270" y="718"/>
                  </a:lnTo>
                  <a:lnTo>
                    <a:pt x="252" y="683"/>
                  </a:lnTo>
                  <a:lnTo>
                    <a:pt x="216" y="665"/>
                  </a:lnTo>
                  <a:lnTo>
                    <a:pt x="216" y="341"/>
                  </a:lnTo>
                  <a:lnTo>
                    <a:pt x="234" y="341"/>
                  </a:lnTo>
                  <a:lnTo>
                    <a:pt x="288" y="323"/>
                  </a:lnTo>
                  <a:lnTo>
                    <a:pt x="306" y="287"/>
                  </a:lnTo>
                  <a:lnTo>
                    <a:pt x="288" y="252"/>
                  </a:lnTo>
                  <a:lnTo>
                    <a:pt x="234" y="234"/>
                  </a:lnTo>
                  <a:lnTo>
                    <a:pt x="216" y="23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7"/>
            <p:cNvSpPr/>
            <p:nvPr/>
          </p:nvSpPr>
          <p:spPr>
            <a:xfrm>
              <a:off x="2812250" y="2194875"/>
              <a:ext cx="13050" cy="13950"/>
            </a:xfrm>
            <a:custGeom>
              <a:avLst/>
              <a:gdLst/>
              <a:ahLst/>
              <a:cxnLst/>
              <a:rect l="l" t="t" r="r" b="b"/>
              <a:pathLst>
                <a:path w="522" h="558" extrusionOk="0">
                  <a:moveTo>
                    <a:pt x="270" y="108"/>
                  </a:moveTo>
                  <a:lnTo>
                    <a:pt x="324" y="126"/>
                  </a:lnTo>
                  <a:lnTo>
                    <a:pt x="360" y="162"/>
                  </a:lnTo>
                  <a:lnTo>
                    <a:pt x="396" y="216"/>
                  </a:lnTo>
                  <a:lnTo>
                    <a:pt x="414" y="270"/>
                  </a:lnTo>
                  <a:lnTo>
                    <a:pt x="396" y="342"/>
                  </a:lnTo>
                  <a:lnTo>
                    <a:pt x="360" y="396"/>
                  </a:lnTo>
                  <a:lnTo>
                    <a:pt x="306" y="414"/>
                  </a:lnTo>
                  <a:lnTo>
                    <a:pt x="252" y="432"/>
                  </a:lnTo>
                  <a:lnTo>
                    <a:pt x="198" y="414"/>
                  </a:lnTo>
                  <a:lnTo>
                    <a:pt x="162" y="396"/>
                  </a:lnTo>
                  <a:lnTo>
                    <a:pt x="126" y="342"/>
                  </a:lnTo>
                  <a:lnTo>
                    <a:pt x="108" y="270"/>
                  </a:lnTo>
                  <a:lnTo>
                    <a:pt x="126" y="216"/>
                  </a:lnTo>
                  <a:lnTo>
                    <a:pt x="162" y="162"/>
                  </a:lnTo>
                  <a:lnTo>
                    <a:pt x="162" y="144"/>
                  </a:lnTo>
                  <a:lnTo>
                    <a:pt x="216" y="126"/>
                  </a:lnTo>
                  <a:lnTo>
                    <a:pt x="270" y="108"/>
                  </a:lnTo>
                  <a:close/>
                  <a:moveTo>
                    <a:pt x="198" y="1"/>
                  </a:moveTo>
                  <a:lnTo>
                    <a:pt x="162" y="19"/>
                  </a:lnTo>
                  <a:lnTo>
                    <a:pt x="108" y="37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1" y="270"/>
                  </a:lnTo>
                  <a:lnTo>
                    <a:pt x="18" y="378"/>
                  </a:lnTo>
                  <a:lnTo>
                    <a:pt x="72" y="467"/>
                  </a:lnTo>
                  <a:lnTo>
                    <a:pt x="108" y="503"/>
                  </a:lnTo>
                  <a:lnTo>
                    <a:pt x="162" y="539"/>
                  </a:lnTo>
                  <a:lnTo>
                    <a:pt x="198" y="539"/>
                  </a:lnTo>
                  <a:lnTo>
                    <a:pt x="252" y="557"/>
                  </a:lnTo>
                  <a:lnTo>
                    <a:pt x="342" y="539"/>
                  </a:lnTo>
                  <a:lnTo>
                    <a:pt x="414" y="503"/>
                  </a:lnTo>
                  <a:lnTo>
                    <a:pt x="432" y="539"/>
                  </a:lnTo>
                  <a:lnTo>
                    <a:pt x="467" y="557"/>
                  </a:lnTo>
                  <a:lnTo>
                    <a:pt x="503" y="539"/>
                  </a:lnTo>
                  <a:lnTo>
                    <a:pt x="521" y="485"/>
                  </a:lnTo>
                  <a:lnTo>
                    <a:pt x="521" y="270"/>
                  </a:lnTo>
                  <a:lnTo>
                    <a:pt x="521" y="54"/>
                  </a:lnTo>
                  <a:lnTo>
                    <a:pt x="503" y="19"/>
                  </a:lnTo>
                  <a:lnTo>
                    <a:pt x="467" y="1"/>
                  </a:lnTo>
                  <a:lnTo>
                    <a:pt x="432" y="1"/>
                  </a:lnTo>
                  <a:lnTo>
                    <a:pt x="414" y="37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7"/>
            <p:cNvSpPr/>
            <p:nvPr/>
          </p:nvSpPr>
          <p:spPr>
            <a:xfrm>
              <a:off x="2829750" y="2194875"/>
              <a:ext cx="12150" cy="13500"/>
            </a:xfrm>
            <a:custGeom>
              <a:avLst/>
              <a:gdLst/>
              <a:ahLst/>
              <a:cxnLst/>
              <a:rect l="l" t="t" r="r" b="b"/>
              <a:pathLst>
                <a:path w="486" h="540" extrusionOk="0">
                  <a:moveTo>
                    <a:pt x="234" y="1"/>
                  </a:moveTo>
                  <a:lnTo>
                    <a:pt x="180" y="19"/>
                  </a:lnTo>
                  <a:lnTo>
                    <a:pt x="91" y="72"/>
                  </a:lnTo>
                  <a:lnTo>
                    <a:pt x="19" y="162"/>
                  </a:lnTo>
                  <a:lnTo>
                    <a:pt x="1" y="216"/>
                  </a:lnTo>
                  <a:lnTo>
                    <a:pt x="1" y="270"/>
                  </a:lnTo>
                  <a:lnTo>
                    <a:pt x="37" y="378"/>
                  </a:lnTo>
                  <a:lnTo>
                    <a:pt x="91" y="467"/>
                  </a:lnTo>
                  <a:lnTo>
                    <a:pt x="180" y="521"/>
                  </a:lnTo>
                  <a:lnTo>
                    <a:pt x="288" y="539"/>
                  </a:lnTo>
                  <a:lnTo>
                    <a:pt x="378" y="521"/>
                  </a:lnTo>
                  <a:lnTo>
                    <a:pt x="468" y="485"/>
                  </a:lnTo>
                  <a:lnTo>
                    <a:pt x="486" y="450"/>
                  </a:lnTo>
                  <a:lnTo>
                    <a:pt x="468" y="396"/>
                  </a:lnTo>
                  <a:lnTo>
                    <a:pt x="432" y="378"/>
                  </a:lnTo>
                  <a:lnTo>
                    <a:pt x="396" y="378"/>
                  </a:lnTo>
                  <a:lnTo>
                    <a:pt x="342" y="414"/>
                  </a:lnTo>
                  <a:lnTo>
                    <a:pt x="252" y="414"/>
                  </a:lnTo>
                  <a:lnTo>
                    <a:pt x="180" y="396"/>
                  </a:lnTo>
                  <a:lnTo>
                    <a:pt x="145" y="360"/>
                  </a:lnTo>
                  <a:lnTo>
                    <a:pt x="109" y="306"/>
                  </a:lnTo>
                  <a:lnTo>
                    <a:pt x="109" y="234"/>
                  </a:lnTo>
                  <a:lnTo>
                    <a:pt x="127" y="180"/>
                  </a:lnTo>
                  <a:lnTo>
                    <a:pt x="162" y="126"/>
                  </a:lnTo>
                  <a:lnTo>
                    <a:pt x="216" y="108"/>
                  </a:lnTo>
                  <a:lnTo>
                    <a:pt x="342" y="108"/>
                  </a:lnTo>
                  <a:lnTo>
                    <a:pt x="396" y="144"/>
                  </a:lnTo>
                  <a:lnTo>
                    <a:pt x="432" y="162"/>
                  </a:lnTo>
                  <a:lnTo>
                    <a:pt x="468" y="144"/>
                  </a:lnTo>
                  <a:lnTo>
                    <a:pt x="486" y="90"/>
                  </a:lnTo>
                  <a:lnTo>
                    <a:pt x="468" y="54"/>
                  </a:lnTo>
                  <a:lnTo>
                    <a:pt x="378" y="1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7"/>
            <p:cNvSpPr/>
            <p:nvPr/>
          </p:nvSpPr>
          <p:spPr>
            <a:xfrm>
              <a:off x="2845475" y="2189050"/>
              <a:ext cx="7650" cy="19775"/>
            </a:xfrm>
            <a:custGeom>
              <a:avLst/>
              <a:gdLst/>
              <a:ahLst/>
              <a:cxnLst/>
              <a:rect l="l" t="t" r="r" b="b"/>
              <a:pathLst>
                <a:path w="306" h="791" extrusionOk="0">
                  <a:moveTo>
                    <a:pt x="144" y="0"/>
                  </a:moveTo>
                  <a:lnTo>
                    <a:pt x="90" y="18"/>
                  </a:lnTo>
                  <a:lnTo>
                    <a:pt x="72" y="72"/>
                  </a:lnTo>
                  <a:lnTo>
                    <a:pt x="72" y="234"/>
                  </a:lnTo>
                  <a:lnTo>
                    <a:pt x="54" y="234"/>
                  </a:lnTo>
                  <a:lnTo>
                    <a:pt x="18" y="252"/>
                  </a:lnTo>
                  <a:lnTo>
                    <a:pt x="0" y="287"/>
                  </a:lnTo>
                  <a:lnTo>
                    <a:pt x="18" y="323"/>
                  </a:lnTo>
                  <a:lnTo>
                    <a:pt x="54" y="341"/>
                  </a:lnTo>
                  <a:lnTo>
                    <a:pt x="90" y="341"/>
                  </a:lnTo>
                  <a:lnTo>
                    <a:pt x="90" y="665"/>
                  </a:lnTo>
                  <a:lnTo>
                    <a:pt x="90" y="718"/>
                  </a:lnTo>
                  <a:lnTo>
                    <a:pt x="126" y="754"/>
                  </a:lnTo>
                  <a:lnTo>
                    <a:pt x="162" y="772"/>
                  </a:lnTo>
                  <a:lnTo>
                    <a:pt x="198" y="790"/>
                  </a:lnTo>
                  <a:lnTo>
                    <a:pt x="216" y="790"/>
                  </a:lnTo>
                  <a:lnTo>
                    <a:pt x="252" y="772"/>
                  </a:lnTo>
                  <a:lnTo>
                    <a:pt x="270" y="718"/>
                  </a:lnTo>
                  <a:lnTo>
                    <a:pt x="252" y="683"/>
                  </a:lnTo>
                  <a:lnTo>
                    <a:pt x="198" y="665"/>
                  </a:lnTo>
                  <a:lnTo>
                    <a:pt x="198" y="341"/>
                  </a:lnTo>
                  <a:lnTo>
                    <a:pt x="234" y="341"/>
                  </a:lnTo>
                  <a:lnTo>
                    <a:pt x="270" y="323"/>
                  </a:lnTo>
                  <a:lnTo>
                    <a:pt x="306" y="287"/>
                  </a:lnTo>
                  <a:lnTo>
                    <a:pt x="270" y="234"/>
                  </a:lnTo>
                  <a:lnTo>
                    <a:pt x="198" y="234"/>
                  </a:lnTo>
                  <a:lnTo>
                    <a:pt x="198" y="72"/>
                  </a:lnTo>
                  <a:lnTo>
                    <a:pt x="180" y="1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7"/>
            <p:cNvSpPr/>
            <p:nvPr/>
          </p:nvSpPr>
          <p:spPr>
            <a:xfrm>
              <a:off x="2857600" y="2189500"/>
              <a:ext cx="3150" cy="19325"/>
            </a:xfrm>
            <a:custGeom>
              <a:avLst/>
              <a:gdLst/>
              <a:ahLst/>
              <a:cxnLst/>
              <a:rect l="l" t="t" r="r" b="b"/>
              <a:pathLst>
                <a:path w="126" h="773" extrusionOk="0">
                  <a:moveTo>
                    <a:pt x="36" y="0"/>
                  </a:moveTo>
                  <a:lnTo>
                    <a:pt x="0" y="54"/>
                  </a:lnTo>
                  <a:lnTo>
                    <a:pt x="0" y="72"/>
                  </a:lnTo>
                  <a:lnTo>
                    <a:pt x="18" y="108"/>
                  </a:lnTo>
                  <a:lnTo>
                    <a:pt x="72" y="126"/>
                  </a:lnTo>
                  <a:lnTo>
                    <a:pt x="108" y="108"/>
                  </a:lnTo>
                  <a:lnTo>
                    <a:pt x="126" y="72"/>
                  </a:lnTo>
                  <a:lnTo>
                    <a:pt x="126" y="54"/>
                  </a:lnTo>
                  <a:lnTo>
                    <a:pt x="108" y="18"/>
                  </a:lnTo>
                  <a:lnTo>
                    <a:pt x="72" y="0"/>
                  </a:lnTo>
                  <a:close/>
                  <a:moveTo>
                    <a:pt x="72" y="216"/>
                  </a:moveTo>
                  <a:lnTo>
                    <a:pt x="18" y="234"/>
                  </a:lnTo>
                  <a:lnTo>
                    <a:pt x="0" y="287"/>
                  </a:lnTo>
                  <a:lnTo>
                    <a:pt x="0" y="718"/>
                  </a:lnTo>
                  <a:lnTo>
                    <a:pt x="18" y="754"/>
                  </a:lnTo>
                  <a:lnTo>
                    <a:pt x="72" y="772"/>
                  </a:lnTo>
                  <a:lnTo>
                    <a:pt x="108" y="754"/>
                  </a:lnTo>
                  <a:lnTo>
                    <a:pt x="126" y="718"/>
                  </a:lnTo>
                  <a:lnTo>
                    <a:pt x="126" y="269"/>
                  </a:lnTo>
                  <a:lnTo>
                    <a:pt x="108" y="234"/>
                  </a:lnTo>
                  <a:lnTo>
                    <a:pt x="72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7"/>
            <p:cNvSpPr/>
            <p:nvPr/>
          </p:nvSpPr>
          <p:spPr>
            <a:xfrm>
              <a:off x="2865225" y="2195325"/>
              <a:ext cx="11250" cy="12600"/>
            </a:xfrm>
            <a:custGeom>
              <a:avLst/>
              <a:gdLst/>
              <a:ahLst/>
              <a:cxnLst/>
              <a:rect l="l" t="t" r="r" b="b"/>
              <a:pathLst>
                <a:path w="450" h="504" extrusionOk="0">
                  <a:moveTo>
                    <a:pt x="0" y="1"/>
                  </a:moveTo>
                  <a:lnTo>
                    <a:pt x="18" y="36"/>
                  </a:lnTo>
                  <a:lnTo>
                    <a:pt x="36" y="72"/>
                  </a:lnTo>
                  <a:lnTo>
                    <a:pt x="216" y="503"/>
                  </a:lnTo>
                  <a:lnTo>
                    <a:pt x="270" y="503"/>
                  </a:lnTo>
                  <a:lnTo>
                    <a:pt x="449" y="72"/>
                  </a:lnTo>
                  <a:lnTo>
                    <a:pt x="449" y="19"/>
                  </a:lnTo>
                  <a:lnTo>
                    <a:pt x="413" y="1"/>
                  </a:lnTo>
                  <a:lnTo>
                    <a:pt x="360" y="1"/>
                  </a:lnTo>
                  <a:lnTo>
                    <a:pt x="342" y="36"/>
                  </a:lnTo>
                  <a:lnTo>
                    <a:pt x="216" y="342"/>
                  </a:lnTo>
                  <a:lnTo>
                    <a:pt x="90" y="3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7"/>
            <p:cNvSpPr/>
            <p:nvPr/>
          </p:nvSpPr>
          <p:spPr>
            <a:xfrm>
              <a:off x="2880050" y="2194875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23" y="108"/>
                  </a:moveTo>
                  <a:lnTo>
                    <a:pt x="359" y="144"/>
                  </a:lnTo>
                  <a:lnTo>
                    <a:pt x="413" y="180"/>
                  </a:lnTo>
                  <a:lnTo>
                    <a:pt x="431" y="216"/>
                  </a:lnTo>
                  <a:lnTo>
                    <a:pt x="108" y="216"/>
                  </a:lnTo>
                  <a:lnTo>
                    <a:pt x="144" y="180"/>
                  </a:lnTo>
                  <a:lnTo>
                    <a:pt x="180" y="126"/>
                  </a:lnTo>
                  <a:lnTo>
                    <a:pt x="216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6"/>
                  </a:lnTo>
                  <a:lnTo>
                    <a:pt x="0" y="270"/>
                  </a:lnTo>
                  <a:lnTo>
                    <a:pt x="18" y="360"/>
                  </a:lnTo>
                  <a:lnTo>
                    <a:pt x="72" y="450"/>
                  </a:lnTo>
                  <a:lnTo>
                    <a:pt x="108" y="485"/>
                  </a:lnTo>
                  <a:lnTo>
                    <a:pt x="162" y="521"/>
                  </a:lnTo>
                  <a:lnTo>
                    <a:pt x="269" y="539"/>
                  </a:lnTo>
                  <a:lnTo>
                    <a:pt x="377" y="521"/>
                  </a:lnTo>
                  <a:lnTo>
                    <a:pt x="431" y="503"/>
                  </a:lnTo>
                  <a:lnTo>
                    <a:pt x="467" y="467"/>
                  </a:lnTo>
                  <a:lnTo>
                    <a:pt x="485" y="432"/>
                  </a:lnTo>
                  <a:lnTo>
                    <a:pt x="467" y="396"/>
                  </a:lnTo>
                  <a:lnTo>
                    <a:pt x="431" y="378"/>
                  </a:lnTo>
                  <a:lnTo>
                    <a:pt x="377" y="396"/>
                  </a:lnTo>
                  <a:lnTo>
                    <a:pt x="323" y="414"/>
                  </a:lnTo>
                  <a:lnTo>
                    <a:pt x="216" y="414"/>
                  </a:lnTo>
                  <a:lnTo>
                    <a:pt x="162" y="378"/>
                  </a:lnTo>
                  <a:lnTo>
                    <a:pt x="126" y="306"/>
                  </a:lnTo>
                  <a:lnTo>
                    <a:pt x="485" y="306"/>
                  </a:lnTo>
                  <a:lnTo>
                    <a:pt x="521" y="288"/>
                  </a:lnTo>
                  <a:lnTo>
                    <a:pt x="539" y="252"/>
                  </a:lnTo>
                  <a:lnTo>
                    <a:pt x="503" y="144"/>
                  </a:lnTo>
                  <a:lnTo>
                    <a:pt x="449" y="72"/>
                  </a:lnTo>
                  <a:lnTo>
                    <a:pt x="377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7"/>
            <p:cNvSpPr/>
            <p:nvPr/>
          </p:nvSpPr>
          <p:spPr>
            <a:xfrm>
              <a:off x="2905625" y="2194425"/>
              <a:ext cx="11700" cy="14400"/>
            </a:xfrm>
            <a:custGeom>
              <a:avLst/>
              <a:gdLst/>
              <a:ahLst/>
              <a:cxnLst/>
              <a:rect l="l" t="t" r="r" b="b"/>
              <a:pathLst>
                <a:path w="468" h="576" extrusionOk="0">
                  <a:moveTo>
                    <a:pt x="414" y="1"/>
                  </a:moveTo>
                  <a:lnTo>
                    <a:pt x="360" y="19"/>
                  </a:lnTo>
                  <a:lnTo>
                    <a:pt x="342" y="55"/>
                  </a:lnTo>
                  <a:lnTo>
                    <a:pt x="342" y="324"/>
                  </a:lnTo>
                  <a:lnTo>
                    <a:pt x="342" y="378"/>
                  </a:lnTo>
                  <a:lnTo>
                    <a:pt x="306" y="414"/>
                  </a:lnTo>
                  <a:lnTo>
                    <a:pt x="270" y="432"/>
                  </a:lnTo>
                  <a:lnTo>
                    <a:pt x="234" y="450"/>
                  </a:lnTo>
                  <a:lnTo>
                    <a:pt x="180" y="432"/>
                  </a:lnTo>
                  <a:lnTo>
                    <a:pt x="144" y="414"/>
                  </a:lnTo>
                  <a:lnTo>
                    <a:pt x="126" y="378"/>
                  </a:lnTo>
                  <a:lnTo>
                    <a:pt x="126" y="324"/>
                  </a:lnTo>
                  <a:lnTo>
                    <a:pt x="126" y="55"/>
                  </a:lnTo>
                  <a:lnTo>
                    <a:pt x="108" y="37"/>
                  </a:lnTo>
                  <a:lnTo>
                    <a:pt x="72" y="19"/>
                  </a:lnTo>
                  <a:lnTo>
                    <a:pt x="37" y="19"/>
                  </a:lnTo>
                  <a:lnTo>
                    <a:pt x="1" y="55"/>
                  </a:lnTo>
                  <a:lnTo>
                    <a:pt x="1" y="324"/>
                  </a:lnTo>
                  <a:lnTo>
                    <a:pt x="19" y="432"/>
                  </a:lnTo>
                  <a:lnTo>
                    <a:pt x="72" y="503"/>
                  </a:lnTo>
                  <a:lnTo>
                    <a:pt x="144" y="557"/>
                  </a:lnTo>
                  <a:lnTo>
                    <a:pt x="234" y="575"/>
                  </a:lnTo>
                  <a:lnTo>
                    <a:pt x="324" y="539"/>
                  </a:lnTo>
                  <a:lnTo>
                    <a:pt x="396" y="485"/>
                  </a:lnTo>
                  <a:lnTo>
                    <a:pt x="450" y="414"/>
                  </a:lnTo>
                  <a:lnTo>
                    <a:pt x="467" y="324"/>
                  </a:lnTo>
                  <a:lnTo>
                    <a:pt x="467" y="55"/>
                  </a:lnTo>
                  <a:lnTo>
                    <a:pt x="450" y="19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2922250" y="2194875"/>
              <a:ext cx="10775" cy="13500"/>
            </a:xfrm>
            <a:custGeom>
              <a:avLst/>
              <a:gdLst/>
              <a:ahLst/>
              <a:cxnLst/>
              <a:rect l="l" t="t" r="r" b="b"/>
              <a:pathLst>
                <a:path w="431" h="540" extrusionOk="0">
                  <a:moveTo>
                    <a:pt x="215" y="1"/>
                  </a:moveTo>
                  <a:lnTo>
                    <a:pt x="144" y="19"/>
                  </a:lnTo>
                  <a:lnTo>
                    <a:pt x="90" y="54"/>
                  </a:lnTo>
                  <a:lnTo>
                    <a:pt x="36" y="108"/>
                  </a:lnTo>
                  <a:lnTo>
                    <a:pt x="18" y="162"/>
                  </a:lnTo>
                  <a:lnTo>
                    <a:pt x="36" y="234"/>
                  </a:lnTo>
                  <a:lnTo>
                    <a:pt x="72" y="270"/>
                  </a:lnTo>
                  <a:lnTo>
                    <a:pt x="108" y="306"/>
                  </a:lnTo>
                  <a:lnTo>
                    <a:pt x="215" y="324"/>
                  </a:lnTo>
                  <a:lnTo>
                    <a:pt x="305" y="360"/>
                  </a:lnTo>
                  <a:lnTo>
                    <a:pt x="305" y="378"/>
                  </a:lnTo>
                  <a:lnTo>
                    <a:pt x="305" y="396"/>
                  </a:lnTo>
                  <a:lnTo>
                    <a:pt x="287" y="414"/>
                  </a:lnTo>
                  <a:lnTo>
                    <a:pt x="251" y="432"/>
                  </a:lnTo>
                  <a:lnTo>
                    <a:pt x="215" y="450"/>
                  </a:lnTo>
                  <a:lnTo>
                    <a:pt x="144" y="432"/>
                  </a:lnTo>
                  <a:lnTo>
                    <a:pt x="90" y="396"/>
                  </a:lnTo>
                  <a:lnTo>
                    <a:pt x="54" y="378"/>
                  </a:lnTo>
                  <a:lnTo>
                    <a:pt x="18" y="396"/>
                  </a:lnTo>
                  <a:lnTo>
                    <a:pt x="0" y="432"/>
                  </a:lnTo>
                  <a:lnTo>
                    <a:pt x="18" y="467"/>
                  </a:lnTo>
                  <a:lnTo>
                    <a:pt x="108" y="521"/>
                  </a:lnTo>
                  <a:lnTo>
                    <a:pt x="215" y="539"/>
                  </a:lnTo>
                  <a:lnTo>
                    <a:pt x="287" y="539"/>
                  </a:lnTo>
                  <a:lnTo>
                    <a:pt x="359" y="503"/>
                  </a:lnTo>
                  <a:lnTo>
                    <a:pt x="413" y="450"/>
                  </a:lnTo>
                  <a:lnTo>
                    <a:pt x="431" y="378"/>
                  </a:lnTo>
                  <a:lnTo>
                    <a:pt x="431" y="324"/>
                  </a:lnTo>
                  <a:lnTo>
                    <a:pt x="413" y="288"/>
                  </a:lnTo>
                  <a:lnTo>
                    <a:pt x="377" y="252"/>
                  </a:lnTo>
                  <a:lnTo>
                    <a:pt x="323" y="234"/>
                  </a:lnTo>
                  <a:lnTo>
                    <a:pt x="233" y="198"/>
                  </a:lnTo>
                  <a:lnTo>
                    <a:pt x="144" y="162"/>
                  </a:lnTo>
                  <a:lnTo>
                    <a:pt x="144" y="144"/>
                  </a:lnTo>
                  <a:lnTo>
                    <a:pt x="180" y="126"/>
                  </a:lnTo>
                  <a:lnTo>
                    <a:pt x="215" y="126"/>
                  </a:lnTo>
                  <a:lnTo>
                    <a:pt x="269" y="144"/>
                  </a:lnTo>
                  <a:lnTo>
                    <a:pt x="323" y="162"/>
                  </a:lnTo>
                  <a:lnTo>
                    <a:pt x="359" y="180"/>
                  </a:lnTo>
                  <a:lnTo>
                    <a:pt x="395" y="144"/>
                  </a:lnTo>
                  <a:lnTo>
                    <a:pt x="413" y="108"/>
                  </a:lnTo>
                  <a:lnTo>
                    <a:pt x="377" y="72"/>
                  </a:lnTo>
                  <a:lnTo>
                    <a:pt x="305" y="19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2935700" y="2194875"/>
              <a:ext cx="13950" cy="13950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324" y="108"/>
                  </a:moveTo>
                  <a:lnTo>
                    <a:pt x="378" y="144"/>
                  </a:lnTo>
                  <a:lnTo>
                    <a:pt x="414" y="180"/>
                  </a:lnTo>
                  <a:lnTo>
                    <a:pt x="450" y="216"/>
                  </a:lnTo>
                  <a:lnTo>
                    <a:pt x="126" y="216"/>
                  </a:lnTo>
                  <a:lnTo>
                    <a:pt x="144" y="180"/>
                  </a:lnTo>
                  <a:lnTo>
                    <a:pt x="180" y="126"/>
                  </a:lnTo>
                  <a:lnTo>
                    <a:pt x="234" y="108"/>
                  </a:lnTo>
                  <a:close/>
                  <a:moveTo>
                    <a:pt x="216" y="1"/>
                  </a:moveTo>
                  <a:lnTo>
                    <a:pt x="162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6"/>
                  </a:lnTo>
                  <a:lnTo>
                    <a:pt x="1" y="270"/>
                  </a:lnTo>
                  <a:lnTo>
                    <a:pt x="19" y="324"/>
                  </a:lnTo>
                  <a:lnTo>
                    <a:pt x="37" y="378"/>
                  </a:lnTo>
                  <a:lnTo>
                    <a:pt x="90" y="467"/>
                  </a:lnTo>
                  <a:lnTo>
                    <a:pt x="180" y="521"/>
                  </a:lnTo>
                  <a:lnTo>
                    <a:pt x="234" y="539"/>
                  </a:lnTo>
                  <a:lnTo>
                    <a:pt x="288" y="557"/>
                  </a:lnTo>
                  <a:lnTo>
                    <a:pt x="342" y="539"/>
                  </a:lnTo>
                  <a:lnTo>
                    <a:pt x="396" y="539"/>
                  </a:lnTo>
                  <a:lnTo>
                    <a:pt x="450" y="503"/>
                  </a:lnTo>
                  <a:lnTo>
                    <a:pt x="486" y="467"/>
                  </a:lnTo>
                  <a:lnTo>
                    <a:pt x="504" y="432"/>
                  </a:lnTo>
                  <a:lnTo>
                    <a:pt x="486" y="396"/>
                  </a:lnTo>
                  <a:lnTo>
                    <a:pt x="450" y="378"/>
                  </a:lnTo>
                  <a:lnTo>
                    <a:pt x="396" y="396"/>
                  </a:lnTo>
                  <a:lnTo>
                    <a:pt x="342" y="432"/>
                  </a:lnTo>
                  <a:lnTo>
                    <a:pt x="288" y="432"/>
                  </a:lnTo>
                  <a:lnTo>
                    <a:pt x="234" y="414"/>
                  </a:lnTo>
                  <a:lnTo>
                    <a:pt x="180" y="378"/>
                  </a:lnTo>
                  <a:lnTo>
                    <a:pt x="162" y="342"/>
                  </a:lnTo>
                  <a:lnTo>
                    <a:pt x="144" y="306"/>
                  </a:lnTo>
                  <a:lnTo>
                    <a:pt x="504" y="306"/>
                  </a:lnTo>
                  <a:lnTo>
                    <a:pt x="539" y="288"/>
                  </a:lnTo>
                  <a:lnTo>
                    <a:pt x="557" y="252"/>
                  </a:lnTo>
                  <a:lnTo>
                    <a:pt x="539" y="198"/>
                  </a:lnTo>
                  <a:lnTo>
                    <a:pt x="521" y="144"/>
                  </a:lnTo>
                  <a:lnTo>
                    <a:pt x="468" y="72"/>
                  </a:lnTo>
                  <a:lnTo>
                    <a:pt x="378" y="19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2953225" y="2194875"/>
              <a:ext cx="8550" cy="13950"/>
            </a:xfrm>
            <a:custGeom>
              <a:avLst/>
              <a:gdLst/>
              <a:ahLst/>
              <a:cxnLst/>
              <a:rect l="l" t="t" r="r" b="b"/>
              <a:pathLst>
                <a:path w="342" h="558" extrusionOk="0">
                  <a:moveTo>
                    <a:pt x="54" y="1"/>
                  </a:moveTo>
                  <a:lnTo>
                    <a:pt x="0" y="19"/>
                  </a:lnTo>
                  <a:lnTo>
                    <a:pt x="0" y="72"/>
                  </a:lnTo>
                  <a:lnTo>
                    <a:pt x="0" y="503"/>
                  </a:lnTo>
                  <a:lnTo>
                    <a:pt x="0" y="539"/>
                  </a:lnTo>
                  <a:lnTo>
                    <a:pt x="54" y="557"/>
                  </a:lnTo>
                  <a:lnTo>
                    <a:pt x="90" y="539"/>
                  </a:lnTo>
                  <a:lnTo>
                    <a:pt x="108" y="503"/>
                  </a:lnTo>
                  <a:lnTo>
                    <a:pt x="108" y="288"/>
                  </a:lnTo>
                  <a:lnTo>
                    <a:pt x="162" y="180"/>
                  </a:lnTo>
                  <a:lnTo>
                    <a:pt x="216" y="126"/>
                  </a:lnTo>
                  <a:lnTo>
                    <a:pt x="233" y="126"/>
                  </a:lnTo>
                  <a:lnTo>
                    <a:pt x="269" y="108"/>
                  </a:lnTo>
                  <a:lnTo>
                    <a:pt x="323" y="90"/>
                  </a:lnTo>
                  <a:lnTo>
                    <a:pt x="341" y="54"/>
                  </a:lnTo>
                  <a:lnTo>
                    <a:pt x="323" y="19"/>
                  </a:lnTo>
                  <a:lnTo>
                    <a:pt x="269" y="1"/>
                  </a:lnTo>
                  <a:lnTo>
                    <a:pt x="198" y="19"/>
                  </a:lnTo>
                  <a:lnTo>
                    <a:pt x="144" y="37"/>
                  </a:lnTo>
                  <a:lnTo>
                    <a:pt x="108" y="72"/>
                  </a:lnTo>
                  <a:lnTo>
                    <a:pt x="90" y="19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964425" y="2194875"/>
              <a:ext cx="10800" cy="13500"/>
            </a:xfrm>
            <a:custGeom>
              <a:avLst/>
              <a:gdLst/>
              <a:ahLst/>
              <a:cxnLst/>
              <a:rect l="l" t="t" r="r" b="b"/>
              <a:pathLst>
                <a:path w="432" h="540" extrusionOk="0">
                  <a:moveTo>
                    <a:pt x="216" y="1"/>
                  </a:moveTo>
                  <a:lnTo>
                    <a:pt x="145" y="19"/>
                  </a:lnTo>
                  <a:lnTo>
                    <a:pt x="91" y="54"/>
                  </a:lnTo>
                  <a:lnTo>
                    <a:pt x="37" y="108"/>
                  </a:lnTo>
                  <a:lnTo>
                    <a:pt x="19" y="162"/>
                  </a:lnTo>
                  <a:lnTo>
                    <a:pt x="37" y="234"/>
                  </a:lnTo>
                  <a:lnTo>
                    <a:pt x="73" y="270"/>
                  </a:lnTo>
                  <a:lnTo>
                    <a:pt x="109" y="306"/>
                  </a:lnTo>
                  <a:lnTo>
                    <a:pt x="216" y="324"/>
                  </a:lnTo>
                  <a:lnTo>
                    <a:pt x="306" y="360"/>
                  </a:lnTo>
                  <a:lnTo>
                    <a:pt x="306" y="378"/>
                  </a:lnTo>
                  <a:lnTo>
                    <a:pt x="306" y="396"/>
                  </a:lnTo>
                  <a:lnTo>
                    <a:pt x="288" y="414"/>
                  </a:lnTo>
                  <a:lnTo>
                    <a:pt x="252" y="432"/>
                  </a:lnTo>
                  <a:lnTo>
                    <a:pt x="216" y="450"/>
                  </a:lnTo>
                  <a:lnTo>
                    <a:pt x="145" y="432"/>
                  </a:lnTo>
                  <a:lnTo>
                    <a:pt x="91" y="396"/>
                  </a:lnTo>
                  <a:lnTo>
                    <a:pt x="55" y="378"/>
                  </a:lnTo>
                  <a:lnTo>
                    <a:pt x="19" y="396"/>
                  </a:lnTo>
                  <a:lnTo>
                    <a:pt x="1" y="432"/>
                  </a:lnTo>
                  <a:lnTo>
                    <a:pt x="19" y="467"/>
                  </a:lnTo>
                  <a:lnTo>
                    <a:pt x="109" y="521"/>
                  </a:lnTo>
                  <a:lnTo>
                    <a:pt x="216" y="539"/>
                  </a:lnTo>
                  <a:lnTo>
                    <a:pt x="288" y="539"/>
                  </a:lnTo>
                  <a:lnTo>
                    <a:pt x="360" y="503"/>
                  </a:lnTo>
                  <a:lnTo>
                    <a:pt x="396" y="450"/>
                  </a:lnTo>
                  <a:lnTo>
                    <a:pt x="432" y="414"/>
                  </a:lnTo>
                  <a:lnTo>
                    <a:pt x="432" y="342"/>
                  </a:lnTo>
                  <a:lnTo>
                    <a:pt x="414" y="288"/>
                  </a:lnTo>
                  <a:lnTo>
                    <a:pt x="378" y="252"/>
                  </a:lnTo>
                  <a:lnTo>
                    <a:pt x="324" y="234"/>
                  </a:lnTo>
                  <a:lnTo>
                    <a:pt x="234" y="198"/>
                  </a:lnTo>
                  <a:lnTo>
                    <a:pt x="145" y="162"/>
                  </a:lnTo>
                  <a:lnTo>
                    <a:pt x="163" y="144"/>
                  </a:lnTo>
                  <a:lnTo>
                    <a:pt x="181" y="126"/>
                  </a:lnTo>
                  <a:lnTo>
                    <a:pt x="216" y="126"/>
                  </a:lnTo>
                  <a:lnTo>
                    <a:pt x="270" y="144"/>
                  </a:lnTo>
                  <a:lnTo>
                    <a:pt x="324" y="162"/>
                  </a:lnTo>
                  <a:lnTo>
                    <a:pt x="360" y="180"/>
                  </a:lnTo>
                  <a:lnTo>
                    <a:pt x="396" y="144"/>
                  </a:lnTo>
                  <a:lnTo>
                    <a:pt x="414" y="108"/>
                  </a:lnTo>
                  <a:lnTo>
                    <a:pt x="396" y="72"/>
                  </a:lnTo>
                  <a:lnTo>
                    <a:pt x="306" y="1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2698675" y="2139200"/>
              <a:ext cx="22025" cy="33250"/>
            </a:xfrm>
            <a:custGeom>
              <a:avLst/>
              <a:gdLst/>
              <a:ahLst/>
              <a:cxnLst/>
              <a:rect l="l" t="t" r="r" b="b"/>
              <a:pathLst>
                <a:path w="881" h="1330" extrusionOk="0">
                  <a:moveTo>
                    <a:pt x="413" y="1"/>
                  </a:moveTo>
                  <a:lnTo>
                    <a:pt x="324" y="19"/>
                  </a:lnTo>
                  <a:lnTo>
                    <a:pt x="252" y="37"/>
                  </a:lnTo>
                  <a:lnTo>
                    <a:pt x="180" y="73"/>
                  </a:lnTo>
                  <a:lnTo>
                    <a:pt x="108" y="127"/>
                  </a:lnTo>
                  <a:lnTo>
                    <a:pt x="54" y="181"/>
                  </a:lnTo>
                  <a:lnTo>
                    <a:pt x="18" y="216"/>
                  </a:lnTo>
                  <a:lnTo>
                    <a:pt x="18" y="252"/>
                  </a:lnTo>
                  <a:lnTo>
                    <a:pt x="18" y="288"/>
                  </a:lnTo>
                  <a:lnTo>
                    <a:pt x="54" y="324"/>
                  </a:lnTo>
                  <a:lnTo>
                    <a:pt x="90" y="360"/>
                  </a:lnTo>
                  <a:lnTo>
                    <a:pt x="126" y="360"/>
                  </a:lnTo>
                  <a:lnTo>
                    <a:pt x="162" y="342"/>
                  </a:lnTo>
                  <a:lnTo>
                    <a:pt x="198" y="324"/>
                  </a:lnTo>
                  <a:lnTo>
                    <a:pt x="252" y="270"/>
                  </a:lnTo>
                  <a:lnTo>
                    <a:pt x="324" y="234"/>
                  </a:lnTo>
                  <a:lnTo>
                    <a:pt x="413" y="216"/>
                  </a:lnTo>
                  <a:lnTo>
                    <a:pt x="467" y="216"/>
                  </a:lnTo>
                  <a:lnTo>
                    <a:pt x="521" y="234"/>
                  </a:lnTo>
                  <a:lnTo>
                    <a:pt x="575" y="252"/>
                  </a:lnTo>
                  <a:lnTo>
                    <a:pt x="611" y="288"/>
                  </a:lnTo>
                  <a:lnTo>
                    <a:pt x="647" y="360"/>
                  </a:lnTo>
                  <a:lnTo>
                    <a:pt x="665" y="450"/>
                  </a:lnTo>
                  <a:lnTo>
                    <a:pt x="665" y="504"/>
                  </a:lnTo>
                  <a:lnTo>
                    <a:pt x="647" y="558"/>
                  </a:lnTo>
                  <a:lnTo>
                    <a:pt x="629" y="594"/>
                  </a:lnTo>
                  <a:lnTo>
                    <a:pt x="593" y="647"/>
                  </a:lnTo>
                  <a:lnTo>
                    <a:pt x="18" y="1150"/>
                  </a:lnTo>
                  <a:lnTo>
                    <a:pt x="0" y="1186"/>
                  </a:lnTo>
                  <a:lnTo>
                    <a:pt x="0" y="1222"/>
                  </a:lnTo>
                  <a:lnTo>
                    <a:pt x="0" y="1258"/>
                  </a:lnTo>
                  <a:lnTo>
                    <a:pt x="18" y="1294"/>
                  </a:lnTo>
                  <a:lnTo>
                    <a:pt x="54" y="1330"/>
                  </a:lnTo>
                  <a:lnTo>
                    <a:pt x="826" y="1330"/>
                  </a:lnTo>
                  <a:lnTo>
                    <a:pt x="862" y="1312"/>
                  </a:lnTo>
                  <a:lnTo>
                    <a:pt x="880" y="1276"/>
                  </a:lnTo>
                  <a:lnTo>
                    <a:pt x="880" y="1222"/>
                  </a:lnTo>
                  <a:lnTo>
                    <a:pt x="880" y="1186"/>
                  </a:lnTo>
                  <a:lnTo>
                    <a:pt x="844" y="1150"/>
                  </a:lnTo>
                  <a:lnTo>
                    <a:pt x="808" y="1132"/>
                  </a:lnTo>
                  <a:lnTo>
                    <a:pt x="360" y="1132"/>
                  </a:lnTo>
                  <a:lnTo>
                    <a:pt x="719" y="809"/>
                  </a:lnTo>
                  <a:lnTo>
                    <a:pt x="791" y="737"/>
                  </a:lnTo>
                  <a:lnTo>
                    <a:pt x="826" y="647"/>
                  </a:lnTo>
                  <a:lnTo>
                    <a:pt x="862" y="558"/>
                  </a:lnTo>
                  <a:lnTo>
                    <a:pt x="880" y="468"/>
                  </a:lnTo>
                  <a:lnTo>
                    <a:pt x="862" y="378"/>
                  </a:lnTo>
                  <a:lnTo>
                    <a:pt x="844" y="306"/>
                  </a:lnTo>
                  <a:lnTo>
                    <a:pt x="808" y="234"/>
                  </a:lnTo>
                  <a:lnTo>
                    <a:pt x="755" y="163"/>
                  </a:lnTo>
                  <a:lnTo>
                    <a:pt x="683" y="91"/>
                  </a:lnTo>
                  <a:lnTo>
                    <a:pt x="593" y="55"/>
                  </a:lnTo>
                  <a:lnTo>
                    <a:pt x="503" y="19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2727850" y="2140550"/>
              <a:ext cx="20675" cy="31900"/>
            </a:xfrm>
            <a:custGeom>
              <a:avLst/>
              <a:gdLst/>
              <a:ahLst/>
              <a:cxnLst/>
              <a:rect l="l" t="t" r="r" b="b"/>
              <a:pathLst>
                <a:path w="827" h="1276" extrusionOk="0">
                  <a:moveTo>
                    <a:pt x="108" y="1"/>
                  </a:moveTo>
                  <a:lnTo>
                    <a:pt x="90" y="19"/>
                  </a:lnTo>
                  <a:lnTo>
                    <a:pt x="72" y="73"/>
                  </a:lnTo>
                  <a:lnTo>
                    <a:pt x="1" y="557"/>
                  </a:lnTo>
                  <a:lnTo>
                    <a:pt x="1" y="593"/>
                  </a:lnTo>
                  <a:lnTo>
                    <a:pt x="37" y="629"/>
                  </a:lnTo>
                  <a:lnTo>
                    <a:pt x="72" y="647"/>
                  </a:lnTo>
                  <a:lnTo>
                    <a:pt x="144" y="647"/>
                  </a:lnTo>
                  <a:lnTo>
                    <a:pt x="180" y="629"/>
                  </a:lnTo>
                  <a:lnTo>
                    <a:pt x="270" y="575"/>
                  </a:lnTo>
                  <a:lnTo>
                    <a:pt x="360" y="557"/>
                  </a:lnTo>
                  <a:lnTo>
                    <a:pt x="467" y="575"/>
                  </a:lnTo>
                  <a:lnTo>
                    <a:pt x="539" y="629"/>
                  </a:lnTo>
                  <a:lnTo>
                    <a:pt x="611" y="701"/>
                  </a:lnTo>
                  <a:lnTo>
                    <a:pt x="629" y="809"/>
                  </a:lnTo>
                  <a:lnTo>
                    <a:pt x="611" y="899"/>
                  </a:lnTo>
                  <a:lnTo>
                    <a:pt x="539" y="988"/>
                  </a:lnTo>
                  <a:lnTo>
                    <a:pt x="467" y="1042"/>
                  </a:lnTo>
                  <a:lnTo>
                    <a:pt x="360" y="1060"/>
                  </a:lnTo>
                  <a:lnTo>
                    <a:pt x="270" y="1042"/>
                  </a:lnTo>
                  <a:lnTo>
                    <a:pt x="180" y="988"/>
                  </a:lnTo>
                  <a:lnTo>
                    <a:pt x="144" y="971"/>
                  </a:lnTo>
                  <a:lnTo>
                    <a:pt x="108" y="953"/>
                  </a:lnTo>
                  <a:lnTo>
                    <a:pt x="72" y="971"/>
                  </a:lnTo>
                  <a:lnTo>
                    <a:pt x="37" y="988"/>
                  </a:lnTo>
                  <a:lnTo>
                    <a:pt x="19" y="1006"/>
                  </a:lnTo>
                  <a:lnTo>
                    <a:pt x="1" y="1024"/>
                  </a:lnTo>
                  <a:lnTo>
                    <a:pt x="1" y="1078"/>
                  </a:lnTo>
                  <a:lnTo>
                    <a:pt x="1" y="1114"/>
                  </a:lnTo>
                  <a:lnTo>
                    <a:pt x="37" y="1132"/>
                  </a:lnTo>
                  <a:lnTo>
                    <a:pt x="108" y="1204"/>
                  </a:lnTo>
                  <a:lnTo>
                    <a:pt x="180" y="1240"/>
                  </a:lnTo>
                  <a:lnTo>
                    <a:pt x="270" y="1276"/>
                  </a:lnTo>
                  <a:lnTo>
                    <a:pt x="450" y="1276"/>
                  </a:lnTo>
                  <a:lnTo>
                    <a:pt x="521" y="1240"/>
                  </a:lnTo>
                  <a:lnTo>
                    <a:pt x="611" y="1204"/>
                  </a:lnTo>
                  <a:lnTo>
                    <a:pt x="665" y="1150"/>
                  </a:lnTo>
                  <a:lnTo>
                    <a:pt x="737" y="1078"/>
                  </a:lnTo>
                  <a:lnTo>
                    <a:pt x="791" y="988"/>
                  </a:lnTo>
                  <a:lnTo>
                    <a:pt x="809" y="917"/>
                  </a:lnTo>
                  <a:lnTo>
                    <a:pt x="827" y="809"/>
                  </a:lnTo>
                  <a:lnTo>
                    <a:pt x="827" y="719"/>
                  </a:lnTo>
                  <a:lnTo>
                    <a:pt x="791" y="629"/>
                  </a:lnTo>
                  <a:lnTo>
                    <a:pt x="755" y="557"/>
                  </a:lnTo>
                  <a:lnTo>
                    <a:pt x="701" y="468"/>
                  </a:lnTo>
                  <a:lnTo>
                    <a:pt x="629" y="432"/>
                  </a:lnTo>
                  <a:lnTo>
                    <a:pt x="539" y="396"/>
                  </a:lnTo>
                  <a:lnTo>
                    <a:pt x="450" y="378"/>
                  </a:lnTo>
                  <a:lnTo>
                    <a:pt x="360" y="378"/>
                  </a:lnTo>
                  <a:lnTo>
                    <a:pt x="234" y="396"/>
                  </a:lnTo>
                  <a:lnTo>
                    <a:pt x="252" y="216"/>
                  </a:lnTo>
                  <a:lnTo>
                    <a:pt x="719" y="216"/>
                  </a:lnTo>
                  <a:lnTo>
                    <a:pt x="773" y="198"/>
                  </a:lnTo>
                  <a:lnTo>
                    <a:pt x="809" y="180"/>
                  </a:lnTo>
                  <a:lnTo>
                    <a:pt x="827" y="144"/>
                  </a:lnTo>
                  <a:lnTo>
                    <a:pt x="827" y="109"/>
                  </a:lnTo>
                  <a:lnTo>
                    <a:pt x="827" y="55"/>
                  </a:lnTo>
                  <a:lnTo>
                    <a:pt x="809" y="19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2755675" y="2140100"/>
              <a:ext cx="26525" cy="32350"/>
            </a:xfrm>
            <a:custGeom>
              <a:avLst/>
              <a:gdLst/>
              <a:ahLst/>
              <a:cxnLst/>
              <a:rect l="l" t="t" r="r" b="b"/>
              <a:pathLst>
                <a:path w="1061" h="1294" extrusionOk="0">
                  <a:moveTo>
                    <a:pt x="701" y="360"/>
                  </a:moveTo>
                  <a:lnTo>
                    <a:pt x="701" y="845"/>
                  </a:lnTo>
                  <a:lnTo>
                    <a:pt x="324" y="845"/>
                  </a:lnTo>
                  <a:lnTo>
                    <a:pt x="701" y="360"/>
                  </a:lnTo>
                  <a:close/>
                  <a:moveTo>
                    <a:pt x="737" y="1"/>
                  </a:moveTo>
                  <a:lnTo>
                    <a:pt x="19" y="881"/>
                  </a:lnTo>
                  <a:lnTo>
                    <a:pt x="1" y="917"/>
                  </a:lnTo>
                  <a:lnTo>
                    <a:pt x="1" y="953"/>
                  </a:lnTo>
                  <a:lnTo>
                    <a:pt x="19" y="989"/>
                  </a:lnTo>
                  <a:lnTo>
                    <a:pt x="37" y="1024"/>
                  </a:lnTo>
                  <a:lnTo>
                    <a:pt x="73" y="1042"/>
                  </a:lnTo>
                  <a:lnTo>
                    <a:pt x="701" y="1042"/>
                  </a:lnTo>
                  <a:lnTo>
                    <a:pt x="701" y="1186"/>
                  </a:lnTo>
                  <a:lnTo>
                    <a:pt x="719" y="1240"/>
                  </a:lnTo>
                  <a:lnTo>
                    <a:pt x="737" y="1276"/>
                  </a:lnTo>
                  <a:lnTo>
                    <a:pt x="773" y="1294"/>
                  </a:lnTo>
                  <a:lnTo>
                    <a:pt x="863" y="1294"/>
                  </a:lnTo>
                  <a:lnTo>
                    <a:pt x="881" y="1276"/>
                  </a:lnTo>
                  <a:lnTo>
                    <a:pt x="917" y="1240"/>
                  </a:lnTo>
                  <a:lnTo>
                    <a:pt x="917" y="1186"/>
                  </a:lnTo>
                  <a:lnTo>
                    <a:pt x="917" y="1042"/>
                  </a:lnTo>
                  <a:lnTo>
                    <a:pt x="971" y="1042"/>
                  </a:lnTo>
                  <a:lnTo>
                    <a:pt x="1007" y="1024"/>
                  </a:lnTo>
                  <a:lnTo>
                    <a:pt x="1042" y="989"/>
                  </a:lnTo>
                  <a:lnTo>
                    <a:pt x="1042" y="953"/>
                  </a:lnTo>
                  <a:lnTo>
                    <a:pt x="1060" y="899"/>
                  </a:lnTo>
                  <a:lnTo>
                    <a:pt x="1060" y="845"/>
                  </a:lnTo>
                  <a:lnTo>
                    <a:pt x="1042" y="809"/>
                  </a:lnTo>
                  <a:lnTo>
                    <a:pt x="1007" y="773"/>
                  </a:lnTo>
                  <a:lnTo>
                    <a:pt x="971" y="755"/>
                  </a:lnTo>
                  <a:lnTo>
                    <a:pt x="917" y="755"/>
                  </a:lnTo>
                  <a:lnTo>
                    <a:pt x="881" y="773"/>
                  </a:lnTo>
                  <a:lnTo>
                    <a:pt x="845" y="809"/>
                  </a:lnTo>
                  <a:lnTo>
                    <a:pt x="827" y="809"/>
                  </a:lnTo>
                  <a:lnTo>
                    <a:pt x="827" y="19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7"/>
            <p:cNvSpPr/>
            <p:nvPr/>
          </p:nvSpPr>
          <p:spPr>
            <a:xfrm>
              <a:off x="1377025" y="3196875"/>
              <a:ext cx="24725" cy="34600"/>
            </a:xfrm>
            <a:custGeom>
              <a:avLst/>
              <a:gdLst/>
              <a:ahLst/>
              <a:cxnLst/>
              <a:rect l="l" t="t" r="r" b="b"/>
              <a:pathLst>
                <a:path w="989" h="1384" extrusionOk="0">
                  <a:moveTo>
                    <a:pt x="288" y="90"/>
                  </a:moveTo>
                  <a:lnTo>
                    <a:pt x="414" y="108"/>
                  </a:lnTo>
                  <a:lnTo>
                    <a:pt x="522" y="144"/>
                  </a:lnTo>
                  <a:lnTo>
                    <a:pt x="629" y="198"/>
                  </a:lnTo>
                  <a:lnTo>
                    <a:pt x="719" y="270"/>
                  </a:lnTo>
                  <a:lnTo>
                    <a:pt x="791" y="360"/>
                  </a:lnTo>
                  <a:lnTo>
                    <a:pt x="845" y="467"/>
                  </a:lnTo>
                  <a:lnTo>
                    <a:pt x="881" y="575"/>
                  </a:lnTo>
                  <a:lnTo>
                    <a:pt x="881" y="701"/>
                  </a:lnTo>
                  <a:lnTo>
                    <a:pt x="881" y="808"/>
                  </a:lnTo>
                  <a:lnTo>
                    <a:pt x="845" y="934"/>
                  </a:lnTo>
                  <a:lnTo>
                    <a:pt x="791" y="1024"/>
                  </a:lnTo>
                  <a:lnTo>
                    <a:pt x="719" y="1114"/>
                  </a:lnTo>
                  <a:lnTo>
                    <a:pt x="629" y="1186"/>
                  </a:lnTo>
                  <a:lnTo>
                    <a:pt x="522" y="1239"/>
                  </a:lnTo>
                  <a:lnTo>
                    <a:pt x="414" y="1275"/>
                  </a:lnTo>
                  <a:lnTo>
                    <a:pt x="288" y="1293"/>
                  </a:lnTo>
                  <a:lnTo>
                    <a:pt x="91" y="1293"/>
                  </a:lnTo>
                  <a:lnTo>
                    <a:pt x="91" y="90"/>
                  </a:lnTo>
                  <a:close/>
                  <a:moveTo>
                    <a:pt x="37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1" y="1329"/>
                  </a:lnTo>
                  <a:lnTo>
                    <a:pt x="1" y="1365"/>
                  </a:lnTo>
                  <a:lnTo>
                    <a:pt x="37" y="1383"/>
                  </a:lnTo>
                  <a:lnTo>
                    <a:pt x="306" y="1383"/>
                  </a:lnTo>
                  <a:lnTo>
                    <a:pt x="450" y="1365"/>
                  </a:lnTo>
                  <a:lnTo>
                    <a:pt x="576" y="1329"/>
                  </a:lnTo>
                  <a:lnTo>
                    <a:pt x="683" y="1275"/>
                  </a:lnTo>
                  <a:lnTo>
                    <a:pt x="791" y="1186"/>
                  </a:lnTo>
                  <a:lnTo>
                    <a:pt x="881" y="1078"/>
                  </a:lnTo>
                  <a:lnTo>
                    <a:pt x="935" y="952"/>
                  </a:lnTo>
                  <a:lnTo>
                    <a:pt x="989" y="826"/>
                  </a:lnTo>
                  <a:lnTo>
                    <a:pt x="989" y="683"/>
                  </a:lnTo>
                  <a:lnTo>
                    <a:pt x="989" y="557"/>
                  </a:lnTo>
                  <a:lnTo>
                    <a:pt x="935" y="413"/>
                  </a:lnTo>
                  <a:lnTo>
                    <a:pt x="881" y="306"/>
                  </a:lnTo>
                  <a:lnTo>
                    <a:pt x="791" y="198"/>
                  </a:lnTo>
                  <a:lnTo>
                    <a:pt x="683" y="108"/>
                  </a:lnTo>
                  <a:lnTo>
                    <a:pt x="576" y="54"/>
                  </a:lnTo>
                  <a:lnTo>
                    <a:pt x="432" y="1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7"/>
            <p:cNvSpPr/>
            <p:nvPr/>
          </p:nvSpPr>
          <p:spPr>
            <a:xfrm>
              <a:off x="1406675" y="3197325"/>
              <a:ext cx="26500" cy="34600"/>
            </a:xfrm>
            <a:custGeom>
              <a:avLst/>
              <a:gdLst/>
              <a:ahLst/>
              <a:cxnLst/>
              <a:rect l="l" t="t" r="r" b="b"/>
              <a:pathLst>
                <a:path w="1060" h="1384" extrusionOk="0">
                  <a:moveTo>
                    <a:pt x="539" y="180"/>
                  </a:moveTo>
                  <a:lnTo>
                    <a:pt x="826" y="916"/>
                  </a:lnTo>
                  <a:lnTo>
                    <a:pt x="252" y="916"/>
                  </a:lnTo>
                  <a:lnTo>
                    <a:pt x="539" y="180"/>
                  </a:lnTo>
                  <a:close/>
                  <a:moveTo>
                    <a:pt x="503" y="0"/>
                  </a:moveTo>
                  <a:lnTo>
                    <a:pt x="485" y="18"/>
                  </a:lnTo>
                  <a:lnTo>
                    <a:pt x="0" y="1311"/>
                  </a:lnTo>
                  <a:lnTo>
                    <a:pt x="18" y="1347"/>
                  </a:lnTo>
                  <a:lnTo>
                    <a:pt x="36" y="1383"/>
                  </a:lnTo>
                  <a:lnTo>
                    <a:pt x="54" y="1383"/>
                  </a:lnTo>
                  <a:lnTo>
                    <a:pt x="90" y="1365"/>
                  </a:lnTo>
                  <a:lnTo>
                    <a:pt x="108" y="1347"/>
                  </a:lnTo>
                  <a:lnTo>
                    <a:pt x="234" y="1024"/>
                  </a:lnTo>
                  <a:lnTo>
                    <a:pt x="862" y="1024"/>
                  </a:lnTo>
                  <a:lnTo>
                    <a:pt x="970" y="1347"/>
                  </a:lnTo>
                  <a:lnTo>
                    <a:pt x="988" y="1365"/>
                  </a:lnTo>
                  <a:lnTo>
                    <a:pt x="1024" y="1383"/>
                  </a:lnTo>
                  <a:lnTo>
                    <a:pt x="1042" y="1383"/>
                  </a:lnTo>
                  <a:lnTo>
                    <a:pt x="1060" y="1347"/>
                  </a:lnTo>
                  <a:lnTo>
                    <a:pt x="1060" y="1311"/>
                  </a:lnTo>
                  <a:lnTo>
                    <a:pt x="593" y="18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7"/>
            <p:cNvSpPr/>
            <p:nvPr/>
          </p:nvSpPr>
          <p:spPr>
            <a:xfrm>
              <a:off x="1434950" y="3196425"/>
              <a:ext cx="26050" cy="34600"/>
            </a:xfrm>
            <a:custGeom>
              <a:avLst/>
              <a:gdLst/>
              <a:ahLst/>
              <a:cxnLst/>
              <a:rect l="l" t="t" r="r" b="b"/>
              <a:pathLst>
                <a:path w="1042" h="1384" extrusionOk="0">
                  <a:moveTo>
                    <a:pt x="988" y="0"/>
                  </a:moveTo>
                  <a:lnTo>
                    <a:pt x="952" y="18"/>
                  </a:lnTo>
                  <a:lnTo>
                    <a:pt x="521" y="629"/>
                  </a:lnTo>
                  <a:lnTo>
                    <a:pt x="90" y="18"/>
                  </a:lnTo>
                  <a:lnTo>
                    <a:pt x="18" y="18"/>
                  </a:lnTo>
                  <a:lnTo>
                    <a:pt x="0" y="54"/>
                  </a:lnTo>
                  <a:lnTo>
                    <a:pt x="18" y="90"/>
                  </a:lnTo>
                  <a:lnTo>
                    <a:pt x="485" y="737"/>
                  </a:lnTo>
                  <a:lnTo>
                    <a:pt x="467" y="1347"/>
                  </a:lnTo>
                  <a:lnTo>
                    <a:pt x="485" y="1383"/>
                  </a:lnTo>
                  <a:lnTo>
                    <a:pt x="557" y="1383"/>
                  </a:lnTo>
                  <a:lnTo>
                    <a:pt x="575" y="1347"/>
                  </a:lnTo>
                  <a:lnTo>
                    <a:pt x="575" y="719"/>
                  </a:lnTo>
                  <a:lnTo>
                    <a:pt x="1042" y="90"/>
                  </a:lnTo>
                  <a:lnTo>
                    <a:pt x="1042" y="54"/>
                  </a:lnTo>
                  <a:lnTo>
                    <a:pt x="1024" y="1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7"/>
            <p:cNvSpPr/>
            <p:nvPr/>
          </p:nvSpPr>
          <p:spPr>
            <a:xfrm>
              <a:off x="1373900" y="3270050"/>
              <a:ext cx="26050" cy="35050"/>
            </a:xfrm>
            <a:custGeom>
              <a:avLst/>
              <a:gdLst/>
              <a:ahLst/>
              <a:cxnLst/>
              <a:rect l="l" t="t" r="r" b="b"/>
              <a:pathLst>
                <a:path w="1042" h="1402" extrusionOk="0">
                  <a:moveTo>
                    <a:pt x="647" y="0"/>
                  </a:moveTo>
                  <a:lnTo>
                    <a:pt x="557" y="18"/>
                  </a:lnTo>
                  <a:lnTo>
                    <a:pt x="485" y="36"/>
                  </a:lnTo>
                  <a:lnTo>
                    <a:pt x="395" y="72"/>
                  </a:lnTo>
                  <a:lnTo>
                    <a:pt x="323" y="126"/>
                  </a:lnTo>
                  <a:lnTo>
                    <a:pt x="252" y="180"/>
                  </a:lnTo>
                  <a:lnTo>
                    <a:pt x="234" y="216"/>
                  </a:lnTo>
                  <a:lnTo>
                    <a:pt x="234" y="234"/>
                  </a:lnTo>
                  <a:lnTo>
                    <a:pt x="270" y="270"/>
                  </a:lnTo>
                  <a:lnTo>
                    <a:pt x="306" y="252"/>
                  </a:lnTo>
                  <a:lnTo>
                    <a:pt x="395" y="198"/>
                  </a:lnTo>
                  <a:lnTo>
                    <a:pt x="449" y="162"/>
                  </a:lnTo>
                  <a:lnTo>
                    <a:pt x="503" y="126"/>
                  </a:lnTo>
                  <a:lnTo>
                    <a:pt x="575" y="108"/>
                  </a:lnTo>
                  <a:lnTo>
                    <a:pt x="719" y="108"/>
                  </a:lnTo>
                  <a:lnTo>
                    <a:pt x="790" y="126"/>
                  </a:lnTo>
                  <a:lnTo>
                    <a:pt x="844" y="162"/>
                  </a:lnTo>
                  <a:lnTo>
                    <a:pt x="898" y="216"/>
                  </a:lnTo>
                  <a:lnTo>
                    <a:pt x="934" y="306"/>
                  </a:lnTo>
                  <a:lnTo>
                    <a:pt x="934" y="395"/>
                  </a:lnTo>
                  <a:lnTo>
                    <a:pt x="934" y="485"/>
                  </a:lnTo>
                  <a:lnTo>
                    <a:pt x="898" y="575"/>
                  </a:lnTo>
                  <a:lnTo>
                    <a:pt x="844" y="647"/>
                  </a:lnTo>
                  <a:lnTo>
                    <a:pt x="772" y="719"/>
                  </a:lnTo>
                  <a:lnTo>
                    <a:pt x="18" y="1311"/>
                  </a:lnTo>
                  <a:lnTo>
                    <a:pt x="0" y="1347"/>
                  </a:lnTo>
                  <a:lnTo>
                    <a:pt x="18" y="1383"/>
                  </a:lnTo>
                  <a:lnTo>
                    <a:pt x="54" y="1401"/>
                  </a:lnTo>
                  <a:lnTo>
                    <a:pt x="826" y="1401"/>
                  </a:lnTo>
                  <a:lnTo>
                    <a:pt x="862" y="1383"/>
                  </a:lnTo>
                  <a:lnTo>
                    <a:pt x="880" y="1347"/>
                  </a:lnTo>
                  <a:lnTo>
                    <a:pt x="862" y="1311"/>
                  </a:lnTo>
                  <a:lnTo>
                    <a:pt x="826" y="1293"/>
                  </a:lnTo>
                  <a:lnTo>
                    <a:pt x="180" y="1293"/>
                  </a:lnTo>
                  <a:lnTo>
                    <a:pt x="826" y="791"/>
                  </a:lnTo>
                  <a:lnTo>
                    <a:pt x="916" y="719"/>
                  </a:lnTo>
                  <a:lnTo>
                    <a:pt x="970" y="611"/>
                  </a:lnTo>
                  <a:lnTo>
                    <a:pt x="1024" y="503"/>
                  </a:lnTo>
                  <a:lnTo>
                    <a:pt x="1042" y="395"/>
                  </a:lnTo>
                  <a:lnTo>
                    <a:pt x="1042" y="377"/>
                  </a:lnTo>
                  <a:lnTo>
                    <a:pt x="1024" y="288"/>
                  </a:lnTo>
                  <a:lnTo>
                    <a:pt x="1006" y="234"/>
                  </a:lnTo>
                  <a:lnTo>
                    <a:pt x="970" y="162"/>
                  </a:lnTo>
                  <a:lnTo>
                    <a:pt x="916" y="108"/>
                  </a:lnTo>
                  <a:lnTo>
                    <a:pt x="862" y="72"/>
                  </a:lnTo>
                  <a:lnTo>
                    <a:pt x="790" y="36"/>
                  </a:lnTo>
                  <a:lnTo>
                    <a:pt x="719" y="1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1406225" y="3270050"/>
              <a:ext cx="31000" cy="34600"/>
            </a:xfrm>
            <a:custGeom>
              <a:avLst/>
              <a:gdLst/>
              <a:ahLst/>
              <a:cxnLst/>
              <a:rect l="l" t="t" r="r" b="b"/>
              <a:pathLst>
                <a:path w="1240" h="1384" extrusionOk="0">
                  <a:moveTo>
                    <a:pt x="270" y="0"/>
                  </a:moveTo>
                  <a:lnTo>
                    <a:pt x="252" y="36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72" y="1365"/>
                  </a:lnTo>
                  <a:lnTo>
                    <a:pt x="90" y="1347"/>
                  </a:lnTo>
                  <a:lnTo>
                    <a:pt x="162" y="988"/>
                  </a:lnTo>
                  <a:lnTo>
                    <a:pt x="521" y="683"/>
                  </a:lnTo>
                  <a:lnTo>
                    <a:pt x="970" y="1365"/>
                  </a:lnTo>
                  <a:lnTo>
                    <a:pt x="988" y="1383"/>
                  </a:lnTo>
                  <a:lnTo>
                    <a:pt x="1042" y="1383"/>
                  </a:lnTo>
                  <a:lnTo>
                    <a:pt x="1060" y="1347"/>
                  </a:lnTo>
                  <a:lnTo>
                    <a:pt x="1042" y="1311"/>
                  </a:lnTo>
                  <a:lnTo>
                    <a:pt x="593" y="629"/>
                  </a:lnTo>
                  <a:lnTo>
                    <a:pt x="1239" y="90"/>
                  </a:lnTo>
                  <a:lnTo>
                    <a:pt x="1239" y="54"/>
                  </a:lnTo>
                  <a:lnTo>
                    <a:pt x="1239" y="18"/>
                  </a:lnTo>
                  <a:lnTo>
                    <a:pt x="1203" y="0"/>
                  </a:lnTo>
                  <a:lnTo>
                    <a:pt x="1167" y="18"/>
                  </a:lnTo>
                  <a:lnTo>
                    <a:pt x="180" y="862"/>
                  </a:lnTo>
                  <a:lnTo>
                    <a:pt x="180" y="862"/>
                  </a:lnTo>
                  <a:lnTo>
                    <a:pt x="323" y="54"/>
                  </a:lnTo>
                  <a:lnTo>
                    <a:pt x="323" y="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1370750" y="3333800"/>
              <a:ext cx="144575" cy="40425"/>
            </a:xfrm>
            <a:custGeom>
              <a:avLst/>
              <a:gdLst/>
              <a:ahLst/>
              <a:cxnLst/>
              <a:rect l="l" t="t" r="r" b="b"/>
              <a:pathLst>
                <a:path w="5783" h="1617" extrusionOk="0">
                  <a:moveTo>
                    <a:pt x="5711" y="0"/>
                  </a:moveTo>
                  <a:lnTo>
                    <a:pt x="4023" y="1185"/>
                  </a:lnTo>
                  <a:lnTo>
                    <a:pt x="2676" y="413"/>
                  </a:lnTo>
                  <a:lnTo>
                    <a:pt x="1437" y="1293"/>
                  </a:lnTo>
                  <a:lnTo>
                    <a:pt x="773" y="1078"/>
                  </a:lnTo>
                  <a:lnTo>
                    <a:pt x="1" y="1509"/>
                  </a:lnTo>
                  <a:lnTo>
                    <a:pt x="54" y="1616"/>
                  </a:lnTo>
                  <a:lnTo>
                    <a:pt x="791" y="1221"/>
                  </a:lnTo>
                  <a:lnTo>
                    <a:pt x="1455" y="1437"/>
                  </a:lnTo>
                  <a:lnTo>
                    <a:pt x="2676" y="557"/>
                  </a:lnTo>
                  <a:lnTo>
                    <a:pt x="4041" y="1329"/>
                  </a:lnTo>
                  <a:lnTo>
                    <a:pt x="5783" y="108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1510825" y="3331100"/>
              <a:ext cx="9000" cy="8550"/>
            </a:xfrm>
            <a:custGeom>
              <a:avLst/>
              <a:gdLst/>
              <a:ahLst/>
              <a:cxnLst/>
              <a:rect l="l" t="t" r="r" b="b"/>
              <a:pathLst>
                <a:path w="360" h="342" extrusionOk="0">
                  <a:moveTo>
                    <a:pt x="359" y="1"/>
                  </a:moveTo>
                  <a:lnTo>
                    <a:pt x="0" y="36"/>
                  </a:lnTo>
                  <a:lnTo>
                    <a:pt x="216" y="342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1371650" y="3380025"/>
              <a:ext cx="145475" cy="1825"/>
            </a:xfrm>
            <a:custGeom>
              <a:avLst/>
              <a:gdLst/>
              <a:ahLst/>
              <a:cxnLst/>
              <a:rect l="l" t="t" r="r" b="b"/>
              <a:pathLst>
                <a:path w="5819" h="73" extrusionOk="0">
                  <a:moveTo>
                    <a:pt x="0" y="1"/>
                  </a:moveTo>
                  <a:lnTo>
                    <a:pt x="0" y="73"/>
                  </a:lnTo>
                  <a:lnTo>
                    <a:pt x="5819" y="73"/>
                  </a:lnTo>
                  <a:lnTo>
                    <a:pt x="5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1371650" y="3389900"/>
              <a:ext cx="33700" cy="2275"/>
            </a:xfrm>
            <a:custGeom>
              <a:avLst/>
              <a:gdLst/>
              <a:ahLst/>
              <a:cxnLst/>
              <a:rect l="l" t="t" r="r" b="b"/>
              <a:pathLst>
                <a:path w="1348" h="91" extrusionOk="0">
                  <a:moveTo>
                    <a:pt x="0" y="1"/>
                  </a:moveTo>
                  <a:lnTo>
                    <a:pt x="0" y="91"/>
                  </a:lnTo>
                  <a:lnTo>
                    <a:pt x="1347" y="91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1637850" y="3196875"/>
              <a:ext cx="48075" cy="35050"/>
            </a:xfrm>
            <a:custGeom>
              <a:avLst/>
              <a:gdLst/>
              <a:ahLst/>
              <a:cxnLst/>
              <a:rect l="l" t="t" r="r" b="b"/>
              <a:pathLst>
                <a:path w="1923" h="1402" extrusionOk="0">
                  <a:moveTo>
                    <a:pt x="1869" y="0"/>
                  </a:moveTo>
                  <a:lnTo>
                    <a:pt x="1833" y="36"/>
                  </a:lnTo>
                  <a:lnTo>
                    <a:pt x="1348" y="1221"/>
                  </a:lnTo>
                  <a:lnTo>
                    <a:pt x="989" y="378"/>
                  </a:lnTo>
                  <a:lnTo>
                    <a:pt x="971" y="360"/>
                  </a:lnTo>
                  <a:lnTo>
                    <a:pt x="935" y="342"/>
                  </a:lnTo>
                  <a:lnTo>
                    <a:pt x="917" y="360"/>
                  </a:lnTo>
                  <a:lnTo>
                    <a:pt x="899" y="378"/>
                  </a:lnTo>
                  <a:lnTo>
                    <a:pt x="540" y="1221"/>
                  </a:lnTo>
                  <a:lnTo>
                    <a:pt x="37" y="36"/>
                  </a:lnTo>
                  <a:lnTo>
                    <a:pt x="1" y="54"/>
                  </a:lnTo>
                  <a:lnTo>
                    <a:pt x="1" y="90"/>
                  </a:lnTo>
                  <a:lnTo>
                    <a:pt x="540" y="1365"/>
                  </a:lnTo>
                  <a:lnTo>
                    <a:pt x="558" y="1383"/>
                  </a:lnTo>
                  <a:lnTo>
                    <a:pt x="594" y="1401"/>
                  </a:lnTo>
                  <a:lnTo>
                    <a:pt x="612" y="1383"/>
                  </a:lnTo>
                  <a:lnTo>
                    <a:pt x="612" y="1365"/>
                  </a:lnTo>
                  <a:lnTo>
                    <a:pt x="971" y="539"/>
                  </a:lnTo>
                  <a:lnTo>
                    <a:pt x="1330" y="1365"/>
                  </a:lnTo>
                  <a:lnTo>
                    <a:pt x="1330" y="1383"/>
                  </a:lnTo>
                  <a:lnTo>
                    <a:pt x="1366" y="1383"/>
                  </a:lnTo>
                  <a:lnTo>
                    <a:pt x="1384" y="1347"/>
                  </a:lnTo>
                  <a:lnTo>
                    <a:pt x="1922" y="72"/>
                  </a:lnTo>
                  <a:lnTo>
                    <a:pt x="1922" y="36"/>
                  </a:lnTo>
                  <a:lnTo>
                    <a:pt x="190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1692175" y="3196875"/>
              <a:ext cx="20675" cy="34600"/>
            </a:xfrm>
            <a:custGeom>
              <a:avLst/>
              <a:gdLst/>
              <a:ahLst/>
              <a:cxnLst/>
              <a:rect l="l" t="t" r="r" b="b"/>
              <a:pathLst>
                <a:path w="827" h="1384" extrusionOk="0">
                  <a:moveTo>
                    <a:pt x="55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9" y="1329"/>
                  </a:lnTo>
                  <a:lnTo>
                    <a:pt x="37" y="1365"/>
                  </a:lnTo>
                  <a:lnTo>
                    <a:pt x="73" y="1383"/>
                  </a:lnTo>
                  <a:lnTo>
                    <a:pt x="791" y="1383"/>
                  </a:lnTo>
                  <a:lnTo>
                    <a:pt x="827" y="1365"/>
                  </a:lnTo>
                  <a:lnTo>
                    <a:pt x="827" y="1329"/>
                  </a:lnTo>
                  <a:lnTo>
                    <a:pt x="827" y="1293"/>
                  </a:lnTo>
                  <a:lnTo>
                    <a:pt x="791" y="1275"/>
                  </a:lnTo>
                  <a:lnTo>
                    <a:pt x="109" y="1275"/>
                  </a:lnTo>
                  <a:lnTo>
                    <a:pt x="109" y="737"/>
                  </a:lnTo>
                  <a:lnTo>
                    <a:pt x="701" y="737"/>
                  </a:lnTo>
                  <a:lnTo>
                    <a:pt x="719" y="719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37" y="665"/>
                  </a:lnTo>
                  <a:lnTo>
                    <a:pt x="701" y="647"/>
                  </a:lnTo>
                  <a:lnTo>
                    <a:pt x="109" y="647"/>
                  </a:lnTo>
                  <a:lnTo>
                    <a:pt x="109" y="90"/>
                  </a:lnTo>
                  <a:lnTo>
                    <a:pt x="773" y="90"/>
                  </a:lnTo>
                  <a:lnTo>
                    <a:pt x="809" y="72"/>
                  </a:lnTo>
                  <a:lnTo>
                    <a:pt x="827" y="36"/>
                  </a:lnTo>
                  <a:lnTo>
                    <a:pt x="809" y="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1721800" y="3196875"/>
              <a:ext cx="20675" cy="34600"/>
            </a:xfrm>
            <a:custGeom>
              <a:avLst/>
              <a:gdLst/>
              <a:ahLst/>
              <a:cxnLst/>
              <a:rect l="l" t="t" r="r" b="b"/>
              <a:pathLst>
                <a:path w="827" h="1384" extrusionOk="0">
                  <a:moveTo>
                    <a:pt x="55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1329"/>
                  </a:lnTo>
                  <a:lnTo>
                    <a:pt x="19" y="1365"/>
                  </a:lnTo>
                  <a:lnTo>
                    <a:pt x="55" y="1383"/>
                  </a:lnTo>
                  <a:lnTo>
                    <a:pt x="773" y="1383"/>
                  </a:lnTo>
                  <a:lnTo>
                    <a:pt x="809" y="1365"/>
                  </a:lnTo>
                  <a:lnTo>
                    <a:pt x="827" y="1329"/>
                  </a:lnTo>
                  <a:lnTo>
                    <a:pt x="809" y="1293"/>
                  </a:lnTo>
                  <a:lnTo>
                    <a:pt x="773" y="1275"/>
                  </a:lnTo>
                  <a:lnTo>
                    <a:pt x="109" y="1275"/>
                  </a:lnTo>
                  <a:lnTo>
                    <a:pt x="109" y="737"/>
                  </a:lnTo>
                  <a:lnTo>
                    <a:pt x="683" y="737"/>
                  </a:lnTo>
                  <a:lnTo>
                    <a:pt x="719" y="719"/>
                  </a:lnTo>
                  <a:lnTo>
                    <a:pt x="737" y="701"/>
                  </a:lnTo>
                  <a:lnTo>
                    <a:pt x="737" y="683"/>
                  </a:lnTo>
                  <a:lnTo>
                    <a:pt x="719" y="665"/>
                  </a:lnTo>
                  <a:lnTo>
                    <a:pt x="683" y="647"/>
                  </a:lnTo>
                  <a:lnTo>
                    <a:pt x="109" y="647"/>
                  </a:lnTo>
                  <a:lnTo>
                    <a:pt x="109" y="90"/>
                  </a:lnTo>
                  <a:lnTo>
                    <a:pt x="773" y="90"/>
                  </a:lnTo>
                  <a:lnTo>
                    <a:pt x="809" y="72"/>
                  </a:lnTo>
                  <a:lnTo>
                    <a:pt x="827" y="36"/>
                  </a:lnTo>
                  <a:lnTo>
                    <a:pt x="809" y="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1751450" y="3196875"/>
              <a:ext cx="25600" cy="34600"/>
            </a:xfrm>
            <a:custGeom>
              <a:avLst/>
              <a:gdLst/>
              <a:ahLst/>
              <a:cxnLst/>
              <a:rect l="l" t="t" r="r" b="b"/>
              <a:pathLst>
                <a:path w="1024" h="1384" extrusionOk="0">
                  <a:moveTo>
                    <a:pt x="36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90" y="1365"/>
                  </a:lnTo>
                  <a:lnTo>
                    <a:pt x="90" y="1329"/>
                  </a:lnTo>
                  <a:lnTo>
                    <a:pt x="90" y="988"/>
                  </a:lnTo>
                  <a:lnTo>
                    <a:pt x="413" y="683"/>
                  </a:lnTo>
                  <a:lnTo>
                    <a:pt x="952" y="1365"/>
                  </a:lnTo>
                  <a:lnTo>
                    <a:pt x="970" y="1365"/>
                  </a:lnTo>
                  <a:lnTo>
                    <a:pt x="988" y="1383"/>
                  </a:lnTo>
                  <a:lnTo>
                    <a:pt x="1006" y="1383"/>
                  </a:lnTo>
                  <a:lnTo>
                    <a:pt x="1024" y="1347"/>
                  </a:lnTo>
                  <a:lnTo>
                    <a:pt x="1006" y="1311"/>
                  </a:lnTo>
                  <a:lnTo>
                    <a:pt x="467" y="611"/>
                  </a:lnTo>
                  <a:lnTo>
                    <a:pt x="1006" y="90"/>
                  </a:lnTo>
                  <a:lnTo>
                    <a:pt x="1006" y="54"/>
                  </a:lnTo>
                  <a:lnTo>
                    <a:pt x="1006" y="18"/>
                  </a:lnTo>
                  <a:lnTo>
                    <a:pt x="970" y="0"/>
                  </a:lnTo>
                  <a:lnTo>
                    <a:pt x="934" y="18"/>
                  </a:lnTo>
                  <a:lnTo>
                    <a:pt x="90" y="862"/>
                  </a:lnTo>
                  <a:lnTo>
                    <a:pt x="90" y="54"/>
                  </a:lnTo>
                  <a:lnTo>
                    <a:pt x="72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635625" y="3270500"/>
              <a:ext cx="26050" cy="34600"/>
            </a:xfrm>
            <a:custGeom>
              <a:avLst/>
              <a:gdLst/>
              <a:ahLst/>
              <a:cxnLst/>
              <a:rect l="l" t="t" r="r" b="b"/>
              <a:pathLst>
                <a:path w="1042" h="1384" extrusionOk="0">
                  <a:moveTo>
                    <a:pt x="557" y="0"/>
                  </a:moveTo>
                  <a:lnTo>
                    <a:pt x="467" y="36"/>
                  </a:lnTo>
                  <a:lnTo>
                    <a:pt x="395" y="54"/>
                  </a:lnTo>
                  <a:lnTo>
                    <a:pt x="323" y="108"/>
                  </a:lnTo>
                  <a:lnTo>
                    <a:pt x="252" y="180"/>
                  </a:lnTo>
                  <a:lnTo>
                    <a:pt x="234" y="216"/>
                  </a:lnTo>
                  <a:lnTo>
                    <a:pt x="252" y="234"/>
                  </a:lnTo>
                  <a:lnTo>
                    <a:pt x="252" y="252"/>
                  </a:lnTo>
                  <a:lnTo>
                    <a:pt x="288" y="252"/>
                  </a:lnTo>
                  <a:lnTo>
                    <a:pt x="305" y="234"/>
                  </a:lnTo>
                  <a:lnTo>
                    <a:pt x="395" y="180"/>
                  </a:lnTo>
                  <a:lnTo>
                    <a:pt x="449" y="144"/>
                  </a:lnTo>
                  <a:lnTo>
                    <a:pt x="521" y="108"/>
                  </a:lnTo>
                  <a:lnTo>
                    <a:pt x="575" y="90"/>
                  </a:lnTo>
                  <a:lnTo>
                    <a:pt x="718" y="90"/>
                  </a:lnTo>
                  <a:lnTo>
                    <a:pt x="790" y="108"/>
                  </a:lnTo>
                  <a:lnTo>
                    <a:pt x="844" y="144"/>
                  </a:lnTo>
                  <a:lnTo>
                    <a:pt x="898" y="198"/>
                  </a:lnTo>
                  <a:lnTo>
                    <a:pt x="934" y="288"/>
                  </a:lnTo>
                  <a:lnTo>
                    <a:pt x="952" y="377"/>
                  </a:lnTo>
                  <a:lnTo>
                    <a:pt x="934" y="467"/>
                  </a:lnTo>
                  <a:lnTo>
                    <a:pt x="898" y="557"/>
                  </a:lnTo>
                  <a:lnTo>
                    <a:pt x="844" y="629"/>
                  </a:lnTo>
                  <a:lnTo>
                    <a:pt x="772" y="701"/>
                  </a:lnTo>
                  <a:lnTo>
                    <a:pt x="18" y="1293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844" y="1383"/>
                  </a:lnTo>
                  <a:lnTo>
                    <a:pt x="880" y="1365"/>
                  </a:lnTo>
                  <a:lnTo>
                    <a:pt x="898" y="1329"/>
                  </a:lnTo>
                  <a:lnTo>
                    <a:pt x="880" y="1293"/>
                  </a:lnTo>
                  <a:lnTo>
                    <a:pt x="844" y="1275"/>
                  </a:lnTo>
                  <a:lnTo>
                    <a:pt x="198" y="1275"/>
                  </a:lnTo>
                  <a:lnTo>
                    <a:pt x="844" y="773"/>
                  </a:lnTo>
                  <a:lnTo>
                    <a:pt x="916" y="701"/>
                  </a:lnTo>
                  <a:lnTo>
                    <a:pt x="988" y="593"/>
                  </a:lnTo>
                  <a:lnTo>
                    <a:pt x="1024" y="485"/>
                  </a:lnTo>
                  <a:lnTo>
                    <a:pt x="1042" y="377"/>
                  </a:lnTo>
                  <a:lnTo>
                    <a:pt x="1042" y="359"/>
                  </a:lnTo>
                  <a:lnTo>
                    <a:pt x="1024" y="288"/>
                  </a:lnTo>
                  <a:lnTo>
                    <a:pt x="1006" y="216"/>
                  </a:lnTo>
                  <a:lnTo>
                    <a:pt x="970" y="162"/>
                  </a:lnTo>
                  <a:lnTo>
                    <a:pt x="916" y="108"/>
                  </a:lnTo>
                  <a:lnTo>
                    <a:pt x="862" y="54"/>
                  </a:lnTo>
                  <a:lnTo>
                    <a:pt x="790" y="1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66600" y="3270050"/>
              <a:ext cx="25600" cy="35050"/>
            </a:xfrm>
            <a:custGeom>
              <a:avLst/>
              <a:gdLst/>
              <a:ahLst/>
              <a:cxnLst/>
              <a:rect l="l" t="t" r="r" b="b"/>
              <a:pathLst>
                <a:path w="1024" h="1402" extrusionOk="0">
                  <a:moveTo>
                    <a:pt x="341" y="0"/>
                  </a:moveTo>
                  <a:lnTo>
                    <a:pt x="305" y="18"/>
                  </a:lnTo>
                  <a:lnTo>
                    <a:pt x="288" y="54"/>
                  </a:lnTo>
                  <a:lnTo>
                    <a:pt x="288" y="72"/>
                  </a:lnTo>
                  <a:lnTo>
                    <a:pt x="288" y="90"/>
                  </a:lnTo>
                  <a:lnTo>
                    <a:pt x="323" y="108"/>
                  </a:lnTo>
                  <a:lnTo>
                    <a:pt x="862" y="108"/>
                  </a:lnTo>
                  <a:lnTo>
                    <a:pt x="449" y="467"/>
                  </a:lnTo>
                  <a:lnTo>
                    <a:pt x="431" y="503"/>
                  </a:lnTo>
                  <a:lnTo>
                    <a:pt x="431" y="539"/>
                  </a:lnTo>
                  <a:lnTo>
                    <a:pt x="449" y="557"/>
                  </a:lnTo>
                  <a:lnTo>
                    <a:pt x="539" y="557"/>
                  </a:lnTo>
                  <a:lnTo>
                    <a:pt x="611" y="575"/>
                  </a:lnTo>
                  <a:lnTo>
                    <a:pt x="665" y="611"/>
                  </a:lnTo>
                  <a:lnTo>
                    <a:pt x="719" y="665"/>
                  </a:lnTo>
                  <a:lnTo>
                    <a:pt x="754" y="719"/>
                  </a:lnTo>
                  <a:lnTo>
                    <a:pt x="772" y="791"/>
                  </a:lnTo>
                  <a:lnTo>
                    <a:pt x="772" y="862"/>
                  </a:lnTo>
                  <a:lnTo>
                    <a:pt x="772" y="916"/>
                  </a:lnTo>
                  <a:lnTo>
                    <a:pt x="754" y="1006"/>
                  </a:lnTo>
                  <a:lnTo>
                    <a:pt x="719" y="1078"/>
                  </a:lnTo>
                  <a:lnTo>
                    <a:pt x="665" y="1132"/>
                  </a:lnTo>
                  <a:lnTo>
                    <a:pt x="611" y="1186"/>
                  </a:lnTo>
                  <a:lnTo>
                    <a:pt x="557" y="1239"/>
                  </a:lnTo>
                  <a:lnTo>
                    <a:pt x="485" y="1275"/>
                  </a:lnTo>
                  <a:lnTo>
                    <a:pt x="413" y="1293"/>
                  </a:lnTo>
                  <a:lnTo>
                    <a:pt x="270" y="1293"/>
                  </a:lnTo>
                  <a:lnTo>
                    <a:pt x="198" y="1275"/>
                  </a:lnTo>
                  <a:lnTo>
                    <a:pt x="144" y="1239"/>
                  </a:lnTo>
                  <a:lnTo>
                    <a:pt x="90" y="1186"/>
                  </a:lnTo>
                  <a:lnTo>
                    <a:pt x="54" y="1168"/>
                  </a:lnTo>
                  <a:lnTo>
                    <a:pt x="18" y="1186"/>
                  </a:lnTo>
                  <a:lnTo>
                    <a:pt x="0" y="1221"/>
                  </a:lnTo>
                  <a:lnTo>
                    <a:pt x="0" y="1257"/>
                  </a:lnTo>
                  <a:lnTo>
                    <a:pt x="72" y="1311"/>
                  </a:lnTo>
                  <a:lnTo>
                    <a:pt x="144" y="1365"/>
                  </a:lnTo>
                  <a:lnTo>
                    <a:pt x="234" y="1383"/>
                  </a:lnTo>
                  <a:lnTo>
                    <a:pt x="323" y="1401"/>
                  </a:lnTo>
                  <a:lnTo>
                    <a:pt x="413" y="1383"/>
                  </a:lnTo>
                  <a:lnTo>
                    <a:pt x="503" y="1365"/>
                  </a:lnTo>
                  <a:lnTo>
                    <a:pt x="593" y="1311"/>
                  </a:lnTo>
                  <a:lnTo>
                    <a:pt x="683" y="1257"/>
                  </a:lnTo>
                  <a:lnTo>
                    <a:pt x="736" y="1186"/>
                  </a:lnTo>
                  <a:lnTo>
                    <a:pt x="808" y="1114"/>
                  </a:lnTo>
                  <a:lnTo>
                    <a:pt x="844" y="1024"/>
                  </a:lnTo>
                  <a:lnTo>
                    <a:pt x="862" y="916"/>
                  </a:lnTo>
                  <a:lnTo>
                    <a:pt x="880" y="844"/>
                  </a:lnTo>
                  <a:lnTo>
                    <a:pt x="862" y="755"/>
                  </a:lnTo>
                  <a:lnTo>
                    <a:pt x="844" y="665"/>
                  </a:lnTo>
                  <a:lnTo>
                    <a:pt x="790" y="593"/>
                  </a:lnTo>
                  <a:lnTo>
                    <a:pt x="736" y="539"/>
                  </a:lnTo>
                  <a:lnTo>
                    <a:pt x="701" y="503"/>
                  </a:lnTo>
                  <a:lnTo>
                    <a:pt x="629" y="485"/>
                  </a:lnTo>
                  <a:lnTo>
                    <a:pt x="575" y="467"/>
                  </a:lnTo>
                  <a:lnTo>
                    <a:pt x="1006" y="90"/>
                  </a:lnTo>
                  <a:lnTo>
                    <a:pt x="1024" y="72"/>
                  </a:lnTo>
                  <a:lnTo>
                    <a:pt x="1024" y="54"/>
                  </a:lnTo>
                  <a:lnTo>
                    <a:pt x="1024" y="36"/>
                  </a:lnTo>
                  <a:lnTo>
                    <a:pt x="1024" y="1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698925" y="3270050"/>
              <a:ext cx="31000" cy="35050"/>
            </a:xfrm>
            <a:custGeom>
              <a:avLst/>
              <a:gdLst/>
              <a:ahLst/>
              <a:cxnLst/>
              <a:rect l="l" t="t" r="r" b="b"/>
              <a:pathLst>
                <a:path w="1240" h="1402" extrusionOk="0">
                  <a:moveTo>
                    <a:pt x="287" y="0"/>
                  </a:moveTo>
                  <a:lnTo>
                    <a:pt x="252" y="18"/>
                  </a:lnTo>
                  <a:lnTo>
                    <a:pt x="234" y="36"/>
                  </a:lnTo>
                  <a:lnTo>
                    <a:pt x="0" y="1329"/>
                  </a:lnTo>
                  <a:lnTo>
                    <a:pt x="0" y="1365"/>
                  </a:lnTo>
                  <a:lnTo>
                    <a:pt x="36" y="1401"/>
                  </a:lnTo>
                  <a:lnTo>
                    <a:pt x="72" y="1383"/>
                  </a:lnTo>
                  <a:lnTo>
                    <a:pt x="90" y="1347"/>
                  </a:lnTo>
                  <a:lnTo>
                    <a:pt x="144" y="1006"/>
                  </a:lnTo>
                  <a:lnTo>
                    <a:pt x="521" y="683"/>
                  </a:lnTo>
                  <a:lnTo>
                    <a:pt x="952" y="1365"/>
                  </a:lnTo>
                  <a:lnTo>
                    <a:pt x="970" y="1383"/>
                  </a:lnTo>
                  <a:lnTo>
                    <a:pt x="1024" y="1383"/>
                  </a:lnTo>
                  <a:lnTo>
                    <a:pt x="1042" y="1347"/>
                  </a:lnTo>
                  <a:lnTo>
                    <a:pt x="1024" y="1311"/>
                  </a:lnTo>
                  <a:lnTo>
                    <a:pt x="593" y="629"/>
                  </a:lnTo>
                  <a:lnTo>
                    <a:pt x="1221" y="90"/>
                  </a:lnTo>
                  <a:lnTo>
                    <a:pt x="1239" y="54"/>
                  </a:lnTo>
                  <a:lnTo>
                    <a:pt x="1221" y="18"/>
                  </a:lnTo>
                  <a:lnTo>
                    <a:pt x="1185" y="0"/>
                  </a:lnTo>
                  <a:lnTo>
                    <a:pt x="1149" y="18"/>
                  </a:lnTo>
                  <a:lnTo>
                    <a:pt x="162" y="862"/>
                  </a:lnTo>
                  <a:lnTo>
                    <a:pt x="162" y="862"/>
                  </a:lnTo>
                  <a:lnTo>
                    <a:pt x="305" y="54"/>
                  </a:lnTo>
                  <a:lnTo>
                    <a:pt x="305" y="36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1632475" y="3337825"/>
              <a:ext cx="143675" cy="35950"/>
            </a:xfrm>
            <a:custGeom>
              <a:avLst/>
              <a:gdLst/>
              <a:ahLst/>
              <a:cxnLst/>
              <a:rect l="l" t="t" r="r" b="b"/>
              <a:pathLst>
                <a:path w="5747" h="1438" extrusionOk="0">
                  <a:moveTo>
                    <a:pt x="2694" y="1"/>
                  </a:moveTo>
                  <a:lnTo>
                    <a:pt x="1455" y="504"/>
                  </a:lnTo>
                  <a:lnTo>
                    <a:pt x="773" y="252"/>
                  </a:lnTo>
                  <a:lnTo>
                    <a:pt x="0" y="1366"/>
                  </a:lnTo>
                  <a:lnTo>
                    <a:pt x="90" y="1437"/>
                  </a:lnTo>
                  <a:lnTo>
                    <a:pt x="809" y="414"/>
                  </a:lnTo>
                  <a:lnTo>
                    <a:pt x="1455" y="629"/>
                  </a:lnTo>
                  <a:lnTo>
                    <a:pt x="2694" y="145"/>
                  </a:lnTo>
                  <a:lnTo>
                    <a:pt x="4041" y="881"/>
                  </a:lnTo>
                  <a:lnTo>
                    <a:pt x="5747" y="288"/>
                  </a:lnTo>
                  <a:lnTo>
                    <a:pt x="5711" y="163"/>
                  </a:lnTo>
                  <a:lnTo>
                    <a:pt x="4059" y="755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1773000" y="3339625"/>
              <a:ext cx="9000" cy="8550"/>
            </a:xfrm>
            <a:custGeom>
              <a:avLst/>
              <a:gdLst/>
              <a:ahLst/>
              <a:cxnLst/>
              <a:rect l="l" t="t" r="r" b="b"/>
              <a:pathLst>
                <a:path w="360" h="342" extrusionOk="0">
                  <a:moveTo>
                    <a:pt x="0" y="1"/>
                  </a:moveTo>
                  <a:lnTo>
                    <a:pt x="126" y="342"/>
                  </a:lnTo>
                  <a:lnTo>
                    <a:pt x="35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1633375" y="3380025"/>
              <a:ext cx="145925" cy="1825"/>
            </a:xfrm>
            <a:custGeom>
              <a:avLst/>
              <a:gdLst/>
              <a:ahLst/>
              <a:cxnLst/>
              <a:rect l="l" t="t" r="r" b="b"/>
              <a:pathLst>
                <a:path w="5837" h="73" extrusionOk="0">
                  <a:moveTo>
                    <a:pt x="0" y="1"/>
                  </a:moveTo>
                  <a:lnTo>
                    <a:pt x="0" y="73"/>
                  </a:lnTo>
                  <a:lnTo>
                    <a:pt x="5836" y="73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1633375" y="3389900"/>
              <a:ext cx="34150" cy="2275"/>
            </a:xfrm>
            <a:custGeom>
              <a:avLst/>
              <a:gdLst/>
              <a:ahLst/>
              <a:cxnLst/>
              <a:rect l="l" t="t" r="r" b="b"/>
              <a:pathLst>
                <a:path w="1366" h="91" extrusionOk="0">
                  <a:moveTo>
                    <a:pt x="0" y="1"/>
                  </a:moveTo>
                  <a:lnTo>
                    <a:pt x="0" y="91"/>
                  </a:lnTo>
                  <a:lnTo>
                    <a:pt x="1365" y="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581750" y="3196425"/>
              <a:ext cx="3625" cy="216850"/>
            </a:xfrm>
            <a:custGeom>
              <a:avLst/>
              <a:gdLst/>
              <a:ahLst/>
              <a:cxnLst/>
              <a:rect l="l" t="t" r="r" b="b"/>
              <a:pathLst>
                <a:path w="145" h="8674" extrusionOk="0">
                  <a:moveTo>
                    <a:pt x="0" y="0"/>
                  </a:moveTo>
                  <a:lnTo>
                    <a:pt x="0" y="8674"/>
                  </a:lnTo>
                  <a:lnTo>
                    <a:pt x="144" y="867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900925" y="3196875"/>
              <a:ext cx="28775" cy="34600"/>
            </a:xfrm>
            <a:custGeom>
              <a:avLst/>
              <a:gdLst/>
              <a:ahLst/>
              <a:cxnLst/>
              <a:rect l="l" t="t" r="r" b="b"/>
              <a:pathLst>
                <a:path w="1151" h="1384" extrusionOk="0">
                  <a:moveTo>
                    <a:pt x="55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54"/>
                  </a:lnTo>
                  <a:lnTo>
                    <a:pt x="1" y="1329"/>
                  </a:lnTo>
                  <a:lnTo>
                    <a:pt x="19" y="1365"/>
                  </a:lnTo>
                  <a:lnTo>
                    <a:pt x="55" y="1383"/>
                  </a:lnTo>
                  <a:lnTo>
                    <a:pt x="91" y="1365"/>
                  </a:lnTo>
                  <a:lnTo>
                    <a:pt x="91" y="1329"/>
                  </a:lnTo>
                  <a:lnTo>
                    <a:pt x="91" y="198"/>
                  </a:lnTo>
                  <a:lnTo>
                    <a:pt x="540" y="808"/>
                  </a:lnTo>
                  <a:lnTo>
                    <a:pt x="557" y="826"/>
                  </a:lnTo>
                  <a:lnTo>
                    <a:pt x="611" y="826"/>
                  </a:lnTo>
                  <a:lnTo>
                    <a:pt x="629" y="808"/>
                  </a:lnTo>
                  <a:lnTo>
                    <a:pt x="1078" y="198"/>
                  </a:lnTo>
                  <a:lnTo>
                    <a:pt x="1078" y="198"/>
                  </a:lnTo>
                  <a:lnTo>
                    <a:pt x="1042" y="1347"/>
                  </a:lnTo>
                  <a:lnTo>
                    <a:pt x="1060" y="1383"/>
                  </a:lnTo>
                  <a:lnTo>
                    <a:pt x="1132" y="1383"/>
                  </a:lnTo>
                  <a:lnTo>
                    <a:pt x="1150" y="1347"/>
                  </a:lnTo>
                  <a:lnTo>
                    <a:pt x="1150" y="54"/>
                  </a:lnTo>
                  <a:lnTo>
                    <a:pt x="1150" y="36"/>
                  </a:lnTo>
                  <a:lnTo>
                    <a:pt x="1132" y="18"/>
                  </a:lnTo>
                  <a:lnTo>
                    <a:pt x="1096" y="0"/>
                  </a:lnTo>
                  <a:lnTo>
                    <a:pt x="1060" y="18"/>
                  </a:lnTo>
                  <a:lnTo>
                    <a:pt x="575" y="701"/>
                  </a:lnTo>
                  <a:lnTo>
                    <a:pt x="91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1939100" y="3196425"/>
              <a:ext cx="35475" cy="35050"/>
            </a:xfrm>
            <a:custGeom>
              <a:avLst/>
              <a:gdLst/>
              <a:ahLst/>
              <a:cxnLst/>
              <a:rect l="l" t="t" r="r" b="b"/>
              <a:pathLst>
                <a:path w="1419" h="1402" extrusionOk="0">
                  <a:moveTo>
                    <a:pt x="736" y="90"/>
                  </a:moveTo>
                  <a:lnTo>
                    <a:pt x="844" y="108"/>
                  </a:lnTo>
                  <a:lnTo>
                    <a:pt x="970" y="162"/>
                  </a:lnTo>
                  <a:lnTo>
                    <a:pt x="1060" y="216"/>
                  </a:lnTo>
                  <a:lnTo>
                    <a:pt x="1149" y="288"/>
                  </a:lnTo>
                  <a:lnTo>
                    <a:pt x="1221" y="396"/>
                  </a:lnTo>
                  <a:lnTo>
                    <a:pt x="1275" y="485"/>
                  </a:lnTo>
                  <a:lnTo>
                    <a:pt x="1293" y="611"/>
                  </a:lnTo>
                  <a:lnTo>
                    <a:pt x="1311" y="737"/>
                  </a:lnTo>
                  <a:lnTo>
                    <a:pt x="1293" y="844"/>
                  </a:lnTo>
                  <a:lnTo>
                    <a:pt x="1239" y="970"/>
                  </a:lnTo>
                  <a:lnTo>
                    <a:pt x="1185" y="1060"/>
                  </a:lnTo>
                  <a:lnTo>
                    <a:pt x="1113" y="1150"/>
                  </a:lnTo>
                  <a:lnTo>
                    <a:pt x="1006" y="1222"/>
                  </a:lnTo>
                  <a:lnTo>
                    <a:pt x="898" y="1275"/>
                  </a:lnTo>
                  <a:lnTo>
                    <a:pt x="790" y="1293"/>
                  </a:lnTo>
                  <a:lnTo>
                    <a:pt x="665" y="1311"/>
                  </a:lnTo>
                  <a:lnTo>
                    <a:pt x="665" y="1293"/>
                  </a:lnTo>
                  <a:lnTo>
                    <a:pt x="557" y="1275"/>
                  </a:lnTo>
                  <a:lnTo>
                    <a:pt x="449" y="1239"/>
                  </a:lnTo>
                  <a:lnTo>
                    <a:pt x="341" y="1186"/>
                  </a:lnTo>
                  <a:lnTo>
                    <a:pt x="252" y="1114"/>
                  </a:lnTo>
                  <a:lnTo>
                    <a:pt x="198" y="1024"/>
                  </a:lnTo>
                  <a:lnTo>
                    <a:pt x="144" y="934"/>
                  </a:lnTo>
                  <a:lnTo>
                    <a:pt x="108" y="809"/>
                  </a:lnTo>
                  <a:lnTo>
                    <a:pt x="90" y="701"/>
                  </a:lnTo>
                  <a:lnTo>
                    <a:pt x="90" y="665"/>
                  </a:lnTo>
                  <a:lnTo>
                    <a:pt x="108" y="539"/>
                  </a:lnTo>
                  <a:lnTo>
                    <a:pt x="162" y="431"/>
                  </a:lnTo>
                  <a:lnTo>
                    <a:pt x="216" y="342"/>
                  </a:lnTo>
                  <a:lnTo>
                    <a:pt x="287" y="252"/>
                  </a:lnTo>
                  <a:lnTo>
                    <a:pt x="395" y="180"/>
                  </a:lnTo>
                  <a:lnTo>
                    <a:pt x="485" y="126"/>
                  </a:lnTo>
                  <a:lnTo>
                    <a:pt x="611" y="108"/>
                  </a:lnTo>
                  <a:lnTo>
                    <a:pt x="736" y="90"/>
                  </a:lnTo>
                  <a:close/>
                  <a:moveTo>
                    <a:pt x="665" y="0"/>
                  </a:moveTo>
                  <a:lnTo>
                    <a:pt x="521" y="18"/>
                  </a:lnTo>
                  <a:lnTo>
                    <a:pt x="395" y="54"/>
                  </a:lnTo>
                  <a:lnTo>
                    <a:pt x="287" y="126"/>
                  </a:lnTo>
                  <a:lnTo>
                    <a:pt x="180" y="216"/>
                  </a:lnTo>
                  <a:lnTo>
                    <a:pt x="108" y="306"/>
                  </a:lnTo>
                  <a:lnTo>
                    <a:pt x="36" y="431"/>
                  </a:lnTo>
                  <a:lnTo>
                    <a:pt x="0" y="557"/>
                  </a:lnTo>
                  <a:lnTo>
                    <a:pt x="0" y="701"/>
                  </a:lnTo>
                  <a:lnTo>
                    <a:pt x="0" y="737"/>
                  </a:lnTo>
                  <a:lnTo>
                    <a:pt x="18" y="880"/>
                  </a:lnTo>
                  <a:lnTo>
                    <a:pt x="72" y="1006"/>
                  </a:lnTo>
                  <a:lnTo>
                    <a:pt x="144" y="1132"/>
                  </a:lnTo>
                  <a:lnTo>
                    <a:pt x="234" y="1222"/>
                  </a:lnTo>
                  <a:lnTo>
                    <a:pt x="341" y="1311"/>
                  </a:lnTo>
                  <a:lnTo>
                    <a:pt x="467" y="1365"/>
                  </a:lnTo>
                  <a:lnTo>
                    <a:pt x="593" y="1401"/>
                  </a:lnTo>
                  <a:lnTo>
                    <a:pt x="736" y="1401"/>
                  </a:lnTo>
                  <a:lnTo>
                    <a:pt x="880" y="1383"/>
                  </a:lnTo>
                  <a:lnTo>
                    <a:pt x="1006" y="1329"/>
                  </a:lnTo>
                  <a:lnTo>
                    <a:pt x="1131" y="1257"/>
                  </a:lnTo>
                  <a:lnTo>
                    <a:pt x="1221" y="1168"/>
                  </a:lnTo>
                  <a:lnTo>
                    <a:pt x="1311" y="1060"/>
                  </a:lnTo>
                  <a:lnTo>
                    <a:pt x="1365" y="934"/>
                  </a:lnTo>
                  <a:lnTo>
                    <a:pt x="1401" y="809"/>
                  </a:lnTo>
                  <a:lnTo>
                    <a:pt x="1419" y="665"/>
                  </a:lnTo>
                  <a:lnTo>
                    <a:pt x="1383" y="521"/>
                  </a:lnTo>
                  <a:lnTo>
                    <a:pt x="1347" y="396"/>
                  </a:lnTo>
                  <a:lnTo>
                    <a:pt x="1275" y="270"/>
                  </a:lnTo>
                  <a:lnTo>
                    <a:pt x="1185" y="180"/>
                  </a:lnTo>
                  <a:lnTo>
                    <a:pt x="1078" y="90"/>
                  </a:lnTo>
                  <a:lnTo>
                    <a:pt x="952" y="36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1981750" y="3196875"/>
              <a:ext cx="25600" cy="35050"/>
            </a:xfrm>
            <a:custGeom>
              <a:avLst/>
              <a:gdLst/>
              <a:ahLst/>
              <a:cxnLst/>
              <a:rect l="l" t="t" r="r" b="b"/>
              <a:pathLst>
                <a:path w="1024" h="1402" extrusionOk="0">
                  <a:moveTo>
                    <a:pt x="54" y="0"/>
                  </a:moveTo>
                  <a:lnTo>
                    <a:pt x="18" y="18"/>
                  </a:lnTo>
                  <a:lnTo>
                    <a:pt x="0" y="54"/>
                  </a:lnTo>
                  <a:lnTo>
                    <a:pt x="0" y="72"/>
                  </a:lnTo>
                  <a:lnTo>
                    <a:pt x="0" y="1329"/>
                  </a:lnTo>
                  <a:lnTo>
                    <a:pt x="0" y="1365"/>
                  </a:lnTo>
                  <a:lnTo>
                    <a:pt x="18" y="1383"/>
                  </a:lnTo>
                  <a:lnTo>
                    <a:pt x="54" y="1401"/>
                  </a:lnTo>
                  <a:lnTo>
                    <a:pt x="90" y="1365"/>
                  </a:lnTo>
                  <a:lnTo>
                    <a:pt x="90" y="1329"/>
                  </a:lnTo>
                  <a:lnTo>
                    <a:pt x="90" y="198"/>
                  </a:lnTo>
                  <a:lnTo>
                    <a:pt x="934" y="1365"/>
                  </a:lnTo>
                  <a:lnTo>
                    <a:pt x="970" y="1383"/>
                  </a:lnTo>
                  <a:lnTo>
                    <a:pt x="1006" y="1365"/>
                  </a:lnTo>
                  <a:lnTo>
                    <a:pt x="1024" y="1329"/>
                  </a:lnTo>
                  <a:lnTo>
                    <a:pt x="1024" y="54"/>
                  </a:lnTo>
                  <a:lnTo>
                    <a:pt x="1006" y="18"/>
                  </a:lnTo>
                  <a:lnTo>
                    <a:pt x="970" y="0"/>
                  </a:lnTo>
                  <a:lnTo>
                    <a:pt x="934" y="18"/>
                  </a:lnTo>
                  <a:lnTo>
                    <a:pt x="916" y="54"/>
                  </a:lnTo>
                  <a:lnTo>
                    <a:pt x="916" y="1186"/>
                  </a:lnTo>
                  <a:lnTo>
                    <a:pt x="72" y="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016750" y="3196875"/>
              <a:ext cx="25625" cy="34600"/>
            </a:xfrm>
            <a:custGeom>
              <a:avLst/>
              <a:gdLst/>
              <a:ahLst/>
              <a:cxnLst/>
              <a:rect l="l" t="t" r="r" b="b"/>
              <a:pathLst>
                <a:path w="1025" h="1384" extrusionOk="0">
                  <a:moveTo>
                    <a:pt x="37" y="0"/>
                  </a:moveTo>
                  <a:lnTo>
                    <a:pt x="19" y="18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37" y="90"/>
                  </a:lnTo>
                  <a:lnTo>
                    <a:pt x="468" y="90"/>
                  </a:lnTo>
                  <a:lnTo>
                    <a:pt x="468" y="1329"/>
                  </a:lnTo>
                  <a:lnTo>
                    <a:pt x="468" y="1365"/>
                  </a:lnTo>
                  <a:lnTo>
                    <a:pt x="503" y="1383"/>
                  </a:lnTo>
                  <a:lnTo>
                    <a:pt x="539" y="1365"/>
                  </a:lnTo>
                  <a:lnTo>
                    <a:pt x="557" y="1329"/>
                  </a:lnTo>
                  <a:lnTo>
                    <a:pt x="557" y="90"/>
                  </a:lnTo>
                  <a:lnTo>
                    <a:pt x="970" y="90"/>
                  </a:lnTo>
                  <a:lnTo>
                    <a:pt x="1006" y="72"/>
                  </a:lnTo>
                  <a:lnTo>
                    <a:pt x="1024" y="36"/>
                  </a:lnTo>
                  <a:lnTo>
                    <a:pt x="1006" y="18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051325" y="3196875"/>
              <a:ext cx="22925" cy="34600"/>
            </a:xfrm>
            <a:custGeom>
              <a:avLst/>
              <a:gdLst/>
              <a:ahLst/>
              <a:cxnLst/>
              <a:rect l="l" t="t" r="r" b="b"/>
              <a:pathLst>
                <a:path w="917" h="1384" extrusionOk="0">
                  <a:moveTo>
                    <a:pt x="18" y="0"/>
                  </a:moveTo>
                  <a:lnTo>
                    <a:pt x="0" y="36"/>
                  </a:lnTo>
                  <a:lnTo>
                    <a:pt x="0" y="1329"/>
                  </a:lnTo>
                  <a:lnTo>
                    <a:pt x="18" y="1365"/>
                  </a:lnTo>
                  <a:lnTo>
                    <a:pt x="54" y="1383"/>
                  </a:lnTo>
                  <a:lnTo>
                    <a:pt x="90" y="1365"/>
                  </a:lnTo>
                  <a:lnTo>
                    <a:pt x="90" y="1329"/>
                  </a:lnTo>
                  <a:lnTo>
                    <a:pt x="90" y="737"/>
                  </a:lnTo>
                  <a:lnTo>
                    <a:pt x="826" y="737"/>
                  </a:lnTo>
                  <a:lnTo>
                    <a:pt x="826" y="1329"/>
                  </a:lnTo>
                  <a:lnTo>
                    <a:pt x="826" y="1365"/>
                  </a:lnTo>
                  <a:lnTo>
                    <a:pt x="862" y="1383"/>
                  </a:lnTo>
                  <a:lnTo>
                    <a:pt x="898" y="1365"/>
                  </a:lnTo>
                  <a:lnTo>
                    <a:pt x="916" y="1329"/>
                  </a:lnTo>
                  <a:lnTo>
                    <a:pt x="916" y="36"/>
                  </a:lnTo>
                  <a:lnTo>
                    <a:pt x="898" y="0"/>
                  </a:lnTo>
                  <a:lnTo>
                    <a:pt x="826" y="0"/>
                  </a:lnTo>
                  <a:lnTo>
                    <a:pt x="826" y="36"/>
                  </a:lnTo>
                  <a:lnTo>
                    <a:pt x="826" y="647"/>
                  </a:lnTo>
                  <a:lnTo>
                    <a:pt x="90" y="647"/>
                  </a:lnTo>
                  <a:lnTo>
                    <a:pt x="90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1898250" y="3270500"/>
              <a:ext cx="26500" cy="34150"/>
            </a:xfrm>
            <a:custGeom>
              <a:avLst/>
              <a:gdLst/>
              <a:ahLst/>
              <a:cxnLst/>
              <a:rect l="l" t="t" r="r" b="b"/>
              <a:pathLst>
                <a:path w="1060" h="1366" extrusionOk="0">
                  <a:moveTo>
                    <a:pt x="952" y="180"/>
                  </a:moveTo>
                  <a:lnTo>
                    <a:pt x="808" y="988"/>
                  </a:lnTo>
                  <a:lnTo>
                    <a:pt x="162" y="988"/>
                  </a:lnTo>
                  <a:lnTo>
                    <a:pt x="952" y="180"/>
                  </a:lnTo>
                  <a:close/>
                  <a:moveTo>
                    <a:pt x="1006" y="0"/>
                  </a:moveTo>
                  <a:lnTo>
                    <a:pt x="18" y="1006"/>
                  </a:lnTo>
                  <a:lnTo>
                    <a:pt x="0" y="1042"/>
                  </a:lnTo>
                  <a:lnTo>
                    <a:pt x="18" y="1078"/>
                  </a:lnTo>
                  <a:lnTo>
                    <a:pt x="54" y="1096"/>
                  </a:lnTo>
                  <a:lnTo>
                    <a:pt x="808" y="1096"/>
                  </a:lnTo>
                  <a:lnTo>
                    <a:pt x="772" y="1311"/>
                  </a:lnTo>
                  <a:lnTo>
                    <a:pt x="772" y="1329"/>
                  </a:lnTo>
                  <a:lnTo>
                    <a:pt x="772" y="1365"/>
                  </a:lnTo>
                  <a:lnTo>
                    <a:pt x="844" y="1365"/>
                  </a:lnTo>
                  <a:lnTo>
                    <a:pt x="862" y="1329"/>
                  </a:lnTo>
                  <a:lnTo>
                    <a:pt x="898" y="1096"/>
                  </a:lnTo>
                  <a:lnTo>
                    <a:pt x="1006" y="1096"/>
                  </a:lnTo>
                  <a:lnTo>
                    <a:pt x="1042" y="1078"/>
                  </a:lnTo>
                  <a:lnTo>
                    <a:pt x="1042" y="1042"/>
                  </a:lnTo>
                  <a:lnTo>
                    <a:pt x="1060" y="1006"/>
                  </a:lnTo>
                  <a:lnTo>
                    <a:pt x="1042" y="970"/>
                  </a:lnTo>
                  <a:lnTo>
                    <a:pt x="1006" y="952"/>
                  </a:lnTo>
                  <a:lnTo>
                    <a:pt x="970" y="970"/>
                  </a:lnTo>
                  <a:lnTo>
                    <a:pt x="898" y="970"/>
                  </a:lnTo>
                  <a:lnTo>
                    <a:pt x="1060" y="18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31900" y="3270500"/>
              <a:ext cx="25625" cy="34600"/>
            </a:xfrm>
            <a:custGeom>
              <a:avLst/>
              <a:gdLst/>
              <a:ahLst/>
              <a:cxnLst/>
              <a:rect l="l" t="t" r="r" b="b"/>
              <a:pathLst>
                <a:path w="1025" h="1384" extrusionOk="0">
                  <a:moveTo>
                    <a:pt x="306" y="0"/>
                  </a:moveTo>
                  <a:lnTo>
                    <a:pt x="288" y="36"/>
                  </a:lnTo>
                  <a:lnTo>
                    <a:pt x="109" y="593"/>
                  </a:lnTo>
                  <a:lnTo>
                    <a:pt x="109" y="611"/>
                  </a:lnTo>
                  <a:lnTo>
                    <a:pt x="109" y="647"/>
                  </a:lnTo>
                  <a:lnTo>
                    <a:pt x="144" y="665"/>
                  </a:lnTo>
                  <a:lnTo>
                    <a:pt x="180" y="647"/>
                  </a:lnTo>
                  <a:lnTo>
                    <a:pt x="252" y="593"/>
                  </a:lnTo>
                  <a:lnTo>
                    <a:pt x="324" y="557"/>
                  </a:lnTo>
                  <a:lnTo>
                    <a:pt x="396" y="539"/>
                  </a:lnTo>
                  <a:lnTo>
                    <a:pt x="468" y="521"/>
                  </a:lnTo>
                  <a:lnTo>
                    <a:pt x="540" y="539"/>
                  </a:lnTo>
                  <a:lnTo>
                    <a:pt x="611" y="557"/>
                  </a:lnTo>
                  <a:lnTo>
                    <a:pt x="665" y="593"/>
                  </a:lnTo>
                  <a:lnTo>
                    <a:pt x="719" y="629"/>
                  </a:lnTo>
                  <a:lnTo>
                    <a:pt x="773" y="719"/>
                  </a:lnTo>
                  <a:lnTo>
                    <a:pt x="773" y="826"/>
                  </a:lnTo>
                  <a:lnTo>
                    <a:pt x="773" y="916"/>
                  </a:lnTo>
                  <a:lnTo>
                    <a:pt x="737" y="1006"/>
                  </a:lnTo>
                  <a:lnTo>
                    <a:pt x="683" y="1096"/>
                  </a:lnTo>
                  <a:lnTo>
                    <a:pt x="611" y="1168"/>
                  </a:lnTo>
                  <a:lnTo>
                    <a:pt x="557" y="1203"/>
                  </a:lnTo>
                  <a:lnTo>
                    <a:pt x="486" y="1239"/>
                  </a:lnTo>
                  <a:lnTo>
                    <a:pt x="414" y="1257"/>
                  </a:lnTo>
                  <a:lnTo>
                    <a:pt x="324" y="1275"/>
                  </a:lnTo>
                  <a:lnTo>
                    <a:pt x="252" y="1275"/>
                  </a:lnTo>
                  <a:lnTo>
                    <a:pt x="198" y="1257"/>
                  </a:lnTo>
                  <a:lnTo>
                    <a:pt x="144" y="1221"/>
                  </a:lnTo>
                  <a:lnTo>
                    <a:pt x="91" y="1168"/>
                  </a:lnTo>
                  <a:lnTo>
                    <a:pt x="55" y="1150"/>
                  </a:lnTo>
                  <a:lnTo>
                    <a:pt x="19" y="1168"/>
                  </a:lnTo>
                  <a:lnTo>
                    <a:pt x="1" y="1203"/>
                  </a:lnTo>
                  <a:lnTo>
                    <a:pt x="19" y="1239"/>
                  </a:lnTo>
                  <a:lnTo>
                    <a:pt x="73" y="1293"/>
                  </a:lnTo>
                  <a:lnTo>
                    <a:pt x="162" y="1347"/>
                  </a:lnTo>
                  <a:lnTo>
                    <a:pt x="234" y="1365"/>
                  </a:lnTo>
                  <a:lnTo>
                    <a:pt x="324" y="1383"/>
                  </a:lnTo>
                  <a:lnTo>
                    <a:pt x="432" y="1365"/>
                  </a:lnTo>
                  <a:lnTo>
                    <a:pt x="522" y="1347"/>
                  </a:lnTo>
                  <a:lnTo>
                    <a:pt x="593" y="1311"/>
                  </a:lnTo>
                  <a:lnTo>
                    <a:pt x="683" y="1239"/>
                  </a:lnTo>
                  <a:lnTo>
                    <a:pt x="755" y="1168"/>
                  </a:lnTo>
                  <a:lnTo>
                    <a:pt x="827" y="1060"/>
                  </a:lnTo>
                  <a:lnTo>
                    <a:pt x="863" y="952"/>
                  </a:lnTo>
                  <a:lnTo>
                    <a:pt x="881" y="826"/>
                  </a:lnTo>
                  <a:lnTo>
                    <a:pt x="881" y="773"/>
                  </a:lnTo>
                  <a:lnTo>
                    <a:pt x="863" y="701"/>
                  </a:lnTo>
                  <a:lnTo>
                    <a:pt x="827" y="629"/>
                  </a:lnTo>
                  <a:lnTo>
                    <a:pt x="791" y="575"/>
                  </a:lnTo>
                  <a:lnTo>
                    <a:pt x="737" y="521"/>
                  </a:lnTo>
                  <a:lnTo>
                    <a:pt x="647" y="467"/>
                  </a:lnTo>
                  <a:lnTo>
                    <a:pt x="575" y="449"/>
                  </a:lnTo>
                  <a:lnTo>
                    <a:pt x="486" y="431"/>
                  </a:lnTo>
                  <a:lnTo>
                    <a:pt x="360" y="449"/>
                  </a:lnTo>
                  <a:lnTo>
                    <a:pt x="234" y="503"/>
                  </a:lnTo>
                  <a:lnTo>
                    <a:pt x="360" y="90"/>
                  </a:lnTo>
                  <a:lnTo>
                    <a:pt x="971" y="90"/>
                  </a:lnTo>
                  <a:lnTo>
                    <a:pt x="1006" y="72"/>
                  </a:lnTo>
                  <a:lnTo>
                    <a:pt x="1024" y="36"/>
                  </a:lnTo>
                  <a:lnTo>
                    <a:pt x="1006" y="1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1961525" y="3270050"/>
              <a:ext cx="23375" cy="35050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629" y="108"/>
                  </a:moveTo>
                  <a:lnTo>
                    <a:pt x="683" y="126"/>
                  </a:lnTo>
                  <a:lnTo>
                    <a:pt x="755" y="198"/>
                  </a:lnTo>
                  <a:lnTo>
                    <a:pt x="827" y="288"/>
                  </a:lnTo>
                  <a:lnTo>
                    <a:pt x="827" y="342"/>
                  </a:lnTo>
                  <a:lnTo>
                    <a:pt x="845" y="395"/>
                  </a:lnTo>
                  <a:lnTo>
                    <a:pt x="845" y="449"/>
                  </a:lnTo>
                  <a:lnTo>
                    <a:pt x="809" y="539"/>
                  </a:lnTo>
                  <a:lnTo>
                    <a:pt x="773" y="593"/>
                  </a:lnTo>
                  <a:lnTo>
                    <a:pt x="737" y="665"/>
                  </a:lnTo>
                  <a:lnTo>
                    <a:pt x="683" y="719"/>
                  </a:lnTo>
                  <a:lnTo>
                    <a:pt x="629" y="755"/>
                  </a:lnTo>
                  <a:lnTo>
                    <a:pt x="558" y="791"/>
                  </a:lnTo>
                  <a:lnTo>
                    <a:pt x="486" y="808"/>
                  </a:lnTo>
                  <a:lnTo>
                    <a:pt x="396" y="826"/>
                  </a:lnTo>
                  <a:lnTo>
                    <a:pt x="324" y="826"/>
                  </a:lnTo>
                  <a:lnTo>
                    <a:pt x="270" y="808"/>
                  </a:lnTo>
                  <a:lnTo>
                    <a:pt x="181" y="737"/>
                  </a:lnTo>
                  <a:lnTo>
                    <a:pt x="127" y="647"/>
                  </a:lnTo>
                  <a:lnTo>
                    <a:pt x="109" y="593"/>
                  </a:lnTo>
                  <a:lnTo>
                    <a:pt x="109" y="539"/>
                  </a:lnTo>
                  <a:lnTo>
                    <a:pt x="109" y="467"/>
                  </a:lnTo>
                  <a:lnTo>
                    <a:pt x="127" y="395"/>
                  </a:lnTo>
                  <a:lnTo>
                    <a:pt x="163" y="324"/>
                  </a:lnTo>
                  <a:lnTo>
                    <a:pt x="216" y="270"/>
                  </a:lnTo>
                  <a:lnTo>
                    <a:pt x="252" y="216"/>
                  </a:lnTo>
                  <a:lnTo>
                    <a:pt x="324" y="162"/>
                  </a:lnTo>
                  <a:lnTo>
                    <a:pt x="396" y="144"/>
                  </a:lnTo>
                  <a:lnTo>
                    <a:pt x="468" y="108"/>
                  </a:lnTo>
                  <a:close/>
                  <a:moveTo>
                    <a:pt x="540" y="0"/>
                  </a:moveTo>
                  <a:lnTo>
                    <a:pt x="432" y="18"/>
                  </a:lnTo>
                  <a:lnTo>
                    <a:pt x="342" y="36"/>
                  </a:lnTo>
                  <a:lnTo>
                    <a:pt x="270" y="90"/>
                  </a:lnTo>
                  <a:lnTo>
                    <a:pt x="181" y="144"/>
                  </a:lnTo>
                  <a:lnTo>
                    <a:pt x="127" y="198"/>
                  </a:lnTo>
                  <a:lnTo>
                    <a:pt x="73" y="288"/>
                  </a:lnTo>
                  <a:lnTo>
                    <a:pt x="19" y="360"/>
                  </a:lnTo>
                  <a:lnTo>
                    <a:pt x="1" y="449"/>
                  </a:lnTo>
                  <a:lnTo>
                    <a:pt x="1" y="539"/>
                  </a:lnTo>
                  <a:lnTo>
                    <a:pt x="1" y="611"/>
                  </a:lnTo>
                  <a:lnTo>
                    <a:pt x="19" y="683"/>
                  </a:lnTo>
                  <a:lnTo>
                    <a:pt x="55" y="755"/>
                  </a:lnTo>
                  <a:lnTo>
                    <a:pt x="109" y="808"/>
                  </a:lnTo>
                  <a:lnTo>
                    <a:pt x="181" y="862"/>
                  </a:lnTo>
                  <a:lnTo>
                    <a:pt x="234" y="898"/>
                  </a:lnTo>
                  <a:lnTo>
                    <a:pt x="324" y="916"/>
                  </a:lnTo>
                  <a:lnTo>
                    <a:pt x="486" y="916"/>
                  </a:lnTo>
                  <a:lnTo>
                    <a:pt x="594" y="880"/>
                  </a:lnTo>
                  <a:lnTo>
                    <a:pt x="665" y="844"/>
                  </a:lnTo>
                  <a:lnTo>
                    <a:pt x="755" y="773"/>
                  </a:lnTo>
                  <a:lnTo>
                    <a:pt x="701" y="880"/>
                  </a:lnTo>
                  <a:lnTo>
                    <a:pt x="647" y="988"/>
                  </a:lnTo>
                  <a:lnTo>
                    <a:pt x="558" y="1114"/>
                  </a:lnTo>
                  <a:lnTo>
                    <a:pt x="450" y="1204"/>
                  </a:lnTo>
                  <a:lnTo>
                    <a:pt x="306" y="1275"/>
                  </a:lnTo>
                  <a:lnTo>
                    <a:pt x="163" y="1293"/>
                  </a:lnTo>
                  <a:lnTo>
                    <a:pt x="127" y="1311"/>
                  </a:lnTo>
                  <a:lnTo>
                    <a:pt x="109" y="1347"/>
                  </a:lnTo>
                  <a:lnTo>
                    <a:pt x="127" y="1383"/>
                  </a:lnTo>
                  <a:lnTo>
                    <a:pt x="163" y="1401"/>
                  </a:lnTo>
                  <a:lnTo>
                    <a:pt x="252" y="1383"/>
                  </a:lnTo>
                  <a:lnTo>
                    <a:pt x="342" y="1365"/>
                  </a:lnTo>
                  <a:lnTo>
                    <a:pt x="486" y="1293"/>
                  </a:lnTo>
                  <a:lnTo>
                    <a:pt x="629" y="1186"/>
                  </a:lnTo>
                  <a:lnTo>
                    <a:pt x="683" y="1114"/>
                  </a:lnTo>
                  <a:lnTo>
                    <a:pt x="737" y="1042"/>
                  </a:lnTo>
                  <a:lnTo>
                    <a:pt x="809" y="898"/>
                  </a:lnTo>
                  <a:lnTo>
                    <a:pt x="881" y="755"/>
                  </a:lnTo>
                  <a:lnTo>
                    <a:pt x="917" y="593"/>
                  </a:lnTo>
                  <a:lnTo>
                    <a:pt x="935" y="431"/>
                  </a:lnTo>
                  <a:lnTo>
                    <a:pt x="935" y="395"/>
                  </a:lnTo>
                  <a:lnTo>
                    <a:pt x="935" y="324"/>
                  </a:lnTo>
                  <a:lnTo>
                    <a:pt x="899" y="252"/>
                  </a:lnTo>
                  <a:lnTo>
                    <a:pt x="863" y="180"/>
                  </a:lnTo>
                  <a:lnTo>
                    <a:pt x="809" y="126"/>
                  </a:lnTo>
                  <a:lnTo>
                    <a:pt x="755" y="72"/>
                  </a:lnTo>
                  <a:lnTo>
                    <a:pt x="683" y="36"/>
                  </a:lnTo>
                  <a:lnTo>
                    <a:pt x="612" y="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1996100" y="3270050"/>
              <a:ext cx="31000" cy="34600"/>
            </a:xfrm>
            <a:custGeom>
              <a:avLst/>
              <a:gdLst/>
              <a:ahLst/>
              <a:cxnLst/>
              <a:rect l="l" t="t" r="r" b="b"/>
              <a:pathLst>
                <a:path w="1240" h="1384" extrusionOk="0">
                  <a:moveTo>
                    <a:pt x="234" y="0"/>
                  </a:moveTo>
                  <a:lnTo>
                    <a:pt x="216" y="36"/>
                  </a:lnTo>
                  <a:lnTo>
                    <a:pt x="1" y="1329"/>
                  </a:lnTo>
                  <a:lnTo>
                    <a:pt x="1" y="1365"/>
                  </a:lnTo>
                  <a:lnTo>
                    <a:pt x="37" y="1383"/>
                  </a:lnTo>
                  <a:lnTo>
                    <a:pt x="55" y="1365"/>
                  </a:lnTo>
                  <a:lnTo>
                    <a:pt x="73" y="1347"/>
                  </a:lnTo>
                  <a:lnTo>
                    <a:pt x="144" y="988"/>
                  </a:lnTo>
                  <a:lnTo>
                    <a:pt x="521" y="683"/>
                  </a:lnTo>
                  <a:lnTo>
                    <a:pt x="952" y="1365"/>
                  </a:lnTo>
                  <a:lnTo>
                    <a:pt x="970" y="1383"/>
                  </a:lnTo>
                  <a:lnTo>
                    <a:pt x="1024" y="1383"/>
                  </a:lnTo>
                  <a:lnTo>
                    <a:pt x="1042" y="1347"/>
                  </a:lnTo>
                  <a:lnTo>
                    <a:pt x="1042" y="1311"/>
                  </a:lnTo>
                  <a:lnTo>
                    <a:pt x="593" y="629"/>
                  </a:lnTo>
                  <a:lnTo>
                    <a:pt x="1222" y="90"/>
                  </a:lnTo>
                  <a:lnTo>
                    <a:pt x="1240" y="54"/>
                  </a:lnTo>
                  <a:lnTo>
                    <a:pt x="1222" y="18"/>
                  </a:lnTo>
                  <a:lnTo>
                    <a:pt x="1186" y="0"/>
                  </a:lnTo>
                  <a:lnTo>
                    <a:pt x="1150" y="18"/>
                  </a:lnTo>
                  <a:lnTo>
                    <a:pt x="162" y="862"/>
                  </a:lnTo>
                  <a:lnTo>
                    <a:pt x="162" y="862"/>
                  </a:lnTo>
                  <a:lnTo>
                    <a:pt x="306" y="54"/>
                  </a:lnTo>
                  <a:lnTo>
                    <a:pt x="306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1894650" y="3342325"/>
              <a:ext cx="144125" cy="31900"/>
            </a:xfrm>
            <a:custGeom>
              <a:avLst/>
              <a:gdLst/>
              <a:ahLst/>
              <a:cxnLst/>
              <a:rect l="l" t="t" r="r" b="b"/>
              <a:pathLst>
                <a:path w="5765" h="1276" extrusionOk="0">
                  <a:moveTo>
                    <a:pt x="5711" y="0"/>
                  </a:moveTo>
                  <a:lnTo>
                    <a:pt x="4041" y="683"/>
                  </a:lnTo>
                  <a:lnTo>
                    <a:pt x="2694" y="396"/>
                  </a:lnTo>
                  <a:lnTo>
                    <a:pt x="1455" y="629"/>
                  </a:lnTo>
                  <a:lnTo>
                    <a:pt x="773" y="449"/>
                  </a:lnTo>
                  <a:lnTo>
                    <a:pt x="0" y="1186"/>
                  </a:lnTo>
                  <a:lnTo>
                    <a:pt x="90" y="1275"/>
                  </a:lnTo>
                  <a:lnTo>
                    <a:pt x="808" y="575"/>
                  </a:lnTo>
                  <a:lnTo>
                    <a:pt x="1455" y="755"/>
                  </a:lnTo>
                  <a:lnTo>
                    <a:pt x="2694" y="521"/>
                  </a:lnTo>
                  <a:lnTo>
                    <a:pt x="4059" y="809"/>
                  </a:lnTo>
                  <a:lnTo>
                    <a:pt x="5765" y="108"/>
                  </a:lnTo>
                  <a:lnTo>
                    <a:pt x="5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035150" y="3340075"/>
              <a:ext cx="9025" cy="8550"/>
            </a:xfrm>
            <a:custGeom>
              <a:avLst/>
              <a:gdLst/>
              <a:ahLst/>
              <a:cxnLst/>
              <a:rect l="l" t="t" r="r" b="b"/>
              <a:pathLst>
                <a:path w="361" h="342" extrusionOk="0">
                  <a:moveTo>
                    <a:pt x="1" y="1"/>
                  </a:moveTo>
                  <a:lnTo>
                    <a:pt x="145" y="342"/>
                  </a:lnTo>
                  <a:lnTo>
                    <a:pt x="360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1895550" y="3380025"/>
              <a:ext cx="145925" cy="1825"/>
            </a:xfrm>
            <a:custGeom>
              <a:avLst/>
              <a:gdLst/>
              <a:ahLst/>
              <a:cxnLst/>
              <a:rect l="l" t="t" r="r" b="b"/>
              <a:pathLst>
                <a:path w="5837" h="73" extrusionOk="0">
                  <a:moveTo>
                    <a:pt x="0" y="1"/>
                  </a:moveTo>
                  <a:lnTo>
                    <a:pt x="0" y="73"/>
                  </a:lnTo>
                  <a:lnTo>
                    <a:pt x="5836" y="73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1895550" y="3389900"/>
              <a:ext cx="34150" cy="2275"/>
            </a:xfrm>
            <a:custGeom>
              <a:avLst/>
              <a:gdLst/>
              <a:ahLst/>
              <a:cxnLst/>
              <a:rect l="l" t="t" r="r" b="b"/>
              <a:pathLst>
                <a:path w="1366" h="91" extrusionOk="0">
                  <a:moveTo>
                    <a:pt x="0" y="1"/>
                  </a:moveTo>
                  <a:lnTo>
                    <a:pt x="0" y="91"/>
                  </a:lnTo>
                  <a:lnTo>
                    <a:pt x="1365" y="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1843925" y="3196425"/>
              <a:ext cx="3600" cy="216850"/>
            </a:xfrm>
            <a:custGeom>
              <a:avLst/>
              <a:gdLst/>
              <a:ahLst/>
              <a:cxnLst/>
              <a:rect l="l" t="t" r="r" b="b"/>
              <a:pathLst>
                <a:path w="144" h="8674" extrusionOk="0">
                  <a:moveTo>
                    <a:pt x="0" y="0"/>
                  </a:moveTo>
                  <a:lnTo>
                    <a:pt x="0" y="8674"/>
                  </a:lnTo>
                  <a:lnTo>
                    <a:pt x="144" y="867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1382425" y="3063100"/>
              <a:ext cx="44475" cy="57475"/>
            </a:xfrm>
            <a:custGeom>
              <a:avLst/>
              <a:gdLst/>
              <a:ahLst/>
              <a:cxnLst/>
              <a:rect l="l" t="t" r="r" b="b"/>
              <a:pathLst>
                <a:path w="1779" h="2299" extrusionOk="0">
                  <a:moveTo>
                    <a:pt x="144" y="0"/>
                  </a:moveTo>
                  <a:lnTo>
                    <a:pt x="72" y="18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0" y="180"/>
                  </a:lnTo>
                  <a:lnTo>
                    <a:pt x="0" y="2119"/>
                  </a:lnTo>
                  <a:lnTo>
                    <a:pt x="18" y="2191"/>
                  </a:lnTo>
                  <a:lnTo>
                    <a:pt x="54" y="2245"/>
                  </a:lnTo>
                  <a:lnTo>
                    <a:pt x="108" y="2281"/>
                  </a:lnTo>
                  <a:lnTo>
                    <a:pt x="180" y="2299"/>
                  </a:lnTo>
                  <a:lnTo>
                    <a:pt x="252" y="2281"/>
                  </a:lnTo>
                  <a:lnTo>
                    <a:pt x="324" y="2245"/>
                  </a:lnTo>
                  <a:lnTo>
                    <a:pt x="360" y="2191"/>
                  </a:lnTo>
                  <a:lnTo>
                    <a:pt x="360" y="2119"/>
                  </a:lnTo>
                  <a:lnTo>
                    <a:pt x="360" y="736"/>
                  </a:lnTo>
                  <a:lnTo>
                    <a:pt x="1437" y="2209"/>
                  </a:lnTo>
                  <a:lnTo>
                    <a:pt x="1455" y="2227"/>
                  </a:lnTo>
                  <a:lnTo>
                    <a:pt x="1509" y="2281"/>
                  </a:lnTo>
                  <a:lnTo>
                    <a:pt x="1581" y="2299"/>
                  </a:lnTo>
                  <a:lnTo>
                    <a:pt x="1652" y="2281"/>
                  </a:lnTo>
                  <a:lnTo>
                    <a:pt x="1706" y="2245"/>
                  </a:lnTo>
                  <a:lnTo>
                    <a:pt x="1760" y="2191"/>
                  </a:lnTo>
                  <a:lnTo>
                    <a:pt x="1778" y="2119"/>
                  </a:lnTo>
                  <a:lnTo>
                    <a:pt x="1778" y="180"/>
                  </a:lnTo>
                  <a:lnTo>
                    <a:pt x="1760" y="108"/>
                  </a:lnTo>
                  <a:lnTo>
                    <a:pt x="1706" y="54"/>
                  </a:lnTo>
                  <a:lnTo>
                    <a:pt x="1652" y="18"/>
                  </a:lnTo>
                  <a:lnTo>
                    <a:pt x="1581" y="0"/>
                  </a:lnTo>
                  <a:lnTo>
                    <a:pt x="1509" y="18"/>
                  </a:lnTo>
                  <a:lnTo>
                    <a:pt x="1455" y="54"/>
                  </a:lnTo>
                  <a:lnTo>
                    <a:pt x="1419" y="108"/>
                  </a:lnTo>
                  <a:lnTo>
                    <a:pt x="1401" y="180"/>
                  </a:lnTo>
                  <a:lnTo>
                    <a:pt x="1401" y="1545"/>
                  </a:lnTo>
                  <a:lnTo>
                    <a:pt x="324" y="72"/>
                  </a:lnTo>
                  <a:lnTo>
                    <a:pt x="270" y="1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1441225" y="3061750"/>
              <a:ext cx="36850" cy="58375"/>
            </a:xfrm>
            <a:custGeom>
              <a:avLst/>
              <a:gdLst/>
              <a:ahLst/>
              <a:cxnLst/>
              <a:rect l="l" t="t" r="r" b="b"/>
              <a:pathLst>
                <a:path w="1474" h="2335" extrusionOk="0">
                  <a:moveTo>
                    <a:pt x="180" y="0"/>
                  </a:moveTo>
                  <a:lnTo>
                    <a:pt x="127" y="18"/>
                  </a:lnTo>
                  <a:lnTo>
                    <a:pt x="55" y="72"/>
                  </a:lnTo>
                  <a:lnTo>
                    <a:pt x="19" y="126"/>
                  </a:lnTo>
                  <a:lnTo>
                    <a:pt x="1" y="198"/>
                  </a:lnTo>
                  <a:lnTo>
                    <a:pt x="1" y="2173"/>
                  </a:lnTo>
                  <a:lnTo>
                    <a:pt x="19" y="2245"/>
                  </a:lnTo>
                  <a:lnTo>
                    <a:pt x="73" y="2299"/>
                  </a:lnTo>
                  <a:lnTo>
                    <a:pt x="127" y="2335"/>
                  </a:lnTo>
                  <a:lnTo>
                    <a:pt x="1348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48" y="1994"/>
                  </a:lnTo>
                  <a:lnTo>
                    <a:pt x="1276" y="1976"/>
                  </a:lnTo>
                  <a:lnTo>
                    <a:pt x="378" y="1976"/>
                  </a:lnTo>
                  <a:lnTo>
                    <a:pt x="378" y="1365"/>
                  </a:lnTo>
                  <a:lnTo>
                    <a:pt x="1150" y="1365"/>
                  </a:lnTo>
                  <a:lnTo>
                    <a:pt x="1222" y="1347"/>
                  </a:lnTo>
                  <a:lnTo>
                    <a:pt x="1294" y="1311"/>
                  </a:lnTo>
                  <a:lnTo>
                    <a:pt x="1330" y="1239"/>
                  </a:lnTo>
                  <a:lnTo>
                    <a:pt x="1348" y="1168"/>
                  </a:lnTo>
                  <a:lnTo>
                    <a:pt x="1330" y="1096"/>
                  </a:lnTo>
                  <a:lnTo>
                    <a:pt x="1294" y="1042"/>
                  </a:lnTo>
                  <a:lnTo>
                    <a:pt x="1222" y="1006"/>
                  </a:lnTo>
                  <a:lnTo>
                    <a:pt x="1150" y="988"/>
                  </a:lnTo>
                  <a:lnTo>
                    <a:pt x="378" y="988"/>
                  </a:lnTo>
                  <a:lnTo>
                    <a:pt x="378" y="377"/>
                  </a:lnTo>
                  <a:lnTo>
                    <a:pt x="1276" y="377"/>
                  </a:lnTo>
                  <a:lnTo>
                    <a:pt x="1348" y="360"/>
                  </a:lnTo>
                  <a:lnTo>
                    <a:pt x="1419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19" y="54"/>
                  </a:lnTo>
                  <a:lnTo>
                    <a:pt x="1348" y="18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1490625" y="3062650"/>
              <a:ext cx="78575" cy="57025"/>
            </a:xfrm>
            <a:custGeom>
              <a:avLst/>
              <a:gdLst/>
              <a:ahLst/>
              <a:cxnLst/>
              <a:rect l="l" t="t" r="r" b="b"/>
              <a:pathLst>
                <a:path w="3143" h="2281" extrusionOk="0">
                  <a:moveTo>
                    <a:pt x="180" y="0"/>
                  </a:moveTo>
                  <a:lnTo>
                    <a:pt x="108" y="18"/>
                  </a:lnTo>
                  <a:lnTo>
                    <a:pt x="36" y="54"/>
                  </a:lnTo>
                  <a:lnTo>
                    <a:pt x="0" y="126"/>
                  </a:lnTo>
                  <a:lnTo>
                    <a:pt x="0" y="198"/>
                  </a:lnTo>
                  <a:lnTo>
                    <a:pt x="0" y="270"/>
                  </a:lnTo>
                  <a:lnTo>
                    <a:pt x="826" y="2209"/>
                  </a:lnTo>
                  <a:lnTo>
                    <a:pt x="844" y="2227"/>
                  </a:lnTo>
                  <a:lnTo>
                    <a:pt x="862" y="2245"/>
                  </a:lnTo>
                  <a:lnTo>
                    <a:pt x="880" y="2263"/>
                  </a:lnTo>
                  <a:lnTo>
                    <a:pt x="916" y="2281"/>
                  </a:lnTo>
                  <a:lnTo>
                    <a:pt x="1024" y="2281"/>
                  </a:lnTo>
                  <a:lnTo>
                    <a:pt x="1060" y="2263"/>
                  </a:lnTo>
                  <a:lnTo>
                    <a:pt x="1077" y="2245"/>
                  </a:lnTo>
                  <a:lnTo>
                    <a:pt x="1095" y="2227"/>
                  </a:lnTo>
                  <a:lnTo>
                    <a:pt x="1095" y="2209"/>
                  </a:lnTo>
                  <a:lnTo>
                    <a:pt x="1544" y="1168"/>
                  </a:lnTo>
                  <a:lnTo>
                    <a:pt x="1975" y="2209"/>
                  </a:lnTo>
                  <a:lnTo>
                    <a:pt x="1993" y="2227"/>
                  </a:lnTo>
                  <a:lnTo>
                    <a:pt x="2011" y="2245"/>
                  </a:lnTo>
                  <a:lnTo>
                    <a:pt x="2029" y="2263"/>
                  </a:lnTo>
                  <a:lnTo>
                    <a:pt x="2065" y="2281"/>
                  </a:lnTo>
                  <a:lnTo>
                    <a:pt x="2173" y="2281"/>
                  </a:lnTo>
                  <a:lnTo>
                    <a:pt x="2209" y="2263"/>
                  </a:lnTo>
                  <a:lnTo>
                    <a:pt x="2227" y="2245"/>
                  </a:lnTo>
                  <a:lnTo>
                    <a:pt x="2245" y="2227"/>
                  </a:lnTo>
                  <a:lnTo>
                    <a:pt x="2263" y="2209"/>
                  </a:lnTo>
                  <a:lnTo>
                    <a:pt x="3071" y="270"/>
                  </a:lnTo>
                  <a:lnTo>
                    <a:pt x="3125" y="198"/>
                  </a:lnTo>
                  <a:lnTo>
                    <a:pt x="3143" y="144"/>
                  </a:lnTo>
                  <a:lnTo>
                    <a:pt x="3125" y="72"/>
                  </a:lnTo>
                  <a:lnTo>
                    <a:pt x="3089" y="18"/>
                  </a:lnTo>
                  <a:lnTo>
                    <a:pt x="3017" y="0"/>
                  </a:lnTo>
                  <a:lnTo>
                    <a:pt x="2963" y="18"/>
                  </a:lnTo>
                  <a:lnTo>
                    <a:pt x="2891" y="54"/>
                  </a:lnTo>
                  <a:lnTo>
                    <a:pt x="2855" y="108"/>
                  </a:lnTo>
                  <a:lnTo>
                    <a:pt x="2209" y="1652"/>
                  </a:lnTo>
                  <a:lnTo>
                    <a:pt x="1778" y="647"/>
                  </a:lnTo>
                  <a:lnTo>
                    <a:pt x="1742" y="593"/>
                  </a:lnTo>
                  <a:lnTo>
                    <a:pt x="1706" y="557"/>
                  </a:lnTo>
                  <a:lnTo>
                    <a:pt x="1652" y="539"/>
                  </a:lnTo>
                  <a:lnTo>
                    <a:pt x="1598" y="521"/>
                  </a:lnTo>
                  <a:lnTo>
                    <a:pt x="1544" y="539"/>
                  </a:lnTo>
                  <a:lnTo>
                    <a:pt x="1508" y="557"/>
                  </a:lnTo>
                  <a:lnTo>
                    <a:pt x="1455" y="593"/>
                  </a:lnTo>
                  <a:lnTo>
                    <a:pt x="1437" y="647"/>
                  </a:lnTo>
                  <a:lnTo>
                    <a:pt x="1006" y="1652"/>
                  </a:lnTo>
                  <a:lnTo>
                    <a:pt x="341" y="108"/>
                  </a:lnTo>
                  <a:lnTo>
                    <a:pt x="305" y="54"/>
                  </a:lnTo>
                  <a:lnTo>
                    <a:pt x="234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1607775" y="3061750"/>
              <a:ext cx="48075" cy="58825"/>
            </a:xfrm>
            <a:custGeom>
              <a:avLst/>
              <a:gdLst/>
              <a:ahLst/>
              <a:cxnLst/>
              <a:rect l="l" t="t" r="r" b="b"/>
              <a:pathLst>
                <a:path w="1923" h="2353" extrusionOk="0">
                  <a:moveTo>
                    <a:pt x="180" y="0"/>
                  </a:moveTo>
                  <a:lnTo>
                    <a:pt x="109" y="18"/>
                  </a:lnTo>
                  <a:lnTo>
                    <a:pt x="55" y="72"/>
                  </a:lnTo>
                  <a:lnTo>
                    <a:pt x="1" y="126"/>
                  </a:lnTo>
                  <a:lnTo>
                    <a:pt x="1" y="198"/>
                  </a:lnTo>
                  <a:lnTo>
                    <a:pt x="1" y="1401"/>
                  </a:lnTo>
                  <a:lnTo>
                    <a:pt x="19" y="1581"/>
                  </a:lnTo>
                  <a:lnTo>
                    <a:pt x="73" y="1778"/>
                  </a:lnTo>
                  <a:lnTo>
                    <a:pt x="162" y="1940"/>
                  </a:lnTo>
                  <a:lnTo>
                    <a:pt x="270" y="2083"/>
                  </a:lnTo>
                  <a:lnTo>
                    <a:pt x="414" y="2191"/>
                  </a:lnTo>
                  <a:lnTo>
                    <a:pt x="575" y="2281"/>
                  </a:lnTo>
                  <a:lnTo>
                    <a:pt x="755" y="2335"/>
                  </a:lnTo>
                  <a:lnTo>
                    <a:pt x="953" y="2353"/>
                  </a:lnTo>
                  <a:lnTo>
                    <a:pt x="1150" y="2335"/>
                  </a:lnTo>
                  <a:lnTo>
                    <a:pt x="1330" y="2281"/>
                  </a:lnTo>
                  <a:lnTo>
                    <a:pt x="1491" y="2191"/>
                  </a:lnTo>
                  <a:lnTo>
                    <a:pt x="1635" y="2083"/>
                  </a:lnTo>
                  <a:lnTo>
                    <a:pt x="1761" y="1940"/>
                  </a:lnTo>
                  <a:lnTo>
                    <a:pt x="1850" y="1778"/>
                  </a:lnTo>
                  <a:lnTo>
                    <a:pt x="1904" y="1581"/>
                  </a:lnTo>
                  <a:lnTo>
                    <a:pt x="1922" y="1401"/>
                  </a:lnTo>
                  <a:lnTo>
                    <a:pt x="1922" y="198"/>
                  </a:lnTo>
                  <a:lnTo>
                    <a:pt x="1904" y="126"/>
                  </a:lnTo>
                  <a:lnTo>
                    <a:pt x="1868" y="54"/>
                  </a:lnTo>
                  <a:lnTo>
                    <a:pt x="1815" y="18"/>
                  </a:lnTo>
                  <a:lnTo>
                    <a:pt x="1743" y="0"/>
                  </a:lnTo>
                  <a:lnTo>
                    <a:pt x="1671" y="18"/>
                  </a:lnTo>
                  <a:lnTo>
                    <a:pt x="1599" y="54"/>
                  </a:lnTo>
                  <a:lnTo>
                    <a:pt x="1563" y="126"/>
                  </a:lnTo>
                  <a:lnTo>
                    <a:pt x="1545" y="198"/>
                  </a:lnTo>
                  <a:lnTo>
                    <a:pt x="1545" y="1401"/>
                  </a:lnTo>
                  <a:lnTo>
                    <a:pt x="1545" y="1473"/>
                  </a:lnTo>
                  <a:lnTo>
                    <a:pt x="1527" y="1581"/>
                  </a:lnTo>
                  <a:lnTo>
                    <a:pt x="1491" y="1706"/>
                  </a:lnTo>
                  <a:lnTo>
                    <a:pt x="1419" y="1796"/>
                  </a:lnTo>
                  <a:lnTo>
                    <a:pt x="1348" y="1886"/>
                  </a:lnTo>
                  <a:lnTo>
                    <a:pt x="1258" y="1940"/>
                  </a:lnTo>
                  <a:lnTo>
                    <a:pt x="1150" y="1994"/>
                  </a:lnTo>
                  <a:lnTo>
                    <a:pt x="1042" y="2030"/>
                  </a:lnTo>
                  <a:lnTo>
                    <a:pt x="917" y="2030"/>
                  </a:lnTo>
                  <a:lnTo>
                    <a:pt x="809" y="2012"/>
                  </a:lnTo>
                  <a:lnTo>
                    <a:pt x="683" y="1958"/>
                  </a:lnTo>
                  <a:lnTo>
                    <a:pt x="593" y="1904"/>
                  </a:lnTo>
                  <a:lnTo>
                    <a:pt x="504" y="1832"/>
                  </a:lnTo>
                  <a:lnTo>
                    <a:pt x="450" y="1724"/>
                  </a:lnTo>
                  <a:lnTo>
                    <a:pt x="396" y="1634"/>
                  </a:lnTo>
                  <a:lnTo>
                    <a:pt x="360" y="1509"/>
                  </a:lnTo>
                  <a:lnTo>
                    <a:pt x="360" y="1401"/>
                  </a:lnTo>
                  <a:lnTo>
                    <a:pt x="360" y="198"/>
                  </a:lnTo>
                  <a:lnTo>
                    <a:pt x="342" y="126"/>
                  </a:lnTo>
                  <a:lnTo>
                    <a:pt x="306" y="54"/>
                  </a:lnTo>
                  <a:lnTo>
                    <a:pt x="252" y="1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1672425" y="3060850"/>
              <a:ext cx="45375" cy="59725"/>
            </a:xfrm>
            <a:custGeom>
              <a:avLst/>
              <a:gdLst/>
              <a:ahLst/>
              <a:cxnLst/>
              <a:rect l="l" t="t" r="r" b="b"/>
              <a:pathLst>
                <a:path w="1815" h="2389" extrusionOk="0">
                  <a:moveTo>
                    <a:pt x="773" y="0"/>
                  </a:moveTo>
                  <a:lnTo>
                    <a:pt x="611" y="36"/>
                  </a:lnTo>
                  <a:lnTo>
                    <a:pt x="468" y="90"/>
                  </a:lnTo>
                  <a:lnTo>
                    <a:pt x="342" y="162"/>
                  </a:lnTo>
                  <a:lnTo>
                    <a:pt x="234" y="270"/>
                  </a:lnTo>
                  <a:lnTo>
                    <a:pt x="144" y="378"/>
                  </a:lnTo>
                  <a:lnTo>
                    <a:pt x="90" y="503"/>
                  </a:lnTo>
                  <a:lnTo>
                    <a:pt x="72" y="647"/>
                  </a:lnTo>
                  <a:lnTo>
                    <a:pt x="90" y="791"/>
                  </a:lnTo>
                  <a:lnTo>
                    <a:pt x="144" y="916"/>
                  </a:lnTo>
                  <a:lnTo>
                    <a:pt x="216" y="1006"/>
                  </a:lnTo>
                  <a:lnTo>
                    <a:pt x="288" y="1078"/>
                  </a:lnTo>
                  <a:lnTo>
                    <a:pt x="378" y="1132"/>
                  </a:lnTo>
                  <a:lnTo>
                    <a:pt x="468" y="1186"/>
                  </a:lnTo>
                  <a:lnTo>
                    <a:pt x="665" y="1257"/>
                  </a:lnTo>
                  <a:lnTo>
                    <a:pt x="899" y="1311"/>
                  </a:lnTo>
                  <a:lnTo>
                    <a:pt x="1006" y="1329"/>
                  </a:lnTo>
                  <a:lnTo>
                    <a:pt x="1132" y="1365"/>
                  </a:lnTo>
                  <a:lnTo>
                    <a:pt x="1240" y="1419"/>
                  </a:lnTo>
                  <a:lnTo>
                    <a:pt x="1347" y="1473"/>
                  </a:lnTo>
                  <a:lnTo>
                    <a:pt x="1401" y="1509"/>
                  </a:lnTo>
                  <a:lnTo>
                    <a:pt x="1455" y="1563"/>
                  </a:lnTo>
                  <a:lnTo>
                    <a:pt x="1473" y="1617"/>
                  </a:lnTo>
                  <a:lnTo>
                    <a:pt x="1473" y="1670"/>
                  </a:lnTo>
                  <a:lnTo>
                    <a:pt x="1473" y="1742"/>
                  </a:lnTo>
                  <a:lnTo>
                    <a:pt x="1437" y="1814"/>
                  </a:lnTo>
                  <a:lnTo>
                    <a:pt x="1401" y="1868"/>
                  </a:lnTo>
                  <a:lnTo>
                    <a:pt x="1329" y="1904"/>
                  </a:lnTo>
                  <a:lnTo>
                    <a:pt x="1240" y="1976"/>
                  </a:lnTo>
                  <a:lnTo>
                    <a:pt x="1132" y="2012"/>
                  </a:lnTo>
                  <a:lnTo>
                    <a:pt x="1024" y="2030"/>
                  </a:lnTo>
                  <a:lnTo>
                    <a:pt x="916" y="2048"/>
                  </a:lnTo>
                  <a:lnTo>
                    <a:pt x="755" y="2012"/>
                  </a:lnTo>
                  <a:lnTo>
                    <a:pt x="575" y="1958"/>
                  </a:lnTo>
                  <a:lnTo>
                    <a:pt x="432" y="1886"/>
                  </a:lnTo>
                  <a:lnTo>
                    <a:pt x="288" y="1778"/>
                  </a:lnTo>
                  <a:lnTo>
                    <a:pt x="216" y="1760"/>
                  </a:lnTo>
                  <a:lnTo>
                    <a:pt x="162" y="1742"/>
                  </a:lnTo>
                  <a:lnTo>
                    <a:pt x="90" y="1760"/>
                  </a:lnTo>
                  <a:lnTo>
                    <a:pt x="37" y="1814"/>
                  </a:lnTo>
                  <a:lnTo>
                    <a:pt x="19" y="1868"/>
                  </a:lnTo>
                  <a:lnTo>
                    <a:pt x="1" y="1940"/>
                  </a:lnTo>
                  <a:lnTo>
                    <a:pt x="19" y="1994"/>
                  </a:lnTo>
                  <a:lnTo>
                    <a:pt x="72" y="2048"/>
                  </a:lnTo>
                  <a:lnTo>
                    <a:pt x="252" y="2191"/>
                  </a:lnTo>
                  <a:lnTo>
                    <a:pt x="468" y="2281"/>
                  </a:lnTo>
                  <a:lnTo>
                    <a:pt x="683" y="2353"/>
                  </a:lnTo>
                  <a:lnTo>
                    <a:pt x="916" y="2389"/>
                  </a:lnTo>
                  <a:lnTo>
                    <a:pt x="1078" y="2371"/>
                  </a:lnTo>
                  <a:lnTo>
                    <a:pt x="1240" y="2335"/>
                  </a:lnTo>
                  <a:lnTo>
                    <a:pt x="1383" y="2281"/>
                  </a:lnTo>
                  <a:lnTo>
                    <a:pt x="1527" y="2191"/>
                  </a:lnTo>
                  <a:lnTo>
                    <a:pt x="1653" y="2101"/>
                  </a:lnTo>
                  <a:lnTo>
                    <a:pt x="1743" y="1976"/>
                  </a:lnTo>
                  <a:lnTo>
                    <a:pt x="1796" y="1832"/>
                  </a:lnTo>
                  <a:lnTo>
                    <a:pt x="1814" y="1670"/>
                  </a:lnTo>
                  <a:lnTo>
                    <a:pt x="1796" y="1527"/>
                  </a:lnTo>
                  <a:lnTo>
                    <a:pt x="1743" y="1401"/>
                  </a:lnTo>
                  <a:lnTo>
                    <a:pt x="1671" y="1311"/>
                  </a:lnTo>
                  <a:lnTo>
                    <a:pt x="1599" y="1240"/>
                  </a:lnTo>
                  <a:lnTo>
                    <a:pt x="1509" y="1168"/>
                  </a:lnTo>
                  <a:lnTo>
                    <a:pt x="1401" y="1114"/>
                  </a:lnTo>
                  <a:lnTo>
                    <a:pt x="1186" y="1042"/>
                  </a:lnTo>
                  <a:lnTo>
                    <a:pt x="952" y="988"/>
                  </a:lnTo>
                  <a:lnTo>
                    <a:pt x="845" y="952"/>
                  </a:lnTo>
                  <a:lnTo>
                    <a:pt x="737" y="934"/>
                  </a:lnTo>
                  <a:lnTo>
                    <a:pt x="629" y="880"/>
                  </a:lnTo>
                  <a:lnTo>
                    <a:pt x="521" y="826"/>
                  </a:lnTo>
                  <a:lnTo>
                    <a:pt x="486" y="791"/>
                  </a:lnTo>
                  <a:lnTo>
                    <a:pt x="432" y="755"/>
                  </a:lnTo>
                  <a:lnTo>
                    <a:pt x="414" y="701"/>
                  </a:lnTo>
                  <a:lnTo>
                    <a:pt x="414" y="647"/>
                  </a:lnTo>
                  <a:lnTo>
                    <a:pt x="432" y="593"/>
                  </a:lnTo>
                  <a:lnTo>
                    <a:pt x="450" y="539"/>
                  </a:lnTo>
                  <a:lnTo>
                    <a:pt x="486" y="485"/>
                  </a:lnTo>
                  <a:lnTo>
                    <a:pt x="539" y="449"/>
                  </a:lnTo>
                  <a:lnTo>
                    <a:pt x="629" y="396"/>
                  </a:lnTo>
                  <a:lnTo>
                    <a:pt x="719" y="360"/>
                  </a:lnTo>
                  <a:lnTo>
                    <a:pt x="809" y="342"/>
                  </a:lnTo>
                  <a:lnTo>
                    <a:pt x="916" y="324"/>
                  </a:lnTo>
                  <a:lnTo>
                    <a:pt x="1060" y="360"/>
                  </a:lnTo>
                  <a:lnTo>
                    <a:pt x="1204" y="396"/>
                  </a:lnTo>
                  <a:lnTo>
                    <a:pt x="1329" y="467"/>
                  </a:lnTo>
                  <a:lnTo>
                    <a:pt x="1455" y="539"/>
                  </a:lnTo>
                  <a:lnTo>
                    <a:pt x="1509" y="575"/>
                  </a:lnTo>
                  <a:lnTo>
                    <a:pt x="1581" y="575"/>
                  </a:lnTo>
                  <a:lnTo>
                    <a:pt x="1635" y="539"/>
                  </a:lnTo>
                  <a:lnTo>
                    <a:pt x="1689" y="503"/>
                  </a:lnTo>
                  <a:lnTo>
                    <a:pt x="1707" y="431"/>
                  </a:lnTo>
                  <a:lnTo>
                    <a:pt x="1707" y="360"/>
                  </a:lnTo>
                  <a:lnTo>
                    <a:pt x="1689" y="306"/>
                  </a:lnTo>
                  <a:lnTo>
                    <a:pt x="1635" y="252"/>
                  </a:lnTo>
                  <a:lnTo>
                    <a:pt x="1473" y="144"/>
                  </a:lnTo>
                  <a:lnTo>
                    <a:pt x="1294" y="72"/>
                  </a:lnTo>
                  <a:lnTo>
                    <a:pt x="1114" y="1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1730800" y="3061750"/>
              <a:ext cx="36825" cy="58375"/>
            </a:xfrm>
            <a:custGeom>
              <a:avLst/>
              <a:gdLst/>
              <a:ahLst/>
              <a:cxnLst/>
              <a:rect l="l" t="t" r="r" b="b"/>
              <a:pathLst>
                <a:path w="1473" h="2335" extrusionOk="0"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72" y="2299"/>
                  </a:lnTo>
                  <a:lnTo>
                    <a:pt x="126" y="2335"/>
                  </a:lnTo>
                  <a:lnTo>
                    <a:pt x="1365" y="2335"/>
                  </a:lnTo>
                  <a:lnTo>
                    <a:pt x="1419" y="2281"/>
                  </a:lnTo>
                  <a:lnTo>
                    <a:pt x="1455" y="2227"/>
                  </a:lnTo>
                  <a:lnTo>
                    <a:pt x="1473" y="2155"/>
                  </a:lnTo>
                  <a:lnTo>
                    <a:pt x="1455" y="2083"/>
                  </a:lnTo>
                  <a:lnTo>
                    <a:pt x="1419" y="2030"/>
                  </a:lnTo>
                  <a:lnTo>
                    <a:pt x="1365" y="1994"/>
                  </a:lnTo>
                  <a:lnTo>
                    <a:pt x="1293" y="1976"/>
                  </a:lnTo>
                  <a:lnTo>
                    <a:pt x="395" y="1976"/>
                  </a:lnTo>
                  <a:lnTo>
                    <a:pt x="395" y="1365"/>
                  </a:lnTo>
                  <a:lnTo>
                    <a:pt x="1167" y="1365"/>
                  </a:lnTo>
                  <a:lnTo>
                    <a:pt x="1239" y="1347"/>
                  </a:lnTo>
                  <a:lnTo>
                    <a:pt x="1293" y="1311"/>
                  </a:lnTo>
                  <a:lnTo>
                    <a:pt x="1329" y="1239"/>
                  </a:lnTo>
                  <a:lnTo>
                    <a:pt x="1347" y="1168"/>
                  </a:lnTo>
                  <a:lnTo>
                    <a:pt x="1329" y="1096"/>
                  </a:lnTo>
                  <a:lnTo>
                    <a:pt x="1293" y="1042"/>
                  </a:lnTo>
                  <a:lnTo>
                    <a:pt x="1239" y="1006"/>
                  </a:lnTo>
                  <a:lnTo>
                    <a:pt x="1167" y="988"/>
                  </a:lnTo>
                  <a:lnTo>
                    <a:pt x="377" y="988"/>
                  </a:lnTo>
                  <a:lnTo>
                    <a:pt x="377" y="377"/>
                  </a:lnTo>
                  <a:lnTo>
                    <a:pt x="1275" y="377"/>
                  </a:lnTo>
                  <a:lnTo>
                    <a:pt x="1347" y="360"/>
                  </a:lnTo>
                  <a:lnTo>
                    <a:pt x="1401" y="324"/>
                  </a:lnTo>
                  <a:lnTo>
                    <a:pt x="1455" y="270"/>
                  </a:lnTo>
                  <a:lnTo>
                    <a:pt x="1473" y="198"/>
                  </a:lnTo>
                  <a:lnTo>
                    <a:pt x="1455" y="126"/>
                  </a:lnTo>
                  <a:lnTo>
                    <a:pt x="1401" y="54"/>
                  </a:lnTo>
                  <a:lnTo>
                    <a:pt x="1347" y="18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1780625" y="3061750"/>
              <a:ext cx="40425" cy="58825"/>
            </a:xfrm>
            <a:custGeom>
              <a:avLst/>
              <a:gdLst/>
              <a:ahLst/>
              <a:cxnLst/>
              <a:rect l="l" t="t" r="r" b="b"/>
              <a:pathLst>
                <a:path w="1617" h="2353" extrusionOk="0">
                  <a:moveTo>
                    <a:pt x="862" y="395"/>
                  </a:moveTo>
                  <a:lnTo>
                    <a:pt x="934" y="413"/>
                  </a:lnTo>
                  <a:lnTo>
                    <a:pt x="988" y="449"/>
                  </a:lnTo>
                  <a:lnTo>
                    <a:pt x="1042" y="485"/>
                  </a:lnTo>
                  <a:lnTo>
                    <a:pt x="1078" y="539"/>
                  </a:lnTo>
                  <a:lnTo>
                    <a:pt x="1114" y="593"/>
                  </a:lnTo>
                  <a:lnTo>
                    <a:pt x="1132" y="665"/>
                  </a:lnTo>
                  <a:lnTo>
                    <a:pt x="1132" y="737"/>
                  </a:lnTo>
                  <a:lnTo>
                    <a:pt x="1132" y="808"/>
                  </a:lnTo>
                  <a:lnTo>
                    <a:pt x="1096" y="880"/>
                  </a:lnTo>
                  <a:lnTo>
                    <a:pt x="1078" y="934"/>
                  </a:lnTo>
                  <a:lnTo>
                    <a:pt x="1024" y="988"/>
                  </a:lnTo>
                  <a:lnTo>
                    <a:pt x="970" y="1024"/>
                  </a:lnTo>
                  <a:lnTo>
                    <a:pt x="916" y="1060"/>
                  </a:lnTo>
                  <a:lnTo>
                    <a:pt x="844" y="1078"/>
                  </a:lnTo>
                  <a:lnTo>
                    <a:pt x="377" y="1078"/>
                  </a:lnTo>
                  <a:lnTo>
                    <a:pt x="377" y="395"/>
                  </a:lnTo>
                  <a:close/>
                  <a:moveTo>
                    <a:pt x="180" y="0"/>
                  </a:moveTo>
                  <a:lnTo>
                    <a:pt x="108" y="18"/>
                  </a:lnTo>
                  <a:lnTo>
                    <a:pt x="54" y="72"/>
                  </a:lnTo>
                  <a:lnTo>
                    <a:pt x="18" y="126"/>
                  </a:lnTo>
                  <a:lnTo>
                    <a:pt x="0" y="198"/>
                  </a:lnTo>
                  <a:lnTo>
                    <a:pt x="0" y="2173"/>
                  </a:lnTo>
                  <a:lnTo>
                    <a:pt x="18" y="2245"/>
                  </a:lnTo>
                  <a:lnTo>
                    <a:pt x="54" y="2299"/>
                  </a:lnTo>
                  <a:lnTo>
                    <a:pt x="108" y="2335"/>
                  </a:lnTo>
                  <a:lnTo>
                    <a:pt x="180" y="2353"/>
                  </a:lnTo>
                  <a:lnTo>
                    <a:pt x="252" y="2335"/>
                  </a:lnTo>
                  <a:lnTo>
                    <a:pt x="324" y="2299"/>
                  </a:lnTo>
                  <a:lnTo>
                    <a:pt x="359" y="2245"/>
                  </a:lnTo>
                  <a:lnTo>
                    <a:pt x="377" y="2173"/>
                  </a:lnTo>
                  <a:lnTo>
                    <a:pt x="377" y="1437"/>
                  </a:lnTo>
                  <a:lnTo>
                    <a:pt x="772" y="1437"/>
                  </a:lnTo>
                  <a:lnTo>
                    <a:pt x="880" y="1473"/>
                  </a:lnTo>
                  <a:lnTo>
                    <a:pt x="952" y="1527"/>
                  </a:lnTo>
                  <a:lnTo>
                    <a:pt x="1024" y="1563"/>
                  </a:lnTo>
                  <a:lnTo>
                    <a:pt x="1060" y="1617"/>
                  </a:lnTo>
                  <a:lnTo>
                    <a:pt x="1096" y="1688"/>
                  </a:lnTo>
                  <a:lnTo>
                    <a:pt x="1096" y="1760"/>
                  </a:lnTo>
                  <a:lnTo>
                    <a:pt x="1096" y="1868"/>
                  </a:lnTo>
                  <a:lnTo>
                    <a:pt x="1114" y="1958"/>
                  </a:lnTo>
                  <a:lnTo>
                    <a:pt x="1132" y="2065"/>
                  </a:lnTo>
                  <a:lnTo>
                    <a:pt x="1168" y="2155"/>
                  </a:lnTo>
                  <a:lnTo>
                    <a:pt x="1221" y="2227"/>
                  </a:lnTo>
                  <a:lnTo>
                    <a:pt x="1275" y="2281"/>
                  </a:lnTo>
                  <a:lnTo>
                    <a:pt x="1347" y="2299"/>
                  </a:lnTo>
                  <a:lnTo>
                    <a:pt x="1401" y="2317"/>
                  </a:lnTo>
                  <a:lnTo>
                    <a:pt x="1491" y="2317"/>
                  </a:lnTo>
                  <a:lnTo>
                    <a:pt x="1563" y="2281"/>
                  </a:lnTo>
                  <a:lnTo>
                    <a:pt x="1598" y="2209"/>
                  </a:lnTo>
                  <a:lnTo>
                    <a:pt x="1616" y="2155"/>
                  </a:lnTo>
                  <a:lnTo>
                    <a:pt x="1598" y="2083"/>
                  </a:lnTo>
                  <a:lnTo>
                    <a:pt x="1581" y="2030"/>
                  </a:lnTo>
                  <a:lnTo>
                    <a:pt x="1545" y="1994"/>
                  </a:lnTo>
                  <a:lnTo>
                    <a:pt x="1509" y="1976"/>
                  </a:lnTo>
                  <a:lnTo>
                    <a:pt x="1473" y="1958"/>
                  </a:lnTo>
                  <a:lnTo>
                    <a:pt x="1455" y="1850"/>
                  </a:lnTo>
                  <a:lnTo>
                    <a:pt x="1455" y="1760"/>
                  </a:lnTo>
                  <a:lnTo>
                    <a:pt x="1455" y="1652"/>
                  </a:lnTo>
                  <a:lnTo>
                    <a:pt x="1437" y="1563"/>
                  </a:lnTo>
                  <a:lnTo>
                    <a:pt x="1401" y="1473"/>
                  </a:lnTo>
                  <a:lnTo>
                    <a:pt x="1347" y="1401"/>
                  </a:lnTo>
                  <a:lnTo>
                    <a:pt x="1293" y="1329"/>
                  </a:lnTo>
                  <a:lnTo>
                    <a:pt x="1239" y="1275"/>
                  </a:lnTo>
                  <a:lnTo>
                    <a:pt x="1329" y="1168"/>
                  </a:lnTo>
                  <a:lnTo>
                    <a:pt x="1419" y="1042"/>
                  </a:lnTo>
                  <a:lnTo>
                    <a:pt x="1455" y="898"/>
                  </a:lnTo>
                  <a:lnTo>
                    <a:pt x="1473" y="755"/>
                  </a:lnTo>
                  <a:lnTo>
                    <a:pt x="1473" y="611"/>
                  </a:lnTo>
                  <a:lnTo>
                    <a:pt x="1437" y="467"/>
                  </a:lnTo>
                  <a:lnTo>
                    <a:pt x="1365" y="342"/>
                  </a:lnTo>
                  <a:lnTo>
                    <a:pt x="1293" y="234"/>
                  </a:lnTo>
                  <a:lnTo>
                    <a:pt x="1185" y="144"/>
                  </a:lnTo>
                  <a:lnTo>
                    <a:pt x="1060" y="72"/>
                  </a:lnTo>
                  <a:lnTo>
                    <a:pt x="934" y="36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1831350" y="3060850"/>
              <a:ext cx="45375" cy="59725"/>
            </a:xfrm>
            <a:custGeom>
              <a:avLst/>
              <a:gdLst/>
              <a:ahLst/>
              <a:cxnLst/>
              <a:rect l="l" t="t" r="r" b="b"/>
              <a:pathLst>
                <a:path w="1815" h="2389" extrusionOk="0">
                  <a:moveTo>
                    <a:pt x="755" y="0"/>
                  </a:moveTo>
                  <a:lnTo>
                    <a:pt x="611" y="36"/>
                  </a:lnTo>
                  <a:lnTo>
                    <a:pt x="467" y="90"/>
                  </a:lnTo>
                  <a:lnTo>
                    <a:pt x="342" y="180"/>
                  </a:lnTo>
                  <a:lnTo>
                    <a:pt x="234" y="270"/>
                  </a:lnTo>
                  <a:lnTo>
                    <a:pt x="144" y="378"/>
                  </a:lnTo>
                  <a:lnTo>
                    <a:pt x="90" y="503"/>
                  </a:lnTo>
                  <a:lnTo>
                    <a:pt x="72" y="647"/>
                  </a:lnTo>
                  <a:lnTo>
                    <a:pt x="90" y="791"/>
                  </a:lnTo>
                  <a:lnTo>
                    <a:pt x="144" y="916"/>
                  </a:lnTo>
                  <a:lnTo>
                    <a:pt x="216" y="1006"/>
                  </a:lnTo>
                  <a:lnTo>
                    <a:pt x="288" y="1078"/>
                  </a:lnTo>
                  <a:lnTo>
                    <a:pt x="360" y="1132"/>
                  </a:lnTo>
                  <a:lnTo>
                    <a:pt x="449" y="1186"/>
                  </a:lnTo>
                  <a:lnTo>
                    <a:pt x="665" y="1257"/>
                  </a:lnTo>
                  <a:lnTo>
                    <a:pt x="880" y="1311"/>
                  </a:lnTo>
                  <a:lnTo>
                    <a:pt x="1006" y="1329"/>
                  </a:lnTo>
                  <a:lnTo>
                    <a:pt x="1132" y="1365"/>
                  </a:lnTo>
                  <a:lnTo>
                    <a:pt x="1239" y="1419"/>
                  </a:lnTo>
                  <a:lnTo>
                    <a:pt x="1347" y="1473"/>
                  </a:lnTo>
                  <a:lnTo>
                    <a:pt x="1401" y="1509"/>
                  </a:lnTo>
                  <a:lnTo>
                    <a:pt x="1437" y="1563"/>
                  </a:lnTo>
                  <a:lnTo>
                    <a:pt x="1473" y="1617"/>
                  </a:lnTo>
                  <a:lnTo>
                    <a:pt x="1473" y="1670"/>
                  </a:lnTo>
                  <a:lnTo>
                    <a:pt x="1455" y="1742"/>
                  </a:lnTo>
                  <a:lnTo>
                    <a:pt x="1437" y="1814"/>
                  </a:lnTo>
                  <a:lnTo>
                    <a:pt x="1383" y="1868"/>
                  </a:lnTo>
                  <a:lnTo>
                    <a:pt x="1329" y="1922"/>
                  </a:lnTo>
                  <a:lnTo>
                    <a:pt x="1239" y="1976"/>
                  </a:lnTo>
                  <a:lnTo>
                    <a:pt x="1132" y="2012"/>
                  </a:lnTo>
                  <a:lnTo>
                    <a:pt x="1024" y="2030"/>
                  </a:lnTo>
                  <a:lnTo>
                    <a:pt x="916" y="2048"/>
                  </a:lnTo>
                  <a:lnTo>
                    <a:pt x="737" y="2012"/>
                  </a:lnTo>
                  <a:lnTo>
                    <a:pt x="575" y="1958"/>
                  </a:lnTo>
                  <a:lnTo>
                    <a:pt x="413" y="1886"/>
                  </a:lnTo>
                  <a:lnTo>
                    <a:pt x="270" y="1778"/>
                  </a:lnTo>
                  <a:lnTo>
                    <a:pt x="216" y="1760"/>
                  </a:lnTo>
                  <a:lnTo>
                    <a:pt x="144" y="1742"/>
                  </a:lnTo>
                  <a:lnTo>
                    <a:pt x="90" y="1760"/>
                  </a:lnTo>
                  <a:lnTo>
                    <a:pt x="36" y="1814"/>
                  </a:lnTo>
                  <a:lnTo>
                    <a:pt x="0" y="1868"/>
                  </a:lnTo>
                  <a:lnTo>
                    <a:pt x="0" y="1940"/>
                  </a:lnTo>
                  <a:lnTo>
                    <a:pt x="18" y="2012"/>
                  </a:lnTo>
                  <a:lnTo>
                    <a:pt x="54" y="2066"/>
                  </a:lnTo>
                  <a:lnTo>
                    <a:pt x="252" y="2191"/>
                  </a:lnTo>
                  <a:lnTo>
                    <a:pt x="467" y="2299"/>
                  </a:lnTo>
                  <a:lnTo>
                    <a:pt x="683" y="2353"/>
                  </a:lnTo>
                  <a:lnTo>
                    <a:pt x="916" y="2389"/>
                  </a:lnTo>
                  <a:lnTo>
                    <a:pt x="1078" y="2371"/>
                  </a:lnTo>
                  <a:lnTo>
                    <a:pt x="1239" y="2353"/>
                  </a:lnTo>
                  <a:lnTo>
                    <a:pt x="1383" y="2281"/>
                  </a:lnTo>
                  <a:lnTo>
                    <a:pt x="1527" y="2209"/>
                  </a:lnTo>
                  <a:lnTo>
                    <a:pt x="1653" y="2101"/>
                  </a:lnTo>
                  <a:lnTo>
                    <a:pt x="1742" y="1976"/>
                  </a:lnTo>
                  <a:lnTo>
                    <a:pt x="1796" y="1832"/>
                  </a:lnTo>
                  <a:lnTo>
                    <a:pt x="1814" y="1688"/>
                  </a:lnTo>
                  <a:lnTo>
                    <a:pt x="1796" y="1545"/>
                  </a:lnTo>
                  <a:lnTo>
                    <a:pt x="1742" y="1401"/>
                  </a:lnTo>
                  <a:lnTo>
                    <a:pt x="1670" y="1311"/>
                  </a:lnTo>
                  <a:lnTo>
                    <a:pt x="1581" y="1240"/>
                  </a:lnTo>
                  <a:lnTo>
                    <a:pt x="1509" y="1168"/>
                  </a:lnTo>
                  <a:lnTo>
                    <a:pt x="1401" y="1132"/>
                  </a:lnTo>
                  <a:lnTo>
                    <a:pt x="1168" y="1042"/>
                  </a:lnTo>
                  <a:lnTo>
                    <a:pt x="934" y="988"/>
                  </a:lnTo>
                  <a:lnTo>
                    <a:pt x="826" y="970"/>
                  </a:lnTo>
                  <a:lnTo>
                    <a:pt x="719" y="934"/>
                  </a:lnTo>
                  <a:lnTo>
                    <a:pt x="629" y="898"/>
                  </a:lnTo>
                  <a:lnTo>
                    <a:pt x="521" y="844"/>
                  </a:lnTo>
                  <a:lnTo>
                    <a:pt x="467" y="791"/>
                  </a:lnTo>
                  <a:lnTo>
                    <a:pt x="431" y="755"/>
                  </a:lnTo>
                  <a:lnTo>
                    <a:pt x="413" y="701"/>
                  </a:lnTo>
                  <a:lnTo>
                    <a:pt x="413" y="665"/>
                  </a:lnTo>
                  <a:lnTo>
                    <a:pt x="413" y="593"/>
                  </a:lnTo>
                  <a:lnTo>
                    <a:pt x="449" y="539"/>
                  </a:lnTo>
                  <a:lnTo>
                    <a:pt x="485" y="485"/>
                  </a:lnTo>
                  <a:lnTo>
                    <a:pt x="539" y="449"/>
                  </a:lnTo>
                  <a:lnTo>
                    <a:pt x="629" y="396"/>
                  </a:lnTo>
                  <a:lnTo>
                    <a:pt x="719" y="360"/>
                  </a:lnTo>
                  <a:lnTo>
                    <a:pt x="809" y="342"/>
                  </a:lnTo>
                  <a:lnTo>
                    <a:pt x="916" y="342"/>
                  </a:lnTo>
                  <a:lnTo>
                    <a:pt x="1060" y="360"/>
                  </a:lnTo>
                  <a:lnTo>
                    <a:pt x="1186" y="396"/>
                  </a:lnTo>
                  <a:lnTo>
                    <a:pt x="1329" y="467"/>
                  </a:lnTo>
                  <a:lnTo>
                    <a:pt x="1437" y="557"/>
                  </a:lnTo>
                  <a:lnTo>
                    <a:pt x="1509" y="575"/>
                  </a:lnTo>
                  <a:lnTo>
                    <a:pt x="1581" y="575"/>
                  </a:lnTo>
                  <a:lnTo>
                    <a:pt x="1635" y="557"/>
                  </a:lnTo>
                  <a:lnTo>
                    <a:pt x="1688" y="503"/>
                  </a:lnTo>
                  <a:lnTo>
                    <a:pt x="1706" y="431"/>
                  </a:lnTo>
                  <a:lnTo>
                    <a:pt x="1706" y="378"/>
                  </a:lnTo>
                  <a:lnTo>
                    <a:pt x="1688" y="306"/>
                  </a:lnTo>
                  <a:lnTo>
                    <a:pt x="1635" y="270"/>
                  </a:lnTo>
                  <a:lnTo>
                    <a:pt x="1473" y="162"/>
                  </a:lnTo>
                  <a:lnTo>
                    <a:pt x="1293" y="72"/>
                  </a:lnTo>
                  <a:lnTo>
                    <a:pt x="1114" y="1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3408875" y="1991525"/>
              <a:ext cx="65575" cy="13475"/>
            </a:xfrm>
            <a:custGeom>
              <a:avLst/>
              <a:gdLst/>
              <a:ahLst/>
              <a:cxnLst/>
              <a:rect l="l" t="t" r="r" b="b"/>
              <a:pathLst>
                <a:path w="2623" h="539" extrusionOk="0">
                  <a:moveTo>
                    <a:pt x="0" y="0"/>
                  </a:moveTo>
                  <a:lnTo>
                    <a:pt x="0" y="539"/>
                  </a:lnTo>
                  <a:lnTo>
                    <a:pt x="2622" y="53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3408875" y="2018000"/>
              <a:ext cx="65575" cy="13050"/>
            </a:xfrm>
            <a:custGeom>
              <a:avLst/>
              <a:gdLst/>
              <a:ahLst/>
              <a:cxnLst/>
              <a:rect l="l" t="t" r="r" b="b"/>
              <a:pathLst>
                <a:path w="2623" h="522" extrusionOk="0">
                  <a:moveTo>
                    <a:pt x="0" y="1"/>
                  </a:moveTo>
                  <a:lnTo>
                    <a:pt x="0" y="521"/>
                  </a:lnTo>
                  <a:lnTo>
                    <a:pt x="2622" y="521"/>
                  </a:lnTo>
                  <a:lnTo>
                    <a:pt x="26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3408875" y="2044050"/>
              <a:ext cx="65575" cy="13025"/>
            </a:xfrm>
            <a:custGeom>
              <a:avLst/>
              <a:gdLst/>
              <a:ahLst/>
              <a:cxnLst/>
              <a:rect l="l" t="t" r="r" b="b"/>
              <a:pathLst>
                <a:path w="2623" h="521" extrusionOk="0">
                  <a:moveTo>
                    <a:pt x="0" y="0"/>
                  </a:moveTo>
                  <a:lnTo>
                    <a:pt x="0" y="521"/>
                  </a:lnTo>
                  <a:lnTo>
                    <a:pt x="2622" y="521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3776550" y="3291600"/>
              <a:ext cx="238400" cy="229425"/>
            </a:xfrm>
            <a:custGeom>
              <a:avLst/>
              <a:gdLst/>
              <a:ahLst/>
              <a:cxnLst/>
              <a:rect l="l" t="t" r="r" b="b"/>
              <a:pathLst>
                <a:path w="9536" h="9177" extrusionOk="0">
                  <a:moveTo>
                    <a:pt x="7560" y="1940"/>
                  </a:moveTo>
                  <a:lnTo>
                    <a:pt x="7650" y="1958"/>
                  </a:lnTo>
                  <a:lnTo>
                    <a:pt x="7722" y="1994"/>
                  </a:lnTo>
                  <a:lnTo>
                    <a:pt x="7794" y="2029"/>
                  </a:lnTo>
                  <a:lnTo>
                    <a:pt x="7865" y="2083"/>
                  </a:lnTo>
                  <a:lnTo>
                    <a:pt x="7901" y="2137"/>
                  </a:lnTo>
                  <a:lnTo>
                    <a:pt x="7919" y="2209"/>
                  </a:lnTo>
                  <a:lnTo>
                    <a:pt x="7919" y="2299"/>
                  </a:lnTo>
                  <a:lnTo>
                    <a:pt x="7901" y="2353"/>
                  </a:lnTo>
                  <a:lnTo>
                    <a:pt x="7847" y="2407"/>
                  </a:lnTo>
                  <a:lnTo>
                    <a:pt x="7794" y="2460"/>
                  </a:lnTo>
                  <a:lnTo>
                    <a:pt x="7722" y="2478"/>
                  </a:lnTo>
                  <a:lnTo>
                    <a:pt x="7632" y="2496"/>
                  </a:lnTo>
                  <a:lnTo>
                    <a:pt x="7434" y="2514"/>
                  </a:lnTo>
                  <a:lnTo>
                    <a:pt x="7255" y="2478"/>
                  </a:lnTo>
                  <a:lnTo>
                    <a:pt x="7075" y="2407"/>
                  </a:lnTo>
                  <a:lnTo>
                    <a:pt x="7003" y="2371"/>
                  </a:lnTo>
                  <a:lnTo>
                    <a:pt x="6950" y="2317"/>
                  </a:lnTo>
                  <a:lnTo>
                    <a:pt x="6914" y="2263"/>
                  </a:lnTo>
                  <a:lnTo>
                    <a:pt x="6896" y="2209"/>
                  </a:lnTo>
                  <a:lnTo>
                    <a:pt x="6896" y="2137"/>
                  </a:lnTo>
                  <a:lnTo>
                    <a:pt x="6932" y="2101"/>
                  </a:lnTo>
                  <a:lnTo>
                    <a:pt x="6968" y="2047"/>
                  </a:lnTo>
                  <a:lnTo>
                    <a:pt x="7021" y="2012"/>
                  </a:lnTo>
                  <a:lnTo>
                    <a:pt x="7183" y="1958"/>
                  </a:lnTo>
                  <a:lnTo>
                    <a:pt x="7363" y="1940"/>
                  </a:lnTo>
                  <a:close/>
                  <a:moveTo>
                    <a:pt x="8835" y="5369"/>
                  </a:moveTo>
                  <a:lnTo>
                    <a:pt x="8925" y="5405"/>
                  </a:lnTo>
                  <a:lnTo>
                    <a:pt x="8997" y="5459"/>
                  </a:lnTo>
                  <a:lnTo>
                    <a:pt x="9051" y="5549"/>
                  </a:lnTo>
                  <a:lnTo>
                    <a:pt x="9051" y="5585"/>
                  </a:lnTo>
                  <a:lnTo>
                    <a:pt x="9051" y="5603"/>
                  </a:lnTo>
                  <a:lnTo>
                    <a:pt x="8997" y="5639"/>
                  </a:lnTo>
                  <a:lnTo>
                    <a:pt x="8925" y="5675"/>
                  </a:lnTo>
                  <a:lnTo>
                    <a:pt x="8709" y="5675"/>
                  </a:lnTo>
                  <a:lnTo>
                    <a:pt x="8620" y="5639"/>
                  </a:lnTo>
                  <a:lnTo>
                    <a:pt x="8566" y="5603"/>
                  </a:lnTo>
                  <a:lnTo>
                    <a:pt x="8530" y="5567"/>
                  </a:lnTo>
                  <a:lnTo>
                    <a:pt x="8530" y="5531"/>
                  </a:lnTo>
                  <a:lnTo>
                    <a:pt x="8548" y="5459"/>
                  </a:lnTo>
                  <a:lnTo>
                    <a:pt x="8602" y="5405"/>
                  </a:lnTo>
                  <a:lnTo>
                    <a:pt x="8673" y="5369"/>
                  </a:lnTo>
                  <a:close/>
                  <a:moveTo>
                    <a:pt x="3053" y="5729"/>
                  </a:moveTo>
                  <a:lnTo>
                    <a:pt x="3125" y="5747"/>
                  </a:lnTo>
                  <a:lnTo>
                    <a:pt x="3179" y="5800"/>
                  </a:lnTo>
                  <a:lnTo>
                    <a:pt x="3232" y="5854"/>
                  </a:lnTo>
                  <a:lnTo>
                    <a:pt x="3286" y="5944"/>
                  </a:lnTo>
                  <a:lnTo>
                    <a:pt x="3322" y="6052"/>
                  </a:lnTo>
                  <a:lnTo>
                    <a:pt x="3358" y="6160"/>
                  </a:lnTo>
                  <a:lnTo>
                    <a:pt x="3376" y="6375"/>
                  </a:lnTo>
                  <a:lnTo>
                    <a:pt x="3394" y="6501"/>
                  </a:lnTo>
                  <a:lnTo>
                    <a:pt x="3376" y="6608"/>
                  </a:lnTo>
                  <a:lnTo>
                    <a:pt x="3358" y="6716"/>
                  </a:lnTo>
                  <a:lnTo>
                    <a:pt x="3322" y="6806"/>
                  </a:lnTo>
                  <a:lnTo>
                    <a:pt x="3268" y="6878"/>
                  </a:lnTo>
                  <a:lnTo>
                    <a:pt x="3197" y="6932"/>
                  </a:lnTo>
                  <a:lnTo>
                    <a:pt x="3107" y="6968"/>
                  </a:lnTo>
                  <a:lnTo>
                    <a:pt x="2999" y="6986"/>
                  </a:lnTo>
                  <a:lnTo>
                    <a:pt x="2927" y="6968"/>
                  </a:lnTo>
                  <a:lnTo>
                    <a:pt x="2873" y="6914"/>
                  </a:lnTo>
                  <a:lnTo>
                    <a:pt x="2819" y="6860"/>
                  </a:lnTo>
                  <a:lnTo>
                    <a:pt x="2784" y="6770"/>
                  </a:lnTo>
                  <a:lnTo>
                    <a:pt x="2748" y="6680"/>
                  </a:lnTo>
                  <a:lnTo>
                    <a:pt x="2748" y="6555"/>
                  </a:lnTo>
                  <a:lnTo>
                    <a:pt x="2748" y="6321"/>
                  </a:lnTo>
                  <a:lnTo>
                    <a:pt x="2784" y="6106"/>
                  </a:lnTo>
                  <a:lnTo>
                    <a:pt x="2855" y="5908"/>
                  </a:lnTo>
                  <a:lnTo>
                    <a:pt x="2891" y="5818"/>
                  </a:lnTo>
                  <a:lnTo>
                    <a:pt x="2945" y="5764"/>
                  </a:lnTo>
                  <a:lnTo>
                    <a:pt x="2999" y="5729"/>
                  </a:lnTo>
                  <a:close/>
                  <a:moveTo>
                    <a:pt x="5890" y="0"/>
                  </a:moveTo>
                  <a:lnTo>
                    <a:pt x="5693" y="18"/>
                  </a:lnTo>
                  <a:lnTo>
                    <a:pt x="5531" y="54"/>
                  </a:lnTo>
                  <a:lnTo>
                    <a:pt x="5369" y="90"/>
                  </a:lnTo>
                  <a:lnTo>
                    <a:pt x="5226" y="144"/>
                  </a:lnTo>
                  <a:lnTo>
                    <a:pt x="5118" y="216"/>
                  </a:lnTo>
                  <a:lnTo>
                    <a:pt x="4992" y="306"/>
                  </a:lnTo>
                  <a:lnTo>
                    <a:pt x="4902" y="395"/>
                  </a:lnTo>
                  <a:lnTo>
                    <a:pt x="4813" y="485"/>
                  </a:lnTo>
                  <a:lnTo>
                    <a:pt x="4741" y="593"/>
                  </a:lnTo>
                  <a:lnTo>
                    <a:pt x="4687" y="719"/>
                  </a:lnTo>
                  <a:lnTo>
                    <a:pt x="4633" y="826"/>
                  </a:lnTo>
                  <a:lnTo>
                    <a:pt x="4543" y="1078"/>
                  </a:lnTo>
                  <a:lnTo>
                    <a:pt x="4507" y="1347"/>
                  </a:lnTo>
                  <a:lnTo>
                    <a:pt x="4489" y="1598"/>
                  </a:lnTo>
                  <a:lnTo>
                    <a:pt x="4489" y="1850"/>
                  </a:lnTo>
                  <a:lnTo>
                    <a:pt x="4507" y="2101"/>
                  </a:lnTo>
                  <a:lnTo>
                    <a:pt x="4543" y="2299"/>
                  </a:lnTo>
                  <a:lnTo>
                    <a:pt x="4597" y="2622"/>
                  </a:lnTo>
                  <a:lnTo>
                    <a:pt x="4633" y="2748"/>
                  </a:lnTo>
                  <a:lnTo>
                    <a:pt x="4364" y="2586"/>
                  </a:lnTo>
                  <a:lnTo>
                    <a:pt x="4058" y="2407"/>
                  </a:lnTo>
                  <a:lnTo>
                    <a:pt x="3681" y="2209"/>
                  </a:lnTo>
                  <a:lnTo>
                    <a:pt x="3215" y="2012"/>
                  </a:lnTo>
                  <a:lnTo>
                    <a:pt x="2963" y="1922"/>
                  </a:lnTo>
                  <a:lnTo>
                    <a:pt x="2712" y="1850"/>
                  </a:lnTo>
                  <a:lnTo>
                    <a:pt x="2442" y="1778"/>
                  </a:lnTo>
                  <a:lnTo>
                    <a:pt x="2173" y="1724"/>
                  </a:lnTo>
                  <a:lnTo>
                    <a:pt x="1904" y="1688"/>
                  </a:lnTo>
                  <a:lnTo>
                    <a:pt x="1634" y="1688"/>
                  </a:lnTo>
                  <a:lnTo>
                    <a:pt x="1491" y="1706"/>
                  </a:lnTo>
                  <a:lnTo>
                    <a:pt x="1365" y="1724"/>
                  </a:lnTo>
                  <a:lnTo>
                    <a:pt x="1239" y="1760"/>
                  </a:lnTo>
                  <a:lnTo>
                    <a:pt x="1114" y="1814"/>
                  </a:lnTo>
                  <a:lnTo>
                    <a:pt x="988" y="1868"/>
                  </a:lnTo>
                  <a:lnTo>
                    <a:pt x="880" y="1940"/>
                  </a:lnTo>
                  <a:lnTo>
                    <a:pt x="772" y="2029"/>
                  </a:lnTo>
                  <a:lnTo>
                    <a:pt x="665" y="2119"/>
                  </a:lnTo>
                  <a:lnTo>
                    <a:pt x="575" y="2227"/>
                  </a:lnTo>
                  <a:lnTo>
                    <a:pt x="467" y="2335"/>
                  </a:lnTo>
                  <a:lnTo>
                    <a:pt x="305" y="2586"/>
                  </a:lnTo>
                  <a:lnTo>
                    <a:pt x="180" y="2873"/>
                  </a:lnTo>
                  <a:lnTo>
                    <a:pt x="90" y="3197"/>
                  </a:lnTo>
                  <a:lnTo>
                    <a:pt x="18" y="3538"/>
                  </a:lnTo>
                  <a:lnTo>
                    <a:pt x="0" y="3897"/>
                  </a:lnTo>
                  <a:lnTo>
                    <a:pt x="0" y="4274"/>
                  </a:lnTo>
                  <a:lnTo>
                    <a:pt x="36" y="4472"/>
                  </a:lnTo>
                  <a:lnTo>
                    <a:pt x="72" y="4669"/>
                  </a:lnTo>
                  <a:lnTo>
                    <a:pt x="108" y="4867"/>
                  </a:lnTo>
                  <a:lnTo>
                    <a:pt x="180" y="5082"/>
                  </a:lnTo>
                  <a:lnTo>
                    <a:pt x="252" y="5280"/>
                  </a:lnTo>
                  <a:lnTo>
                    <a:pt x="323" y="5477"/>
                  </a:lnTo>
                  <a:lnTo>
                    <a:pt x="431" y="5693"/>
                  </a:lnTo>
                  <a:lnTo>
                    <a:pt x="539" y="5890"/>
                  </a:lnTo>
                  <a:lnTo>
                    <a:pt x="665" y="6106"/>
                  </a:lnTo>
                  <a:lnTo>
                    <a:pt x="808" y="6303"/>
                  </a:lnTo>
                  <a:lnTo>
                    <a:pt x="952" y="6501"/>
                  </a:lnTo>
                  <a:lnTo>
                    <a:pt x="1132" y="6680"/>
                  </a:lnTo>
                  <a:lnTo>
                    <a:pt x="1311" y="6860"/>
                  </a:lnTo>
                  <a:lnTo>
                    <a:pt x="1491" y="7004"/>
                  </a:lnTo>
                  <a:lnTo>
                    <a:pt x="1419" y="6465"/>
                  </a:lnTo>
                  <a:lnTo>
                    <a:pt x="1383" y="6160"/>
                  </a:lnTo>
                  <a:lnTo>
                    <a:pt x="1383" y="5836"/>
                  </a:lnTo>
                  <a:lnTo>
                    <a:pt x="1383" y="5531"/>
                  </a:lnTo>
                  <a:lnTo>
                    <a:pt x="1419" y="5226"/>
                  </a:lnTo>
                  <a:lnTo>
                    <a:pt x="1473" y="4938"/>
                  </a:lnTo>
                  <a:lnTo>
                    <a:pt x="1527" y="4813"/>
                  </a:lnTo>
                  <a:lnTo>
                    <a:pt x="1580" y="4705"/>
                  </a:lnTo>
                  <a:lnTo>
                    <a:pt x="1670" y="4543"/>
                  </a:lnTo>
                  <a:lnTo>
                    <a:pt x="1760" y="4418"/>
                  </a:lnTo>
                  <a:lnTo>
                    <a:pt x="1850" y="4328"/>
                  </a:lnTo>
                  <a:lnTo>
                    <a:pt x="1940" y="4256"/>
                  </a:lnTo>
                  <a:lnTo>
                    <a:pt x="2029" y="4220"/>
                  </a:lnTo>
                  <a:lnTo>
                    <a:pt x="2101" y="4202"/>
                  </a:lnTo>
                  <a:lnTo>
                    <a:pt x="2191" y="4202"/>
                  </a:lnTo>
                  <a:lnTo>
                    <a:pt x="2245" y="4238"/>
                  </a:lnTo>
                  <a:lnTo>
                    <a:pt x="2317" y="4274"/>
                  </a:lnTo>
                  <a:lnTo>
                    <a:pt x="2353" y="4346"/>
                  </a:lnTo>
                  <a:lnTo>
                    <a:pt x="2388" y="4436"/>
                  </a:lnTo>
                  <a:lnTo>
                    <a:pt x="2424" y="4525"/>
                  </a:lnTo>
                  <a:lnTo>
                    <a:pt x="2424" y="4633"/>
                  </a:lnTo>
                  <a:lnTo>
                    <a:pt x="2424" y="4759"/>
                  </a:lnTo>
                  <a:lnTo>
                    <a:pt x="2388" y="4903"/>
                  </a:lnTo>
                  <a:lnTo>
                    <a:pt x="2353" y="5046"/>
                  </a:lnTo>
                  <a:lnTo>
                    <a:pt x="2245" y="5316"/>
                  </a:lnTo>
                  <a:lnTo>
                    <a:pt x="2155" y="5585"/>
                  </a:lnTo>
                  <a:lnTo>
                    <a:pt x="2083" y="5854"/>
                  </a:lnTo>
                  <a:lnTo>
                    <a:pt x="2011" y="6142"/>
                  </a:lnTo>
                  <a:lnTo>
                    <a:pt x="1958" y="6429"/>
                  </a:lnTo>
                  <a:lnTo>
                    <a:pt x="1922" y="6716"/>
                  </a:lnTo>
                  <a:lnTo>
                    <a:pt x="1904" y="6986"/>
                  </a:lnTo>
                  <a:lnTo>
                    <a:pt x="1886" y="7291"/>
                  </a:lnTo>
                  <a:lnTo>
                    <a:pt x="2388" y="7578"/>
                  </a:lnTo>
                  <a:lnTo>
                    <a:pt x="2909" y="7847"/>
                  </a:lnTo>
                  <a:lnTo>
                    <a:pt x="3448" y="8081"/>
                  </a:lnTo>
                  <a:lnTo>
                    <a:pt x="3987" y="8278"/>
                  </a:lnTo>
                  <a:lnTo>
                    <a:pt x="3987" y="8278"/>
                  </a:lnTo>
                  <a:lnTo>
                    <a:pt x="3951" y="8009"/>
                  </a:lnTo>
                  <a:lnTo>
                    <a:pt x="3915" y="7740"/>
                  </a:lnTo>
                  <a:lnTo>
                    <a:pt x="3915" y="7470"/>
                  </a:lnTo>
                  <a:lnTo>
                    <a:pt x="3915" y="7183"/>
                  </a:lnTo>
                  <a:lnTo>
                    <a:pt x="3951" y="7021"/>
                  </a:lnTo>
                  <a:lnTo>
                    <a:pt x="3987" y="6878"/>
                  </a:lnTo>
                  <a:lnTo>
                    <a:pt x="4041" y="6752"/>
                  </a:lnTo>
                  <a:lnTo>
                    <a:pt x="4094" y="6644"/>
                  </a:lnTo>
                  <a:lnTo>
                    <a:pt x="4148" y="6573"/>
                  </a:lnTo>
                  <a:lnTo>
                    <a:pt x="4220" y="6519"/>
                  </a:lnTo>
                  <a:lnTo>
                    <a:pt x="4292" y="6483"/>
                  </a:lnTo>
                  <a:lnTo>
                    <a:pt x="4418" y="6483"/>
                  </a:lnTo>
                  <a:lnTo>
                    <a:pt x="4472" y="6537"/>
                  </a:lnTo>
                  <a:lnTo>
                    <a:pt x="4525" y="6591"/>
                  </a:lnTo>
                  <a:lnTo>
                    <a:pt x="4561" y="6680"/>
                  </a:lnTo>
                  <a:lnTo>
                    <a:pt x="4597" y="6788"/>
                  </a:lnTo>
                  <a:lnTo>
                    <a:pt x="4597" y="6914"/>
                  </a:lnTo>
                  <a:lnTo>
                    <a:pt x="4597" y="7075"/>
                  </a:lnTo>
                  <a:lnTo>
                    <a:pt x="4561" y="7255"/>
                  </a:lnTo>
                  <a:lnTo>
                    <a:pt x="4525" y="7542"/>
                  </a:lnTo>
                  <a:lnTo>
                    <a:pt x="4489" y="7847"/>
                  </a:lnTo>
                  <a:lnTo>
                    <a:pt x="4472" y="8135"/>
                  </a:lnTo>
                  <a:lnTo>
                    <a:pt x="4472" y="8440"/>
                  </a:lnTo>
                  <a:lnTo>
                    <a:pt x="5280" y="8674"/>
                  </a:lnTo>
                  <a:lnTo>
                    <a:pt x="6106" y="8871"/>
                  </a:lnTo>
                  <a:lnTo>
                    <a:pt x="6932" y="9051"/>
                  </a:lnTo>
                  <a:lnTo>
                    <a:pt x="7758" y="9176"/>
                  </a:lnTo>
                  <a:lnTo>
                    <a:pt x="7973" y="8907"/>
                  </a:lnTo>
                  <a:lnTo>
                    <a:pt x="8171" y="8620"/>
                  </a:lnTo>
                  <a:lnTo>
                    <a:pt x="8350" y="8314"/>
                  </a:lnTo>
                  <a:lnTo>
                    <a:pt x="8530" y="8027"/>
                  </a:lnTo>
                  <a:lnTo>
                    <a:pt x="8691" y="7704"/>
                  </a:lnTo>
                  <a:lnTo>
                    <a:pt x="8835" y="7399"/>
                  </a:lnTo>
                  <a:lnTo>
                    <a:pt x="8979" y="7075"/>
                  </a:lnTo>
                  <a:lnTo>
                    <a:pt x="9122" y="6752"/>
                  </a:lnTo>
                  <a:lnTo>
                    <a:pt x="8781" y="6698"/>
                  </a:lnTo>
                  <a:lnTo>
                    <a:pt x="8404" y="6626"/>
                  </a:lnTo>
                  <a:lnTo>
                    <a:pt x="8009" y="6573"/>
                  </a:lnTo>
                  <a:lnTo>
                    <a:pt x="7632" y="6501"/>
                  </a:lnTo>
                  <a:lnTo>
                    <a:pt x="7273" y="6411"/>
                  </a:lnTo>
                  <a:lnTo>
                    <a:pt x="7129" y="6357"/>
                  </a:lnTo>
                  <a:lnTo>
                    <a:pt x="7003" y="6285"/>
                  </a:lnTo>
                  <a:lnTo>
                    <a:pt x="6896" y="6213"/>
                  </a:lnTo>
                  <a:lnTo>
                    <a:pt x="6806" y="6142"/>
                  </a:lnTo>
                  <a:lnTo>
                    <a:pt x="6770" y="6052"/>
                  </a:lnTo>
                  <a:lnTo>
                    <a:pt x="6752" y="5944"/>
                  </a:lnTo>
                  <a:lnTo>
                    <a:pt x="6788" y="5818"/>
                  </a:lnTo>
                  <a:lnTo>
                    <a:pt x="6842" y="5729"/>
                  </a:lnTo>
                  <a:lnTo>
                    <a:pt x="6932" y="5657"/>
                  </a:lnTo>
                  <a:lnTo>
                    <a:pt x="7039" y="5603"/>
                  </a:lnTo>
                  <a:lnTo>
                    <a:pt x="7165" y="5585"/>
                  </a:lnTo>
                  <a:lnTo>
                    <a:pt x="7327" y="5585"/>
                  </a:lnTo>
                  <a:lnTo>
                    <a:pt x="7506" y="5603"/>
                  </a:lnTo>
                  <a:lnTo>
                    <a:pt x="7686" y="5639"/>
                  </a:lnTo>
                  <a:lnTo>
                    <a:pt x="7883" y="5693"/>
                  </a:lnTo>
                  <a:lnTo>
                    <a:pt x="8081" y="5764"/>
                  </a:lnTo>
                  <a:lnTo>
                    <a:pt x="8494" y="5926"/>
                  </a:lnTo>
                  <a:lnTo>
                    <a:pt x="8889" y="6124"/>
                  </a:lnTo>
                  <a:lnTo>
                    <a:pt x="9266" y="6321"/>
                  </a:lnTo>
                  <a:lnTo>
                    <a:pt x="9338" y="6070"/>
                  </a:lnTo>
                  <a:lnTo>
                    <a:pt x="9392" y="5818"/>
                  </a:lnTo>
                  <a:lnTo>
                    <a:pt x="9446" y="5567"/>
                  </a:lnTo>
                  <a:lnTo>
                    <a:pt x="9482" y="5316"/>
                  </a:lnTo>
                  <a:lnTo>
                    <a:pt x="9517" y="5046"/>
                  </a:lnTo>
                  <a:lnTo>
                    <a:pt x="9535" y="4795"/>
                  </a:lnTo>
                  <a:lnTo>
                    <a:pt x="9535" y="4543"/>
                  </a:lnTo>
                  <a:lnTo>
                    <a:pt x="9535" y="4274"/>
                  </a:lnTo>
                  <a:lnTo>
                    <a:pt x="8997" y="4148"/>
                  </a:lnTo>
                  <a:lnTo>
                    <a:pt x="8458" y="4041"/>
                  </a:lnTo>
                  <a:lnTo>
                    <a:pt x="7901" y="3951"/>
                  </a:lnTo>
                  <a:lnTo>
                    <a:pt x="7345" y="3915"/>
                  </a:lnTo>
                  <a:lnTo>
                    <a:pt x="7075" y="3879"/>
                  </a:lnTo>
                  <a:lnTo>
                    <a:pt x="6824" y="3825"/>
                  </a:lnTo>
                  <a:lnTo>
                    <a:pt x="6608" y="3771"/>
                  </a:lnTo>
                  <a:lnTo>
                    <a:pt x="6447" y="3681"/>
                  </a:lnTo>
                  <a:lnTo>
                    <a:pt x="6303" y="3610"/>
                  </a:lnTo>
                  <a:lnTo>
                    <a:pt x="6213" y="3520"/>
                  </a:lnTo>
                  <a:lnTo>
                    <a:pt x="6142" y="3430"/>
                  </a:lnTo>
                  <a:lnTo>
                    <a:pt x="6106" y="3322"/>
                  </a:lnTo>
                  <a:lnTo>
                    <a:pt x="6124" y="3233"/>
                  </a:lnTo>
                  <a:lnTo>
                    <a:pt x="6159" y="3161"/>
                  </a:lnTo>
                  <a:lnTo>
                    <a:pt x="6213" y="3071"/>
                  </a:lnTo>
                  <a:lnTo>
                    <a:pt x="6321" y="2999"/>
                  </a:lnTo>
                  <a:lnTo>
                    <a:pt x="6447" y="2945"/>
                  </a:lnTo>
                  <a:lnTo>
                    <a:pt x="6590" y="2909"/>
                  </a:lnTo>
                  <a:lnTo>
                    <a:pt x="6770" y="2873"/>
                  </a:lnTo>
                  <a:lnTo>
                    <a:pt x="7147" y="2873"/>
                  </a:lnTo>
                  <a:lnTo>
                    <a:pt x="7327" y="2891"/>
                  </a:lnTo>
                  <a:lnTo>
                    <a:pt x="7668" y="2963"/>
                  </a:lnTo>
                  <a:lnTo>
                    <a:pt x="8027" y="3071"/>
                  </a:lnTo>
                  <a:lnTo>
                    <a:pt x="8368" y="3179"/>
                  </a:lnTo>
                  <a:lnTo>
                    <a:pt x="8691" y="3322"/>
                  </a:lnTo>
                  <a:lnTo>
                    <a:pt x="8997" y="3448"/>
                  </a:lnTo>
                  <a:lnTo>
                    <a:pt x="9482" y="3699"/>
                  </a:lnTo>
                  <a:lnTo>
                    <a:pt x="9410" y="3286"/>
                  </a:lnTo>
                  <a:lnTo>
                    <a:pt x="9302" y="2909"/>
                  </a:lnTo>
                  <a:lnTo>
                    <a:pt x="9158" y="2532"/>
                  </a:lnTo>
                  <a:lnTo>
                    <a:pt x="8997" y="2191"/>
                  </a:lnTo>
                  <a:lnTo>
                    <a:pt x="8817" y="1868"/>
                  </a:lnTo>
                  <a:lnTo>
                    <a:pt x="8620" y="1563"/>
                  </a:lnTo>
                  <a:lnTo>
                    <a:pt x="8404" y="1293"/>
                  </a:lnTo>
                  <a:lnTo>
                    <a:pt x="8171" y="1042"/>
                  </a:lnTo>
                  <a:lnTo>
                    <a:pt x="7919" y="808"/>
                  </a:lnTo>
                  <a:lnTo>
                    <a:pt x="7668" y="611"/>
                  </a:lnTo>
                  <a:lnTo>
                    <a:pt x="7416" y="431"/>
                  </a:lnTo>
                  <a:lnTo>
                    <a:pt x="7147" y="288"/>
                  </a:lnTo>
                  <a:lnTo>
                    <a:pt x="6878" y="180"/>
                  </a:lnTo>
                  <a:lnTo>
                    <a:pt x="6608" y="90"/>
                  </a:lnTo>
                  <a:lnTo>
                    <a:pt x="6357" y="36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3864525" y="3457700"/>
              <a:ext cx="4075" cy="12150"/>
            </a:xfrm>
            <a:custGeom>
              <a:avLst/>
              <a:gdLst/>
              <a:ahLst/>
              <a:cxnLst/>
              <a:rect l="l" t="t" r="r" b="b"/>
              <a:pathLst>
                <a:path w="163" h="486" extrusionOk="0">
                  <a:moveTo>
                    <a:pt x="162" y="0"/>
                  </a:moveTo>
                  <a:lnTo>
                    <a:pt x="1" y="449"/>
                  </a:lnTo>
                  <a:lnTo>
                    <a:pt x="1" y="467"/>
                  </a:lnTo>
                  <a:lnTo>
                    <a:pt x="19" y="485"/>
                  </a:lnTo>
                  <a:lnTo>
                    <a:pt x="37" y="485"/>
                  </a:lnTo>
                  <a:lnTo>
                    <a:pt x="55" y="467"/>
                  </a:lnTo>
                  <a:lnTo>
                    <a:pt x="109" y="23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3868575" y="3454550"/>
              <a:ext cx="925" cy="2725"/>
            </a:xfrm>
            <a:custGeom>
              <a:avLst/>
              <a:gdLst/>
              <a:ahLst/>
              <a:cxnLst/>
              <a:rect l="l" t="t" r="r" b="b"/>
              <a:pathLst>
                <a:path w="37" h="109" extrusionOk="0">
                  <a:moveTo>
                    <a:pt x="0" y="108"/>
                  </a:moveTo>
                  <a:lnTo>
                    <a:pt x="0" y="108"/>
                  </a:lnTo>
                  <a:lnTo>
                    <a:pt x="18" y="55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18" y="55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38125" y="3879225"/>
              <a:ext cx="3896675" cy="5875"/>
            </a:xfrm>
            <a:custGeom>
              <a:avLst/>
              <a:gdLst/>
              <a:ahLst/>
              <a:cxnLst/>
              <a:rect l="l" t="t" r="r" b="b"/>
              <a:pathLst>
                <a:path w="155867" h="235" extrusionOk="0">
                  <a:moveTo>
                    <a:pt x="77933" y="1"/>
                  </a:moveTo>
                  <a:lnTo>
                    <a:pt x="38967" y="37"/>
                  </a:lnTo>
                  <a:lnTo>
                    <a:pt x="19483" y="55"/>
                  </a:lnTo>
                  <a:lnTo>
                    <a:pt x="0" y="109"/>
                  </a:lnTo>
                  <a:lnTo>
                    <a:pt x="19483" y="180"/>
                  </a:lnTo>
                  <a:lnTo>
                    <a:pt x="38967" y="198"/>
                  </a:lnTo>
                  <a:lnTo>
                    <a:pt x="77933" y="234"/>
                  </a:lnTo>
                  <a:lnTo>
                    <a:pt x="116900" y="198"/>
                  </a:lnTo>
                  <a:lnTo>
                    <a:pt x="136384" y="180"/>
                  </a:lnTo>
                  <a:lnTo>
                    <a:pt x="155867" y="109"/>
                  </a:lnTo>
                  <a:lnTo>
                    <a:pt x="136384" y="55"/>
                  </a:lnTo>
                  <a:lnTo>
                    <a:pt x="116900" y="37"/>
                  </a:lnTo>
                  <a:lnTo>
                    <a:pt x="779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310400" y="2851650"/>
              <a:ext cx="1268675" cy="1103025"/>
            </a:xfrm>
            <a:custGeom>
              <a:avLst/>
              <a:gdLst/>
              <a:ahLst/>
              <a:cxnLst/>
              <a:rect l="l" t="t" r="r" b="b"/>
              <a:pathLst>
                <a:path w="50747" h="44121" extrusionOk="0">
                  <a:moveTo>
                    <a:pt x="11439" y="1"/>
                  </a:moveTo>
                  <a:lnTo>
                    <a:pt x="10990" y="19"/>
                  </a:lnTo>
                  <a:lnTo>
                    <a:pt x="10559" y="54"/>
                  </a:lnTo>
                  <a:lnTo>
                    <a:pt x="10110" y="126"/>
                  </a:lnTo>
                  <a:lnTo>
                    <a:pt x="9661" y="198"/>
                  </a:lnTo>
                  <a:lnTo>
                    <a:pt x="9230" y="324"/>
                  </a:lnTo>
                  <a:lnTo>
                    <a:pt x="8799" y="449"/>
                  </a:lnTo>
                  <a:lnTo>
                    <a:pt x="8368" y="611"/>
                  </a:lnTo>
                  <a:lnTo>
                    <a:pt x="7937" y="809"/>
                  </a:lnTo>
                  <a:lnTo>
                    <a:pt x="7524" y="1006"/>
                  </a:lnTo>
                  <a:lnTo>
                    <a:pt x="7129" y="1258"/>
                  </a:lnTo>
                  <a:lnTo>
                    <a:pt x="6734" y="1527"/>
                  </a:lnTo>
                  <a:lnTo>
                    <a:pt x="6339" y="1814"/>
                  </a:lnTo>
                  <a:lnTo>
                    <a:pt x="5962" y="2119"/>
                  </a:lnTo>
                  <a:lnTo>
                    <a:pt x="5603" y="2479"/>
                  </a:lnTo>
                  <a:lnTo>
                    <a:pt x="5261" y="2838"/>
                  </a:lnTo>
                  <a:lnTo>
                    <a:pt x="4920" y="3251"/>
                  </a:lnTo>
                  <a:lnTo>
                    <a:pt x="4615" y="3682"/>
                  </a:lnTo>
                  <a:lnTo>
                    <a:pt x="4238" y="4238"/>
                  </a:lnTo>
                  <a:lnTo>
                    <a:pt x="3861" y="4813"/>
                  </a:lnTo>
                  <a:lnTo>
                    <a:pt x="3520" y="5388"/>
                  </a:lnTo>
                  <a:lnTo>
                    <a:pt x="3196" y="5980"/>
                  </a:lnTo>
                  <a:lnTo>
                    <a:pt x="2891" y="6573"/>
                  </a:lnTo>
                  <a:lnTo>
                    <a:pt x="2586" y="7183"/>
                  </a:lnTo>
                  <a:lnTo>
                    <a:pt x="2317" y="7794"/>
                  </a:lnTo>
                  <a:lnTo>
                    <a:pt x="2047" y="8422"/>
                  </a:lnTo>
                  <a:lnTo>
                    <a:pt x="1814" y="9033"/>
                  </a:lnTo>
                  <a:lnTo>
                    <a:pt x="1580" y="9661"/>
                  </a:lnTo>
                  <a:lnTo>
                    <a:pt x="1365" y="10308"/>
                  </a:lnTo>
                  <a:lnTo>
                    <a:pt x="1167" y="10936"/>
                  </a:lnTo>
                  <a:lnTo>
                    <a:pt x="988" y="11583"/>
                  </a:lnTo>
                  <a:lnTo>
                    <a:pt x="826" y="12229"/>
                  </a:lnTo>
                  <a:lnTo>
                    <a:pt x="682" y="12894"/>
                  </a:lnTo>
                  <a:lnTo>
                    <a:pt x="539" y="13540"/>
                  </a:lnTo>
                  <a:lnTo>
                    <a:pt x="413" y="14204"/>
                  </a:lnTo>
                  <a:lnTo>
                    <a:pt x="323" y="14869"/>
                  </a:lnTo>
                  <a:lnTo>
                    <a:pt x="234" y="15551"/>
                  </a:lnTo>
                  <a:lnTo>
                    <a:pt x="162" y="16216"/>
                  </a:lnTo>
                  <a:lnTo>
                    <a:pt x="90" y="16898"/>
                  </a:lnTo>
                  <a:lnTo>
                    <a:pt x="54" y="17562"/>
                  </a:lnTo>
                  <a:lnTo>
                    <a:pt x="18" y="18245"/>
                  </a:lnTo>
                  <a:lnTo>
                    <a:pt x="0" y="18927"/>
                  </a:lnTo>
                  <a:lnTo>
                    <a:pt x="0" y="19610"/>
                  </a:lnTo>
                  <a:lnTo>
                    <a:pt x="0" y="20292"/>
                  </a:lnTo>
                  <a:lnTo>
                    <a:pt x="18" y="20974"/>
                  </a:lnTo>
                  <a:lnTo>
                    <a:pt x="54" y="21657"/>
                  </a:lnTo>
                  <a:lnTo>
                    <a:pt x="108" y="22339"/>
                  </a:lnTo>
                  <a:lnTo>
                    <a:pt x="180" y="23021"/>
                  </a:lnTo>
                  <a:lnTo>
                    <a:pt x="251" y="23704"/>
                  </a:lnTo>
                  <a:lnTo>
                    <a:pt x="341" y="24386"/>
                  </a:lnTo>
                  <a:lnTo>
                    <a:pt x="431" y="25068"/>
                  </a:lnTo>
                  <a:lnTo>
                    <a:pt x="557" y="25751"/>
                  </a:lnTo>
                  <a:lnTo>
                    <a:pt x="664" y="26415"/>
                  </a:lnTo>
                  <a:lnTo>
                    <a:pt x="808" y="27098"/>
                  </a:lnTo>
                  <a:lnTo>
                    <a:pt x="952" y="27762"/>
                  </a:lnTo>
                  <a:lnTo>
                    <a:pt x="1113" y="28444"/>
                  </a:lnTo>
                  <a:lnTo>
                    <a:pt x="1293" y="29109"/>
                  </a:lnTo>
                  <a:lnTo>
                    <a:pt x="1473" y="29773"/>
                  </a:lnTo>
                  <a:lnTo>
                    <a:pt x="1670" y="30438"/>
                  </a:lnTo>
                  <a:lnTo>
                    <a:pt x="1868" y="31084"/>
                  </a:lnTo>
                  <a:lnTo>
                    <a:pt x="2083" y="31748"/>
                  </a:lnTo>
                  <a:lnTo>
                    <a:pt x="2317" y="32395"/>
                  </a:lnTo>
                  <a:lnTo>
                    <a:pt x="2550" y="33041"/>
                  </a:lnTo>
                  <a:lnTo>
                    <a:pt x="2801" y="33670"/>
                  </a:lnTo>
                  <a:lnTo>
                    <a:pt x="3053" y="34316"/>
                  </a:lnTo>
                  <a:lnTo>
                    <a:pt x="3322" y="34945"/>
                  </a:lnTo>
                  <a:lnTo>
                    <a:pt x="3591" y="35555"/>
                  </a:lnTo>
                  <a:lnTo>
                    <a:pt x="3879" y="36184"/>
                  </a:lnTo>
                  <a:lnTo>
                    <a:pt x="4184" y="36794"/>
                  </a:lnTo>
                  <a:lnTo>
                    <a:pt x="4489" y="37387"/>
                  </a:lnTo>
                  <a:lnTo>
                    <a:pt x="4795" y="37979"/>
                  </a:lnTo>
                  <a:lnTo>
                    <a:pt x="5118" y="38572"/>
                  </a:lnTo>
                  <a:lnTo>
                    <a:pt x="5459" y="39147"/>
                  </a:lnTo>
                  <a:lnTo>
                    <a:pt x="5800" y="39721"/>
                  </a:lnTo>
                  <a:lnTo>
                    <a:pt x="6141" y="40296"/>
                  </a:lnTo>
                  <a:lnTo>
                    <a:pt x="6501" y="40853"/>
                  </a:lnTo>
                  <a:lnTo>
                    <a:pt x="6878" y="41391"/>
                  </a:lnTo>
                  <a:lnTo>
                    <a:pt x="7255" y="41930"/>
                  </a:lnTo>
                  <a:lnTo>
                    <a:pt x="7632" y="42451"/>
                  </a:lnTo>
                  <a:lnTo>
                    <a:pt x="8027" y="42971"/>
                  </a:lnTo>
                  <a:lnTo>
                    <a:pt x="8422" y="43474"/>
                  </a:lnTo>
                  <a:lnTo>
                    <a:pt x="8817" y="43977"/>
                  </a:lnTo>
                  <a:lnTo>
                    <a:pt x="43564" y="44121"/>
                  </a:lnTo>
                  <a:lnTo>
                    <a:pt x="44336" y="43492"/>
                  </a:lnTo>
                  <a:lnTo>
                    <a:pt x="45072" y="42846"/>
                  </a:lnTo>
                  <a:lnTo>
                    <a:pt x="45755" y="42181"/>
                  </a:lnTo>
                  <a:lnTo>
                    <a:pt x="46383" y="41499"/>
                  </a:lnTo>
                  <a:lnTo>
                    <a:pt x="46976" y="40817"/>
                  </a:lnTo>
                  <a:lnTo>
                    <a:pt x="47532" y="40116"/>
                  </a:lnTo>
                  <a:lnTo>
                    <a:pt x="48035" y="39398"/>
                  </a:lnTo>
                  <a:lnTo>
                    <a:pt x="48502" y="38662"/>
                  </a:lnTo>
                  <a:lnTo>
                    <a:pt x="48915" y="37926"/>
                  </a:lnTo>
                  <a:lnTo>
                    <a:pt x="49292" y="37189"/>
                  </a:lnTo>
                  <a:lnTo>
                    <a:pt x="49615" y="36453"/>
                  </a:lnTo>
                  <a:lnTo>
                    <a:pt x="49921" y="35699"/>
                  </a:lnTo>
                  <a:lnTo>
                    <a:pt x="50154" y="34945"/>
                  </a:lnTo>
                  <a:lnTo>
                    <a:pt x="50370" y="34191"/>
                  </a:lnTo>
                  <a:lnTo>
                    <a:pt x="50531" y="33418"/>
                  </a:lnTo>
                  <a:lnTo>
                    <a:pt x="50639" y="32664"/>
                  </a:lnTo>
                  <a:lnTo>
                    <a:pt x="50729" y="31910"/>
                  </a:lnTo>
                  <a:lnTo>
                    <a:pt x="50747" y="31156"/>
                  </a:lnTo>
                  <a:lnTo>
                    <a:pt x="50747" y="30420"/>
                  </a:lnTo>
                  <a:lnTo>
                    <a:pt x="50693" y="29683"/>
                  </a:lnTo>
                  <a:lnTo>
                    <a:pt x="50603" y="28947"/>
                  </a:lnTo>
                  <a:lnTo>
                    <a:pt x="50477" y="28211"/>
                  </a:lnTo>
                  <a:lnTo>
                    <a:pt x="50298" y="27493"/>
                  </a:lnTo>
                  <a:lnTo>
                    <a:pt x="50190" y="27151"/>
                  </a:lnTo>
                  <a:lnTo>
                    <a:pt x="50082" y="26792"/>
                  </a:lnTo>
                  <a:lnTo>
                    <a:pt x="49957" y="26451"/>
                  </a:lnTo>
                  <a:lnTo>
                    <a:pt x="49813" y="26110"/>
                  </a:lnTo>
                  <a:lnTo>
                    <a:pt x="49669" y="25769"/>
                  </a:lnTo>
                  <a:lnTo>
                    <a:pt x="49526" y="25428"/>
                  </a:lnTo>
                  <a:lnTo>
                    <a:pt x="49364" y="25086"/>
                  </a:lnTo>
                  <a:lnTo>
                    <a:pt x="49184" y="24763"/>
                  </a:lnTo>
                  <a:lnTo>
                    <a:pt x="48987" y="24440"/>
                  </a:lnTo>
                  <a:lnTo>
                    <a:pt x="48807" y="24117"/>
                  </a:lnTo>
                  <a:lnTo>
                    <a:pt x="48592" y="23793"/>
                  </a:lnTo>
                  <a:lnTo>
                    <a:pt x="48376" y="23488"/>
                  </a:lnTo>
                  <a:lnTo>
                    <a:pt x="48143" y="23183"/>
                  </a:lnTo>
                  <a:lnTo>
                    <a:pt x="47909" y="22878"/>
                  </a:lnTo>
                  <a:lnTo>
                    <a:pt x="47658" y="22572"/>
                  </a:lnTo>
                  <a:lnTo>
                    <a:pt x="47407" y="22285"/>
                  </a:lnTo>
                  <a:lnTo>
                    <a:pt x="47137" y="21998"/>
                  </a:lnTo>
                  <a:lnTo>
                    <a:pt x="46868" y="21710"/>
                  </a:lnTo>
                  <a:lnTo>
                    <a:pt x="46527" y="21387"/>
                  </a:lnTo>
                  <a:lnTo>
                    <a:pt x="46168" y="21082"/>
                  </a:lnTo>
                  <a:lnTo>
                    <a:pt x="45808" y="20813"/>
                  </a:lnTo>
                  <a:lnTo>
                    <a:pt x="45449" y="20561"/>
                  </a:lnTo>
                  <a:lnTo>
                    <a:pt x="45090" y="20328"/>
                  </a:lnTo>
                  <a:lnTo>
                    <a:pt x="44713" y="20112"/>
                  </a:lnTo>
                  <a:lnTo>
                    <a:pt x="44336" y="19915"/>
                  </a:lnTo>
                  <a:lnTo>
                    <a:pt x="43959" y="19735"/>
                  </a:lnTo>
                  <a:lnTo>
                    <a:pt x="43582" y="19574"/>
                  </a:lnTo>
                  <a:lnTo>
                    <a:pt x="43187" y="19430"/>
                  </a:lnTo>
                  <a:lnTo>
                    <a:pt x="42810" y="19304"/>
                  </a:lnTo>
                  <a:lnTo>
                    <a:pt x="42415" y="19196"/>
                  </a:lnTo>
                  <a:lnTo>
                    <a:pt x="42019" y="19089"/>
                  </a:lnTo>
                  <a:lnTo>
                    <a:pt x="41606" y="18999"/>
                  </a:lnTo>
                  <a:lnTo>
                    <a:pt x="40798" y="18855"/>
                  </a:lnTo>
                  <a:lnTo>
                    <a:pt x="39990" y="18748"/>
                  </a:lnTo>
                  <a:lnTo>
                    <a:pt x="39164" y="18658"/>
                  </a:lnTo>
                  <a:lnTo>
                    <a:pt x="38338" y="18586"/>
                  </a:lnTo>
                  <a:lnTo>
                    <a:pt x="37512" y="18532"/>
                  </a:lnTo>
                  <a:lnTo>
                    <a:pt x="35842" y="18424"/>
                  </a:lnTo>
                  <a:lnTo>
                    <a:pt x="34998" y="18353"/>
                  </a:lnTo>
                  <a:lnTo>
                    <a:pt x="34172" y="18263"/>
                  </a:lnTo>
                  <a:lnTo>
                    <a:pt x="33580" y="18191"/>
                  </a:lnTo>
                  <a:lnTo>
                    <a:pt x="33005" y="18083"/>
                  </a:lnTo>
                  <a:lnTo>
                    <a:pt x="32430" y="17957"/>
                  </a:lnTo>
                  <a:lnTo>
                    <a:pt x="31874" y="17814"/>
                  </a:lnTo>
                  <a:lnTo>
                    <a:pt x="31317" y="17634"/>
                  </a:lnTo>
                  <a:lnTo>
                    <a:pt x="30760" y="17437"/>
                  </a:lnTo>
                  <a:lnTo>
                    <a:pt x="30222" y="17203"/>
                  </a:lnTo>
                  <a:lnTo>
                    <a:pt x="29701" y="16952"/>
                  </a:lnTo>
                  <a:lnTo>
                    <a:pt x="29270" y="16718"/>
                  </a:lnTo>
                  <a:lnTo>
                    <a:pt x="28857" y="16467"/>
                  </a:lnTo>
                  <a:lnTo>
                    <a:pt x="28462" y="16198"/>
                  </a:lnTo>
                  <a:lnTo>
                    <a:pt x="28085" y="15910"/>
                  </a:lnTo>
                  <a:lnTo>
                    <a:pt x="27690" y="15605"/>
                  </a:lnTo>
                  <a:lnTo>
                    <a:pt x="27331" y="15282"/>
                  </a:lnTo>
                  <a:lnTo>
                    <a:pt x="26972" y="14959"/>
                  </a:lnTo>
                  <a:lnTo>
                    <a:pt x="26612" y="14617"/>
                  </a:lnTo>
                  <a:lnTo>
                    <a:pt x="26253" y="14240"/>
                  </a:lnTo>
                  <a:lnTo>
                    <a:pt x="25912" y="13881"/>
                  </a:lnTo>
                  <a:lnTo>
                    <a:pt x="25589" y="13486"/>
                  </a:lnTo>
                  <a:lnTo>
                    <a:pt x="25248" y="13109"/>
                  </a:lnTo>
                  <a:lnTo>
                    <a:pt x="24601" y="12283"/>
                  </a:lnTo>
                  <a:lnTo>
                    <a:pt x="23955" y="11439"/>
                  </a:lnTo>
                  <a:lnTo>
                    <a:pt x="23326" y="10559"/>
                  </a:lnTo>
                  <a:lnTo>
                    <a:pt x="22716" y="9661"/>
                  </a:lnTo>
                  <a:lnTo>
                    <a:pt x="21459" y="7830"/>
                  </a:lnTo>
                  <a:lnTo>
                    <a:pt x="20812" y="6896"/>
                  </a:lnTo>
                  <a:lnTo>
                    <a:pt x="20148" y="5980"/>
                  </a:lnTo>
                  <a:lnTo>
                    <a:pt x="19465" y="5064"/>
                  </a:lnTo>
                  <a:lnTo>
                    <a:pt x="18765" y="4149"/>
                  </a:lnTo>
                  <a:lnTo>
                    <a:pt x="18047" y="3269"/>
                  </a:lnTo>
                  <a:lnTo>
                    <a:pt x="17670" y="2838"/>
                  </a:lnTo>
                  <a:lnTo>
                    <a:pt x="17275" y="2425"/>
                  </a:lnTo>
                  <a:lnTo>
                    <a:pt x="16969" y="2119"/>
                  </a:lnTo>
                  <a:lnTo>
                    <a:pt x="16646" y="1832"/>
                  </a:lnTo>
                  <a:lnTo>
                    <a:pt x="16323" y="1563"/>
                  </a:lnTo>
                  <a:lnTo>
                    <a:pt x="15964" y="1311"/>
                  </a:lnTo>
                  <a:lnTo>
                    <a:pt x="15605" y="1096"/>
                  </a:lnTo>
                  <a:lnTo>
                    <a:pt x="15228" y="880"/>
                  </a:lnTo>
                  <a:lnTo>
                    <a:pt x="14833" y="701"/>
                  </a:lnTo>
                  <a:lnTo>
                    <a:pt x="14438" y="539"/>
                  </a:lnTo>
                  <a:lnTo>
                    <a:pt x="14025" y="396"/>
                  </a:lnTo>
                  <a:lnTo>
                    <a:pt x="13611" y="270"/>
                  </a:lnTo>
                  <a:lnTo>
                    <a:pt x="13181" y="180"/>
                  </a:lnTo>
                  <a:lnTo>
                    <a:pt x="12750" y="90"/>
                  </a:lnTo>
                  <a:lnTo>
                    <a:pt x="12319" y="36"/>
                  </a:lnTo>
                  <a:lnTo>
                    <a:pt x="11870" y="19"/>
                  </a:lnTo>
                  <a:lnTo>
                    <a:pt x="1143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510600" y="2934250"/>
              <a:ext cx="830550" cy="750175"/>
            </a:xfrm>
            <a:custGeom>
              <a:avLst/>
              <a:gdLst/>
              <a:ahLst/>
              <a:cxnLst/>
              <a:rect l="l" t="t" r="r" b="b"/>
              <a:pathLst>
                <a:path w="33222" h="30007" extrusionOk="0">
                  <a:moveTo>
                    <a:pt x="7345" y="1"/>
                  </a:moveTo>
                  <a:lnTo>
                    <a:pt x="7094" y="19"/>
                  </a:lnTo>
                  <a:lnTo>
                    <a:pt x="6843" y="37"/>
                  </a:lnTo>
                  <a:lnTo>
                    <a:pt x="6591" y="72"/>
                  </a:lnTo>
                  <a:lnTo>
                    <a:pt x="6340" y="126"/>
                  </a:lnTo>
                  <a:lnTo>
                    <a:pt x="6106" y="180"/>
                  </a:lnTo>
                  <a:lnTo>
                    <a:pt x="5855" y="234"/>
                  </a:lnTo>
                  <a:lnTo>
                    <a:pt x="5621" y="324"/>
                  </a:lnTo>
                  <a:lnTo>
                    <a:pt x="5388" y="396"/>
                  </a:lnTo>
                  <a:lnTo>
                    <a:pt x="5155" y="503"/>
                  </a:lnTo>
                  <a:lnTo>
                    <a:pt x="4688" y="719"/>
                  </a:lnTo>
                  <a:lnTo>
                    <a:pt x="4257" y="988"/>
                  </a:lnTo>
                  <a:lnTo>
                    <a:pt x="3826" y="1294"/>
                  </a:lnTo>
                  <a:lnTo>
                    <a:pt x="3413" y="1653"/>
                  </a:lnTo>
                  <a:lnTo>
                    <a:pt x="3018" y="2030"/>
                  </a:lnTo>
                  <a:lnTo>
                    <a:pt x="2641" y="2461"/>
                  </a:lnTo>
                  <a:lnTo>
                    <a:pt x="2281" y="2928"/>
                  </a:lnTo>
                  <a:lnTo>
                    <a:pt x="1958" y="3430"/>
                  </a:lnTo>
                  <a:lnTo>
                    <a:pt x="1635" y="3969"/>
                  </a:lnTo>
                  <a:lnTo>
                    <a:pt x="1348" y="4544"/>
                  </a:lnTo>
                  <a:lnTo>
                    <a:pt x="1096" y="5154"/>
                  </a:lnTo>
                  <a:lnTo>
                    <a:pt x="845" y="5819"/>
                  </a:lnTo>
                  <a:lnTo>
                    <a:pt x="629" y="6501"/>
                  </a:lnTo>
                  <a:lnTo>
                    <a:pt x="450" y="7219"/>
                  </a:lnTo>
                  <a:lnTo>
                    <a:pt x="306" y="7991"/>
                  </a:lnTo>
                  <a:lnTo>
                    <a:pt x="180" y="8782"/>
                  </a:lnTo>
                  <a:lnTo>
                    <a:pt x="73" y="9608"/>
                  </a:lnTo>
                  <a:lnTo>
                    <a:pt x="19" y="10470"/>
                  </a:lnTo>
                  <a:lnTo>
                    <a:pt x="1" y="11367"/>
                  </a:lnTo>
                  <a:lnTo>
                    <a:pt x="1" y="12301"/>
                  </a:lnTo>
                  <a:lnTo>
                    <a:pt x="37" y="13271"/>
                  </a:lnTo>
                  <a:lnTo>
                    <a:pt x="91" y="13917"/>
                  </a:lnTo>
                  <a:lnTo>
                    <a:pt x="180" y="14582"/>
                  </a:lnTo>
                  <a:lnTo>
                    <a:pt x="270" y="15210"/>
                  </a:lnTo>
                  <a:lnTo>
                    <a:pt x="396" y="15839"/>
                  </a:lnTo>
                  <a:lnTo>
                    <a:pt x="540" y="16431"/>
                  </a:lnTo>
                  <a:lnTo>
                    <a:pt x="701" y="17042"/>
                  </a:lnTo>
                  <a:lnTo>
                    <a:pt x="881" y="17616"/>
                  </a:lnTo>
                  <a:lnTo>
                    <a:pt x="1078" y="18191"/>
                  </a:lnTo>
                  <a:lnTo>
                    <a:pt x="1294" y="18748"/>
                  </a:lnTo>
                  <a:lnTo>
                    <a:pt x="1527" y="19286"/>
                  </a:lnTo>
                  <a:lnTo>
                    <a:pt x="1779" y="19825"/>
                  </a:lnTo>
                  <a:lnTo>
                    <a:pt x="2048" y="20328"/>
                  </a:lnTo>
                  <a:lnTo>
                    <a:pt x="2335" y="20831"/>
                  </a:lnTo>
                  <a:lnTo>
                    <a:pt x="2641" y="21333"/>
                  </a:lnTo>
                  <a:lnTo>
                    <a:pt x="2964" y="21800"/>
                  </a:lnTo>
                  <a:lnTo>
                    <a:pt x="3305" y="22267"/>
                  </a:lnTo>
                  <a:lnTo>
                    <a:pt x="3646" y="22716"/>
                  </a:lnTo>
                  <a:lnTo>
                    <a:pt x="4023" y="23147"/>
                  </a:lnTo>
                  <a:lnTo>
                    <a:pt x="4400" y="23578"/>
                  </a:lnTo>
                  <a:lnTo>
                    <a:pt x="4795" y="23991"/>
                  </a:lnTo>
                  <a:lnTo>
                    <a:pt x="5190" y="24386"/>
                  </a:lnTo>
                  <a:lnTo>
                    <a:pt x="5621" y="24763"/>
                  </a:lnTo>
                  <a:lnTo>
                    <a:pt x="6034" y="25140"/>
                  </a:lnTo>
                  <a:lnTo>
                    <a:pt x="6483" y="25499"/>
                  </a:lnTo>
                  <a:lnTo>
                    <a:pt x="6932" y="25841"/>
                  </a:lnTo>
                  <a:lnTo>
                    <a:pt x="7399" y="26164"/>
                  </a:lnTo>
                  <a:lnTo>
                    <a:pt x="7866" y="26487"/>
                  </a:lnTo>
                  <a:lnTo>
                    <a:pt x="8351" y="26792"/>
                  </a:lnTo>
                  <a:lnTo>
                    <a:pt x="8836" y="27080"/>
                  </a:lnTo>
                  <a:lnTo>
                    <a:pt x="9339" y="27349"/>
                  </a:lnTo>
                  <a:lnTo>
                    <a:pt x="9841" y="27618"/>
                  </a:lnTo>
                  <a:lnTo>
                    <a:pt x="10362" y="27870"/>
                  </a:lnTo>
                  <a:lnTo>
                    <a:pt x="10883" y="28103"/>
                  </a:lnTo>
                  <a:lnTo>
                    <a:pt x="11404" y="28319"/>
                  </a:lnTo>
                  <a:lnTo>
                    <a:pt x="11942" y="28534"/>
                  </a:lnTo>
                  <a:lnTo>
                    <a:pt x="12481" y="28714"/>
                  </a:lnTo>
                  <a:lnTo>
                    <a:pt x="13020" y="28893"/>
                  </a:lnTo>
                  <a:lnTo>
                    <a:pt x="13558" y="29073"/>
                  </a:lnTo>
                  <a:lnTo>
                    <a:pt x="14115" y="29217"/>
                  </a:lnTo>
                  <a:lnTo>
                    <a:pt x="14672" y="29360"/>
                  </a:lnTo>
                  <a:lnTo>
                    <a:pt x="15228" y="29486"/>
                  </a:lnTo>
                  <a:lnTo>
                    <a:pt x="15785" y="29594"/>
                  </a:lnTo>
                  <a:lnTo>
                    <a:pt x="16342" y="29701"/>
                  </a:lnTo>
                  <a:lnTo>
                    <a:pt x="16916" y="29791"/>
                  </a:lnTo>
                  <a:lnTo>
                    <a:pt x="17473" y="29845"/>
                  </a:lnTo>
                  <a:lnTo>
                    <a:pt x="18048" y="29917"/>
                  </a:lnTo>
                  <a:lnTo>
                    <a:pt x="18604" y="29953"/>
                  </a:lnTo>
                  <a:lnTo>
                    <a:pt x="19161" y="29989"/>
                  </a:lnTo>
                  <a:lnTo>
                    <a:pt x="19736" y="30007"/>
                  </a:lnTo>
                  <a:lnTo>
                    <a:pt x="20292" y="30007"/>
                  </a:lnTo>
                  <a:lnTo>
                    <a:pt x="20849" y="29989"/>
                  </a:lnTo>
                  <a:lnTo>
                    <a:pt x="21406" y="29971"/>
                  </a:lnTo>
                  <a:lnTo>
                    <a:pt x="21962" y="29917"/>
                  </a:lnTo>
                  <a:lnTo>
                    <a:pt x="22519" y="29863"/>
                  </a:lnTo>
                  <a:lnTo>
                    <a:pt x="23058" y="29809"/>
                  </a:lnTo>
                  <a:lnTo>
                    <a:pt x="23596" y="29719"/>
                  </a:lnTo>
                  <a:lnTo>
                    <a:pt x="24135" y="29630"/>
                  </a:lnTo>
                  <a:lnTo>
                    <a:pt x="24656" y="29522"/>
                  </a:lnTo>
                  <a:lnTo>
                    <a:pt x="25195" y="29396"/>
                  </a:lnTo>
                  <a:lnTo>
                    <a:pt x="25697" y="29252"/>
                  </a:lnTo>
                  <a:lnTo>
                    <a:pt x="26218" y="29109"/>
                  </a:lnTo>
                  <a:lnTo>
                    <a:pt x="26721" y="28947"/>
                  </a:lnTo>
                  <a:lnTo>
                    <a:pt x="27206" y="28768"/>
                  </a:lnTo>
                  <a:lnTo>
                    <a:pt x="27709" y="28570"/>
                  </a:lnTo>
                  <a:lnTo>
                    <a:pt x="28104" y="28390"/>
                  </a:lnTo>
                  <a:lnTo>
                    <a:pt x="28499" y="28211"/>
                  </a:lnTo>
                  <a:lnTo>
                    <a:pt x="28876" y="28013"/>
                  </a:lnTo>
                  <a:lnTo>
                    <a:pt x="29235" y="27816"/>
                  </a:lnTo>
                  <a:lnTo>
                    <a:pt x="29576" y="27618"/>
                  </a:lnTo>
                  <a:lnTo>
                    <a:pt x="29899" y="27403"/>
                  </a:lnTo>
                  <a:lnTo>
                    <a:pt x="30223" y="27187"/>
                  </a:lnTo>
                  <a:lnTo>
                    <a:pt x="30510" y="26972"/>
                  </a:lnTo>
                  <a:lnTo>
                    <a:pt x="30779" y="26756"/>
                  </a:lnTo>
                  <a:lnTo>
                    <a:pt x="31049" y="26523"/>
                  </a:lnTo>
                  <a:lnTo>
                    <a:pt x="31300" y="26290"/>
                  </a:lnTo>
                  <a:lnTo>
                    <a:pt x="31533" y="26056"/>
                  </a:lnTo>
                  <a:lnTo>
                    <a:pt x="31749" y="25823"/>
                  </a:lnTo>
                  <a:lnTo>
                    <a:pt x="31946" y="25571"/>
                  </a:lnTo>
                  <a:lnTo>
                    <a:pt x="32126" y="25320"/>
                  </a:lnTo>
                  <a:lnTo>
                    <a:pt x="32288" y="25068"/>
                  </a:lnTo>
                  <a:lnTo>
                    <a:pt x="32449" y="24817"/>
                  </a:lnTo>
                  <a:lnTo>
                    <a:pt x="32593" y="24566"/>
                  </a:lnTo>
                  <a:lnTo>
                    <a:pt x="32719" y="24314"/>
                  </a:lnTo>
                  <a:lnTo>
                    <a:pt x="32826" y="24045"/>
                  </a:lnTo>
                  <a:lnTo>
                    <a:pt x="32916" y="23794"/>
                  </a:lnTo>
                  <a:lnTo>
                    <a:pt x="33006" y="23524"/>
                  </a:lnTo>
                  <a:lnTo>
                    <a:pt x="33078" y="23273"/>
                  </a:lnTo>
                  <a:lnTo>
                    <a:pt x="33132" y="23003"/>
                  </a:lnTo>
                  <a:lnTo>
                    <a:pt x="33168" y="22734"/>
                  </a:lnTo>
                  <a:lnTo>
                    <a:pt x="33203" y="22483"/>
                  </a:lnTo>
                  <a:lnTo>
                    <a:pt x="33221" y="22213"/>
                  </a:lnTo>
                  <a:lnTo>
                    <a:pt x="33221" y="21944"/>
                  </a:lnTo>
                  <a:lnTo>
                    <a:pt x="33221" y="21693"/>
                  </a:lnTo>
                  <a:lnTo>
                    <a:pt x="33203" y="21423"/>
                  </a:lnTo>
                  <a:lnTo>
                    <a:pt x="33168" y="21172"/>
                  </a:lnTo>
                  <a:lnTo>
                    <a:pt x="33114" y="20902"/>
                  </a:lnTo>
                  <a:lnTo>
                    <a:pt x="33060" y="20651"/>
                  </a:lnTo>
                  <a:lnTo>
                    <a:pt x="32988" y="20382"/>
                  </a:lnTo>
                  <a:lnTo>
                    <a:pt x="32898" y="20130"/>
                  </a:lnTo>
                  <a:lnTo>
                    <a:pt x="32808" y="19879"/>
                  </a:lnTo>
                  <a:lnTo>
                    <a:pt x="32701" y="19645"/>
                  </a:lnTo>
                  <a:lnTo>
                    <a:pt x="32593" y="19394"/>
                  </a:lnTo>
                  <a:lnTo>
                    <a:pt x="32467" y="19143"/>
                  </a:lnTo>
                  <a:lnTo>
                    <a:pt x="32324" y="18909"/>
                  </a:lnTo>
                  <a:lnTo>
                    <a:pt x="32180" y="18676"/>
                  </a:lnTo>
                  <a:lnTo>
                    <a:pt x="32018" y="18442"/>
                  </a:lnTo>
                  <a:lnTo>
                    <a:pt x="31839" y="18227"/>
                  </a:lnTo>
                  <a:lnTo>
                    <a:pt x="31659" y="17993"/>
                  </a:lnTo>
                  <a:lnTo>
                    <a:pt x="31480" y="17778"/>
                  </a:lnTo>
                  <a:lnTo>
                    <a:pt x="31282" y="17562"/>
                  </a:lnTo>
                  <a:lnTo>
                    <a:pt x="31067" y="17365"/>
                  </a:lnTo>
                  <a:lnTo>
                    <a:pt x="30851" y="17167"/>
                  </a:lnTo>
                  <a:lnTo>
                    <a:pt x="30384" y="16790"/>
                  </a:lnTo>
                  <a:lnTo>
                    <a:pt x="29881" y="16431"/>
                  </a:lnTo>
                  <a:lnTo>
                    <a:pt x="29612" y="16252"/>
                  </a:lnTo>
                  <a:lnTo>
                    <a:pt x="29343" y="16090"/>
                  </a:lnTo>
                  <a:lnTo>
                    <a:pt x="29055" y="15946"/>
                  </a:lnTo>
                  <a:lnTo>
                    <a:pt x="28768" y="15803"/>
                  </a:lnTo>
                  <a:lnTo>
                    <a:pt x="28463" y="15659"/>
                  </a:lnTo>
                  <a:lnTo>
                    <a:pt x="28158" y="15533"/>
                  </a:lnTo>
                  <a:lnTo>
                    <a:pt x="27852" y="15426"/>
                  </a:lnTo>
                  <a:lnTo>
                    <a:pt x="27529" y="15300"/>
                  </a:lnTo>
                  <a:lnTo>
                    <a:pt x="27206" y="15210"/>
                  </a:lnTo>
                  <a:lnTo>
                    <a:pt x="26865" y="15120"/>
                  </a:lnTo>
                  <a:lnTo>
                    <a:pt x="26523" y="15031"/>
                  </a:lnTo>
                  <a:lnTo>
                    <a:pt x="26164" y="14959"/>
                  </a:lnTo>
                  <a:lnTo>
                    <a:pt x="25572" y="14887"/>
                  </a:lnTo>
                  <a:lnTo>
                    <a:pt x="24997" y="14779"/>
                  </a:lnTo>
                  <a:lnTo>
                    <a:pt x="24422" y="14653"/>
                  </a:lnTo>
                  <a:lnTo>
                    <a:pt x="23866" y="14510"/>
                  </a:lnTo>
                  <a:lnTo>
                    <a:pt x="23309" y="14330"/>
                  </a:lnTo>
                  <a:lnTo>
                    <a:pt x="22752" y="14133"/>
                  </a:lnTo>
                  <a:lnTo>
                    <a:pt x="22214" y="13899"/>
                  </a:lnTo>
                  <a:lnTo>
                    <a:pt x="21693" y="13648"/>
                  </a:lnTo>
                  <a:lnTo>
                    <a:pt x="21262" y="13414"/>
                  </a:lnTo>
                  <a:lnTo>
                    <a:pt x="20849" y="13163"/>
                  </a:lnTo>
                  <a:lnTo>
                    <a:pt x="20454" y="12894"/>
                  </a:lnTo>
                  <a:lnTo>
                    <a:pt x="20077" y="12606"/>
                  </a:lnTo>
                  <a:lnTo>
                    <a:pt x="19682" y="12301"/>
                  </a:lnTo>
                  <a:lnTo>
                    <a:pt x="19323" y="11978"/>
                  </a:lnTo>
                  <a:lnTo>
                    <a:pt x="18964" y="11655"/>
                  </a:lnTo>
                  <a:lnTo>
                    <a:pt x="18604" y="11313"/>
                  </a:lnTo>
                  <a:lnTo>
                    <a:pt x="18245" y="10936"/>
                  </a:lnTo>
                  <a:lnTo>
                    <a:pt x="17904" y="10577"/>
                  </a:lnTo>
                  <a:lnTo>
                    <a:pt x="17581" y="10182"/>
                  </a:lnTo>
                  <a:lnTo>
                    <a:pt x="17240" y="9805"/>
                  </a:lnTo>
                  <a:lnTo>
                    <a:pt x="16593" y="8979"/>
                  </a:lnTo>
                  <a:lnTo>
                    <a:pt x="15947" y="8135"/>
                  </a:lnTo>
                  <a:lnTo>
                    <a:pt x="15318" y="7255"/>
                  </a:lnTo>
                  <a:lnTo>
                    <a:pt x="14708" y="6357"/>
                  </a:lnTo>
                  <a:lnTo>
                    <a:pt x="13451" y="4526"/>
                  </a:lnTo>
                  <a:lnTo>
                    <a:pt x="12804" y="3592"/>
                  </a:lnTo>
                  <a:lnTo>
                    <a:pt x="12140" y="2676"/>
                  </a:lnTo>
                  <a:lnTo>
                    <a:pt x="11457" y="1760"/>
                  </a:lnTo>
                  <a:lnTo>
                    <a:pt x="10757" y="845"/>
                  </a:lnTo>
                  <a:lnTo>
                    <a:pt x="10236" y="593"/>
                  </a:lnTo>
                  <a:lnTo>
                    <a:pt x="9698" y="396"/>
                  </a:lnTo>
                  <a:lnTo>
                    <a:pt x="9177" y="234"/>
                  </a:lnTo>
                  <a:lnTo>
                    <a:pt x="8638" y="108"/>
                  </a:lnTo>
                  <a:lnTo>
                    <a:pt x="8387" y="72"/>
                  </a:lnTo>
                  <a:lnTo>
                    <a:pt x="8117" y="37"/>
                  </a:lnTo>
                  <a:lnTo>
                    <a:pt x="7866" y="19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888600" y="3458600"/>
              <a:ext cx="415725" cy="550850"/>
            </a:xfrm>
            <a:custGeom>
              <a:avLst/>
              <a:gdLst/>
              <a:ahLst/>
              <a:cxnLst/>
              <a:rect l="l" t="t" r="r" b="b"/>
              <a:pathLst>
                <a:path w="16629" h="22034" extrusionOk="0">
                  <a:moveTo>
                    <a:pt x="8782" y="0"/>
                  </a:moveTo>
                  <a:lnTo>
                    <a:pt x="7184" y="1994"/>
                  </a:lnTo>
                  <a:lnTo>
                    <a:pt x="5603" y="4005"/>
                  </a:lnTo>
                  <a:lnTo>
                    <a:pt x="3826" y="6303"/>
                  </a:lnTo>
                  <a:lnTo>
                    <a:pt x="2766" y="7686"/>
                  </a:lnTo>
                  <a:lnTo>
                    <a:pt x="1653" y="9194"/>
                  </a:lnTo>
                  <a:lnTo>
                    <a:pt x="1168" y="9859"/>
                  </a:lnTo>
                  <a:lnTo>
                    <a:pt x="755" y="10469"/>
                  </a:lnTo>
                  <a:lnTo>
                    <a:pt x="414" y="10972"/>
                  </a:lnTo>
                  <a:lnTo>
                    <a:pt x="180" y="11385"/>
                  </a:lnTo>
                  <a:lnTo>
                    <a:pt x="37" y="11672"/>
                  </a:lnTo>
                  <a:lnTo>
                    <a:pt x="1" y="11762"/>
                  </a:lnTo>
                  <a:lnTo>
                    <a:pt x="1" y="11834"/>
                  </a:lnTo>
                  <a:lnTo>
                    <a:pt x="55" y="11924"/>
                  </a:lnTo>
                  <a:lnTo>
                    <a:pt x="180" y="12049"/>
                  </a:lnTo>
                  <a:lnTo>
                    <a:pt x="575" y="12444"/>
                  </a:lnTo>
                  <a:lnTo>
                    <a:pt x="1186" y="12983"/>
                  </a:lnTo>
                  <a:lnTo>
                    <a:pt x="1976" y="13665"/>
                  </a:lnTo>
                  <a:lnTo>
                    <a:pt x="3897" y="15282"/>
                  </a:lnTo>
                  <a:lnTo>
                    <a:pt x="6106" y="17095"/>
                  </a:lnTo>
                  <a:lnTo>
                    <a:pt x="8333" y="18873"/>
                  </a:lnTo>
                  <a:lnTo>
                    <a:pt x="10308" y="20435"/>
                  </a:lnTo>
                  <a:lnTo>
                    <a:pt x="11763" y="21549"/>
                  </a:lnTo>
                  <a:lnTo>
                    <a:pt x="12211" y="21872"/>
                  </a:lnTo>
                  <a:lnTo>
                    <a:pt x="12445" y="22015"/>
                  </a:lnTo>
                  <a:lnTo>
                    <a:pt x="12535" y="22033"/>
                  </a:lnTo>
                  <a:lnTo>
                    <a:pt x="12642" y="22015"/>
                  </a:lnTo>
                  <a:lnTo>
                    <a:pt x="12732" y="21962"/>
                  </a:lnTo>
                  <a:lnTo>
                    <a:pt x="12822" y="21872"/>
                  </a:lnTo>
                  <a:lnTo>
                    <a:pt x="12912" y="21782"/>
                  </a:lnTo>
                  <a:lnTo>
                    <a:pt x="13002" y="21656"/>
                  </a:lnTo>
                  <a:lnTo>
                    <a:pt x="13091" y="21513"/>
                  </a:lnTo>
                  <a:lnTo>
                    <a:pt x="13163" y="21351"/>
                  </a:lnTo>
                  <a:lnTo>
                    <a:pt x="13235" y="21189"/>
                  </a:lnTo>
                  <a:lnTo>
                    <a:pt x="13289" y="21010"/>
                  </a:lnTo>
                  <a:lnTo>
                    <a:pt x="13325" y="20830"/>
                  </a:lnTo>
                  <a:lnTo>
                    <a:pt x="13361" y="20651"/>
                  </a:lnTo>
                  <a:lnTo>
                    <a:pt x="13397" y="20489"/>
                  </a:lnTo>
                  <a:lnTo>
                    <a:pt x="13397" y="20310"/>
                  </a:lnTo>
                  <a:lnTo>
                    <a:pt x="13397" y="20148"/>
                  </a:lnTo>
                  <a:lnTo>
                    <a:pt x="13379" y="20004"/>
                  </a:lnTo>
                  <a:lnTo>
                    <a:pt x="13307" y="19825"/>
                  </a:lnTo>
                  <a:lnTo>
                    <a:pt x="13199" y="19537"/>
                  </a:lnTo>
                  <a:lnTo>
                    <a:pt x="12822" y="18711"/>
                  </a:lnTo>
                  <a:lnTo>
                    <a:pt x="12337" y="17688"/>
                  </a:lnTo>
                  <a:lnTo>
                    <a:pt x="11798" y="16575"/>
                  </a:lnTo>
                  <a:lnTo>
                    <a:pt x="10775" y="14581"/>
                  </a:lnTo>
                  <a:lnTo>
                    <a:pt x="10326" y="13701"/>
                  </a:lnTo>
                  <a:lnTo>
                    <a:pt x="11457" y="12355"/>
                  </a:lnTo>
                  <a:lnTo>
                    <a:pt x="16629" y="6231"/>
                  </a:lnTo>
                  <a:lnTo>
                    <a:pt x="8782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888600" y="3679475"/>
              <a:ext cx="335375" cy="329975"/>
            </a:xfrm>
            <a:custGeom>
              <a:avLst/>
              <a:gdLst/>
              <a:ahLst/>
              <a:cxnLst/>
              <a:rect l="l" t="t" r="r" b="b"/>
              <a:pathLst>
                <a:path w="13415" h="13199" extrusionOk="0">
                  <a:moveTo>
                    <a:pt x="1922" y="0"/>
                  </a:moveTo>
                  <a:lnTo>
                    <a:pt x="1114" y="1113"/>
                  </a:lnTo>
                  <a:lnTo>
                    <a:pt x="504" y="2011"/>
                  </a:lnTo>
                  <a:lnTo>
                    <a:pt x="270" y="2370"/>
                  </a:lnTo>
                  <a:lnTo>
                    <a:pt x="108" y="2658"/>
                  </a:lnTo>
                  <a:lnTo>
                    <a:pt x="19" y="2873"/>
                  </a:lnTo>
                  <a:lnTo>
                    <a:pt x="1" y="2945"/>
                  </a:lnTo>
                  <a:lnTo>
                    <a:pt x="1" y="2999"/>
                  </a:lnTo>
                  <a:lnTo>
                    <a:pt x="55" y="3089"/>
                  </a:lnTo>
                  <a:lnTo>
                    <a:pt x="180" y="3214"/>
                  </a:lnTo>
                  <a:lnTo>
                    <a:pt x="575" y="3609"/>
                  </a:lnTo>
                  <a:lnTo>
                    <a:pt x="1186" y="4148"/>
                  </a:lnTo>
                  <a:lnTo>
                    <a:pt x="1958" y="4830"/>
                  </a:lnTo>
                  <a:lnTo>
                    <a:pt x="3897" y="6447"/>
                  </a:lnTo>
                  <a:lnTo>
                    <a:pt x="6106" y="8260"/>
                  </a:lnTo>
                  <a:lnTo>
                    <a:pt x="8333" y="10038"/>
                  </a:lnTo>
                  <a:lnTo>
                    <a:pt x="10308" y="11600"/>
                  </a:lnTo>
                  <a:lnTo>
                    <a:pt x="11763" y="12714"/>
                  </a:lnTo>
                  <a:lnTo>
                    <a:pt x="12211" y="13037"/>
                  </a:lnTo>
                  <a:lnTo>
                    <a:pt x="12445" y="13180"/>
                  </a:lnTo>
                  <a:lnTo>
                    <a:pt x="12535" y="13198"/>
                  </a:lnTo>
                  <a:lnTo>
                    <a:pt x="12642" y="13180"/>
                  </a:lnTo>
                  <a:lnTo>
                    <a:pt x="12732" y="13127"/>
                  </a:lnTo>
                  <a:lnTo>
                    <a:pt x="12822" y="13037"/>
                  </a:lnTo>
                  <a:lnTo>
                    <a:pt x="12912" y="12947"/>
                  </a:lnTo>
                  <a:lnTo>
                    <a:pt x="13002" y="12821"/>
                  </a:lnTo>
                  <a:lnTo>
                    <a:pt x="13091" y="12678"/>
                  </a:lnTo>
                  <a:lnTo>
                    <a:pt x="13163" y="12516"/>
                  </a:lnTo>
                  <a:lnTo>
                    <a:pt x="13235" y="12354"/>
                  </a:lnTo>
                  <a:lnTo>
                    <a:pt x="13289" y="12175"/>
                  </a:lnTo>
                  <a:lnTo>
                    <a:pt x="13343" y="11995"/>
                  </a:lnTo>
                  <a:lnTo>
                    <a:pt x="13379" y="11816"/>
                  </a:lnTo>
                  <a:lnTo>
                    <a:pt x="13397" y="11636"/>
                  </a:lnTo>
                  <a:lnTo>
                    <a:pt x="13415" y="11475"/>
                  </a:lnTo>
                  <a:lnTo>
                    <a:pt x="13397" y="11313"/>
                  </a:lnTo>
                  <a:lnTo>
                    <a:pt x="13379" y="11169"/>
                  </a:lnTo>
                  <a:lnTo>
                    <a:pt x="13307" y="10954"/>
                  </a:lnTo>
                  <a:lnTo>
                    <a:pt x="13181" y="10631"/>
                  </a:lnTo>
                  <a:lnTo>
                    <a:pt x="12768" y="9733"/>
                  </a:lnTo>
                  <a:lnTo>
                    <a:pt x="12211" y="8583"/>
                  </a:lnTo>
                  <a:lnTo>
                    <a:pt x="11619" y="7398"/>
                  </a:lnTo>
                  <a:lnTo>
                    <a:pt x="11619" y="7398"/>
                  </a:lnTo>
                  <a:lnTo>
                    <a:pt x="11745" y="7757"/>
                  </a:lnTo>
                  <a:lnTo>
                    <a:pt x="11852" y="8117"/>
                  </a:lnTo>
                  <a:lnTo>
                    <a:pt x="11924" y="8440"/>
                  </a:lnTo>
                  <a:lnTo>
                    <a:pt x="11924" y="8583"/>
                  </a:lnTo>
                  <a:lnTo>
                    <a:pt x="11924" y="8709"/>
                  </a:lnTo>
                  <a:lnTo>
                    <a:pt x="11906" y="8817"/>
                  </a:lnTo>
                  <a:lnTo>
                    <a:pt x="11870" y="8907"/>
                  </a:lnTo>
                  <a:lnTo>
                    <a:pt x="11816" y="8979"/>
                  </a:lnTo>
                  <a:lnTo>
                    <a:pt x="11727" y="9014"/>
                  </a:lnTo>
                  <a:lnTo>
                    <a:pt x="11637" y="9032"/>
                  </a:lnTo>
                  <a:lnTo>
                    <a:pt x="11511" y="9014"/>
                  </a:lnTo>
                  <a:lnTo>
                    <a:pt x="11350" y="8979"/>
                  </a:lnTo>
                  <a:lnTo>
                    <a:pt x="11170" y="8889"/>
                  </a:lnTo>
                  <a:lnTo>
                    <a:pt x="11008" y="8799"/>
                  </a:lnTo>
                  <a:lnTo>
                    <a:pt x="10829" y="8673"/>
                  </a:lnTo>
                  <a:lnTo>
                    <a:pt x="10380" y="8368"/>
                  </a:lnTo>
                  <a:lnTo>
                    <a:pt x="9877" y="7937"/>
                  </a:lnTo>
                  <a:lnTo>
                    <a:pt x="9284" y="7452"/>
                  </a:lnTo>
                  <a:lnTo>
                    <a:pt x="8656" y="6878"/>
                  </a:lnTo>
                  <a:lnTo>
                    <a:pt x="7992" y="6267"/>
                  </a:lnTo>
                  <a:lnTo>
                    <a:pt x="7291" y="5603"/>
                  </a:lnTo>
                  <a:lnTo>
                    <a:pt x="6591" y="4902"/>
                  </a:lnTo>
                  <a:lnTo>
                    <a:pt x="5172" y="3502"/>
                  </a:lnTo>
                  <a:lnTo>
                    <a:pt x="3861" y="2137"/>
                  </a:lnTo>
                  <a:lnTo>
                    <a:pt x="2748" y="934"/>
                  </a:lnTo>
                  <a:lnTo>
                    <a:pt x="2299" y="431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607575" y="3136275"/>
              <a:ext cx="895625" cy="615950"/>
            </a:xfrm>
            <a:custGeom>
              <a:avLst/>
              <a:gdLst/>
              <a:ahLst/>
              <a:cxnLst/>
              <a:rect l="l" t="t" r="r" b="b"/>
              <a:pathLst>
                <a:path w="35825" h="24638" extrusionOk="0">
                  <a:moveTo>
                    <a:pt x="29378" y="0"/>
                  </a:moveTo>
                  <a:lnTo>
                    <a:pt x="29073" y="18"/>
                  </a:lnTo>
                  <a:lnTo>
                    <a:pt x="28732" y="72"/>
                  </a:lnTo>
                  <a:lnTo>
                    <a:pt x="28337" y="144"/>
                  </a:lnTo>
                  <a:lnTo>
                    <a:pt x="27439" y="323"/>
                  </a:lnTo>
                  <a:lnTo>
                    <a:pt x="26415" y="575"/>
                  </a:lnTo>
                  <a:lnTo>
                    <a:pt x="25266" y="898"/>
                  </a:lnTo>
                  <a:lnTo>
                    <a:pt x="24045" y="1239"/>
                  </a:lnTo>
                  <a:lnTo>
                    <a:pt x="21405" y="2029"/>
                  </a:lnTo>
                  <a:lnTo>
                    <a:pt x="18676" y="2873"/>
                  </a:lnTo>
                  <a:lnTo>
                    <a:pt x="17311" y="3268"/>
                  </a:lnTo>
                  <a:lnTo>
                    <a:pt x="15982" y="3645"/>
                  </a:lnTo>
                  <a:lnTo>
                    <a:pt x="14725" y="3987"/>
                  </a:lnTo>
                  <a:lnTo>
                    <a:pt x="13540" y="4292"/>
                  </a:lnTo>
                  <a:lnTo>
                    <a:pt x="12445" y="4525"/>
                  </a:lnTo>
                  <a:lnTo>
                    <a:pt x="11942" y="4615"/>
                  </a:lnTo>
                  <a:lnTo>
                    <a:pt x="11475" y="4687"/>
                  </a:lnTo>
                  <a:lnTo>
                    <a:pt x="11206" y="4723"/>
                  </a:lnTo>
                  <a:lnTo>
                    <a:pt x="10631" y="4723"/>
                  </a:lnTo>
                  <a:lnTo>
                    <a:pt x="10326" y="4705"/>
                  </a:lnTo>
                  <a:lnTo>
                    <a:pt x="9733" y="4615"/>
                  </a:lnTo>
                  <a:lnTo>
                    <a:pt x="9159" y="4525"/>
                  </a:lnTo>
                  <a:lnTo>
                    <a:pt x="8656" y="4400"/>
                  </a:lnTo>
                  <a:lnTo>
                    <a:pt x="8261" y="4292"/>
                  </a:lnTo>
                  <a:lnTo>
                    <a:pt x="7902" y="4184"/>
                  </a:lnTo>
                  <a:lnTo>
                    <a:pt x="1" y="8404"/>
                  </a:lnTo>
                  <a:lnTo>
                    <a:pt x="360" y="8817"/>
                  </a:lnTo>
                  <a:lnTo>
                    <a:pt x="773" y="9284"/>
                  </a:lnTo>
                  <a:lnTo>
                    <a:pt x="1347" y="9859"/>
                  </a:lnTo>
                  <a:lnTo>
                    <a:pt x="1671" y="10164"/>
                  </a:lnTo>
                  <a:lnTo>
                    <a:pt x="2048" y="10505"/>
                  </a:lnTo>
                  <a:lnTo>
                    <a:pt x="2425" y="10828"/>
                  </a:lnTo>
                  <a:lnTo>
                    <a:pt x="2838" y="11169"/>
                  </a:lnTo>
                  <a:lnTo>
                    <a:pt x="3287" y="11493"/>
                  </a:lnTo>
                  <a:lnTo>
                    <a:pt x="3754" y="11816"/>
                  </a:lnTo>
                  <a:lnTo>
                    <a:pt x="4238" y="12121"/>
                  </a:lnTo>
                  <a:lnTo>
                    <a:pt x="4723" y="12391"/>
                  </a:lnTo>
                  <a:lnTo>
                    <a:pt x="5011" y="12534"/>
                  </a:lnTo>
                  <a:lnTo>
                    <a:pt x="5316" y="12660"/>
                  </a:lnTo>
                  <a:lnTo>
                    <a:pt x="5621" y="12786"/>
                  </a:lnTo>
                  <a:lnTo>
                    <a:pt x="5926" y="12875"/>
                  </a:lnTo>
                  <a:lnTo>
                    <a:pt x="6250" y="12965"/>
                  </a:lnTo>
                  <a:lnTo>
                    <a:pt x="6573" y="13037"/>
                  </a:lnTo>
                  <a:lnTo>
                    <a:pt x="6914" y="13109"/>
                  </a:lnTo>
                  <a:lnTo>
                    <a:pt x="7255" y="13163"/>
                  </a:lnTo>
                  <a:lnTo>
                    <a:pt x="7596" y="13199"/>
                  </a:lnTo>
                  <a:lnTo>
                    <a:pt x="7938" y="13217"/>
                  </a:lnTo>
                  <a:lnTo>
                    <a:pt x="8297" y="13234"/>
                  </a:lnTo>
                  <a:lnTo>
                    <a:pt x="8656" y="13234"/>
                  </a:lnTo>
                  <a:lnTo>
                    <a:pt x="9374" y="13217"/>
                  </a:lnTo>
                  <a:lnTo>
                    <a:pt x="10128" y="13145"/>
                  </a:lnTo>
                  <a:lnTo>
                    <a:pt x="10865" y="13055"/>
                  </a:lnTo>
                  <a:lnTo>
                    <a:pt x="11619" y="12929"/>
                  </a:lnTo>
                  <a:lnTo>
                    <a:pt x="12373" y="12768"/>
                  </a:lnTo>
                  <a:lnTo>
                    <a:pt x="13127" y="12588"/>
                  </a:lnTo>
                  <a:lnTo>
                    <a:pt x="13881" y="12391"/>
                  </a:lnTo>
                  <a:lnTo>
                    <a:pt x="14636" y="12175"/>
                  </a:lnTo>
                  <a:lnTo>
                    <a:pt x="15354" y="11924"/>
                  </a:lnTo>
                  <a:lnTo>
                    <a:pt x="16072" y="11672"/>
                  </a:lnTo>
                  <a:lnTo>
                    <a:pt x="16772" y="11421"/>
                  </a:lnTo>
                  <a:lnTo>
                    <a:pt x="17455" y="11151"/>
                  </a:lnTo>
                  <a:lnTo>
                    <a:pt x="18101" y="10882"/>
                  </a:lnTo>
                  <a:lnTo>
                    <a:pt x="18730" y="10613"/>
                  </a:lnTo>
                  <a:lnTo>
                    <a:pt x="19897" y="10092"/>
                  </a:lnTo>
                  <a:lnTo>
                    <a:pt x="20903" y="9607"/>
                  </a:lnTo>
                  <a:lnTo>
                    <a:pt x="21729" y="9176"/>
                  </a:lnTo>
                  <a:lnTo>
                    <a:pt x="22357" y="8853"/>
                  </a:lnTo>
                  <a:lnTo>
                    <a:pt x="22878" y="8548"/>
                  </a:lnTo>
                  <a:lnTo>
                    <a:pt x="22878" y="8548"/>
                  </a:lnTo>
                  <a:lnTo>
                    <a:pt x="15569" y="18137"/>
                  </a:lnTo>
                  <a:lnTo>
                    <a:pt x="15480" y="18262"/>
                  </a:lnTo>
                  <a:lnTo>
                    <a:pt x="23776" y="24637"/>
                  </a:lnTo>
                  <a:lnTo>
                    <a:pt x="24045" y="24332"/>
                  </a:lnTo>
                  <a:lnTo>
                    <a:pt x="24853" y="23380"/>
                  </a:lnTo>
                  <a:lnTo>
                    <a:pt x="26290" y="21656"/>
                  </a:lnTo>
                  <a:lnTo>
                    <a:pt x="27170" y="20561"/>
                  </a:lnTo>
                  <a:lnTo>
                    <a:pt x="28121" y="19376"/>
                  </a:lnTo>
                  <a:lnTo>
                    <a:pt x="29127" y="18101"/>
                  </a:lnTo>
                  <a:lnTo>
                    <a:pt x="30150" y="16754"/>
                  </a:lnTo>
                  <a:lnTo>
                    <a:pt x="31156" y="15389"/>
                  </a:lnTo>
                  <a:lnTo>
                    <a:pt x="32144" y="14025"/>
                  </a:lnTo>
                  <a:lnTo>
                    <a:pt x="32611" y="13342"/>
                  </a:lnTo>
                  <a:lnTo>
                    <a:pt x="33059" y="12660"/>
                  </a:lnTo>
                  <a:lnTo>
                    <a:pt x="33490" y="11995"/>
                  </a:lnTo>
                  <a:lnTo>
                    <a:pt x="33886" y="11349"/>
                  </a:lnTo>
                  <a:lnTo>
                    <a:pt x="34263" y="10738"/>
                  </a:lnTo>
                  <a:lnTo>
                    <a:pt x="34604" y="10128"/>
                  </a:lnTo>
                  <a:lnTo>
                    <a:pt x="34909" y="9553"/>
                  </a:lnTo>
                  <a:lnTo>
                    <a:pt x="35178" y="8997"/>
                  </a:lnTo>
                  <a:lnTo>
                    <a:pt x="35394" y="8476"/>
                  </a:lnTo>
                  <a:lnTo>
                    <a:pt x="35573" y="7991"/>
                  </a:lnTo>
                  <a:lnTo>
                    <a:pt x="35699" y="7542"/>
                  </a:lnTo>
                  <a:lnTo>
                    <a:pt x="35753" y="7345"/>
                  </a:lnTo>
                  <a:lnTo>
                    <a:pt x="35789" y="7147"/>
                  </a:lnTo>
                  <a:lnTo>
                    <a:pt x="35825" y="6788"/>
                  </a:lnTo>
                  <a:lnTo>
                    <a:pt x="35825" y="6447"/>
                  </a:lnTo>
                  <a:lnTo>
                    <a:pt x="35825" y="6106"/>
                  </a:lnTo>
                  <a:lnTo>
                    <a:pt x="35807" y="5764"/>
                  </a:lnTo>
                  <a:lnTo>
                    <a:pt x="35753" y="5441"/>
                  </a:lnTo>
                  <a:lnTo>
                    <a:pt x="35681" y="5100"/>
                  </a:lnTo>
                  <a:lnTo>
                    <a:pt x="35609" y="4777"/>
                  </a:lnTo>
                  <a:lnTo>
                    <a:pt x="35502" y="4472"/>
                  </a:lnTo>
                  <a:lnTo>
                    <a:pt x="35376" y="4166"/>
                  </a:lnTo>
                  <a:lnTo>
                    <a:pt x="35250" y="3861"/>
                  </a:lnTo>
                  <a:lnTo>
                    <a:pt x="35089" y="3556"/>
                  </a:lnTo>
                  <a:lnTo>
                    <a:pt x="34927" y="3268"/>
                  </a:lnTo>
                  <a:lnTo>
                    <a:pt x="34747" y="2999"/>
                  </a:lnTo>
                  <a:lnTo>
                    <a:pt x="34568" y="2730"/>
                  </a:lnTo>
                  <a:lnTo>
                    <a:pt x="34352" y="2460"/>
                  </a:lnTo>
                  <a:lnTo>
                    <a:pt x="34137" y="2227"/>
                  </a:lnTo>
                  <a:lnTo>
                    <a:pt x="33921" y="1975"/>
                  </a:lnTo>
                  <a:lnTo>
                    <a:pt x="33670" y="1760"/>
                  </a:lnTo>
                  <a:lnTo>
                    <a:pt x="33437" y="1545"/>
                  </a:lnTo>
                  <a:lnTo>
                    <a:pt x="33167" y="1329"/>
                  </a:lnTo>
                  <a:lnTo>
                    <a:pt x="32916" y="1149"/>
                  </a:lnTo>
                  <a:lnTo>
                    <a:pt x="32629" y="970"/>
                  </a:lnTo>
                  <a:lnTo>
                    <a:pt x="32359" y="790"/>
                  </a:lnTo>
                  <a:lnTo>
                    <a:pt x="32072" y="647"/>
                  </a:lnTo>
                  <a:lnTo>
                    <a:pt x="31785" y="503"/>
                  </a:lnTo>
                  <a:lnTo>
                    <a:pt x="31479" y="377"/>
                  </a:lnTo>
                  <a:lnTo>
                    <a:pt x="31192" y="288"/>
                  </a:lnTo>
                  <a:lnTo>
                    <a:pt x="30887" y="180"/>
                  </a:lnTo>
                  <a:lnTo>
                    <a:pt x="30581" y="108"/>
                  </a:lnTo>
                  <a:lnTo>
                    <a:pt x="30276" y="54"/>
                  </a:lnTo>
                  <a:lnTo>
                    <a:pt x="29953" y="18"/>
                  </a:lnTo>
                  <a:lnTo>
                    <a:pt x="2964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1170525" y="3260625"/>
              <a:ext cx="75450" cy="102375"/>
            </a:xfrm>
            <a:custGeom>
              <a:avLst/>
              <a:gdLst/>
              <a:ahLst/>
              <a:cxnLst/>
              <a:rect l="l" t="t" r="r" b="b"/>
              <a:pathLst>
                <a:path w="3018" h="4095" extrusionOk="0">
                  <a:moveTo>
                    <a:pt x="3018" y="0"/>
                  </a:moveTo>
                  <a:lnTo>
                    <a:pt x="3000" y="18"/>
                  </a:lnTo>
                  <a:lnTo>
                    <a:pt x="2604" y="485"/>
                  </a:lnTo>
                  <a:lnTo>
                    <a:pt x="2245" y="970"/>
                  </a:lnTo>
                  <a:lnTo>
                    <a:pt x="1455" y="1994"/>
                  </a:lnTo>
                  <a:lnTo>
                    <a:pt x="1599" y="1688"/>
                  </a:lnTo>
                  <a:lnTo>
                    <a:pt x="1832" y="1185"/>
                  </a:lnTo>
                  <a:lnTo>
                    <a:pt x="1940" y="934"/>
                  </a:lnTo>
                  <a:lnTo>
                    <a:pt x="2084" y="683"/>
                  </a:lnTo>
                  <a:lnTo>
                    <a:pt x="2084" y="665"/>
                  </a:lnTo>
                  <a:lnTo>
                    <a:pt x="2048" y="665"/>
                  </a:lnTo>
                  <a:lnTo>
                    <a:pt x="1743" y="1150"/>
                  </a:lnTo>
                  <a:lnTo>
                    <a:pt x="1581" y="1383"/>
                  </a:lnTo>
                  <a:lnTo>
                    <a:pt x="1455" y="1634"/>
                  </a:lnTo>
                  <a:lnTo>
                    <a:pt x="1222" y="2101"/>
                  </a:lnTo>
                  <a:lnTo>
                    <a:pt x="1114" y="2371"/>
                  </a:lnTo>
                  <a:lnTo>
                    <a:pt x="1060" y="2514"/>
                  </a:lnTo>
                  <a:lnTo>
                    <a:pt x="719" y="2981"/>
                  </a:lnTo>
                  <a:lnTo>
                    <a:pt x="378" y="3538"/>
                  </a:lnTo>
                  <a:lnTo>
                    <a:pt x="198" y="3807"/>
                  </a:lnTo>
                  <a:lnTo>
                    <a:pt x="1" y="4077"/>
                  </a:lnTo>
                  <a:lnTo>
                    <a:pt x="1" y="4094"/>
                  </a:lnTo>
                  <a:lnTo>
                    <a:pt x="37" y="4094"/>
                  </a:lnTo>
                  <a:lnTo>
                    <a:pt x="432" y="3610"/>
                  </a:lnTo>
                  <a:lnTo>
                    <a:pt x="827" y="3125"/>
                  </a:lnTo>
                  <a:lnTo>
                    <a:pt x="1204" y="2622"/>
                  </a:lnTo>
                  <a:lnTo>
                    <a:pt x="1581" y="2101"/>
                  </a:lnTo>
                  <a:lnTo>
                    <a:pt x="2299" y="1078"/>
                  </a:lnTo>
                  <a:lnTo>
                    <a:pt x="2676" y="557"/>
                  </a:lnTo>
                  <a:lnTo>
                    <a:pt x="3018" y="36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465725" y="2730000"/>
              <a:ext cx="360950" cy="457475"/>
            </a:xfrm>
            <a:custGeom>
              <a:avLst/>
              <a:gdLst/>
              <a:ahLst/>
              <a:cxnLst/>
              <a:rect l="l" t="t" r="r" b="b"/>
              <a:pathLst>
                <a:path w="14438" h="18299" extrusionOk="0">
                  <a:moveTo>
                    <a:pt x="8997" y="0"/>
                  </a:moveTo>
                  <a:lnTo>
                    <a:pt x="8745" y="18"/>
                  </a:lnTo>
                  <a:lnTo>
                    <a:pt x="8476" y="36"/>
                  </a:lnTo>
                  <a:lnTo>
                    <a:pt x="8278" y="54"/>
                  </a:lnTo>
                  <a:lnTo>
                    <a:pt x="8081" y="108"/>
                  </a:lnTo>
                  <a:lnTo>
                    <a:pt x="7883" y="162"/>
                  </a:lnTo>
                  <a:lnTo>
                    <a:pt x="7704" y="234"/>
                  </a:lnTo>
                  <a:lnTo>
                    <a:pt x="7524" y="306"/>
                  </a:lnTo>
                  <a:lnTo>
                    <a:pt x="7345" y="413"/>
                  </a:lnTo>
                  <a:lnTo>
                    <a:pt x="7165" y="521"/>
                  </a:lnTo>
                  <a:lnTo>
                    <a:pt x="7003" y="629"/>
                  </a:lnTo>
                  <a:lnTo>
                    <a:pt x="6680" y="880"/>
                  </a:lnTo>
                  <a:lnTo>
                    <a:pt x="6393" y="1167"/>
                  </a:lnTo>
                  <a:lnTo>
                    <a:pt x="6124" y="1491"/>
                  </a:lnTo>
                  <a:lnTo>
                    <a:pt x="5872" y="1814"/>
                  </a:lnTo>
                  <a:lnTo>
                    <a:pt x="5746" y="2011"/>
                  </a:lnTo>
                  <a:lnTo>
                    <a:pt x="5639" y="2227"/>
                  </a:lnTo>
                  <a:lnTo>
                    <a:pt x="5531" y="2442"/>
                  </a:lnTo>
                  <a:lnTo>
                    <a:pt x="5441" y="2676"/>
                  </a:lnTo>
                  <a:lnTo>
                    <a:pt x="5298" y="3143"/>
                  </a:lnTo>
                  <a:lnTo>
                    <a:pt x="5154" y="3628"/>
                  </a:lnTo>
                  <a:lnTo>
                    <a:pt x="5010" y="4094"/>
                  </a:lnTo>
                  <a:lnTo>
                    <a:pt x="4831" y="4561"/>
                  </a:lnTo>
                  <a:lnTo>
                    <a:pt x="4741" y="4777"/>
                  </a:lnTo>
                  <a:lnTo>
                    <a:pt x="4615" y="4992"/>
                  </a:lnTo>
                  <a:lnTo>
                    <a:pt x="4489" y="5190"/>
                  </a:lnTo>
                  <a:lnTo>
                    <a:pt x="4346" y="5387"/>
                  </a:lnTo>
                  <a:lnTo>
                    <a:pt x="4202" y="5531"/>
                  </a:lnTo>
                  <a:lnTo>
                    <a:pt x="4076" y="5657"/>
                  </a:lnTo>
                  <a:lnTo>
                    <a:pt x="3807" y="5872"/>
                  </a:lnTo>
                  <a:lnTo>
                    <a:pt x="3520" y="6052"/>
                  </a:lnTo>
                  <a:lnTo>
                    <a:pt x="3250" y="6213"/>
                  </a:lnTo>
                  <a:lnTo>
                    <a:pt x="2963" y="6375"/>
                  </a:lnTo>
                  <a:lnTo>
                    <a:pt x="2694" y="6555"/>
                  </a:lnTo>
                  <a:lnTo>
                    <a:pt x="2568" y="6662"/>
                  </a:lnTo>
                  <a:lnTo>
                    <a:pt x="2424" y="6788"/>
                  </a:lnTo>
                  <a:lnTo>
                    <a:pt x="2299" y="6932"/>
                  </a:lnTo>
                  <a:lnTo>
                    <a:pt x="2155" y="7075"/>
                  </a:lnTo>
                  <a:lnTo>
                    <a:pt x="2047" y="7237"/>
                  </a:lnTo>
                  <a:lnTo>
                    <a:pt x="1958" y="7398"/>
                  </a:lnTo>
                  <a:lnTo>
                    <a:pt x="1886" y="7578"/>
                  </a:lnTo>
                  <a:lnTo>
                    <a:pt x="1832" y="7794"/>
                  </a:lnTo>
                  <a:lnTo>
                    <a:pt x="1796" y="8027"/>
                  </a:lnTo>
                  <a:lnTo>
                    <a:pt x="1796" y="8314"/>
                  </a:lnTo>
                  <a:lnTo>
                    <a:pt x="1832" y="8655"/>
                  </a:lnTo>
                  <a:lnTo>
                    <a:pt x="1886" y="9033"/>
                  </a:lnTo>
                  <a:lnTo>
                    <a:pt x="1940" y="9356"/>
                  </a:lnTo>
                  <a:lnTo>
                    <a:pt x="1958" y="9535"/>
                  </a:lnTo>
                  <a:lnTo>
                    <a:pt x="1958" y="9733"/>
                  </a:lnTo>
                  <a:lnTo>
                    <a:pt x="1958" y="9912"/>
                  </a:lnTo>
                  <a:lnTo>
                    <a:pt x="1922" y="10092"/>
                  </a:lnTo>
                  <a:lnTo>
                    <a:pt x="1868" y="10272"/>
                  </a:lnTo>
                  <a:lnTo>
                    <a:pt x="1796" y="10415"/>
                  </a:lnTo>
                  <a:lnTo>
                    <a:pt x="1724" y="10523"/>
                  </a:lnTo>
                  <a:lnTo>
                    <a:pt x="1652" y="10613"/>
                  </a:lnTo>
                  <a:lnTo>
                    <a:pt x="1473" y="10774"/>
                  </a:lnTo>
                  <a:lnTo>
                    <a:pt x="1275" y="10918"/>
                  </a:lnTo>
                  <a:lnTo>
                    <a:pt x="1078" y="11044"/>
                  </a:lnTo>
                  <a:lnTo>
                    <a:pt x="862" y="11169"/>
                  </a:lnTo>
                  <a:lnTo>
                    <a:pt x="665" y="11313"/>
                  </a:lnTo>
                  <a:lnTo>
                    <a:pt x="485" y="11475"/>
                  </a:lnTo>
                  <a:lnTo>
                    <a:pt x="413" y="11582"/>
                  </a:lnTo>
                  <a:lnTo>
                    <a:pt x="341" y="11672"/>
                  </a:lnTo>
                  <a:lnTo>
                    <a:pt x="252" y="11834"/>
                  </a:lnTo>
                  <a:lnTo>
                    <a:pt x="180" y="11977"/>
                  </a:lnTo>
                  <a:lnTo>
                    <a:pt x="126" y="12139"/>
                  </a:lnTo>
                  <a:lnTo>
                    <a:pt x="72" y="12301"/>
                  </a:lnTo>
                  <a:lnTo>
                    <a:pt x="36" y="12462"/>
                  </a:lnTo>
                  <a:lnTo>
                    <a:pt x="18" y="12624"/>
                  </a:lnTo>
                  <a:lnTo>
                    <a:pt x="0" y="12804"/>
                  </a:lnTo>
                  <a:lnTo>
                    <a:pt x="0" y="12965"/>
                  </a:lnTo>
                  <a:lnTo>
                    <a:pt x="36" y="13306"/>
                  </a:lnTo>
                  <a:lnTo>
                    <a:pt x="126" y="13647"/>
                  </a:lnTo>
                  <a:lnTo>
                    <a:pt x="234" y="13971"/>
                  </a:lnTo>
                  <a:lnTo>
                    <a:pt x="359" y="14276"/>
                  </a:lnTo>
                  <a:lnTo>
                    <a:pt x="557" y="14617"/>
                  </a:lnTo>
                  <a:lnTo>
                    <a:pt x="772" y="14940"/>
                  </a:lnTo>
                  <a:lnTo>
                    <a:pt x="1006" y="15246"/>
                  </a:lnTo>
                  <a:lnTo>
                    <a:pt x="1257" y="15515"/>
                  </a:lnTo>
                  <a:lnTo>
                    <a:pt x="1527" y="15784"/>
                  </a:lnTo>
                  <a:lnTo>
                    <a:pt x="1832" y="16036"/>
                  </a:lnTo>
                  <a:lnTo>
                    <a:pt x="2137" y="16269"/>
                  </a:lnTo>
                  <a:lnTo>
                    <a:pt x="2460" y="16485"/>
                  </a:lnTo>
                  <a:lnTo>
                    <a:pt x="2784" y="16700"/>
                  </a:lnTo>
                  <a:lnTo>
                    <a:pt x="3125" y="16880"/>
                  </a:lnTo>
                  <a:lnTo>
                    <a:pt x="3484" y="17059"/>
                  </a:lnTo>
                  <a:lnTo>
                    <a:pt x="3825" y="17221"/>
                  </a:lnTo>
                  <a:lnTo>
                    <a:pt x="4184" y="17365"/>
                  </a:lnTo>
                  <a:lnTo>
                    <a:pt x="4543" y="17490"/>
                  </a:lnTo>
                  <a:lnTo>
                    <a:pt x="4902" y="17616"/>
                  </a:lnTo>
                  <a:lnTo>
                    <a:pt x="5262" y="17724"/>
                  </a:lnTo>
                  <a:lnTo>
                    <a:pt x="5998" y="17921"/>
                  </a:lnTo>
                  <a:lnTo>
                    <a:pt x="6770" y="18083"/>
                  </a:lnTo>
                  <a:lnTo>
                    <a:pt x="7542" y="18191"/>
                  </a:lnTo>
                  <a:lnTo>
                    <a:pt x="7937" y="18244"/>
                  </a:lnTo>
                  <a:lnTo>
                    <a:pt x="8332" y="18280"/>
                  </a:lnTo>
                  <a:lnTo>
                    <a:pt x="8727" y="18298"/>
                  </a:lnTo>
                  <a:lnTo>
                    <a:pt x="9517" y="18298"/>
                  </a:lnTo>
                  <a:lnTo>
                    <a:pt x="9895" y="18280"/>
                  </a:lnTo>
                  <a:lnTo>
                    <a:pt x="10290" y="18226"/>
                  </a:lnTo>
                  <a:lnTo>
                    <a:pt x="10667" y="18173"/>
                  </a:lnTo>
                  <a:lnTo>
                    <a:pt x="11044" y="18101"/>
                  </a:lnTo>
                  <a:lnTo>
                    <a:pt x="11421" y="18011"/>
                  </a:lnTo>
                  <a:lnTo>
                    <a:pt x="11744" y="17921"/>
                  </a:lnTo>
                  <a:lnTo>
                    <a:pt x="12067" y="17813"/>
                  </a:lnTo>
                  <a:lnTo>
                    <a:pt x="12373" y="17670"/>
                  </a:lnTo>
                  <a:lnTo>
                    <a:pt x="12678" y="17508"/>
                  </a:lnTo>
                  <a:lnTo>
                    <a:pt x="12965" y="17347"/>
                  </a:lnTo>
                  <a:lnTo>
                    <a:pt x="13235" y="17149"/>
                  </a:lnTo>
                  <a:lnTo>
                    <a:pt x="13486" y="16934"/>
                  </a:lnTo>
                  <a:lnTo>
                    <a:pt x="13737" y="16700"/>
                  </a:lnTo>
                  <a:lnTo>
                    <a:pt x="13971" y="16413"/>
                  </a:lnTo>
                  <a:lnTo>
                    <a:pt x="14150" y="16143"/>
                  </a:lnTo>
                  <a:lnTo>
                    <a:pt x="14222" y="16000"/>
                  </a:lnTo>
                  <a:lnTo>
                    <a:pt x="14294" y="15838"/>
                  </a:lnTo>
                  <a:lnTo>
                    <a:pt x="14348" y="15695"/>
                  </a:lnTo>
                  <a:lnTo>
                    <a:pt x="14384" y="15551"/>
                  </a:lnTo>
                  <a:lnTo>
                    <a:pt x="14420" y="15389"/>
                  </a:lnTo>
                  <a:lnTo>
                    <a:pt x="14438" y="15228"/>
                  </a:lnTo>
                  <a:lnTo>
                    <a:pt x="14438" y="15084"/>
                  </a:lnTo>
                  <a:lnTo>
                    <a:pt x="14438" y="14922"/>
                  </a:lnTo>
                  <a:lnTo>
                    <a:pt x="14420" y="14761"/>
                  </a:lnTo>
                  <a:lnTo>
                    <a:pt x="14384" y="14599"/>
                  </a:lnTo>
                  <a:lnTo>
                    <a:pt x="14330" y="14438"/>
                  </a:lnTo>
                  <a:lnTo>
                    <a:pt x="14276" y="14276"/>
                  </a:lnTo>
                  <a:lnTo>
                    <a:pt x="14132" y="14007"/>
                  </a:lnTo>
                  <a:lnTo>
                    <a:pt x="13971" y="13755"/>
                  </a:lnTo>
                  <a:lnTo>
                    <a:pt x="13612" y="13270"/>
                  </a:lnTo>
                  <a:lnTo>
                    <a:pt x="13450" y="13037"/>
                  </a:lnTo>
                  <a:lnTo>
                    <a:pt x="13342" y="12804"/>
                  </a:lnTo>
                  <a:lnTo>
                    <a:pt x="13288" y="12696"/>
                  </a:lnTo>
                  <a:lnTo>
                    <a:pt x="13270" y="12588"/>
                  </a:lnTo>
                  <a:lnTo>
                    <a:pt x="13252" y="12480"/>
                  </a:lnTo>
                  <a:lnTo>
                    <a:pt x="13270" y="12373"/>
                  </a:lnTo>
                  <a:lnTo>
                    <a:pt x="13324" y="12175"/>
                  </a:lnTo>
                  <a:lnTo>
                    <a:pt x="13432" y="11977"/>
                  </a:lnTo>
                  <a:lnTo>
                    <a:pt x="13540" y="11816"/>
                  </a:lnTo>
                  <a:lnTo>
                    <a:pt x="13683" y="11636"/>
                  </a:lnTo>
                  <a:lnTo>
                    <a:pt x="13953" y="11313"/>
                  </a:lnTo>
                  <a:lnTo>
                    <a:pt x="14079" y="11134"/>
                  </a:lnTo>
                  <a:lnTo>
                    <a:pt x="14168" y="10954"/>
                  </a:lnTo>
                  <a:lnTo>
                    <a:pt x="14240" y="10792"/>
                  </a:lnTo>
                  <a:lnTo>
                    <a:pt x="14294" y="10613"/>
                  </a:lnTo>
                  <a:lnTo>
                    <a:pt x="14330" y="10469"/>
                  </a:lnTo>
                  <a:lnTo>
                    <a:pt x="14348" y="10308"/>
                  </a:lnTo>
                  <a:lnTo>
                    <a:pt x="14348" y="10146"/>
                  </a:lnTo>
                  <a:lnTo>
                    <a:pt x="14348" y="9984"/>
                  </a:lnTo>
                  <a:lnTo>
                    <a:pt x="14330" y="9841"/>
                  </a:lnTo>
                  <a:lnTo>
                    <a:pt x="14294" y="9679"/>
                  </a:lnTo>
                  <a:lnTo>
                    <a:pt x="14204" y="9392"/>
                  </a:lnTo>
                  <a:lnTo>
                    <a:pt x="14061" y="9104"/>
                  </a:lnTo>
                  <a:lnTo>
                    <a:pt x="13899" y="8817"/>
                  </a:lnTo>
                  <a:lnTo>
                    <a:pt x="13719" y="8548"/>
                  </a:lnTo>
                  <a:lnTo>
                    <a:pt x="13522" y="8225"/>
                  </a:lnTo>
                  <a:lnTo>
                    <a:pt x="13360" y="7883"/>
                  </a:lnTo>
                  <a:lnTo>
                    <a:pt x="13235" y="7560"/>
                  </a:lnTo>
                  <a:lnTo>
                    <a:pt x="13145" y="7219"/>
                  </a:lnTo>
                  <a:lnTo>
                    <a:pt x="13073" y="6896"/>
                  </a:lnTo>
                  <a:lnTo>
                    <a:pt x="13037" y="6555"/>
                  </a:lnTo>
                  <a:lnTo>
                    <a:pt x="13001" y="6213"/>
                  </a:lnTo>
                  <a:lnTo>
                    <a:pt x="13001" y="5872"/>
                  </a:lnTo>
                  <a:lnTo>
                    <a:pt x="12983" y="5190"/>
                  </a:lnTo>
                  <a:lnTo>
                    <a:pt x="12965" y="4489"/>
                  </a:lnTo>
                  <a:lnTo>
                    <a:pt x="12947" y="4130"/>
                  </a:lnTo>
                  <a:lnTo>
                    <a:pt x="12911" y="3771"/>
                  </a:lnTo>
                  <a:lnTo>
                    <a:pt x="12857" y="3412"/>
                  </a:lnTo>
                  <a:lnTo>
                    <a:pt x="12768" y="3035"/>
                  </a:lnTo>
                  <a:lnTo>
                    <a:pt x="12696" y="2819"/>
                  </a:lnTo>
                  <a:lnTo>
                    <a:pt x="12606" y="2586"/>
                  </a:lnTo>
                  <a:lnTo>
                    <a:pt x="12498" y="2335"/>
                  </a:lnTo>
                  <a:lnTo>
                    <a:pt x="12355" y="2065"/>
                  </a:lnTo>
                  <a:lnTo>
                    <a:pt x="12211" y="1796"/>
                  </a:lnTo>
                  <a:lnTo>
                    <a:pt x="12013" y="1527"/>
                  </a:lnTo>
                  <a:lnTo>
                    <a:pt x="11816" y="1257"/>
                  </a:lnTo>
                  <a:lnTo>
                    <a:pt x="11565" y="1006"/>
                  </a:lnTo>
                  <a:lnTo>
                    <a:pt x="11313" y="772"/>
                  </a:lnTo>
                  <a:lnTo>
                    <a:pt x="11008" y="575"/>
                  </a:lnTo>
                  <a:lnTo>
                    <a:pt x="10667" y="377"/>
                  </a:lnTo>
                  <a:lnTo>
                    <a:pt x="10487" y="306"/>
                  </a:lnTo>
                  <a:lnTo>
                    <a:pt x="10308" y="234"/>
                  </a:lnTo>
                  <a:lnTo>
                    <a:pt x="10110" y="162"/>
                  </a:lnTo>
                  <a:lnTo>
                    <a:pt x="9912" y="108"/>
                  </a:lnTo>
                  <a:lnTo>
                    <a:pt x="9697" y="72"/>
                  </a:lnTo>
                  <a:lnTo>
                    <a:pt x="9464" y="36"/>
                  </a:lnTo>
                  <a:lnTo>
                    <a:pt x="9230" y="18"/>
                  </a:lnTo>
                  <a:lnTo>
                    <a:pt x="89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7"/>
            <p:cNvSpPr/>
            <p:nvPr/>
          </p:nvSpPr>
          <p:spPr>
            <a:xfrm>
              <a:off x="783100" y="2865575"/>
              <a:ext cx="46725" cy="285975"/>
            </a:xfrm>
            <a:custGeom>
              <a:avLst/>
              <a:gdLst/>
              <a:ahLst/>
              <a:cxnLst/>
              <a:rect l="l" t="t" r="r" b="b"/>
              <a:pathLst>
                <a:path w="1869" h="11439" extrusionOk="0">
                  <a:moveTo>
                    <a:pt x="91" y="0"/>
                  </a:moveTo>
                  <a:lnTo>
                    <a:pt x="37" y="377"/>
                  </a:lnTo>
                  <a:lnTo>
                    <a:pt x="1" y="736"/>
                  </a:lnTo>
                  <a:lnTo>
                    <a:pt x="1" y="1060"/>
                  </a:lnTo>
                  <a:lnTo>
                    <a:pt x="37" y="1401"/>
                  </a:lnTo>
                  <a:lnTo>
                    <a:pt x="91" y="1724"/>
                  </a:lnTo>
                  <a:lnTo>
                    <a:pt x="144" y="1886"/>
                  </a:lnTo>
                  <a:lnTo>
                    <a:pt x="198" y="2047"/>
                  </a:lnTo>
                  <a:lnTo>
                    <a:pt x="270" y="2191"/>
                  </a:lnTo>
                  <a:lnTo>
                    <a:pt x="360" y="2353"/>
                  </a:lnTo>
                  <a:lnTo>
                    <a:pt x="450" y="2514"/>
                  </a:lnTo>
                  <a:lnTo>
                    <a:pt x="575" y="2676"/>
                  </a:lnTo>
                  <a:lnTo>
                    <a:pt x="881" y="3089"/>
                  </a:lnTo>
                  <a:lnTo>
                    <a:pt x="1150" y="3520"/>
                  </a:lnTo>
                  <a:lnTo>
                    <a:pt x="1276" y="3735"/>
                  </a:lnTo>
                  <a:lnTo>
                    <a:pt x="1384" y="3951"/>
                  </a:lnTo>
                  <a:lnTo>
                    <a:pt x="1491" y="4166"/>
                  </a:lnTo>
                  <a:lnTo>
                    <a:pt x="1563" y="4400"/>
                  </a:lnTo>
                  <a:lnTo>
                    <a:pt x="1617" y="4615"/>
                  </a:lnTo>
                  <a:lnTo>
                    <a:pt x="1635" y="4849"/>
                  </a:lnTo>
                  <a:lnTo>
                    <a:pt x="1635" y="5082"/>
                  </a:lnTo>
                  <a:lnTo>
                    <a:pt x="1617" y="5298"/>
                  </a:lnTo>
                  <a:lnTo>
                    <a:pt x="1563" y="5549"/>
                  </a:lnTo>
                  <a:lnTo>
                    <a:pt x="1455" y="5782"/>
                  </a:lnTo>
                  <a:lnTo>
                    <a:pt x="1330" y="6016"/>
                  </a:lnTo>
                  <a:lnTo>
                    <a:pt x="1168" y="6249"/>
                  </a:lnTo>
                  <a:lnTo>
                    <a:pt x="791" y="6698"/>
                  </a:lnTo>
                  <a:lnTo>
                    <a:pt x="611" y="6914"/>
                  </a:lnTo>
                  <a:lnTo>
                    <a:pt x="468" y="7129"/>
                  </a:lnTo>
                  <a:lnTo>
                    <a:pt x="414" y="7255"/>
                  </a:lnTo>
                  <a:lnTo>
                    <a:pt x="378" y="7363"/>
                  </a:lnTo>
                  <a:lnTo>
                    <a:pt x="342" y="7488"/>
                  </a:lnTo>
                  <a:lnTo>
                    <a:pt x="324" y="7614"/>
                  </a:lnTo>
                  <a:lnTo>
                    <a:pt x="342" y="7740"/>
                  </a:lnTo>
                  <a:lnTo>
                    <a:pt x="360" y="7865"/>
                  </a:lnTo>
                  <a:lnTo>
                    <a:pt x="414" y="8009"/>
                  </a:lnTo>
                  <a:lnTo>
                    <a:pt x="486" y="8171"/>
                  </a:lnTo>
                  <a:lnTo>
                    <a:pt x="593" y="8332"/>
                  </a:lnTo>
                  <a:lnTo>
                    <a:pt x="737" y="8494"/>
                  </a:lnTo>
                  <a:lnTo>
                    <a:pt x="1024" y="8817"/>
                  </a:lnTo>
                  <a:lnTo>
                    <a:pt x="1312" y="9122"/>
                  </a:lnTo>
                  <a:lnTo>
                    <a:pt x="1455" y="9284"/>
                  </a:lnTo>
                  <a:lnTo>
                    <a:pt x="1563" y="9464"/>
                  </a:lnTo>
                  <a:lnTo>
                    <a:pt x="1635" y="9607"/>
                  </a:lnTo>
                  <a:lnTo>
                    <a:pt x="1689" y="9769"/>
                  </a:lnTo>
                  <a:lnTo>
                    <a:pt x="1707" y="9930"/>
                  </a:lnTo>
                  <a:lnTo>
                    <a:pt x="1707" y="10092"/>
                  </a:lnTo>
                  <a:lnTo>
                    <a:pt x="1689" y="10254"/>
                  </a:lnTo>
                  <a:lnTo>
                    <a:pt x="1653" y="10415"/>
                  </a:lnTo>
                  <a:lnTo>
                    <a:pt x="1581" y="10577"/>
                  </a:lnTo>
                  <a:lnTo>
                    <a:pt x="1509" y="10720"/>
                  </a:lnTo>
                  <a:lnTo>
                    <a:pt x="1419" y="10864"/>
                  </a:lnTo>
                  <a:lnTo>
                    <a:pt x="1312" y="10990"/>
                  </a:lnTo>
                  <a:lnTo>
                    <a:pt x="1186" y="11098"/>
                  </a:lnTo>
                  <a:lnTo>
                    <a:pt x="1042" y="11205"/>
                  </a:lnTo>
                  <a:lnTo>
                    <a:pt x="899" y="11277"/>
                  </a:lnTo>
                  <a:lnTo>
                    <a:pt x="737" y="11349"/>
                  </a:lnTo>
                  <a:lnTo>
                    <a:pt x="575" y="11367"/>
                  </a:lnTo>
                  <a:lnTo>
                    <a:pt x="396" y="11385"/>
                  </a:lnTo>
                  <a:lnTo>
                    <a:pt x="378" y="11385"/>
                  </a:lnTo>
                  <a:lnTo>
                    <a:pt x="360" y="11403"/>
                  </a:lnTo>
                  <a:lnTo>
                    <a:pt x="378" y="11421"/>
                  </a:lnTo>
                  <a:lnTo>
                    <a:pt x="396" y="11439"/>
                  </a:lnTo>
                  <a:lnTo>
                    <a:pt x="665" y="11439"/>
                  </a:lnTo>
                  <a:lnTo>
                    <a:pt x="809" y="11403"/>
                  </a:lnTo>
                  <a:lnTo>
                    <a:pt x="935" y="11349"/>
                  </a:lnTo>
                  <a:lnTo>
                    <a:pt x="1078" y="11277"/>
                  </a:lnTo>
                  <a:lnTo>
                    <a:pt x="1204" y="11205"/>
                  </a:lnTo>
                  <a:lnTo>
                    <a:pt x="1330" y="11116"/>
                  </a:lnTo>
                  <a:lnTo>
                    <a:pt x="1437" y="11008"/>
                  </a:lnTo>
                  <a:lnTo>
                    <a:pt x="1527" y="10900"/>
                  </a:lnTo>
                  <a:lnTo>
                    <a:pt x="1635" y="10774"/>
                  </a:lnTo>
                  <a:lnTo>
                    <a:pt x="1707" y="10649"/>
                  </a:lnTo>
                  <a:lnTo>
                    <a:pt x="1779" y="10523"/>
                  </a:lnTo>
                  <a:lnTo>
                    <a:pt x="1832" y="10379"/>
                  </a:lnTo>
                  <a:lnTo>
                    <a:pt x="1850" y="10236"/>
                  </a:lnTo>
                  <a:lnTo>
                    <a:pt x="1868" y="10110"/>
                  </a:lnTo>
                  <a:lnTo>
                    <a:pt x="1868" y="9966"/>
                  </a:lnTo>
                  <a:lnTo>
                    <a:pt x="1832" y="9787"/>
                  </a:lnTo>
                  <a:lnTo>
                    <a:pt x="1779" y="9625"/>
                  </a:lnTo>
                  <a:lnTo>
                    <a:pt x="1707" y="9464"/>
                  </a:lnTo>
                  <a:lnTo>
                    <a:pt x="1617" y="9320"/>
                  </a:lnTo>
                  <a:lnTo>
                    <a:pt x="1509" y="9158"/>
                  </a:lnTo>
                  <a:lnTo>
                    <a:pt x="1384" y="9033"/>
                  </a:lnTo>
                  <a:lnTo>
                    <a:pt x="1150" y="8763"/>
                  </a:lnTo>
                  <a:lnTo>
                    <a:pt x="845" y="8422"/>
                  </a:lnTo>
                  <a:lnTo>
                    <a:pt x="719" y="8242"/>
                  </a:lnTo>
                  <a:lnTo>
                    <a:pt x="593" y="8063"/>
                  </a:lnTo>
                  <a:lnTo>
                    <a:pt x="522" y="7865"/>
                  </a:lnTo>
                  <a:lnTo>
                    <a:pt x="504" y="7758"/>
                  </a:lnTo>
                  <a:lnTo>
                    <a:pt x="486" y="7668"/>
                  </a:lnTo>
                  <a:lnTo>
                    <a:pt x="486" y="7560"/>
                  </a:lnTo>
                  <a:lnTo>
                    <a:pt x="504" y="7434"/>
                  </a:lnTo>
                  <a:lnTo>
                    <a:pt x="522" y="7327"/>
                  </a:lnTo>
                  <a:lnTo>
                    <a:pt x="575" y="7201"/>
                  </a:lnTo>
                  <a:lnTo>
                    <a:pt x="629" y="7093"/>
                  </a:lnTo>
                  <a:lnTo>
                    <a:pt x="683" y="6985"/>
                  </a:lnTo>
                  <a:lnTo>
                    <a:pt x="863" y="6806"/>
                  </a:lnTo>
                  <a:lnTo>
                    <a:pt x="1042" y="6608"/>
                  </a:lnTo>
                  <a:lnTo>
                    <a:pt x="1204" y="6429"/>
                  </a:lnTo>
                  <a:lnTo>
                    <a:pt x="1312" y="6285"/>
                  </a:lnTo>
                  <a:lnTo>
                    <a:pt x="1419" y="6141"/>
                  </a:lnTo>
                  <a:lnTo>
                    <a:pt x="1509" y="5980"/>
                  </a:lnTo>
                  <a:lnTo>
                    <a:pt x="1599" y="5818"/>
                  </a:lnTo>
                  <a:lnTo>
                    <a:pt x="1653" y="5657"/>
                  </a:lnTo>
                  <a:lnTo>
                    <a:pt x="1707" y="5477"/>
                  </a:lnTo>
                  <a:lnTo>
                    <a:pt x="1743" y="5315"/>
                  </a:lnTo>
                  <a:lnTo>
                    <a:pt x="1779" y="5136"/>
                  </a:lnTo>
                  <a:lnTo>
                    <a:pt x="1779" y="4956"/>
                  </a:lnTo>
                  <a:lnTo>
                    <a:pt x="1779" y="4777"/>
                  </a:lnTo>
                  <a:lnTo>
                    <a:pt x="1761" y="4597"/>
                  </a:lnTo>
                  <a:lnTo>
                    <a:pt x="1743" y="4418"/>
                  </a:lnTo>
                  <a:lnTo>
                    <a:pt x="1689" y="4256"/>
                  </a:lnTo>
                  <a:lnTo>
                    <a:pt x="1635" y="4076"/>
                  </a:lnTo>
                  <a:lnTo>
                    <a:pt x="1563" y="3915"/>
                  </a:lnTo>
                  <a:lnTo>
                    <a:pt x="1473" y="3735"/>
                  </a:lnTo>
                  <a:lnTo>
                    <a:pt x="1348" y="3538"/>
                  </a:lnTo>
                  <a:lnTo>
                    <a:pt x="1222" y="3340"/>
                  </a:lnTo>
                  <a:lnTo>
                    <a:pt x="935" y="2963"/>
                  </a:lnTo>
                  <a:lnTo>
                    <a:pt x="629" y="2586"/>
                  </a:lnTo>
                  <a:lnTo>
                    <a:pt x="504" y="2388"/>
                  </a:lnTo>
                  <a:lnTo>
                    <a:pt x="378" y="2191"/>
                  </a:lnTo>
                  <a:lnTo>
                    <a:pt x="252" y="1922"/>
                  </a:lnTo>
                  <a:lnTo>
                    <a:pt x="162" y="1652"/>
                  </a:lnTo>
                  <a:lnTo>
                    <a:pt x="91" y="1401"/>
                  </a:lnTo>
                  <a:lnTo>
                    <a:pt x="73" y="1114"/>
                  </a:lnTo>
                  <a:lnTo>
                    <a:pt x="55" y="844"/>
                  </a:lnTo>
                  <a:lnTo>
                    <a:pt x="73" y="55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7"/>
            <p:cNvSpPr/>
            <p:nvPr/>
          </p:nvSpPr>
          <p:spPr>
            <a:xfrm>
              <a:off x="775925" y="2839525"/>
              <a:ext cx="59275" cy="327750"/>
            </a:xfrm>
            <a:custGeom>
              <a:avLst/>
              <a:gdLst/>
              <a:ahLst/>
              <a:cxnLst/>
              <a:rect l="l" t="t" r="r" b="b"/>
              <a:pathLst>
                <a:path w="2371" h="13110" extrusionOk="0">
                  <a:moveTo>
                    <a:pt x="557" y="1"/>
                  </a:moveTo>
                  <a:lnTo>
                    <a:pt x="539" y="19"/>
                  </a:lnTo>
                  <a:lnTo>
                    <a:pt x="557" y="934"/>
                  </a:lnTo>
                  <a:lnTo>
                    <a:pt x="575" y="1401"/>
                  </a:lnTo>
                  <a:lnTo>
                    <a:pt x="593" y="1850"/>
                  </a:lnTo>
                  <a:lnTo>
                    <a:pt x="647" y="2317"/>
                  </a:lnTo>
                  <a:lnTo>
                    <a:pt x="737" y="2766"/>
                  </a:lnTo>
                  <a:lnTo>
                    <a:pt x="844" y="3197"/>
                  </a:lnTo>
                  <a:lnTo>
                    <a:pt x="988" y="3628"/>
                  </a:lnTo>
                  <a:lnTo>
                    <a:pt x="1078" y="3844"/>
                  </a:lnTo>
                  <a:lnTo>
                    <a:pt x="1186" y="4059"/>
                  </a:lnTo>
                  <a:lnTo>
                    <a:pt x="1437" y="4490"/>
                  </a:lnTo>
                  <a:lnTo>
                    <a:pt x="1688" y="4903"/>
                  </a:lnTo>
                  <a:lnTo>
                    <a:pt x="1922" y="5352"/>
                  </a:lnTo>
                  <a:lnTo>
                    <a:pt x="2012" y="5567"/>
                  </a:lnTo>
                  <a:lnTo>
                    <a:pt x="2101" y="5783"/>
                  </a:lnTo>
                  <a:lnTo>
                    <a:pt x="2191" y="6016"/>
                  </a:lnTo>
                  <a:lnTo>
                    <a:pt x="2227" y="6232"/>
                  </a:lnTo>
                  <a:lnTo>
                    <a:pt x="2263" y="6465"/>
                  </a:lnTo>
                  <a:lnTo>
                    <a:pt x="2263" y="6699"/>
                  </a:lnTo>
                  <a:lnTo>
                    <a:pt x="2227" y="6950"/>
                  </a:lnTo>
                  <a:lnTo>
                    <a:pt x="2173" y="7183"/>
                  </a:lnTo>
                  <a:lnTo>
                    <a:pt x="2084" y="7399"/>
                  </a:lnTo>
                  <a:lnTo>
                    <a:pt x="1976" y="7579"/>
                  </a:lnTo>
                  <a:lnTo>
                    <a:pt x="1724" y="7938"/>
                  </a:lnTo>
                  <a:lnTo>
                    <a:pt x="1599" y="8117"/>
                  </a:lnTo>
                  <a:lnTo>
                    <a:pt x="1491" y="8315"/>
                  </a:lnTo>
                  <a:lnTo>
                    <a:pt x="1401" y="8512"/>
                  </a:lnTo>
                  <a:lnTo>
                    <a:pt x="1329" y="8710"/>
                  </a:lnTo>
                  <a:lnTo>
                    <a:pt x="1311" y="8853"/>
                  </a:lnTo>
                  <a:lnTo>
                    <a:pt x="1311" y="8979"/>
                  </a:lnTo>
                  <a:lnTo>
                    <a:pt x="1311" y="9105"/>
                  </a:lnTo>
                  <a:lnTo>
                    <a:pt x="1347" y="9249"/>
                  </a:lnTo>
                  <a:lnTo>
                    <a:pt x="1383" y="9374"/>
                  </a:lnTo>
                  <a:lnTo>
                    <a:pt x="1437" y="9500"/>
                  </a:lnTo>
                  <a:lnTo>
                    <a:pt x="1491" y="9608"/>
                  </a:lnTo>
                  <a:lnTo>
                    <a:pt x="1563" y="9733"/>
                  </a:lnTo>
                  <a:lnTo>
                    <a:pt x="1724" y="10021"/>
                  </a:lnTo>
                  <a:lnTo>
                    <a:pt x="1886" y="10308"/>
                  </a:lnTo>
                  <a:lnTo>
                    <a:pt x="2012" y="10595"/>
                  </a:lnTo>
                  <a:lnTo>
                    <a:pt x="2066" y="10739"/>
                  </a:lnTo>
                  <a:lnTo>
                    <a:pt x="2101" y="10883"/>
                  </a:lnTo>
                  <a:lnTo>
                    <a:pt x="2137" y="11026"/>
                  </a:lnTo>
                  <a:lnTo>
                    <a:pt x="2155" y="11188"/>
                  </a:lnTo>
                  <a:lnTo>
                    <a:pt x="2137" y="11332"/>
                  </a:lnTo>
                  <a:lnTo>
                    <a:pt x="2119" y="11475"/>
                  </a:lnTo>
                  <a:lnTo>
                    <a:pt x="2084" y="11619"/>
                  </a:lnTo>
                  <a:lnTo>
                    <a:pt x="2012" y="11780"/>
                  </a:lnTo>
                  <a:lnTo>
                    <a:pt x="1922" y="11924"/>
                  </a:lnTo>
                  <a:lnTo>
                    <a:pt x="1814" y="12068"/>
                  </a:lnTo>
                  <a:lnTo>
                    <a:pt x="1617" y="12265"/>
                  </a:lnTo>
                  <a:lnTo>
                    <a:pt x="1419" y="12409"/>
                  </a:lnTo>
                  <a:lnTo>
                    <a:pt x="1204" y="12553"/>
                  </a:lnTo>
                  <a:lnTo>
                    <a:pt x="988" y="12660"/>
                  </a:lnTo>
                  <a:lnTo>
                    <a:pt x="755" y="12768"/>
                  </a:lnTo>
                  <a:lnTo>
                    <a:pt x="521" y="12858"/>
                  </a:lnTo>
                  <a:lnTo>
                    <a:pt x="36" y="13019"/>
                  </a:lnTo>
                  <a:lnTo>
                    <a:pt x="1" y="13037"/>
                  </a:lnTo>
                  <a:lnTo>
                    <a:pt x="1" y="13073"/>
                  </a:lnTo>
                  <a:lnTo>
                    <a:pt x="18" y="13109"/>
                  </a:lnTo>
                  <a:lnTo>
                    <a:pt x="54" y="13109"/>
                  </a:lnTo>
                  <a:lnTo>
                    <a:pt x="414" y="13002"/>
                  </a:lnTo>
                  <a:lnTo>
                    <a:pt x="773" y="12876"/>
                  </a:lnTo>
                  <a:lnTo>
                    <a:pt x="1132" y="12714"/>
                  </a:lnTo>
                  <a:lnTo>
                    <a:pt x="1311" y="12624"/>
                  </a:lnTo>
                  <a:lnTo>
                    <a:pt x="1473" y="12517"/>
                  </a:lnTo>
                  <a:lnTo>
                    <a:pt x="1635" y="12409"/>
                  </a:lnTo>
                  <a:lnTo>
                    <a:pt x="1778" y="12283"/>
                  </a:lnTo>
                  <a:lnTo>
                    <a:pt x="1904" y="12140"/>
                  </a:lnTo>
                  <a:lnTo>
                    <a:pt x="2030" y="11996"/>
                  </a:lnTo>
                  <a:lnTo>
                    <a:pt x="2119" y="11834"/>
                  </a:lnTo>
                  <a:lnTo>
                    <a:pt x="2191" y="11655"/>
                  </a:lnTo>
                  <a:lnTo>
                    <a:pt x="2245" y="11475"/>
                  </a:lnTo>
                  <a:lnTo>
                    <a:pt x="2281" y="11278"/>
                  </a:lnTo>
                  <a:lnTo>
                    <a:pt x="2281" y="11062"/>
                  </a:lnTo>
                  <a:lnTo>
                    <a:pt x="2245" y="10865"/>
                  </a:lnTo>
                  <a:lnTo>
                    <a:pt x="2191" y="10667"/>
                  </a:lnTo>
                  <a:lnTo>
                    <a:pt x="2119" y="10488"/>
                  </a:lnTo>
                  <a:lnTo>
                    <a:pt x="2030" y="10290"/>
                  </a:lnTo>
                  <a:lnTo>
                    <a:pt x="1940" y="10110"/>
                  </a:lnTo>
                  <a:lnTo>
                    <a:pt x="1724" y="9751"/>
                  </a:lnTo>
                  <a:lnTo>
                    <a:pt x="1617" y="9572"/>
                  </a:lnTo>
                  <a:lnTo>
                    <a:pt x="1545" y="9392"/>
                  </a:lnTo>
                  <a:lnTo>
                    <a:pt x="1491" y="9231"/>
                  </a:lnTo>
                  <a:lnTo>
                    <a:pt x="1455" y="9051"/>
                  </a:lnTo>
                  <a:lnTo>
                    <a:pt x="1455" y="8889"/>
                  </a:lnTo>
                  <a:lnTo>
                    <a:pt x="1491" y="8710"/>
                  </a:lnTo>
                  <a:lnTo>
                    <a:pt x="1545" y="8512"/>
                  </a:lnTo>
                  <a:lnTo>
                    <a:pt x="1635" y="8315"/>
                  </a:lnTo>
                  <a:lnTo>
                    <a:pt x="1742" y="8135"/>
                  </a:lnTo>
                  <a:lnTo>
                    <a:pt x="1868" y="7938"/>
                  </a:lnTo>
                  <a:lnTo>
                    <a:pt x="2012" y="7758"/>
                  </a:lnTo>
                  <a:lnTo>
                    <a:pt x="2119" y="7561"/>
                  </a:lnTo>
                  <a:lnTo>
                    <a:pt x="2227" y="7345"/>
                  </a:lnTo>
                  <a:lnTo>
                    <a:pt x="2299" y="7148"/>
                  </a:lnTo>
                  <a:lnTo>
                    <a:pt x="2335" y="6950"/>
                  </a:lnTo>
                  <a:lnTo>
                    <a:pt x="2371" y="6753"/>
                  </a:lnTo>
                  <a:lnTo>
                    <a:pt x="2371" y="6555"/>
                  </a:lnTo>
                  <a:lnTo>
                    <a:pt x="2353" y="6357"/>
                  </a:lnTo>
                  <a:lnTo>
                    <a:pt x="2317" y="6160"/>
                  </a:lnTo>
                  <a:lnTo>
                    <a:pt x="2263" y="5962"/>
                  </a:lnTo>
                  <a:lnTo>
                    <a:pt x="2209" y="5765"/>
                  </a:lnTo>
                  <a:lnTo>
                    <a:pt x="2137" y="5567"/>
                  </a:lnTo>
                  <a:lnTo>
                    <a:pt x="1958" y="5190"/>
                  </a:lnTo>
                  <a:lnTo>
                    <a:pt x="1760" y="4831"/>
                  </a:lnTo>
                  <a:lnTo>
                    <a:pt x="1545" y="4472"/>
                  </a:lnTo>
                  <a:lnTo>
                    <a:pt x="1401" y="4203"/>
                  </a:lnTo>
                  <a:lnTo>
                    <a:pt x="1275" y="3933"/>
                  </a:lnTo>
                  <a:lnTo>
                    <a:pt x="1168" y="3682"/>
                  </a:lnTo>
                  <a:lnTo>
                    <a:pt x="1060" y="3413"/>
                  </a:lnTo>
                  <a:lnTo>
                    <a:pt x="970" y="3143"/>
                  </a:lnTo>
                  <a:lnTo>
                    <a:pt x="898" y="2856"/>
                  </a:lnTo>
                  <a:lnTo>
                    <a:pt x="773" y="2317"/>
                  </a:lnTo>
                  <a:lnTo>
                    <a:pt x="683" y="1743"/>
                  </a:lnTo>
                  <a:lnTo>
                    <a:pt x="629" y="1186"/>
                  </a:lnTo>
                  <a:lnTo>
                    <a:pt x="593" y="593"/>
                  </a:lnTo>
                  <a:lnTo>
                    <a:pt x="575" y="19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7"/>
            <p:cNvSpPr/>
            <p:nvPr/>
          </p:nvSpPr>
          <p:spPr>
            <a:xfrm>
              <a:off x="455850" y="2809900"/>
              <a:ext cx="155350" cy="308425"/>
            </a:xfrm>
            <a:custGeom>
              <a:avLst/>
              <a:gdLst/>
              <a:ahLst/>
              <a:cxnLst/>
              <a:rect l="l" t="t" r="r" b="b"/>
              <a:pathLst>
                <a:path w="6214" h="12337" extrusionOk="0">
                  <a:moveTo>
                    <a:pt x="6195" y="1"/>
                  </a:moveTo>
                  <a:lnTo>
                    <a:pt x="5926" y="557"/>
                  </a:lnTo>
                  <a:lnTo>
                    <a:pt x="5639" y="1096"/>
                  </a:lnTo>
                  <a:lnTo>
                    <a:pt x="5477" y="1347"/>
                  </a:lnTo>
                  <a:lnTo>
                    <a:pt x="5315" y="1599"/>
                  </a:lnTo>
                  <a:lnTo>
                    <a:pt x="5136" y="1850"/>
                  </a:lnTo>
                  <a:lnTo>
                    <a:pt x="4920" y="2066"/>
                  </a:lnTo>
                  <a:lnTo>
                    <a:pt x="4723" y="2263"/>
                  </a:lnTo>
                  <a:lnTo>
                    <a:pt x="4507" y="2425"/>
                  </a:lnTo>
                  <a:lnTo>
                    <a:pt x="4292" y="2586"/>
                  </a:lnTo>
                  <a:lnTo>
                    <a:pt x="4058" y="2712"/>
                  </a:lnTo>
                  <a:lnTo>
                    <a:pt x="3592" y="2981"/>
                  </a:lnTo>
                  <a:lnTo>
                    <a:pt x="3107" y="3233"/>
                  </a:lnTo>
                  <a:lnTo>
                    <a:pt x="2927" y="3341"/>
                  </a:lnTo>
                  <a:lnTo>
                    <a:pt x="2748" y="3466"/>
                  </a:lnTo>
                  <a:lnTo>
                    <a:pt x="2568" y="3592"/>
                  </a:lnTo>
                  <a:lnTo>
                    <a:pt x="2424" y="3736"/>
                  </a:lnTo>
                  <a:lnTo>
                    <a:pt x="2281" y="3897"/>
                  </a:lnTo>
                  <a:lnTo>
                    <a:pt x="2155" y="4077"/>
                  </a:lnTo>
                  <a:lnTo>
                    <a:pt x="2047" y="4256"/>
                  </a:lnTo>
                  <a:lnTo>
                    <a:pt x="1940" y="4436"/>
                  </a:lnTo>
                  <a:lnTo>
                    <a:pt x="1868" y="4687"/>
                  </a:lnTo>
                  <a:lnTo>
                    <a:pt x="1832" y="4921"/>
                  </a:lnTo>
                  <a:lnTo>
                    <a:pt x="1832" y="5172"/>
                  </a:lnTo>
                  <a:lnTo>
                    <a:pt x="1832" y="5406"/>
                  </a:lnTo>
                  <a:lnTo>
                    <a:pt x="1886" y="5872"/>
                  </a:lnTo>
                  <a:lnTo>
                    <a:pt x="1922" y="6124"/>
                  </a:lnTo>
                  <a:lnTo>
                    <a:pt x="1922" y="6357"/>
                  </a:lnTo>
                  <a:lnTo>
                    <a:pt x="1922" y="6537"/>
                  </a:lnTo>
                  <a:lnTo>
                    <a:pt x="1886" y="6698"/>
                  </a:lnTo>
                  <a:lnTo>
                    <a:pt x="1850" y="6842"/>
                  </a:lnTo>
                  <a:lnTo>
                    <a:pt x="1796" y="6968"/>
                  </a:lnTo>
                  <a:lnTo>
                    <a:pt x="1724" y="7076"/>
                  </a:lnTo>
                  <a:lnTo>
                    <a:pt x="1652" y="7183"/>
                  </a:lnTo>
                  <a:lnTo>
                    <a:pt x="1562" y="7291"/>
                  </a:lnTo>
                  <a:lnTo>
                    <a:pt x="1455" y="7381"/>
                  </a:lnTo>
                  <a:lnTo>
                    <a:pt x="1239" y="7560"/>
                  </a:lnTo>
                  <a:lnTo>
                    <a:pt x="1006" y="7722"/>
                  </a:lnTo>
                  <a:lnTo>
                    <a:pt x="772" y="7884"/>
                  </a:lnTo>
                  <a:lnTo>
                    <a:pt x="557" y="8081"/>
                  </a:lnTo>
                  <a:lnTo>
                    <a:pt x="413" y="8225"/>
                  </a:lnTo>
                  <a:lnTo>
                    <a:pt x="305" y="8386"/>
                  </a:lnTo>
                  <a:lnTo>
                    <a:pt x="216" y="8548"/>
                  </a:lnTo>
                  <a:lnTo>
                    <a:pt x="126" y="8728"/>
                  </a:lnTo>
                  <a:lnTo>
                    <a:pt x="72" y="8907"/>
                  </a:lnTo>
                  <a:lnTo>
                    <a:pt x="36" y="9087"/>
                  </a:lnTo>
                  <a:lnTo>
                    <a:pt x="0" y="9266"/>
                  </a:lnTo>
                  <a:lnTo>
                    <a:pt x="0" y="9464"/>
                  </a:lnTo>
                  <a:lnTo>
                    <a:pt x="18" y="9697"/>
                  </a:lnTo>
                  <a:lnTo>
                    <a:pt x="54" y="9913"/>
                  </a:lnTo>
                  <a:lnTo>
                    <a:pt x="126" y="10128"/>
                  </a:lnTo>
                  <a:lnTo>
                    <a:pt x="198" y="10362"/>
                  </a:lnTo>
                  <a:lnTo>
                    <a:pt x="287" y="10577"/>
                  </a:lnTo>
                  <a:lnTo>
                    <a:pt x="395" y="10793"/>
                  </a:lnTo>
                  <a:lnTo>
                    <a:pt x="539" y="10990"/>
                  </a:lnTo>
                  <a:lnTo>
                    <a:pt x="665" y="11188"/>
                  </a:lnTo>
                  <a:lnTo>
                    <a:pt x="826" y="11385"/>
                  </a:lnTo>
                  <a:lnTo>
                    <a:pt x="988" y="11565"/>
                  </a:lnTo>
                  <a:lnTo>
                    <a:pt x="1167" y="11726"/>
                  </a:lnTo>
                  <a:lnTo>
                    <a:pt x="1347" y="11888"/>
                  </a:lnTo>
                  <a:lnTo>
                    <a:pt x="1544" y="12014"/>
                  </a:lnTo>
                  <a:lnTo>
                    <a:pt x="1742" y="12139"/>
                  </a:lnTo>
                  <a:lnTo>
                    <a:pt x="1940" y="12247"/>
                  </a:lnTo>
                  <a:lnTo>
                    <a:pt x="2155" y="12337"/>
                  </a:lnTo>
                  <a:lnTo>
                    <a:pt x="2191" y="12337"/>
                  </a:lnTo>
                  <a:lnTo>
                    <a:pt x="2209" y="12301"/>
                  </a:lnTo>
                  <a:lnTo>
                    <a:pt x="2209" y="12265"/>
                  </a:lnTo>
                  <a:lnTo>
                    <a:pt x="2173" y="12229"/>
                  </a:lnTo>
                  <a:lnTo>
                    <a:pt x="1904" y="12104"/>
                  </a:lnTo>
                  <a:lnTo>
                    <a:pt x="1634" y="11942"/>
                  </a:lnTo>
                  <a:lnTo>
                    <a:pt x="1365" y="11744"/>
                  </a:lnTo>
                  <a:lnTo>
                    <a:pt x="1131" y="11511"/>
                  </a:lnTo>
                  <a:lnTo>
                    <a:pt x="898" y="11260"/>
                  </a:lnTo>
                  <a:lnTo>
                    <a:pt x="683" y="10990"/>
                  </a:lnTo>
                  <a:lnTo>
                    <a:pt x="503" y="10703"/>
                  </a:lnTo>
                  <a:lnTo>
                    <a:pt x="341" y="10416"/>
                  </a:lnTo>
                  <a:lnTo>
                    <a:pt x="234" y="10110"/>
                  </a:lnTo>
                  <a:lnTo>
                    <a:pt x="144" y="9787"/>
                  </a:lnTo>
                  <a:lnTo>
                    <a:pt x="126" y="9625"/>
                  </a:lnTo>
                  <a:lnTo>
                    <a:pt x="108" y="9482"/>
                  </a:lnTo>
                  <a:lnTo>
                    <a:pt x="108" y="9320"/>
                  </a:lnTo>
                  <a:lnTo>
                    <a:pt x="126" y="9177"/>
                  </a:lnTo>
                  <a:lnTo>
                    <a:pt x="144" y="9015"/>
                  </a:lnTo>
                  <a:lnTo>
                    <a:pt x="180" y="8871"/>
                  </a:lnTo>
                  <a:lnTo>
                    <a:pt x="234" y="8728"/>
                  </a:lnTo>
                  <a:lnTo>
                    <a:pt x="305" y="8584"/>
                  </a:lnTo>
                  <a:lnTo>
                    <a:pt x="395" y="8440"/>
                  </a:lnTo>
                  <a:lnTo>
                    <a:pt x="485" y="8315"/>
                  </a:lnTo>
                  <a:lnTo>
                    <a:pt x="611" y="8189"/>
                  </a:lnTo>
                  <a:lnTo>
                    <a:pt x="736" y="8063"/>
                  </a:lnTo>
                  <a:lnTo>
                    <a:pt x="1024" y="7848"/>
                  </a:lnTo>
                  <a:lnTo>
                    <a:pt x="1311" y="7650"/>
                  </a:lnTo>
                  <a:lnTo>
                    <a:pt x="1455" y="7542"/>
                  </a:lnTo>
                  <a:lnTo>
                    <a:pt x="1598" y="7435"/>
                  </a:lnTo>
                  <a:lnTo>
                    <a:pt x="1724" y="7309"/>
                  </a:lnTo>
                  <a:lnTo>
                    <a:pt x="1832" y="7165"/>
                  </a:lnTo>
                  <a:lnTo>
                    <a:pt x="1922" y="7022"/>
                  </a:lnTo>
                  <a:lnTo>
                    <a:pt x="1975" y="6860"/>
                  </a:lnTo>
                  <a:lnTo>
                    <a:pt x="2011" y="6716"/>
                  </a:lnTo>
                  <a:lnTo>
                    <a:pt x="2029" y="6555"/>
                  </a:lnTo>
                  <a:lnTo>
                    <a:pt x="2047" y="6393"/>
                  </a:lnTo>
                  <a:lnTo>
                    <a:pt x="2029" y="6214"/>
                  </a:lnTo>
                  <a:lnTo>
                    <a:pt x="1993" y="5890"/>
                  </a:lnTo>
                  <a:lnTo>
                    <a:pt x="1957" y="5513"/>
                  </a:lnTo>
                  <a:lnTo>
                    <a:pt x="1957" y="5172"/>
                  </a:lnTo>
                  <a:lnTo>
                    <a:pt x="1993" y="4849"/>
                  </a:lnTo>
                  <a:lnTo>
                    <a:pt x="2029" y="4705"/>
                  </a:lnTo>
                  <a:lnTo>
                    <a:pt x="2065" y="4544"/>
                  </a:lnTo>
                  <a:lnTo>
                    <a:pt x="2119" y="4400"/>
                  </a:lnTo>
                  <a:lnTo>
                    <a:pt x="2191" y="4256"/>
                  </a:lnTo>
                  <a:lnTo>
                    <a:pt x="2263" y="4113"/>
                  </a:lnTo>
                  <a:lnTo>
                    <a:pt x="2353" y="3987"/>
                  </a:lnTo>
                  <a:lnTo>
                    <a:pt x="2460" y="3861"/>
                  </a:lnTo>
                  <a:lnTo>
                    <a:pt x="2586" y="3736"/>
                  </a:lnTo>
                  <a:lnTo>
                    <a:pt x="2730" y="3610"/>
                  </a:lnTo>
                  <a:lnTo>
                    <a:pt x="2891" y="3502"/>
                  </a:lnTo>
                  <a:lnTo>
                    <a:pt x="3071" y="3376"/>
                  </a:lnTo>
                  <a:lnTo>
                    <a:pt x="3250" y="3269"/>
                  </a:lnTo>
                  <a:lnTo>
                    <a:pt x="3645" y="3071"/>
                  </a:lnTo>
                  <a:lnTo>
                    <a:pt x="4040" y="2856"/>
                  </a:lnTo>
                  <a:lnTo>
                    <a:pt x="4220" y="2748"/>
                  </a:lnTo>
                  <a:lnTo>
                    <a:pt x="4400" y="2640"/>
                  </a:lnTo>
                  <a:lnTo>
                    <a:pt x="4579" y="2515"/>
                  </a:lnTo>
                  <a:lnTo>
                    <a:pt x="4741" y="2389"/>
                  </a:lnTo>
                  <a:lnTo>
                    <a:pt x="4884" y="2245"/>
                  </a:lnTo>
                  <a:lnTo>
                    <a:pt x="5028" y="2102"/>
                  </a:lnTo>
                  <a:lnTo>
                    <a:pt x="5280" y="1796"/>
                  </a:lnTo>
                  <a:lnTo>
                    <a:pt x="5495" y="1473"/>
                  </a:lnTo>
                  <a:lnTo>
                    <a:pt x="5710" y="1114"/>
                  </a:lnTo>
                  <a:lnTo>
                    <a:pt x="5890" y="755"/>
                  </a:lnTo>
                  <a:lnTo>
                    <a:pt x="6052" y="378"/>
                  </a:lnTo>
                  <a:lnTo>
                    <a:pt x="62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7"/>
            <p:cNvSpPr/>
            <p:nvPr/>
          </p:nvSpPr>
          <p:spPr>
            <a:xfrm>
              <a:off x="466175" y="2799575"/>
              <a:ext cx="136050" cy="343000"/>
            </a:xfrm>
            <a:custGeom>
              <a:avLst/>
              <a:gdLst/>
              <a:ahLst/>
              <a:cxnLst/>
              <a:rect l="l" t="t" r="r" b="b"/>
              <a:pathLst>
                <a:path w="5442" h="13720" extrusionOk="0">
                  <a:moveTo>
                    <a:pt x="5423" y="1"/>
                  </a:moveTo>
                  <a:lnTo>
                    <a:pt x="5369" y="324"/>
                  </a:lnTo>
                  <a:lnTo>
                    <a:pt x="5280" y="647"/>
                  </a:lnTo>
                  <a:lnTo>
                    <a:pt x="5172" y="970"/>
                  </a:lnTo>
                  <a:lnTo>
                    <a:pt x="5046" y="1258"/>
                  </a:lnTo>
                  <a:lnTo>
                    <a:pt x="4902" y="1563"/>
                  </a:lnTo>
                  <a:lnTo>
                    <a:pt x="4723" y="1850"/>
                  </a:lnTo>
                  <a:lnTo>
                    <a:pt x="4543" y="2119"/>
                  </a:lnTo>
                  <a:lnTo>
                    <a:pt x="4328" y="2371"/>
                  </a:lnTo>
                  <a:lnTo>
                    <a:pt x="4112" y="2586"/>
                  </a:lnTo>
                  <a:lnTo>
                    <a:pt x="3879" y="2784"/>
                  </a:lnTo>
                  <a:lnTo>
                    <a:pt x="3645" y="2963"/>
                  </a:lnTo>
                  <a:lnTo>
                    <a:pt x="3394" y="3125"/>
                  </a:lnTo>
                  <a:lnTo>
                    <a:pt x="2891" y="3466"/>
                  </a:lnTo>
                  <a:lnTo>
                    <a:pt x="2640" y="3628"/>
                  </a:lnTo>
                  <a:lnTo>
                    <a:pt x="2406" y="3807"/>
                  </a:lnTo>
                  <a:lnTo>
                    <a:pt x="2227" y="3951"/>
                  </a:lnTo>
                  <a:lnTo>
                    <a:pt x="2083" y="4113"/>
                  </a:lnTo>
                  <a:lnTo>
                    <a:pt x="1940" y="4274"/>
                  </a:lnTo>
                  <a:lnTo>
                    <a:pt x="1814" y="4472"/>
                  </a:lnTo>
                  <a:lnTo>
                    <a:pt x="1706" y="4669"/>
                  </a:lnTo>
                  <a:lnTo>
                    <a:pt x="1616" y="4867"/>
                  </a:lnTo>
                  <a:lnTo>
                    <a:pt x="1562" y="5082"/>
                  </a:lnTo>
                  <a:lnTo>
                    <a:pt x="1509" y="5298"/>
                  </a:lnTo>
                  <a:lnTo>
                    <a:pt x="1491" y="5639"/>
                  </a:lnTo>
                  <a:lnTo>
                    <a:pt x="1491" y="5980"/>
                  </a:lnTo>
                  <a:lnTo>
                    <a:pt x="1509" y="6321"/>
                  </a:lnTo>
                  <a:lnTo>
                    <a:pt x="1527" y="6645"/>
                  </a:lnTo>
                  <a:lnTo>
                    <a:pt x="1509" y="6986"/>
                  </a:lnTo>
                  <a:lnTo>
                    <a:pt x="1473" y="7129"/>
                  </a:lnTo>
                  <a:lnTo>
                    <a:pt x="1437" y="7291"/>
                  </a:lnTo>
                  <a:lnTo>
                    <a:pt x="1383" y="7453"/>
                  </a:lnTo>
                  <a:lnTo>
                    <a:pt x="1311" y="7596"/>
                  </a:lnTo>
                  <a:lnTo>
                    <a:pt x="1221" y="7740"/>
                  </a:lnTo>
                  <a:lnTo>
                    <a:pt x="1096" y="7884"/>
                  </a:lnTo>
                  <a:lnTo>
                    <a:pt x="772" y="8207"/>
                  </a:lnTo>
                  <a:lnTo>
                    <a:pt x="611" y="8368"/>
                  </a:lnTo>
                  <a:lnTo>
                    <a:pt x="449" y="8530"/>
                  </a:lnTo>
                  <a:lnTo>
                    <a:pt x="323" y="8692"/>
                  </a:lnTo>
                  <a:lnTo>
                    <a:pt x="198" y="8871"/>
                  </a:lnTo>
                  <a:lnTo>
                    <a:pt x="90" y="9087"/>
                  </a:lnTo>
                  <a:lnTo>
                    <a:pt x="36" y="9320"/>
                  </a:lnTo>
                  <a:lnTo>
                    <a:pt x="0" y="9554"/>
                  </a:lnTo>
                  <a:lnTo>
                    <a:pt x="0" y="9787"/>
                  </a:lnTo>
                  <a:lnTo>
                    <a:pt x="0" y="10021"/>
                  </a:lnTo>
                  <a:lnTo>
                    <a:pt x="36" y="10254"/>
                  </a:lnTo>
                  <a:lnTo>
                    <a:pt x="72" y="10469"/>
                  </a:lnTo>
                  <a:lnTo>
                    <a:pt x="144" y="10685"/>
                  </a:lnTo>
                  <a:lnTo>
                    <a:pt x="216" y="10918"/>
                  </a:lnTo>
                  <a:lnTo>
                    <a:pt x="323" y="11116"/>
                  </a:lnTo>
                  <a:lnTo>
                    <a:pt x="431" y="11349"/>
                  </a:lnTo>
                  <a:lnTo>
                    <a:pt x="557" y="11565"/>
                  </a:lnTo>
                  <a:lnTo>
                    <a:pt x="683" y="11780"/>
                  </a:lnTo>
                  <a:lnTo>
                    <a:pt x="844" y="11978"/>
                  </a:lnTo>
                  <a:lnTo>
                    <a:pt x="988" y="12175"/>
                  </a:lnTo>
                  <a:lnTo>
                    <a:pt x="1149" y="12355"/>
                  </a:lnTo>
                  <a:lnTo>
                    <a:pt x="1329" y="12534"/>
                  </a:lnTo>
                  <a:lnTo>
                    <a:pt x="1509" y="12714"/>
                  </a:lnTo>
                  <a:lnTo>
                    <a:pt x="1688" y="12876"/>
                  </a:lnTo>
                  <a:lnTo>
                    <a:pt x="1886" y="13019"/>
                  </a:lnTo>
                  <a:lnTo>
                    <a:pt x="2101" y="13163"/>
                  </a:lnTo>
                  <a:lnTo>
                    <a:pt x="2299" y="13307"/>
                  </a:lnTo>
                  <a:lnTo>
                    <a:pt x="2514" y="13432"/>
                  </a:lnTo>
                  <a:lnTo>
                    <a:pt x="2748" y="13540"/>
                  </a:lnTo>
                  <a:lnTo>
                    <a:pt x="2981" y="13630"/>
                  </a:lnTo>
                  <a:lnTo>
                    <a:pt x="3214" y="13720"/>
                  </a:lnTo>
                  <a:lnTo>
                    <a:pt x="3250" y="13720"/>
                  </a:lnTo>
                  <a:lnTo>
                    <a:pt x="3250" y="13702"/>
                  </a:lnTo>
                  <a:lnTo>
                    <a:pt x="3250" y="13666"/>
                  </a:lnTo>
                  <a:lnTo>
                    <a:pt x="3232" y="13648"/>
                  </a:lnTo>
                  <a:lnTo>
                    <a:pt x="2981" y="13540"/>
                  </a:lnTo>
                  <a:lnTo>
                    <a:pt x="2712" y="13432"/>
                  </a:lnTo>
                  <a:lnTo>
                    <a:pt x="2460" y="13289"/>
                  </a:lnTo>
                  <a:lnTo>
                    <a:pt x="2209" y="13145"/>
                  </a:lnTo>
                  <a:lnTo>
                    <a:pt x="1975" y="12983"/>
                  </a:lnTo>
                  <a:lnTo>
                    <a:pt x="1742" y="12804"/>
                  </a:lnTo>
                  <a:lnTo>
                    <a:pt x="1527" y="12606"/>
                  </a:lnTo>
                  <a:lnTo>
                    <a:pt x="1311" y="12409"/>
                  </a:lnTo>
                  <a:lnTo>
                    <a:pt x="1114" y="12193"/>
                  </a:lnTo>
                  <a:lnTo>
                    <a:pt x="934" y="11960"/>
                  </a:lnTo>
                  <a:lnTo>
                    <a:pt x="754" y="11726"/>
                  </a:lnTo>
                  <a:lnTo>
                    <a:pt x="611" y="11475"/>
                  </a:lnTo>
                  <a:lnTo>
                    <a:pt x="467" y="11224"/>
                  </a:lnTo>
                  <a:lnTo>
                    <a:pt x="341" y="10954"/>
                  </a:lnTo>
                  <a:lnTo>
                    <a:pt x="252" y="10667"/>
                  </a:lnTo>
                  <a:lnTo>
                    <a:pt x="180" y="10380"/>
                  </a:lnTo>
                  <a:lnTo>
                    <a:pt x="144" y="10200"/>
                  </a:lnTo>
                  <a:lnTo>
                    <a:pt x="108" y="10003"/>
                  </a:lnTo>
                  <a:lnTo>
                    <a:pt x="108" y="9823"/>
                  </a:lnTo>
                  <a:lnTo>
                    <a:pt x="108" y="9625"/>
                  </a:lnTo>
                  <a:lnTo>
                    <a:pt x="144" y="9446"/>
                  </a:lnTo>
                  <a:lnTo>
                    <a:pt x="180" y="9248"/>
                  </a:lnTo>
                  <a:lnTo>
                    <a:pt x="234" y="9069"/>
                  </a:lnTo>
                  <a:lnTo>
                    <a:pt x="323" y="8889"/>
                  </a:lnTo>
                  <a:lnTo>
                    <a:pt x="485" y="8674"/>
                  </a:lnTo>
                  <a:lnTo>
                    <a:pt x="665" y="8458"/>
                  </a:lnTo>
                  <a:lnTo>
                    <a:pt x="862" y="8261"/>
                  </a:lnTo>
                  <a:lnTo>
                    <a:pt x="1078" y="8081"/>
                  </a:lnTo>
                  <a:lnTo>
                    <a:pt x="1203" y="7955"/>
                  </a:lnTo>
                  <a:lnTo>
                    <a:pt x="1311" y="7812"/>
                  </a:lnTo>
                  <a:lnTo>
                    <a:pt x="1401" y="7668"/>
                  </a:lnTo>
                  <a:lnTo>
                    <a:pt x="1491" y="7507"/>
                  </a:lnTo>
                  <a:lnTo>
                    <a:pt x="1562" y="7345"/>
                  </a:lnTo>
                  <a:lnTo>
                    <a:pt x="1598" y="7183"/>
                  </a:lnTo>
                  <a:lnTo>
                    <a:pt x="1634" y="7004"/>
                  </a:lnTo>
                  <a:lnTo>
                    <a:pt x="1652" y="6824"/>
                  </a:lnTo>
                  <a:lnTo>
                    <a:pt x="1652" y="6519"/>
                  </a:lnTo>
                  <a:lnTo>
                    <a:pt x="1652" y="6232"/>
                  </a:lnTo>
                  <a:lnTo>
                    <a:pt x="1634" y="5926"/>
                  </a:lnTo>
                  <a:lnTo>
                    <a:pt x="1616" y="5621"/>
                  </a:lnTo>
                  <a:lnTo>
                    <a:pt x="1634" y="5334"/>
                  </a:lnTo>
                  <a:lnTo>
                    <a:pt x="1670" y="5046"/>
                  </a:lnTo>
                  <a:lnTo>
                    <a:pt x="1706" y="4903"/>
                  </a:lnTo>
                  <a:lnTo>
                    <a:pt x="1760" y="4777"/>
                  </a:lnTo>
                  <a:lnTo>
                    <a:pt x="1814" y="4633"/>
                  </a:lnTo>
                  <a:lnTo>
                    <a:pt x="1886" y="4490"/>
                  </a:lnTo>
                  <a:lnTo>
                    <a:pt x="1975" y="4364"/>
                  </a:lnTo>
                  <a:lnTo>
                    <a:pt x="2065" y="4256"/>
                  </a:lnTo>
                  <a:lnTo>
                    <a:pt x="2281" y="4041"/>
                  </a:lnTo>
                  <a:lnTo>
                    <a:pt x="2496" y="3843"/>
                  </a:lnTo>
                  <a:lnTo>
                    <a:pt x="2730" y="3682"/>
                  </a:lnTo>
                  <a:lnTo>
                    <a:pt x="3232" y="3359"/>
                  </a:lnTo>
                  <a:lnTo>
                    <a:pt x="3484" y="3197"/>
                  </a:lnTo>
                  <a:lnTo>
                    <a:pt x="3717" y="3035"/>
                  </a:lnTo>
                  <a:lnTo>
                    <a:pt x="3897" y="2892"/>
                  </a:lnTo>
                  <a:lnTo>
                    <a:pt x="4076" y="2748"/>
                  </a:lnTo>
                  <a:lnTo>
                    <a:pt x="4238" y="2586"/>
                  </a:lnTo>
                  <a:lnTo>
                    <a:pt x="4382" y="2425"/>
                  </a:lnTo>
                  <a:lnTo>
                    <a:pt x="4525" y="2245"/>
                  </a:lnTo>
                  <a:lnTo>
                    <a:pt x="4669" y="2066"/>
                  </a:lnTo>
                  <a:lnTo>
                    <a:pt x="4795" y="1886"/>
                  </a:lnTo>
                  <a:lnTo>
                    <a:pt x="4902" y="1706"/>
                  </a:lnTo>
                  <a:lnTo>
                    <a:pt x="5010" y="1509"/>
                  </a:lnTo>
                  <a:lnTo>
                    <a:pt x="5100" y="1293"/>
                  </a:lnTo>
                  <a:lnTo>
                    <a:pt x="5190" y="1096"/>
                  </a:lnTo>
                  <a:lnTo>
                    <a:pt x="5262" y="880"/>
                  </a:lnTo>
                  <a:lnTo>
                    <a:pt x="5315" y="665"/>
                  </a:lnTo>
                  <a:lnTo>
                    <a:pt x="5369" y="449"/>
                  </a:lnTo>
                  <a:lnTo>
                    <a:pt x="5423" y="234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7"/>
            <p:cNvSpPr/>
            <p:nvPr/>
          </p:nvSpPr>
          <p:spPr>
            <a:xfrm>
              <a:off x="689725" y="2981400"/>
              <a:ext cx="598900" cy="296750"/>
            </a:xfrm>
            <a:custGeom>
              <a:avLst/>
              <a:gdLst/>
              <a:ahLst/>
              <a:cxnLst/>
              <a:rect l="l" t="t" r="r" b="b"/>
              <a:pathLst>
                <a:path w="23956" h="11870" extrusionOk="0">
                  <a:moveTo>
                    <a:pt x="683" y="0"/>
                  </a:moveTo>
                  <a:lnTo>
                    <a:pt x="593" y="18"/>
                  </a:lnTo>
                  <a:lnTo>
                    <a:pt x="504" y="36"/>
                  </a:lnTo>
                  <a:lnTo>
                    <a:pt x="414" y="72"/>
                  </a:lnTo>
                  <a:lnTo>
                    <a:pt x="342" y="126"/>
                  </a:lnTo>
                  <a:lnTo>
                    <a:pt x="270" y="180"/>
                  </a:lnTo>
                  <a:lnTo>
                    <a:pt x="216" y="252"/>
                  </a:lnTo>
                  <a:lnTo>
                    <a:pt x="162" y="323"/>
                  </a:lnTo>
                  <a:lnTo>
                    <a:pt x="73" y="485"/>
                  </a:lnTo>
                  <a:lnTo>
                    <a:pt x="19" y="665"/>
                  </a:lnTo>
                  <a:lnTo>
                    <a:pt x="1" y="880"/>
                  </a:lnTo>
                  <a:lnTo>
                    <a:pt x="1" y="1113"/>
                  </a:lnTo>
                  <a:lnTo>
                    <a:pt x="37" y="1347"/>
                  </a:lnTo>
                  <a:lnTo>
                    <a:pt x="109" y="1598"/>
                  </a:lnTo>
                  <a:lnTo>
                    <a:pt x="216" y="1868"/>
                  </a:lnTo>
                  <a:lnTo>
                    <a:pt x="342" y="2119"/>
                  </a:lnTo>
                  <a:lnTo>
                    <a:pt x="504" y="2388"/>
                  </a:lnTo>
                  <a:lnTo>
                    <a:pt x="827" y="2819"/>
                  </a:lnTo>
                  <a:lnTo>
                    <a:pt x="1222" y="3322"/>
                  </a:lnTo>
                  <a:lnTo>
                    <a:pt x="1689" y="3879"/>
                  </a:lnTo>
                  <a:lnTo>
                    <a:pt x="2209" y="4489"/>
                  </a:lnTo>
                  <a:lnTo>
                    <a:pt x="2784" y="5118"/>
                  </a:lnTo>
                  <a:lnTo>
                    <a:pt x="3413" y="5782"/>
                  </a:lnTo>
                  <a:lnTo>
                    <a:pt x="4077" y="6447"/>
                  </a:lnTo>
                  <a:lnTo>
                    <a:pt x="4777" y="7093"/>
                  </a:lnTo>
                  <a:lnTo>
                    <a:pt x="5496" y="7740"/>
                  </a:lnTo>
                  <a:lnTo>
                    <a:pt x="6232" y="8350"/>
                  </a:lnTo>
                  <a:lnTo>
                    <a:pt x="6968" y="8943"/>
                  </a:lnTo>
                  <a:lnTo>
                    <a:pt x="7345" y="9212"/>
                  </a:lnTo>
                  <a:lnTo>
                    <a:pt x="7722" y="9463"/>
                  </a:lnTo>
                  <a:lnTo>
                    <a:pt x="8099" y="9697"/>
                  </a:lnTo>
                  <a:lnTo>
                    <a:pt x="8459" y="9930"/>
                  </a:lnTo>
                  <a:lnTo>
                    <a:pt x="8818" y="10128"/>
                  </a:lnTo>
                  <a:lnTo>
                    <a:pt x="9177" y="10307"/>
                  </a:lnTo>
                  <a:lnTo>
                    <a:pt x="9536" y="10469"/>
                  </a:lnTo>
                  <a:lnTo>
                    <a:pt x="9895" y="10613"/>
                  </a:lnTo>
                  <a:lnTo>
                    <a:pt x="10236" y="10738"/>
                  </a:lnTo>
                  <a:lnTo>
                    <a:pt x="10559" y="10828"/>
                  </a:lnTo>
                  <a:lnTo>
                    <a:pt x="11008" y="10918"/>
                  </a:lnTo>
                  <a:lnTo>
                    <a:pt x="11601" y="11026"/>
                  </a:lnTo>
                  <a:lnTo>
                    <a:pt x="12319" y="11133"/>
                  </a:lnTo>
                  <a:lnTo>
                    <a:pt x="13163" y="11259"/>
                  </a:lnTo>
                  <a:lnTo>
                    <a:pt x="14061" y="11385"/>
                  </a:lnTo>
                  <a:lnTo>
                    <a:pt x="15049" y="11510"/>
                  </a:lnTo>
                  <a:lnTo>
                    <a:pt x="16054" y="11618"/>
                  </a:lnTo>
                  <a:lnTo>
                    <a:pt x="17078" y="11708"/>
                  </a:lnTo>
                  <a:lnTo>
                    <a:pt x="18101" y="11798"/>
                  </a:lnTo>
                  <a:lnTo>
                    <a:pt x="19089" y="11852"/>
                  </a:lnTo>
                  <a:lnTo>
                    <a:pt x="20023" y="11870"/>
                  </a:lnTo>
                  <a:lnTo>
                    <a:pt x="20885" y="11870"/>
                  </a:lnTo>
                  <a:lnTo>
                    <a:pt x="21280" y="11852"/>
                  </a:lnTo>
                  <a:lnTo>
                    <a:pt x="21639" y="11816"/>
                  </a:lnTo>
                  <a:lnTo>
                    <a:pt x="21980" y="11780"/>
                  </a:lnTo>
                  <a:lnTo>
                    <a:pt x="22285" y="11726"/>
                  </a:lnTo>
                  <a:lnTo>
                    <a:pt x="22555" y="11672"/>
                  </a:lnTo>
                  <a:lnTo>
                    <a:pt x="22788" y="11582"/>
                  </a:lnTo>
                  <a:lnTo>
                    <a:pt x="22968" y="11510"/>
                  </a:lnTo>
                  <a:lnTo>
                    <a:pt x="23111" y="11403"/>
                  </a:lnTo>
                  <a:lnTo>
                    <a:pt x="23237" y="11259"/>
                  </a:lnTo>
                  <a:lnTo>
                    <a:pt x="23363" y="11097"/>
                  </a:lnTo>
                  <a:lnTo>
                    <a:pt x="23471" y="10918"/>
                  </a:lnTo>
                  <a:lnTo>
                    <a:pt x="23578" y="10738"/>
                  </a:lnTo>
                  <a:lnTo>
                    <a:pt x="23650" y="10523"/>
                  </a:lnTo>
                  <a:lnTo>
                    <a:pt x="23740" y="10289"/>
                  </a:lnTo>
                  <a:lnTo>
                    <a:pt x="23794" y="10056"/>
                  </a:lnTo>
                  <a:lnTo>
                    <a:pt x="23848" y="9805"/>
                  </a:lnTo>
                  <a:lnTo>
                    <a:pt x="23884" y="9553"/>
                  </a:lnTo>
                  <a:lnTo>
                    <a:pt x="23920" y="9284"/>
                  </a:lnTo>
                  <a:lnTo>
                    <a:pt x="23955" y="8745"/>
                  </a:lnTo>
                  <a:lnTo>
                    <a:pt x="23955" y="8188"/>
                  </a:lnTo>
                  <a:lnTo>
                    <a:pt x="23920" y="7632"/>
                  </a:lnTo>
                  <a:lnTo>
                    <a:pt x="23866" y="7093"/>
                  </a:lnTo>
                  <a:lnTo>
                    <a:pt x="23758" y="6590"/>
                  </a:lnTo>
                  <a:lnTo>
                    <a:pt x="23650" y="6123"/>
                  </a:lnTo>
                  <a:lnTo>
                    <a:pt x="23489" y="5710"/>
                  </a:lnTo>
                  <a:lnTo>
                    <a:pt x="23417" y="5513"/>
                  </a:lnTo>
                  <a:lnTo>
                    <a:pt x="23327" y="5351"/>
                  </a:lnTo>
                  <a:lnTo>
                    <a:pt x="23237" y="5208"/>
                  </a:lnTo>
                  <a:lnTo>
                    <a:pt x="23147" y="5082"/>
                  </a:lnTo>
                  <a:lnTo>
                    <a:pt x="23040" y="4992"/>
                  </a:lnTo>
                  <a:lnTo>
                    <a:pt x="22950" y="4920"/>
                  </a:lnTo>
                  <a:lnTo>
                    <a:pt x="22842" y="4866"/>
                  </a:lnTo>
                  <a:lnTo>
                    <a:pt x="22716" y="4848"/>
                  </a:lnTo>
                  <a:lnTo>
                    <a:pt x="22016" y="4831"/>
                  </a:lnTo>
                  <a:lnTo>
                    <a:pt x="21226" y="4831"/>
                  </a:lnTo>
                  <a:lnTo>
                    <a:pt x="20400" y="4848"/>
                  </a:lnTo>
                  <a:lnTo>
                    <a:pt x="19538" y="4866"/>
                  </a:lnTo>
                  <a:lnTo>
                    <a:pt x="17760" y="4956"/>
                  </a:lnTo>
                  <a:lnTo>
                    <a:pt x="15965" y="5028"/>
                  </a:lnTo>
                  <a:lnTo>
                    <a:pt x="14277" y="5118"/>
                  </a:lnTo>
                  <a:lnTo>
                    <a:pt x="12750" y="5154"/>
                  </a:lnTo>
                  <a:lnTo>
                    <a:pt x="12104" y="5154"/>
                  </a:lnTo>
                  <a:lnTo>
                    <a:pt x="11529" y="5136"/>
                  </a:lnTo>
                  <a:lnTo>
                    <a:pt x="11044" y="5100"/>
                  </a:lnTo>
                  <a:lnTo>
                    <a:pt x="10667" y="5046"/>
                  </a:lnTo>
                  <a:lnTo>
                    <a:pt x="10488" y="4992"/>
                  </a:lnTo>
                  <a:lnTo>
                    <a:pt x="10236" y="4884"/>
                  </a:lnTo>
                  <a:lnTo>
                    <a:pt x="9536" y="4507"/>
                  </a:lnTo>
                  <a:lnTo>
                    <a:pt x="8602" y="3987"/>
                  </a:lnTo>
                  <a:lnTo>
                    <a:pt x="7453" y="3340"/>
                  </a:lnTo>
                  <a:lnTo>
                    <a:pt x="6142" y="2604"/>
                  </a:lnTo>
                  <a:lnTo>
                    <a:pt x="4705" y="1814"/>
                  </a:lnTo>
                  <a:lnTo>
                    <a:pt x="3179" y="1006"/>
                  </a:lnTo>
                  <a:lnTo>
                    <a:pt x="2389" y="593"/>
                  </a:lnTo>
                  <a:lnTo>
                    <a:pt x="1581" y="198"/>
                  </a:lnTo>
                  <a:lnTo>
                    <a:pt x="1294" y="90"/>
                  </a:lnTo>
                  <a:lnTo>
                    <a:pt x="1024" y="18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7"/>
            <p:cNvSpPr/>
            <p:nvPr/>
          </p:nvSpPr>
          <p:spPr>
            <a:xfrm>
              <a:off x="687475" y="2981400"/>
              <a:ext cx="520800" cy="306625"/>
            </a:xfrm>
            <a:custGeom>
              <a:avLst/>
              <a:gdLst/>
              <a:ahLst/>
              <a:cxnLst/>
              <a:rect l="l" t="t" r="r" b="b"/>
              <a:pathLst>
                <a:path w="20832" h="12265" extrusionOk="0">
                  <a:moveTo>
                    <a:pt x="737" y="0"/>
                  </a:moveTo>
                  <a:lnTo>
                    <a:pt x="612" y="18"/>
                  </a:lnTo>
                  <a:lnTo>
                    <a:pt x="486" y="54"/>
                  </a:lnTo>
                  <a:lnTo>
                    <a:pt x="378" y="90"/>
                  </a:lnTo>
                  <a:lnTo>
                    <a:pt x="288" y="144"/>
                  </a:lnTo>
                  <a:lnTo>
                    <a:pt x="199" y="216"/>
                  </a:lnTo>
                  <a:lnTo>
                    <a:pt x="127" y="305"/>
                  </a:lnTo>
                  <a:lnTo>
                    <a:pt x="73" y="395"/>
                  </a:lnTo>
                  <a:lnTo>
                    <a:pt x="37" y="503"/>
                  </a:lnTo>
                  <a:lnTo>
                    <a:pt x="19" y="629"/>
                  </a:lnTo>
                  <a:lnTo>
                    <a:pt x="1" y="754"/>
                  </a:lnTo>
                  <a:lnTo>
                    <a:pt x="1" y="880"/>
                  </a:lnTo>
                  <a:lnTo>
                    <a:pt x="19" y="1042"/>
                  </a:lnTo>
                  <a:lnTo>
                    <a:pt x="37" y="1203"/>
                  </a:lnTo>
                  <a:lnTo>
                    <a:pt x="73" y="1365"/>
                  </a:lnTo>
                  <a:lnTo>
                    <a:pt x="199" y="1742"/>
                  </a:lnTo>
                  <a:lnTo>
                    <a:pt x="378" y="2137"/>
                  </a:lnTo>
                  <a:lnTo>
                    <a:pt x="594" y="2568"/>
                  </a:lnTo>
                  <a:lnTo>
                    <a:pt x="863" y="3035"/>
                  </a:lnTo>
                  <a:lnTo>
                    <a:pt x="1186" y="3520"/>
                  </a:lnTo>
                  <a:lnTo>
                    <a:pt x="1581" y="4040"/>
                  </a:lnTo>
                  <a:lnTo>
                    <a:pt x="1994" y="4561"/>
                  </a:lnTo>
                  <a:lnTo>
                    <a:pt x="2479" y="5100"/>
                  </a:lnTo>
                  <a:lnTo>
                    <a:pt x="2982" y="5639"/>
                  </a:lnTo>
                  <a:lnTo>
                    <a:pt x="3521" y="6195"/>
                  </a:lnTo>
                  <a:lnTo>
                    <a:pt x="4077" y="6734"/>
                  </a:lnTo>
                  <a:lnTo>
                    <a:pt x="4652" y="7273"/>
                  </a:lnTo>
                  <a:lnTo>
                    <a:pt x="5244" y="7793"/>
                  </a:lnTo>
                  <a:lnTo>
                    <a:pt x="5837" y="8314"/>
                  </a:lnTo>
                  <a:lnTo>
                    <a:pt x="6430" y="8781"/>
                  </a:lnTo>
                  <a:lnTo>
                    <a:pt x="7022" y="9248"/>
                  </a:lnTo>
                  <a:lnTo>
                    <a:pt x="7597" y="9661"/>
                  </a:lnTo>
                  <a:lnTo>
                    <a:pt x="8153" y="10056"/>
                  </a:lnTo>
                  <a:lnTo>
                    <a:pt x="8674" y="10397"/>
                  </a:lnTo>
                  <a:lnTo>
                    <a:pt x="9177" y="10684"/>
                  </a:lnTo>
                  <a:lnTo>
                    <a:pt x="9428" y="10810"/>
                  </a:lnTo>
                  <a:lnTo>
                    <a:pt x="9734" y="10936"/>
                  </a:lnTo>
                  <a:lnTo>
                    <a:pt x="10039" y="11062"/>
                  </a:lnTo>
                  <a:lnTo>
                    <a:pt x="10380" y="11169"/>
                  </a:lnTo>
                  <a:lnTo>
                    <a:pt x="10757" y="11277"/>
                  </a:lnTo>
                  <a:lnTo>
                    <a:pt x="11152" y="11367"/>
                  </a:lnTo>
                  <a:lnTo>
                    <a:pt x="11978" y="11546"/>
                  </a:lnTo>
                  <a:lnTo>
                    <a:pt x="12876" y="11690"/>
                  </a:lnTo>
                  <a:lnTo>
                    <a:pt x="13792" y="11816"/>
                  </a:lnTo>
                  <a:lnTo>
                    <a:pt x="14726" y="11923"/>
                  </a:lnTo>
                  <a:lnTo>
                    <a:pt x="15659" y="12013"/>
                  </a:lnTo>
                  <a:lnTo>
                    <a:pt x="16539" y="12085"/>
                  </a:lnTo>
                  <a:lnTo>
                    <a:pt x="17383" y="12139"/>
                  </a:lnTo>
                  <a:lnTo>
                    <a:pt x="18838" y="12211"/>
                  </a:lnTo>
                  <a:lnTo>
                    <a:pt x="19843" y="12247"/>
                  </a:lnTo>
                  <a:lnTo>
                    <a:pt x="20203" y="12265"/>
                  </a:lnTo>
                  <a:lnTo>
                    <a:pt x="20831" y="4561"/>
                  </a:lnTo>
                  <a:lnTo>
                    <a:pt x="19341" y="4633"/>
                  </a:lnTo>
                  <a:lnTo>
                    <a:pt x="16001" y="4777"/>
                  </a:lnTo>
                  <a:lnTo>
                    <a:pt x="14205" y="4831"/>
                  </a:lnTo>
                  <a:lnTo>
                    <a:pt x="12571" y="4884"/>
                  </a:lnTo>
                  <a:lnTo>
                    <a:pt x="11368" y="4902"/>
                  </a:lnTo>
                  <a:lnTo>
                    <a:pt x="10973" y="4902"/>
                  </a:lnTo>
                  <a:lnTo>
                    <a:pt x="10775" y="4884"/>
                  </a:lnTo>
                  <a:lnTo>
                    <a:pt x="10632" y="4831"/>
                  </a:lnTo>
                  <a:lnTo>
                    <a:pt x="10398" y="4723"/>
                  </a:lnTo>
                  <a:lnTo>
                    <a:pt x="9752" y="4382"/>
                  </a:lnTo>
                  <a:lnTo>
                    <a:pt x="7794" y="3304"/>
                  </a:lnTo>
                  <a:lnTo>
                    <a:pt x="5370" y="1957"/>
                  </a:lnTo>
                  <a:lnTo>
                    <a:pt x="4113" y="1293"/>
                  </a:lnTo>
                  <a:lnTo>
                    <a:pt x="2910" y="665"/>
                  </a:lnTo>
                  <a:lnTo>
                    <a:pt x="2353" y="395"/>
                  </a:lnTo>
                  <a:lnTo>
                    <a:pt x="1869" y="216"/>
                  </a:lnTo>
                  <a:lnTo>
                    <a:pt x="1653" y="144"/>
                  </a:lnTo>
                  <a:lnTo>
                    <a:pt x="1438" y="72"/>
                  </a:lnTo>
                  <a:lnTo>
                    <a:pt x="1240" y="36"/>
                  </a:lnTo>
                  <a:lnTo>
                    <a:pt x="1060" y="18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7"/>
            <p:cNvSpPr/>
            <p:nvPr/>
          </p:nvSpPr>
          <p:spPr>
            <a:xfrm>
              <a:off x="707700" y="2981400"/>
              <a:ext cx="498325" cy="302150"/>
            </a:xfrm>
            <a:custGeom>
              <a:avLst/>
              <a:gdLst/>
              <a:ahLst/>
              <a:cxnLst/>
              <a:rect l="l" t="t" r="r" b="b"/>
              <a:pathLst>
                <a:path w="19933" h="12086" extrusionOk="0">
                  <a:moveTo>
                    <a:pt x="0" y="0"/>
                  </a:moveTo>
                  <a:lnTo>
                    <a:pt x="18" y="72"/>
                  </a:lnTo>
                  <a:lnTo>
                    <a:pt x="54" y="126"/>
                  </a:lnTo>
                  <a:lnTo>
                    <a:pt x="90" y="162"/>
                  </a:lnTo>
                  <a:lnTo>
                    <a:pt x="144" y="216"/>
                  </a:lnTo>
                  <a:lnTo>
                    <a:pt x="216" y="252"/>
                  </a:lnTo>
                  <a:lnTo>
                    <a:pt x="287" y="269"/>
                  </a:lnTo>
                  <a:lnTo>
                    <a:pt x="449" y="269"/>
                  </a:lnTo>
                  <a:lnTo>
                    <a:pt x="521" y="252"/>
                  </a:lnTo>
                  <a:lnTo>
                    <a:pt x="575" y="216"/>
                  </a:lnTo>
                  <a:lnTo>
                    <a:pt x="646" y="162"/>
                  </a:lnTo>
                  <a:lnTo>
                    <a:pt x="700" y="108"/>
                  </a:lnTo>
                  <a:lnTo>
                    <a:pt x="521" y="54"/>
                  </a:lnTo>
                  <a:lnTo>
                    <a:pt x="341" y="36"/>
                  </a:lnTo>
                  <a:lnTo>
                    <a:pt x="180" y="18"/>
                  </a:lnTo>
                  <a:lnTo>
                    <a:pt x="0" y="0"/>
                  </a:lnTo>
                  <a:close/>
                  <a:moveTo>
                    <a:pt x="1832" y="1419"/>
                  </a:moveTo>
                  <a:lnTo>
                    <a:pt x="1760" y="1437"/>
                  </a:lnTo>
                  <a:lnTo>
                    <a:pt x="1688" y="1455"/>
                  </a:lnTo>
                  <a:lnTo>
                    <a:pt x="1616" y="1491"/>
                  </a:lnTo>
                  <a:lnTo>
                    <a:pt x="1562" y="1544"/>
                  </a:lnTo>
                  <a:lnTo>
                    <a:pt x="1508" y="1598"/>
                  </a:lnTo>
                  <a:lnTo>
                    <a:pt x="1473" y="1670"/>
                  </a:lnTo>
                  <a:lnTo>
                    <a:pt x="1455" y="1742"/>
                  </a:lnTo>
                  <a:lnTo>
                    <a:pt x="1437" y="1814"/>
                  </a:lnTo>
                  <a:lnTo>
                    <a:pt x="1455" y="1904"/>
                  </a:lnTo>
                  <a:lnTo>
                    <a:pt x="1473" y="1975"/>
                  </a:lnTo>
                  <a:lnTo>
                    <a:pt x="1508" y="2047"/>
                  </a:lnTo>
                  <a:lnTo>
                    <a:pt x="1562" y="2101"/>
                  </a:lnTo>
                  <a:lnTo>
                    <a:pt x="1616" y="2155"/>
                  </a:lnTo>
                  <a:lnTo>
                    <a:pt x="1688" y="2191"/>
                  </a:lnTo>
                  <a:lnTo>
                    <a:pt x="1760" y="2209"/>
                  </a:lnTo>
                  <a:lnTo>
                    <a:pt x="1832" y="2227"/>
                  </a:lnTo>
                  <a:lnTo>
                    <a:pt x="1921" y="2209"/>
                  </a:lnTo>
                  <a:lnTo>
                    <a:pt x="1993" y="2191"/>
                  </a:lnTo>
                  <a:lnTo>
                    <a:pt x="2065" y="2155"/>
                  </a:lnTo>
                  <a:lnTo>
                    <a:pt x="2119" y="2101"/>
                  </a:lnTo>
                  <a:lnTo>
                    <a:pt x="2173" y="2047"/>
                  </a:lnTo>
                  <a:lnTo>
                    <a:pt x="2209" y="1975"/>
                  </a:lnTo>
                  <a:lnTo>
                    <a:pt x="2227" y="1904"/>
                  </a:lnTo>
                  <a:lnTo>
                    <a:pt x="2245" y="1814"/>
                  </a:lnTo>
                  <a:lnTo>
                    <a:pt x="2227" y="1742"/>
                  </a:lnTo>
                  <a:lnTo>
                    <a:pt x="2209" y="1670"/>
                  </a:lnTo>
                  <a:lnTo>
                    <a:pt x="2173" y="1598"/>
                  </a:lnTo>
                  <a:lnTo>
                    <a:pt x="2119" y="1544"/>
                  </a:lnTo>
                  <a:lnTo>
                    <a:pt x="2065" y="1491"/>
                  </a:lnTo>
                  <a:lnTo>
                    <a:pt x="1993" y="1455"/>
                  </a:lnTo>
                  <a:lnTo>
                    <a:pt x="1921" y="1437"/>
                  </a:lnTo>
                  <a:lnTo>
                    <a:pt x="1850" y="1419"/>
                  </a:lnTo>
                  <a:close/>
                  <a:moveTo>
                    <a:pt x="4400" y="1886"/>
                  </a:moveTo>
                  <a:lnTo>
                    <a:pt x="4417" y="1939"/>
                  </a:lnTo>
                  <a:lnTo>
                    <a:pt x="4453" y="2011"/>
                  </a:lnTo>
                  <a:lnTo>
                    <a:pt x="4489" y="2065"/>
                  </a:lnTo>
                  <a:lnTo>
                    <a:pt x="4543" y="2119"/>
                  </a:lnTo>
                  <a:lnTo>
                    <a:pt x="4597" y="2155"/>
                  </a:lnTo>
                  <a:lnTo>
                    <a:pt x="4651" y="2191"/>
                  </a:lnTo>
                  <a:lnTo>
                    <a:pt x="4723" y="2209"/>
                  </a:lnTo>
                  <a:lnTo>
                    <a:pt x="4795" y="2227"/>
                  </a:lnTo>
                  <a:lnTo>
                    <a:pt x="4884" y="2209"/>
                  </a:lnTo>
                  <a:lnTo>
                    <a:pt x="4956" y="2191"/>
                  </a:lnTo>
                  <a:lnTo>
                    <a:pt x="4400" y="1886"/>
                  </a:lnTo>
                  <a:close/>
                  <a:moveTo>
                    <a:pt x="305" y="3412"/>
                  </a:moveTo>
                  <a:lnTo>
                    <a:pt x="718" y="3969"/>
                  </a:lnTo>
                  <a:lnTo>
                    <a:pt x="754" y="3897"/>
                  </a:lnTo>
                  <a:lnTo>
                    <a:pt x="772" y="3807"/>
                  </a:lnTo>
                  <a:lnTo>
                    <a:pt x="754" y="3717"/>
                  </a:lnTo>
                  <a:lnTo>
                    <a:pt x="736" y="3645"/>
                  </a:lnTo>
                  <a:lnTo>
                    <a:pt x="700" y="3574"/>
                  </a:lnTo>
                  <a:lnTo>
                    <a:pt x="646" y="3520"/>
                  </a:lnTo>
                  <a:lnTo>
                    <a:pt x="593" y="3484"/>
                  </a:lnTo>
                  <a:lnTo>
                    <a:pt x="521" y="3448"/>
                  </a:lnTo>
                  <a:lnTo>
                    <a:pt x="449" y="3412"/>
                  </a:lnTo>
                  <a:close/>
                  <a:moveTo>
                    <a:pt x="3250" y="3412"/>
                  </a:moveTo>
                  <a:lnTo>
                    <a:pt x="3178" y="3430"/>
                  </a:lnTo>
                  <a:lnTo>
                    <a:pt x="3107" y="3484"/>
                  </a:lnTo>
                  <a:lnTo>
                    <a:pt x="3035" y="3520"/>
                  </a:lnTo>
                  <a:lnTo>
                    <a:pt x="2999" y="3591"/>
                  </a:lnTo>
                  <a:lnTo>
                    <a:pt x="2963" y="3645"/>
                  </a:lnTo>
                  <a:lnTo>
                    <a:pt x="2927" y="3717"/>
                  </a:lnTo>
                  <a:lnTo>
                    <a:pt x="2927" y="3807"/>
                  </a:lnTo>
                  <a:lnTo>
                    <a:pt x="2927" y="3879"/>
                  </a:lnTo>
                  <a:lnTo>
                    <a:pt x="2945" y="3969"/>
                  </a:lnTo>
                  <a:lnTo>
                    <a:pt x="2981" y="4022"/>
                  </a:lnTo>
                  <a:lnTo>
                    <a:pt x="3035" y="4094"/>
                  </a:lnTo>
                  <a:lnTo>
                    <a:pt x="3107" y="4148"/>
                  </a:lnTo>
                  <a:lnTo>
                    <a:pt x="3160" y="4184"/>
                  </a:lnTo>
                  <a:lnTo>
                    <a:pt x="3232" y="4202"/>
                  </a:lnTo>
                  <a:lnTo>
                    <a:pt x="3394" y="4202"/>
                  </a:lnTo>
                  <a:lnTo>
                    <a:pt x="3484" y="4184"/>
                  </a:lnTo>
                  <a:lnTo>
                    <a:pt x="3538" y="4148"/>
                  </a:lnTo>
                  <a:lnTo>
                    <a:pt x="3609" y="4094"/>
                  </a:lnTo>
                  <a:lnTo>
                    <a:pt x="3663" y="4040"/>
                  </a:lnTo>
                  <a:lnTo>
                    <a:pt x="3699" y="3969"/>
                  </a:lnTo>
                  <a:lnTo>
                    <a:pt x="3717" y="3897"/>
                  </a:lnTo>
                  <a:lnTo>
                    <a:pt x="3717" y="3807"/>
                  </a:lnTo>
                  <a:lnTo>
                    <a:pt x="3717" y="3735"/>
                  </a:lnTo>
                  <a:lnTo>
                    <a:pt x="3699" y="3645"/>
                  </a:lnTo>
                  <a:lnTo>
                    <a:pt x="3663" y="3591"/>
                  </a:lnTo>
                  <a:lnTo>
                    <a:pt x="3609" y="3520"/>
                  </a:lnTo>
                  <a:lnTo>
                    <a:pt x="3556" y="3484"/>
                  </a:lnTo>
                  <a:lnTo>
                    <a:pt x="3484" y="3448"/>
                  </a:lnTo>
                  <a:lnTo>
                    <a:pt x="3412" y="3412"/>
                  </a:lnTo>
                  <a:close/>
                  <a:moveTo>
                    <a:pt x="6195" y="3412"/>
                  </a:moveTo>
                  <a:lnTo>
                    <a:pt x="6123" y="3430"/>
                  </a:lnTo>
                  <a:lnTo>
                    <a:pt x="6052" y="3484"/>
                  </a:lnTo>
                  <a:lnTo>
                    <a:pt x="5998" y="3520"/>
                  </a:lnTo>
                  <a:lnTo>
                    <a:pt x="5944" y="3591"/>
                  </a:lnTo>
                  <a:lnTo>
                    <a:pt x="5908" y="3645"/>
                  </a:lnTo>
                  <a:lnTo>
                    <a:pt x="5890" y="3717"/>
                  </a:lnTo>
                  <a:lnTo>
                    <a:pt x="5872" y="3807"/>
                  </a:lnTo>
                  <a:lnTo>
                    <a:pt x="5890" y="3879"/>
                  </a:lnTo>
                  <a:lnTo>
                    <a:pt x="5908" y="3969"/>
                  </a:lnTo>
                  <a:lnTo>
                    <a:pt x="5944" y="4022"/>
                  </a:lnTo>
                  <a:lnTo>
                    <a:pt x="5998" y="4094"/>
                  </a:lnTo>
                  <a:lnTo>
                    <a:pt x="6052" y="4148"/>
                  </a:lnTo>
                  <a:lnTo>
                    <a:pt x="6123" y="4184"/>
                  </a:lnTo>
                  <a:lnTo>
                    <a:pt x="6195" y="4202"/>
                  </a:lnTo>
                  <a:lnTo>
                    <a:pt x="6357" y="4202"/>
                  </a:lnTo>
                  <a:lnTo>
                    <a:pt x="6429" y="4184"/>
                  </a:lnTo>
                  <a:lnTo>
                    <a:pt x="6500" y="4148"/>
                  </a:lnTo>
                  <a:lnTo>
                    <a:pt x="6554" y="4094"/>
                  </a:lnTo>
                  <a:lnTo>
                    <a:pt x="6608" y="4040"/>
                  </a:lnTo>
                  <a:lnTo>
                    <a:pt x="6644" y="3969"/>
                  </a:lnTo>
                  <a:lnTo>
                    <a:pt x="6662" y="3897"/>
                  </a:lnTo>
                  <a:lnTo>
                    <a:pt x="6680" y="3807"/>
                  </a:lnTo>
                  <a:lnTo>
                    <a:pt x="6662" y="3717"/>
                  </a:lnTo>
                  <a:lnTo>
                    <a:pt x="6644" y="3645"/>
                  </a:lnTo>
                  <a:lnTo>
                    <a:pt x="6608" y="3591"/>
                  </a:lnTo>
                  <a:lnTo>
                    <a:pt x="6554" y="3520"/>
                  </a:lnTo>
                  <a:lnTo>
                    <a:pt x="6500" y="3484"/>
                  </a:lnTo>
                  <a:lnTo>
                    <a:pt x="6429" y="3448"/>
                  </a:lnTo>
                  <a:lnTo>
                    <a:pt x="6357" y="3412"/>
                  </a:lnTo>
                  <a:close/>
                  <a:moveTo>
                    <a:pt x="1903" y="5369"/>
                  </a:moveTo>
                  <a:lnTo>
                    <a:pt x="2065" y="5549"/>
                  </a:lnTo>
                  <a:lnTo>
                    <a:pt x="2227" y="5710"/>
                  </a:lnTo>
                  <a:lnTo>
                    <a:pt x="2227" y="5657"/>
                  </a:lnTo>
                  <a:lnTo>
                    <a:pt x="2191" y="5585"/>
                  </a:lnTo>
                  <a:lnTo>
                    <a:pt x="2137" y="5495"/>
                  </a:lnTo>
                  <a:lnTo>
                    <a:pt x="2029" y="5405"/>
                  </a:lnTo>
                  <a:lnTo>
                    <a:pt x="1975" y="5387"/>
                  </a:lnTo>
                  <a:lnTo>
                    <a:pt x="1903" y="5369"/>
                  </a:lnTo>
                  <a:close/>
                  <a:moveTo>
                    <a:pt x="4723" y="5369"/>
                  </a:moveTo>
                  <a:lnTo>
                    <a:pt x="4651" y="5405"/>
                  </a:lnTo>
                  <a:lnTo>
                    <a:pt x="4579" y="5441"/>
                  </a:lnTo>
                  <a:lnTo>
                    <a:pt x="4507" y="5477"/>
                  </a:lnTo>
                  <a:lnTo>
                    <a:pt x="4471" y="5549"/>
                  </a:lnTo>
                  <a:lnTo>
                    <a:pt x="4435" y="5621"/>
                  </a:lnTo>
                  <a:lnTo>
                    <a:pt x="4400" y="5692"/>
                  </a:lnTo>
                  <a:lnTo>
                    <a:pt x="4400" y="5764"/>
                  </a:lnTo>
                  <a:lnTo>
                    <a:pt x="4400" y="5854"/>
                  </a:lnTo>
                  <a:lnTo>
                    <a:pt x="4435" y="5926"/>
                  </a:lnTo>
                  <a:lnTo>
                    <a:pt x="4471" y="5998"/>
                  </a:lnTo>
                  <a:lnTo>
                    <a:pt x="4507" y="6052"/>
                  </a:lnTo>
                  <a:lnTo>
                    <a:pt x="4579" y="6105"/>
                  </a:lnTo>
                  <a:lnTo>
                    <a:pt x="4651" y="6141"/>
                  </a:lnTo>
                  <a:lnTo>
                    <a:pt x="4723" y="6159"/>
                  </a:lnTo>
                  <a:lnTo>
                    <a:pt x="4884" y="6159"/>
                  </a:lnTo>
                  <a:lnTo>
                    <a:pt x="4956" y="6141"/>
                  </a:lnTo>
                  <a:lnTo>
                    <a:pt x="5028" y="6105"/>
                  </a:lnTo>
                  <a:lnTo>
                    <a:pt x="5082" y="6052"/>
                  </a:lnTo>
                  <a:lnTo>
                    <a:pt x="5136" y="5998"/>
                  </a:lnTo>
                  <a:lnTo>
                    <a:pt x="5172" y="5926"/>
                  </a:lnTo>
                  <a:lnTo>
                    <a:pt x="5190" y="5854"/>
                  </a:lnTo>
                  <a:lnTo>
                    <a:pt x="5190" y="5764"/>
                  </a:lnTo>
                  <a:lnTo>
                    <a:pt x="5190" y="5692"/>
                  </a:lnTo>
                  <a:lnTo>
                    <a:pt x="5172" y="5621"/>
                  </a:lnTo>
                  <a:lnTo>
                    <a:pt x="5136" y="5549"/>
                  </a:lnTo>
                  <a:lnTo>
                    <a:pt x="5082" y="5477"/>
                  </a:lnTo>
                  <a:lnTo>
                    <a:pt x="5028" y="5441"/>
                  </a:lnTo>
                  <a:lnTo>
                    <a:pt x="4956" y="5405"/>
                  </a:lnTo>
                  <a:lnTo>
                    <a:pt x="4884" y="5369"/>
                  </a:lnTo>
                  <a:close/>
                  <a:moveTo>
                    <a:pt x="7668" y="5369"/>
                  </a:moveTo>
                  <a:lnTo>
                    <a:pt x="7596" y="5405"/>
                  </a:lnTo>
                  <a:lnTo>
                    <a:pt x="7542" y="5441"/>
                  </a:lnTo>
                  <a:lnTo>
                    <a:pt x="7470" y="5495"/>
                  </a:lnTo>
                  <a:lnTo>
                    <a:pt x="7434" y="5549"/>
                  </a:lnTo>
                  <a:lnTo>
                    <a:pt x="7398" y="5621"/>
                  </a:lnTo>
                  <a:lnTo>
                    <a:pt x="7362" y="5692"/>
                  </a:lnTo>
                  <a:lnTo>
                    <a:pt x="7362" y="5764"/>
                  </a:lnTo>
                  <a:lnTo>
                    <a:pt x="7362" y="5854"/>
                  </a:lnTo>
                  <a:lnTo>
                    <a:pt x="7398" y="5926"/>
                  </a:lnTo>
                  <a:lnTo>
                    <a:pt x="7434" y="5998"/>
                  </a:lnTo>
                  <a:lnTo>
                    <a:pt x="7470" y="6052"/>
                  </a:lnTo>
                  <a:lnTo>
                    <a:pt x="7542" y="6105"/>
                  </a:lnTo>
                  <a:lnTo>
                    <a:pt x="7614" y="6141"/>
                  </a:lnTo>
                  <a:lnTo>
                    <a:pt x="7686" y="6159"/>
                  </a:lnTo>
                  <a:lnTo>
                    <a:pt x="7847" y="6159"/>
                  </a:lnTo>
                  <a:lnTo>
                    <a:pt x="7919" y="6141"/>
                  </a:lnTo>
                  <a:lnTo>
                    <a:pt x="7991" y="6105"/>
                  </a:lnTo>
                  <a:lnTo>
                    <a:pt x="8045" y="6052"/>
                  </a:lnTo>
                  <a:lnTo>
                    <a:pt x="8081" y="5998"/>
                  </a:lnTo>
                  <a:lnTo>
                    <a:pt x="8135" y="5926"/>
                  </a:lnTo>
                  <a:lnTo>
                    <a:pt x="8153" y="5854"/>
                  </a:lnTo>
                  <a:lnTo>
                    <a:pt x="8153" y="5764"/>
                  </a:lnTo>
                  <a:lnTo>
                    <a:pt x="8153" y="5692"/>
                  </a:lnTo>
                  <a:lnTo>
                    <a:pt x="8135" y="5621"/>
                  </a:lnTo>
                  <a:lnTo>
                    <a:pt x="8099" y="5549"/>
                  </a:lnTo>
                  <a:lnTo>
                    <a:pt x="8045" y="5477"/>
                  </a:lnTo>
                  <a:lnTo>
                    <a:pt x="7991" y="5441"/>
                  </a:lnTo>
                  <a:lnTo>
                    <a:pt x="7919" y="5405"/>
                  </a:lnTo>
                  <a:lnTo>
                    <a:pt x="7847" y="5369"/>
                  </a:lnTo>
                  <a:close/>
                  <a:moveTo>
                    <a:pt x="10631" y="5369"/>
                  </a:moveTo>
                  <a:lnTo>
                    <a:pt x="10559" y="5405"/>
                  </a:lnTo>
                  <a:lnTo>
                    <a:pt x="10487" y="5441"/>
                  </a:lnTo>
                  <a:lnTo>
                    <a:pt x="10433" y="5477"/>
                  </a:lnTo>
                  <a:lnTo>
                    <a:pt x="10379" y="5549"/>
                  </a:lnTo>
                  <a:lnTo>
                    <a:pt x="10343" y="5621"/>
                  </a:lnTo>
                  <a:lnTo>
                    <a:pt x="10325" y="5692"/>
                  </a:lnTo>
                  <a:lnTo>
                    <a:pt x="10325" y="5764"/>
                  </a:lnTo>
                  <a:lnTo>
                    <a:pt x="10325" y="5854"/>
                  </a:lnTo>
                  <a:lnTo>
                    <a:pt x="10343" y="5926"/>
                  </a:lnTo>
                  <a:lnTo>
                    <a:pt x="10379" y="5998"/>
                  </a:lnTo>
                  <a:lnTo>
                    <a:pt x="10433" y="6052"/>
                  </a:lnTo>
                  <a:lnTo>
                    <a:pt x="10487" y="6105"/>
                  </a:lnTo>
                  <a:lnTo>
                    <a:pt x="10559" y="6141"/>
                  </a:lnTo>
                  <a:lnTo>
                    <a:pt x="10631" y="6159"/>
                  </a:lnTo>
                  <a:lnTo>
                    <a:pt x="10792" y="6159"/>
                  </a:lnTo>
                  <a:lnTo>
                    <a:pt x="10864" y="6141"/>
                  </a:lnTo>
                  <a:lnTo>
                    <a:pt x="10936" y="6105"/>
                  </a:lnTo>
                  <a:lnTo>
                    <a:pt x="11008" y="6052"/>
                  </a:lnTo>
                  <a:lnTo>
                    <a:pt x="11044" y="5998"/>
                  </a:lnTo>
                  <a:lnTo>
                    <a:pt x="11080" y="5926"/>
                  </a:lnTo>
                  <a:lnTo>
                    <a:pt x="11115" y="5854"/>
                  </a:lnTo>
                  <a:lnTo>
                    <a:pt x="11115" y="5764"/>
                  </a:lnTo>
                  <a:lnTo>
                    <a:pt x="11115" y="5692"/>
                  </a:lnTo>
                  <a:lnTo>
                    <a:pt x="11080" y="5621"/>
                  </a:lnTo>
                  <a:lnTo>
                    <a:pt x="11044" y="5549"/>
                  </a:lnTo>
                  <a:lnTo>
                    <a:pt x="11008" y="5477"/>
                  </a:lnTo>
                  <a:lnTo>
                    <a:pt x="10954" y="5441"/>
                  </a:lnTo>
                  <a:lnTo>
                    <a:pt x="10882" y="5405"/>
                  </a:lnTo>
                  <a:lnTo>
                    <a:pt x="10810" y="5369"/>
                  </a:lnTo>
                  <a:close/>
                  <a:moveTo>
                    <a:pt x="13594" y="5369"/>
                  </a:moveTo>
                  <a:lnTo>
                    <a:pt x="13522" y="5405"/>
                  </a:lnTo>
                  <a:lnTo>
                    <a:pt x="13450" y="5441"/>
                  </a:lnTo>
                  <a:lnTo>
                    <a:pt x="13396" y="5477"/>
                  </a:lnTo>
                  <a:lnTo>
                    <a:pt x="13342" y="5549"/>
                  </a:lnTo>
                  <a:lnTo>
                    <a:pt x="13306" y="5621"/>
                  </a:lnTo>
                  <a:lnTo>
                    <a:pt x="13288" y="5692"/>
                  </a:lnTo>
                  <a:lnTo>
                    <a:pt x="13270" y="5764"/>
                  </a:lnTo>
                  <a:lnTo>
                    <a:pt x="13288" y="5854"/>
                  </a:lnTo>
                  <a:lnTo>
                    <a:pt x="13306" y="5926"/>
                  </a:lnTo>
                  <a:lnTo>
                    <a:pt x="13342" y="5998"/>
                  </a:lnTo>
                  <a:lnTo>
                    <a:pt x="13396" y="6052"/>
                  </a:lnTo>
                  <a:lnTo>
                    <a:pt x="13450" y="6105"/>
                  </a:lnTo>
                  <a:lnTo>
                    <a:pt x="13522" y="6141"/>
                  </a:lnTo>
                  <a:lnTo>
                    <a:pt x="13594" y="6159"/>
                  </a:lnTo>
                  <a:lnTo>
                    <a:pt x="13755" y="6159"/>
                  </a:lnTo>
                  <a:lnTo>
                    <a:pt x="13827" y="6141"/>
                  </a:lnTo>
                  <a:lnTo>
                    <a:pt x="13899" y="6105"/>
                  </a:lnTo>
                  <a:lnTo>
                    <a:pt x="13953" y="6052"/>
                  </a:lnTo>
                  <a:lnTo>
                    <a:pt x="14007" y="5998"/>
                  </a:lnTo>
                  <a:lnTo>
                    <a:pt x="14042" y="5926"/>
                  </a:lnTo>
                  <a:lnTo>
                    <a:pt x="14060" y="5854"/>
                  </a:lnTo>
                  <a:lnTo>
                    <a:pt x="14078" y="5764"/>
                  </a:lnTo>
                  <a:lnTo>
                    <a:pt x="14060" y="5692"/>
                  </a:lnTo>
                  <a:lnTo>
                    <a:pt x="14042" y="5621"/>
                  </a:lnTo>
                  <a:lnTo>
                    <a:pt x="14007" y="5549"/>
                  </a:lnTo>
                  <a:lnTo>
                    <a:pt x="13971" y="5477"/>
                  </a:lnTo>
                  <a:lnTo>
                    <a:pt x="13899" y="5441"/>
                  </a:lnTo>
                  <a:lnTo>
                    <a:pt x="13845" y="5405"/>
                  </a:lnTo>
                  <a:lnTo>
                    <a:pt x="13773" y="5369"/>
                  </a:lnTo>
                  <a:close/>
                  <a:moveTo>
                    <a:pt x="16556" y="5369"/>
                  </a:moveTo>
                  <a:lnTo>
                    <a:pt x="16485" y="5405"/>
                  </a:lnTo>
                  <a:lnTo>
                    <a:pt x="16413" y="5441"/>
                  </a:lnTo>
                  <a:lnTo>
                    <a:pt x="16359" y="5477"/>
                  </a:lnTo>
                  <a:lnTo>
                    <a:pt x="16305" y="5549"/>
                  </a:lnTo>
                  <a:lnTo>
                    <a:pt x="16269" y="5621"/>
                  </a:lnTo>
                  <a:lnTo>
                    <a:pt x="16251" y="5692"/>
                  </a:lnTo>
                  <a:lnTo>
                    <a:pt x="16233" y="5764"/>
                  </a:lnTo>
                  <a:lnTo>
                    <a:pt x="16251" y="5854"/>
                  </a:lnTo>
                  <a:lnTo>
                    <a:pt x="16269" y="5926"/>
                  </a:lnTo>
                  <a:lnTo>
                    <a:pt x="16305" y="5998"/>
                  </a:lnTo>
                  <a:lnTo>
                    <a:pt x="16359" y="6052"/>
                  </a:lnTo>
                  <a:lnTo>
                    <a:pt x="16413" y="6105"/>
                  </a:lnTo>
                  <a:lnTo>
                    <a:pt x="16485" y="6141"/>
                  </a:lnTo>
                  <a:lnTo>
                    <a:pt x="16556" y="6159"/>
                  </a:lnTo>
                  <a:lnTo>
                    <a:pt x="16718" y="6159"/>
                  </a:lnTo>
                  <a:lnTo>
                    <a:pt x="16790" y="6141"/>
                  </a:lnTo>
                  <a:lnTo>
                    <a:pt x="16862" y="6105"/>
                  </a:lnTo>
                  <a:lnTo>
                    <a:pt x="16916" y="6052"/>
                  </a:lnTo>
                  <a:lnTo>
                    <a:pt x="16969" y="5998"/>
                  </a:lnTo>
                  <a:lnTo>
                    <a:pt x="17005" y="5926"/>
                  </a:lnTo>
                  <a:lnTo>
                    <a:pt x="17023" y="5854"/>
                  </a:lnTo>
                  <a:lnTo>
                    <a:pt x="17041" y="5764"/>
                  </a:lnTo>
                  <a:lnTo>
                    <a:pt x="17023" y="5692"/>
                  </a:lnTo>
                  <a:lnTo>
                    <a:pt x="17005" y="5621"/>
                  </a:lnTo>
                  <a:lnTo>
                    <a:pt x="16969" y="5549"/>
                  </a:lnTo>
                  <a:lnTo>
                    <a:pt x="16916" y="5477"/>
                  </a:lnTo>
                  <a:lnTo>
                    <a:pt x="16862" y="5441"/>
                  </a:lnTo>
                  <a:lnTo>
                    <a:pt x="16808" y="5405"/>
                  </a:lnTo>
                  <a:lnTo>
                    <a:pt x="16718" y="5369"/>
                  </a:lnTo>
                  <a:close/>
                  <a:moveTo>
                    <a:pt x="19519" y="5369"/>
                  </a:moveTo>
                  <a:lnTo>
                    <a:pt x="19430" y="5405"/>
                  </a:lnTo>
                  <a:lnTo>
                    <a:pt x="19376" y="5441"/>
                  </a:lnTo>
                  <a:lnTo>
                    <a:pt x="19304" y="5477"/>
                  </a:lnTo>
                  <a:lnTo>
                    <a:pt x="19268" y="5549"/>
                  </a:lnTo>
                  <a:lnTo>
                    <a:pt x="19232" y="5621"/>
                  </a:lnTo>
                  <a:lnTo>
                    <a:pt x="19196" y="5692"/>
                  </a:lnTo>
                  <a:lnTo>
                    <a:pt x="19196" y="5764"/>
                  </a:lnTo>
                  <a:lnTo>
                    <a:pt x="19196" y="5854"/>
                  </a:lnTo>
                  <a:lnTo>
                    <a:pt x="19232" y="5926"/>
                  </a:lnTo>
                  <a:lnTo>
                    <a:pt x="19268" y="5998"/>
                  </a:lnTo>
                  <a:lnTo>
                    <a:pt x="19304" y="6052"/>
                  </a:lnTo>
                  <a:lnTo>
                    <a:pt x="19376" y="6105"/>
                  </a:lnTo>
                  <a:lnTo>
                    <a:pt x="19430" y="6141"/>
                  </a:lnTo>
                  <a:lnTo>
                    <a:pt x="19519" y="6159"/>
                  </a:lnTo>
                  <a:lnTo>
                    <a:pt x="19681" y="6159"/>
                  </a:lnTo>
                  <a:lnTo>
                    <a:pt x="19753" y="6123"/>
                  </a:lnTo>
                  <a:lnTo>
                    <a:pt x="19825" y="6087"/>
                  </a:lnTo>
                  <a:lnTo>
                    <a:pt x="19896" y="6034"/>
                  </a:lnTo>
                  <a:lnTo>
                    <a:pt x="19932" y="5567"/>
                  </a:lnTo>
                  <a:lnTo>
                    <a:pt x="19878" y="5477"/>
                  </a:lnTo>
                  <a:lnTo>
                    <a:pt x="19789" y="5423"/>
                  </a:lnTo>
                  <a:lnTo>
                    <a:pt x="19699" y="5387"/>
                  </a:lnTo>
                  <a:lnTo>
                    <a:pt x="19609" y="5369"/>
                  </a:lnTo>
                  <a:close/>
                  <a:moveTo>
                    <a:pt x="6285" y="7344"/>
                  </a:moveTo>
                  <a:lnTo>
                    <a:pt x="6195" y="7362"/>
                  </a:lnTo>
                  <a:lnTo>
                    <a:pt x="6123" y="7380"/>
                  </a:lnTo>
                  <a:lnTo>
                    <a:pt x="6052" y="7416"/>
                  </a:lnTo>
                  <a:lnTo>
                    <a:pt x="5998" y="7470"/>
                  </a:lnTo>
                  <a:lnTo>
                    <a:pt x="5944" y="7524"/>
                  </a:lnTo>
                  <a:lnTo>
                    <a:pt x="5908" y="7596"/>
                  </a:lnTo>
                  <a:lnTo>
                    <a:pt x="5890" y="7668"/>
                  </a:lnTo>
                  <a:lnTo>
                    <a:pt x="5872" y="7740"/>
                  </a:lnTo>
                  <a:lnTo>
                    <a:pt x="5890" y="7829"/>
                  </a:lnTo>
                  <a:lnTo>
                    <a:pt x="5908" y="7901"/>
                  </a:lnTo>
                  <a:lnTo>
                    <a:pt x="5944" y="7973"/>
                  </a:lnTo>
                  <a:lnTo>
                    <a:pt x="5998" y="8027"/>
                  </a:lnTo>
                  <a:lnTo>
                    <a:pt x="6052" y="8081"/>
                  </a:lnTo>
                  <a:lnTo>
                    <a:pt x="6123" y="8117"/>
                  </a:lnTo>
                  <a:lnTo>
                    <a:pt x="6195" y="8135"/>
                  </a:lnTo>
                  <a:lnTo>
                    <a:pt x="6285" y="8153"/>
                  </a:lnTo>
                  <a:lnTo>
                    <a:pt x="6357" y="8135"/>
                  </a:lnTo>
                  <a:lnTo>
                    <a:pt x="6429" y="8117"/>
                  </a:lnTo>
                  <a:lnTo>
                    <a:pt x="6500" y="8081"/>
                  </a:lnTo>
                  <a:lnTo>
                    <a:pt x="6554" y="8027"/>
                  </a:lnTo>
                  <a:lnTo>
                    <a:pt x="6608" y="7973"/>
                  </a:lnTo>
                  <a:lnTo>
                    <a:pt x="6644" y="7901"/>
                  </a:lnTo>
                  <a:lnTo>
                    <a:pt x="6662" y="7829"/>
                  </a:lnTo>
                  <a:lnTo>
                    <a:pt x="6680" y="7740"/>
                  </a:lnTo>
                  <a:lnTo>
                    <a:pt x="6662" y="7668"/>
                  </a:lnTo>
                  <a:lnTo>
                    <a:pt x="6644" y="7596"/>
                  </a:lnTo>
                  <a:lnTo>
                    <a:pt x="6608" y="7524"/>
                  </a:lnTo>
                  <a:lnTo>
                    <a:pt x="6554" y="7470"/>
                  </a:lnTo>
                  <a:lnTo>
                    <a:pt x="6500" y="7416"/>
                  </a:lnTo>
                  <a:lnTo>
                    <a:pt x="6429" y="7380"/>
                  </a:lnTo>
                  <a:lnTo>
                    <a:pt x="6357" y="7362"/>
                  </a:lnTo>
                  <a:lnTo>
                    <a:pt x="6285" y="7344"/>
                  </a:lnTo>
                  <a:close/>
                  <a:moveTo>
                    <a:pt x="9230" y="7344"/>
                  </a:moveTo>
                  <a:lnTo>
                    <a:pt x="9158" y="7362"/>
                  </a:lnTo>
                  <a:lnTo>
                    <a:pt x="9086" y="7380"/>
                  </a:lnTo>
                  <a:lnTo>
                    <a:pt x="9014" y="7416"/>
                  </a:lnTo>
                  <a:lnTo>
                    <a:pt x="8961" y="7470"/>
                  </a:lnTo>
                  <a:lnTo>
                    <a:pt x="8907" y="7524"/>
                  </a:lnTo>
                  <a:lnTo>
                    <a:pt x="8871" y="7596"/>
                  </a:lnTo>
                  <a:lnTo>
                    <a:pt x="8853" y="7668"/>
                  </a:lnTo>
                  <a:lnTo>
                    <a:pt x="8835" y="7740"/>
                  </a:lnTo>
                  <a:lnTo>
                    <a:pt x="8853" y="7829"/>
                  </a:lnTo>
                  <a:lnTo>
                    <a:pt x="8871" y="7901"/>
                  </a:lnTo>
                  <a:lnTo>
                    <a:pt x="8907" y="7973"/>
                  </a:lnTo>
                  <a:lnTo>
                    <a:pt x="8961" y="8027"/>
                  </a:lnTo>
                  <a:lnTo>
                    <a:pt x="9014" y="8081"/>
                  </a:lnTo>
                  <a:lnTo>
                    <a:pt x="9086" y="8117"/>
                  </a:lnTo>
                  <a:lnTo>
                    <a:pt x="9158" y="8135"/>
                  </a:lnTo>
                  <a:lnTo>
                    <a:pt x="9230" y="8153"/>
                  </a:lnTo>
                  <a:lnTo>
                    <a:pt x="9320" y="8135"/>
                  </a:lnTo>
                  <a:lnTo>
                    <a:pt x="9392" y="8117"/>
                  </a:lnTo>
                  <a:lnTo>
                    <a:pt x="9463" y="8081"/>
                  </a:lnTo>
                  <a:lnTo>
                    <a:pt x="9517" y="8027"/>
                  </a:lnTo>
                  <a:lnTo>
                    <a:pt x="9571" y="7973"/>
                  </a:lnTo>
                  <a:lnTo>
                    <a:pt x="9607" y="7901"/>
                  </a:lnTo>
                  <a:lnTo>
                    <a:pt x="9625" y="7829"/>
                  </a:lnTo>
                  <a:lnTo>
                    <a:pt x="9643" y="7740"/>
                  </a:lnTo>
                  <a:lnTo>
                    <a:pt x="9625" y="7668"/>
                  </a:lnTo>
                  <a:lnTo>
                    <a:pt x="9607" y="7596"/>
                  </a:lnTo>
                  <a:lnTo>
                    <a:pt x="9571" y="7524"/>
                  </a:lnTo>
                  <a:lnTo>
                    <a:pt x="9517" y="7470"/>
                  </a:lnTo>
                  <a:lnTo>
                    <a:pt x="9463" y="7416"/>
                  </a:lnTo>
                  <a:lnTo>
                    <a:pt x="9392" y="7380"/>
                  </a:lnTo>
                  <a:lnTo>
                    <a:pt x="9320" y="7362"/>
                  </a:lnTo>
                  <a:lnTo>
                    <a:pt x="9248" y="7344"/>
                  </a:lnTo>
                  <a:close/>
                  <a:moveTo>
                    <a:pt x="12193" y="7344"/>
                  </a:moveTo>
                  <a:lnTo>
                    <a:pt x="12121" y="7362"/>
                  </a:lnTo>
                  <a:lnTo>
                    <a:pt x="12049" y="7380"/>
                  </a:lnTo>
                  <a:lnTo>
                    <a:pt x="11977" y="7416"/>
                  </a:lnTo>
                  <a:lnTo>
                    <a:pt x="11923" y="7470"/>
                  </a:lnTo>
                  <a:lnTo>
                    <a:pt x="11870" y="7524"/>
                  </a:lnTo>
                  <a:lnTo>
                    <a:pt x="11834" y="7596"/>
                  </a:lnTo>
                  <a:lnTo>
                    <a:pt x="11798" y="7668"/>
                  </a:lnTo>
                  <a:lnTo>
                    <a:pt x="11798" y="7740"/>
                  </a:lnTo>
                  <a:lnTo>
                    <a:pt x="11798" y="7829"/>
                  </a:lnTo>
                  <a:lnTo>
                    <a:pt x="11834" y="7901"/>
                  </a:lnTo>
                  <a:lnTo>
                    <a:pt x="11870" y="7973"/>
                  </a:lnTo>
                  <a:lnTo>
                    <a:pt x="11923" y="8027"/>
                  </a:lnTo>
                  <a:lnTo>
                    <a:pt x="11977" y="8081"/>
                  </a:lnTo>
                  <a:lnTo>
                    <a:pt x="12049" y="8117"/>
                  </a:lnTo>
                  <a:lnTo>
                    <a:pt x="12121" y="8135"/>
                  </a:lnTo>
                  <a:lnTo>
                    <a:pt x="12193" y="8153"/>
                  </a:lnTo>
                  <a:lnTo>
                    <a:pt x="12283" y="8135"/>
                  </a:lnTo>
                  <a:lnTo>
                    <a:pt x="12354" y="8117"/>
                  </a:lnTo>
                  <a:lnTo>
                    <a:pt x="12426" y="8081"/>
                  </a:lnTo>
                  <a:lnTo>
                    <a:pt x="12480" y="8027"/>
                  </a:lnTo>
                  <a:lnTo>
                    <a:pt x="12534" y="7973"/>
                  </a:lnTo>
                  <a:lnTo>
                    <a:pt x="12570" y="7901"/>
                  </a:lnTo>
                  <a:lnTo>
                    <a:pt x="12588" y="7829"/>
                  </a:lnTo>
                  <a:lnTo>
                    <a:pt x="12588" y="7740"/>
                  </a:lnTo>
                  <a:lnTo>
                    <a:pt x="12588" y="7668"/>
                  </a:lnTo>
                  <a:lnTo>
                    <a:pt x="12570" y="7596"/>
                  </a:lnTo>
                  <a:lnTo>
                    <a:pt x="12534" y="7524"/>
                  </a:lnTo>
                  <a:lnTo>
                    <a:pt x="12480" y="7470"/>
                  </a:lnTo>
                  <a:lnTo>
                    <a:pt x="12426" y="7416"/>
                  </a:lnTo>
                  <a:lnTo>
                    <a:pt x="12354" y="7380"/>
                  </a:lnTo>
                  <a:lnTo>
                    <a:pt x="12283" y="7362"/>
                  </a:lnTo>
                  <a:lnTo>
                    <a:pt x="12211" y="7344"/>
                  </a:lnTo>
                  <a:close/>
                  <a:moveTo>
                    <a:pt x="15156" y="7344"/>
                  </a:moveTo>
                  <a:lnTo>
                    <a:pt x="15084" y="7362"/>
                  </a:lnTo>
                  <a:lnTo>
                    <a:pt x="14994" y="7380"/>
                  </a:lnTo>
                  <a:lnTo>
                    <a:pt x="14940" y="7416"/>
                  </a:lnTo>
                  <a:lnTo>
                    <a:pt x="14868" y="7470"/>
                  </a:lnTo>
                  <a:lnTo>
                    <a:pt x="14833" y="7524"/>
                  </a:lnTo>
                  <a:lnTo>
                    <a:pt x="14797" y="7596"/>
                  </a:lnTo>
                  <a:lnTo>
                    <a:pt x="14761" y="7668"/>
                  </a:lnTo>
                  <a:lnTo>
                    <a:pt x="14761" y="7740"/>
                  </a:lnTo>
                  <a:lnTo>
                    <a:pt x="14761" y="7829"/>
                  </a:lnTo>
                  <a:lnTo>
                    <a:pt x="14797" y="7901"/>
                  </a:lnTo>
                  <a:lnTo>
                    <a:pt x="14833" y="7973"/>
                  </a:lnTo>
                  <a:lnTo>
                    <a:pt x="14868" y="8027"/>
                  </a:lnTo>
                  <a:lnTo>
                    <a:pt x="14940" y="8081"/>
                  </a:lnTo>
                  <a:lnTo>
                    <a:pt x="14994" y="8117"/>
                  </a:lnTo>
                  <a:lnTo>
                    <a:pt x="15084" y="8135"/>
                  </a:lnTo>
                  <a:lnTo>
                    <a:pt x="15156" y="8153"/>
                  </a:lnTo>
                  <a:lnTo>
                    <a:pt x="15228" y="8135"/>
                  </a:lnTo>
                  <a:lnTo>
                    <a:pt x="15317" y="8117"/>
                  </a:lnTo>
                  <a:lnTo>
                    <a:pt x="15371" y="8081"/>
                  </a:lnTo>
                  <a:lnTo>
                    <a:pt x="15443" y="8027"/>
                  </a:lnTo>
                  <a:lnTo>
                    <a:pt x="15479" y="7973"/>
                  </a:lnTo>
                  <a:lnTo>
                    <a:pt x="15515" y="7901"/>
                  </a:lnTo>
                  <a:lnTo>
                    <a:pt x="15551" y="7829"/>
                  </a:lnTo>
                  <a:lnTo>
                    <a:pt x="15551" y="7740"/>
                  </a:lnTo>
                  <a:lnTo>
                    <a:pt x="15551" y="7668"/>
                  </a:lnTo>
                  <a:lnTo>
                    <a:pt x="15533" y="7596"/>
                  </a:lnTo>
                  <a:lnTo>
                    <a:pt x="15497" y="7524"/>
                  </a:lnTo>
                  <a:lnTo>
                    <a:pt x="15443" y="7470"/>
                  </a:lnTo>
                  <a:lnTo>
                    <a:pt x="15389" y="7416"/>
                  </a:lnTo>
                  <a:lnTo>
                    <a:pt x="15317" y="7380"/>
                  </a:lnTo>
                  <a:lnTo>
                    <a:pt x="15246" y="7362"/>
                  </a:lnTo>
                  <a:lnTo>
                    <a:pt x="15174" y="7344"/>
                  </a:lnTo>
                  <a:close/>
                  <a:moveTo>
                    <a:pt x="18119" y="7344"/>
                  </a:moveTo>
                  <a:lnTo>
                    <a:pt x="18119" y="7362"/>
                  </a:lnTo>
                  <a:lnTo>
                    <a:pt x="18029" y="7362"/>
                  </a:lnTo>
                  <a:lnTo>
                    <a:pt x="17957" y="7380"/>
                  </a:lnTo>
                  <a:lnTo>
                    <a:pt x="17885" y="7416"/>
                  </a:lnTo>
                  <a:lnTo>
                    <a:pt x="17831" y="7470"/>
                  </a:lnTo>
                  <a:lnTo>
                    <a:pt x="17777" y="7524"/>
                  </a:lnTo>
                  <a:lnTo>
                    <a:pt x="17742" y="7596"/>
                  </a:lnTo>
                  <a:lnTo>
                    <a:pt x="17724" y="7668"/>
                  </a:lnTo>
                  <a:lnTo>
                    <a:pt x="17724" y="7757"/>
                  </a:lnTo>
                  <a:lnTo>
                    <a:pt x="17724" y="7829"/>
                  </a:lnTo>
                  <a:lnTo>
                    <a:pt x="17742" y="7901"/>
                  </a:lnTo>
                  <a:lnTo>
                    <a:pt x="17777" y="7973"/>
                  </a:lnTo>
                  <a:lnTo>
                    <a:pt x="17831" y="8027"/>
                  </a:lnTo>
                  <a:lnTo>
                    <a:pt x="17885" y="8081"/>
                  </a:lnTo>
                  <a:lnTo>
                    <a:pt x="17957" y="8117"/>
                  </a:lnTo>
                  <a:lnTo>
                    <a:pt x="18029" y="8153"/>
                  </a:lnTo>
                  <a:lnTo>
                    <a:pt x="18190" y="8153"/>
                  </a:lnTo>
                  <a:lnTo>
                    <a:pt x="18262" y="8117"/>
                  </a:lnTo>
                  <a:lnTo>
                    <a:pt x="18334" y="8081"/>
                  </a:lnTo>
                  <a:lnTo>
                    <a:pt x="18388" y="8027"/>
                  </a:lnTo>
                  <a:lnTo>
                    <a:pt x="18442" y="7973"/>
                  </a:lnTo>
                  <a:lnTo>
                    <a:pt x="18478" y="7901"/>
                  </a:lnTo>
                  <a:lnTo>
                    <a:pt x="18514" y="7829"/>
                  </a:lnTo>
                  <a:lnTo>
                    <a:pt x="18514" y="7757"/>
                  </a:lnTo>
                  <a:lnTo>
                    <a:pt x="18514" y="7668"/>
                  </a:lnTo>
                  <a:lnTo>
                    <a:pt x="18478" y="7596"/>
                  </a:lnTo>
                  <a:lnTo>
                    <a:pt x="18442" y="7524"/>
                  </a:lnTo>
                  <a:lnTo>
                    <a:pt x="18406" y="7470"/>
                  </a:lnTo>
                  <a:lnTo>
                    <a:pt x="18334" y="7416"/>
                  </a:lnTo>
                  <a:lnTo>
                    <a:pt x="18280" y="7380"/>
                  </a:lnTo>
                  <a:lnTo>
                    <a:pt x="18208" y="7362"/>
                  </a:lnTo>
                  <a:lnTo>
                    <a:pt x="18119" y="7344"/>
                  </a:lnTo>
                  <a:close/>
                  <a:moveTo>
                    <a:pt x="19537" y="9302"/>
                  </a:moveTo>
                  <a:lnTo>
                    <a:pt x="19447" y="9320"/>
                  </a:lnTo>
                  <a:lnTo>
                    <a:pt x="19376" y="9356"/>
                  </a:lnTo>
                  <a:lnTo>
                    <a:pt x="19322" y="9410"/>
                  </a:lnTo>
                  <a:lnTo>
                    <a:pt x="19268" y="9463"/>
                  </a:lnTo>
                  <a:lnTo>
                    <a:pt x="19232" y="9535"/>
                  </a:lnTo>
                  <a:lnTo>
                    <a:pt x="19214" y="9607"/>
                  </a:lnTo>
                  <a:lnTo>
                    <a:pt x="19196" y="9679"/>
                  </a:lnTo>
                  <a:lnTo>
                    <a:pt x="19196" y="9769"/>
                  </a:lnTo>
                  <a:lnTo>
                    <a:pt x="19214" y="9840"/>
                  </a:lnTo>
                  <a:lnTo>
                    <a:pt x="19250" y="9912"/>
                  </a:lnTo>
                  <a:lnTo>
                    <a:pt x="19304" y="9966"/>
                  </a:lnTo>
                  <a:lnTo>
                    <a:pt x="19358" y="10020"/>
                  </a:lnTo>
                  <a:lnTo>
                    <a:pt x="19430" y="10056"/>
                  </a:lnTo>
                  <a:lnTo>
                    <a:pt x="19501" y="10092"/>
                  </a:lnTo>
                  <a:lnTo>
                    <a:pt x="19573" y="10092"/>
                  </a:lnTo>
                  <a:lnTo>
                    <a:pt x="19645" y="9302"/>
                  </a:lnTo>
                  <a:close/>
                  <a:moveTo>
                    <a:pt x="7757" y="9302"/>
                  </a:moveTo>
                  <a:lnTo>
                    <a:pt x="7668" y="9320"/>
                  </a:lnTo>
                  <a:lnTo>
                    <a:pt x="7596" y="9338"/>
                  </a:lnTo>
                  <a:lnTo>
                    <a:pt x="7542" y="9374"/>
                  </a:lnTo>
                  <a:lnTo>
                    <a:pt x="7470" y="9427"/>
                  </a:lnTo>
                  <a:lnTo>
                    <a:pt x="7434" y="9481"/>
                  </a:lnTo>
                  <a:lnTo>
                    <a:pt x="7398" y="9553"/>
                  </a:lnTo>
                  <a:lnTo>
                    <a:pt x="7362" y="9625"/>
                  </a:lnTo>
                  <a:lnTo>
                    <a:pt x="7362" y="9715"/>
                  </a:lnTo>
                  <a:lnTo>
                    <a:pt x="7362" y="9787"/>
                  </a:lnTo>
                  <a:lnTo>
                    <a:pt x="7398" y="9858"/>
                  </a:lnTo>
                  <a:lnTo>
                    <a:pt x="7434" y="9930"/>
                  </a:lnTo>
                  <a:lnTo>
                    <a:pt x="7470" y="9984"/>
                  </a:lnTo>
                  <a:lnTo>
                    <a:pt x="7542" y="10038"/>
                  </a:lnTo>
                  <a:lnTo>
                    <a:pt x="7614" y="10074"/>
                  </a:lnTo>
                  <a:lnTo>
                    <a:pt x="7686" y="10092"/>
                  </a:lnTo>
                  <a:lnTo>
                    <a:pt x="7757" y="10110"/>
                  </a:lnTo>
                  <a:lnTo>
                    <a:pt x="7847" y="10092"/>
                  </a:lnTo>
                  <a:lnTo>
                    <a:pt x="7919" y="10074"/>
                  </a:lnTo>
                  <a:lnTo>
                    <a:pt x="7991" y="10038"/>
                  </a:lnTo>
                  <a:lnTo>
                    <a:pt x="8045" y="9984"/>
                  </a:lnTo>
                  <a:lnTo>
                    <a:pt x="8081" y="9930"/>
                  </a:lnTo>
                  <a:lnTo>
                    <a:pt x="8135" y="9858"/>
                  </a:lnTo>
                  <a:lnTo>
                    <a:pt x="8153" y="9787"/>
                  </a:lnTo>
                  <a:lnTo>
                    <a:pt x="8153" y="9697"/>
                  </a:lnTo>
                  <a:lnTo>
                    <a:pt x="8153" y="9625"/>
                  </a:lnTo>
                  <a:lnTo>
                    <a:pt x="8135" y="9553"/>
                  </a:lnTo>
                  <a:lnTo>
                    <a:pt x="8099" y="9481"/>
                  </a:lnTo>
                  <a:lnTo>
                    <a:pt x="8045" y="9427"/>
                  </a:lnTo>
                  <a:lnTo>
                    <a:pt x="7991" y="9374"/>
                  </a:lnTo>
                  <a:lnTo>
                    <a:pt x="7919" y="9338"/>
                  </a:lnTo>
                  <a:lnTo>
                    <a:pt x="7847" y="9302"/>
                  </a:lnTo>
                  <a:close/>
                  <a:moveTo>
                    <a:pt x="10720" y="9302"/>
                  </a:moveTo>
                  <a:lnTo>
                    <a:pt x="10631" y="9320"/>
                  </a:lnTo>
                  <a:lnTo>
                    <a:pt x="10559" y="9338"/>
                  </a:lnTo>
                  <a:lnTo>
                    <a:pt x="10487" y="9374"/>
                  </a:lnTo>
                  <a:lnTo>
                    <a:pt x="10433" y="9427"/>
                  </a:lnTo>
                  <a:lnTo>
                    <a:pt x="10379" y="9481"/>
                  </a:lnTo>
                  <a:lnTo>
                    <a:pt x="10343" y="9553"/>
                  </a:lnTo>
                  <a:lnTo>
                    <a:pt x="10325" y="9625"/>
                  </a:lnTo>
                  <a:lnTo>
                    <a:pt x="10325" y="9697"/>
                  </a:lnTo>
                  <a:lnTo>
                    <a:pt x="10325" y="9787"/>
                  </a:lnTo>
                  <a:lnTo>
                    <a:pt x="10343" y="9858"/>
                  </a:lnTo>
                  <a:lnTo>
                    <a:pt x="10379" y="9930"/>
                  </a:lnTo>
                  <a:lnTo>
                    <a:pt x="10433" y="9984"/>
                  </a:lnTo>
                  <a:lnTo>
                    <a:pt x="10487" y="10038"/>
                  </a:lnTo>
                  <a:lnTo>
                    <a:pt x="10559" y="10074"/>
                  </a:lnTo>
                  <a:lnTo>
                    <a:pt x="10631" y="10092"/>
                  </a:lnTo>
                  <a:lnTo>
                    <a:pt x="10720" y="10110"/>
                  </a:lnTo>
                  <a:lnTo>
                    <a:pt x="10792" y="10092"/>
                  </a:lnTo>
                  <a:lnTo>
                    <a:pt x="10864" y="10074"/>
                  </a:lnTo>
                  <a:lnTo>
                    <a:pt x="10936" y="10038"/>
                  </a:lnTo>
                  <a:lnTo>
                    <a:pt x="11008" y="9984"/>
                  </a:lnTo>
                  <a:lnTo>
                    <a:pt x="11044" y="9930"/>
                  </a:lnTo>
                  <a:lnTo>
                    <a:pt x="11080" y="9858"/>
                  </a:lnTo>
                  <a:lnTo>
                    <a:pt x="11115" y="9787"/>
                  </a:lnTo>
                  <a:lnTo>
                    <a:pt x="11115" y="9697"/>
                  </a:lnTo>
                  <a:lnTo>
                    <a:pt x="11115" y="9625"/>
                  </a:lnTo>
                  <a:lnTo>
                    <a:pt x="11080" y="9553"/>
                  </a:lnTo>
                  <a:lnTo>
                    <a:pt x="11044" y="9481"/>
                  </a:lnTo>
                  <a:lnTo>
                    <a:pt x="11008" y="9427"/>
                  </a:lnTo>
                  <a:lnTo>
                    <a:pt x="10954" y="9374"/>
                  </a:lnTo>
                  <a:lnTo>
                    <a:pt x="10882" y="9338"/>
                  </a:lnTo>
                  <a:lnTo>
                    <a:pt x="10810" y="9302"/>
                  </a:lnTo>
                  <a:close/>
                  <a:moveTo>
                    <a:pt x="13683" y="9302"/>
                  </a:moveTo>
                  <a:lnTo>
                    <a:pt x="13594" y="9320"/>
                  </a:lnTo>
                  <a:lnTo>
                    <a:pt x="13522" y="9338"/>
                  </a:lnTo>
                  <a:lnTo>
                    <a:pt x="13450" y="9374"/>
                  </a:lnTo>
                  <a:lnTo>
                    <a:pt x="13396" y="9427"/>
                  </a:lnTo>
                  <a:lnTo>
                    <a:pt x="13342" y="9481"/>
                  </a:lnTo>
                  <a:lnTo>
                    <a:pt x="13306" y="9553"/>
                  </a:lnTo>
                  <a:lnTo>
                    <a:pt x="13288" y="9625"/>
                  </a:lnTo>
                  <a:lnTo>
                    <a:pt x="13270" y="9697"/>
                  </a:lnTo>
                  <a:lnTo>
                    <a:pt x="13288" y="9787"/>
                  </a:lnTo>
                  <a:lnTo>
                    <a:pt x="13306" y="9858"/>
                  </a:lnTo>
                  <a:lnTo>
                    <a:pt x="13342" y="9930"/>
                  </a:lnTo>
                  <a:lnTo>
                    <a:pt x="13396" y="9984"/>
                  </a:lnTo>
                  <a:lnTo>
                    <a:pt x="13450" y="10038"/>
                  </a:lnTo>
                  <a:lnTo>
                    <a:pt x="13522" y="10074"/>
                  </a:lnTo>
                  <a:lnTo>
                    <a:pt x="13594" y="10092"/>
                  </a:lnTo>
                  <a:lnTo>
                    <a:pt x="13683" y="10110"/>
                  </a:lnTo>
                  <a:lnTo>
                    <a:pt x="13755" y="10092"/>
                  </a:lnTo>
                  <a:lnTo>
                    <a:pt x="13827" y="10074"/>
                  </a:lnTo>
                  <a:lnTo>
                    <a:pt x="13899" y="10038"/>
                  </a:lnTo>
                  <a:lnTo>
                    <a:pt x="13953" y="9984"/>
                  </a:lnTo>
                  <a:lnTo>
                    <a:pt x="14007" y="9930"/>
                  </a:lnTo>
                  <a:lnTo>
                    <a:pt x="14042" y="9858"/>
                  </a:lnTo>
                  <a:lnTo>
                    <a:pt x="14060" y="9787"/>
                  </a:lnTo>
                  <a:lnTo>
                    <a:pt x="14078" y="9697"/>
                  </a:lnTo>
                  <a:lnTo>
                    <a:pt x="14060" y="9625"/>
                  </a:lnTo>
                  <a:lnTo>
                    <a:pt x="14042" y="9553"/>
                  </a:lnTo>
                  <a:lnTo>
                    <a:pt x="14007" y="9481"/>
                  </a:lnTo>
                  <a:lnTo>
                    <a:pt x="13971" y="9427"/>
                  </a:lnTo>
                  <a:lnTo>
                    <a:pt x="13899" y="9374"/>
                  </a:lnTo>
                  <a:lnTo>
                    <a:pt x="13845" y="9338"/>
                  </a:lnTo>
                  <a:lnTo>
                    <a:pt x="13773" y="9302"/>
                  </a:lnTo>
                  <a:close/>
                  <a:moveTo>
                    <a:pt x="16574" y="9302"/>
                  </a:moveTo>
                  <a:lnTo>
                    <a:pt x="16520" y="9329"/>
                  </a:lnTo>
                  <a:lnTo>
                    <a:pt x="16520" y="9329"/>
                  </a:lnTo>
                  <a:lnTo>
                    <a:pt x="16485" y="9338"/>
                  </a:lnTo>
                  <a:lnTo>
                    <a:pt x="16413" y="9374"/>
                  </a:lnTo>
                  <a:lnTo>
                    <a:pt x="16359" y="9427"/>
                  </a:lnTo>
                  <a:lnTo>
                    <a:pt x="16305" y="9481"/>
                  </a:lnTo>
                  <a:lnTo>
                    <a:pt x="16269" y="9553"/>
                  </a:lnTo>
                  <a:lnTo>
                    <a:pt x="16251" y="9625"/>
                  </a:lnTo>
                  <a:lnTo>
                    <a:pt x="16233" y="9697"/>
                  </a:lnTo>
                  <a:lnTo>
                    <a:pt x="16251" y="9787"/>
                  </a:lnTo>
                  <a:lnTo>
                    <a:pt x="16269" y="9858"/>
                  </a:lnTo>
                  <a:lnTo>
                    <a:pt x="16305" y="9930"/>
                  </a:lnTo>
                  <a:lnTo>
                    <a:pt x="16359" y="9984"/>
                  </a:lnTo>
                  <a:lnTo>
                    <a:pt x="16413" y="10038"/>
                  </a:lnTo>
                  <a:lnTo>
                    <a:pt x="16485" y="10074"/>
                  </a:lnTo>
                  <a:lnTo>
                    <a:pt x="16556" y="10092"/>
                  </a:lnTo>
                  <a:lnTo>
                    <a:pt x="16628" y="10110"/>
                  </a:lnTo>
                  <a:lnTo>
                    <a:pt x="16718" y="10092"/>
                  </a:lnTo>
                  <a:lnTo>
                    <a:pt x="16736" y="10092"/>
                  </a:lnTo>
                  <a:lnTo>
                    <a:pt x="16808" y="10074"/>
                  </a:lnTo>
                  <a:lnTo>
                    <a:pt x="16880" y="10038"/>
                  </a:lnTo>
                  <a:lnTo>
                    <a:pt x="16934" y="9984"/>
                  </a:lnTo>
                  <a:lnTo>
                    <a:pt x="16987" y="9930"/>
                  </a:lnTo>
                  <a:lnTo>
                    <a:pt x="17023" y="9858"/>
                  </a:lnTo>
                  <a:lnTo>
                    <a:pt x="17041" y="9787"/>
                  </a:lnTo>
                  <a:lnTo>
                    <a:pt x="17059" y="9697"/>
                  </a:lnTo>
                  <a:lnTo>
                    <a:pt x="17041" y="9625"/>
                  </a:lnTo>
                  <a:lnTo>
                    <a:pt x="17023" y="9535"/>
                  </a:lnTo>
                  <a:lnTo>
                    <a:pt x="16987" y="9481"/>
                  </a:lnTo>
                  <a:lnTo>
                    <a:pt x="16934" y="9410"/>
                  </a:lnTo>
                  <a:lnTo>
                    <a:pt x="16880" y="9374"/>
                  </a:lnTo>
                  <a:lnTo>
                    <a:pt x="16808" y="9338"/>
                  </a:lnTo>
                  <a:lnTo>
                    <a:pt x="16736" y="9302"/>
                  </a:lnTo>
                  <a:close/>
                  <a:moveTo>
                    <a:pt x="12211" y="11277"/>
                  </a:moveTo>
                  <a:lnTo>
                    <a:pt x="12193" y="11295"/>
                  </a:lnTo>
                  <a:lnTo>
                    <a:pt x="12121" y="11295"/>
                  </a:lnTo>
                  <a:lnTo>
                    <a:pt x="12049" y="11313"/>
                  </a:lnTo>
                  <a:lnTo>
                    <a:pt x="11977" y="11349"/>
                  </a:lnTo>
                  <a:lnTo>
                    <a:pt x="11923" y="11403"/>
                  </a:lnTo>
                  <a:lnTo>
                    <a:pt x="11870" y="11457"/>
                  </a:lnTo>
                  <a:lnTo>
                    <a:pt x="11834" y="11510"/>
                  </a:lnTo>
                  <a:lnTo>
                    <a:pt x="11816" y="11582"/>
                  </a:lnTo>
                  <a:lnTo>
                    <a:pt x="11798" y="11654"/>
                  </a:lnTo>
                  <a:lnTo>
                    <a:pt x="12588" y="11780"/>
                  </a:lnTo>
                  <a:lnTo>
                    <a:pt x="12588" y="11690"/>
                  </a:lnTo>
                  <a:lnTo>
                    <a:pt x="12588" y="11618"/>
                  </a:lnTo>
                  <a:lnTo>
                    <a:pt x="12552" y="11528"/>
                  </a:lnTo>
                  <a:lnTo>
                    <a:pt x="12516" y="11475"/>
                  </a:lnTo>
                  <a:lnTo>
                    <a:pt x="12480" y="11403"/>
                  </a:lnTo>
                  <a:lnTo>
                    <a:pt x="12426" y="11367"/>
                  </a:lnTo>
                  <a:lnTo>
                    <a:pt x="12354" y="11331"/>
                  </a:lnTo>
                  <a:lnTo>
                    <a:pt x="12283" y="11295"/>
                  </a:lnTo>
                  <a:lnTo>
                    <a:pt x="12211" y="11277"/>
                  </a:lnTo>
                  <a:close/>
                  <a:moveTo>
                    <a:pt x="15174" y="11277"/>
                  </a:moveTo>
                  <a:lnTo>
                    <a:pt x="15066" y="11295"/>
                  </a:lnTo>
                  <a:lnTo>
                    <a:pt x="14958" y="11349"/>
                  </a:lnTo>
                  <a:lnTo>
                    <a:pt x="14922" y="11385"/>
                  </a:lnTo>
                  <a:lnTo>
                    <a:pt x="14850" y="11439"/>
                  </a:lnTo>
                  <a:lnTo>
                    <a:pt x="14815" y="11510"/>
                  </a:lnTo>
                  <a:lnTo>
                    <a:pt x="14797" y="11564"/>
                  </a:lnTo>
                  <a:lnTo>
                    <a:pt x="14797" y="11582"/>
                  </a:lnTo>
                  <a:lnTo>
                    <a:pt x="14779" y="11654"/>
                  </a:lnTo>
                  <a:lnTo>
                    <a:pt x="14779" y="11672"/>
                  </a:lnTo>
                  <a:lnTo>
                    <a:pt x="14797" y="11780"/>
                  </a:lnTo>
                  <a:lnTo>
                    <a:pt x="14833" y="11870"/>
                  </a:lnTo>
                  <a:lnTo>
                    <a:pt x="14886" y="11959"/>
                  </a:lnTo>
                  <a:lnTo>
                    <a:pt x="14976" y="12013"/>
                  </a:lnTo>
                  <a:lnTo>
                    <a:pt x="15317" y="12049"/>
                  </a:lnTo>
                  <a:lnTo>
                    <a:pt x="15407" y="11995"/>
                  </a:lnTo>
                  <a:lnTo>
                    <a:pt x="15479" y="11941"/>
                  </a:lnTo>
                  <a:lnTo>
                    <a:pt x="15533" y="11852"/>
                  </a:lnTo>
                  <a:lnTo>
                    <a:pt x="15569" y="11762"/>
                  </a:lnTo>
                  <a:lnTo>
                    <a:pt x="15569" y="11672"/>
                  </a:lnTo>
                  <a:lnTo>
                    <a:pt x="15551" y="11600"/>
                  </a:lnTo>
                  <a:lnTo>
                    <a:pt x="15533" y="11528"/>
                  </a:lnTo>
                  <a:lnTo>
                    <a:pt x="15497" y="11457"/>
                  </a:lnTo>
                  <a:lnTo>
                    <a:pt x="15443" y="11403"/>
                  </a:lnTo>
                  <a:lnTo>
                    <a:pt x="15389" y="11349"/>
                  </a:lnTo>
                  <a:lnTo>
                    <a:pt x="15317" y="11313"/>
                  </a:lnTo>
                  <a:lnTo>
                    <a:pt x="15246" y="11295"/>
                  </a:lnTo>
                  <a:lnTo>
                    <a:pt x="15174" y="11277"/>
                  </a:lnTo>
                  <a:close/>
                  <a:moveTo>
                    <a:pt x="18137" y="11277"/>
                  </a:moveTo>
                  <a:lnTo>
                    <a:pt x="18047" y="11295"/>
                  </a:lnTo>
                  <a:lnTo>
                    <a:pt x="17975" y="11313"/>
                  </a:lnTo>
                  <a:lnTo>
                    <a:pt x="17903" y="11349"/>
                  </a:lnTo>
                  <a:lnTo>
                    <a:pt x="17849" y="11403"/>
                  </a:lnTo>
                  <a:lnTo>
                    <a:pt x="17795" y="11457"/>
                  </a:lnTo>
                  <a:lnTo>
                    <a:pt x="17760" y="11528"/>
                  </a:lnTo>
                  <a:lnTo>
                    <a:pt x="17742" y="11600"/>
                  </a:lnTo>
                  <a:lnTo>
                    <a:pt x="17724" y="11690"/>
                  </a:lnTo>
                  <a:lnTo>
                    <a:pt x="17742" y="11762"/>
                  </a:lnTo>
                  <a:lnTo>
                    <a:pt x="17760" y="11834"/>
                  </a:lnTo>
                  <a:lnTo>
                    <a:pt x="17795" y="11906"/>
                  </a:lnTo>
                  <a:lnTo>
                    <a:pt x="17849" y="11959"/>
                  </a:lnTo>
                  <a:lnTo>
                    <a:pt x="17903" y="12013"/>
                  </a:lnTo>
                  <a:lnTo>
                    <a:pt x="17975" y="12049"/>
                  </a:lnTo>
                  <a:lnTo>
                    <a:pt x="18047" y="12067"/>
                  </a:lnTo>
                  <a:lnTo>
                    <a:pt x="18137" y="12085"/>
                  </a:lnTo>
                  <a:lnTo>
                    <a:pt x="18208" y="12067"/>
                  </a:lnTo>
                  <a:lnTo>
                    <a:pt x="18280" y="12049"/>
                  </a:lnTo>
                  <a:lnTo>
                    <a:pt x="18352" y="12013"/>
                  </a:lnTo>
                  <a:lnTo>
                    <a:pt x="18406" y="11959"/>
                  </a:lnTo>
                  <a:lnTo>
                    <a:pt x="18460" y="11906"/>
                  </a:lnTo>
                  <a:lnTo>
                    <a:pt x="18496" y="11834"/>
                  </a:lnTo>
                  <a:lnTo>
                    <a:pt x="18514" y="11762"/>
                  </a:lnTo>
                  <a:lnTo>
                    <a:pt x="18532" y="11690"/>
                  </a:lnTo>
                  <a:lnTo>
                    <a:pt x="18514" y="11600"/>
                  </a:lnTo>
                  <a:lnTo>
                    <a:pt x="18496" y="11528"/>
                  </a:lnTo>
                  <a:lnTo>
                    <a:pt x="18460" y="11457"/>
                  </a:lnTo>
                  <a:lnTo>
                    <a:pt x="18406" y="11403"/>
                  </a:lnTo>
                  <a:lnTo>
                    <a:pt x="18352" y="11349"/>
                  </a:lnTo>
                  <a:lnTo>
                    <a:pt x="18280" y="11313"/>
                  </a:lnTo>
                  <a:lnTo>
                    <a:pt x="18208" y="11295"/>
                  </a:lnTo>
                  <a:lnTo>
                    <a:pt x="18137" y="11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7"/>
            <p:cNvSpPr/>
            <p:nvPr/>
          </p:nvSpPr>
          <p:spPr>
            <a:xfrm>
              <a:off x="1157950" y="3108425"/>
              <a:ext cx="16200" cy="166125"/>
            </a:xfrm>
            <a:custGeom>
              <a:avLst/>
              <a:gdLst/>
              <a:ahLst/>
              <a:cxnLst/>
              <a:rect l="l" t="t" r="r" b="b"/>
              <a:pathLst>
                <a:path w="648" h="6645" extrusionOk="0">
                  <a:moveTo>
                    <a:pt x="629" y="1"/>
                  </a:moveTo>
                  <a:lnTo>
                    <a:pt x="611" y="19"/>
                  </a:lnTo>
                  <a:lnTo>
                    <a:pt x="540" y="414"/>
                  </a:lnTo>
                  <a:lnTo>
                    <a:pt x="486" y="827"/>
                  </a:lnTo>
                  <a:lnTo>
                    <a:pt x="414" y="1635"/>
                  </a:lnTo>
                  <a:lnTo>
                    <a:pt x="234" y="3287"/>
                  </a:lnTo>
                  <a:lnTo>
                    <a:pt x="91" y="4957"/>
                  </a:lnTo>
                  <a:lnTo>
                    <a:pt x="37" y="5783"/>
                  </a:lnTo>
                  <a:lnTo>
                    <a:pt x="1" y="6609"/>
                  </a:lnTo>
                  <a:lnTo>
                    <a:pt x="19" y="6645"/>
                  </a:lnTo>
                  <a:lnTo>
                    <a:pt x="37" y="6645"/>
                  </a:lnTo>
                  <a:lnTo>
                    <a:pt x="73" y="6609"/>
                  </a:lnTo>
                  <a:lnTo>
                    <a:pt x="180" y="5801"/>
                  </a:lnTo>
                  <a:lnTo>
                    <a:pt x="270" y="4975"/>
                  </a:lnTo>
                  <a:lnTo>
                    <a:pt x="432" y="3323"/>
                  </a:lnTo>
                  <a:lnTo>
                    <a:pt x="504" y="2515"/>
                  </a:lnTo>
                  <a:lnTo>
                    <a:pt x="576" y="1689"/>
                  </a:lnTo>
                  <a:lnTo>
                    <a:pt x="629" y="863"/>
                  </a:lnTo>
                  <a:lnTo>
                    <a:pt x="647" y="432"/>
                  </a:lnTo>
                  <a:lnTo>
                    <a:pt x="647" y="19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7"/>
            <p:cNvSpPr/>
            <p:nvPr/>
          </p:nvSpPr>
          <p:spPr>
            <a:xfrm>
              <a:off x="512850" y="2969725"/>
              <a:ext cx="341650" cy="422900"/>
            </a:xfrm>
            <a:custGeom>
              <a:avLst/>
              <a:gdLst/>
              <a:ahLst/>
              <a:cxnLst/>
              <a:rect l="l" t="t" r="r" b="b"/>
              <a:pathLst>
                <a:path w="13666" h="16916" extrusionOk="0">
                  <a:moveTo>
                    <a:pt x="6286" y="0"/>
                  </a:moveTo>
                  <a:lnTo>
                    <a:pt x="6088" y="36"/>
                  </a:lnTo>
                  <a:lnTo>
                    <a:pt x="5909" y="72"/>
                  </a:lnTo>
                  <a:lnTo>
                    <a:pt x="5729" y="126"/>
                  </a:lnTo>
                  <a:lnTo>
                    <a:pt x="5549" y="180"/>
                  </a:lnTo>
                  <a:lnTo>
                    <a:pt x="5370" y="252"/>
                  </a:lnTo>
                  <a:lnTo>
                    <a:pt x="5190" y="341"/>
                  </a:lnTo>
                  <a:lnTo>
                    <a:pt x="5029" y="449"/>
                  </a:lnTo>
                  <a:lnTo>
                    <a:pt x="4849" y="557"/>
                  </a:lnTo>
                  <a:lnTo>
                    <a:pt x="4670" y="701"/>
                  </a:lnTo>
                  <a:lnTo>
                    <a:pt x="4508" y="862"/>
                  </a:lnTo>
                  <a:lnTo>
                    <a:pt x="4346" y="1024"/>
                  </a:lnTo>
                  <a:lnTo>
                    <a:pt x="4185" y="1221"/>
                  </a:lnTo>
                  <a:lnTo>
                    <a:pt x="4023" y="1419"/>
                  </a:lnTo>
                  <a:lnTo>
                    <a:pt x="3879" y="1634"/>
                  </a:lnTo>
                  <a:lnTo>
                    <a:pt x="3574" y="2101"/>
                  </a:lnTo>
                  <a:lnTo>
                    <a:pt x="3305" y="2622"/>
                  </a:lnTo>
                  <a:lnTo>
                    <a:pt x="3035" y="3179"/>
                  </a:lnTo>
                  <a:lnTo>
                    <a:pt x="2766" y="3789"/>
                  </a:lnTo>
                  <a:lnTo>
                    <a:pt x="2533" y="4418"/>
                  </a:lnTo>
                  <a:lnTo>
                    <a:pt x="2299" y="5082"/>
                  </a:lnTo>
                  <a:lnTo>
                    <a:pt x="2084" y="5764"/>
                  </a:lnTo>
                  <a:lnTo>
                    <a:pt x="1868" y="6465"/>
                  </a:lnTo>
                  <a:lnTo>
                    <a:pt x="1671" y="7183"/>
                  </a:lnTo>
                  <a:lnTo>
                    <a:pt x="1491" y="7919"/>
                  </a:lnTo>
                  <a:lnTo>
                    <a:pt x="1330" y="8655"/>
                  </a:lnTo>
                  <a:lnTo>
                    <a:pt x="1168" y="9392"/>
                  </a:lnTo>
                  <a:lnTo>
                    <a:pt x="881" y="10828"/>
                  </a:lnTo>
                  <a:lnTo>
                    <a:pt x="629" y="12211"/>
                  </a:lnTo>
                  <a:lnTo>
                    <a:pt x="432" y="13468"/>
                  </a:lnTo>
                  <a:lnTo>
                    <a:pt x="270" y="14599"/>
                  </a:lnTo>
                  <a:lnTo>
                    <a:pt x="144" y="15551"/>
                  </a:lnTo>
                  <a:lnTo>
                    <a:pt x="55" y="16287"/>
                  </a:lnTo>
                  <a:lnTo>
                    <a:pt x="1" y="16916"/>
                  </a:lnTo>
                  <a:lnTo>
                    <a:pt x="73" y="16916"/>
                  </a:lnTo>
                  <a:lnTo>
                    <a:pt x="234" y="16898"/>
                  </a:lnTo>
                  <a:lnTo>
                    <a:pt x="719" y="16790"/>
                  </a:lnTo>
                  <a:lnTo>
                    <a:pt x="1437" y="16628"/>
                  </a:lnTo>
                  <a:lnTo>
                    <a:pt x="2335" y="16395"/>
                  </a:lnTo>
                  <a:lnTo>
                    <a:pt x="4526" y="15820"/>
                  </a:lnTo>
                  <a:lnTo>
                    <a:pt x="7004" y="15138"/>
                  </a:lnTo>
                  <a:lnTo>
                    <a:pt x="11601" y="13827"/>
                  </a:lnTo>
                  <a:lnTo>
                    <a:pt x="13666" y="13234"/>
                  </a:lnTo>
                  <a:lnTo>
                    <a:pt x="12104" y="8655"/>
                  </a:lnTo>
                  <a:lnTo>
                    <a:pt x="12229" y="8404"/>
                  </a:lnTo>
                  <a:lnTo>
                    <a:pt x="12337" y="8117"/>
                  </a:lnTo>
                  <a:lnTo>
                    <a:pt x="12445" y="7740"/>
                  </a:lnTo>
                  <a:lnTo>
                    <a:pt x="12553" y="7309"/>
                  </a:lnTo>
                  <a:lnTo>
                    <a:pt x="12589" y="7057"/>
                  </a:lnTo>
                  <a:lnTo>
                    <a:pt x="12607" y="6824"/>
                  </a:lnTo>
                  <a:lnTo>
                    <a:pt x="12607" y="6554"/>
                  </a:lnTo>
                  <a:lnTo>
                    <a:pt x="12607" y="6303"/>
                  </a:lnTo>
                  <a:lnTo>
                    <a:pt x="12571" y="6034"/>
                  </a:lnTo>
                  <a:lnTo>
                    <a:pt x="12517" y="5764"/>
                  </a:lnTo>
                  <a:lnTo>
                    <a:pt x="12463" y="5585"/>
                  </a:lnTo>
                  <a:lnTo>
                    <a:pt x="12391" y="5405"/>
                  </a:lnTo>
                  <a:lnTo>
                    <a:pt x="12301" y="5208"/>
                  </a:lnTo>
                  <a:lnTo>
                    <a:pt x="12211" y="5010"/>
                  </a:lnTo>
                  <a:lnTo>
                    <a:pt x="11978" y="4597"/>
                  </a:lnTo>
                  <a:lnTo>
                    <a:pt x="11691" y="4184"/>
                  </a:lnTo>
                  <a:lnTo>
                    <a:pt x="11367" y="3771"/>
                  </a:lnTo>
                  <a:lnTo>
                    <a:pt x="11026" y="3340"/>
                  </a:lnTo>
                  <a:lnTo>
                    <a:pt x="10667" y="2927"/>
                  </a:lnTo>
                  <a:lnTo>
                    <a:pt x="10308" y="2532"/>
                  </a:lnTo>
                  <a:lnTo>
                    <a:pt x="9608" y="1796"/>
                  </a:lnTo>
                  <a:lnTo>
                    <a:pt x="8979" y="1203"/>
                  </a:lnTo>
                  <a:lnTo>
                    <a:pt x="8494" y="772"/>
                  </a:lnTo>
                  <a:lnTo>
                    <a:pt x="8261" y="575"/>
                  </a:lnTo>
                  <a:lnTo>
                    <a:pt x="8045" y="449"/>
                  </a:lnTo>
                  <a:lnTo>
                    <a:pt x="7848" y="341"/>
                  </a:lnTo>
                  <a:lnTo>
                    <a:pt x="7650" y="234"/>
                  </a:lnTo>
                  <a:lnTo>
                    <a:pt x="7435" y="162"/>
                  </a:lnTo>
                  <a:lnTo>
                    <a:pt x="7237" y="108"/>
                  </a:lnTo>
                  <a:lnTo>
                    <a:pt x="7040" y="54"/>
                  </a:lnTo>
                  <a:lnTo>
                    <a:pt x="6842" y="18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7"/>
            <p:cNvSpPr/>
            <p:nvPr/>
          </p:nvSpPr>
          <p:spPr>
            <a:xfrm>
              <a:off x="763800" y="3024925"/>
              <a:ext cx="66925" cy="165250"/>
            </a:xfrm>
            <a:custGeom>
              <a:avLst/>
              <a:gdLst/>
              <a:ahLst/>
              <a:cxnLst/>
              <a:rect l="l" t="t" r="r" b="b"/>
              <a:pathLst>
                <a:path w="2677" h="6610" extrusionOk="0">
                  <a:moveTo>
                    <a:pt x="1" y="1"/>
                  </a:moveTo>
                  <a:lnTo>
                    <a:pt x="1" y="19"/>
                  </a:lnTo>
                  <a:lnTo>
                    <a:pt x="1" y="55"/>
                  </a:lnTo>
                  <a:lnTo>
                    <a:pt x="288" y="360"/>
                  </a:lnTo>
                  <a:lnTo>
                    <a:pt x="557" y="665"/>
                  </a:lnTo>
                  <a:lnTo>
                    <a:pt x="827" y="989"/>
                  </a:lnTo>
                  <a:lnTo>
                    <a:pt x="1078" y="1330"/>
                  </a:lnTo>
                  <a:lnTo>
                    <a:pt x="1491" y="1886"/>
                  </a:lnTo>
                  <a:lnTo>
                    <a:pt x="1689" y="2174"/>
                  </a:lnTo>
                  <a:lnTo>
                    <a:pt x="1886" y="2479"/>
                  </a:lnTo>
                  <a:lnTo>
                    <a:pt x="2048" y="2784"/>
                  </a:lnTo>
                  <a:lnTo>
                    <a:pt x="2191" y="3090"/>
                  </a:lnTo>
                  <a:lnTo>
                    <a:pt x="2317" y="3431"/>
                  </a:lnTo>
                  <a:lnTo>
                    <a:pt x="2407" y="3772"/>
                  </a:lnTo>
                  <a:lnTo>
                    <a:pt x="2443" y="3933"/>
                  </a:lnTo>
                  <a:lnTo>
                    <a:pt x="2461" y="4113"/>
                  </a:lnTo>
                  <a:lnTo>
                    <a:pt x="2479" y="4472"/>
                  </a:lnTo>
                  <a:lnTo>
                    <a:pt x="2461" y="4813"/>
                  </a:lnTo>
                  <a:lnTo>
                    <a:pt x="2407" y="5173"/>
                  </a:lnTo>
                  <a:lnTo>
                    <a:pt x="2353" y="5514"/>
                  </a:lnTo>
                  <a:lnTo>
                    <a:pt x="2263" y="5855"/>
                  </a:lnTo>
                  <a:lnTo>
                    <a:pt x="2084" y="6537"/>
                  </a:lnTo>
                  <a:lnTo>
                    <a:pt x="2084" y="6591"/>
                  </a:lnTo>
                  <a:lnTo>
                    <a:pt x="2120" y="6609"/>
                  </a:lnTo>
                  <a:lnTo>
                    <a:pt x="2156" y="6609"/>
                  </a:lnTo>
                  <a:lnTo>
                    <a:pt x="2191" y="6591"/>
                  </a:lnTo>
                  <a:lnTo>
                    <a:pt x="2317" y="6196"/>
                  </a:lnTo>
                  <a:lnTo>
                    <a:pt x="2443" y="5801"/>
                  </a:lnTo>
                  <a:lnTo>
                    <a:pt x="2551" y="5406"/>
                  </a:lnTo>
                  <a:lnTo>
                    <a:pt x="2640" y="5011"/>
                  </a:lnTo>
                  <a:lnTo>
                    <a:pt x="2676" y="4652"/>
                  </a:lnTo>
                  <a:lnTo>
                    <a:pt x="2676" y="4293"/>
                  </a:lnTo>
                  <a:lnTo>
                    <a:pt x="2658" y="3933"/>
                  </a:lnTo>
                  <a:lnTo>
                    <a:pt x="2586" y="3592"/>
                  </a:lnTo>
                  <a:lnTo>
                    <a:pt x="2479" y="3251"/>
                  </a:lnTo>
                  <a:lnTo>
                    <a:pt x="2335" y="2928"/>
                  </a:lnTo>
                  <a:lnTo>
                    <a:pt x="2173" y="2605"/>
                  </a:lnTo>
                  <a:lnTo>
                    <a:pt x="1976" y="2299"/>
                  </a:lnTo>
                  <a:lnTo>
                    <a:pt x="1635" y="1833"/>
                  </a:lnTo>
                  <a:lnTo>
                    <a:pt x="1258" y="1366"/>
                  </a:lnTo>
                  <a:lnTo>
                    <a:pt x="1114" y="1096"/>
                  </a:lnTo>
                  <a:lnTo>
                    <a:pt x="952" y="827"/>
                  </a:lnTo>
                  <a:lnTo>
                    <a:pt x="773" y="558"/>
                  </a:lnTo>
                  <a:lnTo>
                    <a:pt x="593" y="306"/>
                  </a:lnTo>
                  <a:lnTo>
                    <a:pt x="845" y="737"/>
                  </a:lnTo>
                  <a:lnTo>
                    <a:pt x="1096" y="1168"/>
                  </a:lnTo>
                  <a:lnTo>
                    <a:pt x="1096" y="1168"/>
                  </a:lnTo>
                  <a:lnTo>
                    <a:pt x="557" y="594"/>
                  </a:lnTo>
                  <a:lnTo>
                    <a:pt x="37" y="1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7"/>
            <p:cNvSpPr/>
            <p:nvPr/>
          </p:nvSpPr>
          <p:spPr>
            <a:xfrm>
              <a:off x="521825" y="2974200"/>
              <a:ext cx="309350" cy="406750"/>
            </a:xfrm>
            <a:custGeom>
              <a:avLst/>
              <a:gdLst/>
              <a:ahLst/>
              <a:cxnLst/>
              <a:rect l="l" t="t" r="r" b="b"/>
              <a:pathLst>
                <a:path w="12374" h="16270" extrusionOk="0">
                  <a:moveTo>
                    <a:pt x="5208" y="1"/>
                  </a:moveTo>
                  <a:lnTo>
                    <a:pt x="5011" y="73"/>
                  </a:lnTo>
                  <a:lnTo>
                    <a:pt x="4831" y="162"/>
                  </a:lnTo>
                  <a:lnTo>
                    <a:pt x="4670" y="252"/>
                  </a:lnTo>
                  <a:lnTo>
                    <a:pt x="4508" y="378"/>
                  </a:lnTo>
                  <a:lnTo>
                    <a:pt x="4562" y="450"/>
                  </a:lnTo>
                  <a:lnTo>
                    <a:pt x="4652" y="504"/>
                  </a:lnTo>
                  <a:lnTo>
                    <a:pt x="4741" y="557"/>
                  </a:lnTo>
                  <a:lnTo>
                    <a:pt x="4921" y="557"/>
                  </a:lnTo>
                  <a:lnTo>
                    <a:pt x="4993" y="540"/>
                  </a:lnTo>
                  <a:lnTo>
                    <a:pt x="5065" y="486"/>
                  </a:lnTo>
                  <a:lnTo>
                    <a:pt x="5119" y="450"/>
                  </a:lnTo>
                  <a:lnTo>
                    <a:pt x="5172" y="378"/>
                  </a:lnTo>
                  <a:lnTo>
                    <a:pt x="5208" y="324"/>
                  </a:lnTo>
                  <a:lnTo>
                    <a:pt x="5226" y="234"/>
                  </a:lnTo>
                  <a:lnTo>
                    <a:pt x="5244" y="162"/>
                  </a:lnTo>
                  <a:lnTo>
                    <a:pt x="5226" y="73"/>
                  </a:lnTo>
                  <a:lnTo>
                    <a:pt x="5208" y="1"/>
                  </a:lnTo>
                  <a:close/>
                  <a:moveTo>
                    <a:pt x="7417" y="109"/>
                  </a:moveTo>
                  <a:lnTo>
                    <a:pt x="7417" y="162"/>
                  </a:lnTo>
                  <a:lnTo>
                    <a:pt x="7417" y="234"/>
                  </a:lnTo>
                  <a:lnTo>
                    <a:pt x="7453" y="324"/>
                  </a:lnTo>
                  <a:lnTo>
                    <a:pt x="7489" y="378"/>
                  </a:lnTo>
                  <a:lnTo>
                    <a:pt x="7525" y="450"/>
                  </a:lnTo>
                  <a:lnTo>
                    <a:pt x="7597" y="486"/>
                  </a:lnTo>
                  <a:lnTo>
                    <a:pt x="7668" y="540"/>
                  </a:lnTo>
                  <a:lnTo>
                    <a:pt x="7740" y="557"/>
                  </a:lnTo>
                  <a:lnTo>
                    <a:pt x="7812" y="557"/>
                  </a:lnTo>
                  <a:lnTo>
                    <a:pt x="7938" y="540"/>
                  </a:lnTo>
                  <a:lnTo>
                    <a:pt x="8046" y="486"/>
                  </a:lnTo>
                  <a:lnTo>
                    <a:pt x="7902" y="396"/>
                  </a:lnTo>
                  <a:lnTo>
                    <a:pt x="7668" y="234"/>
                  </a:lnTo>
                  <a:lnTo>
                    <a:pt x="7417" y="109"/>
                  </a:lnTo>
                  <a:close/>
                  <a:moveTo>
                    <a:pt x="3341" y="1707"/>
                  </a:moveTo>
                  <a:lnTo>
                    <a:pt x="3179" y="1994"/>
                  </a:lnTo>
                  <a:lnTo>
                    <a:pt x="3018" y="2299"/>
                  </a:lnTo>
                  <a:lnTo>
                    <a:pt x="3054" y="2353"/>
                  </a:lnTo>
                  <a:lnTo>
                    <a:pt x="3107" y="2425"/>
                  </a:lnTo>
                  <a:lnTo>
                    <a:pt x="3179" y="2461"/>
                  </a:lnTo>
                  <a:lnTo>
                    <a:pt x="3251" y="2497"/>
                  </a:lnTo>
                  <a:lnTo>
                    <a:pt x="3484" y="2497"/>
                  </a:lnTo>
                  <a:lnTo>
                    <a:pt x="3556" y="2461"/>
                  </a:lnTo>
                  <a:lnTo>
                    <a:pt x="3610" y="2407"/>
                  </a:lnTo>
                  <a:lnTo>
                    <a:pt x="3664" y="2353"/>
                  </a:lnTo>
                  <a:lnTo>
                    <a:pt x="3718" y="2299"/>
                  </a:lnTo>
                  <a:lnTo>
                    <a:pt x="3736" y="2227"/>
                  </a:lnTo>
                  <a:lnTo>
                    <a:pt x="3754" y="2156"/>
                  </a:lnTo>
                  <a:lnTo>
                    <a:pt x="3754" y="2066"/>
                  </a:lnTo>
                  <a:lnTo>
                    <a:pt x="3754" y="1994"/>
                  </a:lnTo>
                  <a:lnTo>
                    <a:pt x="3718" y="1922"/>
                  </a:lnTo>
                  <a:lnTo>
                    <a:pt x="3646" y="1832"/>
                  </a:lnTo>
                  <a:lnTo>
                    <a:pt x="3574" y="1761"/>
                  </a:lnTo>
                  <a:lnTo>
                    <a:pt x="3467" y="1725"/>
                  </a:lnTo>
                  <a:lnTo>
                    <a:pt x="3359" y="1707"/>
                  </a:lnTo>
                  <a:close/>
                  <a:moveTo>
                    <a:pt x="6322" y="1707"/>
                  </a:moveTo>
                  <a:lnTo>
                    <a:pt x="6250" y="1725"/>
                  </a:lnTo>
                  <a:lnTo>
                    <a:pt x="6160" y="1743"/>
                  </a:lnTo>
                  <a:lnTo>
                    <a:pt x="6106" y="1779"/>
                  </a:lnTo>
                  <a:lnTo>
                    <a:pt x="6034" y="1832"/>
                  </a:lnTo>
                  <a:lnTo>
                    <a:pt x="5998" y="1886"/>
                  </a:lnTo>
                  <a:lnTo>
                    <a:pt x="5963" y="1958"/>
                  </a:lnTo>
                  <a:lnTo>
                    <a:pt x="5927" y="2030"/>
                  </a:lnTo>
                  <a:lnTo>
                    <a:pt x="5927" y="2102"/>
                  </a:lnTo>
                  <a:lnTo>
                    <a:pt x="5927" y="2192"/>
                  </a:lnTo>
                  <a:lnTo>
                    <a:pt x="5963" y="2263"/>
                  </a:lnTo>
                  <a:lnTo>
                    <a:pt x="5998" y="2335"/>
                  </a:lnTo>
                  <a:lnTo>
                    <a:pt x="6034" y="2389"/>
                  </a:lnTo>
                  <a:lnTo>
                    <a:pt x="6106" y="2443"/>
                  </a:lnTo>
                  <a:lnTo>
                    <a:pt x="6160" y="2479"/>
                  </a:lnTo>
                  <a:lnTo>
                    <a:pt x="6250" y="2497"/>
                  </a:lnTo>
                  <a:lnTo>
                    <a:pt x="6322" y="2515"/>
                  </a:lnTo>
                  <a:lnTo>
                    <a:pt x="6411" y="2497"/>
                  </a:lnTo>
                  <a:lnTo>
                    <a:pt x="6483" y="2479"/>
                  </a:lnTo>
                  <a:lnTo>
                    <a:pt x="6537" y="2443"/>
                  </a:lnTo>
                  <a:lnTo>
                    <a:pt x="6609" y="2389"/>
                  </a:lnTo>
                  <a:lnTo>
                    <a:pt x="6645" y="2335"/>
                  </a:lnTo>
                  <a:lnTo>
                    <a:pt x="6699" y="2263"/>
                  </a:lnTo>
                  <a:lnTo>
                    <a:pt x="6717" y="2192"/>
                  </a:lnTo>
                  <a:lnTo>
                    <a:pt x="6717" y="2102"/>
                  </a:lnTo>
                  <a:lnTo>
                    <a:pt x="6717" y="2030"/>
                  </a:lnTo>
                  <a:lnTo>
                    <a:pt x="6681" y="1958"/>
                  </a:lnTo>
                  <a:lnTo>
                    <a:pt x="6645" y="1886"/>
                  </a:lnTo>
                  <a:lnTo>
                    <a:pt x="6609" y="1832"/>
                  </a:lnTo>
                  <a:lnTo>
                    <a:pt x="6537" y="1779"/>
                  </a:lnTo>
                  <a:lnTo>
                    <a:pt x="6483" y="1743"/>
                  </a:lnTo>
                  <a:lnTo>
                    <a:pt x="6394" y="1725"/>
                  </a:lnTo>
                  <a:lnTo>
                    <a:pt x="6322" y="1707"/>
                  </a:lnTo>
                  <a:close/>
                  <a:moveTo>
                    <a:pt x="9195" y="1725"/>
                  </a:moveTo>
                  <a:lnTo>
                    <a:pt x="9123" y="1743"/>
                  </a:lnTo>
                  <a:lnTo>
                    <a:pt x="9051" y="1779"/>
                  </a:lnTo>
                  <a:lnTo>
                    <a:pt x="8997" y="1832"/>
                  </a:lnTo>
                  <a:lnTo>
                    <a:pt x="8943" y="1886"/>
                  </a:lnTo>
                  <a:lnTo>
                    <a:pt x="8908" y="1958"/>
                  </a:lnTo>
                  <a:lnTo>
                    <a:pt x="8890" y="2030"/>
                  </a:lnTo>
                  <a:lnTo>
                    <a:pt x="8890" y="2120"/>
                  </a:lnTo>
                  <a:lnTo>
                    <a:pt x="8890" y="2192"/>
                  </a:lnTo>
                  <a:lnTo>
                    <a:pt x="8908" y="2263"/>
                  </a:lnTo>
                  <a:lnTo>
                    <a:pt x="8943" y="2335"/>
                  </a:lnTo>
                  <a:lnTo>
                    <a:pt x="8997" y="2407"/>
                  </a:lnTo>
                  <a:lnTo>
                    <a:pt x="9051" y="2443"/>
                  </a:lnTo>
                  <a:lnTo>
                    <a:pt x="9123" y="2479"/>
                  </a:lnTo>
                  <a:lnTo>
                    <a:pt x="9195" y="2515"/>
                  </a:lnTo>
                  <a:lnTo>
                    <a:pt x="9356" y="2515"/>
                  </a:lnTo>
                  <a:lnTo>
                    <a:pt x="9428" y="2479"/>
                  </a:lnTo>
                  <a:lnTo>
                    <a:pt x="9500" y="2443"/>
                  </a:lnTo>
                  <a:lnTo>
                    <a:pt x="9572" y="2407"/>
                  </a:lnTo>
                  <a:lnTo>
                    <a:pt x="9608" y="2335"/>
                  </a:lnTo>
                  <a:lnTo>
                    <a:pt x="9644" y="2263"/>
                  </a:lnTo>
                  <a:lnTo>
                    <a:pt x="9680" y="2192"/>
                  </a:lnTo>
                  <a:lnTo>
                    <a:pt x="9680" y="2120"/>
                  </a:lnTo>
                  <a:lnTo>
                    <a:pt x="9680" y="2048"/>
                  </a:lnTo>
                  <a:lnTo>
                    <a:pt x="9356" y="1725"/>
                  </a:lnTo>
                  <a:close/>
                  <a:moveTo>
                    <a:pt x="2263" y="3987"/>
                  </a:moveTo>
                  <a:lnTo>
                    <a:pt x="2102" y="4454"/>
                  </a:lnTo>
                  <a:lnTo>
                    <a:pt x="2174" y="4382"/>
                  </a:lnTo>
                  <a:lnTo>
                    <a:pt x="2228" y="4292"/>
                  </a:lnTo>
                  <a:lnTo>
                    <a:pt x="2263" y="4203"/>
                  </a:lnTo>
                  <a:lnTo>
                    <a:pt x="2281" y="4113"/>
                  </a:lnTo>
                  <a:lnTo>
                    <a:pt x="2281" y="4041"/>
                  </a:lnTo>
                  <a:lnTo>
                    <a:pt x="2263" y="3987"/>
                  </a:lnTo>
                  <a:close/>
                  <a:moveTo>
                    <a:pt x="4759" y="3700"/>
                  </a:moveTo>
                  <a:lnTo>
                    <a:pt x="4688" y="3718"/>
                  </a:lnTo>
                  <a:lnTo>
                    <a:pt x="4616" y="3772"/>
                  </a:lnTo>
                  <a:lnTo>
                    <a:pt x="4562" y="3808"/>
                  </a:lnTo>
                  <a:lnTo>
                    <a:pt x="4508" y="3879"/>
                  </a:lnTo>
                  <a:lnTo>
                    <a:pt x="4472" y="3933"/>
                  </a:lnTo>
                  <a:lnTo>
                    <a:pt x="4454" y="4005"/>
                  </a:lnTo>
                  <a:lnTo>
                    <a:pt x="4436" y="4095"/>
                  </a:lnTo>
                  <a:lnTo>
                    <a:pt x="4454" y="4167"/>
                  </a:lnTo>
                  <a:lnTo>
                    <a:pt x="4472" y="4257"/>
                  </a:lnTo>
                  <a:lnTo>
                    <a:pt x="4508" y="4310"/>
                  </a:lnTo>
                  <a:lnTo>
                    <a:pt x="4562" y="4382"/>
                  </a:lnTo>
                  <a:lnTo>
                    <a:pt x="4616" y="4436"/>
                  </a:lnTo>
                  <a:lnTo>
                    <a:pt x="4688" y="4472"/>
                  </a:lnTo>
                  <a:lnTo>
                    <a:pt x="4759" y="4490"/>
                  </a:lnTo>
                  <a:lnTo>
                    <a:pt x="4921" y="4490"/>
                  </a:lnTo>
                  <a:lnTo>
                    <a:pt x="4993" y="4472"/>
                  </a:lnTo>
                  <a:lnTo>
                    <a:pt x="5065" y="4436"/>
                  </a:lnTo>
                  <a:lnTo>
                    <a:pt x="5119" y="4382"/>
                  </a:lnTo>
                  <a:lnTo>
                    <a:pt x="5172" y="4328"/>
                  </a:lnTo>
                  <a:lnTo>
                    <a:pt x="5208" y="4257"/>
                  </a:lnTo>
                  <a:lnTo>
                    <a:pt x="5226" y="4185"/>
                  </a:lnTo>
                  <a:lnTo>
                    <a:pt x="5244" y="4095"/>
                  </a:lnTo>
                  <a:lnTo>
                    <a:pt x="5226" y="4005"/>
                  </a:lnTo>
                  <a:lnTo>
                    <a:pt x="5208" y="3933"/>
                  </a:lnTo>
                  <a:lnTo>
                    <a:pt x="5172" y="3879"/>
                  </a:lnTo>
                  <a:lnTo>
                    <a:pt x="5119" y="3808"/>
                  </a:lnTo>
                  <a:lnTo>
                    <a:pt x="5065" y="3772"/>
                  </a:lnTo>
                  <a:lnTo>
                    <a:pt x="4993" y="3736"/>
                  </a:lnTo>
                  <a:lnTo>
                    <a:pt x="4921" y="3700"/>
                  </a:lnTo>
                  <a:close/>
                  <a:moveTo>
                    <a:pt x="7722" y="3700"/>
                  </a:moveTo>
                  <a:lnTo>
                    <a:pt x="7651" y="3718"/>
                  </a:lnTo>
                  <a:lnTo>
                    <a:pt x="7579" y="3772"/>
                  </a:lnTo>
                  <a:lnTo>
                    <a:pt x="7525" y="3808"/>
                  </a:lnTo>
                  <a:lnTo>
                    <a:pt x="7471" y="3879"/>
                  </a:lnTo>
                  <a:lnTo>
                    <a:pt x="7435" y="3933"/>
                  </a:lnTo>
                  <a:lnTo>
                    <a:pt x="7399" y="4005"/>
                  </a:lnTo>
                  <a:lnTo>
                    <a:pt x="7399" y="4095"/>
                  </a:lnTo>
                  <a:lnTo>
                    <a:pt x="7399" y="4167"/>
                  </a:lnTo>
                  <a:lnTo>
                    <a:pt x="7435" y="4257"/>
                  </a:lnTo>
                  <a:lnTo>
                    <a:pt x="7471" y="4310"/>
                  </a:lnTo>
                  <a:lnTo>
                    <a:pt x="7507" y="4382"/>
                  </a:lnTo>
                  <a:lnTo>
                    <a:pt x="7579" y="4436"/>
                  </a:lnTo>
                  <a:lnTo>
                    <a:pt x="7651" y="4472"/>
                  </a:lnTo>
                  <a:lnTo>
                    <a:pt x="7722" y="4490"/>
                  </a:lnTo>
                  <a:lnTo>
                    <a:pt x="7884" y="4490"/>
                  </a:lnTo>
                  <a:lnTo>
                    <a:pt x="7956" y="4472"/>
                  </a:lnTo>
                  <a:lnTo>
                    <a:pt x="8028" y="4436"/>
                  </a:lnTo>
                  <a:lnTo>
                    <a:pt x="8081" y="4382"/>
                  </a:lnTo>
                  <a:lnTo>
                    <a:pt x="8135" y="4328"/>
                  </a:lnTo>
                  <a:lnTo>
                    <a:pt x="8171" y="4257"/>
                  </a:lnTo>
                  <a:lnTo>
                    <a:pt x="8189" y="4185"/>
                  </a:lnTo>
                  <a:lnTo>
                    <a:pt x="8207" y="4095"/>
                  </a:lnTo>
                  <a:lnTo>
                    <a:pt x="8189" y="4005"/>
                  </a:lnTo>
                  <a:lnTo>
                    <a:pt x="8171" y="3933"/>
                  </a:lnTo>
                  <a:lnTo>
                    <a:pt x="8135" y="3879"/>
                  </a:lnTo>
                  <a:lnTo>
                    <a:pt x="8081" y="3808"/>
                  </a:lnTo>
                  <a:lnTo>
                    <a:pt x="8028" y="3772"/>
                  </a:lnTo>
                  <a:lnTo>
                    <a:pt x="7956" y="3736"/>
                  </a:lnTo>
                  <a:lnTo>
                    <a:pt x="7884" y="3700"/>
                  </a:lnTo>
                  <a:close/>
                  <a:moveTo>
                    <a:pt x="10685" y="3700"/>
                  </a:moveTo>
                  <a:lnTo>
                    <a:pt x="10613" y="3718"/>
                  </a:lnTo>
                  <a:lnTo>
                    <a:pt x="10542" y="3772"/>
                  </a:lnTo>
                  <a:lnTo>
                    <a:pt x="10470" y="3808"/>
                  </a:lnTo>
                  <a:lnTo>
                    <a:pt x="10434" y="3879"/>
                  </a:lnTo>
                  <a:lnTo>
                    <a:pt x="10398" y="3933"/>
                  </a:lnTo>
                  <a:lnTo>
                    <a:pt x="10362" y="4005"/>
                  </a:lnTo>
                  <a:lnTo>
                    <a:pt x="10362" y="4095"/>
                  </a:lnTo>
                  <a:lnTo>
                    <a:pt x="10362" y="4167"/>
                  </a:lnTo>
                  <a:lnTo>
                    <a:pt x="10380" y="4257"/>
                  </a:lnTo>
                  <a:lnTo>
                    <a:pt x="10416" y="4310"/>
                  </a:lnTo>
                  <a:lnTo>
                    <a:pt x="10470" y="4382"/>
                  </a:lnTo>
                  <a:lnTo>
                    <a:pt x="10542" y="4436"/>
                  </a:lnTo>
                  <a:lnTo>
                    <a:pt x="10595" y="4472"/>
                  </a:lnTo>
                  <a:lnTo>
                    <a:pt x="10667" y="4490"/>
                  </a:lnTo>
                  <a:lnTo>
                    <a:pt x="10829" y="4490"/>
                  </a:lnTo>
                  <a:lnTo>
                    <a:pt x="10919" y="4472"/>
                  </a:lnTo>
                  <a:lnTo>
                    <a:pt x="10973" y="4436"/>
                  </a:lnTo>
                  <a:lnTo>
                    <a:pt x="11044" y="4382"/>
                  </a:lnTo>
                  <a:lnTo>
                    <a:pt x="11098" y="4328"/>
                  </a:lnTo>
                  <a:lnTo>
                    <a:pt x="11134" y="4257"/>
                  </a:lnTo>
                  <a:lnTo>
                    <a:pt x="11152" y="4185"/>
                  </a:lnTo>
                  <a:lnTo>
                    <a:pt x="11152" y="4095"/>
                  </a:lnTo>
                  <a:lnTo>
                    <a:pt x="11152" y="4023"/>
                  </a:lnTo>
                  <a:lnTo>
                    <a:pt x="11134" y="3933"/>
                  </a:lnTo>
                  <a:lnTo>
                    <a:pt x="11098" y="3879"/>
                  </a:lnTo>
                  <a:lnTo>
                    <a:pt x="11044" y="3808"/>
                  </a:lnTo>
                  <a:lnTo>
                    <a:pt x="10991" y="3772"/>
                  </a:lnTo>
                  <a:lnTo>
                    <a:pt x="10919" y="3736"/>
                  </a:lnTo>
                  <a:lnTo>
                    <a:pt x="10847" y="3700"/>
                  </a:lnTo>
                  <a:close/>
                  <a:moveTo>
                    <a:pt x="3287" y="5657"/>
                  </a:moveTo>
                  <a:lnTo>
                    <a:pt x="3215" y="5675"/>
                  </a:lnTo>
                  <a:lnTo>
                    <a:pt x="3143" y="5711"/>
                  </a:lnTo>
                  <a:lnTo>
                    <a:pt x="3089" y="5765"/>
                  </a:lnTo>
                  <a:lnTo>
                    <a:pt x="3036" y="5819"/>
                  </a:lnTo>
                  <a:lnTo>
                    <a:pt x="3000" y="5891"/>
                  </a:lnTo>
                  <a:lnTo>
                    <a:pt x="2982" y="5962"/>
                  </a:lnTo>
                  <a:lnTo>
                    <a:pt x="2964" y="6052"/>
                  </a:lnTo>
                  <a:lnTo>
                    <a:pt x="2982" y="6124"/>
                  </a:lnTo>
                  <a:lnTo>
                    <a:pt x="3000" y="6214"/>
                  </a:lnTo>
                  <a:lnTo>
                    <a:pt x="3036" y="6268"/>
                  </a:lnTo>
                  <a:lnTo>
                    <a:pt x="3089" y="6340"/>
                  </a:lnTo>
                  <a:lnTo>
                    <a:pt x="3143" y="6375"/>
                  </a:lnTo>
                  <a:lnTo>
                    <a:pt x="3215" y="6411"/>
                  </a:lnTo>
                  <a:lnTo>
                    <a:pt x="3287" y="6447"/>
                  </a:lnTo>
                  <a:lnTo>
                    <a:pt x="3449" y="6447"/>
                  </a:lnTo>
                  <a:lnTo>
                    <a:pt x="3520" y="6411"/>
                  </a:lnTo>
                  <a:lnTo>
                    <a:pt x="3592" y="6375"/>
                  </a:lnTo>
                  <a:lnTo>
                    <a:pt x="3646" y="6340"/>
                  </a:lnTo>
                  <a:lnTo>
                    <a:pt x="3700" y="6268"/>
                  </a:lnTo>
                  <a:lnTo>
                    <a:pt x="3736" y="6214"/>
                  </a:lnTo>
                  <a:lnTo>
                    <a:pt x="3754" y="6124"/>
                  </a:lnTo>
                  <a:lnTo>
                    <a:pt x="3772" y="6052"/>
                  </a:lnTo>
                  <a:lnTo>
                    <a:pt x="3754" y="5962"/>
                  </a:lnTo>
                  <a:lnTo>
                    <a:pt x="3736" y="5891"/>
                  </a:lnTo>
                  <a:lnTo>
                    <a:pt x="3700" y="5819"/>
                  </a:lnTo>
                  <a:lnTo>
                    <a:pt x="3646" y="5765"/>
                  </a:lnTo>
                  <a:lnTo>
                    <a:pt x="3592" y="5711"/>
                  </a:lnTo>
                  <a:lnTo>
                    <a:pt x="3520" y="5675"/>
                  </a:lnTo>
                  <a:lnTo>
                    <a:pt x="3449" y="5657"/>
                  </a:lnTo>
                  <a:close/>
                  <a:moveTo>
                    <a:pt x="6250" y="5657"/>
                  </a:moveTo>
                  <a:lnTo>
                    <a:pt x="6160" y="5675"/>
                  </a:lnTo>
                  <a:lnTo>
                    <a:pt x="6106" y="5711"/>
                  </a:lnTo>
                  <a:lnTo>
                    <a:pt x="6034" y="5765"/>
                  </a:lnTo>
                  <a:lnTo>
                    <a:pt x="5998" y="5819"/>
                  </a:lnTo>
                  <a:lnTo>
                    <a:pt x="5963" y="5891"/>
                  </a:lnTo>
                  <a:lnTo>
                    <a:pt x="5927" y="5962"/>
                  </a:lnTo>
                  <a:lnTo>
                    <a:pt x="5927" y="6052"/>
                  </a:lnTo>
                  <a:lnTo>
                    <a:pt x="5927" y="6124"/>
                  </a:lnTo>
                  <a:lnTo>
                    <a:pt x="5963" y="6214"/>
                  </a:lnTo>
                  <a:lnTo>
                    <a:pt x="5998" y="6268"/>
                  </a:lnTo>
                  <a:lnTo>
                    <a:pt x="6034" y="6340"/>
                  </a:lnTo>
                  <a:lnTo>
                    <a:pt x="6106" y="6375"/>
                  </a:lnTo>
                  <a:lnTo>
                    <a:pt x="6160" y="6411"/>
                  </a:lnTo>
                  <a:lnTo>
                    <a:pt x="6250" y="6447"/>
                  </a:lnTo>
                  <a:lnTo>
                    <a:pt x="6411" y="6447"/>
                  </a:lnTo>
                  <a:lnTo>
                    <a:pt x="6483" y="6411"/>
                  </a:lnTo>
                  <a:lnTo>
                    <a:pt x="6537" y="6375"/>
                  </a:lnTo>
                  <a:lnTo>
                    <a:pt x="6609" y="6340"/>
                  </a:lnTo>
                  <a:lnTo>
                    <a:pt x="6645" y="6268"/>
                  </a:lnTo>
                  <a:lnTo>
                    <a:pt x="6699" y="6214"/>
                  </a:lnTo>
                  <a:lnTo>
                    <a:pt x="6717" y="6124"/>
                  </a:lnTo>
                  <a:lnTo>
                    <a:pt x="6717" y="6052"/>
                  </a:lnTo>
                  <a:lnTo>
                    <a:pt x="6717" y="5962"/>
                  </a:lnTo>
                  <a:lnTo>
                    <a:pt x="6699" y="5891"/>
                  </a:lnTo>
                  <a:lnTo>
                    <a:pt x="6645" y="5819"/>
                  </a:lnTo>
                  <a:lnTo>
                    <a:pt x="6609" y="5765"/>
                  </a:lnTo>
                  <a:lnTo>
                    <a:pt x="6537" y="5711"/>
                  </a:lnTo>
                  <a:lnTo>
                    <a:pt x="6483" y="5675"/>
                  </a:lnTo>
                  <a:lnTo>
                    <a:pt x="6411" y="5657"/>
                  </a:lnTo>
                  <a:close/>
                  <a:moveTo>
                    <a:pt x="9195" y="5657"/>
                  </a:moveTo>
                  <a:lnTo>
                    <a:pt x="9123" y="5675"/>
                  </a:lnTo>
                  <a:lnTo>
                    <a:pt x="9069" y="5711"/>
                  </a:lnTo>
                  <a:lnTo>
                    <a:pt x="8997" y="5765"/>
                  </a:lnTo>
                  <a:lnTo>
                    <a:pt x="8961" y="5819"/>
                  </a:lnTo>
                  <a:lnTo>
                    <a:pt x="8908" y="5891"/>
                  </a:lnTo>
                  <a:lnTo>
                    <a:pt x="8890" y="5962"/>
                  </a:lnTo>
                  <a:lnTo>
                    <a:pt x="8890" y="6052"/>
                  </a:lnTo>
                  <a:lnTo>
                    <a:pt x="8890" y="6124"/>
                  </a:lnTo>
                  <a:lnTo>
                    <a:pt x="8908" y="6214"/>
                  </a:lnTo>
                  <a:lnTo>
                    <a:pt x="8961" y="6268"/>
                  </a:lnTo>
                  <a:lnTo>
                    <a:pt x="8997" y="6340"/>
                  </a:lnTo>
                  <a:lnTo>
                    <a:pt x="9069" y="6375"/>
                  </a:lnTo>
                  <a:lnTo>
                    <a:pt x="9123" y="6411"/>
                  </a:lnTo>
                  <a:lnTo>
                    <a:pt x="9195" y="6447"/>
                  </a:lnTo>
                  <a:lnTo>
                    <a:pt x="9356" y="6447"/>
                  </a:lnTo>
                  <a:lnTo>
                    <a:pt x="9446" y="6411"/>
                  </a:lnTo>
                  <a:lnTo>
                    <a:pt x="9500" y="6375"/>
                  </a:lnTo>
                  <a:lnTo>
                    <a:pt x="9572" y="6340"/>
                  </a:lnTo>
                  <a:lnTo>
                    <a:pt x="9608" y="6268"/>
                  </a:lnTo>
                  <a:lnTo>
                    <a:pt x="9644" y="6214"/>
                  </a:lnTo>
                  <a:lnTo>
                    <a:pt x="9680" y="6124"/>
                  </a:lnTo>
                  <a:lnTo>
                    <a:pt x="9680" y="6052"/>
                  </a:lnTo>
                  <a:lnTo>
                    <a:pt x="9680" y="5962"/>
                  </a:lnTo>
                  <a:lnTo>
                    <a:pt x="9644" y="5891"/>
                  </a:lnTo>
                  <a:lnTo>
                    <a:pt x="9608" y="5819"/>
                  </a:lnTo>
                  <a:lnTo>
                    <a:pt x="9572" y="5765"/>
                  </a:lnTo>
                  <a:lnTo>
                    <a:pt x="9500" y="5711"/>
                  </a:lnTo>
                  <a:lnTo>
                    <a:pt x="9446" y="5675"/>
                  </a:lnTo>
                  <a:lnTo>
                    <a:pt x="9356" y="5657"/>
                  </a:lnTo>
                  <a:close/>
                  <a:moveTo>
                    <a:pt x="12176" y="5657"/>
                  </a:moveTo>
                  <a:lnTo>
                    <a:pt x="12086" y="5675"/>
                  </a:lnTo>
                  <a:lnTo>
                    <a:pt x="12014" y="5711"/>
                  </a:lnTo>
                  <a:lnTo>
                    <a:pt x="11960" y="5747"/>
                  </a:lnTo>
                  <a:lnTo>
                    <a:pt x="11906" y="5819"/>
                  </a:lnTo>
                  <a:lnTo>
                    <a:pt x="11870" y="5873"/>
                  </a:lnTo>
                  <a:lnTo>
                    <a:pt x="11835" y="5945"/>
                  </a:lnTo>
                  <a:lnTo>
                    <a:pt x="11835" y="6034"/>
                  </a:lnTo>
                  <a:lnTo>
                    <a:pt x="11835" y="6106"/>
                  </a:lnTo>
                  <a:lnTo>
                    <a:pt x="11852" y="6178"/>
                  </a:lnTo>
                  <a:lnTo>
                    <a:pt x="11888" y="6250"/>
                  </a:lnTo>
                  <a:lnTo>
                    <a:pt x="11924" y="6304"/>
                  </a:lnTo>
                  <a:lnTo>
                    <a:pt x="11978" y="6358"/>
                  </a:lnTo>
                  <a:lnTo>
                    <a:pt x="12032" y="6393"/>
                  </a:lnTo>
                  <a:lnTo>
                    <a:pt x="12086" y="6429"/>
                  </a:lnTo>
                  <a:lnTo>
                    <a:pt x="12158" y="6447"/>
                  </a:lnTo>
                  <a:lnTo>
                    <a:pt x="12230" y="6447"/>
                  </a:lnTo>
                  <a:lnTo>
                    <a:pt x="12230" y="6250"/>
                  </a:lnTo>
                  <a:lnTo>
                    <a:pt x="12230" y="6052"/>
                  </a:lnTo>
                  <a:lnTo>
                    <a:pt x="12212" y="5855"/>
                  </a:lnTo>
                  <a:lnTo>
                    <a:pt x="12176" y="5657"/>
                  </a:lnTo>
                  <a:close/>
                  <a:moveTo>
                    <a:pt x="1886" y="7632"/>
                  </a:moveTo>
                  <a:lnTo>
                    <a:pt x="1797" y="7650"/>
                  </a:lnTo>
                  <a:lnTo>
                    <a:pt x="1725" y="7668"/>
                  </a:lnTo>
                  <a:lnTo>
                    <a:pt x="1653" y="7704"/>
                  </a:lnTo>
                  <a:lnTo>
                    <a:pt x="1599" y="7758"/>
                  </a:lnTo>
                  <a:lnTo>
                    <a:pt x="1545" y="7812"/>
                  </a:lnTo>
                  <a:lnTo>
                    <a:pt x="1509" y="7884"/>
                  </a:lnTo>
                  <a:lnTo>
                    <a:pt x="1491" y="7956"/>
                  </a:lnTo>
                  <a:lnTo>
                    <a:pt x="1491" y="8028"/>
                  </a:lnTo>
                  <a:lnTo>
                    <a:pt x="1491" y="8117"/>
                  </a:lnTo>
                  <a:lnTo>
                    <a:pt x="1509" y="8189"/>
                  </a:lnTo>
                  <a:lnTo>
                    <a:pt x="1545" y="8261"/>
                  </a:lnTo>
                  <a:lnTo>
                    <a:pt x="1599" y="8315"/>
                  </a:lnTo>
                  <a:lnTo>
                    <a:pt x="1653" y="8369"/>
                  </a:lnTo>
                  <a:lnTo>
                    <a:pt x="1725" y="8405"/>
                  </a:lnTo>
                  <a:lnTo>
                    <a:pt x="1797" y="8423"/>
                  </a:lnTo>
                  <a:lnTo>
                    <a:pt x="1886" y="8441"/>
                  </a:lnTo>
                  <a:lnTo>
                    <a:pt x="1958" y="8423"/>
                  </a:lnTo>
                  <a:lnTo>
                    <a:pt x="2030" y="8405"/>
                  </a:lnTo>
                  <a:lnTo>
                    <a:pt x="2102" y="8369"/>
                  </a:lnTo>
                  <a:lnTo>
                    <a:pt x="2174" y="8315"/>
                  </a:lnTo>
                  <a:lnTo>
                    <a:pt x="2210" y="8261"/>
                  </a:lnTo>
                  <a:lnTo>
                    <a:pt x="2245" y="8189"/>
                  </a:lnTo>
                  <a:lnTo>
                    <a:pt x="2281" y="8117"/>
                  </a:lnTo>
                  <a:lnTo>
                    <a:pt x="2281" y="8028"/>
                  </a:lnTo>
                  <a:lnTo>
                    <a:pt x="2281" y="7956"/>
                  </a:lnTo>
                  <a:lnTo>
                    <a:pt x="2245" y="7884"/>
                  </a:lnTo>
                  <a:lnTo>
                    <a:pt x="2210" y="7812"/>
                  </a:lnTo>
                  <a:lnTo>
                    <a:pt x="2174" y="7758"/>
                  </a:lnTo>
                  <a:lnTo>
                    <a:pt x="2102" y="7704"/>
                  </a:lnTo>
                  <a:lnTo>
                    <a:pt x="2030" y="7668"/>
                  </a:lnTo>
                  <a:lnTo>
                    <a:pt x="1958" y="7650"/>
                  </a:lnTo>
                  <a:lnTo>
                    <a:pt x="1886" y="7632"/>
                  </a:lnTo>
                  <a:close/>
                  <a:moveTo>
                    <a:pt x="4849" y="7632"/>
                  </a:moveTo>
                  <a:lnTo>
                    <a:pt x="4759" y="7650"/>
                  </a:lnTo>
                  <a:lnTo>
                    <a:pt x="4688" y="7668"/>
                  </a:lnTo>
                  <a:lnTo>
                    <a:pt x="4616" y="7704"/>
                  </a:lnTo>
                  <a:lnTo>
                    <a:pt x="4562" y="7758"/>
                  </a:lnTo>
                  <a:lnTo>
                    <a:pt x="4508" y="7812"/>
                  </a:lnTo>
                  <a:lnTo>
                    <a:pt x="4472" y="7884"/>
                  </a:lnTo>
                  <a:lnTo>
                    <a:pt x="4454" y="7956"/>
                  </a:lnTo>
                  <a:lnTo>
                    <a:pt x="4454" y="8028"/>
                  </a:lnTo>
                  <a:lnTo>
                    <a:pt x="4454" y="8117"/>
                  </a:lnTo>
                  <a:lnTo>
                    <a:pt x="4472" y="8189"/>
                  </a:lnTo>
                  <a:lnTo>
                    <a:pt x="4508" y="8261"/>
                  </a:lnTo>
                  <a:lnTo>
                    <a:pt x="4562" y="8315"/>
                  </a:lnTo>
                  <a:lnTo>
                    <a:pt x="4616" y="8369"/>
                  </a:lnTo>
                  <a:lnTo>
                    <a:pt x="4688" y="8405"/>
                  </a:lnTo>
                  <a:lnTo>
                    <a:pt x="4759" y="8423"/>
                  </a:lnTo>
                  <a:lnTo>
                    <a:pt x="4849" y="8441"/>
                  </a:lnTo>
                  <a:lnTo>
                    <a:pt x="4921" y="8423"/>
                  </a:lnTo>
                  <a:lnTo>
                    <a:pt x="4993" y="8405"/>
                  </a:lnTo>
                  <a:lnTo>
                    <a:pt x="5065" y="8369"/>
                  </a:lnTo>
                  <a:lnTo>
                    <a:pt x="5119" y="8315"/>
                  </a:lnTo>
                  <a:lnTo>
                    <a:pt x="5172" y="8261"/>
                  </a:lnTo>
                  <a:lnTo>
                    <a:pt x="5208" y="8189"/>
                  </a:lnTo>
                  <a:lnTo>
                    <a:pt x="5226" y="8117"/>
                  </a:lnTo>
                  <a:lnTo>
                    <a:pt x="5244" y="8028"/>
                  </a:lnTo>
                  <a:lnTo>
                    <a:pt x="5226" y="7956"/>
                  </a:lnTo>
                  <a:lnTo>
                    <a:pt x="5208" y="7884"/>
                  </a:lnTo>
                  <a:lnTo>
                    <a:pt x="5172" y="7812"/>
                  </a:lnTo>
                  <a:lnTo>
                    <a:pt x="5119" y="7758"/>
                  </a:lnTo>
                  <a:lnTo>
                    <a:pt x="5065" y="7704"/>
                  </a:lnTo>
                  <a:lnTo>
                    <a:pt x="4993" y="7668"/>
                  </a:lnTo>
                  <a:lnTo>
                    <a:pt x="4921" y="7650"/>
                  </a:lnTo>
                  <a:lnTo>
                    <a:pt x="4849" y="7632"/>
                  </a:lnTo>
                  <a:close/>
                  <a:moveTo>
                    <a:pt x="7794" y="7632"/>
                  </a:moveTo>
                  <a:lnTo>
                    <a:pt x="7722" y="7650"/>
                  </a:lnTo>
                  <a:lnTo>
                    <a:pt x="7651" y="7668"/>
                  </a:lnTo>
                  <a:lnTo>
                    <a:pt x="7579" y="7704"/>
                  </a:lnTo>
                  <a:lnTo>
                    <a:pt x="7525" y="7758"/>
                  </a:lnTo>
                  <a:lnTo>
                    <a:pt x="7471" y="7812"/>
                  </a:lnTo>
                  <a:lnTo>
                    <a:pt x="7435" y="7884"/>
                  </a:lnTo>
                  <a:lnTo>
                    <a:pt x="7417" y="7956"/>
                  </a:lnTo>
                  <a:lnTo>
                    <a:pt x="7399" y="8028"/>
                  </a:lnTo>
                  <a:lnTo>
                    <a:pt x="7417" y="8117"/>
                  </a:lnTo>
                  <a:lnTo>
                    <a:pt x="7435" y="8189"/>
                  </a:lnTo>
                  <a:lnTo>
                    <a:pt x="7471" y="8261"/>
                  </a:lnTo>
                  <a:lnTo>
                    <a:pt x="7525" y="8315"/>
                  </a:lnTo>
                  <a:lnTo>
                    <a:pt x="7579" y="8369"/>
                  </a:lnTo>
                  <a:lnTo>
                    <a:pt x="7651" y="8405"/>
                  </a:lnTo>
                  <a:lnTo>
                    <a:pt x="7722" y="8423"/>
                  </a:lnTo>
                  <a:lnTo>
                    <a:pt x="7794" y="8441"/>
                  </a:lnTo>
                  <a:lnTo>
                    <a:pt x="7884" y="8423"/>
                  </a:lnTo>
                  <a:lnTo>
                    <a:pt x="7956" y="8405"/>
                  </a:lnTo>
                  <a:lnTo>
                    <a:pt x="8028" y="8369"/>
                  </a:lnTo>
                  <a:lnTo>
                    <a:pt x="8081" y="8315"/>
                  </a:lnTo>
                  <a:lnTo>
                    <a:pt x="8135" y="8261"/>
                  </a:lnTo>
                  <a:lnTo>
                    <a:pt x="8171" y="8189"/>
                  </a:lnTo>
                  <a:lnTo>
                    <a:pt x="8189" y="8117"/>
                  </a:lnTo>
                  <a:lnTo>
                    <a:pt x="8207" y="8028"/>
                  </a:lnTo>
                  <a:lnTo>
                    <a:pt x="8189" y="7956"/>
                  </a:lnTo>
                  <a:lnTo>
                    <a:pt x="8171" y="7884"/>
                  </a:lnTo>
                  <a:lnTo>
                    <a:pt x="8135" y="7812"/>
                  </a:lnTo>
                  <a:lnTo>
                    <a:pt x="8081" y="7758"/>
                  </a:lnTo>
                  <a:lnTo>
                    <a:pt x="8028" y="7704"/>
                  </a:lnTo>
                  <a:lnTo>
                    <a:pt x="7956" y="7668"/>
                  </a:lnTo>
                  <a:lnTo>
                    <a:pt x="7884" y="7650"/>
                  </a:lnTo>
                  <a:lnTo>
                    <a:pt x="7794" y="7632"/>
                  </a:lnTo>
                  <a:close/>
                  <a:moveTo>
                    <a:pt x="10757" y="7632"/>
                  </a:moveTo>
                  <a:lnTo>
                    <a:pt x="10685" y="7650"/>
                  </a:lnTo>
                  <a:lnTo>
                    <a:pt x="10613" y="7668"/>
                  </a:lnTo>
                  <a:lnTo>
                    <a:pt x="10542" y="7704"/>
                  </a:lnTo>
                  <a:lnTo>
                    <a:pt x="10488" y="7758"/>
                  </a:lnTo>
                  <a:lnTo>
                    <a:pt x="10434" y="7812"/>
                  </a:lnTo>
                  <a:lnTo>
                    <a:pt x="10398" y="7884"/>
                  </a:lnTo>
                  <a:lnTo>
                    <a:pt x="10362" y="7956"/>
                  </a:lnTo>
                  <a:lnTo>
                    <a:pt x="10362" y="8028"/>
                  </a:lnTo>
                  <a:lnTo>
                    <a:pt x="10362" y="8117"/>
                  </a:lnTo>
                  <a:lnTo>
                    <a:pt x="10398" y="8189"/>
                  </a:lnTo>
                  <a:lnTo>
                    <a:pt x="10434" y="8261"/>
                  </a:lnTo>
                  <a:lnTo>
                    <a:pt x="10488" y="8315"/>
                  </a:lnTo>
                  <a:lnTo>
                    <a:pt x="10542" y="8369"/>
                  </a:lnTo>
                  <a:lnTo>
                    <a:pt x="10613" y="8405"/>
                  </a:lnTo>
                  <a:lnTo>
                    <a:pt x="10685" y="8423"/>
                  </a:lnTo>
                  <a:lnTo>
                    <a:pt x="10757" y="8441"/>
                  </a:lnTo>
                  <a:lnTo>
                    <a:pt x="10847" y="8423"/>
                  </a:lnTo>
                  <a:lnTo>
                    <a:pt x="10919" y="8405"/>
                  </a:lnTo>
                  <a:lnTo>
                    <a:pt x="10991" y="8369"/>
                  </a:lnTo>
                  <a:lnTo>
                    <a:pt x="11044" y="8315"/>
                  </a:lnTo>
                  <a:lnTo>
                    <a:pt x="11098" y="8261"/>
                  </a:lnTo>
                  <a:lnTo>
                    <a:pt x="11134" y="8189"/>
                  </a:lnTo>
                  <a:lnTo>
                    <a:pt x="11152" y="8117"/>
                  </a:lnTo>
                  <a:lnTo>
                    <a:pt x="11152" y="8028"/>
                  </a:lnTo>
                  <a:lnTo>
                    <a:pt x="11152" y="7956"/>
                  </a:lnTo>
                  <a:lnTo>
                    <a:pt x="11134" y="7884"/>
                  </a:lnTo>
                  <a:lnTo>
                    <a:pt x="11098" y="7812"/>
                  </a:lnTo>
                  <a:lnTo>
                    <a:pt x="11044" y="7758"/>
                  </a:lnTo>
                  <a:lnTo>
                    <a:pt x="10991" y="7704"/>
                  </a:lnTo>
                  <a:lnTo>
                    <a:pt x="10919" y="7668"/>
                  </a:lnTo>
                  <a:lnTo>
                    <a:pt x="10847" y="7650"/>
                  </a:lnTo>
                  <a:lnTo>
                    <a:pt x="10757" y="7632"/>
                  </a:lnTo>
                  <a:close/>
                  <a:moveTo>
                    <a:pt x="683" y="9715"/>
                  </a:moveTo>
                  <a:lnTo>
                    <a:pt x="575" y="10344"/>
                  </a:lnTo>
                  <a:lnTo>
                    <a:pt x="665" y="10272"/>
                  </a:lnTo>
                  <a:lnTo>
                    <a:pt x="737" y="10200"/>
                  </a:lnTo>
                  <a:lnTo>
                    <a:pt x="773" y="10093"/>
                  </a:lnTo>
                  <a:lnTo>
                    <a:pt x="791" y="9985"/>
                  </a:lnTo>
                  <a:lnTo>
                    <a:pt x="791" y="9913"/>
                  </a:lnTo>
                  <a:lnTo>
                    <a:pt x="773" y="9841"/>
                  </a:lnTo>
                  <a:lnTo>
                    <a:pt x="737" y="9769"/>
                  </a:lnTo>
                  <a:lnTo>
                    <a:pt x="701" y="9715"/>
                  </a:lnTo>
                  <a:close/>
                  <a:moveTo>
                    <a:pt x="3269" y="9590"/>
                  </a:moveTo>
                  <a:lnTo>
                    <a:pt x="3197" y="9608"/>
                  </a:lnTo>
                  <a:lnTo>
                    <a:pt x="3125" y="9644"/>
                  </a:lnTo>
                  <a:lnTo>
                    <a:pt x="3071" y="9698"/>
                  </a:lnTo>
                  <a:lnTo>
                    <a:pt x="3018" y="9751"/>
                  </a:lnTo>
                  <a:lnTo>
                    <a:pt x="2982" y="9823"/>
                  </a:lnTo>
                  <a:lnTo>
                    <a:pt x="2964" y="9895"/>
                  </a:lnTo>
                  <a:lnTo>
                    <a:pt x="2964" y="9985"/>
                  </a:lnTo>
                  <a:lnTo>
                    <a:pt x="2964" y="10057"/>
                  </a:lnTo>
                  <a:lnTo>
                    <a:pt x="2982" y="10146"/>
                  </a:lnTo>
                  <a:lnTo>
                    <a:pt x="3018" y="10200"/>
                  </a:lnTo>
                  <a:lnTo>
                    <a:pt x="3071" y="10272"/>
                  </a:lnTo>
                  <a:lnTo>
                    <a:pt x="3125" y="10308"/>
                  </a:lnTo>
                  <a:lnTo>
                    <a:pt x="3197" y="10344"/>
                  </a:lnTo>
                  <a:lnTo>
                    <a:pt x="3269" y="10380"/>
                  </a:lnTo>
                  <a:lnTo>
                    <a:pt x="3431" y="10380"/>
                  </a:lnTo>
                  <a:lnTo>
                    <a:pt x="3502" y="10344"/>
                  </a:lnTo>
                  <a:lnTo>
                    <a:pt x="3574" y="10308"/>
                  </a:lnTo>
                  <a:lnTo>
                    <a:pt x="3628" y="10272"/>
                  </a:lnTo>
                  <a:lnTo>
                    <a:pt x="3682" y="10200"/>
                  </a:lnTo>
                  <a:lnTo>
                    <a:pt x="3718" y="10146"/>
                  </a:lnTo>
                  <a:lnTo>
                    <a:pt x="3754" y="10057"/>
                  </a:lnTo>
                  <a:lnTo>
                    <a:pt x="3754" y="9985"/>
                  </a:lnTo>
                  <a:lnTo>
                    <a:pt x="3736" y="9913"/>
                  </a:lnTo>
                  <a:lnTo>
                    <a:pt x="3718" y="9823"/>
                  </a:lnTo>
                  <a:lnTo>
                    <a:pt x="3682" y="9769"/>
                  </a:lnTo>
                  <a:lnTo>
                    <a:pt x="3646" y="9715"/>
                  </a:lnTo>
                  <a:lnTo>
                    <a:pt x="3574" y="9662"/>
                  </a:lnTo>
                  <a:lnTo>
                    <a:pt x="3520" y="9626"/>
                  </a:lnTo>
                  <a:lnTo>
                    <a:pt x="3449" y="9590"/>
                  </a:lnTo>
                  <a:close/>
                  <a:moveTo>
                    <a:pt x="6232" y="9590"/>
                  </a:moveTo>
                  <a:lnTo>
                    <a:pt x="6160" y="9608"/>
                  </a:lnTo>
                  <a:lnTo>
                    <a:pt x="6088" y="9644"/>
                  </a:lnTo>
                  <a:lnTo>
                    <a:pt x="6034" y="9698"/>
                  </a:lnTo>
                  <a:lnTo>
                    <a:pt x="5981" y="9751"/>
                  </a:lnTo>
                  <a:lnTo>
                    <a:pt x="5945" y="9823"/>
                  </a:lnTo>
                  <a:lnTo>
                    <a:pt x="5927" y="9895"/>
                  </a:lnTo>
                  <a:lnTo>
                    <a:pt x="5909" y="9985"/>
                  </a:lnTo>
                  <a:lnTo>
                    <a:pt x="5927" y="10057"/>
                  </a:lnTo>
                  <a:lnTo>
                    <a:pt x="5945" y="10146"/>
                  </a:lnTo>
                  <a:lnTo>
                    <a:pt x="5981" y="10200"/>
                  </a:lnTo>
                  <a:lnTo>
                    <a:pt x="6034" y="10272"/>
                  </a:lnTo>
                  <a:lnTo>
                    <a:pt x="6088" y="10308"/>
                  </a:lnTo>
                  <a:lnTo>
                    <a:pt x="6160" y="10344"/>
                  </a:lnTo>
                  <a:lnTo>
                    <a:pt x="6232" y="10380"/>
                  </a:lnTo>
                  <a:lnTo>
                    <a:pt x="6394" y="10380"/>
                  </a:lnTo>
                  <a:lnTo>
                    <a:pt x="6465" y="10344"/>
                  </a:lnTo>
                  <a:lnTo>
                    <a:pt x="6537" y="10308"/>
                  </a:lnTo>
                  <a:lnTo>
                    <a:pt x="6591" y="10272"/>
                  </a:lnTo>
                  <a:lnTo>
                    <a:pt x="6645" y="10200"/>
                  </a:lnTo>
                  <a:lnTo>
                    <a:pt x="6681" y="10146"/>
                  </a:lnTo>
                  <a:lnTo>
                    <a:pt x="6699" y="10057"/>
                  </a:lnTo>
                  <a:lnTo>
                    <a:pt x="6717" y="9985"/>
                  </a:lnTo>
                  <a:lnTo>
                    <a:pt x="6699" y="9913"/>
                  </a:lnTo>
                  <a:lnTo>
                    <a:pt x="6681" y="9823"/>
                  </a:lnTo>
                  <a:lnTo>
                    <a:pt x="6645" y="9769"/>
                  </a:lnTo>
                  <a:lnTo>
                    <a:pt x="6591" y="9715"/>
                  </a:lnTo>
                  <a:lnTo>
                    <a:pt x="6537" y="9662"/>
                  </a:lnTo>
                  <a:lnTo>
                    <a:pt x="6465" y="9626"/>
                  </a:lnTo>
                  <a:lnTo>
                    <a:pt x="6394" y="9590"/>
                  </a:lnTo>
                  <a:close/>
                  <a:moveTo>
                    <a:pt x="9195" y="9590"/>
                  </a:moveTo>
                  <a:lnTo>
                    <a:pt x="9123" y="9608"/>
                  </a:lnTo>
                  <a:lnTo>
                    <a:pt x="9051" y="9644"/>
                  </a:lnTo>
                  <a:lnTo>
                    <a:pt x="8997" y="9698"/>
                  </a:lnTo>
                  <a:lnTo>
                    <a:pt x="8943" y="9751"/>
                  </a:lnTo>
                  <a:lnTo>
                    <a:pt x="8908" y="9823"/>
                  </a:lnTo>
                  <a:lnTo>
                    <a:pt x="8890" y="9895"/>
                  </a:lnTo>
                  <a:lnTo>
                    <a:pt x="8872" y="9985"/>
                  </a:lnTo>
                  <a:lnTo>
                    <a:pt x="8890" y="10057"/>
                  </a:lnTo>
                  <a:lnTo>
                    <a:pt x="8908" y="10146"/>
                  </a:lnTo>
                  <a:lnTo>
                    <a:pt x="8943" y="10200"/>
                  </a:lnTo>
                  <a:lnTo>
                    <a:pt x="8997" y="10272"/>
                  </a:lnTo>
                  <a:lnTo>
                    <a:pt x="9051" y="10308"/>
                  </a:lnTo>
                  <a:lnTo>
                    <a:pt x="9123" y="10344"/>
                  </a:lnTo>
                  <a:lnTo>
                    <a:pt x="9195" y="10380"/>
                  </a:lnTo>
                  <a:lnTo>
                    <a:pt x="9356" y="10380"/>
                  </a:lnTo>
                  <a:lnTo>
                    <a:pt x="9428" y="10344"/>
                  </a:lnTo>
                  <a:lnTo>
                    <a:pt x="9500" y="10308"/>
                  </a:lnTo>
                  <a:lnTo>
                    <a:pt x="9554" y="10272"/>
                  </a:lnTo>
                  <a:lnTo>
                    <a:pt x="9608" y="10200"/>
                  </a:lnTo>
                  <a:lnTo>
                    <a:pt x="9644" y="10146"/>
                  </a:lnTo>
                  <a:lnTo>
                    <a:pt x="9662" y="10057"/>
                  </a:lnTo>
                  <a:lnTo>
                    <a:pt x="9680" y="9985"/>
                  </a:lnTo>
                  <a:lnTo>
                    <a:pt x="9662" y="9913"/>
                  </a:lnTo>
                  <a:lnTo>
                    <a:pt x="9644" y="9823"/>
                  </a:lnTo>
                  <a:lnTo>
                    <a:pt x="9608" y="9769"/>
                  </a:lnTo>
                  <a:lnTo>
                    <a:pt x="9554" y="9715"/>
                  </a:lnTo>
                  <a:lnTo>
                    <a:pt x="9500" y="9662"/>
                  </a:lnTo>
                  <a:lnTo>
                    <a:pt x="9428" y="9626"/>
                  </a:lnTo>
                  <a:lnTo>
                    <a:pt x="9356" y="9590"/>
                  </a:lnTo>
                  <a:close/>
                  <a:moveTo>
                    <a:pt x="12122" y="9590"/>
                  </a:moveTo>
                  <a:lnTo>
                    <a:pt x="12050" y="9626"/>
                  </a:lnTo>
                  <a:lnTo>
                    <a:pt x="11978" y="9662"/>
                  </a:lnTo>
                  <a:lnTo>
                    <a:pt x="11924" y="9715"/>
                  </a:lnTo>
                  <a:lnTo>
                    <a:pt x="11888" y="9787"/>
                  </a:lnTo>
                  <a:lnTo>
                    <a:pt x="11852" y="9859"/>
                  </a:lnTo>
                  <a:lnTo>
                    <a:pt x="11835" y="9931"/>
                  </a:lnTo>
                  <a:lnTo>
                    <a:pt x="11835" y="10003"/>
                  </a:lnTo>
                  <a:lnTo>
                    <a:pt x="11835" y="10093"/>
                  </a:lnTo>
                  <a:lnTo>
                    <a:pt x="11870" y="10146"/>
                  </a:lnTo>
                  <a:lnTo>
                    <a:pt x="11906" y="10200"/>
                  </a:lnTo>
                  <a:lnTo>
                    <a:pt x="11996" y="10308"/>
                  </a:lnTo>
                  <a:lnTo>
                    <a:pt x="12104" y="10362"/>
                  </a:lnTo>
                  <a:lnTo>
                    <a:pt x="12158" y="10380"/>
                  </a:lnTo>
                  <a:lnTo>
                    <a:pt x="12301" y="10380"/>
                  </a:lnTo>
                  <a:lnTo>
                    <a:pt x="12373" y="10344"/>
                  </a:lnTo>
                  <a:lnTo>
                    <a:pt x="12122" y="9590"/>
                  </a:lnTo>
                  <a:close/>
                  <a:moveTo>
                    <a:pt x="1868" y="11565"/>
                  </a:moveTo>
                  <a:lnTo>
                    <a:pt x="1797" y="11583"/>
                  </a:lnTo>
                  <a:lnTo>
                    <a:pt x="1725" y="11601"/>
                  </a:lnTo>
                  <a:lnTo>
                    <a:pt x="1653" y="11637"/>
                  </a:lnTo>
                  <a:lnTo>
                    <a:pt x="1599" y="11691"/>
                  </a:lnTo>
                  <a:lnTo>
                    <a:pt x="1545" y="11745"/>
                  </a:lnTo>
                  <a:lnTo>
                    <a:pt x="1509" y="11816"/>
                  </a:lnTo>
                  <a:lnTo>
                    <a:pt x="1491" y="11888"/>
                  </a:lnTo>
                  <a:lnTo>
                    <a:pt x="1473" y="11960"/>
                  </a:lnTo>
                  <a:lnTo>
                    <a:pt x="1491" y="12050"/>
                  </a:lnTo>
                  <a:lnTo>
                    <a:pt x="1509" y="12122"/>
                  </a:lnTo>
                  <a:lnTo>
                    <a:pt x="1545" y="12194"/>
                  </a:lnTo>
                  <a:lnTo>
                    <a:pt x="1599" y="12247"/>
                  </a:lnTo>
                  <a:lnTo>
                    <a:pt x="1653" y="12301"/>
                  </a:lnTo>
                  <a:lnTo>
                    <a:pt x="1725" y="12337"/>
                  </a:lnTo>
                  <a:lnTo>
                    <a:pt x="1797" y="12355"/>
                  </a:lnTo>
                  <a:lnTo>
                    <a:pt x="1868" y="12373"/>
                  </a:lnTo>
                  <a:lnTo>
                    <a:pt x="1958" y="12355"/>
                  </a:lnTo>
                  <a:lnTo>
                    <a:pt x="2030" y="12337"/>
                  </a:lnTo>
                  <a:lnTo>
                    <a:pt x="2102" y="12301"/>
                  </a:lnTo>
                  <a:lnTo>
                    <a:pt x="2156" y="12247"/>
                  </a:lnTo>
                  <a:lnTo>
                    <a:pt x="2210" y="12194"/>
                  </a:lnTo>
                  <a:lnTo>
                    <a:pt x="2245" y="12122"/>
                  </a:lnTo>
                  <a:lnTo>
                    <a:pt x="2263" y="12050"/>
                  </a:lnTo>
                  <a:lnTo>
                    <a:pt x="2281" y="11960"/>
                  </a:lnTo>
                  <a:lnTo>
                    <a:pt x="2263" y="11888"/>
                  </a:lnTo>
                  <a:lnTo>
                    <a:pt x="2245" y="11816"/>
                  </a:lnTo>
                  <a:lnTo>
                    <a:pt x="2210" y="11745"/>
                  </a:lnTo>
                  <a:lnTo>
                    <a:pt x="2156" y="11691"/>
                  </a:lnTo>
                  <a:lnTo>
                    <a:pt x="2102" y="11637"/>
                  </a:lnTo>
                  <a:lnTo>
                    <a:pt x="2030" y="11601"/>
                  </a:lnTo>
                  <a:lnTo>
                    <a:pt x="1958" y="11583"/>
                  </a:lnTo>
                  <a:lnTo>
                    <a:pt x="1886" y="11565"/>
                  </a:lnTo>
                  <a:close/>
                  <a:moveTo>
                    <a:pt x="4831" y="11565"/>
                  </a:moveTo>
                  <a:lnTo>
                    <a:pt x="4759" y="11583"/>
                  </a:lnTo>
                  <a:lnTo>
                    <a:pt x="4688" y="11601"/>
                  </a:lnTo>
                  <a:lnTo>
                    <a:pt x="4616" y="11637"/>
                  </a:lnTo>
                  <a:lnTo>
                    <a:pt x="4544" y="11691"/>
                  </a:lnTo>
                  <a:lnTo>
                    <a:pt x="4508" y="11745"/>
                  </a:lnTo>
                  <a:lnTo>
                    <a:pt x="4472" y="11816"/>
                  </a:lnTo>
                  <a:lnTo>
                    <a:pt x="4436" y="11888"/>
                  </a:lnTo>
                  <a:lnTo>
                    <a:pt x="4436" y="11960"/>
                  </a:lnTo>
                  <a:lnTo>
                    <a:pt x="4436" y="12050"/>
                  </a:lnTo>
                  <a:lnTo>
                    <a:pt x="4472" y="12122"/>
                  </a:lnTo>
                  <a:lnTo>
                    <a:pt x="4508" y="12194"/>
                  </a:lnTo>
                  <a:lnTo>
                    <a:pt x="4544" y="12247"/>
                  </a:lnTo>
                  <a:lnTo>
                    <a:pt x="4616" y="12301"/>
                  </a:lnTo>
                  <a:lnTo>
                    <a:pt x="4688" y="12337"/>
                  </a:lnTo>
                  <a:lnTo>
                    <a:pt x="4759" y="12355"/>
                  </a:lnTo>
                  <a:lnTo>
                    <a:pt x="4831" y="12373"/>
                  </a:lnTo>
                  <a:lnTo>
                    <a:pt x="4921" y="12355"/>
                  </a:lnTo>
                  <a:lnTo>
                    <a:pt x="4993" y="12337"/>
                  </a:lnTo>
                  <a:lnTo>
                    <a:pt x="5065" y="12301"/>
                  </a:lnTo>
                  <a:lnTo>
                    <a:pt x="5119" y="12247"/>
                  </a:lnTo>
                  <a:lnTo>
                    <a:pt x="5172" y="12194"/>
                  </a:lnTo>
                  <a:lnTo>
                    <a:pt x="5208" y="12122"/>
                  </a:lnTo>
                  <a:lnTo>
                    <a:pt x="5226" y="12050"/>
                  </a:lnTo>
                  <a:lnTo>
                    <a:pt x="5226" y="11960"/>
                  </a:lnTo>
                  <a:lnTo>
                    <a:pt x="5226" y="11888"/>
                  </a:lnTo>
                  <a:lnTo>
                    <a:pt x="5208" y="11816"/>
                  </a:lnTo>
                  <a:lnTo>
                    <a:pt x="5172" y="11745"/>
                  </a:lnTo>
                  <a:lnTo>
                    <a:pt x="5119" y="11691"/>
                  </a:lnTo>
                  <a:lnTo>
                    <a:pt x="5065" y="11637"/>
                  </a:lnTo>
                  <a:lnTo>
                    <a:pt x="4993" y="11601"/>
                  </a:lnTo>
                  <a:lnTo>
                    <a:pt x="4921" y="11583"/>
                  </a:lnTo>
                  <a:lnTo>
                    <a:pt x="4849" y="11565"/>
                  </a:lnTo>
                  <a:close/>
                  <a:moveTo>
                    <a:pt x="7794" y="11565"/>
                  </a:moveTo>
                  <a:lnTo>
                    <a:pt x="7704" y="11583"/>
                  </a:lnTo>
                  <a:lnTo>
                    <a:pt x="7633" y="11601"/>
                  </a:lnTo>
                  <a:lnTo>
                    <a:pt x="7579" y="11637"/>
                  </a:lnTo>
                  <a:lnTo>
                    <a:pt x="7507" y="11691"/>
                  </a:lnTo>
                  <a:lnTo>
                    <a:pt x="7471" y="11745"/>
                  </a:lnTo>
                  <a:lnTo>
                    <a:pt x="7417" y="11816"/>
                  </a:lnTo>
                  <a:lnTo>
                    <a:pt x="7399" y="11888"/>
                  </a:lnTo>
                  <a:lnTo>
                    <a:pt x="7399" y="11960"/>
                  </a:lnTo>
                  <a:lnTo>
                    <a:pt x="7399" y="12050"/>
                  </a:lnTo>
                  <a:lnTo>
                    <a:pt x="7417" y="12122"/>
                  </a:lnTo>
                  <a:lnTo>
                    <a:pt x="7471" y="12194"/>
                  </a:lnTo>
                  <a:lnTo>
                    <a:pt x="7507" y="12247"/>
                  </a:lnTo>
                  <a:lnTo>
                    <a:pt x="7579" y="12301"/>
                  </a:lnTo>
                  <a:lnTo>
                    <a:pt x="7633" y="12337"/>
                  </a:lnTo>
                  <a:lnTo>
                    <a:pt x="7704" y="12355"/>
                  </a:lnTo>
                  <a:lnTo>
                    <a:pt x="7794" y="12373"/>
                  </a:lnTo>
                  <a:lnTo>
                    <a:pt x="7866" y="12355"/>
                  </a:lnTo>
                  <a:lnTo>
                    <a:pt x="7956" y="12337"/>
                  </a:lnTo>
                  <a:lnTo>
                    <a:pt x="8010" y="12301"/>
                  </a:lnTo>
                  <a:lnTo>
                    <a:pt x="8081" y="12247"/>
                  </a:lnTo>
                  <a:lnTo>
                    <a:pt x="8117" y="12194"/>
                  </a:lnTo>
                  <a:lnTo>
                    <a:pt x="8153" y="12122"/>
                  </a:lnTo>
                  <a:lnTo>
                    <a:pt x="8189" y="12050"/>
                  </a:lnTo>
                  <a:lnTo>
                    <a:pt x="8189" y="11960"/>
                  </a:lnTo>
                  <a:lnTo>
                    <a:pt x="8189" y="11888"/>
                  </a:lnTo>
                  <a:lnTo>
                    <a:pt x="8153" y="11816"/>
                  </a:lnTo>
                  <a:lnTo>
                    <a:pt x="8117" y="11745"/>
                  </a:lnTo>
                  <a:lnTo>
                    <a:pt x="8081" y="11691"/>
                  </a:lnTo>
                  <a:lnTo>
                    <a:pt x="8028" y="11637"/>
                  </a:lnTo>
                  <a:lnTo>
                    <a:pt x="7956" y="11601"/>
                  </a:lnTo>
                  <a:lnTo>
                    <a:pt x="7884" y="11583"/>
                  </a:lnTo>
                  <a:lnTo>
                    <a:pt x="7794" y="11565"/>
                  </a:lnTo>
                  <a:close/>
                  <a:moveTo>
                    <a:pt x="10757" y="11565"/>
                  </a:moveTo>
                  <a:lnTo>
                    <a:pt x="10667" y="11583"/>
                  </a:lnTo>
                  <a:lnTo>
                    <a:pt x="10595" y="11601"/>
                  </a:lnTo>
                  <a:lnTo>
                    <a:pt x="10524" y="11637"/>
                  </a:lnTo>
                  <a:lnTo>
                    <a:pt x="10470" y="11691"/>
                  </a:lnTo>
                  <a:lnTo>
                    <a:pt x="10416" y="11745"/>
                  </a:lnTo>
                  <a:lnTo>
                    <a:pt x="10380" y="11816"/>
                  </a:lnTo>
                  <a:lnTo>
                    <a:pt x="10362" y="11888"/>
                  </a:lnTo>
                  <a:lnTo>
                    <a:pt x="10344" y="11960"/>
                  </a:lnTo>
                  <a:lnTo>
                    <a:pt x="10362" y="12050"/>
                  </a:lnTo>
                  <a:lnTo>
                    <a:pt x="10380" y="12122"/>
                  </a:lnTo>
                  <a:lnTo>
                    <a:pt x="10416" y="12194"/>
                  </a:lnTo>
                  <a:lnTo>
                    <a:pt x="10470" y="12247"/>
                  </a:lnTo>
                  <a:lnTo>
                    <a:pt x="10524" y="12301"/>
                  </a:lnTo>
                  <a:lnTo>
                    <a:pt x="10595" y="12337"/>
                  </a:lnTo>
                  <a:lnTo>
                    <a:pt x="10667" y="12355"/>
                  </a:lnTo>
                  <a:lnTo>
                    <a:pt x="10757" y="12373"/>
                  </a:lnTo>
                  <a:lnTo>
                    <a:pt x="10829" y="12355"/>
                  </a:lnTo>
                  <a:lnTo>
                    <a:pt x="10901" y="12337"/>
                  </a:lnTo>
                  <a:lnTo>
                    <a:pt x="10973" y="12301"/>
                  </a:lnTo>
                  <a:lnTo>
                    <a:pt x="11026" y="12247"/>
                  </a:lnTo>
                  <a:lnTo>
                    <a:pt x="11080" y="12194"/>
                  </a:lnTo>
                  <a:lnTo>
                    <a:pt x="11116" y="12122"/>
                  </a:lnTo>
                  <a:lnTo>
                    <a:pt x="11134" y="12050"/>
                  </a:lnTo>
                  <a:lnTo>
                    <a:pt x="11152" y="11960"/>
                  </a:lnTo>
                  <a:lnTo>
                    <a:pt x="11134" y="11888"/>
                  </a:lnTo>
                  <a:lnTo>
                    <a:pt x="11116" y="11816"/>
                  </a:lnTo>
                  <a:lnTo>
                    <a:pt x="11080" y="11745"/>
                  </a:lnTo>
                  <a:lnTo>
                    <a:pt x="11044" y="11691"/>
                  </a:lnTo>
                  <a:lnTo>
                    <a:pt x="10973" y="11637"/>
                  </a:lnTo>
                  <a:lnTo>
                    <a:pt x="10919" y="11601"/>
                  </a:lnTo>
                  <a:lnTo>
                    <a:pt x="10847" y="11583"/>
                  </a:lnTo>
                  <a:lnTo>
                    <a:pt x="10757" y="11565"/>
                  </a:lnTo>
                  <a:close/>
                  <a:moveTo>
                    <a:pt x="9195" y="13522"/>
                  </a:moveTo>
                  <a:lnTo>
                    <a:pt x="9123" y="13558"/>
                  </a:lnTo>
                  <a:lnTo>
                    <a:pt x="9051" y="13594"/>
                  </a:lnTo>
                  <a:lnTo>
                    <a:pt x="8997" y="13630"/>
                  </a:lnTo>
                  <a:lnTo>
                    <a:pt x="8943" y="13702"/>
                  </a:lnTo>
                  <a:lnTo>
                    <a:pt x="8908" y="13756"/>
                  </a:lnTo>
                  <a:lnTo>
                    <a:pt x="8890" y="13846"/>
                  </a:lnTo>
                  <a:lnTo>
                    <a:pt x="8872" y="13917"/>
                  </a:lnTo>
                  <a:lnTo>
                    <a:pt x="8890" y="14025"/>
                  </a:lnTo>
                  <a:lnTo>
                    <a:pt x="8925" y="14115"/>
                  </a:lnTo>
                  <a:lnTo>
                    <a:pt x="8997" y="14205"/>
                  </a:lnTo>
                  <a:lnTo>
                    <a:pt x="9069" y="14259"/>
                  </a:lnTo>
                  <a:lnTo>
                    <a:pt x="9626" y="14115"/>
                  </a:lnTo>
                  <a:lnTo>
                    <a:pt x="9662" y="14025"/>
                  </a:lnTo>
                  <a:lnTo>
                    <a:pt x="9662" y="13917"/>
                  </a:lnTo>
                  <a:lnTo>
                    <a:pt x="9662" y="13846"/>
                  </a:lnTo>
                  <a:lnTo>
                    <a:pt x="9644" y="13774"/>
                  </a:lnTo>
                  <a:lnTo>
                    <a:pt x="9608" y="13702"/>
                  </a:lnTo>
                  <a:lnTo>
                    <a:pt x="9554" y="13648"/>
                  </a:lnTo>
                  <a:lnTo>
                    <a:pt x="9500" y="13594"/>
                  </a:lnTo>
                  <a:lnTo>
                    <a:pt x="9428" y="13558"/>
                  </a:lnTo>
                  <a:lnTo>
                    <a:pt x="9356" y="13540"/>
                  </a:lnTo>
                  <a:lnTo>
                    <a:pt x="9285" y="13522"/>
                  </a:lnTo>
                  <a:close/>
                  <a:moveTo>
                    <a:pt x="306" y="13522"/>
                  </a:moveTo>
                  <a:lnTo>
                    <a:pt x="234" y="13540"/>
                  </a:lnTo>
                  <a:lnTo>
                    <a:pt x="162" y="13576"/>
                  </a:lnTo>
                  <a:lnTo>
                    <a:pt x="109" y="13630"/>
                  </a:lnTo>
                  <a:lnTo>
                    <a:pt x="55" y="13684"/>
                  </a:lnTo>
                  <a:lnTo>
                    <a:pt x="19" y="13756"/>
                  </a:lnTo>
                  <a:lnTo>
                    <a:pt x="1" y="13828"/>
                  </a:lnTo>
                  <a:lnTo>
                    <a:pt x="1" y="13917"/>
                  </a:lnTo>
                  <a:lnTo>
                    <a:pt x="1" y="13989"/>
                  </a:lnTo>
                  <a:lnTo>
                    <a:pt x="19" y="14079"/>
                  </a:lnTo>
                  <a:lnTo>
                    <a:pt x="55" y="14133"/>
                  </a:lnTo>
                  <a:lnTo>
                    <a:pt x="109" y="14205"/>
                  </a:lnTo>
                  <a:lnTo>
                    <a:pt x="162" y="14259"/>
                  </a:lnTo>
                  <a:lnTo>
                    <a:pt x="234" y="14294"/>
                  </a:lnTo>
                  <a:lnTo>
                    <a:pt x="306" y="14312"/>
                  </a:lnTo>
                  <a:lnTo>
                    <a:pt x="468" y="14312"/>
                  </a:lnTo>
                  <a:lnTo>
                    <a:pt x="540" y="14294"/>
                  </a:lnTo>
                  <a:lnTo>
                    <a:pt x="611" y="14259"/>
                  </a:lnTo>
                  <a:lnTo>
                    <a:pt x="683" y="14205"/>
                  </a:lnTo>
                  <a:lnTo>
                    <a:pt x="719" y="14151"/>
                  </a:lnTo>
                  <a:lnTo>
                    <a:pt x="755" y="14079"/>
                  </a:lnTo>
                  <a:lnTo>
                    <a:pt x="791" y="14007"/>
                  </a:lnTo>
                  <a:lnTo>
                    <a:pt x="791" y="13917"/>
                  </a:lnTo>
                  <a:lnTo>
                    <a:pt x="791" y="13846"/>
                  </a:lnTo>
                  <a:lnTo>
                    <a:pt x="755" y="13774"/>
                  </a:lnTo>
                  <a:lnTo>
                    <a:pt x="719" y="13702"/>
                  </a:lnTo>
                  <a:lnTo>
                    <a:pt x="683" y="13648"/>
                  </a:lnTo>
                  <a:lnTo>
                    <a:pt x="629" y="13594"/>
                  </a:lnTo>
                  <a:lnTo>
                    <a:pt x="558" y="13558"/>
                  </a:lnTo>
                  <a:lnTo>
                    <a:pt x="486" y="13540"/>
                  </a:lnTo>
                  <a:lnTo>
                    <a:pt x="414" y="13522"/>
                  </a:lnTo>
                  <a:close/>
                  <a:moveTo>
                    <a:pt x="3269" y="13522"/>
                  </a:moveTo>
                  <a:lnTo>
                    <a:pt x="3197" y="13540"/>
                  </a:lnTo>
                  <a:lnTo>
                    <a:pt x="3125" y="13576"/>
                  </a:lnTo>
                  <a:lnTo>
                    <a:pt x="3071" y="13630"/>
                  </a:lnTo>
                  <a:lnTo>
                    <a:pt x="3018" y="13684"/>
                  </a:lnTo>
                  <a:lnTo>
                    <a:pt x="2982" y="13756"/>
                  </a:lnTo>
                  <a:lnTo>
                    <a:pt x="2964" y="13828"/>
                  </a:lnTo>
                  <a:lnTo>
                    <a:pt x="2946" y="13917"/>
                  </a:lnTo>
                  <a:lnTo>
                    <a:pt x="2964" y="13989"/>
                  </a:lnTo>
                  <a:lnTo>
                    <a:pt x="2982" y="14079"/>
                  </a:lnTo>
                  <a:lnTo>
                    <a:pt x="3018" y="14133"/>
                  </a:lnTo>
                  <a:lnTo>
                    <a:pt x="3071" y="14205"/>
                  </a:lnTo>
                  <a:lnTo>
                    <a:pt x="3125" y="14259"/>
                  </a:lnTo>
                  <a:lnTo>
                    <a:pt x="3197" y="14294"/>
                  </a:lnTo>
                  <a:lnTo>
                    <a:pt x="3269" y="14312"/>
                  </a:lnTo>
                  <a:lnTo>
                    <a:pt x="3431" y="14312"/>
                  </a:lnTo>
                  <a:lnTo>
                    <a:pt x="3502" y="14294"/>
                  </a:lnTo>
                  <a:lnTo>
                    <a:pt x="3574" y="14259"/>
                  </a:lnTo>
                  <a:lnTo>
                    <a:pt x="3628" y="14205"/>
                  </a:lnTo>
                  <a:lnTo>
                    <a:pt x="3682" y="14151"/>
                  </a:lnTo>
                  <a:lnTo>
                    <a:pt x="3718" y="14079"/>
                  </a:lnTo>
                  <a:lnTo>
                    <a:pt x="3736" y="14007"/>
                  </a:lnTo>
                  <a:lnTo>
                    <a:pt x="3754" y="13917"/>
                  </a:lnTo>
                  <a:lnTo>
                    <a:pt x="3736" y="13846"/>
                  </a:lnTo>
                  <a:lnTo>
                    <a:pt x="3718" y="13774"/>
                  </a:lnTo>
                  <a:lnTo>
                    <a:pt x="3682" y="13702"/>
                  </a:lnTo>
                  <a:lnTo>
                    <a:pt x="3646" y="13648"/>
                  </a:lnTo>
                  <a:lnTo>
                    <a:pt x="3574" y="13594"/>
                  </a:lnTo>
                  <a:lnTo>
                    <a:pt x="3520" y="13558"/>
                  </a:lnTo>
                  <a:lnTo>
                    <a:pt x="3449" y="13540"/>
                  </a:lnTo>
                  <a:lnTo>
                    <a:pt x="3359" y="13522"/>
                  </a:lnTo>
                  <a:close/>
                  <a:moveTo>
                    <a:pt x="6232" y="13522"/>
                  </a:moveTo>
                  <a:lnTo>
                    <a:pt x="6160" y="13540"/>
                  </a:lnTo>
                  <a:lnTo>
                    <a:pt x="6088" y="13576"/>
                  </a:lnTo>
                  <a:lnTo>
                    <a:pt x="6034" y="13630"/>
                  </a:lnTo>
                  <a:lnTo>
                    <a:pt x="5981" y="13684"/>
                  </a:lnTo>
                  <a:lnTo>
                    <a:pt x="5945" y="13756"/>
                  </a:lnTo>
                  <a:lnTo>
                    <a:pt x="5927" y="13828"/>
                  </a:lnTo>
                  <a:lnTo>
                    <a:pt x="5909" y="13917"/>
                  </a:lnTo>
                  <a:lnTo>
                    <a:pt x="5909" y="13989"/>
                  </a:lnTo>
                  <a:lnTo>
                    <a:pt x="5945" y="14079"/>
                  </a:lnTo>
                  <a:lnTo>
                    <a:pt x="5981" y="14133"/>
                  </a:lnTo>
                  <a:lnTo>
                    <a:pt x="6016" y="14205"/>
                  </a:lnTo>
                  <a:lnTo>
                    <a:pt x="6088" y="14259"/>
                  </a:lnTo>
                  <a:lnTo>
                    <a:pt x="6160" y="14294"/>
                  </a:lnTo>
                  <a:lnTo>
                    <a:pt x="6232" y="14312"/>
                  </a:lnTo>
                  <a:lnTo>
                    <a:pt x="6394" y="14312"/>
                  </a:lnTo>
                  <a:lnTo>
                    <a:pt x="6465" y="14294"/>
                  </a:lnTo>
                  <a:lnTo>
                    <a:pt x="6537" y="14259"/>
                  </a:lnTo>
                  <a:lnTo>
                    <a:pt x="6591" y="14205"/>
                  </a:lnTo>
                  <a:lnTo>
                    <a:pt x="6645" y="14151"/>
                  </a:lnTo>
                  <a:lnTo>
                    <a:pt x="6681" y="14079"/>
                  </a:lnTo>
                  <a:lnTo>
                    <a:pt x="6699" y="14007"/>
                  </a:lnTo>
                  <a:lnTo>
                    <a:pt x="6717" y="13917"/>
                  </a:lnTo>
                  <a:lnTo>
                    <a:pt x="6699" y="13846"/>
                  </a:lnTo>
                  <a:lnTo>
                    <a:pt x="6681" y="13774"/>
                  </a:lnTo>
                  <a:lnTo>
                    <a:pt x="6645" y="13702"/>
                  </a:lnTo>
                  <a:lnTo>
                    <a:pt x="6591" y="13648"/>
                  </a:lnTo>
                  <a:lnTo>
                    <a:pt x="6537" y="13594"/>
                  </a:lnTo>
                  <a:lnTo>
                    <a:pt x="6465" y="13558"/>
                  </a:lnTo>
                  <a:lnTo>
                    <a:pt x="6394" y="13540"/>
                  </a:lnTo>
                  <a:lnTo>
                    <a:pt x="6322" y="13522"/>
                  </a:lnTo>
                  <a:close/>
                  <a:moveTo>
                    <a:pt x="1868" y="15498"/>
                  </a:moveTo>
                  <a:lnTo>
                    <a:pt x="1797" y="15516"/>
                  </a:lnTo>
                  <a:lnTo>
                    <a:pt x="1725" y="15534"/>
                  </a:lnTo>
                  <a:lnTo>
                    <a:pt x="1653" y="15569"/>
                  </a:lnTo>
                  <a:lnTo>
                    <a:pt x="1599" y="15623"/>
                  </a:lnTo>
                  <a:lnTo>
                    <a:pt x="1545" y="15677"/>
                  </a:lnTo>
                  <a:lnTo>
                    <a:pt x="1509" y="15749"/>
                  </a:lnTo>
                  <a:lnTo>
                    <a:pt x="1473" y="15821"/>
                  </a:lnTo>
                  <a:lnTo>
                    <a:pt x="1473" y="15911"/>
                  </a:lnTo>
                  <a:lnTo>
                    <a:pt x="1491" y="16018"/>
                  </a:lnTo>
                  <a:lnTo>
                    <a:pt x="1545" y="16126"/>
                  </a:lnTo>
                  <a:lnTo>
                    <a:pt x="1617" y="16216"/>
                  </a:lnTo>
                  <a:lnTo>
                    <a:pt x="1725" y="16270"/>
                  </a:lnTo>
                  <a:lnTo>
                    <a:pt x="2174" y="16162"/>
                  </a:lnTo>
                  <a:lnTo>
                    <a:pt x="2210" y="16108"/>
                  </a:lnTo>
                  <a:lnTo>
                    <a:pt x="2245" y="16036"/>
                  </a:lnTo>
                  <a:lnTo>
                    <a:pt x="2263" y="15982"/>
                  </a:lnTo>
                  <a:lnTo>
                    <a:pt x="2263" y="15911"/>
                  </a:lnTo>
                  <a:lnTo>
                    <a:pt x="2263" y="15821"/>
                  </a:lnTo>
                  <a:lnTo>
                    <a:pt x="2245" y="15749"/>
                  </a:lnTo>
                  <a:lnTo>
                    <a:pt x="2210" y="15695"/>
                  </a:lnTo>
                  <a:lnTo>
                    <a:pt x="2156" y="15623"/>
                  </a:lnTo>
                  <a:lnTo>
                    <a:pt x="2102" y="15587"/>
                  </a:lnTo>
                  <a:lnTo>
                    <a:pt x="2030" y="15551"/>
                  </a:lnTo>
                  <a:lnTo>
                    <a:pt x="1958" y="15516"/>
                  </a:lnTo>
                  <a:lnTo>
                    <a:pt x="1886" y="15516"/>
                  </a:lnTo>
                  <a:lnTo>
                    <a:pt x="1868" y="15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7"/>
            <p:cNvSpPr/>
            <p:nvPr/>
          </p:nvSpPr>
          <p:spPr>
            <a:xfrm>
              <a:off x="663250" y="2882175"/>
              <a:ext cx="79025" cy="146825"/>
            </a:xfrm>
            <a:custGeom>
              <a:avLst/>
              <a:gdLst/>
              <a:ahLst/>
              <a:cxnLst/>
              <a:rect l="l" t="t" r="r" b="b"/>
              <a:pathLst>
                <a:path w="3161" h="5873" extrusionOk="0">
                  <a:moveTo>
                    <a:pt x="485" y="1"/>
                  </a:moveTo>
                  <a:lnTo>
                    <a:pt x="234" y="2012"/>
                  </a:lnTo>
                  <a:lnTo>
                    <a:pt x="72" y="3412"/>
                  </a:lnTo>
                  <a:lnTo>
                    <a:pt x="18" y="3897"/>
                  </a:lnTo>
                  <a:lnTo>
                    <a:pt x="0" y="4095"/>
                  </a:lnTo>
                  <a:lnTo>
                    <a:pt x="72" y="4238"/>
                  </a:lnTo>
                  <a:lnTo>
                    <a:pt x="234" y="4472"/>
                  </a:lnTo>
                  <a:lnTo>
                    <a:pt x="449" y="4777"/>
                  </a:lnTo>
                  <a:lnTo>
                    <a:pt x="754" y="5082"/>
                  </a:lnTo>
                  <a:lnTo>
                    <a:pt x="916" y="5244"/>
                  </a:lnTo>
                  <a:lnTo>
                    <a:pt x="1096" y="5388"/>
                  </a:lnTo>
                  <a:lnTo>
                    <a:pt x="1275" y="5513"/>
                  </a:lnTo>
                  <a:lnTo>
                    <a:pt x="1455" y="5639"/>
                  </a:lnTo>
                  <a:lnTo>
                    <a:pt x="1652" y="5729"/>
                  </a:lnTo>
                  <a:lnTo>
                    <a:pt x="1868" y="5801"/>
                  </a:lnTo>
                  <a:lnTo>
                    <a:pt x="2065" y="5855"/>
                  </a:lnTo>
                  <a:lnTo>
                    <a:pt x="2263" y="5873"/>
                  </a:lnTo>
                  <a:lnTo>
                    <a:pt x="2299" y="5855"/>
                  </a:lnTo>
                  <a:lnTo>
                    <a:pt x="2335" y="5837"/>
                  </a:lnTo>
                  <a:lnTo>
                    <a:pt x="2389" y="5783"/>
                  </a:lnTo>
                  <a:lnTo>
                    <a:pt x="2442" y="5693"/>
                  </a:lnTo>
                  <a:lnTo>
                    <a:pt x="2478" y="5567"/>
                  </a:lnTo>
                  <a:lnTo>
                    <a:pt x="2550" y="5244"/>
                  </a:lnTo>
                  <a:lnTo>
                    <a:pt x="2586" y="4885"/>
                  </a:lnTo>
                  <a:lnTo>
                    <a:pt x="2622" y="4526"/>
                  </a:lnTo>
                  <a:lnTo>
                    <a:pt x="2640" y="4221"/>
                  </a:lnTo>
                  <a:lnTo>
                    <a:pt x="2640" y="3915"/>
                  </a:lnTo>
                  <a:lnTo>
                    <a:pt x="2676" y="3772"/>
                  </a:lnTo>
                  <a:lnTo>
                    <a:pt x="3161" y="176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7"/>
            <p:cNvSpPr/>
            <p:nvPr/>
          </p:nvSpPr>
          <p:spPr>
            <a:xfrm>
              <a:off x="670875" y="2882175"/>
              <a:ext cx="71400" cy="94300"/>
            </a:xfrm>
            <a:custGeom>
              <a:avLst/>
              <a:gdLst/>
              <a:ahLst/>
              <a:cxnLst/>
              <a:rect l="l" t="t" r="r" b="b"/>
              <a:pathLst>
                <a:path w="2856" h="3772" extrusionOk="0">
                  <a:moveTo>
                    <a:pt x="162" y="1"/>
                  </a:moveTo>
                  <a:lnTo>
                    <a:pt x="162" y="19"/>
                  </a:lnTo>
                  <a:lnTo>
                    <a:pt x="1" y="1365"/>
                  </a:lnTo>
                  <a:lnTo>
                    <a:pt x="90" y="1563"/>
                  </a:lnTo>
                  <a:lnTo>
                    <a:pt x="180" y="1760"/>
                  </a:lnTo>
                  <a:lnTo>
                    <a:pt x="288" y="1958"/>
                  </a:lnTo>
                  <a:lnTo>
                    <a:pt x="396" y="2138"/>
                  </a:lnTo>
                  <a:lnTo>
                    <a:pt x="521" y="2317"/>
                  </a:lnTo>
                  <a:lnTo>
                    <a:pt x="647" y="2497"/>
                  </a:lnTo>
                  <a:lnTo>
                    <a:pt x="791" y="2658"/>
                  </a:lnTo>
                  <a:lnTo>
                    <a:pt x="934" y="2820"/>
                  </a:lnTo>
                  <a:lnTo>
                    <a:pt x="1096" y="2964"/>
                  </a:lnTo>
                  <a:lnTo>
                    <a:pt x="1258" y="3107"/>
                  </a:lnTo>
                  <a:lnTo>
                    <a:pt x="1419" y="3233"/>
                  </a:lnTo>
                  <a:lnTo>
                    <a:pt x="1599" y="3359"/>
                  </a:lnTo>
                  <a:lnTo>
                    <a:pt x="1778" y="3484"/>
                  </a:lnTo>
                  <a:lnTo>
                    <a:pt x="1976" y="3574"/>
                  </a:lnTo>
                  <a:lnTo>
                    <a:pt x="2173" y="3682"/>
                  </a:lnTo>
                  <a:lnTo>
                    <a:pt x="2371" y="3772"/>
                  </a:lnTo>
                  <a:lnTo>
                    <a:pt x="2856" y="1760"/>
                  </a:lnTo>
                  <a:lnTo>
                    <a:pt x="503" y="19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7"/>
            <p:cNvSpPr/>
            <p:nvPr/>
          </p:nvSpPr>
          <p:spPr>
            <a:xfrm>
              <a:off x="640800" y="2742575"/>
              <a:ext cx="171950" cy="210100"/>
            </a:xfrm>
            <a:custGeom>
              <a:avLst/>
              <a:gdLst/>
              <a:ahLst/>
              <a:cxnLst/>
              <a:rect l="l" t="t" r="r" b="b"/>
              <a:pathLst>
                <a:path w="6878" h="8404" extrusionOk="0">
                  <a:moveTo>
                    <a:pt x="3053" y="0"/>
                  </a:moveTo>
                  <a:lnTo>
                    <a:pt x="2748" y="36"/>
                  </a:lnTo>
                  <a:lnTo>
                    <a:pt x="2443" y="90"/>
                  </a:lnTo>
                  <a:lnTo>
                    <a:pt x="2137" y="162"/>
                  </a:lnTo>
                  <a:lnTo>
                    <a:pt x="1850" y="269"/>
                  </a:lnTo>
                  <a:lnTo>
                    <a:pt x="1581" y="395"/>
                  </a:lnTo>
                  <a:lnTo>
                    <a:pt x="1311" y="557"/>
                  </a:lnTo>
                  <a:lnTo>
                    <a:pt x="1060" y="736"/>
                  </a:lnTo>
                  <a:lnTo>
                    <a:pt x="826" y="952"/>
                  </a:lnTo>
                  <a:lnTo>
                    <a:pt x="611" y="1185"/>
                  </a:lnTo>
                  <a:lnTo>
                    <a:pt x="431" y="1473"/>
                  </a:lnTo>
                  <a:lnTo>
                    <a:pt x="342" y="1616"/>
                  </a:lnTo>
                  <a:lnTo>
                    <a:pt x="270" y="1778"/>
                  </a:lnTo>
                  <a:lnTo>
                    <a:pt x="198" y="1939"/>
                  </a:lnTo>
                  <a:lnTo>
                    <a:pt x="144" y="2119"/>
                  </a:lnTo>
                  <a:lnTo>
                    <a:pt x="90" y="2299"/>
                  </a:lnTo>
                  <a:lnTo>
                    <a:pt x="54" y="2496"/>
                  </a:lnTo>
                  <a:lnTo>
                    <a:pt x="36" y="2694"/>
                  </a:lnTo>
                  <a:lnTo>
                    <a:pt x="18" y="2909"/>
                  </a:lnTo>
                  <a:lnTo>
                    <a:pt x="0" y="3125"/>
                  </a:lnTo>
                  <a:lnTo>
                    <a:pt x="0" y="3358"/>
                  </a:lnTo>
                  <a:lnTo>
                    <a:pt x="18" y="3591"/>
                  </a:lnTo>
                  <a:lnTo>
                    <a:pt x="54" y="3843"/>
                  </a:lnTo>
                  <a:lnTo>
                    <a:pt x="90" y="4112"/>
                  </a:lnTo>
                  <a:lnTo>
                    <a:pt x="144" y="4382"/>
                  </a:lnTo>
                  <a:lnTo>
                    <a:pt x="216" y="4651"/>
                  </a:lnTo>
                  <a:lnTo>
                    <a:pt x="288" y="4956"/>
                  </a:lnTo>
                  <a:lnTo>
                    <a:pt x="503" y="5567"/>
                  </a:lnTo>
                  <a:lnTo>
                    <a:pt x="611" y="5872"/>
                  </a:lnTo>
                  <a:lnTo>
                    <a:pt x="737" y="6159"/>
                  </a:lnTo>
                  <a:lnTo>
                    <a:pt x="880" y="6411"/>
                  </a:lnTo>
                  <a:lnTo>
                    <a:pt x="1006" y="6662"/>
                  </a:lnTo>
                  <a:lnTo>
                    <a:pt x="1150" y="6878"/>
                  </a:lnTo>
                  <a:lnTo>
                    <a:pt x="1293" y="7093"/>
                  </a:lnTo>
                  <a:lnTo>
                    <a:pt x="1455" y="7273"/>
                  </a:lnTo>
                  <a:lnTo>
                    <a:pt x="1599" y="7452"/>
                  </a:lnTo>
                  <a:lnTo>
                    <a:pt x="1760" y="7596"/>
                  </a:lnTo>
                  <a:lnTo>
                    <a:pt x="1904" y="7739"/>
                  </a:lnTo>
                  <a:lnTo>
                    <a:pt x="2066" y="7847"/>
                  </a:lnTo>
                  <a:lnTo>
                    <a:pt x="2227" y="7955"/>
                  </a:lnTo>
                  <a:lnTo>
                    <a:pt x="2389" y="8045"/>
                  </a:lnTo>
                  <a:lnTo>
                    <a:pt x="2532" y="8135"/>
                  </a:lnTo>
                  <a:lnTo>
                    <a:pt x="2856" y="8260"/>
                  </a:lnTo>
                  <a:lnTo>
                    <a:pt x="3161" y="8350"/>
                  </a:lnTo>
                  <a:lnTo>
                    <a:pt x="3466" y="8386"/>
                  </a:lnTo>
                  <a:lnTo>
                    <a:pt x="3736" y="8404"/>
                  </a:lnTo>
                  <a:lnTo>
                    <a:pt x="4005" y="8404"/>
                  </a:lnTo>
                  <a:lnTo>
                    <a:pt x="4256" y="8386"/>
                  </a:lnTo>
                  <a:lnTo>
                    <a:pt x="4454" y="8350"/>
                  </a:lnTo>
                  <a:lnTo>
                    <a:pt x="4795" y="8278"/>
                  </a:lnTo>
                  <a:lnTo>
                    <a:pt x="4939" y="8242"/>
                  </a:lnTo>
                  <a:lnTo>
                    <a:pt x="5118" y="8170"/>
                  </a:lnTo>
                  <a:lnTo>
                    <a:pt x="5316" y="8081"/>
                  </a:lnTo>
                  <a:lnTo>
                    <a:pt x="5531" y="7973"/>
                  </a:lnTo>
                  <a:lnTo>
                    <a:pt x="5747" y="7829"/>
                  </a:lnTo>
                  <a:lnTo>
                    <a:pt x="5944" y="7650"/>
                  </a:lnTo>
                  <a:lnTo>
                    <a:pt x="6160" y="7452"/>
                  </a:lnTo>
                  <a:lnTo>
                    <a:pt x="6339" y="7201"/>
                  </a:lnTo>
                  <a:lnTo>
                    <a:pt x="6519" y="6931"/>
                  </a:lnTo>
                  <a:lnTo>
                    <a:pt x="6591" y="6770"/>
                  </a:lnTo>
                  <a:lnTo>
                    <a:pt x="6662" y="6608"/>
                  </a:lnTo>
                  <a:lnTo>
                    <a:pt x="6716" y="6429"/>
                  </a:lnTo>
                  <a:lnTo>
                    <a:pt x="6770" y="6231"/>
                  </a:lnTo>
                  <a:lnTo>
                    <a:pt x="6806" y="6034"/>
                  </a:lnTo>
                  <a:lnTo>
                    <a:pt x="6842" y="5818"/>
                  </a:lnTo>
                  <a:lnTo>
                    <a:pt x="6860" y="5603"/>
                  </a:lnTo>
                  <a:lnTo>
                    <a:pt x="6878" y="5369"/>
                  </a:lnTo>
                  <a:lnTo>
                    <a:pt x="6878" y="5118"/>
                  </a:lnTo>
                  <a:lnTo>
                    <a:pt x="6860" y="4848"/>
                  </a:lnTo>
                  <a:lnTo>
                    <a:pt x="6824" y="4561"/>
                  </a:lnTo>
                  <a:lnTo>
                    <a:pt x="6788" y="4274"/>
                  </a:lnTo>
                  <a:lnTo>
                    <a:pt x="6734" y="3969"/>
                  </a:lnTo>
                  <a:lnTo>
                    <a:pt x="6662" y="3645"/>
                  </a:lnTo>
                  <a:lnTo>
                    <a:pt x="6573" y="3322"/>
                  </a:lnTo>
                  <a:lnTo>
                    <a:pt x="6465" y="3035"/>
                  </a:lnTo>
                  <a:lnTo>
                    <a:pt x="6375" y="2747"/>
                  </a:lnTo>
                  <a:lnTo>
                    <a:pt x="6267" y="2478"/>
                  </a:lnTo>
                  <a:lnTo>
                    <a:pt x="6160" y="2227"/>
                  </a:lnTo>
                  <a:lnTo>
                    <a:pt x="6034" y="1993"/>
                  </a:lnTo>
                  <a:lnTo>
                    <a:pt x="5908" y="1760"/>
                  </a:lnTo>
                  <a:lnTo>
                    <a:pt x="5783" y="1562"/>
                  </a:lnTo>
                  <a:lnTo>
                    <a:pt x="5657" y="1365"/>
                  </a:lnTo>
                  <a:lnTo>
                    <a:pt x="5531" y="1185"/>
                  </a:lnTo>
                  <a:lnTo>
                    <a:pt x="5388" y="1024"/>
                  </a:lnTo>
                  <a:lnTo>
                    <a:pt x="5244" y="880"/>
                  </a:lnTo>
                  <a:lnTo>
                    <a:pt x="5100" y="736"/>
                  </a:lnTo>
                  <a:lnTo>
                    <a:pt x="4957" y="629"/>
                  </a:lnTo>
                  <a:lnTo>
                    <a:pt x="4795" y="521"/>
                  </a:lnTo>
                  <a:lnTo>
                    <a:pt x="4651" y="413"/>
                  </a:lnTo>
                  <a:lnTo>
                    <a:pt x="4490" y="323"/>
                  </a:lnTo>
                  <a:lnTo>
                    <a:pt x="4328" y="251"/>
                  </a:lnTo>
                  <a:lnTo>
                    <a:pt x="4023" y="126"/>
                  </a:lnTo>
                  <a:lnTo>
                    <a:pt x="3700" y="54"/>
                  </a:lnTo>
                  <a:lnTo>
                    <a:pt x="3376" y="18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7"/>
            <p:cNvSpPr/>
            <p:nvPr/>
          </p:nvSpPr>
          <p:spPr>
            <a:xfrm>
              <a:off x="776825" y="2814400"/>
              <a:ext cx="16625" cy="8550"/>
            </a:xfrm>
            <a:custGeom>
              <a:avLst/>
              <a:gdLst/>
              <a:ahLst/>
              <a:cxnLst/>
              <a:rect l="l" t="t" r="r" b="b"/>
              <a:pathLst>
                <a:path w="665" h="342" extrusionOk="0">
                  <a:moveTo>
                    <a:pt x="234" y="0"/>
                  </a:moveTo>
                  <a:lnTo>
                    <a:pt x="144" y="36"/>
                  </a:lnTo>
                  <a:lnTo>
                    <a:pt x="72" y="72"/>
                  </a:lnTo>
                  <a:lnTo>
                    <a:pt x="18" y="126"/>
                  </a:lnTo>
                  <a:lnTo>
                    <a:pt x="0" y="180"/>
                  </a:lnTo>
                  <a:lnTo>
                    <a:pt x="0" y="216"/>
                  </a:lnTo>
                  <a:lnTo>
                    <a:pt x="18" y="252"/>
                  </a:lnTo>
                  <a:lnTo>
                    <a:pt x="36" y="287"/>
                  </a:lnTo>
                  <a:lnTo>
                    <a:pt x="108" y="323"/>
                  </a:lnTo>
                  <a:lnTo>
                    <a:pt x="162" y="341"/>
                  </a:lnTo>
                  <a:lnTo>
                    <a:pt x="539" y="341"/>
                  </a:lnTo>
                  <a:lnTo>
                    <a:pt x="593" y="323"/>
                  </a:lnTo>
                  <a:lnTo>
                    <a:pt x="629" y="305"/>
                  </a:lnTo>
                  <a:lnTo>
                    <a:pt x="647" y="269"/>
                  </a:lnTo>
                  <a:lnTo>
                    <a:pt x="665" y="216"/>
                  </a:lnTo>
                  <a:lnTo>
                    <a:pt x="665" y="162"/>
                  </a:lnTo>
                  <a:lnTo>
                    <a:pt x="629" y="108"/>
                  </a:lnTo>
                  <a:lnTo>
                    <a:pt x="557" y="72"/>
                  </a:lnTo>
                  <a:lnTo>
                    <a:pt x="485" y="3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7"/>
            <p:cNvSpPr/>
            <p:nvPr/>
          </p:nvSpPr>
          <p:spPr>
            <a:xfrm>
              <a:off x="727450" y="2830100"/>
              <a:ext cx="15725" cy="11250"/>
            </a:xfrm>
            <a:custGeom>
              <a:avLst/>
              <a:gdLst/>
              <a:ahLst/>
              <a:cxnLst/>
              <a:rect l="l" t="t" r="r" b="b"/>
              <a:pathLst>
                <a:path w="629" h="450" extrusionOk="0">
                  <a:moveTo>
                    <a:pt x="431" y="1"/>
                  </a:moveTo>
                  <a:lnTo>
                    <a:pt x="341" y="19"/>
                  </a:lnTo>
                  <a:lnTo>
                    <a:pt x="270" y="37"/>
                  </a:lnTo>
                  <a:lnTo>
                    <a:pt x="180" y="72"/>
                  </a:lnTo>
                  <a:lnTo>
                    <a:pt x="108" y="126"/>
                  </a:lnTo>
                  <a:lnTo>
                    <a:pt x="54" y="180"/>
                  </a:lnTo>
                  <a:lnTo>
                    <a:pt x="0" y="252"/>
                  </a:lnTo>
                  <a:lnTo>
                    <a:pt x="0" y="306"/>
                  </a:lnTo>
                  <a:lnTo>
                    <a:pt x="0" y="360"/>
                  </a:lnTo>
                  <a:lnTo>
                    <a:pt x="36" y="414"/>
                  </a:lnTo>
                  <a:lnTo>
                    <a:pt x="72" y="450"/>
                  </a:lnTo>
                  <a:lnTo>
                    <a:pt x="162" y="450"/>
                  </a:lnTo>
                  <a:lnTo>
                    <a:pt x="395" y="360"/>
                  </a:lnTo>
                  <a:lnTo>
                    <a:pt x="467" y="342"/>
                  </a:lnTo>
                  <a:lnTo>
                    <a:pt x="521" y="306"/>
                  </a:lnTo>
                  <a:lnTo>
                    <a:pt x="575" y="270"/>
                  </a:lnTo>
                  <a:lnTo>
                    <a:pt x="611" y="216"/>
                  </a:lnTo>
                  <a:lnTo>
                    <a:pt x="629" y="180"/>
                  </a:lnTo>
                  <a:lnTo>
                    <a:pt x="629" y="126"/>
                  </a:lnTo>
                  <a:lnTo>
                    <a:pt x="611" y="90"/>
                  </a:lnTo>
                  <a:lnTo>
                    <a:pt x="593" y="55"/>
                  </a:lnTo>
                  <a:lnTo>
                    <a:pt x="503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7"/>
            <p:cNvSpPr/>
            <p:nvPr/>
          </p:nvSpPr>
          <p:spPr>
            <a:xfrm>
              <a:off x="743150" y="2852550"/>
              <a:ext cx="4975" cy="16625"/>
            </a:xfrm>
            <a:custGeom>
              <a:avLst/>
              <a:gdLst/>
              <a:ahLst/>
              <a:cxnLst/>
              <a:rect l="l" t="t" r="r" b="b"/>
              <a:pathLst>
                <a:path w="199" h="665" extrusionOk="0">
                  <a:moveTo>
                    <a:pt x="126" y="0"/>
                  </a:moveTo>
                  <a:lnTo>
                    <a:pt x="108" y="18"/>
                  </a:lnTo>
                  <a:lnTo>
                    <a:pt x="144" y="198"/>
                  </a:lnTo>
                  <a:lnTo>
                    <a:pt x="144" y="396"/>
                  </a:lnTo>
                  <a:lnTo>
                    <a:pt x="144" y="467"/>
                  </a:lnTo>
                  <a:lnTo>
                    <a:pt x="108" y="557"/>
                  </a:lnTo>
                  <a:lnTo>
                    <a:pt x="55" y="611"/>
                  </a:lnTo>
                  <a:lnTo>
                    <a:pt x="1" y="665"/>
                  </a:lnTo>
                  <a:lnTo>
                    <a:pt x="1" y="665"/>
                  </a:lnTo>
                  <a:lnTo>
                    <a:pt x="72" y="629"/>
                  </a:lnTo>
                  <a:lnTo>
                    <a:pt x="144" y="557"/>
                  </a:lnTo>
                  <a:lnTo>
                    <a:pt x="180" y="485"/>
                  </a:lnTo>
                  <a:lnTo>
                    <a:pt x="198" y="378"/>
                  </a:lnTo>
                  <a:lnTo>
                    <a:pt x="198" y="288"/>
                  </a:lnTo>
                  <a:lnTo>
                    <a:pt x="180" y="18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7"/>
            <p:cNvSpPr/>
            <p:nvPr/>
          </p:nvSpPr>
          <p:spPr>
            <a:xfrm>
              <a:off x="733725" y="2847150"/>
              <a:ext cx="13950" cy="19800"/>
            </a:xfrm>
            <a:custGeom>
              <a:avLst/>
              <a:gdLst/>
              <a:ahLst/>
              <a:cxnLst/>
              <a:rect l="l" t="t" r="r" b="b"/>
              <a:pathLst>
                <a:path w="558" h="792" extrusionOk="0">
                  <a:moveTo>
                    <a:pt x="234" y="1"/>
                  </a:moveTo>
                  <a:lnTo>
                    <a:pt x="180" y="19"/>
                  </a:lnTo>
                  <a:lnTo>
                    <a:pt x="108" y="55"/>
                  </a:lnTo>
                  <a:lnTo>
                    <a:pt x="72" y="91"/>
                  </a:lnTo>
                  <a:lnTo>
                    <a:pt x="36" y="163"/>
                  </a:lnTo>
                  <a:lnTo>
                    <a:pt x="19" y="216"/>
                  </a:lnTo>
                  <a:lnTo>
                    <a:pt x="1" y="288"/>
                  </a:lnTo>
                  <a:lnTo>
                    <a:pt x="1" y="432"/>
                  </a:lnTo>
                  <a:lnTo>
                    <a:pt x="36" y="576"/>
                  </a:lnTo>
                  <a:lnTo>
                    <a:pt x="72" y="647"/>
                  </a:lnTo>
                  <a:lnTo>
                    <a:pt x="108" y="701"/>
                  </a:lnTo>
                  <a:lnTo>
                    <a:pt x="162" y="737"/>
                  </a:lnTo>
                  <a:lnTo>
                    <a:pt x="216" y="773"/>
                  </a:lnTo>
                  <a:lnTo>
                    <a:pt x="270" y="791"/>
                  </a:lnTo>
                  <a:lnTo>
                    <a:pt x="342" y="791"/>
                  </a:lnTo>
                  <a:lnTo>
                    <a:pt x="396" y="773"/>
                  </a:lnTo>
                  <a:lnTo>
                    <a:pt x="449" y="737"/>
                  </a:lnTo>
                  <a:lnTo>
                    <a:pt x="485" y="701"/>
                  </a:lnTo>
                  <a:lnTo>
                    <a:pt x="521" y="647"/>
                  </a:lnTo>
                  <a:lnTo>
                    <a:pt x="539" y="576"/>
                  </a:lnTo>
                  <a:lnTo>
                    <a:pt x="557" y="504"/>
                  </a:lnTo>
                  <a:lnTo>
                    <a:pt x="557" y="360"/>
                  </a:lnTo>
                  <a:lnTo>
                    <a:pt x="503" y="216"/>
                  </a:lnTo>
                  <a:lnTo>
                    <a:pt x="449" y="109"/>
                  </a:lnTo>
                  <a:lnTo>
                    <a:pt x="396" y="55"/>
                  </a:lnTo>
                  <a:lnTo>
                    <a:pt x="360" y="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7"/>
            <p:cNvSpPr/>
            <p:nvPr/>
          </p:nvSpPr>
          <p:spPr>
            <a:xfrm>
              <a:off x="724300" y="2848500"/>
              <a:ext cx="13050" cy="9000"/>
            </a:xfrm>
            <a:custGeom>
              <a:avLst/>
              <a:gdLst/>
              <a:ahLst/>
              <a:cxnLst/>
              <a:rect l="l" t="t" r="r" b="b"/>
              <a:pathLst>
                <a:path w="522" h="360" extrusionOk="0">
                  <a:moveTo>
                    <a:pt x="485" y="1"/>
                  </a:moveTo>
                  <a:lnTo>
                    <a:pt x="467" y="19"/>
                  </a:lnTo>
                  <a:lnTo>
                    <a:pt x="378" y="109"/>
                  </a:lnTo>
                  <a:lnTo>
                    <a:pt x="324" y="162"/>
                  </a:lnTo>
                  <a:lnTo>
                    <a:pt x="270" y="180"/>
                  </a:lnTo>
                  <a:lnTo>
                    <a:pt x="216" y="180"/>
                  </a:lnTo>
                  <a:lnTo>
                    <a:pt x="144" y="162"/>
                  </a:lnTo>
                  <a:lnTo>
                    <a:pt x="72" y="127"/>
                  </a:lnTo>
                  <a:lnTo>
                    <a:pt x="18" y="73"/>
                  </a:lnTo>
                  <a:lnTo>
                    <a:pt x="0" y="73"/>
                  </a:lnTo>
                  <a:lnTo>
                    <a:pt x="36" y="180"/>
                  </a:lnTo>
                  <a:lnTo>
                    <a:pt x="90" y="270"/>
                  </a:lnTo>
                  <a:lnTo>
                    <a:pt x="126" y="306"/>
                  </a:lnTo>
                  <a:lnTo>
                    <a:pt x="162" y="342"/>
                  </a:lnTo>
                  <a:lnTo>
                    <a:pt x="216" y="360"/>
                  </a:lnTo>
                  <a:lnTo>
                    <a:pt x="342" y="360"/>
                  </a:lnTo>
                  <a:lnTo>
                    <a:pt x="378" y="324"/>
                  </a:lnTo>
                  <a:lnTo>
                    <a:pt x="431" y="306"/>
                  </a:lnTo>
                  <a:lnTo>
                    <a:pt x="449" y="270"/>
                  </a:lnTo>
                  <a:lnTo>
                    <a:pt x="503" y="162"/>
                  </a:lnTo>
                  <a:lnTo>
                    <a:pt x="521" y="55"/>
                  </a:lnTo>
                  <a:lnTo>
                    <a:pt x="521" y="37"/>
                  </a:lnTo>
                  <a:lnTo>
                    <a:pt x="503" y="1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7"/>
            <p:cNvSpPr/>
            <p:nvPr/>
          </p:nvSpPr>
          <p:spPr>
            <a:xfrm>
              <a:off x="781300" y="2844475"/>
              <a:ext cx="9025" cy="15275"/>
            </a:xfrm>
            <a:custGeom>
              <a:avLst/>
              <a:gdLst/>
              <a:ahLst/>
              <a:cxnLst/>
              <a:rect l="l" t="t" r="r" b="b"/>
              <a:pathLst>
                <a:path w="361" h="611" extrusionOk="0">
                  <a:moveTo>
                    <a:pt x="1" y="0"/>
                  </a:moveTo>
                  <a:lnTo>
                    <a:pt x="1" y="90"/>
                  </a:lnTo>
                  <a:lnTo>
                    <a:pt x="19" y="198"/>
                  </a:lnTo>
                  <a:lnTo>
                    <a:pt x="37" y="288"/>
                  </a:lnTo>
                  <a:lnTo>
                    <a:pt x="73" y="395"/>
                  </a:lnTo>
                  <a:lnTo>
                    <a:pt x="127" y="467"/>
                  </a:lnTo>
                  <a:lnTo>
                    <a:pt x="181" y="539"/>
                  </a:lnTo>
                  <a:lnTo>
                    <a:pt x="270" y="593"/>
                  </a:lnTo>
                  <a:lnTo>
                    <a:pt x="360" y="611"/>
                  </a:lnTo>
                  <a:lnTo>
                    <a:pt x="360" y="593"/>
                  </a:lnTo>
                  <a:lnTo>
                    <a:pt x="270" y="557"/>
                  </a:lnTo>
                  <a:lnTo>
                    <a:pt x="216" y="521"/>
                  </a:lnTo>
                  <a:lnTo>
                    <a:pt x="163" y="449"/>
                  </a:lnTo>
                  <a:lnTo>
                    <a:pt x="109" y="377"/>
                  </a:lnTo>
                  <a:lnTo>
                    <a:pt x="55" y="198"/>
                  </a:lnTo>
                  <a:lnTo>
                    <a:pt x="19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7"/>
            <p:cNvSpPr/>
            <p:nvPr/>
          </p:nvSpPr>
          <p:spPr>
            <a:xfrm>
              <a:off x="781300" y="2837275"/>
              <a:ext cx="13950" cy="19800"/>
            </a:xfrm>
            <a:custGeom>
              <a:avLst/>
              <a:gdLst/>
              <a:ahLst/>
              <a:cxnLst/>
              <a:rect l="l" t="t" r="r" b="b"/>
              <a:pathLst>
                <a:path w="558" h="792" extrusionOk="0">
                  <a:moveTo>
                    <a:pt x="181" y="1"/>
                  </a:moveTo>
                  <a:lnTo>
                    <a:pt x="127" y="19"/>
                  </a:lnTo>
                  <a:lnTo>
                    <a:pt x="73" y="55"/>
                  </a:lnTo>
                  <a:lnTo>
                    <a:pt x="37" y="109"/>
                  </a:lnTo>
                  <a:lnTo>
                    <a:pt x="19" y="163"/>
                  </a:lnTo>
                  <a:lnTo>
                    <a:pt x="1" y="306"/>
                  </a:lnTo>
                  <a:lnTo>
                    <a:pt x="1" y="450"/>
                  </a:lnTo>
                  <a:lnTo>
                    <a:pt x="55" y="594"/>
                  </a:lnTo>
                  <a:lnTo>
                    <a:pt x="91" y="647"/>
                  </a:lnTo>
                  <a:lnTo>
                    <a:pt x="127" y="701"/>
                  </a:lnTo>
                  <a:lnTo>
                    <a:pt x="181" y="737"/>
                  </a:lnTo>
                  <a:lnTo>
                    <a:pt x="234" y="773"/>
                  </a:lnTo>
                  <a:lnTo>
                    <a:pt x="288" y="791"/>
                  </a:lnTo>
                  <a:lnTo>
                    <a:pt x="360" y="773"/>
                  </a:lnTo>
                  <a:lnTo>
                    <a:pt x="414" y="755"/>
                  </a:lnTo>
                  <a:lnTo>
                    <a:pt x="468" y="719"/>
                  </a:lnTo>
                  <a:lnTo>
                    <a:pt x="504" y="665"/>
                  </a:lnTo>
                  <a:lnTo>
                    <a:pt x="540" y="611"/>
                  </a:lnTo>
                  <a:lnTo>
                    <a:pt x="558" y="540"/>
                  </a:lnTo>
                  <a:lnTo>
                    <a:pt x="558" y="468"/>
                  </a:lnTo>
                  <a:lnTo>
                    <a:pt x="540" y="324"/>
                  </a:lnTo>
                  <a:lnTo>
                    <a:pt x="504" y="181"/>
                  </a:lnTo>
                  <a:lnTo>
                    <a:pt x="468" y="127"/>
                  </a:lnTo>
                  <a:lnTo>
                    <a:pt x="414" y="73"/>
                  </a:lnTo>
                  <a:lnTo>
                    <a:pt x="360" y="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7"/>
            <p:cNvSpPr/>
            <p:nvPr/>
          </p:nvSpPr>
          <p:spPr>
            <a:xfrm>
              <a:off x="789400" y="2835050"/>
              <a:ext cx="11250" cy="9450"/>
            </a:xfrm>
            <a:custGeom>
              <a:avLst/>
              <a:gdLst/>
              <a:ahLst/>
              <a:cxnLst/>
              <a:rect l="l" t="t" r="r" b="b"/>
              <a:pathLst>
                <a:path w="450" h="378" extrusionOk="0">
                  <a:moveTo>
                    <a:pt x="413" y="0"/>
                  </a:moveTo>
                  <a:lnTo>
                    <a:pt x="377" y="72"/>
                  </a:lnTo>
                  <a:lnTo>
                    <a:pt x="341" y="126"/>
                  </a:lnTo>
                  <a:lnTo>
                    <a:pt x="288" y="180"/>
                  </a:lnTo>
                  <a:lnTo>
                    <a:pt x="252" y="198"/>
                  </a:lnTo>
                  <a:lnTo>
                    <a:pt x="180" y="198"/>
                  </a:lnTo>
                  <a:lnTo>
                    <a:pt x="126" y="162"/>
                  </a:lnTo>
                  <a:lnTo>
                    <a:pt x="18" y="108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62"/>
                  </a:lnTo>
                  <a:lnTo>
                    <a:pt x="54" y="270"/>
                  </a:lnTo>
                  <a:lnTo>
                    <a:pt x="126" y="341"/>
                  </a:lnTo>
                  <a:lnTo>
                    <a:pt x="162" y="359"/>
                  </a:lnTo>
                  <a:lnTo>
                    <a:pt x="216" y="377"/>
                  </a:lnTo>
                  <a:lnTo>
                    <a:pt x="252" y="377"/>
                  </a:lnTo>
                  <a:lnTo>
                    <a:pt x="305" y="359"/>
                  </a:lnTo>
                  <a:lnTo>
                    <a:pt x="359" y="341"/>
                  </a:lnTo>
                  <a:lnTo>
                    <a:pt x="395" y="305"/>
                  </a:lnTo>
                  <a:lnTo>
                    <a:pt x="413" y="270"/>
                  </a:lnTo>
                  <a:lnTo>
                    <a:pt x="431" y="216"/>
                  </a:lnTo>
                  <a:lnTo>
                    <a:pt x="449" y="108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7"/>
            <p:cNvSpPr/>
            <p:nvPr/>
          </p:nvSpPr>
          <p:spPr>
            <a:xfrm>
              <a:off x="753475" y="2906425"/>
              <a:ext cx="13050" cy="5400"/>
            </a:xfrm>
            <a:custGeom>
              <a:avLst/>
              <a:gdLst/>
              <a:ahLst/>
              <a:cxnLst/>
              <a:rect l="l" t="t" r="r" b="b"/>
              <a:pathLst>
                <a:path w="522" h="216" extrusionOk="0">
                  <a:moveTo>
                    <a:pt x="1" y="0"/>
                  </a:moveTo>
                  <a:lnTo>
                    <a:pt x="37" y="90"/>
                  </a:lnTo>
                  <a:lnTo>
                    <a:pt x="90" y="144"/>
                  </a:lnTo>
                  <a:lnTo>
                    <a:pt x="144" y="180"/>
                  </a:lnTo>
                  <a:lnTo>
                    <a:pt x="216" y="216"/>
                  </a:lnTo>
                  <a:lnTo>
                    <a:pt x="306" y="198"/>
                  </a:lnTo>
                  <a:lnTo>
                    <a:pt x="396" y="162"/>
                  </a:lnTo>
                  <a:lnTo>
                    <a:pt x="468" y="126"/>
                  </a:lnTo>
                  <a:lnTo>
                    <a:pt x="521" y="54"/>
                  </a:lnTo>
                  <a:lnTo>
                    <a:pt x="521" y="36"/>
                  </a:lnTo>
                  <a:lnTo>
                    <a:pt x="396" y="90"/>
                  </a:lnTo>
                  <a:lnTo>
                    <a:pt x="252" y="126"/>
                  </a:lnTo>
                  <a:lnTo>
                    <a:pt x="198" y="108"/>
                  </a:lnTo>
                  <a:lnTo>
                    <a:pt x="144" y="7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7"/>
            <p:cNvSpPr/>
            <p:nvPr/>
          </p:nvSpPr>
          <p:spPr>
            <a:xfrm>
              <a:off x="756625" y="2819775"/>
              <a:ext cx="31000" cy="74100"/>
            </a:xfrm>
            <a:custGeom>
              <a:avLst/>
              <a:gdLst/>
              <a:ahLst/>
              <a:cxnLst/>
              <a:rect l="l" t="t" r="r" b="b"/>
              <a:pathLst>
                <a:path w="1240" h="2964" extrusionOk="0">
                  <a:moveTo>
                    <a:pt x="342" y="1"/>
                  </a:moveTo>
                  <a:lnTo>
                    <a:pt x="342" y="19"/>
                  </a:lnTo>
                  <a:lnTo>
                    <a:pt x="413" y="306"/>
                  </a:lnTo>
                  <a:lnTo>
                    <a:pt x="503" y="575"/>
                  </a:lnTo>
                  <a:lnTo>
                    <a:pt x="683" y="1132"/>
                  </a:lnTo>
                  <a:lnTo>
                    <a:pt x="862" y="1671"/>
                  </a:lnTo>
                  <a:lnTo>
                    <a:pt x="1042" y="2227"/>
                  </a:lnTo>
                  <a:lnTo>
                    <a:pt x="1042" y="2227"/>
                  </a:lnTo>
                  <a:lnTo>
                    <a:pt x="826" y="2209"/>
                  </a:lnTo>
                  <a:lnTo>
                    <a:pt x="629" y="2191"/>
                  </a:lnTo>
                  <a:lnTo>
                    <a:pt x="647" y="2299"/>
                  </a:lnTo>
                  <a:lnTo>
                    <a:pt x="701" y="2497"/>
                  </a:lnTo>
                  <a:lnTo>
                    <a:pt x="773" y="2694"/>
                  </a:lnTo>
                  <a:lnTo>
                    <a:pt x="808" y="2820"/>
                  </a:lnTo>
                  <a:lnTo>
                    <a:pt x="611" y="2838"/>
                  </a:lnTo>
                  <a:lnTo>
                    <a:pt x="413" y="2820"/>
                  </a:lnTo>
                  <a:lnTo>
                    <a:pt x="216" y="2784"/>
                  </a:lnTo>
                  <a:lnTo>
                    <a:pt x="36" y="2712"/>
                  </a:lnTo>
                  <a:lnTo>
                    <a:pt x="0" y="2712"/>
                  </a:lnTo>
                  <a:lnTo>
                    <a:pt x="0" y="2730"/>
                  </a:lnTo>
                  <a:lnTo>
                    <a:pt x="90" y="2802"/>
                  </a:lnTo>
                  <a:lnTo>
                    <a:pt x="198" y="2874"/>
                  </a:lnTo>
                  <a:lnTo>
                    <a:pt x="288" y="2910"/>
                  </a:lnTo>
                  <a:lnTo>
                    <a:pt x="395" y="2946"/>
                  </a:lnTo>
                  <a:lnTo>
                    <a:pt x="503" y="2964"/>
                  </a:lnTo>
                  <a:lnTo>
                    <a:pt x="629" y="2964"/>
                  </a:lnTo>
                  <a:lnTo>
                    <a:pt x="737" y="2946"/>
                  </a:lnTo>
                  <a:lnTo>
                    <a:pt x="844" y="2928"/>
                  </a:lnTo>
                  <a:lnTo>
                    <a:pt x="916" y="2910"/>
                  </a:lnTo>
                  <a:lnTo>
                    <a:pt x="934" y="2874"/>
                  </a:lnTo>
                  <a:lnTo>
                    <a:pt x="862" y="2551"/>
                  </a:lnTo>
                  <a:lnTo>
                    <a:pt x="808" y="2353"/>
                  </a:lnTo>
                  <a:lnTo>
                    <a:pt x="916" y="2371"/>
                  </a:lnTo>
                  <a:lnTo>
                    <a:pt x="1060" y="2389"/>
                  </a:lnTo>
                  <a:lnTo>
                    <a:pt x="1186" y="2389"/>
                  </a:lnTo>
                  <a:lnTo>
                    <a:pt x="1221" y="2371"/>
                  </a:lnTo>
                  <a:lnTo>
                    <a:pt x="1239" y="2353"/>
                  </a:lnTo>
                  <a:lnTo>
                    <a:pt x="1060" y="1742"/>
                  </a:lnTo>
                  <a:lnTo>
                    <a:pt x="862" y="1150"/>
                  </a:lnTo>
                  <a:lnTo>
                    <a:pt x="647" y="575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7"/>
            <p:cNvSpPr/>
            <p:nvPr/>
          </p:nvSpPr>
          <p:spPr>
            <a:xfrm>
              <a:off x="756175" y="2888475"/>
              <a:ext cx="21125" cy="14825"/>
            </a:xfrm>
            <a:custGeom>
              <a:avLst/>
              <a:gdLst/>
              <a:ahLst/>
              <a:cxnLst/>
              <a:rect l="l" t="t" r="r" b="b"/>
              <a:pathLst>
                <a:path w="845" h="593" extrusionOk="0">
                  <a:moveTo>
                    <a:pt x="36" y="0"/>
                  </a:moveTo>
                  <a:lnTo>
                    <a:pt x="18" y="126"/>
                  </a:lnTo>
                  <a:lnTo>
                    <a:pt x="0" y="251"/>
                  </a:lnTo>
                  <a:lnTo>
                    <a:pt x="18" y="377"/>
                  </a:lnTo>
                  <a:lnTo>
                    <a:pt x="54" y="485"/>
                  </a:lnTo>
                  <a:lnTo>
                    <a:pt x="90" y="521"/>
                  </a:lnTo>
                  <a:lnTo>
                    <a:pt x="144" y="557"/>
                  </a:lnTo>
                  <a:lnTo>
                    <a:pt x="198" y="593"/>
                  </a:lnTo>
                  <a:lnTo>
                    <a:pt x="270" y="593"/>
                  </a:lnTo>
                  <a:lnTo>
                    <a:pt x="395" y="575"/>
                  </a:lnTo>
                  <a:lnTo>
                    <a:pt x="521" y="503"/>
                  </a:lnTo>
                  <a:lnTo>
                    <a:pt x="629" y="431"/>
                  </a:lnTo>
                  <a:lnTo>
                    <a:pt x="719" y="323"/>
                  </a:lnTo>
                  <a:lnTo>
                    <a:pt x="791" y="216"/>
                  </a:lnTo>
                  <a:lnTo>
                    <a:pt x="844" y="108"/>
                  </a:lnTo>
                  <a:lnTo>
                    <a:pt x="844" y="108"/>
                  </a:lnTo>
                  <a:lnTo>
                    <a:pt x="629" y="126"/>
                  </a:lnTo>
                  <a:lnTo>
                    <a:pt x="431" y="108"/>
                  </a:lnTo>
                  <a:lnTo>
                    <a:pt x="234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7"/>
            <p:cNvSpPr/>
            <p:nvPr/>
          </p:nvSpPr>
          <p:spPr>
            <a:xfrm>
              <a:off x="756175" y="2894300"/>
              <a:ext cx="13050" cy="9000"/>
            </a:xfrm>
            <a:custGeom>
              <a:avLst/>
              <a:gdLst/>
              <a:ahLst/>
              <a:cxnLst/>
              <a:rect l="l" t="t" r="r" b="b"/>
              <a:pathLst>
                <a:path w="522" h="360" extrusionOk="0">
                  <a:moveTo>
                    <a:pt x="90" y="0"/>
                  </a:moveTo>
                  <a:lnTo>
                    <a:pt x="0" y="18"/>
                  </a:lnTo>
                  <a:lnTo>
                    <a:pt x="18" y="144"/>
                  </a:lnTo>
                  <a:lnTo>
                    <a:pt x="54" y="252"/>
                  </a:lnTo>
                  <a:lnTo>
                    <a:pt x="90" y="288"/>
                  </a:lnTo>
                  <a:lnTo>
                    <a:pt x="144" y="324"/>
                  </a:lnTo>
                  <a:lnTo>
                    <a:pt x="198" y="360"/>
                  </a:lnTo>
                  <a:lnTo>
                    <a:pt x="270" y="360"/>
                  </a:lnTo>
                  <a:lnTo>
                    <a:pt x="395" y="342"/>
                  </a:lnTo>
                  <a:lnTo>
                    <a:pt x="521" y="270"/>
                  </a:lnTo>
                  <a:lnTo>
                    <a:pt x="485" y="216"/>
                  </a:lnTo>
                  <a:lnTo>
                    <a:pt x="431" y="144"/>
                  </a:lnTo>
                  <a:lnTo>
                    <a:pt x="377" y="90"/>
                  </a:lnTo>
                  <a:lnTo>
                    <a:pt x="306" y="54"/>
                  </a:lnTo>
                  <a:lnTo>
                    <a:pt x="234" y="36"/>
                  </a:lnTo>
                  <a:lnTo>
                    <a:pt x="162" y="1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7"/>
            <p:cNvSpPr/>
            <p:nvPr/>
          </p:nvSpPr>
          <p:spPr>
            <a:xfrm>
              <a:off x="633625" y="2736275"/>
              <a:ext cx="167925" cy="149975"/>
            </a:xfrm>
            <a:custGeom>
              <a:avLst/>
              <a:gdLst/>
              <a:ahLst/>
              <a:cxnLst/>
              <a:rect l="l" t="t" r="r" b="b"/>
              <a:pathLst>
                <a:path w="6717" h="5999" extrusionOk="0">
                  <a:moveTo>
                    <a:pt x="3879" y="1"/>
                  </a:moveTo>
                  <a:lnTo>
                    <a:pt x="3574" y="55"/>
                  </a:lnTo>
                  <a:lnTo>
                    <a:pt x="3358" y="19"/>
                  </a:lnTo>
                  <a:lnTo>
                    <a:pt x="2927" y="19"/>
                  </a:lnTo>
                  <a:lnTo>
                    <a:pt x="2694" y="55"/>
                  </a:lnTo>
                  <a:lnTo>
                    <a:pt x="2496" y="90"/>
                  </a:lnTo>
                  <a:lnTo>
                    <a:pt x="2281" y="126"/>
                  </a:lnTo>
                  <a:lnTo>
                    <a:pt x="2065" y="198"/>
                  </a:lnTo>
                  <a:lnTo>
                    <a:pt x="1868" y="270"/>
                  </a:lnTo>
                  <a:lnTo>
                    <a:pt x="1670" y="360"/>
                  </a:lnTo>
                  <a:lnTo>
                    <a:pt x="1491" y="468"/>
                  </a:lnTo>
                  <a:lnTo>
                    <a:pt x="1311" y="593"/>
                  </a:lnTo>
                  <a:lnTo>
                    <a:pt x="1131" y="719"/>
                  </a:lnTo>
                  <a:lnTo>
                    <a:pt x="952" y="845"/>
                  </a:lnTo>
                  <a:lnTo>
                    <a:pt x="808" y="1006"/>
                  </a:lnTo>
                  <a:lnTo>
                    <a:pt x="647" y="1168"/>
                  </a:lnTo>
                  <a:lnTo>
                    <a:pt x="521" y="1347"/>
                  </a:lnTo>
                  <a:lnTo>
                    <a:pt x="395" y="1509"/>
                  </a:lnTo>
                  <a:lnTo>
                    <a:pt x="305" y="1689"/>
                  </a:lnTo>
                  <a:lnTo>
                    <a:pt x="216" y="1868"/>
                  </a:lnTo>
                  <a:lnTo>
                    <a:pt x="144" y="2048"/>
                  </a:lnTo>
                  <a:lnTo>
                    <a:pt x="90" y="2245"/>
                  </a:lnTo>
                  <a:lnTo>
                    <a:pt x="54" y="2425"/>
                  </a:lnTo>
                  <a:lnTo>
                    <a:pt x="18" y="2622"/>
                  </a:lnTo>
                  <a:lnTo>
                    <a:pt x="0" y="2820"/>
                  </a:lnTo>
                  <a:lnTo>
                    <a:pt x="0" y="3215"/>
                  </a:lnTo>
                  <a:lnTo>
                    <a:pt x="36" y="3592"/>
                  </a:lnTo>
                  <a:lnTo>
                    <a:pt x="90" y="3969"/>
                  </a:lnTo>
                  <a:lnTo>
                    <a:pt x="180" y="4346"/>
                  </a:lnTo>
                  <a:lnTo>
                    <a:pt x="269" y="4687"/>
                  </a:lnTo>
                  <a:lnTo>
                    <a:pt x="377" y="4993"/>
                  </a:lnTo>
                  <a:lnTo>
                    <a:pt x="485" y="5280"/>
                  </a:lnTo>
                  <a:lnTo>
                    <a:pt x="593" y="5531"/>
                  </a:lnTo>
                  <a:lnTo>
                    <a:pt x="754" y="5873"/>
                  </a:lnTo>
                  <a:lnTo>
                    <a:pt x="826" y="5998"/>
                  </a:lnTo>
                  <a:lnTo>
                    <a:pt x="988" y="5891"/>
                  </a:lnTo>
                  <a:lnTo>
                    <a:pt x="1131" y="5765"/>
                  </a:lnTo>
                  <a:lnTo>
                    <a:pt x="1257" y="5603"/>
                  </a:lnTo>
                  <a:lnTo>
                    <a:pt x="1365" y="5460"/>
                  </a:lnTo>
                  <a:lnTo>
                    <a:pt x="1437" y="5280"/>
                  </a:lnTo>
                  <a:lnTo>
                    <a:pt x="1509" y="5100"/>
                  </a:lnTo>
                  <a:lnTo>
                    <a:pt x="1544" y="4903"/>
                  </a:lnTo>
                  <a:lnTo>
                    <a:pt x="1544" y="4705"/>
                  </a:lnTo>
                  <a:lnTo>
                    <a:pt x="1778" y="4562"/>
                  </a:lnTo>
                  <a:lnTo>
                    <a:pt x="1975" y="4418"/>
                  </a:lnTo>
                  <a:lnTo>
                    <a:pt x="2173" y="4256"/>
                  </a:lnTo>
                  <a:lnTo>
                    <a:pt x="2370" y="4077"/>
                  </a:lnTo>
                  <a:lnTo>
                    <a:pt x="2550" y="3897"/>
                  </a:lnTo>
                  <a:lnTo>
                    <a:pt x="2712" y="3700"/>
                  </a:lnTo>
                  <a:lnTo>
                    <a:pt x="2855" y="3484"/>
                  </a:lnTo>
                  <a:lnTo>
                    <a:pt x="2999" y="3269"/>
                  </a:lnTo>
                  <a:lnTo>
                    <a:pt x="2909" y="3646"/>
                  </a:lnTo>
                  <a:lnTo>
                    <a:pt x="2783" y="4185"/>
                  </a:lnTo>
                  <a:lnTo>
                    <a:pt x="3179" y="4041"/>
                  </a:lnTo>
                  <a:lnTo>
                    <a:pt x="3556" y="3879"/>
                  </a:lnTo>
                  <a:lnTo>
                    <a:pt x="3879" y="3700"/>
                  </a:lnTo>
                  <a:lnTo>
                    <a:pt x="4166" y="3520"/>
                  </a:lnTo>
                  <a:lnTo>
                    <a:pt x="4418" y="3305"/>
                  </a:lnTo>
                  <a:lnTo>
                    <a:pt x="4651" y="3107"/>
                  </a:lnTo>
                  <a:lnTo>
                    <a:pt x="4849" y="2892"/>
                  </a:lnTo>
                  <a:lnTo>
                    <a:pt x="5010" y="2694"/>
                  </a:lnTo>
                  <a:lnTo>
                    <a:pt x="5154" y="2497"/>
                  </a:lnTo>
                  <a:lnTo>
                    <a:pt x="5279" y="2299"/>
                  </a:lnTo>
                  <a:lnTo>
                    <a:pt x="5441" y="1994"/>
                  </a:lnTo>
                  <a:lnTo>
                    <a:pt x="5531" y="1778"/>
                  </a:lnTo>
                  <a:lnTo>
                    <a:pt x="5567" y="1689"/>
                  </a:lnTo>
                  <a:lnTo>
                    <a:pt x="5728" y="1832"/>
                  </a:lnTo>
                  <a:lnTo>
                    <a:pt x="5908" y="1976"/>
                  </a:lnTo>
                  <a:lnTo>
                    <a:pt x="6070" y="2138"/>
                  </a:lnTo>
                  <a:lnTo>
                    <a:pt x="6213" y="2299"/>
                  </a:lnTo>
                  <a:lnTo>
                    <a:pt x="6357" y="2479"/>
                  </a:lnTo>
                  <a:lnTo>
                    <a:pt x="6483" y="2658"/>
                  </a:lnTo>
                  <a:lnTo>
                    <a:pt x="6590" y="2856"/>
                  </a:lnTo>
                  <a:lnTo>
                    <a:pt x="6716" y="3035"/>
                  </a:lnTo>
                  <a:lnTo>
                    <a:pt x="6716" y="3035"/>
                  </a:lnTo>
                  <a:lnTo>
                    <a:pt x="6680" y="2820"/>
                  </a:lnTo>
                  <a:lnTo>
                    <a:pt x="6626" y="2551"/>
                  </a:lnTo>
                  <a:lnTo>
                    <a:pt x="6536" y="2227"/>
                  </a:lnTo>
                  <a:lnTo>
                    <a:pt x="6429" y="1868"/>
                  </a:lnTo>
                  <a:lnTo>
                    <a:pt x="6339" y="1689"/>
                  </a:lnTo>
                  <a:lnTo>
                    <a:pt x="6249" y="1491"/>
                  </a:lnTo>
                  <a:lnTo>
                    <a:pt x="6159" y="1311"/>
                  </a:lnTo>
                  <a:lnTo>
                    <a:pt x="6034" y="1114"/>
                  </a:lnTo>
                  <a:lnTo>
                    <a:pt x="5908" y="934"/>
                  </a:lnTo>
                  <a:lnTo>
                    <a:pt x="5764" y="773"/>
                  </a:lnTo>
                  <a:lnTo>
                    <a:pt x="5549" y="557"/>
                  </a:lnTo>
                  <a:lnTo>
                    <a:pt x="5297" y="378"/>
                  </a:lnTo>
                  <a:lnTo>
                    <a:pt x="5046" y="234"/>
                  </a:lnTo>
                  <a:lnTo>
                    <a:pt x="4777" y="108"/>
                  </a:lnTo>
                  <a:lnTo>
                    <a:pt x="4471" y="37"/>
                  </a:lnTo>
                  <a:lnTo>
                    <a:pt x="4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7"/>
            <p:cNvSpPr/>
            <p:nvPr/>
          </p:nvSpPr>
          <p:spPr>
            <a:xfrm>
              <a:off x="717125" y="2769950"/>
              <a:ext cx="56575" cy="70950"/>
            </a:xfrm>
            <a:custGeom>
              <a:avLst/>
              <a:gdLst/>
              <a:ahLst/>
              <a:cxnLst/>
              <a:rect l="l" t="t" r="r" b="b"/>
              <a:pathLst>
                <a:path w="2263" h="2838" extrusionOk="0">
                  <a:moveTo>
                    <a:pt x="2227" y="0"/>
                  </a:moveTo>
                  <a:lnTo>
                    <a:pt x="2227" y="18"/>
                  </a:lnTo>
                  <a:lnTo>
                    <a:pt x="2209" y="252"/>
                  </a:lnTo>
                  <a:lnTo>
                    <a:pt x="2155" y="467"/>
                  </a:lnTo>
                  <a:lnTo>
                    <a:pt x="2101" y="701"/>
                  </a:lnTo>
                  <a:lnTo>
                    <a:pt x="2011" y="916"/>
                  </a:lnTo>
                  <a:lnTo>
                    <a:pt x="1922" y="1114"/>
                  </a:lnTo>
                  <a:lnTo>
                    <a:pt x="1814" y="1293"/>
                  </a:lnTo>
                  <a:lnTo>
                    <a:pt x="1706" y="1473"/>
                  </a:lnTo>
                  <a:lnTo>
                    <a:pt x="1580" y="1652"/>
                  </a:lnTo>
                  <a:lnTo>
                    <a:pt x="1419" y="1850"/>
                  </a:lnTo>
                  <a:lnTo>
                    <a:pt x="1257" y="2030"/>
                  </a:lnTo>
                  <a:lnTo>
                    <a:pt x="1078" y="2209"/>
                  </a:lnTo>
                  <a:lnTo>
                    <a:pt x="880" y="2353"/>
                  </a:lnTo>
                  <a:lnTo>
                    <a:pt x="665" y="2496"/>
                  </a:lnTo>
                  <a:lnTo>
                    <a:pt x="449" y="2622"/>
                  </a:lnTo>
                  <a:lnTo>
                    <a:pt x="234" y="2748"/>
                  </a:lnTo>
                  <a:lnTo>
                    <a:pt x="0" y="2838"/>
                  </a:lnTo>
                  <a:lnTo>
                    <a:pt x="0" y="2838"/>
                  </a:lnTo>
                  <a:lnTo>
                    <a:pt x="305" y="2730"/>
                  </a:lnTo>
                  <a:lnTo>
                    <a:pt x="593" y="2604"/>
                  </a:lnTo>
                  <a:lnTo>
                    <a:pt x="862" y="2461"/>
                  </a:lnTo>
                  <a:lnTo>
                    <a:pt x="1131" y="2299"/>
                  </a:lnTo>
                  <a:lnTo>
                    <a:pt x="1293" y="2173"/>
                  </a:lnTo>
                  <a:lnTo>
                    <a:pt x="1455" y="2047"/>
                  </a:lnTo>
                  <a:lnTo>
                    <a:pt x="1598" y="1904"/>
                  </a:lnTo>
                  <a:lnTo>
                    <a:pt x="1742" y="1742"/>
                  </a:lnTo>
                  <a:lnTo>
                    <a:pt x="1868" y="1563"/>
                  </a:lnTo>
                  <a:lnTo>
                    <a:pt x="1993" y="1365"/>
                  </a:lnTo>
                  <a:lnTo>
                    <a:pt x="2083" y="1150"/>
                  </a:lnTo>
                  <a:lnTo>
                    <a:pt x="2173" y="934"/>
                  </a:lnTo>
                  <a:lnTo>
                    <a:pt x="2227" y="701"/>
                  </a:lnTo>
                  <a:lnTo>
                    <a:pt x="2245" y="485"/>
                  </a:lnTo>
                  <a:lnTo>
                    <a:pt x="2263" y="252"/>
                  </a:lnTo>
                  <a:lnTo>
                    <a:pt x="2263" y="18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7"/>
            <p:cNvSpPr/>
            <p:nvPr/>
          </p:nvSpPr>
          <p:spPr>
            <a:xfrm>
              <a:off x="717125" y="2769950"/>
              <a:ext cx="56575" cy="70950"/>
            </a:xfrm>
            <a:custGeom>
              <a:avLst/>
              <a:gdLst/>
              <a:ahLst/>
              <a:cxnLst/>
              <a:rect l="l" t="t" r="r" b="b"/>
              <a:pathLst>
                <a:path w="2263" h="2838" fill="none" extrusionOk="0">
                  <a:moveTo>
                    <a:pt x="1131" y="2299"/>
                  </a:moveTo>
                  <a:lnTo>
                    <a:pt x="1131" y="2299"/>
                  </a:lnTo>
                  <a:lnTo>
                    <a:pt x="862" y="2461"/>
                  </a:lnTo>
                  <a:lnTo>
                    <a:pt x="593" y="2604"/>
                  </a:lnTo>
                  <a:lnTo>
                    <a:pt x="305" y="2730"/>
                  </a:lnTo>
                  <a:lnTo>
                    <a:pt x="0" y="2838"/>
                  </a:lnTo>
                  <a:lnTo>
                    <a:pt x="0" y="2838"/>
                  </a:lnTo>
                  <a:lnTo>
                    <a:pt x="234" y="2748"/>
                  </a:lnTo>
                  <a:lnTo>
                    <a:pt x="449" y="2622"/>
                  </a:lnTo>
                  <a:lnTo>
                    <a:pt x="665" y="2496"/>
                  </a:lnTo>
                  <a:lnTo>
                    <a:pt x="880" y="2353"/>
                  </a:lnTo>
                  <a:lnTo>
                    <a:pt x="1078" y="2209"/>
                  </a:lnTo>
                  <a:lnTo>
                    <a:pt x="1257" y="2030"/>
                  </a:lnTo>
                  <a:lnTo>
                    <a:pt x="1419" y="1850"/>
                  </a:lnTo>
                  <a:lnTo>
                    <a:pt x="1580" y="1652"/>
                  </a:lnTo>
                  <a:lnTo>
                    <a:pt x="1580" y="1652"/>
                  </a:lnTo>
                  <a:lnTo>
                    <a:pt x="1706" y="1473"/>
                  </a:lnTo>
                  <a:lnTo>
                    <a:pt x="1814" y="1293"/>
                  </a:lnTo>
                  <a:lnTo>
                    <a:pt x="1922" y="1114"/>
                  </a:lnTo>
                  <a:lnTo>
                    <a:pt x="2011" y="916"/>
                  </a:lnTo>
                  <a:lnTo>
                    <a:pt x="2011" y="916"/>
                  </a:lnTo>
                  <a:lnTo>
                    <a:pt x="2101" y="701"/>
                  </a:lnTo>
                  <a:lnTo>
                    <a:pt x="2155" y="467"/>
                  </a:lnTo>
                  <a:lnTo>
                    <a:pt x="2209" y="252"/>
                  </a:lnTo>
                  <a:lnTo>
                    <a:pt x="2227" y="18"/>
                  </a:lnTo>
                  <a:lnTo>
                    <a:pt x="2227" y="18"/>
                  </a:lnTo>
                  <a:lnTo>
                    <a:pt x="2227" y="0"/>
                  </a:lnTo>
                  <a:lnTo>
                    <a:pt x="2245" y="0"/>
                  </a:lnTo>
                  <a:lnTo>
                    <a:pt x="2245" y="0"/>
                  </a:lnTo>
                  <a:lnTo>
                    <a:pt x="2263" y="18"/>
                  </a:lnTo>
                  <a:lnTo>
                    <a:pt x="2263" y="18"/>
                  </a:lnTo>
                  <a:lnTo>
                    <a:pt x="2263" y="252"/>
                  </a:lnTo>
                  <a:lnTo>
                    <a:pt x="2245" y="485"/>
                  </a:lnTo>
                  <a:lnTo>
                    <a:pt x="2227" y="701"/>
                  </a:lnTo>
                  <a:lnTo>
                    <a:pt x="2173" y="934"/>
                  </a:lnTo>
                  <a:lnTo>
                    <a:pt x="2173" y="934"/>
                  </a:lnTo>
                  <a:lnTo>
                    <a:pt x="2083" y="1150"/>
                  </a:lnTo>
                  <a:lnTo>
                    <a:pt x="1993" y="1365"/>
                  </a:lnTo>
                  <a:lnTo>
                    <a:pt x="1868" y="1563"/>
                  </a:lnTo>
                  <a:lnTo>
                    <a:pt x="1742" y="1742"/>
                  </a:lnTo>
                  <a:lnTo>
                    <a:pt x="1742" y="1742"/>
                  </a:lnTo>
                  <a:lnTo>
                    <a:pt x="1598" y="1904"/>
                  </a:lnTo>
                  <a:lnTo>
                    <a:pt x="1455" y="2047"/>
                  </a:lnTo>
                  <a:lnTo>
                    <a:pt x="1293" y="2173"/>
                  </a:lnTo>
                  <a:lnTo>
                    <a:pt x="1131" y="22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7"/>
            <p:cNvSpPr/>
            <p:nvPr/>
          </p:nvSpPr>
          <p:spPr>
            <a:xfrm>
              <a:off x="630025" y="2867375"/>
              <a:ext cx="47600" cy="52550"/>
            </a:xfrm>
            <a:custGeom>
              <a:avLst/>
              <a:gdLst/>
              <a:ahLst/>
              <a:cxnLst/>
              <a:rect l="l" t="t" r="r" b="b"/>
              <a:pathLst>
                <a:path w="1904" h="2102" extrusionOk="0">
                  <a:moveTo>
                    <a:pt x="324" y="0"/>
                  </a:moveTo>
                  <a:lnTo>
                    <a:pt x="216" y="18"/>
                  </a:lnTo>
                  <a:lnTo>
                    <a:pt x="126" y="72"/>
                  </a:lnTo>
                  <a:lnTo>
                    <a:pt x="54" y="162"/>
                  </a:lnTo>
                  <a:lnTo>
                    <a:pt x="18" y="251"/>
                  </a:lnTo>
                  <a:lnTo>
                    <a:pt x="0" y="377"/>
                  </a:lnTo>
                  <a:lnTo>
                    <a:pt x="0" y="521"/>
                  </a:lnTo>
                  <a:lnTo>
                    <a:pt x="36" y="682"/>
                  </a:lnTo>
                  <a:lnTo>
                    <a:pt x="90" y="826"/>
                  </a:lnTo>
                  <a:lnTo>
                    <a:pt x="144" y="1006"/>
                  </a:lnTo>
                  <a:lnTo>
                    <a:pt x="234" y="1167"/>
                  </a:lnTo>
                  <a:lnTo>
                    <a:pt x="324" y="1329"/>
                  </a:lnTo>
                  <a:lnTo>
                    <a:pt x="431" y="1490"/>
                  </a:lnTo>
                  <a:lnTo>
                    <a:pt x="539" y="1634"/>
                  </a:lnTo>
                  <a:lnTo>
                    <a:pt x="665" y="1760"/>
                  </a:lnTo>
                  <a:lnTo>
                    <a:pt x="791" y="1868"/>
                  </a:lnTo>
                  <a:lnTo>
                    <a:pt x="916" y="1975"/>
                  </a:lnTo>
                  <a:lnTo>
                    <a:pt x="1024" y="2029"/>
                  </a:lnTo>
                  <a:lnTo>
                    <a:pt x="1150" y="2083"/>
                  </a:lnTo>
                  <a:lnTo>
                    <a:pt x="1275" y="2101"/>
                  </a:lnTo>
                  <a:lnTo>
                    <a:pt x="1401" y="2083"/>
                  </a:lnTo>
                  <a:lnTo>
                    <a:pt x="1509" y="2065"/>
                  </a:lnTo>
                  <a:lnTo>
                    <a:pt x="1617" y="2011"/>
                  </a:lnTo>
                  <a:lnTo>
                    <a:pt x="1706" y="1939"/>
                  </a:lnTo>
                  <a:lnTo>
                    <a:pt x="1796" y="1850"/>
                  </a:lnTo>
                  <a:lnTo>
                    <a:pt x="1868" y="1760"/>
                  </a:lnTo>
                  <a:lnTo>
                    <a:pt x="1904" y="1634"/>
                  </a:lnTo>
                  <a:lnTo>
                    <a:pt x="1904" y="1616"/>
                  </a:lnTo>
                  <a:lnTo>
                    <a:pt x="1545" y="700"/>
                  </a:lnTo>
                  <a:lnTo>
                    <a:pt x="1401" y="557"/>
                  </a:lnTo>
                  <a:lnTo>
                    <a:pt x="1222" y="413"/>
                  </a:lnTo>
                  <a:lnTo>
                    <a:pt x="1006" y="251"/>
                  </a:lnTo>
                  <a:lnTo>
                    <a:pt x="791" y="108"/>
                  </a:lnTo>
                  <a:lnTo>
                    <a:pt x="665" y="54"/>
                  </a:lnTo>
                  <a:lnTo>
                    <a:pt x="539" y="18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7"/>
            <p:cNvSpPr/>
            <p:nvPr/>
          </p:nvSpPr>
          <p:spPr>
            <a:xfrm>
              <a:off x="639900" y="2879925"/>
              <a:ext cx="29650" cy="31000"/>
            </a:xfrm>
            <a:custGeom>
              <a:avLst/>
              <a:gdLst/>
              <a:ahLst/>
              <a:cxnLst/>
              <a:rect l="l" t="t" r="r" b="b"/>
              <a:pathLst>
                <a:path w="1186" h="1240" extrusionOk="0">
                  <a:moveTo>
                    <a:pt x="1" y="1"/>
                  </a:moveTo>
                  <a:lnTo>
                    <a:pt x="1" y="19"/>
                  </a:lnTo>
                  <a:lnTo>
                    <a:pt x="144" y="73"/>
                  </a:lnTo>
                  <a:lnTo>
                    <a:pt x="288" y="145"/>
                  </a:lnTo>
                  <a:lnTo>
                    <a:pt x="431" y="234"/>
                  </a:lnTo>
                  <a:lnTo>
                    <a:pt x="557" y="324"/>
                  </a:lnTo>
                  <a:lnTo>
                    <a:pt x="665" y="432"/>
                  </a:lnTo>
                  <a:lnTo>
                    <a:pt x="773" y="558"/>
                  </a:lnTo>
                  <a:lnTo>
                    <a:pt x="862" y="701"/>
                  </a:lnTo>
                  <a:lnTo>
                    <a:pt x="934" y="845"/>
                  </a:lnTo>
                  <a:lnTo>
                    <a:pt x="880" y="791"/>
                  </a:lnTo>
                  <a:lnTo>
                    <a:pt x="827" y="755"/>
                  </a:lnTo>
                  <a:lnTo>
                    <a:pt x="773" y="737"/>
                  </a:lnTo>
                  <a:lnTo>
                    <a:pt x="701" y="719"/>
                  </a:lnTo>
                  <a:lnTo>
                    <a:pt x="647" y="719"/>
                  </a:lnTo>
                  <a:lnTo>
                    <a:pt x="575" y="737"/>
                  </a:lnTo>
                  <a:lnTo>
                    <a:pt x="521" y="773"/>
                  </a:lnTo>
                  <a:lnTo>
                    <a:pt x="449" y="809"/>
                  </a:lnTo>
                  <a:lnTo>
                    <a:pt x="431" y="845"/>
                  </a:lnTo>
                  <a:lnTo>
                    <a:pt x="431" y="863"/>
                  </a:lnTo>
                  <a:lnTo>
                    <a:pt x="557" y="827"/>
                  </a:lnTo>
                  <a:lnTo>
                    <a:pt x="665" y="827"/>
                  </a:lnTo>
                  <a:lnTo>
                    <a:pt x="773" y="863"/>
                  </a:lnTo>
                  <a:lnTo>
                    <a:pt x="862" y="917"/>
                  </a:lnTo>
                  <a:lnTo>
                    <a:pt x="988" y="1060"/>
                  </a:lnTo>
                  <a:lnTo>
                    <a:pt x="1114" y="1222"/>
                  </a:lnTo>
                  <a:lnTo>
                    <a:pt x="1132" y="1240"/>
                  </a:lnTo>
                  <a:lnTo>
                    <a:pt x="1168" y="1222"/>
                  </a:lnTo>
                  <a:lnTo>
                    <a:pt x="1186" y="1204"/>
                  </a:lnTo>
                  <a:lnTo>
                    <a:pt x="1186" y="1186"/>
                  </a:lnTo>
                  <a:lnTo>
                    <a:pt x="1132" y="971"/>
                  </a:lnTo>
                  <a:lnTo>
                    <a:pt x="1042" y="755"/>
                  </a:lnTo>
                  <a:lnTo>
                    <a:pt x="916" y="558"/>
                  </a:lnTo>
                  <a:lnTo>
                    <a:pt x="773" y="378"/>
                  </a:lnTo>
                  <a:lnTo>
                    <a:pt x="611" y="216"/>
                  </a:lnTo>
                  <a:lnTo>
                    <a:pt x="503" y="145"/>
                  </a:lnTo>
                  <a:lnTo>
                    <a:pt x="414" y="91"/>
                  </a:lnTo>
                  <a:lnTo>
                    <a:pt x="306" y="55"/>
                  </a:lnTo>
                  <a:lnTo>
                    <a:pt x="216" y="1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7"/>
            <p:cNvSpPr/>
            <p:nvPr/>
          </p:nvSpPr>
          <p:spPr>
            <a:xfrm>
              <a:off x="584225" y="2993500"/>
              <a:ext cx="319675" cy="352900"/>
            </a:xfrm>
            <a:custGeom>
              <a:avLst/>
              <a:gdLst/>
              <a:ahLst/>
              <a:cxnLst/>
              <a:rect l="l" t="t" r="r" b="b"/>
              <a:pathLst>
                <a:path w="12787" h="14116" extrusionOk="0">
                  <a:moveTo>
                    <a:pt x="2012" y="1"/>
                  </a:moveTo>
                  <a:lnTo>
                    <a:pt x="1904" y="19"/>
                  </a:lnTo>
                  <a:lnTo>
                    <a:pt x="1797" y="37"/>
                  </a:lnTo>
                  <a:lnTo>
                    <a:pt x="1707" y="73"/>
                  </a:lnTo>
                  <a:lnTo>
                    <a:pt x="1599" y="145"/>
                  </a:lnTo>
                  <a:lnTo>
                    <a:pt x="1509" y="216"/>
                  </a:lnTo>
                  <a:lnTo>
                    <a:pt x="1402" y="306"/>
                  </a:lnTo>
                  <a:lnTo>
                    <a:pt x="1312" y="414"/>
                  </a:lnTo>
                  <a:lnTo>
                    <a:pt x="1132" y="665"/>
                  </a:lnTo>
                  <a:lnTo>
                    <a:pt x="953" y="989"/>
                  </a:lnTo>
                  <a:lnTo>
                    <a:pt x="791" y="1348"/>
                  </a:lnTo>
                  <a:lnTo>
                    <a:pt x="665" y="1743"/>
                  </a:lnTo>
                  <a:lnTo>
                    <a:pt x="540" y="2156"/>
                  </a:lnTo>
                  <a:lnTo>
                    <a:pt x="450" y="2605"/>
                  </a:lnTo>
                  <a:lnTo>
                    <a:pt x="270" y="3718"/>
                  </a:lnTo>
                  <a:lnTo>
                    <a:pt x="145" y="4795"/>
                  </a:lnTo>
                  <a:lnTo>
                    <a:pt x="55" y="5819"/>
                  </a:lnTo>
                  <a:lnTo>
                    <a:pt x="19" y="6807"/>
                  </a:lnTo>
                  <a:lnTo>
                    <a:pt x="1" y="7740"/>
                  </a:lnTo>
                  <a:lnTo>
                    <a:pt x="37" y="8620"/>
                  </a:lnTo>
                  <a:lnTo>
                    <a:pt x="91" y="9446"/>
                  </a:lnTo>
                  <a:lnTo>
                    <a:pt x="162" y="10218"/>
                  </a:lnTo>
                  <a:lnTo>
                    <a:pt x="270" y="10919"/>
                  </a:lnTo>
                  <a:lnTo>
                    <a:pt x="396" y="11547"/>
                  </a:lnTo>
                  <a:lnTo>
                    <a:pt x="540" y="12104"/>
                  </a:lnTo>
                  <a:lnTo>
                    <a:pt x="701" y="12589"/>
                  </a:lnTo>
                  <a:lnTo>
                    <a:pt x="881" y="13002"/>
                  </a:lnTo>
                  <a:lnTo>
                    <a:pt x="971" y="13163"/>
                  </a:lnTo>
                  <a:lnTo>
                    <a:pt x="1060" y="13325"/>
                  </a:lnTo>
                  <a:lnTo>
                    <a:pt x="1150" y="13451"/>
                  </a:lnTo>
                  <a:lnTo>
                    <a:pt x="1240" y="13558"/>
                  </a:lnTo>
                  <a:lnTo>
                    <a:pt x="1348" y="13648"/>
                  </a:lnTo>
                  <a:lnTo>
                    <a:pt x="1437" y="13702"/>
                  </a:lnTo>
                  <a:lnTo>
                    <a:pt x="1707" y="13846"/>
                  </a:lnTo>
                  <a:lnTo>
                    <a:pt x="1994" y="13936"/>
                  </a:lnTo>
                  <a:lnTo>
                    <a:pt x="2317" y="14025"/>
                  </a:lnTo>
                  <a:lnTo>
                    <a:pt x="2641" y="14079"/>
                  </a:lnTo>
                  <a:lnTo>
                    <a:pt x="2982" y="14115"/>
                  </a:lnTo>
                  <a:lnTo>
                    <a:pt x="3718" y="14115"/>
                  </a:lnTo>
                  <a:lnTo>
                    <a:pt x="4095" y="14097"/>
                  </a:lnTo>
                  <a:lnTo>
                    <a:pt x="4490" y="14061"/>
                  </a:lnTo>
                  <a:lnTo>
                    <a:pt x="4885" y="14007"/>
                  </a:lnTo>
                  <a:lnTo>
                    <a:pt x="5298" y="13936"/>
                  </a:lnTo>
                  <a:lnTo>
                    <a:pt x="5711" y="13846"/>
                  </a:lnTo>
                  <a:lnTo>
                    <a:pt x="6555" y="13648"/>
                  </a:lnTo>
                  <a:lnTo>
                    <a:pt x="7399" y="13415"/>
                  </a:lnTo>
                  <a:lnTo>
                    <a:pt x="8225" y="13163"/>
                  </a:lnTo>
                  <a:lnTo>
                    <a:pt x="9033" y="12894"/>
                  </a:lnTo>
                  <a:lnTo>
                    <a:pt x="9805" y="12625"/>
                  </a:lnTo>
                  <a:lnTo>
                    <a:pt x="10524" y="12355"/>
                  </a:lnTo>
                  <a:lnTo>
                    <a:pt x="11763" y="11870"/>
                  </a:lnTo>
                  <a:lnTo>
                    <a:pt x="12266" y="11691"/>
                  </a:lnTo>
                  <a:lnTo>
                    <a:pt x="12679" y="11547"/>
                  </a:lnTo>
                  <a:lnTo>
                    <a:pt x="12732" y="11511"/>
                  </a:lnTo>
                  <a:lnTo>
                    <a:pt x="12768" y="11439"/>
                  </a:lnTo>
                  <a:lnTo>
                    <a:pt x="12786" y="11350"/>
                  </a:lnTo>
                  <a:lnTo>
                    <a:pt x="12768" y="11224"/>
                  </a:lnTo>
                  <a:lnTo>
                    <a:pt x="12750" y="11080"/>
                  </a:lnTo>
                  <a:lnTo>
                    <a:pt x="12696" y="10901"/>
                  </a:lnTo>
                  <a:lnTo>
                    <a:pt x="12571" y="10506"/>
                  </a:lnTo>
                  <a:lnTo>
                    <a:pt x="12373" y="10057"/>
                  </a:lnTo>
                  <a:lnTo>
                    <a:pt x="12122" y="9554"/>
                  </a:lnTo>
                  <a:lnTo>
                    <a:pt x="11835" y="9033"/>
                  </a:lnTo>
                  <a:lnTo>
                    <a:pt x="11529" y="8495"/>
                  </a:lnTo>
                  <a:lnTo>
                    <a:pt x="11188" y="7974"/>
                  </a:lnTo>
                  <a:lnTo>
                    <a:pt x="10847" y="7453"/>
                  </a:lnTo>
                  <a:lnTo>
                    <a:pt x="10524" y="7004"/>
                  </a:lnTo>
                  <a:lnTo>
                    <a:pt x="10200" y="6591"/>
                  </a:lnTo>
                  <a:lnTo>
                    <a:pt x="9895" y="6268"/>
                  </a:lnTo>
                  <a:lnTo>
                    <a:pt x="9752" y="6124"/>
                  </a:lnTo>
                  <a:lnTo>
                    <a:pt x="9626" y="6017"/>
                  </a:lnTo>
                  <a:lnTo>
                    <a:pt x="9500" y="5945"/>
                  </a:lnTo>
                  <a:lnTo>
                    <a:pt x="9392" y="5891"/>
                  </a:lnTo>
                  <a:lnTo>
                    <a:pt x="9303" y="5873"/>
                  </a:lnTo>
                  <a:lnTo>
                    <a:pt x="9231" y="5891"/>
                  </a:lnTo>
                  <a:lnTo>
                    <a:pt x="8512" y="6232"/>
                  </a:lnTo>
                  <a:lnTo>
                    <a:pt x="7776" y="6591"/>
                  </a:lnTo>
                  <a:lnTo>
                    <a:pt x="6358" y="7327"/>
                  </a:lnTo>
                  <a:lnTo>
                    <a:pt x="5244" y="7902"/>
                  </a:lnTo>
                  <a:lnTo>
                    <a:pt x="4903" y="8082"/>
                  </a:lnTo>
                  <a:lnTo>
                    <a:pt x="4759" y="8135"/>
                  </a:lnTo>
                  <a:lnTo>
                    <a:pt x="4724" y="8117"/>
                  </a:lnTo>
                  <a:lnTo>
                    <a:pt x="4688" y="8064"/>
                  </a:lnTo>
                  <a:lnTo>
                    <a:pt x="4634" y="7956"/>
                  </a:lnTo>
                  <a:lnTo>
                    <a:pt x="4598" y="7812"/>
                  </a:lnTo>
                  <a:lnTo>
                    <a:pt x="4472" y="7399"/>
                  </a:lnTo>
                  <a:lnTo>
                    <a:pt x="4329" y="6789"/>
                  </a:lnTo>
                  <a:lnTo>
                    <a:pt x="3915" y="4939"/>
                  </a:lnTo>
                  <a:lnTo>
                    <a:pt x="3269" y="2102"/>
                  </a:lnTo>
                  <a:lnTo>
                    <a:pt x="3179" y="1779"/>
                  </a:lnTo>
                  <a:lnTo>
                    <a:pt x="3107" y="1473"/>
                  </a:lnTo>
                  <a:lnTo>
                    <a:pt x="3018" y="1222"/>
                  </a:lnTo>
                  <a:lnTo>
                    <a:pt x="2928" y="989"/>
                  </a:lnTo>
                  <a:lnTo>
                    <a:pt x="2820" y="773"/>
                  </a:lnTo>
                  <a:lnTo>
                    <a:pt x="2730" y="594"/>
                  </a:lnTo>
                  <a:lnTo>
                    <a:pt x="2623" y="432"/>
                  </a:lnTo>
                  <a:lnTo>
                    <a:pt x="2533" y="306"/>
                  </a:lnTo>
                  <a:lnTo>
                    <a:pt x="2425" y="198"/>
                  </a:lnTo>
                  <a:lnTo>
                    <a:pt x="2317" y="127"/>
                  </a:lnTo>
                  <a:lnTo>
                    <a:pt x="2228" y="55"/>
                  </a:lnTo>
                  <a:lnTo>
                    <a:pt x="2120" y="19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7"/>
            <p:cNvSpPr/>
            <p:nvPr/>
          </p:nvSpPr>
          <p:spPr>
            <a:xfrm>
              <a:off x="807800" y="3050525"/>
              <a:ext cx="243800" cy="237950"/>
            </a:xfrm>
            <a:custGeom>
              <a:avLst/>
              <a:gdLst/>
              <a:ahLst/>
              <a:cxnLst/>
              <a:rect l="l" t="t" r="r" b="b"/>
              <a:pathLst>
                <a:path w="9752" h="9518" extrusionOk="0">
                  <a:moveTo>
                    <a:pt x="7435" y="0"/>
                  </a:moveTo>
                  <a:lnTo>
                    <a:pt x="7004" y="18"/>
                  </a:lnTo>
                  <a:lnTo>
                    <a:pt x="6573" y="36"/>
                  </a:lnTo>
                  <a:lnTo>
                    <a:pt x="6160" y="72"/>
                  </a:lnTo>
                  <a:lnTo>
                    <a:pt x="5783" y="108"/>
                  </a:lnTo>
                  <a:lnTo>
                    <a:pt x="5100" y="216"/>
                  </a:lnTo>
                  <a:lnTo>
                    <a:pt x="4831" y="270"/>
                  </a:lnTo>
                  <a:lnTo>
                    <a:pt x="4615" y="324"/>
                  </a:lnTo>
                  <a:lnTo>
                    <a:pt x="4454" y="378"/>
                  </a:lnTo>
                  <a:lnTo>
                    <a:pt x="4292" y="431"/>
                  </a:lnTo>
                  <a:lnTo>
                    <a:pt x="3933" y="611"/>
                  </a:lnTo>
                  <a:lnTo>
                    <a:pt x="3574" y="826"/>
                  </a:lnTo>
                  <a:lnTo>
                    <a:pt x="3179" y="1078"/>
                  </a:lnTo>
                  <a:lnTo>
                    <a:pt x="2802" y="1365"/>
                  </a:lnTo>
                  <a:lnTo>
                    <a:pt x="2425" y="1670"/>
                  </a:lnTo>
                  <a:lnTo>
                    <a:pt x="2048" y="1994"/>
                  </a:lnTo>
                  <a:lnTo>
                    <a:pt x="1670" y="2299"/>
                  </a:lnTo>
                  <a:lnTo>
                    <a:pt x="1006" y="2909"/>
                  </a:lnTo>
                  <a:lnTo>
                    <a:pt x="485" y="3430"/>
                  </a:lnTo>
                  <a:lnTo>
                    <a:pt x="0" y="3933"/>
                  </a:lnTo>
                  <a:lnTo>
                    <a:pt x="3035" y="9518"/>
                  </a:lnTo>
                  <a:lnTo>
                    <a:pt x="3340" y="9392"/>
                  </a:lnTo>
                  <a:lnTo>
                    <a:pt x="3700" y="9302"/>
                  </a:lnTo>
                  <a:lnTo>
                    <a:pt x="4544" y="9087"/>
                  </a:lnTo>
                  <a:lnTo>
                    <a:pt x="4993" y="8979"/>
                  </a:lnTo>
                  <a:lnTo>
                    <a:pt x="5441" y="8871"/>
                  </a:lnTo>
                  <a:lnTo>
                    <a:pt x="5854" y="8728"/>
                  </a:lnTo>
                  <a:lnTo>
                    <a:pt x="6232" y="8584"/>
                  </a:lnTo>
                  <a:lnTo>
                    <a:pt x="6591" y="8422"/>
                  </a:lnTo>
                  <a:lnTo>
                    <a:pt x="6968" y="8261"/>
                  </a:lnTo>
                  <a:lnTo>
                    <a:pt x="7381" y="8081"/>
                  </a:lnTo>
                  <a:lnTo>
                    <a:pt x="7776" y="7902"/>
                  </a:lnTo>
                  <a:lnTo>
                    <a:pt x="7955" y="7794"/>
                  </a:lnTo>
                  <a:lnTo>
                    <a:pt x="8135" y="7686"/>
                  </a:lnTo>
                  <a:lnTo>
                    <a:pt x="8297" y="7560"/>
                  </a:lnTo>
                  <a:lnTo>
                    <a:pt x="8440" y="7435"/>
                  </a:lnTo>
                  <a:lnTo>
                    <a:pt x="8584" y="7291"/>
                  </a:lnTo>
                  <a:lnTo>
                    <a:pt x="8692" y="7147"/>
                  </a:lnTo>
                  <a:lnTo>
                    <a:pt x="8781" y="6986"/>
                  </a:lnTo>
                  <a:lnTo>
                    <a:pt x="8835" y="6806"/>
                  </a:lnTo>
                  <a:lnTo>
                    <a:pt x="8853" y="6662"/>
                  </a:lnTo>
                  <a:lnTo>
                    <a:pt x="8871" y="6537"/>
                  </a:lnTo>
                  <a:lnTo>
                    <a:pt x="8853" y="6393"/>
                  </a:lnTo>
                  <a:lnTo>
                    <a:pt x="8835" y="6249"/>
                  </a:lnTo>
                  <a:lnTo>
                    <a:pt x="8817" y="6124"/>
                  </a:lnTo>
                  <a:lnTo>
                    <a:pt x="8781" y="5980"/>
                  </a:lnTo>
                  <a:lnTo>
                    <a:pt x="8728" y="5854"/>
                  </a:lnTo>
                  <a:lnTo>
                    <a:pt x="8656" y="5729"/>
                  </a:lnTo>
                  <a:lnTo>
                    <a:pt x="8746" y="5603"/>
                  </a:lnTo>
                  <a:lnTo>
                    <a:pt x="8835" y="5459"/>
                  </a:lnTo>
                  <a:lnTo>
                    <a:pt x="8943" y="5280"/>
                  </a:lnTo>
                  <a:lnTo>
                    <a:pt x="9033" y="5082"/>
                  </a:lnTo>
                  <a:lnTo>
                    <a:pt x="9087" y="4867"/>
                  </a:lnTo>
                  <a:lnTo>
                    <a:pt x="9105" y="4759"/>
                  </a:lnTo>
                  <a:lnTo>
                    <a:pt x="9105" y="4651"/>
                  </a:lnTo>
                  <a:lnTo>
                    <a:pt x="9087" y="4544"/>
                  </a:lnTo>
                  <a:lnTo>
                    <a:pt x="9051" y="4436"/>
                  </a:lnTo>
                  <a:lnTo>
                    <a:pt x="8925" y="4202"/>
                  </a:lnTo>
                  <a:lnTo>
                    <a:pt x="8763" y="3987"/>
                  </a:lnTo>
                  <a:lnTo>
                    <a:pt x="8584" y="3807"/>
                  </a:lnTo>
                  <a:lnTo>
                    <a:pt x="8368" y="3646"/>
                  </a:lnTo>
                  <a:lnTo>
                    <a:pt x="8476" y="3538"/>
                  </a:lnTo>
                  <a:lnTo>
                    <a:pt x="8566" y="3412"/>
                  </a:lnTo>
                  <a:lnTo>
                    <a:pt x="8674" y="3251"/>
                  </a:lnTo>
                  <a:lnTo>
                    <a:pt x="8781" y="3053"/>
                  </a:lnTo>
                  <a:lnTo>
                    <a:pt x="8817" y="2963"/>
                  </a:lnTo>
                  <a:lnTo>
                    <a:pt x="8835" y="2856"/>
                  </a:lnTo>
                  <a:lnTo>
                    <a:pt x="8853" y="2748"/>
                  </a:lnTo>
                  <a:lnTo>
                    <a:pt x="8853" y="2658"/>
                  </a:lnTo>
                  <a:lnTo>
                    <a:pt x="8835" y="2550"/>
                  </a:lnTo>
                  <a:lnTo>
                    <a:pt x="8781" y="2443"/>
                  </a:lnTo>
                  <a:lnTo>
                    <a:pt x="8710" y="2353"/>
                  </a:lnTo>
                  <a:lnTo>
                    <a:pt x="8638" y="2245"/>
                  </a:lnTo>
                  <a:lnTo>
                    <a:pt x="8458" y="2066"/>
                  </a:lnTo>
                  <a:lnTo>
                    <a:pt x="8261" y="1940"/>
                  </a:lnTo>
                  <a:lnTo>
                    <a:pt x="8153" y="1868"/>
                  </a:lnTo>
                  <a:lnTo>
                    <a:pt x="8027" y="1832"/>
                  </a:lnTo>
                  <a:lnTo>
                    <a:pt x="8333" y="1760"/>
                  </a:lnTo>
                  <a:lnTo>
                    <a:pt x="8620" y="1688"/>
                  </a:lnTo>
                  <a:lnTo>
                    <a:pt x="8961" y="1581"/>
                  </a:lnTo>
                  <a:lnTo>
                    <a:pt x="9123" y="1509"/>
                  </a:lnTo>
                  <a:lnTo>
                    <a:pt x="9284" y="1437"/>
                  </a:lnTo>
                  <a:lnTo>
                    <a:pt x="9428" y="1347"/>
                  </a:lnTo>
                  <a:lnTo>
                    <a:pt x="9554" y="1239"/>
                  </a:lnTo>
                  <a:lnTo>
                    <a:pt x="9661" y="1150"/>
                  </a:lnTo>
                  <a:lnTo>
                    <a:pt x="9733" y="1024"/>
                  </a:lnTo>
                  <a:lnTo>
                    <a:pt x="9751" y="898"/>
                  </a:lnTo>
                  <a:lnTo>
                    <a:pt x="9751" y="826"/>
                  </a:lnTo>
                  <a:lnTo>
                    <a:pt x="9751" y="755"/>
                  </a:lnTo>
                  <a:lnTo>
                    <a:pt x="9715" y="665"/>
                  </a:lnTo>
                  <a:lnTo>
                    <a:pt x="9661" y="557"/>
                  </a:lnTo>
                  <a:lnTo>
                    <a:pt x="9572" y="485"/>
                  </a:lnTo>
                  <a:lnTo>
                    <a:pt x="9482" y="396"/>
                  </a:lnTo>
                  <a:lnTo>
                    <a:pt x="9374" y="324"/>
                  </a:lnTo>
                  <a:lnTo>
                    <a:pt x="9248" y="270"/>
                  </a:lnTo>
                  <a:lnTo>
                    <a:pt x="9105" y="216"/>
                  </a:lnTo>
                  <a:lnTo>
                    <a:pt x="8961" y="162"/>
                  </a:lnTo>
                  <a:lnTo>
                    <a:pt x="8620" y="90"/>
                  </a:lnTo>
                  <a:lnTo>
                    <a:pt x="8243" y="36"/>
                  </a:lnTo>
                  <a:lnTo>
                    <a:pt x="7848" y="18"/>
                  </a:lnTo>
                  <a:lnTo>
                    <a:pt x="7435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7"/>
            <p:cNvSpPr/>
            <p:nvPr/>
          </p:nvSpPr>
          <p:spPr>
            <a:xfrm>
              <a:off x="928550" y="3095875"/>
              <a:ext cx="79950" cy="10350"/>
            </a:xfrm>
            <a:custGeom>
              <a:avLst/>
              <a:gdLst/>
              <a:ahLst/>
              <a:cxnLst/>
              <a:rect l="l" t="t" r="r" b="b"/>
              <a:pathLst>
                <a:path w="3198" h="414" extrusionOk="0">
                  <a:moveTo>
                    <a:pt x="2784" y="0"/>
                  </a:moveTo>
                  <a:lnTo>
                    <a:pt x="2389" y="18"/>
                  </a:lnTo>
                  <a:lnTo>
                    <a:pt x="1994" y="36"/>
                  </a:lnTo>
                  <a:lnTo>
                    <a:pt x="1581" y="90"/>
                  </a:lnTo>
                  <a:lnTo>
                    <a:pt x="1186" y="144"/>
                  </a:lnTo>
                  <a:lnTo>
                    <a:pt x="809" y="198"/>
                  </a:lnTo>
                  <a:lnTo>
                    <a:pt x="414" y="287"/>
                  </a:lnTo>
                  <a:lnTo>
                    <a:pt x="19" y="377"/>
                  </a:lnTo>
                  <a:lnTo>
                    <a:pt x="1" y="377"/>
                  </a:lnTo>
                  <a:lnTo>
                    <a:pt x="1" y="395"/>
                  </a:lnTo>
                  <a:lnTo>
                    <a:pt x="19" y="413"/>
                  </a:lnTo>
                  <a:lnTo>
                    <a:pt x="414" y="341"/>
                  </a:lnTo>
                  <a:lnTo>
                    <a:pt x="809" y="287"/>
                  </a:lnTo>
                  <a:lnTo>
                    <a:pt x="1599" y="216"/>
                  </a:lnTo>
                  <a:lnTo>
                    <a:pt x="2389" y="144"/>
                  </a:lnTo>
                  <a:lnTo>
                    <a:pt x="2784" y="108"/>
                  </a:lnTo>
                  <a:lnTo>
                    <a:pt x="3179" y="36"/>
                  </a:lnTo>
                  <a:lnTo>
                    <a:pt x="3197" y="36"/>
                  </a:lnTo>
                  <a:lnTo>
                    <a:pt x="3197" y="18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7"/>
            <p:cNvSpPr/>
            <p:nvPr/>
          </p:nvSpPr>
          <p:spPr>
            <a:xfrm>
              <a:off x="942025" y="3139850"/>
              <a:ext cx="74550" cy="21125"/>
            </a:xfrm>
            <a:custGeom>
              <a:avLst/>
              <a:gdLst/>
              <a:ahLst/>
              <a:cxnLst/>
              <a:rect l="l" t="t" r="r" b="b"/>
              <a:pathLst>
                <a:path w="2982" h="845" extrusionOk="0">
                  <a:moveTo>
                    <a:pt x="2946" y="1"/>
                  </a:moveTo>
                  <a:lnTo>
                    <a:pt x="2766" y="19"/>
                  </a:lnTo>
                  <a:lnTo>
                    <a:pt x="2586" y="37"/>
                  </a:lnTo>
                  <a:lnTo>
                    <a:pt x="2407" y="73"/>
                  </a:lnTo>
                  <a:lnTo>
                    <a:pt x="2227" y="127"/>
                  </a:lnTo>
                  <a:lnTo>
                    <a:pt x="1491" y="342"/>
                  </a:lnTo>
                  <a:lnTo>
                    <a:pt x="755" y="558"/>
                  </a:lnTo>
                  <a:lnTo>
                    <a:pt x="19" y="809"/>
                  </a:lnTo>
                  <a:lnTo>
                    <a:pt x="1" y="827"/>
                  </a:lnTo>
                  <a:lnTo>
                    <a:pt x="19" y="845"/>
                  </a:lnTo>
                  <a:lnTo>
                    <a:pt x="755" y="647"/>
                  </a:lnTo>
                  <a:lnTo>
                    <a:pt x="1509" y="450"/>
                  </a:lnTo>
                  <a:lnTo>
                    <a:pt x="2245" y="270"/>
                  </a:lnTo>
                  <a:lnTo>
                    <a:pt x="2604" y="198"/>
                  </a:lnTo>
                  <a:lnTo>
                    <a:pt x="2946" y="73"/>
                  </a:lnTo>
                  <a:lnTo>
                    <a:pt x="2981" y="55"/>
                  </a:lnTo>
                  <a:lnTo>
                    <a:pt x="2981" y="3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7"/>
            <p:cNvSpPr/>
            <p:nvPr/>
          </p:nvSpPr>
          <p:spPr>
            <a:xfrm>
              <a:off x="957300" y="3193725"/>
              <a:ext cx="66450" cy="19775"/>
            </a:xfrm>
            <a:custGeom>
              <a:avLst/>
              <a:gdLst/>
              <a:ahLst/>
              <a:cxnLst/>
              <a:rect l="l" t="t" r="r" b="b"/>
              <a:pathLst>
                <a:path w="2658" h="791" extrusionOk="0">
                  <a:moveTo>
                    <a:pt x="2658" y="1"/>
                  </a:moveTo>
                  <a:lnTo>
                    <a:pt x="2496" y="19"/>
                  </a:lnTo>
                  <a:lnTo>
                    <a:pt x="2335" y="55"/>
                  </a:lnTo>
                  <a:lnTo>
                    <a:pt x="2173" y="91"/>
                  </a:lnTo>
                  <a:lnTo>
                    <a:pt x="2029" y="162"/>
                  </a:lnTo>
                  <a:lnTo>
                    <a:pt x="1347" y="360"/>
                  </a:lnTo>
                  <a:lnTo>
                    <a:pt x="683" y="557"/>
                  </a:lnTo>
                  <a:lnTo>
                    <a:pt x="0" y="755"/>
                  </a:lnTo>
                  <a:lnTo>
                    <a:pt x="0" y="773"/>
                  </a:lnTo>
                  <a:lnTo>
                    <a:pt x="0" y="791"/>
                  </a:lnTo>
                  <a:lnTo>
                    <a:pt x="1383" y="432"/>
                  </a:lnTo>
                  <a:lnTo>
                    <a:pt x="2065" y="252"/>
                  </a:lnTo>
                  <a:lnTo>
                    <a:pt x="2209" y="216"/>
                  </a:lnTo>
                  <a:lnTo>
                    <a:pt x="2370" y="162"/>
                  </a:lnTo>
                  <a:lnTo>
                    <a:pt x="2514" y="91"/>
                  </a:lnTo>
                  <a:lnTo>
                    <a:pt x="2658" y="19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7"/>
            <p:cNvSpPr/>
            <p:nvPr/>
          </p:nvSpPr>
          <p:spPr>
            <a:xfrm>
              <a:off x="583775" y="2992625"/>
              <a:ext cx="305300" cy="358700"/>
            </a:xfrm>
            <a:custGeom>
              <a:avLst/>
              <a:gdLst/>
              <a:ahLst/>
              <a:cxnLst/>
              <a:rect l="l" t="t" r="r" b="b"/>
              <a:pathLst>
                <a:path w="12212" h="14348" extrusionOk="0">
                  <a:moveTo>
                    <a:pt x="1922" y="0"/>
                  </a:moveTo>
                  <a:lnTo>
                    <a:pt x="1815" y="18"/>
                  </a:lnTo>
                  <a:lnTo>
                    <a:pt x="1707" y="54"/>
                  </a:lnTo>
                  <a:lnTo>
                    <a:pt x="1599" y="126"/>
                  </a:lnTo>
                  <a:lnTo>
                    <a:pt x="1491" y="216"/>
                  </a:lnTo>
                  <a:lnTo>
                    <a:pt x="1384" y="323"/>
                  </a:lnTo>
                  <a:lnTo>
                    <a:pt x="1276" y="449"/>
                  </a:lnTo>
                  <a:lnTo>
                    <a:pt x="1168" y="593"/>
                  </a:lnTo>
                  <a:lnTo>
                    <a:pt x="1078" y="772"/>
                  </a:lnTo>
                  <a:lnTo>
                    <a:pt x="989" y="952"/>
                  </a:lnTo>
                  <a:lnTo>
                    <a:pt x="899" y="1167"/>
                  </a:lnTo>
                  <a:lnTo>
                    <a:pt x="809" y="1401"/>
                  </a:lnTo>
                  <a:lnTo>
                    <a:pt x="719" y="1652"/>
                  </a:lnTo>
                  <a:lnTo>
                    <a:pt x="576" y="2227"/>
                  </a:lnTo>
                  <a:lnTo>
                    <a:pt x="432" y="2891"/>
                  </a:lnTo>
                  <a:lnTo>
                    <a:pt x="324" y="3609"/>
                  </a:lnTo>
                  <a:lnTo>
                    <a:pt x="234" y="4364"/>
                  </a:lnTo>
                  <a:lnTo>
                    <a:pt x="145" y="5154"/>
                  </a:lnTo>
                  <a:lnTo>
                    <a:pt x="91" y="5944"/>
                  </a:lnTo>
                  <a:lnTo>
                    <a:pt x="37" y="6734"/>
                  </a:lnTo>
                  <a:lnTo>
                    <a:pt x="1" y="7542"/>
                  </a:lnTo>
                  <a:lnTo>
                    <a:pt x="1" y="8332"/>
                  </a:lnTo>
                  <a:lnTo>
                    <a:pt x="19" y="9104"/>
                  </a:lnTo>
                  <a:lnTo>
                    <a:pt x="55" y="9858"/>
                  </a:lnTo>
                  <a:lnTo>
                    <a:pt x="109" y="10577"/>
                  </a:lnTo>
                  <a:lnTo>
                    <a:pt x="198" y="11259"/>
                  </a:lnTo>
                  <a:lnTo>
                    <a:pt x="306" y="11888"/>
                  </a:lnTo>
                  <a:lnTo>
                    <a:pt x="450" y="12480"/>
                  </a:lnTo>
                  <a:lnTo>
                    <a:pt x="522" y="12749"/>
                  </a:lnTo>
                  <a:lnTo>
                    <a:pt x="611" y="12983"/>
                  </a:lnTo>
                  <a:lnTo>
                    <a:pt x="719" y="13216"/>
                  </a:lnTo>
                  <a:lnTo>
                    <a:pt x="827" y="13432"/>
                  </a:lnTo>
                  <a:lnTo>
                    <a:pt x="935" y="13629"/>
                  </a:lnTo>
                  <a:lnTo>
                    <a:pt x="1060" y="13809"/>
                  </a:lnTo>
                  <a:lnTo>
                    <a:pt x="1114" y="13881"/>
                  </a:lnTo>
                  <a:lnTo>
                    <a:pt x="1204" y="13953"/>
                  </a:lnTo>
                  <a:lnTo>
                    <a:pt x="1294" y="14006"/>
                  </a:lnTo>
                  <a:lnTo>
                    <a:pt x="1402" y="14078"/>
                  </a:lnTo>
                  <a:lnTo>
                    <a:pt x="1635" y="14168"/>
                  </a:lnTo>
                  <a:lnTo>
                    <a:pt x="1922" y="14240"/>
                  </a:lnTo>
                  <a:lnTo>
                    <a:pt x="2228" y="14294"/>
                  </a:lnTo>
                  <a:lnTo>
                    <a:pt x="2587" y="14330"/>
                  </a:lnTo>
                  <a:lnTo>
                    <a:pt x="2964" y="14348"/>
                  </a:lnTo>
                  <a:lnTo>
                    <a:pt x="3359" y="14348"/>
                  </a:lnTo>
                  <a:lnTo>
                    <a:pt x="3790" y="14330"/>
                  </a:lnTo>
                  <a:lnTo>
                    <a:pt x="4239" y="14294"/>
                  </a:lnTo>
                  <a:lnTo>
                    <a:pt x="5173" y="14204"/>
                  </a:lnTo>
                  <a:lnTo>
                    <a:pt x="6142" y="14060"/>
                  </a:lnTo>
                  <a:lnTo>
                    <a:pt x="7130" y="13881"/>
                  </a:lnTo>
                  <a:lnTo>
                    <a:pt x="8100" y="13683"/>
                  </a:lnTo>
                  <a:lnTo>
                    <a:pt x="9033" y="13468"/>
                  </a:lnTo>
                  <a:lnTo>
                    <a:pt x="9895" y="13270"/>
                  </a:lnTo>
                  <a:lnTo>
                    <a:pt x="10667" y="13073"/>
                  </a:lnTo>
                  <a:lnTo>
                    <a:pt x="11799" y="12785"/>
                  </a:lnTo>
                  <a:lnTo>
                    <a:pt x="12212" y="12660"/>
                  </a:lnTo>
                  <a:lnTo>
                    <a:pt x="9051" y="5890"/>
                  </a:lnTo>
                  <a:lnTo>
                    <a:pt x="6968" y="6931"/>
                  </a:lnTo>
                  <a:lnTo>
                    <a:pt x="5514" y="7668"/>
                  </a:lnTo>
                  <a:lnTo>
                    <a:pt x="5029" y="7901"/>
                  </a:lnTo>
                  <a:lnTo>
                    <a:pt x="4795" y="7991"/>
                  </a:lnTo>
                  <a:lnTo>
                    <a:pt x="4777" y="7955"/>
                  </a:lnTo>
                  <a:lnTo>
                    <a:pt x="4742" y="7883"/>
                  </a:lnTo>
                  <a:lnTo>
                    <a:pt x="4652" y="7596"/>
                  </a:lnTo>
                  <a:lnTo>
                    <a:pt x="4526" y="7129"/>
                  </a:lnTo>
                  <a:lnTo>
                    <a:pt x="4382" y="6500"/>
                  </a:lnTo>
                  <a:lnTo>
                    <a:pt x="3987" y="4759"/>
                  </a:lnTo>
                  <a:lnTo>
                    <a:pt x="3503" y="2460"/>
                  </a:lnTo>
                  <a:lnTo>
                    <a:pt x="3341" y="1868"/>
                  </a:lnTo>
                  <a:lnTo>
                    <a:pt x="3179" y="1347"/>
                  </a:lnTo>
                  <a:lnTo>
                    <a:pt x="3090" y="1131"/>
                  </a:lnTo>
                  <a:lnTo>
                    <a:pt x="2982" y="916"/>
                  </a:lnTo>
                  <a:lnTo>
                    <a:pt x="2892" y="736"/>
                  </a:lnTo>
                  <a:lnTo>
                    <a:pt x="2784" y="575"/>
                  </a:lnTo>
                  <a:lnTo>
                    <a:pt x="2694" y="431"/>
                  </a:lnTo>
                  <a:lnTo>
                    <a:pt x="2587" y="305"/>
                  </a:lnTo>
                  <a:lnTo>
                    <a:pt x="2479" y="198"/>
                  </a:lnTo>
                  <a:lnTo>
                    <a:pt x="2371" y="126"/>
                  </a:lnTo>
                  <a:lnTo>
                    <a:pt x="2263" y="54"/>
                  </a:lnTo>
                  <a:lnTo>
                    <a:pt x="2138" y="18"/>
                  </a:lnTo>
                  <a:lnTo>
                    <a:pt x="2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7"/>
            <p:cNvSpPr/>
            <p:nvPr/>
          </p:nvSpPr>
          <p:spPr>
            <a:xfrm>
              <a:off x="595900" y="3017300"/>
              <a:ext cx="278375" cy="315175"/>
            </a:xfrm>
            <a:custGeom>
              <a:avLst/>
              <a:gdLst/>
              <a:ahLst/>
              <a:cxnLst/>
              <a:rect l="l" t="t" r="r" b="b"/>
              <a:pathLst>
                <a:path w="11135" h="12607" extrusionOk="0">
                  <a:moveTo>
                    <a:pt x="486" y="1"/>
                  </a:moveTo>
                  <a:lnTo>
                    <a:pt x="342" y="360"/>
                  </a:lnTo>
                  <a:lnTo>
                    <a:pt x="216" y="737"/>
                  </a:lnTo>
                  <a:lnTo>
                    <a:pt x="306" y="773"/>
                  </a:lnTo>
                  <a:lnTo>
                    <a:pt x="396" y="791"/>
                  </a:lnTo>
                  <a:lnTo>
                    <a:pt x="486" y="791"/>
                  </a:lnTo>
                  <a:lnTo>
                    <a:pt x="557" y="755"/>
                  </a:lnTo>
                  <a:lnTo>
                    <a:pt x="629" y="719"/>
                  </a:lnTo>
                  <a:lnTo>
                    <a:pt x="683" y="683"/>
                  </a:lnTo>
                  <a:lnTo>
                    <a:pt x="737" y="611"/>
                  </a:lnTo>
                  <a:lnTo>
                    <a:pt x="773" y="557"/>
                  </a:lnTo>
                  <a:lnTo>
                    <a:pt x="791" y="485"/>
                  </a:lnTo>
                  <a:lnTo>
                    <a:pt x="809" y="396"/>
                  </a:lnTo>
                  <a:lnTo>
                    <a:pt x="809" y="324"/>
                  </a:lnTo>
                  <a:lnTo>
                    <a:pt x="791" y="252"/>
                  </a:lnTo>
                  <a:lnTo>
                    <a:pt x="755" y="198"/>
                  </a:lnTo>
                  <a:lnTo>
                    <a:pt x="719" y="144"/>
                  </a:lnTo>
                  <a:lnTo>
                    <a:pt x="665" y="90"/>
                  </a:lnTo>
                  <a:lnTo>
                    <a:pt x="611" y="55"/>
                  </a:lnTo>
                  <a:lnTo>
                    <a:pt x="557" y="19"/>
                  </a:lnTo>
                  <a:lnTo>
                    <a:pt x="486" y="1"/>
                  </a:lnTo>
                  <a:close/>
                  <a:moveTo>
                    <a:pt x="1796" y="1976"/>
                  </a:moveTo>
                  <a:lnTo>
                    <a:pt x="1725" y="1994"/>
                  </a:lnTo>
                  <a:lnTo>
                    <a:pt x="1653" y="2030"/>
                  </a:lnTo>
                  <a:lnTo>
                    <a:pt x="1599" y="2084"/>
                  </a:lnTo>
                  <a:lnTo>
                    <a:pt x="1545" y="2138"/>
                  </a:lnTo>
                  <a:lnTo>
                    <a:pt x="1509" y="2209"/>
                  </a:lnTo>
                  <a:lnTo>
                    <a:pt x="1491" y="2281"/>
                  </a:lnTo>
                  <a:lnTo>
                    <a:pt x="1491" y="2371"/>
                  </a:lnTo>
                  <a:lnTo>
                    <a:pt x="1491" y="2443"/>
                  </a:lnTo>
                  <a:lnTo>
                    <a:pt x="1509" y="2515"/>
                  </a:lnTo>
                  <a:lnTo>
                    <a:pt x="1545" y="2586"/>
                  </a:lnTo>
                  <a:lnTo>
                    <a:pt x="1599" y="2640"/>
                  </a:lnTo>
                  <a:lnTo>
                    <a:pt x="1653" y="2694"/>
                  </a:lnTo>
                  <a:lnTo>
                    <a:pt x="1725" y="2730"/>
                  </a:lnTo>
                  <a:lnTo>
                    <a:pt x="1796" y="2766"/>
                  </a:lnTo>
                  <a:lnTo>
                    <a:pt x="1958" y="2766"/>
                  </a:lnTo>
                  <a:lnTo>
                    <a:pt x="2030" y="2748"/>
                  </a:lnTo>
                  <a:lnTo>
                    <a:pt x="2102" y="2712"/>
                  </a:lnTo>
                  <a:lnTo>
                    <a:pt x="2156" y="2658"/>
                  </a:lnTo>
                  <a:lnTo>
                    <a:pt x="2209" y="2604"/>
                  </a:lnTo>
                  <a:lnTo>
                    <a:pt x="2245" y="2533"/>
                  </a:lnTo>
                  <a:lnTo>
                    <a:pt x="2263" y="2461"/>
                  </a:lnTo>
                  <a:lnTo>
                    <a:pt x="2281" y="2371"/>
                  </a:lnTo>
                  <a:lnTo>
                    <a:pt x="2281" y="2299"/>
                  </a:lnTo>
                  <a:lnTo>
                    <a:pt x="2245" y="2227"/>
                  </a:lnTo>
                  <a:lnTo>
                    <a:pt x="2209" y="2155"/>
                  </a:lnTo>
                  <a:lnTo>
                    <a:pt x="2156" y="2084"/>
                  </a:lnTo>
                  <a:lnTo>
                    <a:pt x="2102" y="2048"/>
                  </a:lnTo>
                  <a:lnTo>
                    <a:pt x="2030" y="2012"/>
                  </a:lnTo>
                  <a:lnTo>
                    <a:pt x="1958" y="1976"/>
                  </a:lnTo>
                  <a:close/>
                  <a:moveTo>
                    <a:pt x="324" y="3933"/>
                  </a:moveTo>
                  <a:lnTo>
                    <a:pt x="252" y="3951"/>
                  </a:lnTo>
                  <a:lnTo>
                    <a:pt x="180" y="3987"/>
                  </a:lnTo>
                  <a:lnTo>
                    <a:pt x="126" y="4041"/>
                  </a:lnTo>
                  <a:lnTo>
                    <a:pt x="73" y="4095"/>
                  </a:lnTo>
                  <a:lnTo>
                    <a:pt x="37" y="4167"/>
                  </a:lnTo>
                  <a:lnTo>
                    <a:pt x="19" y="4238"/>
                  </a:lnTo>
                  <a:lnTo>
                    <a:pt x="1" y="4328"/>
                  </a:lnTo>
                  <a:lnTo>
                    <a:pt x="19" y="4400"/>
                  </a:lnTo>
                  <a:lnTo>
                    <a:pt x="37" y="4490"/>
                  </a:lnTo>
                  <a:lnTo>
                    <a:pt x="73" y="4544"/>
                  </a:lnTo>
                  <a:lnTo>
                    <a:pt x="126" y="4616"/>
                  </a:lnTo>
                  <a:lnTo>
                    <a:pt x="180" y="4651"/>
                  </a:lnTo>
                  <a:lnTo>
                    <a:pt x="252" y="4687"/>
                  </a:lnTo>
                  <a:lnTo>
                    <a:pt x="324" y="4723"/>
                  </a:lnTo>
                  <a:lnTo>
                    <a:pt x="486" y="4723"/>
                  </a:lnTo>
                  <a:lnTo>
                    <a:pt x="557" y="4687"/>
                  </a:lnTo>
                  <a:lnTo>
                    <a:pt x="629" y="4651"/>
                  </a:lnTo>
                  <a:lnTo>
                    <a:pt x="683" y="4616"/>
                  </a:lnTo>
                  <a:lnTo>
                    <a:pt x="737" y="4544"/>
                  </a:lnTo>
                  <a:lnTo>
                    <a:pt x="773" y="4490"/>
                  </a:lnTo>
                  <a:lnTo>
                    <a:pt x="791" y="4400"/>
                  </a:lnTo>
                  <a:lnTo>
                    <a:pt x="809" y="4328"/>
                  </a:lnTo>
                  <a:lnTo>
                    <a:pt x="791" y="4238"/>
                  </a:lnTo>
                  <a:lnTo>
                    <a:pt x="773" y="4167"/>
                  </a:lnTo>
                  <a:lnTo>
                    <a:pt x="737" y="4095"/>
                  </a:lnTo>
                  <a:lnTo>
                    <a:pt x="683" y="4041"/>
                  </a:lnTo>
                  <a:lnTo>
                    <a:pt x="629" y="3987"/>
                  </a:lnTo>
                  <a:lnTo>
                    <a:pt x="557" y="3951"/>
                  </a:lnTo>
                  <a:lnTo>
                    <a:pt x="486" y="3933"/>
                  </a:lnTo>
                  <a:close/>
                  <a:moveTo>
                    <a:pt x="3287" y="3933"/>
                  </a:moveTo>
                  <a:lnTo>
                    <a:pt x="3197" y="3969"/>
                  </a:lnTo>
                  <a:lnTo>
                    <a:pt x="3143" y="4005"/>
                  </a:lnTo>
                  <a:lnTo>
                    <a:pt x="3071" y="4041"/>
                  </a:lnTo>
                  <a:lnTo>
                    <a:pt x="3035" y="4113"/>
                  </a:lnTo>
                  <a:lnTo>
                    <a:pt x="3000" y="4167"/>
                  </a:lnTo>
                  <a:lnTo>
                    <a:pt x="2964" y="4256"/>
                  </a:lnTo>
                  <a:lnTo>
                    <a:pt x="2964" y="4328"/>
                  </a:lnTo>
                  <a:lnTo>
                    <a:pt x="2964" y="4418"/>
                  </a:lnTo>
                  <a:lnTo>
                    <a:pt x="3000" y="4490"/>
                  </a:lnTo>
                  <a:lnTo>
                    <a:pt x="3035" y="4544"/>
                  </a:lnTo>
                  <a:lnTo>
                    <a:pt x="3071" y="4616"/>
                  </a:lnTo>
                  <a:lnTo>
                    <a:pt x="3143" y="4651"/>
                  </a:lnTo>
                  <a:lnTo>
                    <a:pt x="3197" y="4705"/>
                  </a:lnTo>
                  <a:lnTo>
                    <a:pt x="3287" y="4723"/>
                  </a:lnTo>
                  <a:lnTo>
                    <a:pt x="3448" y="4723"/>
                  </a:lnTo>
                  <a:lnTo>
                    <a:pt x="3538" y="4687"/>
                  </a:lnTo>
                  <a:lnTo>
                    <a:pt x="3610" y="4634"/>
                  </a:lnTo>
                  <a:lnTo>
                    <a:pt x="3682" y="4562"/>
                  </a:lnTo>
                  <a:lnTo>
                    <a:pt x="3538" y="3987"/>
                  </a:lnTo>
                  <a:lnTo>
                    <a:pt x="3556" y="3987"/>
                  </a:lnTo>
                  <a:lnTo>
                    <a:pt x="3466" y="3933"/>
                  </a:lnTo>
                  <a:close/>
                  <a:moveTo>
                    <a:pt x="1886" y="5908"/>
                  </a:moveTo>
                  <a:lnTo>
                    <a:pt x="1796" y="5926"/>
                  </a:lnTo>
                  <a:lnTo>
                    <a:pt x="1725" y="5944"/>
                  </a:lnTo>
                  <a:lnTo>
                    <a:pt x="1653" y="5980"/>
                  </a:lnTo>
                  <a:lnTo>
                    <a:pt x="1599" y="6034"/>
                  </a:lnTo>
                  <a:lnTo>
                    <a:pt x="1545" y="6088"/>
                  </a:lnTo>
                  <a:lnTo>
                    <a:pt x="1509" y="6160"/>
                  </a:lnTo>
                  <a:lnTo>
                    <a:pt x="1491" y="6232"/>
                  </a:lnTo>
                  <a:lnTo>
                    <a:pt x="1491" y="6304"/>
                  </a:lnTo>
                  <a:lnTo>
                    <a:pt x="1491" y="6393"/>
                  </a:lnTo>
                  <a:lnTo>
                    <a:pt x="1509" y="6465"/>
                  </a:lnTo>
                  <a:lnTo>
                    <a:pt x="1545" y="6537"/>
                  </a:lnTo>
                  <a:lnTo>
                    <a:pt x="1599" y="6591"/>
                  </a:lnTo>
                  <a:lnTo>
                    <a:pt x="1653" y="6645"/>
                  </a:lnTo>
                  <a:lnTo>
                    <a:pt x="1725" y="6681"/>
                  </a:lnTo>
                  <a:lnTo>
                    <a:pt x="1796" y="6699"/>
                  </a:lnTo>
                  <a:lnTo>
                    <a:pt x="1886" y="6717"/>
                  </a:lnTo>
                  <a:lnTo>
                    <a:pt x="1958" y="6699"/>
                  </a:lnTo>
                  <a:lnTo>
                    <a:pt x="2030" y="6681"/>
                  </a:lnTo>
                  <a:lnTo>
                    <a:pt x="2102" y="6645"/>
                  </a:lnTo>
                  <a:lnTo>
                    <a:pt x="2156" y="6591"/>
                  </a:lnTo>
                  <a:lnTo>
                    <a:pt x="2209" y="6537"/>
                  </a:lnTo>
                  <a:lnTo>
                    <a:pt x="2245" y="6465"/>
                  </a:lnTo>
                  <a:lnTo>
                    <a:pt x="2263" y="6393"/>
                  </a:lnTo>
                  <a:lnTo>
                    <a:pt x="2281" y="6304"/>
                  </a:lnTo>
                  <a:lnTo>
                    <a:pt x="2263" y="6232"/>
                  </a:lnTo>
                  <a:lnTo>
                    <a:pt x="2245" y="6160"/>
                  </a:lnTo>
                  <a:lnTo>
                    <a:pt x="2209" y="6088"/>
                  </a:lnTo>
                  <a:lnTo>
                    <a:pt x="2156" y="6034"/>
                  </a:lnTo>
                  <a:lnTo>
                    <a:pt x="2102" y="5980"/>
                  </a:lnTo>
                  <a:lnTo>
                    <a:pt x="2030" y="5944"/>
                  </a:lnTo>
                  <a:lnTo>
                    <a:pt x="1958" y="5926"/>
                  </a:lnTo>
                  <a:lnTo>
                    <a:pt x="1886" y="5908"/>
                  </a:lnTo>
                  <a:close/>
                  <a:moveTo>
                    <a:pt x="7794" y="5908"/>
                  </a:moveTo>
                  <a:lnTo>
                    <a:pt x="7722" y="5926"/>
                  </a:lnTo>
                  <a:lnTo>
                    <a:pt x="7650" y="5944"/>
                  </a:lnTo>
                  <a:lnTo>
                    <a:pt x="7579" y="5980"/>
                  </a:lnTo>
                  <a:lnTo>
                    <a:pt x="7525" y="6034"/>
                  </a:lnTo>
                  <a:lnTo>
                    <a:pt x="7471" y="6088"/>
                  </a:lnTo>
                  <a:lnTo>
                    <a:pt x="7435" y="6160"/>
                  </a:lnTo>
                  <a:lnTo>
                    <a:pt x="7399" y="6232"/>
                  </a:lnTo>
                  <a:lnTo>
                    <a:pt x="7399" y="6304"/>
                  </a:lnTo>
                  <a:lnTo>
                    <a:pt x="7399" y="6393"/>
                  </a:lnTo>
                  <a:lnTo>
                    <a:pt x="7435" y="6465"/>
                  </a:lnTo>
                  <a:lnTo>
                    <a:pt x="7471" y="6537"/>
                  </a:lnTo>
                  <a:lnTo>
                    <a:pt x="7525" y="6591"/>
                  </a:lnTo>
                  <a:lnTo>
                    <a:pt x="7579" y="6645"/>
                  </a:lnTo>
                  <a:lnTo>
                    <a:pt x="7650" y="6681"/>
                  </a:lnTo>
                  <a:lnTo>
                    <a:pt x="7722" y="6699"/>
                  </a:lnTo>
                  <a:lnTo>
                    <a:pt x="7794" y="6717"/>
                  </a:lnTo>
                  <a:lnTo>
                    <a:pt x="7884" y="6699"/>
                  </a:lnTo>
                  <a:lnTo>
                    <a:pt x="7956" y="6681"/>
                  </a:lnTo>
                  <a:lnTo>
                    <a:pt x="8028" y="6645"/>
                  </a:lnTo>
                  <a:lnTo>
                    <a:pt x="8081" y="6591"/>
                  </a:lnTo>
                  <a:lnTo>
                    <a:pt x="8135" y="6537"/>
                  </a:lnTo>
                  <a:lnTo>
                    <a:pt x="8171" y="6465"/>
                  </a:lnTo>
                  <a:lnTo>
                    <a:pt x="8189" y="6393"/>
                  </a:lnTo>
                  <a:lnTo>
                    <a:pt x="8189" y="6304"/>
                  </a:lnTo>
                  <a:lnTo>
                    <a:pt x="8189" y="6232"/>
                  </a:lnTo>
                  <a:lnTo>
                    <a:pt x="8171" y="6160"/>
                  </a:lnTo>
                  <a:lnTo>
                    <a:pt x="8135" y="6088"/>
                  </a:lnTo>
                  <a:lnTo>
                    <a:pt x="8081" y="6034"/>
                  </a:lnTo>
                  <a:lnTo>
                    <a:pt x="8028" y="5980"/>
                  </a:lnTo>
                  <a:lnTo>
                    <a:pt x="7956" y="5944"/>
                  </a:lnTo>
                  <a:lnTo>
                    <a:pt x="7884" y="5926"/>
                  </a:lnTo>
                  <a:lnTo>
                    <a:pt x="7794" y="5908"/>
                  </a:lnTo>
                  <a:close/>
                  <a:moveTo>
                    <a:pt x="324" y="7866"/>
                  </a:moveTo>
                  <a:lnTo>
                    <a:pt x="252" y="7902"/>
                  </a:lnTo>
                  <a:lnTo>
                    <a:pt x="180" y="7938"/>
                  </a:lnTo>
                  <a:lnTo>
                    <a:pt x="126" y="7974"/>
                  </a:lnTo>
                  <a:lnTo>
                    <a:pt x="73" y="8045"/>
                  </a:lnTo>
                  <a:lnTo>
                    <a:pt x="37" y="8099"/>
                  </a:lnTo>
                  <a:lnTo>
                    <a:pt x="19" y="8189"/>
                  </a:lnTo>
                  <a:lnTo>
                    <a:pt x="1" y="8261"/>
                  </a:lnTo>
                  <a:lnTo>
                    <a:pt x="19" y="8351"/>
                  </a:lnTo>
                  <a:lnTo>
                    <a:pt x="37" y="8422"/>
                  </a:lnTo>
                  <a:lnTo>
                    <a:pt x="73" y="8494"/>
                  </a:lnTo>
                  <a:lnTo>
                    <a:pt x="126" y="8548"/>
                  </a:lnTo>
                  <a:lnTo>
                    <a:pt x="180" y="8602"/>
                  </a:lnTo>
                  <a:lnTo>
                    <a:pt x="252" y="8638"/>
                  </a:lnTo>
                  <a:lnTo>
                    <a:pt x="324" y="8656"/>
                  </a:lnTo>
                  <a:lnTo>
                    <a:pt x="486" y="8656"/>
                  </a:lnTo>
                  <a:lnTo>
                    <a:pt x="557" y="8638"/>
                  </a:lnTo>
                  <a:lnTo>
                    <a:pt x="629" y="8602"/>
                  </a:lnTo>
                  <a:lnTo>
                    <a:pt x="683" y="8548"/>
                  </a:lnTo>
                  <a:lnTo>
                    <a:pt x="737" y="8494"/>
                  </a:lnTo>
                  <a:lnTo>
                    <a:pt x="773" y="8422"/>
                  </a:lnTo>
                  <a:lnTo>
                    <a:pt x="791" y="8351"/>
                  </a:lnTo>
                  <a:lnTo>
                    <a:pt x="809" y="8261"/>
                  </a:lnTo>
                  <a:lnTo>
                    <a:pt x="791" y="8189"/>
                  </a:lnTo>
                  <a:lnTo>
                    <a:pt x="773" y="8099"/>
                  </a:lnTo>
                  <a:lnTo>
                    <a:pt x="737" y="8045"/>
                  </a:lnTo>
                  <a:lnTo>
                    <a:pt x="683" y="7974"/>
                  </a:lnTo>
                  <a:lnTo>
                    <a:pt x="629" y="7938"/>
                  </a:lnTo>
                  <a:lnTo>
                    <a:pt x="557" y="7902"/>
                  </a:lnTo>
                  <a:lnTo>
                    <a:pt x="486" y="7866"/>
                  </a:lnTo>
                  <a:close/>
                  <a:moveTo>
                    <a:pt x="3287" y="7866"/>
                  </a:moveTo>
                  <a:lnTo>
                    <a:pt x="3197" y="7902"/>
                  </a:lnTo>
                  <a:lnTo>
                    <a:pt x="3143" y="7938"/>
                  </a:lnTo>
                  <a:lnTo>
                    <a:pt x="3071" y="7974"/>
                  </a:lnTo>
                  <a:lnTo>
                    <a:pt x="3035" y="8045"/>
                  </a:lnTo>
                  <a:lnTo>
                    <a:pt x="3000" y="8099"/>
                  </a:lnTo>
                  <a:lnTo>
                    <a:pt x="2964" y="8189"/>
                  </a:lnTo>
                  <a:lnTo>
                    <a:pt x="2964" y="8261"/>
                  </a:lnTo>
                  <a:lnTo>
                    <a:pt x="2964" y="8351"/>
                  </a:lnTo>
                  <a:lnTo>
                    <a:pt x="3000" y="8422"/>
                  </a:lnTo>
                  <a:lnTo>
                    <a:pt x="3035" y="8494"/>
                  </a:lnTo>
                  <a:lnTo>
                    <a:pt x="3071" y="8548"/>
                  </a:lnTo>
                  <a:lnTo>
                    <a:pt x="3143" y="8602"/>
                  </a:lnTo>
                  <a:lnTo>
                    <a:pt x="3197" y="8638"/>
                  </a:lnTo>
                  <a:lnTo>
                    <a:pt x="3287" y="8656"/>
                  </a:lnTo>
                  <a:lnTo>
                    <a:pt x="3448" y="8656"/>
                  </a:lnTo>
                  <a:lnTo>
                    <a:pt x="3520" y="8638"/>
                  </a:lnTo>
                  <a:lnTo>
                    <a:pt x="3574" y="8602"/>
                  </a:lnTo>
                  <a:lnTo>
                    <a:pt x="3646" y="8548"/>
                  </a:lnTo>
                  <a:lnTo>
                    <a:pt x="3682" y="8494"/>
                  </a:lnTo>
                  <a:lnTo>
                    <a:pt x="3736" y="8422"/>
                  </a:lnTo>
                  <a:lnTo>
                    <a:pt x="3754" y="8351"/>
                  </a:lnTo>
                  <a:lnTo>
                    <a:pt x="3754" y="8261"/>
                  </a:lnTo>
                  <a:lnTo>
                    <a:pt x="3754" y="8189"/>
                  </a:lnTo>
                  <a:lnTo>
                    <a:pt x="3736" y="8099"/>
                  </a:lnTo>
                  <a:lnTo>
                    <a:pt x="3682" y="8045"/>
                  </a:lnTo>
                  <a:lnTo>
                    <a:pt x="3646" y="7974"/>
                  </a:lnTo>
                  <a:lnTo>
                    <a:pt x="3574" y="7938"/>
                  </a:lnTo>
                  <a:lnTo>
                    <a:pt x="3520" y="7902"/>
                  </a:lnTo>
                  <a:lnTo>
                    <a:pt x="3448" y="7866"/>
                  </a:lnTo>
                  <a:close/>
                  <a:moveTo>
                    <a:pt x="6232" y="7866"/>
                  </a:moveTo>
                  <a:lnTo>
                    <a:pt x="6160" y="7902"/>
                  </a:lnTo>
                  <a:lnTo>
                    <a:pt x="6106" y="7938"/>
                  </a:lnTo>
                  <a:lnTo>
                    <a:pt x="6034" y="7974"/>
                  </a:lnTo>
                  <a:lnTo>
                    <a:pt x="5998" y="8045"/>
                  </a:lnTo>
                  <a:lnTo>
                    <a:pt x="5945" y="8099"/>
                  </a:lnTo>
                  <a:lnTo>
                    <a:pt x="5927" y="8189"/>
                  </a:lnTo>
                  <a:lnTo>
                    <a:pt x="5927" y="8261"/>
                  </a:lnTo>
                  <a:lnTo>
                    <a:pt x="5927" y="8351"/>
                  </a:lnTo>
                  <a:lnTo>
                    <a:pt x="5945" y="8422"/>
                  </a:lnTo>
                  <a:lnTo>
                    <a:pt x="5998" y="8494"/>
                  </a:lnTo>
                  <a:lnTo>
                    <a:pt x="6034" y="8548"/>
                  </a:lnTo>
                  <a:lnTo>
                    <a:pt x="6106" y="8602"/>
                  </a:lnTo>
                  <a:lnTo>
                    <a:pt x="6160" y="8638"/>
                  </a:lnTo>
                  <a:lnTo>
                    <a:pt x="6232" y="8656"/>
                  </a:lnTo>
                  <a:lnTo>
                    <a:pt x="6393" y="8656"/>
                  </a:lnTo>
                  <a:lnTo>
                    <a:pt x="6483" y="8638"/>
                  </a:lnTo>
                  <a:lnTo>
                    <a:pt x="6537" y="8602"/>
                  </a:lnTo>
                  <a:lnTo>
                    <a:pt x="6609" y="8548"/>
                  </a:lnTo>
                  <a:lnTo>
                    <a:pt x="6645" y="8494"/>
                  </a:lnTo>
                  <a:lnTo>
                    <a:pt x="6681" y="8422"/>
                  </a:lnTo>
                  <a:lnTo>
                    <a:pt x="6717" y="8351"/>
                  </a:lnTo>
                  <a:lnTo>
                    <a:pt x="6717" y="8261"/>
                  </a:lnTo>
                  <a:lnTo>
                    <a:pt x="6717" y="8189"/>
                  </a:lnTo>
                  <a:lnTo>
                    <a:pt x="6681" y="8099"/>
                  </a:lnTo>
                  <a:lnTo>
                    <a:pt x="6645" y="8045"/>
                  </a:lnTo>
                  <a:lnTo>
                    <a:pt x="6609" y="7974"/>
                  </a:lnTo>
                  <a:lnTo>
                    <a:pt x="6537" y="7938"/>
                  </a:lnTo>
                  <a:lnTo>
                    <a:pt x="6483" y="7902"/>
                  </a:lnTo>
                  <a:lnTo>
                    <a:pt x="6393" y="7866"/>
                  </a:lnTo>
                  <a:close/>
                  <a:moveTo>
                    <a:pt x="9195" y="7866"/>
                  </a:moveTo>
                  <a:lnTo>
                    <a:pt x="9123" y="7902"/>
                  </a:lnTo>
                  <a:lnTo>
                    <a:pt x="9051" y="7938"/>
                  </a:lnTo>
                  <a:lnTo>
                    <a:pt x="8997" y="7974"/>
                  </a:lnTo>
                  <a:lnTo>
                    <a:pt x="8943" y="8045"/>
                  </a:lnTo>
                  <a:lnTo>
                    <a:pt x="8907" y="8099"/>
                  </a:lnTo>
                  <a:lnTo>
                    <a:pt x="8889" y="8189"/>
                  </a:lnTo>
                  <a:lnTo>
                    <a:pt x="8872" y="8261"/>
                  </a:lnTo>
                  <a:lnTo>
                    <a:pt x="8889" y="8351"/>
                  </a:lnTo>
                  <a:lnTo>
                    <a:pt x="8907" y="8422"/>
                  </a:lnTo>
                  <a:lnTo>
                    <a:pt x="8943" y="8494"/>
                  </a:lnTo>
                  <a:lnTo>
                    <a:pt x="8997" y="8548"/>
                  </a:lnTo>
                  <a:lnTo>
                    <a:pt x="9051" y="8602"/>
                  </a:lnTo>
                  <a:lnTo>
                    <a:pt x="9123" y="8638"/>
                  </a:lnTo>
                  <a:lnTo>
                    <a:pt x="9195" y="8656"/>
                  </a:lnTo>
                  <a:lnTo>
                    <a:pt x="9356" y="8656"/>
                  </a:lnTo>
                  <a:lnTo>
                    <a:pt x="9428" y="8638"/>
                  </a:lnTo>
                  <a:lnTo>
                    <a:pt x="9500" y="8602"/>
                  </a:lnTo>
                  <a:lnTo>
                    <a:pt x="9554" y="8548"/>
                  </a:lnTo>
                  <a:lnTo>
                    <a:pt x="9608" y="8494"/>
                  </a:lnTo>
                  <a:lnTo>
                    <a:pt x="9644" y="8422"/>
                  </a:lnTo>
                  <a:lnTo>
                    <a:pt x="9662" y="8351"/>
                  </a:lnTo>
                  <a:lnTo>
                    <a:pt x="9680" y="8261"/>
                  </a:lnTo>
                  <a:lnTo>
                    <a:pt x="9662" y="8189"/>
                  </a:lnTo>
                  <a:lnTo>
                    <a:pt x="9644" y="8099"/>
                  </a:lnTo>
                  <a:lnTo>
                    <a:pt x="9608" y="8045"/>
                  </a:lnTo>
                  <a:lnTo>
                    <a:pt x="9554" y="7974"/>
                  </a:lnTo>
                  <a:lnTo>
                    <a:pt x="9500" y="7938"/>
                  </a:lnTo>
                  <a:lnTo>
                    <a:pt x="9428" y="7902"/>
                  </a:lnTo>
                  <a:lnTo>
                    <a:pt x="9356" y="7866"/>
                  </a:lnTo>
                  <a:close/>
                  <a:moveTo>
                    <a:pt x="1886" y="9841"/>
                  </a:moveTo>
                  <a:lnTo>
                    <a:pt x="1796" y="9859"/>
                  </a:lnTo>
                  <a:lnTo>
                    <a:pt x="1725" y="9877"/>
                  </a:lnTo>
                  <a:lnTo>
                    <a:pt x="1653" y="9913"/>
                  </a:lnTo>
                  <a:lnTo>
                    <a:pt x="1599" y="9967"/>
                  </a:lnTo>
                  <a:lnTo>
                    <a:pt x="1545" y="10021"/>
                  </a:lnTo>
                  <a:lnTo>
                    <a:pt x="1509" y="10092"/>
                  </a:lnTo>
                  <a:lnTo>
                    <a:pt x="1491" y="10164"/>
                  </a:lnTo>
                  <a:lnTo>
                    <a:pt x="1491" y="10254"/>
                  </a:lnTo>
                  <a:lnTo>
                    <a:pt x="1491" y="10326"/>
                  </a:lnTo>
                  <a:lnTo>
                    <a:pt x="1509" y="10398"/>
                  </a:lnTo>
                  <a:lnTo>
                    <a:pt x="1545" y="10470"/>
                  </a:lnTo>
                  <a:lnTo>
                    <a:pt x="1599" y="10523"/>
                  </a:lnTo>
                  <a:lnTo>
                    <a:pt x="1653" y="10577"/>
                  </a:lnTo>
                  <a:lnTo>
                    <a:pt x="1725" y="10613"/>
                  </a:lnTo>
                  <a:lnTo>
                    <a:pt x="1796" y="10631"/>
                  </a:lnTo>
                  <a:lnTo>
                    <a:pt x="1886" y="10649"/>
                  </a:lnTo>
                  <a:lnTo>
                    <a:pt x="1958" y="10631"/>
                  </a:lnTo>
                  <a:lnTo>
                    <a:pt x="2030" y="10613"/>
                  </a:lnTo>
                  <a:lnTo>
                    <a:pt x="2102" y="10577"/>
                  </a:lnTo>
                  <a:lnTo>
                    <a:pt x="2156" y="10523"/>
                  </a:lnTo>
                  <a:lnTo>
                    <a:pt x="2209" y="10470"/>
                  </a:lnTo>
                  <a:lnTo>
                    <a:pt x="2245" y="10398"/>
                  </a:lnTo>
                  <a:lnTo>
                    <a:pt x="2263" y="10326"/>
                  </a:lnTo>
                  <a:lnTo>
                    <a:pt x="2281" y="10254"/>
                  </a:lnTo>
                  <a:lnTo>
                    <a:pt x="2263" y="10164"/>
                  </a:lnTo>
                  <a:lnTo>
                    <a:pt x="2245" y="10092"/>
                  </a:lnTo>
                  <a:lnTo>
                    <a:pt x="2209" y="10021"/>
                  </a:lnTo>
                  <a:lnTo>
                    <a:pt x="2156" y="9967"/>
                  </a:lnTo>
                  <a:lnTo>
                    <a:pt x="2102" y="9913"/>
                  </a:lnTo>
                  <a:lnTo>
                    <a:pt x="2030" y="9877"/>
                  </a:lnTo>
                  <a:lnTo>
                    <a:pt x="1958" y="9859"/>
                  </a:lnTo>
                  <a:lnTo>
                    <a:pt x="1886" y="9841"/>
                  </a:lnTo>
                  <a:close/>
                  <a:moveTo>
                    <a:pt x="4831" y="9841"/>
                  </a:moveTo>
                  <a:lnTo>
                    <a:pt x="4759" y="9859"/>
                  </a:lnTo>
                  <a:lnTo>
                    <a:pt x="4688" y="9877"/>
                  </a:lnTo>
                  <a:lnTo>
                    <a:pt x="4616" y="9913"/>
                  </a:lnTo>
                  <a:lnTo>
                    <a:pt x="4562" y="9967"/>
                  </a:lnTo>
                  <a:lnTo>
                    <a:pt x="4508" y="10021"/>
                  </a:lnTo>
                  <a:lnTo>
                    <a:pt x="4472" y="10092"/>
                  </a:lnTo>
                  <a:lnTo>
                    <a:pt x="4454" y="10164"/>
                  </a:lnTo>
                  <a:lnTo>
                    <a:pt x="4436" y="10254"/>
                  </a:lnTo>
                  <a:lnTo>
                    <a:pt x="4454" y="10326"/>
                  </a:lnTo>
                  <a:lnTo>
                    <a:pt x="4472" y="10398"/>
                  </a:lnTo>
                  <a:lnTo>
                    <a:pt x="4508" y="10470"/>
                  </a:lnTo>
                  <a:lnTo>
                    <a:pt x="4562" y="10523"/>
                  </a:lnTo>
                  <a:lnTo>
                    <a:pt x="4616" y="10577"/>
                  </a:lnTo>
                  <a:lnTo>
                    <a:pt x="4688" y="10613"/>
                  </a:lnTo>
                  <a:lnTo>
                    <a:pt x="4759" y="10631"/>
                  </a:lnTo>
                  <a:lnTo>
                    <a:pt x="4831" y="10649"/>
                  </a:lnTo>
                  <a:lnTo>
                    <a:pt x="4921" y="10631"/>
                  </a:lnTo>
                  <a:lnTo>
                    <a:pt x="4993" y="10613"/>
                  </a:lnTo>
                  <a:lnTo>
                    <a:pt x="5065" y="10577"/>
                  </a:lnTo>
                  <a:lnTo>
                    <a:pt x="5118" y="10523"/>
                  </a:lnTo>
                  <a:lnTo>
                    <a:pt x="5172" y="10470"/>
                  </a:lnTo>
                  <a:lnTo>
                    <a:pt x="5208" y="10398"/>
                  </a:lnTo>
                  <a:lnTo>
                    <a:pt x="5226" y="10326"/>
                  </a:lnTo>
                  <a:lnTo>
                    <a:pt x="5244" y="10254"/>
                  </a:lnTo>
                  <a:lnTo>
                    <a:pt x="5226" y="10164"/>
                  </a:lnTo>
                  <a:lnTo>
                    <a:pt x="5208" y="10092"/>
                  </a:lnTo>
                  <a:lnTo>
                    <a:pt x="5172" y="10021"/>
                  </a:lnTo>
                  <a:lnTo>
                    <a:pt x="5118" y="9967"/>
                  </a:lnTo>
                  <a:lnTo>
                    <a:pt x="5065" y="9913"/>
                  </a:lnTo>
                  <a:lnTo>
                    <a:pt x="4993" y="9877"/>
                  </a:lnTo>
                  <a:lnTo>
                    <a:pt x="4921" y="9859"/>
                  </a:lnTo>
                  <a:lnTo>
                    <a:pt x="4831" y="9841"/>
                  </a:lnTo>
                  <a:close/>
                  <a:moveTo>
                    <a:pt x="7794" y="9841"/>
                  </a:moveTo>
                  <a:lnTo>
                    <a:pt x="7722" y="9859"/>
                  </a:lnTo>
                  <a:lnTo>
                    <a:pt x="7650" y="9877"/>
                  </a:lnTo>
                  <a:lnTo>
                    <a:pt x="7579" y="9913"/>
                  </a:lnTo>
                  <a:lnTo>
                    <a:pt x="7525" y="9967"/>
                  </a:lnTo>
                  <a:lnTo>
                    <a:pt x="7471" y="10021"/>
                  </a:lnTo>
                  <a:lnTo>
                    <a:pt x="7435" y="10092"/>
                  </a:lnTo>
                  <a:lnTo>
                    <a:pt x="7399" y="10164"/>
                  </a:lnTo>
                  <a:lnTo>
                    <a:pt x="7399" y="10254"/>
                  </a:lnTo>
                  <a:lnTo>
                    <a:pt x="7399" y="10326"/>
                  </a:lnTo>
                  <a:lnTo>
                    <a:pt x="7435" y="10398"/>
                  </a:lnTo>
                  <a:lnTo>
                    <a:pt x="7471" y="10470"/>
                  </a:lnTo>
                  <a:lnTo>
                    <a:pt x="7525" y="10523"/>
                  </a:lnTo>
                  <a:lnTo>
                    <a:pt x="7579" y="10577"/>
                  </a:lnTo>
                  <a:lnTo>
                    <a:pt x="7650" y="10613"/>
                  </a:lnTo>
                  <a:lnTo>
                    <a:pt x="7722" y="10631"/>
                  </a:lnTo>
                  <a:lnTo>
                    <a:pt x="7794" y="10649"/>
                  </a:lnTo>
                  <a:lnTo>
                    <a:pt x="7884" y="10631"/>
                  </a:lnTo>
                  <a:lnTo>
                    <a:pt x="7956" y="10613"/>
                  </a:lnTo>
                  <a:lnTo>
                    <a:pt x="8028" y="10577"/>
                  </a:lnTo>
                  <a:lnTo>
                    <a:pt x="8081" y="10523"/>
                  </a:lnTo>
                  <a:lnTo>
                    <a:pt x="8135" y="10470"/>
                  </a:lnTo>
                  <a:lnTo>
                    <a:pt x="8171" y="10398"/>
                  </a:lnTo>
                  <a:lnTo>
                    <a:pt x="8189" y="10326"/>
                  </a:lnTo>
                  <a:lnTo>
                    <a:pt x="8189" y="10254"/>
                  </a:lnTo>
                  <a:lnTo>
                    <a:pt x="8189" y="10164"/>
                  </a:lnTo>
                  <a:lnTo>
                    <a:pt x="8171" y="10092"/>
                  </a:lnTo>
                  <a:lnTo>
                    <a:pt x="8135" y="10021"/>
                  </a:lnTo>
                  <a:lnTo>
                    <a:pt x="8081" y="9967"/>
                  </a:lnTo>
                  <a:lnTo>
                    <a:pt x="8028" y="9913"/>
                  </a:lnTo>
                  <a:lnTo>
                    <a:pt x="7956" y="9877"/>
                  </a:lnTo>
                  <a:lnTo>
                    <a:pt x="7884" y="9859"/>
                  </a:lnTo>
                  <a:lnTo>
                    <a:pt x="7794" y="9841"/>
                  </a:lnTo>
                  <a:close/>
                  <a:moveTo>
                    <a:pt x="10757" y="9841"/>
                  </a:moveTo>
                  <a:lnTo>
                    <a:pt x="10685" y="9859"/>
                  </a:lnTo>
                  <a:lnTo>
                    <a:pt x="10595" y="9877"/>
                  </a:lnTo>
                  <a:lnTo>
                    <a:pt x="10542" y="9913"/>
                  </a:lnTo>
                  <a:lnTo>
                    <a:pt x="10470" y="9967"/>
                  </a:lnTo>
                  <a:lnTo>
                    <a:pt x="10434" y="10021"/>
                  </a:lnTo>
                  <a:lnTo>
                    <a:pt x="10398" y="10092"/>
                  </a:lnTo>
                  <a:lnTo>
                    <a:pt x="10362" y="10164"/>
                  </a:lnTo>
                  <a:lnTo>
                    <a:pt x="10362" y="10254"/>
                  </a:lnTo>
                  <a:lnTo>
                    <a:pt x="10362" y="10326"/>
                  </a:lnTo>
                  <a:lnTo>
                    <a:pt x="10398" y="10398"/>
                  </a:lnTo>
                  <a:lnTo>
                    <a:pt x="10434" y="10470"/>
                  </a:lnTo>
                  <a:lnTo>
                    <a:pt x="10470" y="10523"/>
                  </a:lnTo>
                  <a:lnTo>
                    <a:pt x="10542" y="10577"/>
                  </a:lnTo>
                  <a:lnTo>
                    <a:pt x="10595" y="10613"/>
                  </a:lnTo>
                  <a:lnTo>
                    <a:pt x="10685" y="10631"/>
                  </a:lnTo>
                  <a:lnTo>
                    <a:pt x="10757" y="10649"/>
                  </a:lnTo>
                  <a:lnTo>
                    <a:pt x="10883" y="10631"/>
                  </a:lnTo>
                  <a:lnTo>
                    <a:pt x="10990" y="10577"/>
                  </a:lnTo>
                  <a:lnTo>
                    <a:pt x="11062" y="10487"/>
                  </a:lnTo>
                  <a:lnTo>
                    <a:pt x="11134" y="10380"/>
                  </a:lnTo>
                  <a:lnTo>
                    <a:pt x="10883" y="9877"/>
                  </a:lnTo>
                  <a:lnTo>
                    <a:pt x="10829" y="9859"/>
                  </a:lnTo>
                  <a:lnTo>
                    <a:pt x="10757" y="9841"/>
                  </a:lnTo>
                  <a:close/>
                  <a:moveTo>
                    <a:pt x="9195" y="11798"/>
                  </a:moveTo>
                  <a:lnTo>
                    <a:pt x="9123" y="11834"/>
                  </a:lnTo>
                  <a:lnTo>
                    <a:pt x="9051" y="11870"/>
                  </a:lnTo>
                  <a:lnTo>
                    <a:pt x="8997" y="11924"/>
                  </a:lnTo>
                  <a:lnTo>
                    <a:pt x="8943" y="11978"/>
                  </a:lnTo>
                  <a:lnTo>
                    <a:pt x="8907" y="12050"/>
                  </a:lnTo>
                  <a:lnTo>
                    <a:pt x="8889" y="12122"/>
                  </a:lnTo>
                  <a:lnTo>
                    <a:pt x="8872" y="12193"/>
                  </a:lnTo>
                  <a:lnTo>
                    <a:pt x="8889" y="12301"/>
                  </a:lnTo>
                  <a:lnTo>
                    <a:pt x="8943" y="12391"/>
                  </a:lnTo>
                  <a:lnTo>
                    <a:pt x="9680" y="12211"/>
                  </a:lnTo>
                  <a:lnTo>
                    <a:pt x="9680" y="12193"/>
                  </a:lnTo>
                  <a:lnTo>
                    <a:pt x="9662" y="12122"/>
                  </a:lnTo>
                  <a:lnTo>
                    <a:pt x="9644" y="12050"/>
                  </a:lnTo>
                  <a:lnTo>
                    <a:pt x="9608" y="11978"/>
                  </a:lnTo>
                  <a:lnTo>
                    <a:pt x="9554" y="11924"/>
                  </a:lnTo>
                  <a:lnTo>
                    <a:pt x="9500" y="11870"/>
                  </a:lnTo>
                  <a:lnTo>
                    <a:pt x="9428" y="11834"/>
                  </a:lnTo>
                  <a:lnTo>
                    <a:pt x="9356" y="11816"/>
                  </a:lnTo>
                  <a:lnTo>
                    <a:pt x="9285" y="11798"/>
                  </a:lnTo>
                  <a:close/>
                  <a:moveTo>
                    <a:pt x="324" y="11798"/>
                  </a:moveTo>
                  <a:lnTo>
                    <a:pt x="234" y="11834"/>
                  </a:lnTo>
                  <a:lnTo>
                    <a:pt x="162" y="11870"/>
                  </a:lnTo>
                  <a:lnTo>
                    <a:pt x="108" y="11924"/>
                  </a:lnTo>
                  <a:lnTo>
                    <a:pt x="252" y="12265"/>
                  </a:lnTo>
                  <a:lnTo>
                    <a:pt x="414" y="12588"/>
                  </a:lnTo>
                  <a:lnTo>
                    <a:pt x="504" y="12588"/>
                  </a:lnTo>
                  <a:lnTo>
                    <a:pt x="575" y="12553"/>
                  </a:lnTo>
                  <a:lnTo>
                    <a:pt x="629" y="12517"/>
                  </a:lnTo>
                  <a:lnTo>
                    <a:pt x="683" y="12481"/>
                  </a:lnTo>
                  <a:lnTo>
                    <a:pt x="737" y="12409"/>
                  </a:lnTo>
                  <a:lnTo>
                    <a:pt x="773" y="12355"/>
                  </a:lnTo>
                  <a:lnTo>
                    <a:pt x="791" y="12283"/>
                  </a:lnTo>
                  <a:lnTo>
                    <a:pt x="809" y="12193"/>
                  </a:lnTo>
                  <a:lnTo>
                    <a:pt x="791" y="12122"/>
                  </a:lnTo>
                  <a:lnTo>
                    <a:pt x="773" y="12050"/>
                  </a:lnTo>
                  <a:lnTo>
                    <a:pt x="737" y="11978"/>
                  </a:lnTo>
                  <a:lnTo>
                    <a:pt x="683" y="11924"/>
                  </a:lnTo>
                  <a:lnTo>
                    <a:pt x="629" y="11870"/>
                  </a:lnTo>
                  <a:lnTo>
                    <a:pt x="557" y="11834"/>
                  </a:lnTo>
                  <a:lnTo>
                    <a:pt x="486" y="11798"/>
                  </a:lnTo>
                  <a:close/>
                  <a:moveTo>
                    <a:pt x="3287" y="11798"/>
                  </a:moveTo>
                  <a:lnTo>
                    <a:pt x="3197" y="11834"/>
                  </a:lnTo>
                  <a:lnTo>
                    <a:pt x="3143" y="11870"/>
                  </a:lnTo>
                  <a:lnTo>
                    <a:pt x="3071" y="11906"/>
                  </a:lnTo>
                  <a:lnTo>
                    <a:pt x="3018" y="11978"/>
                  </a:lnTo>
                  <a:lnTo>
                    <a:pt x="2982" y="12050"/>
                  </a:lnTo>
                  <a:lnTo>
                    <a:pt x="2964" y="12122"/>
                  </a:lnTo>
                  <a:lnTo>
                    <a:pt x="2964" y="12193"/>
                  </a:lnTo>
                  <a:lnTo>
                    <a:pt x="2964" y="12283"/>
                  </a:lnTo>
                  <a:lnTo>
                    <a:pt x="2982" y="12355"/>
                  </a:lnTo>
                  <a:lnTo>
                    <a:pt x="3018" y="12427"/>
                  </a:lnTo>
                  <a:lnTo>
                    <a:pt x="3071" y="12481"/>
                  </a:lnTo>
                  <a:lnTo>
                    <a:pt x="3125" y="12535"/>
                  </a:lnTo>
                  <a:lnTo>
                    <a:pt x="3197" y="12570"/>
                  </a:lnTo>
                  <a:lnTo>
                    <a:pt x="3269" y="12588"/>
                  </a:lnTo>
                  <a:lnTo>
                    <a:pt x="3359" y="12606"/>
                  </a:lnTo>
                  <a:lnTo>
                    <a:pt x="3431" y="12588"/>
                  </a:lnTo>
                  <a:lnTo>
                    <a:pt x="3502" y="12570"/>
                  </a:lnTo>
                  <a:lnTo>
                    <a:pt x="3574" y="12535"/>
                  </a:lnTo>
                  <a:lnTo>
                    <a:pt x="3646" y="12481"/>
                  </a:lnTo>
                  <a:lnTo>
                    <a:pt x="3682" y="12427"/>
                  </a:lnTo>
                  <a:lnTo>
                    <a:pt x="3718" y="12355"/>
                  </a:lnTo>
                  <a:lnTo>
                    <a:pt x="3754" y="12283"/>
                  </a:lnTo>
                  <a:lnTo>
                    <a:pt x="3754" y="12211"/>
                  </a:lnTo>
                  <a:lnTo>
                    <a:pt x="3754" y="12193"/>
                  </a:lnTo>
                  <a:lnTo>
                    <a:pt x="3754" y="12122"/>
                  </a:lnTo>
                  <a:lnTo>
                    <a:pt x="3718" y="12050"/>
                  </a:lnTo>
                  <a:lnTo>
                    <a:pt x="3682" y="11978"/>
                  </a:lnTo>
                  <a:lnTo>
                    <a:pt x="3646" y="11924"/>
                  </a:lnTo>
                  <a:lnTo>
                    <a:pt x="3574" y="11870"/>
                  </a:lnTo>
                  <a:lnTo>
                    <a:pt x="3520" y="11834"/>
                  </a:lnTo>
                  <a:lnTo>
                    <a:pt x="3448" y="11798"/>
                  </a:lnTo>
                  <a:close/>
                  <a:moveTo>
                    <a:pt x="6232" y="11798"/>
                  </a:moveTo>
                  <a:lnTo>
                    <a:pt x="6160" y="11834"/>
                  </a:lnTo>
                  <a:lnTo>
                    <a:pt x="6088" y="11870"/>
                  </a:lnTo>
                  <a:lnTo>
                    <a:pt x="6034" y="11906"/>
                  </a:lnTo>
                  <a:lnTo>
                    <a:pt x="5980" y="11978"/>
                  </a:lnTo>
                  <a:lnTo>
                    <a:pt x="5945" y="12050"/>
                  </a:lnTo>
                  <a:lnTo>
                    <a:pt x="5927" y="12122"/>
                  </a:lnTo>
                  <a:lnTo>
                    <a:pt x="5909" y="12193"/>
                  </a:lnTo>
                  <a:lnTo>
                    <a:pt x="5927" y="12283"/>
                  </a:lnTo>
                  <a:lnTo>
                    <a:pt x="5945" y="12355"/>
                  </a:lnTo>
                  <a:lnTo>
                    <a:pt x="5980" y="12427"/>
                  </a:lnTo>
                  <a:lnTo>
                    <a:pt x="6034" y="12481"/>
                  </a:lnTo>
                  <a:lnTo>
                    <a:pt x="6088" y="12535"/>
                  </a:lnTo>
                  <a:lnTo>
                    <a:pt x="6160" y="12570"/>
                  </a:lnTo>
                  <a:lnTo>
                    <a:pt x="6232" y="12588"/>
                  </a:lnTo>
                  <a:lnTo>
                    <a:pt x="6322" y="12606"/>
                  </a:lnTo>
                  <a:lnTo>
                    <a:pt x="6393" y="12588"/>
                  </a:lnTo>
                  <a:lnTo>
                    <a:pt x="6465" y="12570"/>
                  </a:lnTo>
                  <a:lnTo>
                    <a:pt x="6537" y="12535"/>
                  </a:lnTo>
                  <a:lnTo>
                    <a:pt x="6609" y="12481"/>
                  </a:lnTo>
                  <a:lnTo>
                    <a:pt x="6645" y="12427"/>
                  </a:lnTo>
                  <a:lnTo>
                    <a:pt x="6681" y="12355"/>
                  </a:lnTo>
                  <a:lnTo>
                    <a:pt x="6717" y="12283"/>
                  </a:lnTo>
                  <a:lnTo>
                    <a:pt x="6717" y="12211"/>
                  </a:lnTo>
                  <a:lnTo>
                    <a:pt x="6717" y="12193"/>
                  </a:lnTo>
                  <a:lnTo>
                    <a:pt x="6717" y="12122"/>
                  </a:lnTo>
                  <a:lnTo>
                    <a:pt x="6681" y="12050"/>
                  </a:lnTo>
                  <a:lnTo>
                    <a:pt x="6645" y="11978"/>
                  </a:lnTo>
                  <a:lnTo>
                    <a:pt x="6609" y="11924"/>
                  </a:lnTo>
                  <a:lnTo>
                    <a:pt x="6537" y="11870"/>
                  </a:lnTo>
                  <a:lnTo>
                    <a:pt x="6483" y="11834"/>
                  </a:lnTo>
                  <a:lnTo>
                    <a:pt x="6393" y="11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7"/>
            <p:cNvSpPr/>
            <p:nvPr/>
          </p:nvSpPr>
          <p:spPr>
            <a:xfrm>
              <a:off x="777275" y="3162750"/>
              <a:ext cx="71400" cy="150875"/>
            </a:xfrm>
            <a:custGeom>
              <a:avLst/>
              <a:gdLst/>
              <a:ahLst/>
              <a:cxnLst/>
              <a:rect l="l" t="t" r="r" b="b"/>
              <a:pathLst>
                <a:path w="2856" h="6035" extrusionOk="0">
                  <a:moveTo>
                    <a:pt x="0" y="1"/>
                  </a:moveTo>
                  <a:lnTo>
                    <a:pt x="0" y="19"/>
                  </a:lnTo>
                  <a:lnTo>
                    <a:pt x="144" y="396"/>
                  </a:lnTo>
                  <a:lnTo>
                    <a:pt x="288" y="755"/>
                  </a:lnTo>
                  <a:lnTo>
                    <a:pt x="629" y="1509"/>
                  </a:lnTo>
                  <a:lnTo>
                    <a:pt x="1329" y="3017"/>
                  </a:lnTo>
                  <a:lnTo>
                    <a:pt x="2030" y="4526"/>
                  </a:lnTo>
                  <a:lnTo>
                    <a:pt x="2407" y="5280"/>
                  </a:lnTo>
                  <a:lnTo>
                    <a:pt x="2784" y="6016"/>
                  </a:lnTo>
                  <a:lnTo>
                    <a:pt x="2802" y="6034"/>
                  </a:lnTo>
                  <a:lnTo>
                    <a:pt x="2838" y="6034"/>
                  </a:lnTo>
                  <a:lnTo>
                    <a:pt x="2856" y="6016"/>
                  </a:lnTo>
                  <a:lnTo>
                    <a:pt x="2856" y="5980"/>
                  </a:lnTo>
                  <a:lnTo>
                    <a:pt x="2532" y="5226"/>
                  </a:lnTo>
                  <a:lnTo>
                    <a:pt x="2191" y="4472"/>
                  </a:lnTo>
                  <a:lnTo>
                    <a:pt x="1491" y="2964"/>
                  </a:lnTo>
                  <a:lnTo>
                    <a:pt x="790" y="1473"/>
                  </a:lnTo>
                  <a:lnTo>
                    <a:pt x="431" y="737"/>
                  </a:lnTo>
                  <a:lnTo>
                    <a:pt x="234" y="36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7"/>
            <p:cNvSpPr/>
            <p:nvPr/>
          </p:nvSpPr>
          <p:spPr>
            <a:xfrm>
              <a:off x="581550" y="3099000"/>
              <a:ext cx="178250" cy="256375"/>
            </a:xfrm>
            <a:custGeom>
              <a:avLst/>
              <a:gdLst/>
              <a:ahLst/>
              <a:cxnLst/>
              <a:rect l="l" t="t" r="r" b="b"/>
              <a:pathLst>
                <a:path w="7130" h="10255" extrusionOk="0">
                  <a:moveTo>
                    <a:pt x="377" y="1"/>
                  </a:moveTo>
                  <a:lnTo>
                    <a:pt x="287" y="486"/>
                  </a:lnTo>
                  <a:lnTo>
                    <a:pt x="216" y="953"/>
                  </a:lnTo>
                  <a:lnTo>
                    <a:pt x="162" y="1419"/>
                  </a:lnTo>
                  <a:lnTo>
                    <a:pt x="126" y="1904"/>
                  </a:lnTo>
                  <a:lnTo>
                    <a:pt x="72" y="1312"/>
                  </a:lnTo>
                  <a:lnTo>
                    <a:pt x="36" y="719"/>
                  </a:lnTo>
                  <a:lnTo>
                    <a:pt x="36" y="701"/>
                  </a:lnTo>
                  <a:lnTo>
                    <a:pt x="18" y="701"/>
                  </a:lnTo>
                  <a:lnTo>
                    <a:pt x="0" y="719"/>
                  </a:lnTo>
                  <a:lnTo>
                    <a:pt x="0" y="1348"/>
                  </a:lnTo>
                  <a:lnTo>
                    <a:pt x="0" y="1653"/>
                  </a:lnTo>
                  <a:lnTo>
                    <a:pt x="0" y="1958"/>
                  </a:lnTo>
                  <a:lnTo>
                    <a:pt x="18" y="2317"/>
                  </a:lnTo>
                  <a:lnTo>
                    <a:pt x="72" y="2658"/>
                  </a:lnTo>
                  <a:lnTo>
                    <a:pt x="36" y="3466"/>
                  </a:lnTo>
                  <a:lnTo>
                    <a:pt x="18" y="4257"/>
                  </a:lnTo>
                  <a:lnTo>
                    <a:pt x="18" y="4777"/>
                  </a:lnTo>
                  <a:lnTo>
                    <a:pt x="36" y="5316"/>
                  </a:lnTo>
                  <a:lnTo>
                    <a:pt x="72" y="5837"/>
                  </a:lnTo>
                  <a:lnTo>
                    <a:pt x="126" y="6358"/>
                  </a:lnTo>
                  <a:lnTo>
                    <a:pt x="198" y="6878"/>
                  </a:lnTo>
                  <a:lnTo>
                    <a:pt x="287" y="7399"/>
                  </a:lnTo>
                  <a:lnTo>
                    <a:pt x="377" y="7902"/>
                  </a:lnTo>
                  <a:lnTo>
                    <a:pt x="503" y="8423"/>
                  </a:lnTo>
                  <a:lnTo>
                    <a:pt x="575" y="8638"/>
                  </a:lnTo>
                  <a:lnTo>
                    <a:pt x="647" y="8854"/>
                  </a:lnTo>
                  <a:lnTo>
                    <a:pt x="736" y="9051"/>
                  </a:lnTo>
                  <a:lnTo>
                    <a:pt x="844" y="9249"/>
                  </a:lnTo>
                  <a:lnTo>
                    <a:pt x="952" y="9446"/>
                  </a:lnTo>
                  <a:lnTo>
                    <a:pt x="1095" y="9608"/>
                  </a:lnTo>
                  <a:lnTo>
                    <a:pt x="1275" y="9751"/>
                  </a:lnTo>
                  <a:lnTo>
                    <a:pt x="1455" y="9895"/>
                  </a:lnTo>
                  <a:lnTo>
                    <a:pt x="1778" y="10021"/>
                  </a:lnTo>
                  <a:lnTo>
                    <a:pt x="2101" y="10129"/>
                  </a:lnTo>
                  <a:lnTo>
                    <a:pt x="2424" y="10182"/>
                  </a:lnTo>
                  <a:lnTo>
                    <a:pt x="2748" y="10236"/>
                  </a:lnTo>
                  <a:lnTo>
                    <a:pt x="3107" y="10236"/>
                  </a:lnTo>
                  <a:lnTo>
                    <a:pt x="3466" y="10254"/>
                  </a:lnTo>
                  <a:lnTo>
                    <a:pt x="3825" y="10254"/>
                  </a:lnTo>
                  <a:lnTo>
                    <a:pt x="4184" y="10236"/>
                  </a:lnTo>
                  <a:lnTo>
                    <a:pt x="4525" y="10200"/>
                  </a:lnTo>
                  <a:lnTo>
                    <a:pt x="4884" y="10164"/>
                  </a:lnTo>
                  <a:lnTo>
                    <a:pt x="5244" y="10111"/>
                  </a:lnTo>
                  <a:lnTo>
                    <a:pt x="5585" y="10039"/>
                  </a:lnTo>
                  <a:lnTo>
                    <a:pt x="6375" y="9877"/>
                  </a:lnTo>
                  <a:lnTo>
                    <a:pt x="6554" y="9859"/>
                  </a:lnTo>
                  <a:lnTo>
                    <a:pt x="6752" y="9805"/>
                  </a:lnTo>
                  <a:lnTo>
                    <a:pt x="6932" y="9751"/>
                  </a:lnTo>
                  <a:lnTo>
                    <a:pt x="7111" y="9680"/>
                  </a:lnTo>
                  <a:lnTo>
                    <a:pt x="7129" y="9662"/>
                  </a:lnTo>
                  <a:lnTo>
                    <a:pt x="7111" y="9644"/>
                  </a:lnTo>
                  <a:lnTo>
                    <a:pt x="6698" y="9698"/>
                  </a:lnTo>
                  <a:lnTo>
                    <a:pt x="6285" y="9787"/>
                  </a:lnTo>
                  <a:lnTo>
                    <a:pt x="5854" y="9859"/>
                  </a:lnTo>
                  <a:lnTo>
                    <a:pt x="5441" y="9913"/>
                  </a:lnTo>
                  <a:lnTo>
                    <a:pt x="5010" y="9967"/>
                  </a:lnTo>
                  <a:lnTo>
                    <a:pt x="4597" y="10003"/>
                  </a:lnTo>
                  <a:lnTo>
                    <a:pt x="4184" y="10039"/>
                  </a:lnTo>
                  <a:lnTo>
                    <a:pt x="3771" y="10057"/>
                  </a:lnTo>
                  <a:lnTo>
                    <a:pt x="3232" y="10057"/>
                  </a:lnTo>
                  <a:lnTo>
                    <a:pt x="2891" y="10021"/>
                  </a:lnTo>
                  <a:lnTo>
                    <a:pt x="2550" y="9985"/>
                  </a:lnTo>
                  <a:lnTo>
                    <a:pt x="2209" y="9931"/>
                  </a:lnTo>
                  <a:lnTo>
                    <a:pt x="1904" y="9841"/>
                  </a:lnTo>
                  <a:lnTo>
                    <a:pt x="1760" y="9805"/>
                  </a:lnTo>
                  <a:lnTo>
                    <a:pt x="1634" y="9751"/>
                  </a:lnTo>
                  <a:lnTo>
                    <a:pt x="1526" y="9680"/>
                  </a:lnTo>
                  <a:lnTo>
                    <a:pt x="1437" y="9608"/>
                  </a:lnTo>
                  <a:lnTo>
                    <a:pt x="1311" y="9482"/>
                  </a:lnTo>
                  <a:lnTo>
                    <a:pt x="1203" y="9356"/>
                  </a:lnTo>
                  <a:lnTo>
                    <a:pt x="1095" y="9213"/>
                  </a:lnTo>
                  <a:lnTo>
                    <a:pt x="988" y="9051"/>
                  </a:lnTo>
                  <a:lnTo>
                    <a:pt x="916" y="8889"/>
                  </a:lnTo>
                  <a:lnTo>
                    <a:pt x="826" y="8728"/>
                  </a:lnTo>
                  <a:lnTo>
                    <a:pt x="772" y="8566"/>
                  </a:lnTo>
                  <a:lnTo>
                    <a:pt x="718" y="8387"/>
                  </a:lnTo>
                  <a:lnTo>
                    <a:pt x="611" y="7920"/>
                  </a:lnTo>
                  <a:lnTo>
                    <a:pt x="521" y="7435"/>
                  </a:lnTo>
                  <a:lnTo>
                    <a:pt x="449" y="6950"/>
                  </a:lnTo>
                  <a:lnTo>
                    <a:pt x="377" y="6465"/>
                  </a:lnTo>
                  <a:lnTo>
                    <a:pt x="287" y="5442"/>
                  </a:lnTo>
                  <a:lnTo>
                    <a:pt x="234" y="4400"/>
                  </a:lnTo>
                  <a:lnTo>
                    <a:pt x="216" y="3377"/>
                  </a:lnTo>
                  <a:lnTo>
                    <a:pt x="252" y="2335"/>
                  </a:lnTo>
                  <a:lnTo>
                    <a:pt x="287" y="1761"/>
                  </a:lnTo>
                  <a:lnTo>
                    <a:pt x="323" y="1186"/>
                  </a:lnTo>
                  <a:lnTo>
                    <a:pt x="377" y="593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7"/>
            <p:cNvSpPr/>
            <p:nvPr/>
          </p:nvSpPr>
          <p:spPr>
            <a:xfrm>
              <a:off x="813175" y="314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7"/>
            <p:cNvSpPr/>
            <p:nvPr/>
          </p:nvSpPr>
          <p:spPr>
            <a:xfrm>
              <a:off x="678500" y="3092275"/>
              <a:ext cx="133375" cy="100125"/>
            </a:xfrm>
            <a:custGeom>
              <a:avLst/>
              <a:gdLst/>
              <a:ahLst/>
              <a:cxnLst/>
              <a:rect l="l" t="t" r="r" b="b"/>
              <a:pathLst>
                <a:path w="5335" h="4005" extrusionOk="0">
                  <a:moveTo>
                    <a:pt x="19" y="0"/>
                  </a:moveTo>
                  <a:lnTo>
                    <a:pt x="1" y="18"/>
                  </a:lnTo>
                  <a:lnTo>
                    <a:pt x="198" y="1024"/>
                  </a:lnTo>
                  <a:lnTo>
                    <a:pt x="432" y="2012"/>
                  </a:lnTo>
                  <a:lnTo>
                    <a:pt x="665" y="2981"/>
                  </a:lnTo>
                  <a:lnTo>
                    <a:pt x="791" y="3502"/>
                  </a:lnTo>
                  <a:lnTo>
                    <a:pt x="953" y="4005"/>
                  </a:lnTo>
                  <a:lnTo>
                    <a:pt x="1509" y="3789"/>
                  </a:lnTo>
                  <a:lnTo>
                    <a:pt x="2030" y="3520"/>
                  </a:lnTo>
                  <a:lnTo>
                    <a:pt x="3143" y="2981"/>
                  </a:lnTo>
                  <a:lnTo>
                    <a:pt x="4203" y="2443"/>
                  </a:lnTo>
                  <a:lnTo>
                    <a:pt x="4741" y="2155"/>
                  </a:lnTo>
                  <a:lnTo>
                    <a:pt x="5262" y="1868"/>
                  </a:lnTo>
                  <a:lnTo>
                    <a:pt x="5298" y="1976"/>
                  </a:lnTo>
                  <a:lnTo>
                    <a:pt x="5334" y="1976"/>
                  </a:lnTo>
                  <a:lnTo>
                    <a:pt x="5334" y="1922"/>
                  </a:lnTo>
                  <a:lnTo>
                    <a:pt x="5298" y="1832"/>
                  </a:lnTo>
                  <a:lnTo>
                    <a:pt x="5262" y="1778"/>
                  </a:lnTo>
                  <a:lnTo>
                    <a:pt x="5244" y="1778"/>
                  </a:lnTo>
                  <a:lnTo>
                    <a:pt x="3089" y="2856"/>
                  </a:lnTo>
                  <a:lnTo>
                    <a:pt x="2012" y="3412"/>
                  </a:lnTo>
                  <a:lnTo>
                    <a:pt x="1024" y="3933"/>
                  </a:lnTo>
                  <a:lnTo>
                    <a:pt x="1006" y="3771"/>
                  </a:lnTo>
                  <a:lnTo>
                    <a:pt x="953" y="3520"/>
                  </a:lnTo>
                  <a:lnTo>
                    <a:pt x="827" y="2999"/>
                  </a:lnTo>
                  <a:lnTo>
                    <a:pt x="701" y="2514"/>
                  </a:lnTo>
                  <a:lnTo>
                    <a:pt x="575" y="2012"/>
                  </a:lnTo>
                  <a:lnTo>
                    <a:pt x="522" y="1742"/>
                  </a:lnTo>
                  <a:lnTo>
                    <a:pt x="468" y="1257"/>
                  </a:lnTo>
                  <a:lnTo>
                    <a:pt x="432" y="880"/>
                  </a:lnTo>
                  <a:lnTo>
                    <a:pt x="378" y="485"/>
                  </a:lnTo>
                  <a:lnTo>
                    <a:pt x="360" y="862"/>
                  </a:lnTo>
                  <a:lnTo>
                    <a:pt x="378" y="1222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7"/>
            <p:cNvSpPr/>
            <p:nvPr/>
          </p:nvSpPr>
          <p:spPr>
            <a:xfrm>
              <a:off x="813175" y="314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7"/>
            <p:cNvSpPr/>
            <p:nvPr/>
          </p:nvSpPr>
          <p:spPr>
            <a:xfrm>
              <a:off x="813175" y="314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7"/>
            <p:cNvSpPr/>
            <p:nvPr/>
          </p:nvSpPr>
          <p:spPr>
            <a:xfrm>
              <a:off x="808250" y="3274975"/>
              <a:ext cx="350175" cy="15750"/>
            </a:xfrm>
            <a:custGeom>
              <a:avLst/>
              <a:gdLst/>
              <a:ahLst/>
              <a:cxnLst/>
              <a:rect l="l" t="t" r="r" b="b"/>
              <a:pathLst>
                <a:path w="14007" h="630" extrusionOk="0">
                  <a:moveTo>
                    <a:pt x="0" y="1"/>
                  </a:moveTo>
                  <a:lnTo>
                    <a:pt x="0" y="629"/>
                  </a:lnTo>
                  <a:lnTo>
                    <a:pt x="14007" y="629"/>
                  </a:lnTo>
                  <a:lnTo>
                    <a:pt x="1400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7"/>
            <p:cNvSpPr/>
            <p:nvPr/>
          </p:nvSpPr>
          <p:spPr>
            <a:xfrm>
              <a:off x="871100" y="3274975"/>
              <a:ext cx="287325" cy="15750"/>
            </a:xfrm>
            <a:custGeom>
              <a:avLst/>
              <a:gdLst/>
              <a:ahLst/>
              <a:cxnLst/>
              <a:rect l="l" t="t" r="r" b="b"/>
              <a:pathLst>
                <a:path w="11493" h="630" extrusionOk="0">
                  <a:moveTo>
                    <a:pt x="485" y="1"/>
                  </a:moveTo>
                  <a:lnTo>
                    <a:pt x="0" y="629"/>
                  </a:lnTo>
                  <a:lnTo>
                    <a:pt x="11493" y="629"/>
                  </a:lnTo>
                  <a:lnTo>
                    <a:pt x="1149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7"/>
            <p:cNvSpPr/>
            <p:nvPr/>
          </p:nvSpPr>
          <p:spPr>
            <a:xfrm>
              <a:off x="898025" y="3058600"/>
              <a:ext cx="369950" cy="232125"/>
            </a:xfrm>
            <a:custGeom>
              <a:avLst/>
              <a:gdLst/>
              <a:ahLst/>
              <a:cxnLst/>
              <a:rect l="l" t="t" r="r" b="b"/>
              <a:pathLst>
                <a:path w="14798" h="9285" extrusionOk="0">
                  <a:moveTo>
                    <a:pt x="1150" y="1"/>
                  </a:moveTo>
                  <a:lnTo>
                    <a:pt x="1" y="9284"/>
                  </a:lnTo>
                  <a:lnTo>
                    <a:pt x="13666" y="9284"/>
                  </a:lnTo>
                  <a:lnTo>
                    <a:pt x="1479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7"/>
            <p:cNvSpPr/>
            <p:nvPr/>
          </p:nvSpPr>
          <p:spPr>
            <a:xfrm>
              <a:off x="1062350" y="3153775"/>
              <a:ext cx="41775" cy="41775"/>
            </a:xfrm>
            <a:custGeom>
              <a:avLst/>
              <a:gdLst/>
              <a:ahLst/>
              <a:cxnLst/>
              <a:rect l="l" t="t" r="r" b="b"/>
              <a:pathLst>
                <a:path w="1671" h="1671" extrusionOk="0">
                  <a:moveTo>
                    <a:pt x="844" y="1"/>
                  </a:moveTo>
                  <a:lnTo>
                    <a:pt x="682" y="19"/>
                  </a:lnTo>
                  <a:lnTo>
                    <a:pt x="521" y="72"/>
                  </a:lnTo>
                  <a:lnTo>
                    <a:pt x="377" y="144"/>
                  </a:lnTo>
                  <a:lnTo>
                    <a:pt x="251" y="252"/>
                  </a:lnTo>
                  <a:lnTo>
                    <a:pt x="144" y="378"/>
                  </a:lnTo>
                  <a:lnTo>
                    <a:pt x="72" y="521"/>
                  </a:lnTo>
                  <a:lnTo>
                    <a:pt x="18" y="665"/>
                  </a:lnTo>
                  <a:lnTo>
                    <a:pt x="0" y="845"/>
                  </a:lnTo>
                  <a:lnTo>
                    <a:pt x="18" y="1006"/>
                  </a:lnTo>
                  <a:lnTo>
                    <a:pt x="54" y="1150"/>
                  </a:lnTo>
                  <a:lnTo>
                    <a:pt x="126" y="1293"/>
                  </a:lnTo>
                  <a:lnTo>
                    <a:pt x="234" y="1419"/>
                  </a:lnTo>
                  <a:lnTo>
                    <a:pt x="341" y="1527"/>
                  </a:lnTo>
                  <a:lnTo>
                    <a:pt x="485" y="1599"/>
                  </a:lnTo>
                  <a:lnTo>
                    <a:pt x="629" y="1653"/>
                  </a:lnTo>
                  <a:lnTo>
                    <a:pt x="790" y="1671"/>
                  </a:lnTo>
                  <a:lnTo>
                    <a:pt x="808" y="1671"/>
                  </a:lnTo>
                  <a:lnTo>
                    <a:pt x="988" y="1653"/>
                  </a:lnTo>
                  <a:lnTo>
                    <a:pt x="1149" y="1599"/>
                  </a:lnTo>
                  <a:lnTo>
                    <a:pt x="1275" y="1527"/>
                  </a:lnTo>
                  <a:lnTo>
                    <a:pt x="1401" y="1419"/>
                  </a:lnTo>
                  <a:lnTo>
                    <a:pt x="1508" y="1311"/>
                  </a:lnTo>
                  <a:lnTo>
                    <a:pt x="1598" y="1168"/>
                  </a:lnTo>
                  <a:lnTo>
                    <a:pt x="1634" y="1006"/>
                  </a:lnTo>
                  <a:lnTo>
                    <a:pt x="1670" y="845"/>
                  </a:lnTo>
                  <a:lnTo>
                    <a:pt x="1652" y="683"/>
                  </a:lnTo>
                  <a:lnTo>
                    <a:pt x="1598" y="521"/>
                  </a:lnTo>
                  <a:lnTo>
                    <a:pt x="1526" y="378"/>
                  </a:lnTo>
                  <a:lnTo>
                    <a:pt x="1437" y="252"/>
                  </a:lnTo>
                  <a:lnTo>
                    <a:pt x="1311" y="162"/>
                  </a:lnTo>
                  <a:lnTo>
                    <a:pt x="1185" y="72"/>
                  </a:lnTo>
                  <a:lnTo>
                    <a:pt x="1024" y="19"/>
                  </a:lnTo>
                  <a:lnTo>
                    <a:pt x="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7"/>
            <p:cNvSpPr/>
            <p:nvPr/>
          </p:nvSpPr>
          <p:spPr>
            <a:xfrm>
              <a:off x="1168725" y="3081050"/>
              <a:ext cx="159850" cy="207875"/>
            </a:xfrm>
            <a:custGeom>
              <a:avLst/>
              <a:gdLst/>
              <a:ahLst/>
              <a:cxnLst/>
              <a:rect l="l" t="t" r="r" b="b"/>
              <a:pathLst>
                <a:path w="6394" h="8315" extrusionOk="0">
                  <a:moveTo>
                    <a:pt x="3862" y="1"/>
                  </a:moveTo>
                  <a:lnTo>
                    <a:pt x="3628" y="1778"/>
                  </a:lnTo>
                  <a:lnTo>
                    <a:pt x="3449" y="1832"/>
                  </a:lnTo>
                  <a:lnTo>
                    <a:pt x="3018" y="1832"/>
                  </a:lnTo>
                  <a:lnTo>
                    <a:pt x="2784" y="1796"/>
                  </a:lnTo>
                  <a:lnTo>
                    <a:pt x="2281" y="1706"/>
                  </a:lnTo>
                  <a:lnTo>
                    <a:pt x="1761" y="1617"/>
                  </a:lnTo>
                  <a:lnTo>
                    <a:pt x="1509" y="1581"/>
                  </a:lnTo>
                  <a:lnTo>
                    <a:pt x="1258" y="1545"/>
                  </a:lnTo>
                  <a:lnTo>
                    <a:pt x="1042" y="1545"/>
                  </a:lnTo>
                  <a:lnTo>
                    <a:pt x="845" y="1563"/>
                  </a:lnTo>
                  <a:lnTo>
                    <a:pt x="665" y="1617"/>
                  </a:lnTo>
                  <a:lnTo>
                    <a:pt x="593" y="1671"/>
                  </a:lnTo>
                  <a:lnTo>
                    <a:pt x="540" y="1706"/>
                  </a:lnTo>
                  <a:lnTo>
                    <a:pt x="486" y="1778"/>
                  </a:lnTo>
                  <a:lnTo>
                    <a:pt x="432" y="1850"/>
                  </a:lnTo>
                  <a:lnTo>
                    <a:pt x="396" y="1922"/>
                  </a:lnTo>
                  <a:lnTo>
                    <a:pt x="378" y="2030"/>
                  </a:lnTo>
                  <a:lnTo>
                    <a:pt x="360" y="2137"/>
                  </a:lnTo>
                  <a:lnTo>
                    <a:pt x="378" y="2263"/>
                  </a:lnTo>
                  <a:lnTo>
                    <a:pt x="414" y="2371"/>
                  </a:lnTo>
                  <a:lnTo>
                    <a:pt x="468" y="2479"/>
                  </a:lnTo>
                  <a:lnTo>
                    <a:pt x="522" y="2568"/>
                  </a:lnTo>
                  <a:lnTo>
                    <a:pt x="593" y="2658"/>
                  </a:lnTo>
                  <a:lnTo>
                    <a:pt x="755" y="2838"/>
                  </a:lnTo>
                  <a:lnTo>
                    <a:pt x="917" y="2963"/>
                  </a:lnTo>
                  <a:lnTo>
                    <a:pt x="1060" y="3071"/>
                  </a:lnTo>
                  <a:lnTo>
                    <a:pt x="1204" y="3161"/>
                  </a:lnTo>
                  <a:lnTo>
                    <a:pt x="1024" y="3143"/>
                  </a:lnTo>
                  <a:lnTo>
                    <a:pt x="827" y="3143"/>
                  </a:lnTo>
                  <a:lnTo>
                    <a:pt x="593" y="3179"/>
                  </a:lnTo>
                  <a:lnTo>
                    <a:pt x="486" y="3215"/>
                  </a:lnTo>
                  <a:lnTo>
                    <a:pt x="360" y="3251"/>
                  </a:lnTo>
                  <a:lnTo>
                    <a:pt x="270" y="3305"/>
                  </a:lnTo>
                  <a:lnTo>
                    <a:pt x="180" y="3376"/>
                  </a:lnTo>
                  <a:lnTo>
                    <a:pt x="109" y="3466"/>
                  </a:lnTo>
                  <a:lnTo>
                    <a:pt x="55" y="3574"/>
                  </a:lnTo>
                  <a:lnTo>
                    <a:pt x="19" y="3700"/>
                  </a:lnTo>
                  <a:lnTo>
                    <a:pt x="1" y="3843"/>
                  </a:lnTo>
                  <a:lnTo>
                    <a:pt x="37" y="3987"/>
                  </a:lnTo>
                  <a:lnTo>
                    <a:pt x="91" y="4131"/>
                  </a:lnTo>
                  <a:lnTo>
                    <a:pt x="163" y="4256"/>
                  </a:lnTo>
                  <a:lnTo>
                    <a:pt x="252" y="4364"/>
                  </a:lnTo>
                  <a:lnTo>
                    <a:pt x="360" y="4454"/>
                  </a:lnTo>
                  <a:lnTo>
                    <a:pt x="486" y="4544"/>
                  </a:lnTo>
                  <a:lnTo>
                    <a:pt x="611" y="4633"/>
                  </a:lnTo>
                  <a:lnTo>
                    <a:pt x="737" y="4687"/>
                  </a:lnTo>
                  <a:lnTo>
                    <a:pt x="989" y="4795"/>
                  </a:lnTo>
                  <a:lnTo>
                    <a:pt x="1204" y="4867"/>
                  </a:lnTo>
                  <a:lnTo>
                    <a:pt x="1420" y="4921"/>
                  </a:lnTo>
                  <a:lnTo>
                    <a:pt x="1222" y="4939"/>
                  </a:lnTo>
                  <a:lnTo>
                    <a:pt x="1024" y="4975"/>
                  </a:lnTo>
                  <a:lnTo>
                    <a:pt x="809" y="5028"/>
                  </a:lnTo>
                  <a:lnTo>
                    <a:pt x="701" y="5082"/>
                  </a:lnTo>
                  <a:lnTo>
                    <a:pt x="593" y="5136"/>
                  </a:lnTo>
                  <a:lnTo>
                    <a:pt x="504" y="5208"/>
                  </a:lnTo>
                  <a:lnTo>
                    <a:pt x="414" y="5280"/>
                  </a:lnTo>
                  <a:lnTo>
                    <a:pt x="342" y="5370"/>
                  </a:lnTo>
                  <a:lnTo>
                    <a:pt x="306" y="5477"/>
                  </a:lnTo>
                  <a:lnTo>
                    <a:pt x="288" y="5603"/>
                  </a:lnTo>
                  <a:lnTo>
                    <a:pt x="288" y="5747"/>
                  </a:lnTo>
                  <a:lnTo>
                    <a:pt x="324" y="5890"/>
                  </a:lnTo>
                  <a:lnTo>
                    <a:pt x="396" y="6016"/>
                  </a:lnTo>
                  <a:lnTo>
                    <a:pt x="486" y="6124"/>
                  </a:lnTo>
                  <a:lnTo>
                    <a:pt x="593" y="6232"/>
                  </a:lnTo>
                  <a:lnTo>
                    <a:pt x="701" y="6339"/>
                  </a:lnTo>
                  <a:lnTo>
                    <a:pt x="827" y="6411"/>
                  </a:lnTo>
                  <a:lnTo>
                    <a:pt x="1114" y="6555"/>
                  </a:lnTo>
                  <a:lnTo>
                    <a:pt x="1384" y="6663"/>
                  </a:lnTo>
                  <a:lnTo>
                    <a:pt x="1599" y="6716"/>
                  </a:lnTo>
                  <a:lnTo>
                    <a:pt x="1833" y="6770"/>
                  </a:lnTo>
                  <a:lnTo>
                    <a:pt x="1689" y="6788"/>
                  </a:lnTo>
                  <a:lnTo>
                    <a:pt x="1545" y="6824"/>
                  </a:lnTo>
                  <a:lnTo>
                    <a:pt x="1402" y="6896"/>
                  </a:lnTo>
                  <a:lnTo>
                    <a:pt x="1330" y="6932"/>
                  </a:lnTo>
                  <a:lnTo>
                    <a:pt x="1258" y="6986"/>
                  </a:lnTo>
                  <a:lnTo>
                    <a:pt x="1204" y="7040"/>
                  </a:lnTo>
                  <a:lnTo>
                    <a:pt x="1168" y="7111"/>
                  </a:lnTo>
                  <a:lnTo>
                    <a:pt x="1150" y="7183"/>
                  </a:lnTo>
                  <a:lnTo>
                    <a:pt x="1150" y="7273"/>
                  </a:lnTo>
                  <a:lnTo>
                    <a:pt x="1186" y="7363"/>
                  </a:lnTo>
                  <a:lnTo>
                    <a:pt x="1240" y="7489"/>
                  </a:lnTo>
                  <a:lnTo>
                    <a:pt x="1330" y="7596"/>
                  </a:lnTo>
                  <a:lnTo>
                    <a:pt x="1420" y="7722"/>
                  </a:lnTo>
                  <a:lnTo>
                    <a:pt x="1545" y="7812"/>
                  </a:lnTo>
                  <a:lnTo>
                    <a:pt x="1671" y="7902"/>
                  </a:lnTo>
                  <a:lnTo>
                    <a:pt x="1815" y="7991"/>
                  </a:lnTo>
                  <a:lnTo>
                    <a:pt x="1976" y="8063"/>
                  </a:lnTo>
                  <a:lnTo>
                    <a:pt x="2138" y="8117"/>
                  </a:lnTo>
                  <a:lnTo>
                    <a:pt x="2317" y="8171"/>
                  </a:lnTo>
                  <a:lnTo>
                    <a:pt x="2694" y="8261"/>
                  </a:lnTo>
                  <a:lnTo>
                    <a:pt x="3090" y="8297"/>
                  </a:lnTo>
                  <a:lnTo>
                    <a:pt x="3503" y="8315"/>
                  </a:lnTo>
                  <a:lnTo>
                    <a:pt x="3916" y="8297"/>
                  </a:lnTo>
                  <a:lnTo>
                    <a:pt x="4329" y="8261"/>
                  </a:lnTo>
                  <a:lnTo>
                    <a:pt x="4724" y="8189"/>
                  </a:lnTo>
                  <a:lnTo>
                    <a:pt x="5101" y="8099"/>
                  </a:lnTo>
                  <a:lnTo>
                    <a:pt x="5442" y="7991"/>
                  </a:lnTo>
                  <a:lnTo>
                    <a:pt x="5729" y="7848"/>
                  </a:lnTo>
                  <a:lnTo>
                    <a:pt x="5855" y="7776"/>
                  </a:lnTo>
                  <a:lnTo>
                    <a:pt x="5963" y="7704"/>
                  </a:lnTo>
                  <a:lnTo>
                    <a:pt x="6052" y="7632"/>
                  </a:lnTo>
                  <a:lnTo>
                    <a:pt x="6124" y="7542"/>
                  </a:lnTo>
                  <a:lnTo>
                    <a:pt x="6178" y="7453"/>
                  </a:lnTo>
                  <a:lnTo>
                    <a:pt x="6214" y="7363"/>
                  </a:lnTo>
                  <a:lnTo>
                    <a:pt x="6232" y="7273"/>
                  </a:lnTo>
                  <a:lnTo>
                    <a:pt x="6250" y="7183"/>
                  </a:lnTo>
                  <a:lnTo>
                    <a:pt x="6232" y="7022"/>
                  </a:lnTo>
                  <a:lnTo>
                    <a:pt x="6178" y="6860"/>
                  </a:lnTo>
                  <a:lnTo>
                    <a:pt x="6106" y="6716"/>
                  </a:lnTo>
                  <a:lnTo>
                    <a:pt x="6034" y="6591"/>
                  </a:lnTo>
                  <a:lnTo>
                    <a:pt x="5981" y="6483"/>
                  </a:lnTo>
                  <a:lnTo>
                    <a:pt x="5909" y="6411"/>
                  </a:lnTo>
                  <a:lnTo>
                    <a:pt x="5981" y="6357"/>
                  </a:lnTo>
                  <a:lnTo>
                    <a:pt x="6070" y="6303"/>
                  </a:lnTo>
                  <a:lnTo>
                    <a:pt x="6160" y="6214"/>
                  </a:lnTo>
                  <a:lnTo>
                    <a:pt x="6250" y="6124"/>
                  </a:lnTo>
                  <a:lnTo>
                    <a:pt x="6322" y="5998"/>
                  </a:lnTo>
                  <a:lnTo>
                    <a:pt x="6376" y="5854"/>
                  </a:lnTo>
                  <a:lnTo>
                    <a:pt x="6394" y="5765"/>
                  </a:lnTo>
                  <a:lnTo>
                    <a:pt x="6394" y="5693"/>
                  </a:lnTo>
                  <a:lnTo>
                    <a:pt x="6376" y="5549"/>
                  </a:lnTo>
                  <a:lnTo>
                    <a:pt x="6340" y="5424"/>
                  </a:lnTo>
                  <a:lnTo>
                    <a:pt x="6286" y="5316"/>
                  </a:lnTo>
                  <a:lnTo>
                    <a:pt x="6214" y="5208"/>
                  </a:lnTo>
                  <a:lnTo>
                    <a:pt x="6124" y="5100"/>
                  </a:lnTo>
                  <a:lnTo>
                    <a:pt x="6034" y="5011"/>
                  </a:lnTo>
                  <a:lnTo>
                    <a:pt x="5927" y="4939"/>
                  </a:lnTo>
                  <a:lnTo>
                    <a:pt x="5801" y="4885"/>
                  </a:lnTo>
                  <a:lnTo>
                    <a:pt x="5873" y="4831"/>
                  </a:lnTo>
                  <a:lnTo>
                    <a:pt x="6052" y="4669"/>
                  </a:lnTo>
                  <a:lnTo>
                    <a:pt x="6142" y="4580"/>
                  </a:lnTo>
                  <a:lnTo>
                    <a:pt x="6214" y="4454"/>
                  </a:lnTo>
                  <a:lnTo>
                    <a:pt x="6268" y="4346"/>
                  </a:lnTo>
                  <a:lnTo>
                    <a:pt x="6286" y="4274"/>
                  </a:lnTo>
                  <a:lnTo>
                    <a:pt x="6286" y="4220"/>
                  </a:lnTo>
                  <a:lnTo>
                    <a:pt x="6268" y="4095"/>
                  </a:lnTo>
                  <a:lnTo>
                    <a:pt x="6232" y="3987"/>
                  </a:lnTo>
                  <a:lnTo>
                    <a:pt x="6196" y="3897"/>
                  </a:lnTo>
                  <a:lnTo>
                    <a:pt x="6142" y="3807"/>
                  </a:lnTo>
                  <a:lnTo>
                    <a:pt x="5999" y="3646"/>
                  </a:lnTo>
                  <a:lnTo>
                    <a:pt x="5873" y="3520"/>
                  </a:lnTo>
                  <a:lnTo>
                    <a:pt x="5729" y="3430"/>
                  </a:lnTo>
                  <a:lnTo>
                    <a:pt x="5603" y="3358"/>
                  </a:lnTo>
                  <a:lnTo>
                    <a:pt x="5496" y="3323"/>
                  </a:lnTo>
                  <a:lnTo>
                    <a:pt x="5586" y="3233"/>
                  </a:lnTo>
                  <a:lnTo>
                    <a:pt x="5675" y="3143"/>
                  </a:lnTo>
                  <a:lnTo>
                    <a:pt x="5747" y="3035"/>
                  </a:lnTo>
                  <a:lnTo>
                    <a:pt x="5801" y="2910"/>
                  </a:lnTo>
                  <a:lnTo>
                    <a:pt x="5837" y="2802"/>
                  </a:lnTo>
                  <a:lnTo>
                    <a:pt x="5855" y="2676"/>
                  </a:lnTo>
                  <a:lnTo>
                    <a:pt x="5855" y="2532"/>
                  </a:lnTo>
                  <a:lnTo>
                    <a:pt x="5819" y="2407"/>
                  </a:lnTo>
                  <a:lnTo>
                    <a:pt x="5783" y="2281"/>
                  </a:lnTo>
                  <a:lnTo>
                    <a:pt x="5711" y="2137"/>
                  </a:lnTo>
                  <a:lnTo>
                    <a:pt x="5621" y="2012"/>
                  </a:lnTo>
                  <a:lnTo>
                    <a:pt x="5514" y="1868"/>
                  </a:lnTo>
                  <a:lnTo>
                    <a:pt x="5262" y="1563"/>
                  </a:lnTo>
                  <a:lnTo>
                    <a:pt x="4975" y="1258"/>
                  </a:lnTo>
                  <a:lnTo>
                    <a:pt x="4364" y="629"/>
                  </a:lnTo>
                  <a:lnTo>
                    <a:pt x="4095" y="306"/>
                  </a:lnTo>
                  <a:lnTo>
                    <a:pt x="3969" y="162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7"/>
            <p:cNvSpPr/>
            <p:nvPr/>
          </p:nvSpPr>
          <p:spPr>
            <a:xfrm>
              <a:off x="1212275" y="3242675"/>
              <a:ext cx="102375" cy="12125"/>
            </a:xfrm>
            <a:custGeom>
              <a:avLst/>
              <a:gdLst/>
              <a:ahLst/>
              <a:cxnLst/>
              <a:rect l="l" t="t" r="r" b="b"/>
              <a:pathLst>
                <a:path w="4095" h="485" extrusionOk="0">
                  <a:moveTo>
                    <a:pt x="4095" y="0"/>
                  </a:moveTo>
                  <a:lnTo>
                    <a:pt x="3592" y="108"/>
                  </a:lnTo>
                  <a:lnTo>
                    <a:pt x="3089" y="180"/>
                  </a:lnTo>
                  <a:lnTo>
                    <a:pt x="2587" y="233"/>
                  </a:lnTo>
                  <a:lnTo>
                    <a:pt x="2066" y="269"/>
                  </a:lnTo>
                  <a:lnTo>
                    <a:pt x="1563" y="287"/>
                  </a:lnTo>
                  <a:lnTo>
                    <a:pt x="1060" y="287"/>
                  </a:lnTo>
                  <a:lnTo>
                    <a:pt x="539" y="269"/>
                  </a:lnTo>
                  <a:lnTo>
                    <a:pt x="37" y="233"/>
                  </a:lnTo>
                  <a:lnTo>
                    <a:pt x="1" y="251"/>
                  </a:lnTo>
                  <a:lnTo>
                    <a:pt x="1" y="269"/>
                  </a:lnTo>
                  <a:lnTo>
                    <a:pt x="1" y="305"/>
                  </a:lnTo>
                  <a:lnTo>
                    <a:pt x="37" y="323"/>
                  </a:lnTo>
                  <a:lnTo>
                    <a:pt x="539" y="413"/>
                  </a:lnTo>
                  <a:lnTo>
                    <a:pt x="1060" y="467"/>
                  </a:lnTo>
                  <a:lnTo>
                    <a:pt x="1581" y="485"/>
                  </a:lnTo>
                  <a:lnTo>
                    <a:pt x="2084" y="467"/>
                  </a:lnTo>
                  <a:lnTo>
                    <a:pt x="2604" y="413"/>
                  </a:lnTo>
                  <a:lnTo>
                    <a:pt x="3107" y="323"/>
                  </a:lnTo>
                  <a:lnTo>
                    <a:pt x="3610" y="180"/>
                  </a:lnTo>
                  <a:lnTo>
                    <a:pt x="4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7"/>
            <p:cNvSpPr/>
            <p:nvPr/>
          </p:nvSpPr>
          <p:spPr>
            <a:xfrm>
              <a:off x="1201950" y="3203150"/>
              <a:ext cx="112700" cy="11250"/>
            </a:xfrm>
            <a:custGeom>
              <a:avLst/>
              <a:gdLst/>
              <a:ahLst/>
              <a:cxnLst/>
              <a:rect l="l" t="t" r="r" b="b"/>
              <a:pathLst>
                <a:path w="4508" h="450" extrusionOk="0">
                  <a:moveTo>
                    <a:pt x="1" y="1"/>
                  </a:moveTo>
                  <a:lnTo>
                    <a:pt x="1" y="37"/>
                  </a:lnTo>
                  <a:lnTo>
                    <a:pt x="19" y="55"/>
                  </a:lnTo>
                  <a:lnTo>
                    <a:pt x="55" y="73"/>
                  </a:lnTo>
                  <a:lnTo>
                    <a:pt x="324" y="162"/>
                  </a:lnTo>
                  <a:lnTo>
                    <a:pt x="593" y="252"/>
                  </a:lnTo>
                  <a:lnTo>
                    <a:pt x="863" y="306"/>
                  </a:lnTo>
                  <a:lnTo>
                    <a:pt x="1150" y="360"/>
                  </a:lnTo>
                  <a:lnTo>
                    <a:pt x="1437" y="414"/>
                  </a:lnTo>
                  <a:lnTo>
                    <a:pt x="1707" y="432"/>
                  </a:lnTo>
                  <a:lnTo>
                    <a:pt x="1994" y="450"/>
                  </a:lnTo>
                  <a:lnTo>
                    <a:pt x="2551" y="450"/>
                  </a:lnTo>
                  <a:lnTo>
                    <a:pt x="2838" y="432"/>
                  </a:lnTo>
                  <a:lnTo>
                    <a:pt x="3125" y="396"/>
                  </a:lnTo>
                  <a:lnTo>
                    <a:pt x="3395" y="342"/>
                  </a:lnTo>
                  <a:lnTo>
                    <a:pt x="3682" y="288"/>
                  </a:lnTo>
                  <a:lnTo>
                    <a:pt x="3951" y="216"/>
                  </a:lnTo>
                  <a:lnTo>
                    <a:pt x="4221" y="127"/>
                  </a:lnTo>
                  <a:lnTo>
                    <a:pt x="4490" y="37"/>
                  </a:lnTo>
                  <a:lnTo>
                    <a:pt x="4508" y="19"/>
                  </a:lnTo>
                  <a:lnTo>
                    <a:pt x="4490" y="1"/>
                  </a:lnTo>
                  <a:lnTo>
                    <a:pt x="3987" y="91"/>
                  </a:lnTo>
                  <a:lnTo>
                    <a:pt x="3413" y="162"/>
                  </a:lnTo>
                  <a:lnTo>
                    <a:pt x="2802" y="198"/>
                  </a:lnTo>
                  <a:lnTo>
                    <a:pt x="2174" y="216"/>
                  </a:lnTo>
                  <a:lnTo>
                    <a:pt x="1563" y="216"/>
                  </a:lnTo>
                  <a:lnTo>
                    <a:pt x="970" y="180"/>
                  </a:lnTo>
                  <a:lnTo>
                    <a:pt x="468" y="109"/>
                  </a:lnTo>
                  <a:lnTo>
                    <a:pt x="234" y="55"/>
                  </a:lnTo>
                  <a:lnTo>
                    <a:pt x="37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7"/>
            <p:cNvSpPr/>
            <p:nvPr/>
          </p:nvSpPr>
          <p:spPr>
            <a:xfrm>
              <a:off x="1196125" y="3158275"/>
              <a:ext cx="109100" cy="15275"/>
            </a:xfrm>
            <a:custGeom>
              <a:avLst/>
              <a:gdLst/>
              <a:ahLst/>
              <a:cxnLst/>
              <a:rect l="l" t="t" r="r" b="b"/>
              <a:pathLst>
                <a:path w="4364" h="611" extrusionOk="0">
                  <a:moveTo>
                    <a:pt x="0" y="0"/>
                  </a:moveTo>
                  <a:lnTo>
                    <a:pt x="18" y="36"/>
                  </a:lnTo>
                  <a:lnTo>
                    <a:pt x="234" y="162"/>
                  </a:lnTo>
                  <a:lnTo>
                    <a:pt x="467" y="269"/>
                  </a:lnTo>
                  <a:lnTo>
                    <a:pt x="701" y="377"/>
                  </a:lnTo>
                  <a:lnTo>
                    <a:pt x="952" y="449"/>
                  </a:lnTo>
                  <a:lnTo>
                    <a:pt x="1203" y="521"/>
                  </a:lnTo>
                  <a:lnTo>
                    <a:pt x="1455" y="557"/>
                  </a:lnTo>
                  <a:lnTo>
                    <a:pt x="1706" y="593"/>
                  </a:lnTo>
                  <a:lnTo>
                    <a:pt x="1958" y="593"/>
                  </a:lnTo>
                  <a:lnTo>
                    <a:pt x="2550" y="611"/>
                  </a:lnTo>
                  <a:lnTo>
                    <a:pt x="2855" y="593"/>
                  </a:lnTo>
                  <a:lnTo>
                    <a:pt x="3179" y="575"/>
                  </a:lnTo>
                  <a:lnTo>
                    <a:pt x="3484" y="521"/>
                  </a:lnTo>
                  <a:lnTo>
                    <a:pt x="3789" y="467"/>
                  </a:lnTo>
                  <a:lnTo>
                    <a:pt x="4077" y="377"/>
                  </a:lnTo>
                  <a:lnTo>
                    <a:pt x="4346" y="287"/>
                  </a:lnTo>
                  <a:lnTo>
                    <a:pt x="4364" y="269"/>
                  </a:lnTo>
                  <a:lnTo>
                    <a:pt x="4346" y="252"/>
                  </a:lnTo>
                  <a:lnTo>
                    <a:pt x="3789" y="323"/>
                  </a:lnTo>
                  <a:lnTo>
                    <a:pt x="3250" y="377"/>
                  </a:lnTo>
                  <a:lnTo>
                    <a:pt x="2712" y="395"/>
                  </a:lnTo>
                  <a:lnTo>
                    <a:pt x="2173" y="377"/>
                  </a:lnTo>
                  <a:lnTo>
                    <a:pt x="1634" y="341"/>
                  </a:lnTo>
                  <a:lnTo>
                    <a:pt x="1096" y="269"/>
                  </a:lnTo>
                  <a:lnTo>
                    <a:pt x="557" y="14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7"/>
            <p:cNvSpPr/>
            <p:nvPr/>
          </p:nvSpPr>
          <p:spPr>
            <a:xfrm>
              <a:off x="1407575" y="3638175"/>
              <a:ext cx="550850" cy="415725"/>
            </a:xfrm>
            <a:custGeom>
              <a:avLst/>
              <a:gdLst/>
              <a:ahLst/>
              <a:cxnLst/>
              <a:rect l="l" t="t" r="r" b="b"/>
              <a:pathLst>
                <a:path w="22034" h="16629" extrusionOk="0">
                  <a:moveTo>
                    <a:pt x="6249" y="0"/>
                  </a:moveTo>
                  <a:lnTo>
                    <a:pt x="0" y="7829"/>
                  </a:lnTo>
                  <a:lnTo>
                    <a:pt x="1993" y="9409"/>
                  </a:lnTo>
                  <a:lnTo>
                    <a:pt x="4004" y="11008"/>
                  </a:lnTo>
                  <a:lnTo>
                    <a:pt x="6285" y="12785"/>
                  </a:lnTo>
                  <a:lnTo>
                    <a:pt x="7686" y="13863"/>
                  </a:lnTo>
                  <a:lnTo>
                    <a:pt x="9176" y="14976"/>
                  </a:lnTo>
                  <a:lnTo>
                    <a:pt x="9840" y="15461"/>
                  </a:lnTo>
                  <a:lnTo>
                    <a:pt x="10433" y="15874"/>
                  </a:lnTo>
                  <a:lnTo>
                    <a:pt x="10954" y="16215"/>
                  </a:lnTo>
                  <a:lnTo>
                    <a:pt x="11349" y="16467"/>
                  </a:lnTo>
                  <a:lnTo>
                    <a:pt x="11510" y="16538"/>
                  </a:lnTo>
                  <a:lnTo>
                    <a:pt x="11636" y="16610"/>
                  </a:lnTo>
                  <a:lnTo>
                    <a:pt x="11744" y="16628"/>
                  </a:lnTo>
                  <a:lnTo>
                    <a:pt x="11798" y="16628"/>
                  </a:lnTo>
                  <a:lnTo>
                    <a:pt x="11888" y="16574"/>
                  </a:lnTo>
                  <a:lnTo>
                    <a:pt x="12031" y="16467"/>
                  </a:lnTo>
                  <a:lnTo>
                    <a:pt x="12426" y="16054"/>
                  </a:lnTo>
                  <a:lnTo>
                    <a:pt x="12965" y="15461"/>
                  </a:lnTo>
                  <a:lnTo>
                    <a:pt x="13647" y="14671"/>
                  </a:lnTo>
                  <a:lnTo>
                    <a:pt x="15263" y="12749"/>
                  </a:lnTo>
                  <a:lnTo>
                    <a:pt x="17077" y="10541"/>
                  </a:lnTo>
                  <a:lnTo>
                    <a:pt x="18873" y="8332"/>
                  </a:lnTo>
                  <a:lnTo>
                    <a:pt x="20435" y="6357"/>
                  </a:lnTo>
                  <a:lnTo>
                    <a:pt x="21548" y="4902"/>
                  </a:lnTo>
                  <a:lnTo>
                    <a:pt x="21890" y="4453"/>
                  </a:lnTo>
                  <a:lnTo>
                    <a:pt x="22015" y="4238"/>
                  </a:lnTo>
                  <a:lnTo>
                    <a:pt x="22033" y="4130"/>
                  </a:lnTo>
                  <a:lnTo>
                    <a:pt x="22015" y="4040"/>
                  </a:lnTo>
                  <a:lnTo>
                    <a:pt x="21961" y="3933"/>
                  </a:lnTo>
                  <a:lnTo>
                    <a:pt x="21890" y="3843"/>
                  </a:lnTo>
                  <a:lnTo>
                    <a:pt x="21782" y="3753"/>
                  </a:lnTo>
                  <a:lnTo>
                    <a:pt x="21656" y="3663"/>
                  </a:lnTo>
                  <a:lnTo>
                    <a:pt x="21513" y="3573"/>
                  </a:lnTo>
                  <a:lnTo>
                    <a:pt x="21369" y="3502"/>
                  </a:lnTo>
                  <a:lnTo>
                    <a:pt x="21189" y="3430"/>
                  </a:lnTo>
                  <a:lnTo>
                    <a:pt x="21028" y="3376"/>
                  </a:lnTo>
                  <a:lnTo>
                    <a:pt x="20848" y="3340"/>
                  </a:lnTo>
                  <a:lnTo>
                    <a:pt x="20669" y="3304"/>
                  </a:lnTo>
                  <a:lnTo>
                    <a:pt x="20489" y="3268"/>
                  </a:lnTo>
                  <a:lnTo>
                    <a:pt x="20166" y="3268"/>
                  </a:lnTo>
                  <a:lnTo>
                    <a:pt x="20022" y="3286"/>
                  </a:lnTo>
                  <a:lnTo>
                    <a:pt x="19825" y="3358"/>
                  </a:lnTo>
                  <a:lnTo>
                    <a:pt x="19537" y="3466"/>
                  </a:lnTo>
                  <a:lnTo>
                    <a:pt x="18729" y="3825"/>
                  </a:lnTo>
                  <a:lnTo>
                    <a:pt x="17706" y="4328"/>
                  </a:lnTo>
                  <a:lnTo>
                    <a:pt x="16592" y="4866"/>
                  </a:lnTo>
                  <a:lnTo>
                    <a:pt x="14581" y="5872"/>
                  </a:lnTo>
                  <a:lnTo>
                    <a:pt x="13701" y="6321"/>
                  </a:lnTo>
                  <a:lnTo>
                    <a:pt x="12354" y="5190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7"/>
            <p:cNvSpPr/>
            <p:nvPr/>
          </p:nvSpPr>
          <p:spPr>
            <a:xfrm>
              <a:off x="1619000" y="3719875"/>
              <a:ext cx="339425" cy="334025"/>
            </a:xfrm>
            <a:custGeom>
              <a:avLst/>
              <a:gdLst/>
              <a:ahLst/>
              <a:cxnLst/>
              <a:rect l="l" t="t" r="r" b="b"/>
              <a:pathLst>
                <a:path w="13577" h="13361" extrusionOk="0">
                  <a:moveTo>
                    <a:pt x="11709" y="0"/>
                  </a:moveTo>
                  <a:lnTo>
                    <a:pt x="11565" y="18"/>
                  </a:lnTo>
                  <a:lnTo>
                    <a:pt x="11386" y="72"/>
                  </a:lnTo>
                  <a:lnTo>
                    <a:pt x="11134" y="180"/>
                  </a:lnTo>
                  <a:lnTo>
                    <a:pt x="10398" y="521"/>
                  </a:lnTo>
                  <a:lnTo>
                    <a:pt x="9446" y="952"/>
                  </a:lnTo>
                  <a:lnTo>
                    <a:pt x="8423" y="1455"/>
                  </a:lnTo>
                  <a:lnTo>
                    <a:pt x="8423" y="1455"/>
                  </a:lnTo>
                  <a:lnTo>
                    <a:pt x="8728" y="1383"/>
                  </a:lnTo>
                  <a:lnTo>
                    <a:pt x="9015" y="1329"/>
                  </a:lnTo>
                  <a:lnTo>
                    <a:pt x="9374" y="1329"/>
                  </a:lnTo>
                  <a:lnTo>
                    <a:pt x="9464" y="1365"/>
                  </a:lnTo>
                  <a:lnTo>
                    <a:pt x="9536" y="1383"/>
                  </a:lnTo>
                  <a:lnTo>
                    <a:pt x="9590" y="1437"/>
                  </a:lnTo>
                  <a:lnTo>
                    <a:pt x="9626" y="1509"/>
                  </a:lnTo>
                  <a:lnTo>
                    <a:pt x="9644" y="1580"/>
                  </a:lnTo>
                  <a:lnTo>
                    <a:pt x="9644" y="1688"/>
                  </a:lnTo>
                  <a:lnTo>
                    <a:pt x="9626" y="1796"/>
                  </a:lnTo>
                  <a:lnTo>
                    <a:pt x="9572" y="1940"/>
                  </a:lnTo>
                  <a:lnTo>
                    <a:pt x="9500" y="2083"/>
                  </a:lnTo>
                  <a:lnTo>
                    <a:pt x="9392" y="2263"/>
                  </a:lnTo>
                  <a:lnTo>
                    <a:pt x="9267" y="2442"/>
                  </a:lnTo>
                  <a:lnTo>
                    <a:pt x="8907" y="2891"/>
                  </a:lnTo>
                  <a:lnTo>
                    <a:pt x="8441" y="3430"/>
                  </a:lnTo>
                  <a:lnTo>
                    <a:pt x="7884" y="4023"/>
                  </a:lnTo>
                  <a:lnTo>
                    <a:pt x="7255" y="4669"/>
                  </a:lnTo>
                  <a:lnTo>
                    <a:pt x="6555" y="5351"/>
                  </a:lnTo>
                  <a:lnTo>
                    <a:pt x="5837" y="6052"/>
                  </a:lnTo>
                  <a:lnTo>
                    <a:pt x="5083" y="6770"/>
                  </a:lnTo>
                  <a:lnTo>
                    <a:pt x="3556" y="8171"/>
                  </a:lnTo>
                  <a:lnTo>
                    <a:pt x="2102" y="9446"/>
                  </a:lnTo>
                  <a:lnTo>
                    <a:pt x="881" y="10469"/>
                  </a:lnTo>
                  <a:lnTo>
                    <a:pt x="378" y="10882"/>
                  </a:lnTo>
                  <a:lnTo>
                    <a:pt x="1" y="11169"/>
                  </a:lnTo>
                  <a:lnTo>
                    <a:pt x="1222" y="12085"/>
                  </a:lnTo>
                  <a:lnTo>
                    <a:pt x="1779" y="12462"/>
                  </a:lnTo>
                  <a:lnTo>
                    <a:pt x="2245" y="12786"/>
                  </a:lnTo>
                  <a:lnTo>
                    <a:pt x="2658" y="13055"/>
                  </a:lnTo>
                  <a:lnTo>
                    <a:pt x="2982" y="13234"/>
                  </a:lnTo>
                  <a:lnTo>
                    <a:pt x="3215" y="13342"/>
                  </a:lnTo>
                  <a:lnTo>
                    <a:pt x="3287" y="13360"/>
                  </a:lnTo>
                  <a:lnTo>
                    <a:pt x="3341" y="13360"/>
                  </a:lnTo>
                  <a:lnTo>
                    <a:pt x="3431" y="13306"/>
                  </a:lnTo>
                  <a:lnTo>
                    <a:pt x="3574" y="13199"/>
                  </a:lnTo>
                  <a:lnTo>
                    <a:pt x="3969" y="12786"/>
                  </a:lnTo>
                  <a:lnTo>
                    <a:pt x="4508" y="12193"/>
                  </a:lnTo>
                  <a:lnTo>
                    <a:pt x="5190" y="11403"/>
                  </a:lnTo>
                  <a:lnTo>
                    <a:pt x="6806" y="9481"/>
                  </a:lnTo>
                  <a:lnTo>
                    <a:pt x="8620" y="7273"/>
                  </a:lnTo>
                  <a:lnTo>
                    <a:pt x="10416" y="5064"/>
                  </a:lnTo>
                  <a:lnTo>
                    <a:pt x="11978" y="3089"/>
                  </a:lnTo>
                  <a:lnTo>
                    <a:pt x="13091" y="1634"/>
                  </a:lnTo>
                  <a:lnTo>
                    <a:pt x="13433" y="1185"/>
                  </a:lnTo>
                  <a:lnTo>
                    <a:pt x="13558" y="970"/>
                  </a:lnTo>
                  <a:lnTo>
                    <a:pt x="13576" y="862"/>
                  </a:lnTo>
                  <a:lnTo>
                    <a:pt x="13558" y="772"/>
                  </a:lnTo>
                  <a:lnTo>
                    <a:pt x="13504" y="665"/>
                  </a:lnTo>
                  <a:lnTo>
                    <a:pt x="13433" y="575"/>
                  </a:lnTo>
                  <a:lnTo>
                    <a:pt x="13325" y="485"/>
                  </a:lnTo>
                  <a:lnTo>
                    <a:pt x="13199" y="395"/>
                  </a:lnTo>
                  <a:lnTo>
                    <a:pt x="13056" y="305"/>
                  </a:lnTo>
                  <a:lnTo>
                    <a:pt x="12912" y="234"/>
                  </a:lnTo>
                  <a:lnTo>
                    <a:pt x="12732" y="162"/>
                  </a:lnTo>
                  <a:lnTo>
                    <a:pt x="12571" y="108"/>
                  </a:lnTo>
                  <a:lnTo>
                    <a:pt x="12391" y="72"/>
                  </a:lnTo>
                  <a:lnTo>
                    <a:pt x="12212" y="18"/>
                  </a:lnTo>
                  <a:lnTo>
                    <a:pt x="120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7"/>
            <p:cNvSpPr/>
            <p:nvPr/>
          </p:nvSpPr>
          <p:spPr>
            <a:xfrm>
              <a:off x="518700" y="3206300"/>
              <a:ext cx="1189675" cy="751525"/>
            </a:xfrm>
            <a:custGeom>
              <a:avLst/>
              <a:gdLst/>
              <a:ahLst/>
              <a:cxnLst/>
              <a:rect l="l" t="t" r="r" b="b"/>
              <a:pathLst>
                <a:path w="47587" h="30061" extrusionOk="0">
                  <a:moveTo>
                    <a:pt x="14958" y="1"/>
                  </a:moveTo>
                  <a:lnTo>
                    <a:pt x="14527" y="36"/>
                  </a:lnTo>
                  <a:lnTo>
                    <a:pt x="14078" y="108"/>
                  </a:lnTo>
                  <a:lnTo>
                    <a:pt x="13612" y="198"/>
                  </a:lnTo>
                  <a:lnTo>
                    <a:pt x="13145" y="324"/>
                  </a:lnTo>
                  <a:lnTo>
                    <a:pt x="12660" y="467"/>
                  </a:lnTo>
                  <a:lnTo>
                    <a:pt x="12175" y="629"/>
                  </a:lnTo>
                  <a:lnTo>
                    <a:pt x="11690" y="827"/>
                  </a:lnTo>
                  <a:lnTo>
                    <a:pt x="11205" y="1024"/>
                  </a:lnTo>
                  <a:lnTo>
                    <a:pt x="10720" y="1257"/>
                  </a:lnTo>
                  <a:lnTo>
                    <a:pt x="10218" y="1491"/>
                  </a:lnTo>
                  <a:lnTo>
                    <a:pt x="9733" y="1742"/>
                  </a:lnTo>
                  <a:lnTo>
                    <a:pt x="9248" y="2012"/>
                  </a:lnTo>
                  <a:lnTo>
                    <a:pt x="8314" y="2550"/>
                  </a:lnTo>
                  <a:lnTo>
                    <a:pt x="7398" y="3107"/>
                  </a:lnTo>
                  <a:lnTo>
                    <a:pt x="6554" y="3664"/>
                  </a:lnTo>
                  <a:lnTo>
                    <a:pt x="5764" y="4220"/>
                  </a:lnTo>
                  <a:lnTo>
                    <a:pt x="5064" y="4723"/>
                  </a:lnTo>
                  <a:lnTo>
                    <a:pt x="4471" y="5172"/>
                  </a:lnTo>
                  <a:lnTo>
                    <a:pt x="3609" y="5837"/>
                  </a:lnTo>
                  <a:lnTo>
                    <a:pt x="3286" y="6088"/>
                  </a:lnTo>
                  <a:lnTo>
                    <a:pt x="287" y="7381"/>
                  </a:lnTo>
                  <a:lnTo>
                    <a:pt x="252" y="7524"/>
                  </a:lnTo>
                  <a:lnTo>
                    <a:pt x="162" y="7937"/>
                  </a:lnTo>
                  <a:lnTo>
                    <a:pt x="108" y="8243"/>
                  </a:lnTo>
                  <a:lnTo>
                    <a:pt x="54" y="8584"/>
                  </a:lnTo>
                  <a:lnTo>
                    <a:pt x="18" y="8961"/>
                  </a:lnTo>
                  <a:lnTo>
                    <a:pt x="0" y="9392"/>
                  </a:lnTo>
                  <a:lnTo>
                    <a:pt x="18" y="9841"/>
                  </a:lnTo>
                  <a:lnTo>
                    <a:pt x="54" y="10326"/>
                  </a:lnTo>
                  <a:lnTo>
                    <a:pt x="108" y="10811"/>
                  </a:lnTo>
                  <a:lnTo>
                    <a:pt x="216" y="11313"/>
                  </a:lnTo>
                  <a:lnTo>
                    <a:pt x="287" y="11583"/>
                  </a:lnTo>
                  <a:lnTo>
                    <a:pt x="377" y="11834"/>
                  </a:lnTo>
                  <a:lnTo>
                    <a:pt x="467" y="12086"/>
                  </a:lnTo>
                  <a:lnTo>
                    <a:pt x="575" y="12337"/>
                  </a:lnTo>
                  <a:lnTo>
                    <a:pt x="700" y="12588"/>
                  </a:lnTo>
                  <a:lnTo>
                    <a:pt x="844" y="12858"/>
                  </a:lnTo>
                  <a:lnTo>
                    <a:pt x="1006" y="13091"/>
                  </a:lnTo>
                  <a:lnTo>
                    <a:pt x="1185" y="13342"/>
                  </a:lnTo>
                  <a:lnTo>
                    <a:pt x="1401" y="13630"/>
                  </a:lnTo>
                  <a:lnTo>
                    <a:pt x="1634" y="13881"/>
                  </a:lnTo>
                  <a:lnTo>
                    <a:pt x="1886" y="14133"/>
                  </a:lnTo>
                  <a:lnTo>
                    <a:pt x="2137" y="14366"/>
                  </a:lnTo>
                  <a:lnTo>
                    <a:pt x="2406" y="14564"/>
                  </a:lnTo>
                  <a:lnTo>
                    <a:pt x="2676" y="14761"/>
                  </a:lnTo>
                  <a:lnTo>
                    <a:pt x="2963" y="14959"/>
                  </a:lnTo>
                  <a:lnTo>
                    <a:pt x="3268" y="15120"/>
                  </a:lnTo>
                  <a:lnTo>
                    <a:pt x="3556" y="15282"/>
                  </a:lnTo>
                  <a:lnTo>
                    <a:pt x="3861" y="15408"/>
                  </a:lnTo>
                  <a:lnTo>
                    <a:pt x="4184" y="15551"/>
                  </a:lnTo>
                  <a:lnTo>
                    <a:pt x="4507" y="15659"/>
                  </a:lnTo>
                  <a:lnTo>
                    <a:pt x="4831" y="15767"/>
                  </a:lnTo>
                  <a:lnTo>
                    <a:pt x="5154" y="15856"/>
                  </a:lnTo>
                  <a:lnTo>
                    <a:pt x="5477" y="15928"/>
                  </a:lnTo>
                  <a:lnTo>
                    <a:pt x="5800" y="16000"/>
                  </a:lnTo>
                  <a:lnTo>
                    <a:pt x="6465" y="16108"/>
                  </a:lnTo>
                  <a:lnTo>
                    <a:pt x="7129" y="16180"/>
                  </a:lnTo>
                  <a:lnTo>
                    <a:pt x="7793" y="16216"/>
                  </a:lnTo>
                  <a:lnTo>
                    <a:pt x="8440" y="16234"/>
                  </a:lnTo>
                  <a:lnTo>
                    <a:pt x="9050" y="16216"/>
                  </a:lnTo>
                  <a:lnTo>
                    <a:pt x="9661" y="16180"/>
                  </a:lnTo>
                  <a:lnTo>
                    <a:pt x="10236" y="16126"/>
                  </a:lnTo>
                  <a:lnTo>
                    <a:pt x="10756" y="16054"/>
                  </a:lnTo>
                  <a:lnTo>
                    <a:pt x="11062" y="16000"/>
                  </a:lnTo>
                  <a:lnTo>
                    <a:pt x="11385" y="15946"/>
                  </a:lnTo>
                  <a:lnTo>
                    <a:pt x="11690" y="15856"/>
                  </a:lnTo>
                  <a:lnTo>
                    <a:pt x="12013" y="15767"/>
                  </a:lnTo>
                  <a:lnTo>
                    <a:pt x="12642" y="15551"/>
                  </a:lnTo>
                  <a:lnTo>
                    <a:pt x="13252" y="15318"/>
                  </a:lnTo>
                  <a:lnTo>
                    <a:pt x="13863" y="15066"/>
                  </a:lnTo>
                  <a:lnTo>
                    <a:pt x="14438" y="14779"/>
                  </a:lnTo>
                  <a:lnTo>
                    <a:pt x="14976" y="14510"/>
                  </a:lnTo>
                  <a:lnTo>
                    <a:pt x="15479" y="14240"/>
                  </a:lnTo>
                  <a:lnTo>
                    <a:pt x="16090" y="13899"/>
                  </a:lnTo>
                  <a:lnTo>
                    <a:pt x="16574" y="13612"/>
                  </a:lnTo>
                  <a:lnTo>
                    <a:pt x="16987" y="13342"/>
                  </a:lnTo>
                  <a:lnTo>
                    <a:pt x="19106" y="14815"/>
                  </a:lnTo>
                  <a:lnTo>
                    <a:pt x="41068" y="30060"/>
                  </a:lnTo>
                  <a:lnTo>
                    <a:pt x="47586" y="21279"/>
                  </a:lnTo>
                  <a:lnTo>
                    <a:pt x="44013" y="18622"/>
                  </a:lnTo>
                  <a:lnTo>
                    <a:pt x="40314" y="15892"/>
                  </a:lnTo>
                  <a:lnTo>
                    <a:pt x="35968" y="12696"/>
                  </a:lnTo>
                  <a:lnTo>
                    <a:pt x="31515" y="9428"/>
                  </a:lnTo>
                  <a:lnTo>
                    <a:pt x="27438" y="6465"/>
                  </a:lnTo>
                  <a:lnTo>
                    <a:pt x="25697" y="5208"/>
                  </a:lnTo>
                  <a:lnTo>
                    <a:pt x="24224" y="4184"/>
                  </a:lnTo>
                  <a:lnTo>
                    <a:pt x="23111" y="3412"/>
                  </a:lnTo>
                  <a:lnTo>
                    <a:pt x="22698" y="3143"/>
                  </a:lnTo>
                  <a:lnTo>
                    <a:pt x="22393" y="2945"/>
                  </a:lnTo>
                  <a:lnTo>
                    <a:pt x="21387" y="2371"/>
                  </a:lnTo>
                  <a:lnTo>
                    <a:pt x="20399" y="1832"/>
                  </a:lnTo>
                  <a:lnTo>
                    <a:pt x="19394" y="1311"/>
                  </a:lnTo>
                  <a:lnTo>
                    <a:pt x="18909" y="1078"/>
                  </a:lnTo>
                  <a:lnTo>
                    <a:pt x="18424" y="862"/>
                  </a:lnTo>
                  <a:lnTo>
                    <a:pt x="17939" y="665"/>
                  </a:lnTo>
                  <a:lnTo>
                    <a:pt x="17472" y="503"/>
                  </a:lnTo>
                  <a:lnTo>
                    <a:pt x="17023" y="342"/>
                  </a:lnTo>
                  <a:lnTo>
                    <a:pt x="16574" y="216"/>
                  </a:lnTo>
                  <a:lnTo>
                    <a:pt x="16143" y="108"/>
                  </a:lnTo>
                  <a:lnTo>
                    <a:pt x="15730" y="54"/>
                  </a:lnTo>
                  <a:lnTo>
                    <a:pt x="15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7"/>
            <p:cNvSpPr/>
            <p:nvPr/>
          </p:nvSpPr>
          <p:spPr>
            <a:xfrm>
              <a:off x="778625" y="3424925"/>
              <a:ext cx="164775" cy="137400"/>
            </a:xfrm>
            <a:custGeom>
              <a:avLst/>
              <a:gdLst/>
              <a:ahLst/>
              <a:cxnLst/>
              <a:rect l="l" t="t" r="r" b="b"/>
              <a:pathLst>
                <a:path w="6591" h="5496" extrusionOk="0">
                  <a:moveTo>
                    <a:pt x="0" y="1"/>
                  </a:moveTo>
                  <a:lnTo>
                    <a:pt x="1976" y="2084"/>
                  </a:lnTo>
                  <a:lnTo>
                    <a:pt x="2802" y="2945"/>
                  </a:lnTo>
                  <a:lnTo>
                    <a:pt x="3628" y="3843"/>
                  </a:lnTo>
                  <a:lnTo>
                    <a:pt x="4400" y="4723"/>
                  </a:lnTo>
                  <a:lnTo>
                    <a:pt x="5082" y="5495"/>
                  </a:lnTo>
                  <a:lnTo>
                    <a:pt x="5693" y="5154"/>
                  </a:lnTo>
                  <a:lnTo>
                    <a:pt x="6177" y="4867"/>
                  </a:lnTo>
                  <a:lnTo>
                    <a:pt x="6590" y="45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7"/>
            <p:cNvSpPr/>
            <p:nvPr/>
          </p:nvSpPr>
          <p:spPr>
            <a:xfrm>
              <a:off x="549225" y="3309100"/>
              <a:ext cx="116750" cy="98800"/>
            </a:xfrm>
            <a:custGeom>
              <a:avLst/>
              <a:gdLst/>
              <a:ahLst/>
              <a:cxnLst/>
              <a:rect l="l" t="t" r="r" b="b"/>
              <a:pathLst>
                <a:path w="4670" h="3952" extrusionOk="0">
                  <a:moveTo>
                    <a:pt x="4669" y="1"/>
                  </a:moveTo>
                  <a:lnTo>
                    <a:pt x="4041" y="450"/>
                  </a:lnTo>
                  <a:lnTo>
                    <a:pt x="3412" y="916"/>
                  </a:lnTo>
                  <a:lnTo>
                    <a:pt x="2784" y="1347"/>
                  </a:lnTo>
                  <a:lnTo>
                    <a:pt x="2478" y="1581"/>
                  </a:lnTo>
                  <a:lnTo>
                    <a:pt x="2191" y="1814"/>
                  </a:lnTo>
                  <a:lnTo>
                    <a:pt x="1598" y="2317"/>
                  </a:lnTo>
                  <a:lnTo>
                    <a:pt x="1042" y="2856"/>
                  </a:lnTo>
                  <a:lnTo>
                    <a:pt x="503" y="3377"/>
                  </a:lnTo>
                  <a:lnTo>
                    <a:pt x="234" y="3628"/>
                  </a:lnTo>
                  <a:lnTo>
                    <a:pt x="0" y="3915"/>
                  </a:lnTo>
                  <a:lnTo>
                    <a:pt x="0" y="3951"/>
                  </a:lnTo>
                  <a:lnTo>
                    <a:pt x="18" y="3951"/>
                  </a:lnTo>
                  <a:lnTo>
                    <a:pt x="305" y="3736"/>
                  </a:lnTo>
                  <a:lnTo>
                    <a:pt x="593" y="3484"/>
                  </a:lnTo>
                  <a:lnTo>
                    <a:pt x="1185" y="2981"/>
                  </a:lnTo>
                  <a:lnTo>
                    <a:pt x="2335" y="2030"/>
                  </a:lnTo>
                  <a:lnTo>
                    <a:pt x="2604" y="1778"/>
                  </a:lnTo>
                  <a:lnTo>
                    <a:pt x="2891" y="1527"/>
                  </a:lnTo>
                  <a:lnTo>
                    <a:pt x="3161" y="1276"/>
                  </a:lnTo>
                  <a:lnTo>
                    <a:pt x="3430" y="1024"/>
                  </a:lnTo>
                  <a:lnTo>
                    <a:pt x="4041" y="521"/>
                  </a:lnTo>
                  <a:lnTo>
                    <a:pt x="4669" y="19"/>
                  </a:lnTo>
                  <a:lnTo>
                    <a:pt x="4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7"/>
            <p:cNvSpPr/>
            <p:nvPr/>
          </p:nvSpPr>
          <p:spPr>
            <a:xfrm>
              <a:off x="1521600" y="3730200"/>
              <a:ext cx="149500" cy="188125"/>
            </a:xfrm>
            <a:custGeom>
              <a:avLst/>
              <a:gdLst/>
              <a:ahLst/>
              <a:cxnLst/>
              <a:rect l="l" t="t" r="r" b="b"/>
              <a:pathLst>
                <a:path w="5980" h="7525" extrusionOk="0">
                  <a:moveTo>
                    <a:pt x="5944" y="0"/>
                  </a:moveTo>
                  <a:lnTo>
                    <a:pt x="5621" y="359"/>
                  </a:lnTo>
                  <a:lnTo>
                    <a:pt x="5333" y="701"/>
                  </a:lnTo>
                  <a:lnTo>
                    <a:pt x="4741" y="1437"/>
                  </a:lnTo>
                  <a:lnTo>
                    <a:pt x="4148" y="2173"/>
                  </a:lnTo>
                  <a:lnTo>
                    <a:pt x="3556" y="2909"/>
                  </a:lnTo>
                  <a:lnTo>
                    <a:pt x="2388" y="4364"/>
                  </a:lnTo>
                  <a:lnTo>
                    <a:pt x="1221" y="5836"/>
                  </a:lnTo>
                  <a:lnTo>
                    <a:pt x="593" y="6644"/>
                  </a:lnTo>
                  <a:lnTo>
                    <a:pt x="0" y="7488"/>
                  </a:lnTo>
                  <a:lnTo>
                    <a:pt x="0" y="7506"/>
                  </a:lnTo>
                  <a:lnTo>
                    <a:pt x="0" y="7524"/>
                  </a:lnTo>
                  <a:lnTo>
                    <a:pt x="36" y="7524"/>
                  </a:lnTo>
                  <a:lnTo>
                    <a:pt x="647" y="6806"/>
                  </a:lnTo>
                  <a:lnTo>
                    <a:pt x="1257" y="6088"/>
                  </a:lnTo>
                  <a:lnTo>
                    <a:pt x="2424" y="4633"/>
                  </a:lnTo>
                  <a:lnTo>
                    <a:pt x="3592" y="3161"/>
                  </a:lnTo>
                  <a:lnTo>
                    <a:pt x="4741" y="1688"/>
                  </a:lnTo>
                  <a:lnTo>
                    <a:pt x="5387" y="880"/>
                  </a:lnTo>
                  <a:lnTo>
                    <a:pt x="5692" y="467"/>
                  </a:lnTo>
                  <a:lnTo>
                    <a:pt x="5980" y="36"/>
                  </a:lnTo>
                  <a:lnTo>
                    <a:pt x="5980" y="18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7"/>
            <p:cNvSpPr/>
            <p:nvPr/>
          </p:nvSpPr>
          <p:spPr>
            <a:xfrm>
              <a:off x="999950" y="3578000"/>
              <a:ext cx="219550" cy="156250"/>
            </a:xfrm>
            <a:custGeom>
              <a:avLst/>
              <a:gdLst/>
              <a:ahLst/>
              <a:cxnLst/>
              <a:rect l="l" t="t" r="r" b="b"/>
              <a:pathLst>
                <a:path w="8782" h="6250" extrusionOk="0">
                  <a:moveTo>
                    <a:pt x="0" y="1"/>
                  </a:moveTo>
                  <a:lnTo>
                    <a:pt x="0" y="19"/>
                  </a:lnTo>
                  <a:lnTo>
                    <a:pt x="431" y="360"/>
                  </a:lnTo>
                  <a:lnTo>
                    <a:pt x="862" y="701"/>
                  </a:lnTo>
                  <a:lnTo>
                    <a:pt x="1706" y="1330"/>
                  </a:lnTo>
                  <a:lnTo>
                    <a:pt x="3358" y="2533"/>
                  </a:lnTo>
                  <a:lnTo>
                    <a:pt x="5046" y="3736"/>
                  </a:lnTo>
                  <a:lnTo>
                    <a:pt x="6752" y="4939"/>
                  </a:lnTo>
                  <a:lnTo>
                    <a:pt x="7722" y="5603"/>
                  </a:lnTo>
                  <a:lnTo>
                    <a:pt x="8709" y="6250"/>
                  </a:lnTo>
                  <a:lnTo>
                    <a:pt x="8745" y="6250"/>
                  </a:lnTo>
                  <a:lnTo>
                    <a:pt x="8781" y="6232"/>
                  </a:lnTo>
                  <a:lnTo>
                    <a:pt x="8781" y="6214"/>
                  </a:lnTo>
                  <a:lnTo>
                    <a:pt x="8763" y="6178"/>
                  </a:lnTo>
                  <a:lnTo>
                    <a:pt x="7937" y="5550"/>
                  </a:lnTo>
                  <a:lnTo>
                    <a:pt x="7111" y="4921"/>
                  </a:lnTo>
                  <a:lnTo>
                    <a:pt x="6249" y="4310"/>
                  </a:lnTo>
                  <a:lnTo>
                    <a:pt x="5405" y="3700"/>
                  </a:lnTo>
                  <a:lnTo>
                    <a:pt x="3699" y="2497"/>
                  </a:lnTo>
                  <a:lnTo>
                    <a:pt x="2855" y="1904"/>
                  </a:lnTo>
                  <a:lnTo>
                    <a:pt x="1993" y="1312"/>
                  </a:lnTo>
                  <a:lnTo>
                    <a:pt x="1006" y="647"/>
                  </a:lnTo>
                  <a:lnTo>
                    <a:pt x="503" y="32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7"/>
            <p:cNvSpPr/>
            <p:nvPr/>
          </p:nvSpPr>
          <p:spPr>
            <a:xfrm>
              <a:off x="983325" y="3231450"/>
              <a:ext cx="412150" cy="276100"/>
            </a:xfrm>
            <a:custGeom>
              <a:avLst/>
              <a:gdLst/>
              <a:ahLst/>
              <a:cxnLst/>
              <a:rect l="l" t="t" r="r" b="b"/>
              <a:pathLst>
                <a:path w="16486" h="11044" extrusionOk="0">
                  <a:moveTo>
                    <a:pt x="1" y="0"/>
                  </a:moveTo>
                  <a:lnTo>
                    <a:pt x="1" y="18"/>
                  </a:lnTo>
                  <a:lnTo>
                    <a:pt x="1" y="36"/>
                  </a:lnTo>
                  <a:lnTo>
                    <a:pt x="414" y="251"/>
                  </a:lnTo>
                  <a:lnTo>
                    <a:pt x="827" y="467"/>
                  </a:lnTo>
                  <a:lnTo>
                    <a:pt x="1653" y="880"/>
                  </a:lnTo>
                  <a:lnTo>
                    <a:pt x="2461" y="1329"/>
                  </a:lnTo>
                  <a:lnTo>
                    <a:pt x="3233" y="1796"/>
                  </a:lnTo>
                  <a:lnTo>
                    <a:pt x="4041" y="2299"/>
                  </a:lnTo>
                  <a:lnTo>
                    <a:pt x="4831" y="2837"/>
                  </a:lnTo>
                  <a:lnTo>
                    <a:pt x="5603" y="3376"/>
                  </a:lnTo>
                  <a:lnTo>
                    <a:pt x="6375" y="3933"/>
                  </a:lnTo>
                  <a:lnTo>
                    <a:pt x="9572" y="6231"/>
                  </a:lnTo>
                  <a:lnTo>
                    <a:pt x="12786" y="8530"/>
                  </a:lnTo>
                  <a:lnTo>
                    <a:pt x="14600" y="9805"/>
                  </a:lnTo>
                  <a:lnTo>
                    <a:pt x="15498" y="10451"/>
                  </a:lnTo>
                  <a:lnTo>
                    <a:pt x="15964" y="10756"/>
                  </a:lnTo>
                  <a:lnTo>
                    <a:pt x="16431" y="11044"/>
                  </a:lnTo>
                  <a:lnTo>
                    <a:pt x="16449" y="11044"/>
                  </a:lnTo>
                  <a:lnTo>
                    <a:pt x="16467" y="11026"/>
                  </a:lnTo>
                  <a:lnTo>
                    <a:pt x="16485" y="11008"/>
                  </a:lnTo>
                  <a:lnTo>
                    <a:pt x="16467" y="10972"/>
                  </a:lnTo>
                  <a:lnTo>
                    <a:pt x="15695" y="10361"/>
                  </a:lnTo>
                  <a:lnTo>
                    <a:pt x="14905" y="9769"/>
                  </a:lnTo>
                  <a:lnTo>
                    <a:pt x="13307" y="8619"/>
                  </a:lnTo>
                  <a:lnTo>
                    <a:pt x="11709" y="7434"/>
                  </a:lnTo>
                  <a:lnTo>
                    <a:pt x="10092" y="6267"/>
                  </a:lnTo>
                  <a:lnTo>
                    <a:pt x="6896" y="3951"/>
                  </a:lnTo>
                  <a:lnTo>
                    <a:pt x="6124" y="3394"/>
                  </a:lnTo>
                  <a:lnTo>
                    <a:pt x="5352" y="2837"/>
                  </a:lnTo>
                  <a:lnTo>
                    <a:pt x="4562" y="2299"/>
                  </a:lnTo>
                  <a:lnTo>
                    <a:pt x="3754" y="1778"/>
                  </a:lnTo>
                  <a:lnTo>
                    <a:pt x="3305" y="1526"/>
                  </a:lnTo>
                  <a:lnTo>
                    <a:pt x="2838" y="1257"/>
                  </a:lnTo>
                  <a:lnTo>
                    <a:pt x="2371" y="1024"/>
                  </a:lnTo>
                  <a:lnTo>
                    <a:pt x="1904" y="790"/>
                  </a:lnTo>
                  <a:lnTo>
                    <a:pt x="1437" y="557"/>
                  </a:lnTo>
                  <a:lnTo>
                    <a:pt x="970" y="359"/>
                  </a:lnTo>
                  <a:lnTo>
                    <a:pt x="485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"/>
          <p:cNvSpPr/>
          <p:nvPr/>
        </p:nvSpPr>
        <p:spPr>
          <a:xfrm rot="5400000">
            <a:off x="5846250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1" name="Google Shape;1301;p37"/>
          <p:cNvSpPr/>
          <p:nvPr/>
        </p:nvSpPr>
        <p:spPr>
          <a:xfrm rot="5400000">
            <a:off x="214712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personas:</a:t>
            </a:r>
            <a:endParaRPr dirty="0"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3"/>
          </p:nvPr>
        </p:nvSpPr>
        <p:spPr>
          <a:xfrm>
            <a:off x="1399563" y="3234615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Both males and females, between ages of 7-15, and interested in trying products with colorful and good design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4"/>
          </p:nvPr>
        </p:nvSpPr>
        <p:spPr>
          <a:xfrm>
            <a:off x="5088277" y="3234615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Both males and females, between ages of 14-40, and interested in consuming snacks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"/>
          </p:nvPr>
        </p:nvSpPr>
        <p:spPr>
          <a:xfrm>
            <a:off x="1327015" y="2872897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Pringles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5029950" y="2872897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Chipsy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 idx="5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37"/>
          <p:cNvSpPr txBox="1">
            <a:spLocks noGrp="1"/>
          </p:cNvSpPr>
          <p:nvPr>
            <p:ph type="title" idx="6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30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6"/>
          <p:cNvSpPr txBox="1">
            <a:spLocks noGrp="1"/>
          </p:cNvSpPr>
          <p:nvPr>
            <p:ph type="title"/>
          </p:nvPr>
        </p:nvSpPr>
        <p:spPr>
          <a:xfrm>
            <a:off x="713224" y="1697400"/>
            <a:ext cx="3261129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Measurement and KPIs</a:t>
            </a:r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677953" y="2660121"/>
            <a:ext cx="295888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It's best to measure the effectiveness of social activity.</a:t>
            </a:r>
          </a:p>
          <a:p>
            <a:pPr marL="285750" lvl="0" indent="-285750">
              <a:spcAft>
                <a:spcPts val="1600"/>
              </a:spcAft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It's important to assign KPIs, as they are the metrics tracked in order to understand whether or not a campaign is meeting business goals.</a:t>
            </a:r>
            <a:endParaRPr dirty="0"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2"/>
          </p:nvPr>
        </p:nvSpPr>
        <p:spPr>
          <a:xfrm>
            <a:off x="713225" y="892600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3706241" y="1132429"/>
            <a:ext cx="4724474" cy="3005256"/>
            <a:chOff x="3706100" y="1717900"/>
            <a:chExt cx="3675775" cy="2338175"/>
          </a:xfrm>
        </p:grpSpPr>
        <p:sp>
          <p:nvSpPr>
            <p:cNvPr id="832" name="Google Shape;832;p36"/>
            <p:cNvSpPr/>
            <p:nvPr/>
          </p:nvSpPr>
          <p:spPr>
            <a:xfrm>
              <a:off x="3851550" y="1904475"/>
              <a:ext cx="779125" cy="507375"/>
            </a:xfrm>
            <a:custGeom>
              <a:avLst/>
              <a:gdLst/>
              <a:ahLst/>
              <a:cxnLst/>
              <a:rect l="l" t="t" r="r" b="b"/>
              <a:pathLst>
                <a:path w="31165" h="20295" extrusionOk="0">
                  <a:moveTo>
                    <a:pt x="30932" y="233"/>
                  </a:moveTo>
                  <a:lnTo>
                    <a:pt x="30932" y="20078"/>
                  </a:lnTo>
                  <a:lnTo>
                    <a:pt x="233" y="20078"/>
                  </a:lnTo>
                  <a:lnTo>
                    <a:pt x="233" y="233"/>
                  </a:lnTo>
                  <a:close/>
                  <a:moveTo>
                    <a:pt x="0" y="0"/>
                  </a:moveTo>
                  <a:lnTo>
                    <a:pt x="0" y="20294"/>
                  </a:lnTo>
                  <a:lnTo>
                    <a:pt x="31165" y="20294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3851550" y="1904475"/>
              <a:ext cx="779125" cy="72325"/>
            </a:xfrm>
            <a:custGeom>
              <a:avLst/>
              <a:gdLst/>
              <a:ahLst/>
              <a:cxnLst/>
              <a:rect l="l" t="t" r="r" b="b"/>
              <a:pathLst>
                <a:path w="31165" h="2893" extrusionOk="0">
                  <a:moveTo>
                    <a:pt x="30932" y="233"/>
                  </a:moveTo>
                  <a:lnTo>
                    <a:pt x="30932" y="2676"/>
                  </a:lnTo>
                  <a:lnTo>
                    <a:pt x="233" y="2676"/>
                  </a:lnTo>
                  <a:lnTo>
                    <a:pt x="233" y="233"/>
                  </a:lnTo>
                  <a:close/>
                  <a:moveTo>
                    <a:pt x="0" y="0"/>
                  </a:moveTo>
                  <a:lnTo>
                    <a:pt x="0" y="2892"/>
                  </a:lnTo>
                  <a:lnTo>
                    <a:pt x="31165" y="2892"/>
                  </a:lnTo>
                  <a:lnTo>
                    <a:pt x="31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3883125" y="1924400"/>
              <a:ext cx="33675" cy="34100"/>
            </a:xfrm>
            <a:custGeom>
              <a:avLst/>
              <a:gdLst/>
              <a:ahLst/>
              <a:cxnLst/>
              <a:rect l="l" t="t" r="r" b="b"/>
              <a:pathLst>
                <a:path w="1347" h="1364" extrusionOk="0">
                  <a:moveTo>
                    <a:pt x="682" y="1"/>
                  </a:moveTo>
                  <a:lnTo>
                    <a:pt x="532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0" y="416"/>
                  </a:lnTo>
                  <a:lnTo>
                    <a:pt x="0" y="549"/>
                  </a:lnTo>
                  <a:lnTo>
                    <a:pt x="0" y="682"/>
                  </a:lnTo>
                  <a:lnTo>
                    <a:pt x="0" y="815"/>
                  </a:lnTo>
                  <a:lnTo>
                    <a:pt x="50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32" y="1347"/>
                  </a:lnTo>
                  <a:lnTo>
                    <a:pt x="682" y="1364"/>
                  </a:lnTo>
                  <a:lnTo>
                    <a:pt x="815" y="1347"/>
                  </a:lnTo>
                  <a:lnTo>
                    <a:pt x="931" y="1314"/>
                  </a:lnTo>
                  <a:lnTo>
                    <a:pt x="1047" y="1248"/>
                  </a:lnTo>
                  <a:lnTo>
                    <a:pt x="1147" y="1164"/>
                  </a:lnTo>
                  <a:lnTo>
                    <a:pt x="1230" y="1065"/>
                  </a:lnTo>
                  <a:lnTo>
                    <a:pt x="1297" y="948"/>
                  </a:lnTo>
                  <a:lnTo>
                    <a:pt x="1347" y="815"/>
                  </a:lnTo>
                  <a:lnTo>
                    <a:pt x="1347" y="682"/>
                  </a:lnTo>
                  <a:lnTo>
                    <a:pt x="1347" y="549"/>
                  </a:lnTo>
                  <a:lnTo>
                    <a:pt x="1297" y="416"/>
                  </a:lnTo>
                  <a:lnTo>
                    <a:pt x="1230" y="300"/>
                  </a:lnTo>
                  <a:lnTo>
                    <a:pt x="1147" y="200"/>
                  </a:lnTo>
                  <a:lnTo>
                    <a:pt x="1047" y="117"/>
                  </a:lnTo>
                  <a:lnTo>
                    <a:pt x="931" y="51"/>
                  </a:lnTo>
                  <a:lnTo>
                    <a:pt x="815" y="1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951675" y="1924400"/>
              <a:ext cx="33700" cy="34100"/>
            </a:xfrm>
            <a:custGeom>
              <a:avLst/>
              <a:gdLst/>
              <a:ahLst/>
              <a:cxnLst/>
              <a:rect l="l" t="t" r="r" b="b"/>
              <a:pathLst>
                <a:path w="1348" h="1364" extrusionOk="0">
                  <a:moveTo>
                    <a:pt x="666" y="1"/>
                  </a:moveTo>
                  <a:lnTo>
                    <a:pt x="533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1" y="416"/>
                  </a:lnTo>
                  <a:lnTo>
                    <a:pt x="1" y="549"/>
                  </a:lnTo>
                  <a:lnTo>
                    <a:pt x="1" y="682"/>
                  </a:lnTo>
                  <a:lnTo>
                    <a:pt x="1" y="815"/>
                  </a:lnTo>
                  <a:lnTo>
                    <a:pt x="51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33" y="1347"/>
                  </a:lnTo>
                  <a:lnTo>
                    <a:pt x="666" y="1364"/>
                  </a:lnTo>
                  <a:lnTo>
                    <a:pt x="815" y="1347"/>
                  </a:lnTo>
                  <a:lnTo>
                    <a:pt x="932" y="1314"/>
                  </a:lnTo>
                  <a:lnTo>
                    <a:pt x="1048" y="1248"/>
                  </a:lnTo>
                  <a:lnTo>
                    <a:pt x="1148" y="1164"/>
                  </a:lnTo>
                  <a:lnTo>
                    <a:pt x="1231" y="1065"/>
                  </a:lnTo>
                  <a:lnTo>
                    <a:pt x="1297" y="948"/>
                  </a:lnTo>
                  <a:lnTo>
                    <a:pt x="1347" y="815"/>
                  </a:lnTo>
                  <a:lnTo>
                    <a:pt x="1347" y="682"/>
                  </a:lnTo>
                  <a:lnTo>
                    <a:pt x="1347" y="549"/>
                  </a:lnTo>
                  <a:lnTo>
                    <a:pt x="1297" y="416"/>
                  </a:lnTo>
                  <a:lnTo>
                    <a:pt x="1231" y="300"/>
                  </a:lnTo>
                  <a:lnTo>
                    <a:pt x="1148" y="200"/>
                  </a:lnTo>
                  <a:lnTo>
                    <a:pt x="1048" y="117"/>
                  </a:lnTo>
                  <a:lnTo>
                    <a:pt x="932" y="51"/>
                  </a:lnTo>
                  <a:lnTo>
                    <a:pt x="815" y="1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019825" y="1924400"/>
              <a:ext cx="34100" cy="34100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682" y="1"/>
                  </a:moveTo>
                  <a:lnTo>
                    <a:pt x="549" y="18"/>
                  </a:lnTo>
                  <a:lnTo>
                    <a:pt x="416" y="51"/>
                  </a:lnTo>
                  <a:lnTo>
                    <a:pt x="300" y="117"/>
                  </a:lnTo>
                  <a:lnTo>
                    <a:pt x="200" y="200"/>
                  </a:lnTo>
                  <a:lnTo>
                    <a:pt x="117" y="300"/>
                  </a:lnTo>
                  <a:lnTo>
                    <a:pt x="51" y="416"/>
                  </a:lnTo>
                  <a:lnTo>
                    <a:pt x="17" y="549"/>
                  </a:lnTo>
                  <a:lnTo>
                    <a:pt x="1" y="682"/>
                  </a:lnTo>
                  <a:lnTo>
                    <a:pt x="17" y="815"/>
                  </a:lnTo>
                  <a:lnTo>
                    <a:pt x="51" y="948"/>
                  </a:lnTo>
                  <a:lnTo>
                    <a:pt x="117" y="1065"/>
                  </a:lnTo>
                  <a:lnTo>
                    <a:pt x="200" y="1164"/>
                  </a:lnTo>
                  <a:lnTo>
                    <a:pt x="300" y="1248"/>
                  </a:lnTo>
                  <a:lnTo>
                    <a:pt x="416" y="1314"/>
                  </a:lnTo>
                  <a:lnTo>
                    <a:pt x="549" y="1347"/>
                  </a:lnTo>
                  <a:lnTo>
                    <a:pt x="682" y="1364"/>
                  </a:lnTo>
                  <a:lnTo>
                    <a:pt x="815" y="1347"/>
                  </a:lnTo>
                  <a:lnTo>
                    <a:pt x="948" y="1314"/>
                  </a:lnTo>
                  <a:lnTo>
                    <a:pt x="1064" y="1248"/>
                  </a:lnTo>
                  <a:lnTo>
                    <a:pt x="1164" y="1164"/>
                  </a:lnTo>
                  <a:lnTo>
                    <a:pt x="1247" y="1065"/>
                  </a:lnTo>
                  <a:lnTo>
                    <a:pt x="1314" y="948"/>
                  </a:lnTo>
                  <a:lnTo>
                    <a:pt x="1347" y="815"/>
                  </a:lnTo>
                  <a:lnTo>
                    <a:pt x="1364" y="682"/>
                  </a:lnTo>
                  <a:lnTo>
                    <a:pt x="1347" y="549"/>
                  </a:lnTo>
                  <a:lnTo>
                    <a:pt x="1314" y="416"/>
                  </a:lnTo>
                  <a:lnTo>
                    <a:pt x="1247" y="300"/>
                  </a:lnTo>
                  <a:lnTo>
                    <a:pt x="1164" y="200"/>
                  </a:lnTo>
                  <a:lnTo>
                    <a:pt x="1064" y="117"/>
                  </a:lnTo>
                  <a:lnTo>
                    <a:pt x="948" y="51"/>
                  </a:lnTo>
                  <a:lnTo>
                    <a:pt x="815" y="18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914275" y="2741750"/>
              <a:ext cx="182450" cy="181600"/>
            </a:xfrm>
            <a:custGeom>
              <a:avLst/>
              <a:gdLst/>
              <a:ahLst/>
              <a:cxnLst/>
              <a:rect l="l" t="t" r="r" b="b"/>
              <a:pathLst>
                <a:path w="7298" h="7264" extrusionOk="0">
                  <a:moveTo>
                    <a:pt x="3807" y="1962"/>
                  </a:moveTo>
                  <a:lnTo>
                    <a:pt x="3957" y="1995"/>
                  </a:lnTo>
                  <a:lnTo>
                    <a:pt x="4123" y="2028"/>
                  </a:lnTo>
                  <a:lnTo>
                    <a:pt x="4289" y="2095"/>
                  </a:lnTo>
                  <a:lnTo>
                    <a:pt x="4439" y="2161"/>
                  </a:lnTo>
                  <a:lnTo>
                    <a:pt x="4588" y="2244"/>
                  </a:lnTo>
                  <a:lnTo>
                    <a:pt x="4721" y="2344"/>
                  </a:lnTo>
                  <a:lnTo>
                    <a:pt x="4838" y="2460"/>
                  </a:lnTo>
                  <a:lnTo>
                    <a:pt x="4954" y="2593"/>
                  </a:lnTo>
                  <a:lnTo>
                    <a:pt x="5037" y="2710"/>
                  </a:lnTo>
                  <a:lnTo>
                    <a:pt x="5120" y="2859"/>
                  </a:lnTo>
                  <a:lnTo>
                    <a:pt x="5203" y="3009"/>
                  </a:lnTo>
                  <a:lnTo>
                    <a:pt x="5253" y="3159"/>
                  </a:lnTo>
                  <a:lnTo>
                    <a:pt x="5286" y="3308"/>
                  </a:lnTo>
                  <a:lnTo>
                    <a:pt x="5320" y="3474"/>
                  </a:lnTo>
                  <a:lnTo>
                    <a:pt x="5320" y="3624"/>
                  </a:lnTo>
                  <a:lnTo>
                    <a:pt x="5320" y="3790"/>
                  </a:lnTo>
                  <a:lnTo>
                    <a:pt x="5286" y="3956"/>
                  </a:lnTo>
                  <a:lnTo>
                    <a:pt x="5253" y="4123"/>
                  </a:lnTo>
                  <a:lnTo>
                    <a:pt x="5187" y="4272"/>
                  </a:lnTo>
                  <a:lnTo>
                    <a:pt x="5120" y="4422"/>
                  </a:lnTo>
                  <a:lnTo>
                    <a:pt x="5037" y="4571"/>
                  </a:lnTo>
                  <a:lnTo>
                    <a:pt x="4937" y="4704"/>
                  </a:lnTo>
                  <a:lnTo>
                    <a:pt x="4821" y="4837"/>
                  </a:lnTo>
                  <a:lnTo>
                    <a:pt x="4688" y="4937"/>
                  </a:lnTo>
                  <a:lnTo>
                    <a:pt x="4572" y="5037"/>
                  </a:lnTo>
                  <a:lnTo>
                    <a:pt x="4422" y="5120"/>
                  </a:lnTo>
                  <a:lnTo>
                    <a:pt x="4273" y="5186"/>
                  </a:lnTo>
                  <a:lnTo>
                    <a:pt x="4123" y="5236"/>
                  </a:lnTo>
                  <a:lnTo>
                    <a:pt x="3973" y="5286"/>
                  </a:lnTo>
                  <a:lnTo>
                    <a:pt x="3807" y="5303"/>
                  </a:lnTo>
                  <a:lnTo>
                    <a:pt x="3658" y="5319"/>
                  </a:lnTo>
                  <a:lnTo>
                    <a:pt x="3491" y="5303"/>
                  </a:lnTo>
                  <a:lnTo>
                    <a:pt x="3325" y="5286"/>
                  </a:lnTo>
                  <a:lnTo>
                    <a:pt x="3159" y="5236"/>
                  </a:lnTo>
                  <a:lnTo>
                    <a:pt x="3009" y="5186"/>
                  </a:lnTo>
                  <a:lnTo>
                    <a:pt x="2860" y="5120"/>
                  </a:lnTo>
                  <a:lnTo>
                    <a:pt x="2843" y="5103"/>
                  </a:lnTo>
                  <a:lnTo>
                    <a:pt x="2710" y="5020"/>
                  </a:lnTo>
                  <a:lnTo>
                    <a:pt x="2561" y="4920"/>
                  </a:lnTo>
                  <a:lnTo>
                    <a:pt x="2444" y="4804"/>
                  </a:lnTo>
                  <a:lnTo>
                    <a:pt x="2344" y="4688"/>
                  </a:lnTo>
                  <a:lnTo>
                    <a:pt x="2245" y="4555"/>
                  </a:lnTo>
                  <a:lnTo>
                    <a:pt x="2162" y="4422"/>
                  </a:lnTo>
                  <a:lnTo>
                    <a:pt x="2095" y="4272"/>
                  </a:lnTo>
                  <a:lnTo>
                    <a:pt x="2045" y="4123"/>
                  </a:lnTo>
                  <a:lnTo>
                    <a:pt x="1995" y="3956"/>
                  </a:lnTo>
                  <a:lnTo>
                    <a:pt x="1979" y="3807"/>
                  </a:lnTo>
                  <a:lnTo>
                    <a:pt x="1962" y="3641"/>
                  </a:lnTo>
                  <a:lnTo>
                    <a:pt x="1979" y="3474"/>
                  </a:lnTo>
                  <a:lnTo>
                    <a:pt x="1995" y="3325"/>
                  </a:lnTo>
                  <a:lnTo>
                    <a:pt x="2045" y="3159"/>
                  </a:lnTo>
                  <a:lnTo>
                    <a:pt x="2095" y="2992"/>
                  </a:lnTo>
                  <a:lnTo>
                    <a:pt x="2162" y="2843"/>
                  </a:lnTo>
                  <a:lnTo>
                    <a:pt x="2261" y="2693"/>
                  </a:lnTo>
                  <a:lnTo>
                    <a:pt x="2361" y="2560"/>
                  </a:lnTo>
                  <a:lnTo>
                    <a:pt x="2477" y="2444"/>
                  </a:lnTo>
                  <a:lnTo>
                    <a:pt x="2594" y="2327"/>
                  </a:lnTo>
                  <a:lnTo>
                    <a:pt x="2727" y="2244"/>
                  </a:lnTo>
                  <a:lnTo>
                    <a:pt x="2860" y="2161"/>
                  </a:lnTo>
                  <a:lnTo>
                    <a:pt x="3009" y="2078"/>
                  </a:lnTo>
                  <a:lnTo>
                    <a:pt x="3159" y="2028"/>
                  </a:lnTo>
                  <a:lnTo>
                    <a:pt x="3325" y="1995"/>
                  </a:lnTo>
                  <a:lnTo>
                    <a:pt x="3475" y="1962"/>
                  </a:lnTo>
                  <a:close/>
                  <a:moveTo>
                    <a:pt x="4555" y="1"/>
                  </a:moveTo>
                  <a:lnTo>
                    <a:pt x="2527" y="67"/>
                  </a:lnTo>
                  <a:lnTo>
                    <a:pt x="2544" y="699"/>
                  </a:lnTo>
                  <a:lnTo>
                    <a:pt x="2527" y="832"/>
                  </a:lnTo>
                  <a:lnTo>
                    <a:pt x="2477" y="948"/>
                  </a:lnTo>
                  <a:lnTo>
                    <a:pt x="2394" y="1048"/>
                  </a:lnTo>
                  <a:lnTo>
                    <a:pt x="2278" y="1131"/>
                  </a:lnTo>
                  <a:lnTo>
                    <a:pt x="2029" y="1297"/>
                  </a:lnTo>
                  <a:lnTo>
                    <a:pt x="1912" y="1363"/>
                  </a:lnTo>
                  <a:lnTo>
                    <a:pt x="1779" y="1380"/>
                  </a:lnTo>
                  <a:lnTo>
                    <a:pt x="1646" y="1380"/>
                  </a:lnTo>
                  <a:lnTo>
                    <a:pt x="1513" y="1330"/>
                  </a:lnTo>
                  <a:lnTo>
                    <a:pt x="965" y="1031"/>
                  </a:lnTo>
                  <a:lnTo>
                    <a:pt x="1" y="2843"/>
                  </a:lnTo>
                  <a:lnTo>
                    <a:pt x="549" y="3142"/>
                  </a:lnTo>
                  <a:lnTo>
                    <a:pt x="666" y="3225"/>
                  </a:lnTo>
                  <a:lnTo>
                    <a:pt x="749" y="3325"/>
                  </a:lnTo>
                  <a:lnTo>
                    <a:pt x="799" y="3441"/>
                  </a:lnTo>
                  <a:lnTo>
                    <a:pt x="815" y="3591"/>
                  </a:lnTo>
                  <a:lnTo>
                    <a:pt x="815" y="3890"/>
                  </a:lnTo>
                  <a:lnTo>
                    <a:pt x="799" y="4023"/>
                  </a:lnTo>
                  <a:lnTo>
                    <a:pt x="765" y="4156"/>
                  </a:lnTo>
                  <a:lnTo>
                    <a:pt x="682" y="4256"/>
                  </a:lnTo>
                  <a:lnTo>
                    <a:pt x="583" y="4339"/>
                  </a:lnTo>
                  <a:lnTo>
                    <a:pt x="51" y="4671"/>
                  </a:lnTo>
                  <a:lnTo>
                    <a:pt x="1131" y="6416"/>
                  </a:lnTo>
                  <a:lnTo>
                    <a:pt x="1663" y="6084"/>
                  </a:lnTo>
                  <a:lnTo>
                    <a:pt x="1779" y="6017"/>
                  </a:lnTo>
                  <a:lnTo>
                    <a:pt x="1912" y="6001"/>
                  </a:lnTo>
                  <a:lnTo>
                    <a:pt x="2045" y="6017"/>
                  </a:lnTo>
                  <a:lnTo>
                    <a:pt x="2162" y="6084"/>
                  </a:lnTo>
                  <a:lnTo>
                    <a:pt x="2295" y="6150"/>
                  </a:lnTo>
                  <a:lnTo>
                    <a:pt x="2428" y="6217"/>
                  </a:lnTo>
                  <a:lnTo>
                    <a:pt x="2544" y="6283"/>
                  </a:lnTo>
                  <a:lnTo>
                    <a:pt x="2644" y="6383"/>
                  </a:lnTo>
                  <a:lnTo>
                    <a:pt x="2694" y="6516"/>
                  </a:lnTo>
                  <a:lnTo>
                    <a:pt x="2727" y="6649"/>
                  </a:lnTo>
                  <a:lnTo>
                    <a:pt x="2743" y="7264"/>
                  </a:lnTo>
                  <a:lnTo>
                    <a:pt x="4771" y="7197"/>
                  </a:lnTo>
                  <a:lnTo>
                    <a:pt x="4755" y="6582"/>
                  </a:lnTo>
                  <a:lnTo>
                    <a:pt x="4771" y="6450"/>
                  </a:lnTo>
                  <a:lnTo>
                    <a:pt x="4821" y="6317"/>
                  </a:lnTo>
                  <a:lnTo>
                    <a:pt x="4904" y="6217"/>
                  </a:lnTo>
                  <a:lnTo>
                    <a:pt x="5020" y="6134"/>
                  </a:lnTo>
                  <a:lnTo>
                    <a:pt x="5270" y="5984"/>
                  </a:lnTo>
                  <a:lnTo>
                    <a:pt x="5403" y="5918"/>
                  </a:lnTo>
                  <a:lnTo>
                    <a:pt x="5519" y="5884"/>
                  </a:lnTo>
                  <a:lnTo>
                    <a:pt x="5652" y="5901"/>
                  </a:lnTo>
                  <a:lnTo>
                    <a:pt x="5785" y="5951"/>
                  </a:lnTo>
                  <a:lnTo>
                    <a:pt x="6334" y="6250"/>
                  </a:lnTo>
                  <a:lnTo>
                    <a:pt x="7298" y="4422"/>
                  </a:lnTo>
                  <a:lnTo>
                    <a:pt x="6749" y="4139"/>
                  </a:lnTo>
                  <a:lnTo>
                    <a:pt x="6699" y="4089"/>
                  </a:lnTo>
                  <a:lnTo>
                    <a:pt x="6633" y="4056"/>
                  </a:lnTo>
                  <a:lnTo>
                    <a:pt x="6550" y="3940"/>
                  </a:lnTo>
                  <a:lnTo>
                    <a:pt x="6516" y="3823"/>
                  </a:lnTo>
                  <a:lnTo>
                    <a:pt x="6500" y="3757"/>
                  </a:lnTo>
                  <a:lnTo>
                    <a:pt x="6500" y="3674"/>
                  </a:lnTo>
                  <a:lnTo>
                    <a:pt x="6483" y="3375"/>
                  </a:lnTo>
                  <a:lnTo>
                    <a:pt x="6500" y="3242"/>
                  </a:lnTo>
                  <a:lnTo>
                    <a:pt x="6533" y="3125"/>
                  </a:lnTo>
                  <a:lnTo>
                    <a:pt x="6616" y="3009"/>
                  </a:lnTo>
                  <a:lnTo>
                    <a:pt x="6716" y="2926"/>
                  </a:lnTo>
                  <a:lnTo>
                    <a:pt x="7248" y="2593"/>
                  </a:lnTo>
                  <a:lnTo>
                    <a:pt x="6167" y="865"/>
                  </a:lnTo>
                  <a:lnTo>
                    <a:pt x="5635" y="1197"/>
                  </a:lnTo>
                  <a:lnTo>
                    <a:pt x="5519" y="1247"/>
                  </a:lnTo>
                  <a:lnTo>
                    <a:pt x="5386" y="1264"/>
                  </a:lnTo>
                  <a:lnTo>
                    <a:pt x="5253" y="1247"/>
                  </a:lnTo>
                  <a:lnTo>
                    <a:pt x="5137" y="1197"/>
                  </a:lnTo>
                  <a:lnTo>
                    <a:pt x="5004" y="1114"/>
                  </a:lnTo>
                  <a:lnTo>
                    <a:pt x="4871" y="1048"/>
                  </a:lnTo>
                  <a:lnTo>
                    <a:pt x="4755" y="981"/>
                  </a:lnTo>
                  <a:lnTo>
                    <a:pt x="4655" y="881"/>
                  </a:lnTo>
                  <a:lnTo>
                    <a:pt x="4605" y="765"/>
                  </a:lnTo>
                  <a:lnTo>
                    <a:pt x="4572" y="632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033950" y="2580525"/>
              <a:ext cx="125925" cy="127175"/>
            </a:xfrm>
            <a:custGeom>
              <a:avLst/>
              <a:gdLst/>
              <a:ahLst/>
              <a:cxnLst/>
              <a:rect l="l" t="t" r="r" b="b"/>
              <a:pathLst>
                <a:path w="5037" h="5087" extrusionOk="0">
                  <a:moveTo>
                    <a:pt x="2644" y="1364"/>
                  </a:moveTo>
                  <a:lnTo>
                    <a:pt x="2760" y="1380"/>
                  </a:lnTo>
                  <a:lnTo>
                    <a:pt x="2876" y="1413"/>
                  </a:lnTo>
                  <a:lnTo>
                    <a:pt x="2976" y="1447"/>
                  </a:lnTo>
                  <a:lnTo>
                    <a:pt x="3076" y="1496"/>
                  </a:lnTo>
                  <a:lnTo>
                    <a:pt x="3175" y="1563"/>
                  </a:lnTo>
                  <a:lnTo>
                    <a:pt x="3275" y="1629"/>
                  </a:lnTo>
                  <a:lnTo>
                    <a:pt x="3358" y="1713"/>
                  </a:lnTo>
                  <a:lnTo>
                    <a:pt x="3425" y="1796"/>
                  </a:lnTo>
                  <a:lnTo>
                    <a:pt x="3491" y="1879"/>
                  </a:lnTo>
                  <a:lnTo>
                    <a:pt x="3558" y="1978"/>
                  </a:lnTo>
                  <a:lnTo>
                    <a:pt x="3608" y="2078"/>
                  </a:lnTo>
                  <a:lnTo>
                    <a:pt x="3641" y="2178"/>
                  </a:lnTo>
                  <a:lnTo>
                    <a:pt x="3674" y="2294"/>
                  </a:lnTo>
                  <a:lnTo>
                    <a:pt x="3691" y="2411"/>
                  </a:lnTo>
                  <a:lnTo>
                    <a:pt x="3691" y="2527"/>
                  </a:lnTo>
                  <a:lnTo>
                    <a:pt x="3691" y="2660"/>
                  </a:lnTo>
                  <a:lnTo>
                    <a:pt x="3674" y="2776"/>
                  </a:lnTo>
                  <a:lnTo>
                    <a:pt x="3641" y="2876"/>
                  </a:lnTo>
                  <a:lnTo>
                    <a:pt x="3608" y="2992"/>
                  </a:lnTo>
                  <a:lnTo>
                    <a:pt x="3558" y="3092"/>
                  </a:lnTo>
                  <a:lnTo>
                    <a:pt x="3491" y="3192"/>
                  </a:lnTo>
                  <a:lnTo>
                    <a:pt x="3425" y="3275"/>
                  </a:lnTo>
                  <a:lnTo>
                    <a:pt x="3358" y="3358"/>
                  </a:lnTo>
                  <a:lnTo>
                    <a:pt x="3275" y="3441"/>
                  </a:lnTo>
                  <a:lnTo>
                    <a:pt x="3175" y="3508"/>
                  </a:lnTo>
                  <a:lnTo>
                    <a:pt x="3076" y="3574"/>
                  </a:lnTo>
                  <a:lnTo>
                    <a:pt x="2976" y="3624"/>
                  </a:lnTo>
                  <a:lnTo>
                    <a:pt x="2876" y="3657"/>
                  </a:lnTo>
                  <a:lnTo>
                    <a:pt x="2760" y="3690"/>
                  </a:lnTo>
                  <a:lnTo>
                    <a:pt x="2644" y="3707"/>
                  </a:lnTo>
                  <a:lnTo>
                    <a:pt x="2394" y="3707"/>
                  </a:lnTo>
                  <a:lnTo>
                    <a:pt x="2278" y="3690"/>
                  </a:lnTo>
                  <a:lnTo>
                    <a:pt x="2178" y="3657"/>
                  </a:lnTo>
                  <a:lnTo>
                    <a:pt x="2062" y="3624"/>
                  </a:lnTo>
                  <a:lnTo>
                    <a:pt x="1962" y="3574"/>
                  </a:lnTo>
                  <a:lnTo>
                    <a:pt x="1862" y="3508"/>
                  </a:lnTo>
                  <a:lnTo>
                    <a:pt x="1779" y="3441"/>
                  </a:lnTo>
                  <a:lnTo>
                    <a:pt x="1696" y="3358"/>
                  </a:lnTo>
                  <a:lnTo>
                    <a:pt x="1613" y="3275"/>
                  </a:lnTo>
                  <a:lnTo>
                    <a:pt x="1547" y="3192"/>
                  </a:lnTo>
                  <a:lnTo>
                    <a:pt x="1497" y="3092"/>
                  </a:lnTo>
                  <a:lnTo>
                    <a:pt x="1447" y="2992"/>
                  </a:lnTo>
                  <a:lnTo>
                    <a:pt x="1397" y="2876"/>
                  </a:lnTo>
                  <a:lnTo>
                    <a:pt x="1364" y="2776"/>
                  </a:lnTo>
                  <a:lnTo>
                    <a:pt x="1347" y="2660"/>
                  </a:lnTo>
                  <a:lnTo>
                    <a:pt x="1347" y="2527"/>
                  </a:lnTo>
                  <a:lnTo>
                    <a:pt x="1347" y="2411"/>
                  </a:lnTo>
                  <a:lnTo>
                    <a:pt x="1364" y="2294"/>
                  </a:lnTo>
                  <a:lnTo>
                    <a:pt x="1397" y="2178"/>
                  </a:lnTo>
                  <a:lnTo>
                    <a:pt x="1447" y="2078"/>
                  </a:lnTo>
                  <a:lnTo>
                    <a:pt x="1497" y="1978"/>
                  </a:lnTo>
                  <a:lnTo>
                    <a:pt x="1547" y="1879"/>
                  </a:lnTo>
                  <a:lnTo>
                    <a:pt x="1613" y="1796"/>
                  </a:lnTo>
                  <a:lnTo>
                    <a:pt x="1696" y="1713"/>
                  </a:lnTo>
                  <a:lnTo>
                    <a:pt x="1779" y="1629"/>
                  </a:lnTo>
                  <a:lnTo>
                    <a:pt x="1862" y="1563"/>
                  </a:lnTo>
                  <a:lnTo>
                    <a:pt x="1962" y="1496"/>
                  </a:lnTo>
                  <a:lnTo>
                    <a:pt x="2062" y="1447"/>
                  </a:lnTo>
                  <a:lnTo>
                    <a:pt x="2178" y="1413"/>
                  </a:lnTo>
                  <a:lnTo>
                    <a:pt x="2278" y="1380"/>
                  </a:lnTo>
                  <a:lnTo>
                    <a:pt x="2394" y="1364"/>
                  </a:lnTo>
                  <a:close/>
                  <a:moveTo>
                    <a:pt x="1879" y="1"/>
                  </a:moveTo>
                  <a:lnTo>
                    <a:pt x="632" y="715"/>
                  </a:lnTo>
                  <a:lnTo>
                    <a:pt x="865" y="1098"/>
                  </a:lnTo>
                  <a:lnTo>
                    <a:pt x="898" y="1181"/>
                  </a:lnTo>
                  <a:lnTo>
                    <a:pt x="898" y="1264"/>
                  </a:lnTo>
                  <a:lnTo>
                    <a:pt x="882" y="1364"/>
                  </a:lnTo>
                  <a:lnTo>
                    <a:pt x="848" y="1447"/>
                  </a:lnTo>
                  <a:lnTo>
                    <a:pt x="749" y="1629"/>
                  </a:lnTo>
                  <a:lnTo>
                    <a:pt x="682" y="1713"/>
                  </a:lnTo>
                  <a:lnTo>
                    <a:pt x="616" y="1762"/>
                  </a:lnTo>
                  <a:lnTo>
                    <a:pt x="533" y="1812"/>
                  </a:lnTo>
                  <a:lnTo>
                    <a:pt x="433" y="1829"/>
                  </a:lnTo>
                  <a:lnTo>
                    <a:pt x="1" y="1829"/>
                  </a:lnTo>
                  <a:lnTo>
                    <a:pt x="1" y="3258"/>
                  </a:lnTo>
                  <a:lnTo>
                    <a:pt x="433" y="3258"/>
                  </a:lnTo>
                  <a:lnTo>
                    <a:pt x="533" y="3275"/>
                  </a:lnTo>
                  <a:lnTo>
                    <a:pt x="616" y="3308"/>
                  </a:lnTo>
                  <a:lnTo>
                    <a:pt x="682" y="3358"/>
                  </a:lnTo>
                  <a:lnTo>
                    <a:pt x="749" y="3441"/>
                  </a:lnTo>
                  <a:lnTo>
                    <a:pt x="848" y="3624"/>
                  </a:lnTo>
                  <a:lnTo>
                    <a:pt x="882" y="3707"/>
                  </a:lnTo>
                  <a:lnTo>
                    <a:pt x="898" y="3807"/>
                  </a:lnTo>
                  <a:lnTo>
                    <a:pt x="898" y="3890"/>
                  </a:lnTo>
                  <a:lnTo>
                    <a:pt x="865" y="3990"/>
                  </a:lnTo>
                  <a:lnTo>
                    <a:pt x="632" y="4372"/>
                  </a:lnTo>
                  <a:lnTo>
                    <a:pt x="1879" y="5087"/>
                  </a:lnTo>
                  <a:lnTo>
                    <a:pt x="2095" y="4704"/>
                  </a:lnTo>
                  <a:lnTo>
                    <a:pt x="2162" y="4621"/>
                  </a:lnTo>
                  <a:lnTo>
                    <a:pt x="2228" y="4571"/>
                  </a:lnTo>
                  <a:lnTo>
                    <a:pt x="2328" y="4538"/>
                  </a:lnTo>
                  <a:lnTo>
                    <a:pt x="2727" y="4538"/>
                  </a:lnTo>
                  <a:lnTo>
                    <a:pt x="2810" y="4571"/>
                  </a:lnTo>
                  <a:lnTo>
                    <a:pt x="2876" y="4621"/>
                  </a:lnTo>
                  <a:lnTo>
                    <a:pt x="2943" y="4704"/>
                  </a:lnTo>
                  <a:lnTo>
                    <a:pt x="3175" y="5087"/>
                  </a:lnTo>
                  <a:lnTo>
                    <a:pt x="4405" y="4372"/>
                  </a:lnTo>
                  <a:lnTo>
                    <a:pt x="4189" y="3990"/>
                  </a:lnTo>
                  <a:lnTo>
                    <a:pt x="4139" y="3890"/>
                  </a:lnTo>
                  <a:lnTo>
                    <a:pt x="4139" y="3807"/>
                  </a:lnTo>
                  <a:lnTo>
                    <a:pt x="4139" y="3707"/>
                  </a:lnTo>
                  <a:lnTo>
                    <a:pt x="4189" y="3624"/>
                  </a:lnTo>
                  <a:lnTo>
                    <a:pt x="4289" y="3441"/>
                  </a:lnTo>
                  <a:lnTo>
                    <a:pt x="4339" y="3358"/>
                  </a:lnTo>
                  <a:lnTo>
                    <a:pt x="4422" y="3308"/>
                  </a:lnTo>
                  <a:lnTo>
                    <a:pt x="4505" y="3275"/>
                  </a:lnTo>
                  <a:lnTo>
                    <a:pt x="4588" y="3258"/>
                  </a:lnTo>
                  <a:lnTo>
                    <a:pt x="5037" y="3258"/>
                  </a:lnTo>
                  <a:lnTo>
                    <a:pt x="5037" y="1829"/>
                  </a:lnTo>
                  <a:lnTo>
                    <a:pt x="4588" y="1829"/>
                  </a:lnTo>
                  <a:lnTo>
                    <a:pt x="4505" y="1812"/>
                  </a:lnTo>
                  <a:lnTo>
                    <a:pt x="4422" y="1762"/>
                  </a:lnTo>
                  <a:lnTo>
                    <a:pt x="4339" y="1713"/>
                  </a:lnTo>
                  <a:lnTo>
                    <a:pt x="4289" y="1629"/>
                  </a:lnTo>
                  <a:lnTo>
                    <a:pt x="4189" y="1447"/>
                  </a:lnTo>
                  <a:lnTo>
                    <a:pt x="4139" y="1364"/>
                  </a:lnTo>
                  <a:lnTo>
                    <a:pt x="4139" y="1264"/>
                  </a:lnTo>
                  <a:lnTo>
                    <a:pt x="4139" y="1181"/>
                  </a:lnTo>
                  <a:lnTo>
                    <a:pt x="4189" y="1098"/>
                  </a:lnTo>
                  <a:lnTo>
                    <a:pt x="4405" y="715"/>
                  </a:lnTo>
                  <a:lnTo>
                    <a:pt x="3175" y="1"/>
                  </a:lnTo>
                  <a:lnTo>
                    <a:pt x="2943" y="383"/>
                  </a:lnTo>
                  <a:lnTo>
                    <a:pt x="2893" y="449"/>
                  </a:lnTo>
                  <a:lnTo>
                    <a:pt x="2810" y="499"/>
                  </a:lnTo>
                  <a:lnTo>
                    <a:pt x="2727" y="532"/>
                  </a:lnTo>
                  <a:lnTo>
                    <a:pt x="2627" y="549"/>
                  </a:lnTo>
                  <a:lnTo>
                    <a:pt x="2427" y="549"/>
                  </a:lnTo>
                  <a:lnTo>
                    <a:pt x="2328" y="532"/>
                  </a:lnTo>
                  <a:lnTo>
                    <a:pt x="2245" y="499"/>
                  </a:lnTo>
                  <a:lnTo>
                    <a:pt x="2162" y="449"/>
                  </a:lnTo>
                  <a:lnTo>
                    <a:pt x="2095" y="366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930175" y="1911125"/>
              <a:ext cx="127175" cy="125500"/>
            </a:xfrm>
            <a:custGeom>
              <a:avLst/>
              <a:gdLst/>
              <a:ahLst/>
              <a:cxnLst/>
              <a:rect l="l" t="t" r="r" b="b"/>
              <a:pathLst>
                <a:path w="5087" h="5020" extrusionOk="0">
                  <a:moveTo>
                    <a:pt x="2677" y="1346"/>
                  </a:moveTo>
                  <a:lnTo>
                    <a:pt x="2793" y="1363"/>
                  </a:lnTo>
                  <a:lnTo>
                    <a:pt x="2910" y="1396"/>
                  </a:lnTo>
                  <a:lnTo>
                    <a:pt x="3009" y="1446"/>
                  </a:lnTo>
                  <a:lnTo>
                    <a:pt x="3126" y="1496"/>
                  </a:lnTo>
                  <a:lnTo>
                    <a:pt x="3209" y="1546"/>
                  </a:lnTo>
                  <a:lnTo>
                    <a:pt x="3308" y="1612"/>
                  </a:lnTo>
                  <a:lnTo>
                    <a:pt x="3392" y="1695"/>
                  </a:lnTo>
                  <a:lnTo>
                    <a:pt x="3458" y="1779"/>
                  </a:lnTo>
                  <a:lnTo>
                    <a:pt x="3525" y="1862"/>
                  </a:lnTo>
                  <a:lnTo>
                    <a:pt x="3591" y="1961"/>
                  </a:lnTo>
                  <a:lnTo>
                    <a:pt x="3641" y="2061"/>
                  </a:lnTo>
                  <a:lnTo>
                    <a:pt x="3674" y="2177"/>
                  </a:lnTo>
                  <a:lnTo>
                    <a:pt x="3707" y="2277"/>
                  </a:lnTo>
                  <a:lnTo>
                    <a:pt x="3724" y="2394"/>
                  </a:lnTo>
                  <a:lnTo>
                    <a:pt x="3724" y="2526"/>
                  </a:lnTo>
                  <a:lnTo>
                    <a:pt x="3724" y="2643"/>
                  </a:lnTo>
                  <a:lnTo>
                    <a:pt x="3707" y="2759"/>
                  </a:lnTo>
                  <a:lnTo>
                    <a:pt x="3674" y="2876"/>
                  </a:lnTo>
                  <a:lnTo>
                    <a:pt x="3641" y="2975"/>
                  </a:lnTo>
                  <a:lnTo>
                    <a:pt x="3591" y="3075"/>
                  </a:lnTo>
                  <a:lnTo>
                    <a:pt x="3525" y="3175"/>
                  </a:lnTo>
                  <a:lnTo>
                    <a:pt x="3458" y="3274"/>
                  </a:lnTo>
                  <a:lnTo>
                    <a:pt x="3375" y="3358"/>
                  </a:lnTo>
                  <a:lnTo>
                    <a:pt x="3292" y="3424"/>
                  </a:lnTo>
                  <a:lnTo>
                    <a:pt x="3209" y="3490"/>
                  </a:lnTo>
                  <a:lnTo>
                    <a:pt x="3109" y="3557"/>
                  </a:lnTo>
                  <a:lnTo>
                    <a:pt x="3009" y="3607"/>
                  </a:lnTo>
                  <a:lnTo>
                    <a:pt x="2893" y="3640"/>
                  </a:lnTo>
                  <a:lnTo>
                    <a:pt x="2793" y="3673"/>
                  </a:lnTo>
                  <a:lnTo>
                    <a:pt x="2660" y="3690"/>
                  </a:lnTo>
                  <a:lnTo>
                    <a:pt x="2428" y="3690"/>
                  </a:lnTo>
                  <a:lnTo>
                    <a:pt x="2311" y="3673"/>
                  </a:lnTo>
                  <a:lnTo>
                    <a:pt x="2195" y="3640"/>
                  </a:lnTo>
                  <a:lnTo>
                    <a:pt x="2079" y="3590"/>
                  </a:lnTo>
                  <a:lnTo>
                    <a:pt x="1979" y="3540"/>
                  </a:lnTo>
                  <a:lnTo>
                    <a:pt x="1879" y="3490"/>
                  </a:lnTo>
                  <a:lnTo>
                    <a:pt x="1796" y="3424"/>
                  </a:lnTo>
                  <a:lnTo>
                    <a:pt x="1713" y="3341"/>
                  </a:lnTo>
                  <a:lnTo>
                    <a:pt x="1646" y="3258"/>
                  </a:lnTo>
                  <a:lnTo>
                    <a:pt x="1580" y="3158"/>
                  </a:lnTo>
                  <a:lnTo>
                    <a:pt x="1513" y="3075"/>
                  </a:lnTo>
                  <a:lnTo>
                    <a:pt x="1464" y="2959"/>
                  </a:lnTo>
                  <a:lnTo>
                    <a:pt x="1430" y="2859"/>
                  </a:lnTo>
                  <a:lnTo>
                    <a:pt x="1397" y="2743"/>
                  </a:lnTo>
                  <a:lnTo>
                    <a:pt x="1380" y="2626"/>
                  </a:lnTo>
                  <a:lnTo>
                    <a:pt x="1380" y="2510"/>
                  </a:lnTo>
                  <a:lnTo>
                    <a:pt x="1380" y="2394"/>
                  </a:lnTo>
                  <a:lnTo>
                    <a:pt x="1397" y="2277"/>
                  </a:lnTo>
                  <a:lnTo>
                    <a:pt x="1430" y="2161"/>
                  </a:lnTo>
                  <a:lnTo>
                    <a:pt x="1480" y="2044"/>
                  </a:lnTo>
                  <a:lnTo>
                    <a:pt x="1530" y="1945"/>
                  </a:lnTo>
                  <a:lnTo>
                    <a:pt x="1580" y="1845"/>
                  </a:lnTo>
                  <a:lnTo>
                    <a:pt x="1646" y="1762"/>
                  </a:lnTo>
                  <a:lnTo>
                    <a:pt x="1729" y="1679"/>
                  </a:lnTo>
                  <a:lnTo>
                    <a:pt x="1813" y="1612"/>
                  </a:lnTo>
                  <a:lnTo>
                    <a:pt x="1912" y="1546"/>
                  </a:lnTo>
                  <a:lnTo>
                    <a:pt x="1995" y="1479"/>
                  </a:lnTo>
                  <a:lnTo>
                    <a:pt x="2112" y="1429"/>
                  </a:lnTo>
                  <a:lnTo>
                    <a:pt x="2211" y="1396"/>
                  </a:lnTo>
                  <a:lnTo>
                    <a:pt x="2328" y="1363"/>
                  </a:lnTo>
                  <a:lnTo>
                    <a:pt x="2444" y="1346"/>
                  </a:lnTo>
                  <a:close/>
                  <a:moveTo>
                    <a:pt x="1829" y="0"/>
                  </a:moveTo>
                  <a:lnTo>
                    <a:pt x="1829" y="432"/>
                  </a:lnTo>
                  <a:lnTo>
                    <a:pt x="1813" y="532"/>
                  </a:lnTo>
                  <a:lnTo>
                    <a:pt x="1779" y="615"/>
                  </a:lnTo>
                  <a:lnTo>
                    <a:pt x="1713" y="682"/>
                  </a:lnTo>
                  <a:lnTo>
                    <a:pt x="1630" y="731"/>
                  </a:lnTo>
                  <a:lnTo>
                    <a:pt x="1447" y="848"/>
                  </a:lnTo>
                  <a:lnTo>
                    <a:pt x="1364" y="881"/>
                  </a:lnTo>
                  <a:lnTo>
                    <a:pt x="1281" y="898"/>
                  </a:lnTo>
                  <a:lnTo>
                    <a:pt x="1181" y="881"/>
                  </a:lnTo>
                  <a:lnTo>
                    <a:pt x="1098" y="848"/>
                  </a:lnTo>
                  <a:lnTo>
                    <a:pt x="716" y="615"/>
                  </a:lnTo>
                  <a:lnTo>
                    <a:pt x="1" y="1862"/>
                  </a:lnTo>
                  <a:lnTo>
                    <a:pt x="383" y="2094"/>
                  </a:lnTo>
                  <a:lnTo>
                    <a:pt x="450" y="2144"/>
                  </a:lnTo>
                  <a:lnTo>
                    <a:pt x="516" y="2227"/>
                  </a:lnTo>
                  <a:lnTo>
                    <a:pt x="533" y="2310"/>
                  </a:lnTo>
                  <a:lnTo>
                    <a:pt x="549" y="2410"/>
                  </a:lnTo>
                  <a:lnTo>
                    <a:pt x="549" y="2510"/>
                  </a:lnTo>
                  <a:lnTo>
                    <a:pt x="549" y="2610"/>
                  </a:lnTo>
                  <a:lnTo>
                    <a:pt x="533" y="2709"/>
                  </a:lnTo>
                  <a:lnTo>
                    <a:pt x="516" y="2792"/>
                  </a:lnTo>
                  <a:lnTo>
                    <a:pt x="450" y="2876"/>
                  </a:lnTo>
                  <a:lnTo>
                    <a:pt x="383" y="2925"/>
                  </a:lnTo>
                  <a:lnTo>
                    <a:pt x="1" y="3158"/>
                  </a:lnTo>
                  <a:lnTo>
                    <a:pt x="716" y="4405"/>
                  </a:lnTo>
                  <a:lnTo>
                    <a:pt x="1098" y="4172"/>
                  </a:lnTo>
                  <a:lnTo>
                    <a:pt x="1181" y="4139"/>
                  </a:lnTo>
                  <a:lnTo>
                    <a:pt x="1281" y="4122"/>
                  </a:lnTo>
                  <a:lnTo>
                    <a:pt x="1364" y="4139"/>
                  </a:lnTo>
                  <a:lnTo>
                    <a:pt x="1447" y="4172"/>
                  </a:lnTo>
                  <a:lnTo>
                    <a:pt x="1630" y="4288"/>
                  </a:lnTo>
                  <a:lnTo>
                    <a:pt x="1713" y="4338"/>
                  </a:lnTo>
                  <a:lnTo>
                    <a:pt x="1779" y="4405"/>
                  </a:lnTo>
                  <a:lnTo>
                    <a:pt x="1813" y="4488"/>
                  </a:lnTo>
                  <a:lnTo>
                    <a:pt x="1829" y="4587"/>
                  </a:lnTo>
                  <a:lnTo>
                    <a:pt x="1829" y="5020"/>
                  </a:lnTo>
                  <a:lnTo>
                    <a:pt x="3259" y="5020"/>
                  </a:lnTo>
                  <a:lnTo>
                    <a:pt x="3259" y="4621"/>
                  </a:lnTo>
                  <a:lnTo>
                    <a:pt x="3275" y="4521"/>
                  </a:lnTo>
                  <a:lnTo>
                    <a:pt x="3308" y="4438"/>
                  </a:lnTo>
                  <a:lnTo>
                    <a:pt x="3375" y="4371"/>
                  </a:lnTo>
                  <a:lnTo>
                    <a:pt x="3441" y="4322"/>
                  </a:lnTo>
                  <a:lnTo>
                    <a:pt x="3624" y="4205"/>
                  </a:lnTo>
                  <a:lnTo>
                    <a:pt x="3724" y="4172"/>
                  </a:lnTo>
                  <a:lnTo>
                    <a:pt x="3807" y="4155"/>
                  </a:lnTo>
                  <a:lnTo>
                    <a:pt x="3907" y="4172"/>
                  </a:lnTo>
                  <a:lnTo>
                    <a:pt x="3990" y="4205"/>
                  </a:lnTo>
                  <a:lnTo>
                    <a:pt x="4372" y="4438"/>
                  </a:lnTo>
                  <a:lnTo>
                    <a:pt x="5087" y="3191"/>
                  </a:lnTo>
                  <a:lnTo>
                    <a:pt x="4705" y="2942"/>
                  </a:lnTo>
                  <a:lnTo>
                    <a:pt x="4638" y="2876"/>
                  </a:lnTo>
                  <a:lnTo>
                    <a:pt x="4572" y="2809"/>
                  </a:lnTo>
                  <a:lnTo>
                    <a:pt x="4538" y="2726"/>
                  </a:lnTo>
                  <a:lnTo>
                    <a:pt x="4538" y="2626"/>
                  </a:lnTo>
                  <a:lnTo>
                    <a:pt x="4538" y="2526"/>
                  </a:lnTo>
                  <a:lnTo>
                    <a:pt x="4538" y="2410"/>
                  </a:lnTo>
                  <a:lnTo>
                    <a:pt x="4538" y="2327"/>
                  </a:lnTo>
                  <a:lnTo>
                    <a:pt x="4572" y="2227"/>
                  </a:lnTo>
                  <a:lnTo>
                    <a:pt x="4638" y="2161"/>
                  </a:lnTo>
                  <a:lnTo>
                    <a:pt x="4705" y="2094"/>
                  </a:lnTo>
                  <a:lnTo>
                    <a:pt x="5087" y="1878"/>
                  </a:lnTo>
                  <a:lnTo>
                    <a:pt x="4372" y="632"/>
                  </a:lnTo>
                  <a:lnTo>
                    <a:pt x="3990" y="864"/>
                  </a:lnTo>
                  <a:lnTo>
                    <a:pt x="3907" y="898"/>
                  </a:lnTo>
                  <a:lnTo>
                    <a:pt x="3807" y="914"/>
                  </a:lnTo>
                  <a:lnTo>
                    <a:pt x="3724" y="898"/>
                  </a:lnTo>
                  <a:lnTo>
                    <a:pt x="3624" y="864"/>
                  </a:lnTo>
                  <a:lnTo>
                    <a:pt x="3441" y="748"/>
                  </a:lnTo>
                  <a:lnTo>
                    <a:pt x="3375" y="698"/>
                  </a:lnTo>
                  <a:lnTo>
                    <a:pt x="3308" y="632"/>
                  </a:lnTo>
                  <a:lnTo>
                    <a:pt x="3275" y="532"/>
                  </a:lnTo>
                  <a:lnTo>
                    <a:pt x="3259" y="449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079350" y="3057125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01" y="1"/>
                  </a:moveTo>
                  <a:lnTo>
                    <a:pt x="101" y="101"/>
                  </a:lnTo>
                  <a:lnTo>
                    <a:pt x="1" y="101"/>
                  </a:lnTo>
                  <a:lnTo>
                    <a:pt x="1" y="283"/>
                  </a:lnTo>
                  <a:lnTo>
                    <a:pt x="283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770625" y="3059625"/>
              <a:ext cx="299625" cy="4600"/>
            </a:xfrm>
            <a:custGeom>
              <a:avLst/>
              <a:gdLst/>
              <a:ahLst/>
              <a:cxnLst/>
              <a:rect l="l" t="t" r="r" b="b"/>
              <a:pathLst>
                <a:path w="11985" h="184" extrusionOk="0">
                  <a:moveTo>
                    <a:pt x="0" y="1"/>
                  </a:moveTo>
                  <a:lnTo>
                    <a:pt x="0" y="183"/>
                  </a:lnTo>
                  <a:lnTo>
                    <a:pt x="366" y="183"/>
                  </a:lnTo>
                  <a:lnTo>
                    <a:pt x="366" y="1"/>
                  </a:lnTo>
                  <a:close/>
                  <a:moveTo>
                    <a:pt x="732" y="1"/>
                  </a:moveTo>
                  <a:lnTo>
                    <a:pt x="732" y="183"/>
                  </a:lnTo>
                  <a:lnTo>
                    <a:pt x="1097" y="183"/>
                  </a:lnTo>
                  <a:lnTo>
                    <a:pt x="1097" y="1"/>
                  </a:lnTo>
                  <a:close/>
                  <a:moveTo>
                    <a:pt x="1463" y="1"/>
                  </a:moveTo>
                  <a:lnTo>
                    <a:pt x="1463" y="183"/>
                  </a:lnTo>
                  <a:lnTo>
                    <a:pt x="1829" y="183"/>
                  </a:lnTo>
                  <a:lnTo>
                    <a:pt x="1829" y="1"/>
                  </a:lnTo>
                  <a:close/>
                  <a:moveTo>
                    <a:pt x="2178" y="1"/>
                  </a:moveTo>
                  <a:lnTo>
                    <a:pt x="2178" y="183"/>
                  </a:lnTo>
                  <a:lnTo>
                    <a:pt x="2543" y="183"/>
                  </a:lnTo>
                  <a:lnTo>
                    <a:pt x="2543" y="1"/>
                  </a:lnTo>
                  <a:close/>
                  <a:moveTo>
                    <a:pt x="2909" y="1"/>
                  </a:moveTo>
                  <a:lnTo>
                    <a:pt x="2909" y="183"/>
                  </a:lnTo>
                  <a:lnTo>
                    <a:pt x="3275" y="183"/>
                  </a:lnTo>
                  <a:lnTo>
                    <a:pt x="3275" y="1"/>
                  </a:lnTo>
                  <a:close/>
                  <a:moveTo>
                    <a:pt x="3640" y="1"/>
                  </a:moveTo>
                  <a:lnTo>
                    <a:pt x="3640" y="183"/>
                  </a:lnTo>
                  <a:lnTo>
                    <a:pt x="4006" y="183"/>
                  </a:lnTo>
                  <a:lnTo>
                    <a:pt x="4006" y="1"/>
                  </a:lnTo>
                  <a:close/>
                  <a:moveTo>
                    <a:pt x="4372" y="1"/>
                  </a:moveTo>
                  <a:lnTo>
                    <a:pt x="4372" y="183"/>
                  </a:lnTo>
                  <a:lnTo>
                    <a:pt x="4721" y="183"/>
                  </a:lnTo>
                  <a:lnTo>
                    <a:pt x="4721" y="1"/>
                  </a:lnTo>
                  <a:close/>
                  <a:moveTo>
                    <a:pt x="5086" y="1"/>
                  </a:moveTo>
                  <a:lnTo>
                    <a:pt x="5086" y="183"/>
                  </a:lnTo>
                  <a:lnTo>
                    <a:pt x="5452" y="183"/>
                  </a:lnTo>
                  <a:lnTo>
                    <a:pt x="5452" y="1"/>
                  </a:lnTo>
                  <a:close/>
                  <a:moveTo>
                    <a:pt x="5818" y="1"/>
                  </a:moveTo>
                  <a:lnTo>
                    <a:pt x="5818" y="183"/>
                  </a:lnTo>
                  <a:lnTo>
                    <a:pt x="6183" y="183"/>
                  </a:lnTo>
                  <a:lnTo>
                    <a:pt x="6183" y="1"/>
                  </a:lnTo>
                  <a:close/>
                  <a:moveTo>
                    <a:pt x="6549" y="1"/>
                  </a:moveTo>
                  <a:lnTo>
                    <a:pt x="6549" y="183"/>
                  </a:lnTo>
                  <a:lnTo>
                    <a:pt x="6915" y="183"/>
                  </a:lnTo>
                  <a:lnTo>
                    <a:pt x="6915" y="1"/>
                  </a:lnTo>
                  <a:close/>
                  <a:moveTo>
                    <a:pt x="7264" y="1"/>
                  </a:moveTo>
                  <a:lnTo>
                    <a:pt x="7264" y="183"/>
                  </a:lnTo>
                  <a:lnTo>
                    <a:pt x="7629" y="183"/>
                  </a:lnTo>
                  <a:lnTo>
                    <a:pt x="7629" y="1"/>
                  </a:lnTo>
                  <a:close/>
                  <a:moveTo>
                    <a:pt x="7995" y="1"/>
                  </a:moveTo>
                  <a:lnTo>
                    <a:pt x="7995" y="183"/>
                  </a:lnTo>
                  <a:lnTo>
                    <a:pt x="8361" y="183"/>
                  </a:lnTo>
                  <a:lnTo>
                    <a:pt x="8361" y="1"/>
                  </a:lnTo>
                  <a:close/>
                  <a:moveTo>
                    <a:pt x="8726" y="1"/>
                  </a:moveTo>
                  <a:lnTo>
                    <a:pt x="8726" y="183"/>
                  </a:lnTo>
                  <a:lnTo>
                    <a:pt x="9092" y="183"/>
                  </a:lnTo>
                  <a:lnTo>
                    <a:pt x="9092" y="1"/>
                  </a:lnTo>
                  <a:close/>
                  <a:moveTo>
                    <a:pt x="9441" y="1"/>
                  </a:moveTo>
                  <a:lnTo>
                    <a:pt x="9441" y="183"/>
                  </a:lnTo>
                  <a:lnTo>
                    <a:pt x="9807" y="183"/>
                  </a:lnTo>
                  <a:lnTo>
                    <a:pt x="9807" y="1"/>
                  </a:lnTo>
                  <a:close/>
                  <a:moveTo>
                    <a:pt x="10172" y="1"/>
                  </a:moveTo>
                  <a:lnTo>
                    <a:pt x="10172" y="183"/>
                  </a:lnTo>
                  <a:lnTo>
                    <a:pt x="10538" y="183"/>
                  </a:lnTo>
                  <a:lnTo>
                    <a:pt x="10538" y="1"/>
                  </a:lnTo>
                  <a:close/>
                  <a:moveTo>
                    <a:pt x="10904" y="1"/>
                  </a:moveTo>
                  <a:lnTo>
                    <a:pt x="10904" y="183"/>
                  </a:lnTo>
                  <a:lnTo>
                    <a:pt x="11269" y="183"/>
                  </a:lnTo>
                  <a:lnTo>
                    <a:pt x="11269" y="1"/>
                  </a:lnTo>
                  <a:close/>
                  <a:moveTo>
                    <a:pt x="11635" y="1"/>
                  </a:moveTo>
                  <a:lnTo>
                    <a:pt x="11635" y="183"/>
                  </a:lnTo>
                  <a:lnTo>
                    <a:pt x="11984" y="183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754825" y="3057125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283"/>
                  </a:lnTo>
                  <a:lnTo>
                    <a:pt x="283" y="283"/>
                  </a:lnTo>
                  <a:lnTo>
                    <a:pt x="283" y="101"/>
                  </a:lnTo>
                  <a:lnTo>
                    <a:pt x="184" y="10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6754825" y="2748825"/>
              <a:ext cx="4600" cy="299600"/>
            </a:xfrm>
            <a:custGeom>
              <a:avLst/>
              <a:gdLst/>
              <a:ahLst/>
              <a:cxnLst/>
              <a:rect l="l" t="t" r="r" b="b"/>
              <a:pathLst>
                <a:path w="184" h="11984" extrusionOk="0">
                  <a:moveTo>
                    <a:pt x="1" y="0"/>
                  </a:moveTo>
                  <a:lnTo>
                    <a:pt x="1" y="349"/>
                  </a:lnTo>
                  <a:lnTo>
                    <a:pt x="184" y="349"/>
                  </a:lnTo>
                  <a:lnTo>
                    <a:pt x="184" y="0"/>
                  </a:lnTo>
                  <a:close/>
                  <a:moveTo>
                    <a:pt x="1" y="715"/>
                  </a:moveTo>
                  <a:lnTo>
                    <a:pt x="1" y="1080"/>
                  </a:lnTo>
                  <a:lnTo>
                    <a:pt x="184" y="1080"/>
                  </a:lnTo>
                  <a:lnTo>
                    <a:pt x="184" y="715"/>
                  </a:lnTo>
                  <a:close/>
                  <a:moveTo>
                    <a:pt x="1" y="1446"/>
                  </a:moveTo>
                  <a:lnTo>
                    <a:pt x="1" y="1812"/>
                  </a:lnTo>
                  <a:lnTo>
                    <a:pt x="184" y="1812"/>
                  </a:lnTo>
                  <a:lnTo>
                    <a:pt x="184" y="1446"/>
                  </a:lnTo>
                  <a:close/>
                  <a:moveTo>
                    <a:pt x="1" y="2161"/>
                  </a:moveTo>
                  <a:lnTo>
                    <a:pt x="1" y="2543"/>
                  </a:lnTo>
                  <a:lnTo>
                    <a:pt x="184" y="2543"/>
                  </a:lnTo>
                  <a:lnTo>
                    <a:pt x="184" y="2161"/>
                  </a:lnTo>
                  <a:close/>
                  <a:moveTo>
                    <a:pt x="1" y="2892"/>
                  </a:moveTo>
                  <a:lnTo>
                    <a:pt x="1" y="3258"/>
                  </a:lnTo>
                  <a:lnTo>
                    <a:pt x="184" y="3258"/>
                  </a:lnTo>
                  <a:lnTo>
                    <a:pt x="184" y="2892"/>
                  </a:lnTo>
                  <a:close/>
                  <a:moveTo>
                    <a:pt x="1" y="3623"/>
                  </a:moveTo>
                  <a:lnTo>
                    <a:pt x="1" y="3989"/>
                  </a:lnTo>
                  <a:lnTo>
                    <a:pt x="184" y="3989"/>
                  </a:lnTo>
                  <a:lnTo>
                    <a:pt x="184" y="3623"/>
                  </a:lnTo>
                  <a:close/>
                  <a:moveTo>
                    <a:pt x="1" y="4355"/>
                  </a:moveTo>
                  <a:lnTo>
                    <a:pt x="1" y="4720"/>
                  </a:lnTo>
                  <a:lnTo>
                    <a:pt x="184" y="4720"/>
                  </a:lnTo>
                  <a:lnTo>
                    <a:pt x="184" y="4355"/>
                  </a:lnTo>
                  <a:close/>
                  <a:moveTo>
                    <a:pt x="1" y="5070"/>
                  </a:moveTo>
                  <a:lnTo>
                    <a:pt x="1" y="5435"/>
                  </a:lnTo>
                  <a:lnTo>
                    <a:pt x="184" y="5435"/>
                  </a:lnTo>
                  <a:lnTo>
                    <a:pt x="184" y="5070"/>
                  </a:lnTo>
                  <a:close/>
                  <a:moveTo>
                    <a:pt x="1" y="5801"/>
                  </a:moveTo>
                  <a:lnTo>
                    <a:pt x="1" y="6167"/>
                  </a:lnTo>
                  <a:lnTo>
                    <a:pt x="184" y="6167"/>
                  </a:lnTo>
                  <a:lnTo>
                    <a:pt x="184" y="5801"/>
                  </a:lnTo>
                  <a:close/>
                  <a:moveTo>
                    <a:pt x="1" y="6532"/>
                  </a:moveTo>
                  <a:lnTo>
                    <a:pt x="1" y="6898"/>
                  </a:lnTo>
                  <a:lnTo>
                    <a:pt x="184" y="6898"/>
                  </a:lnTo>
                  <a:lnTo>
                    <a:pt x="184" y="6532"/>
                  </a:lnTo>
                  <a:close/>
                  <a:moveTo>
                    <a:pt x="1" y="7263"/>
                  </a:moveTo>
                  <a:lnTo>
                    <a:pt x="1" y="7613"/>
                  </a:lnTo>
                  <a:lnTo>
                    <a:pt x="184" y="7613"/>
                  </a:lnTo>
                  <a:lnTo>
                    <a:pt x="184" y="7263"/>
                  </a:lnTo>
                  <a:close/>
                  <a:moveTo>
                    <a:pt x="1" y="7978"/>
                  </a:moveTo>
                  <a:lnTo>
                    <a:pt x="1" y="8344"/>
                  </a:lnTo>
                  <a:lnTo>
                    <a:pt x="184" y="8344"/>
                  </a:lnTo>
                  <a:lnTo>
                    <a:pt x="184" y="7978"/>
                  </a:lnTo>
                  <a:close/>
                  <a:moveTo>
                    <a:pt x="1" y="8710"/>
                  </a:moveTo>
                  <a:lnTo>
                    <a:pt x="1" y="9075"/>
                  </a:lnTo>
                  <a:lnTo>
                    <a:pt x="184" y="9075"/>
                  </a:lnTo>
                  <a:lnTo>
                    <a:pt x="184" y="8710"/>
                  </a:lnTo>
                  <a:close/>
                  <a:moveTo>
                    <a:pt x="1" y="9441"/>
                  </a:moveTo>
                  <a:lnTo>
                    <a:pt x="1" y="9807"/>
                  </a:lnTo>
                  <a:lnTo>
                    <a:pt x="184" y="9807"/>
                  </a:lnTo>
                  <a:lnTo>
                    <a:pt x="184" y="9441"/>
                  </a:lnTo>
                  <a:close/>
                  <a:moveTo>
                    <a:pt x="1" y="10156"/>
                  </a:moveTo>
                  <a:lnTo>
                    <a:pt x="1" y="10521"/>
                  </a:lnTo>
                  <a:lnTo>
                    <a:pt x="184" y="10521"/>
                  </a:lnTo>
                  <a:lnTo>
                    <a:pt x="184" y="10156"/>
                  </a:lnTo>
                  <a:close/>
                  <a:moveTo>
                    <a:pt x="1" y="10887"/>
                  </a:moveTo>
                  <a:lnTo>
                    <a:pt x="1" y="11253"/>
                  </a:lnTo>
                  <a:lnTo>
                    <a:pt x="184" y="11253"/>
                  </a:lnTo>
                  <a:lnTo>
                    <a:pt x="184" y="10887"/>
                  </a:lnTo>
                  <a:close/>
                  <a:moveTo>
                    <a:pt x="1" y="11618"/>
                  </a:moveTo>
                  <a:lnTo>
                    <a:pt x="1" y="11984"/>
                  </a:lnTo>
                  <a:lnTo>
                    <a:pt x="184" y="11984"/>
                  </a:lnTo>
                  <a:lnTo>
                    <a:pt x="184" y="11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54825" y="273260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84" y="283"/>
                  </a:lnTo>
                  <a:lnTo>
                    <a:pt x="184" y="184"/>
                  </a:lnTo>
                  <a:lnTo>
                    <a:pt x="283" y="184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6770625" y="2732600"/>
              <a:ext cx="299625" cy="4600"/>
            </a:xfrm>
            <a:custGeom>
              <a:avLst/>
              <a:gdLst/>
              <a:ahLst/>
              <a:cxnLst/>
              <a:rect l="l" t="t" r="r" b="b"/>
              <a:pathLst>
                <a:path w="11985" h="184" extrusionOk="0">
                  <a:moveTo>
                    <a:pt x="0" y="1"/>
                  </a:moveTo>
                  <a:lnTo>
                    <a:pt x="0" y="184"/>
                  </a:lnTo>
                  <a:lnTo>
                    <a:pt x="366" y="184"/>
                  </a:lnTo>
                  <a:lnTo>
                    <a:pt x="366" y="1"/>
                  </a:lnTo>
                  <a:close/>
                  <a:moveTo>
                    <a:pt x="732" y="1"/>
                  </a:moveTo>
                  <a:lnTo>
                    <a:pt x="732" y="184"/>
                  </a:lnTo>
                  <a:lnTo>
                    <a:pt x="1097" y="184"/>
                  </a:lnTo>
                  <a:lnTo>
                    <a:pt x="1097" y="1"/>
                  </a:lnTo>
                  <a:close/>
                  <a:moveTo>
                    <a:pt x="1463" y="1"/>
                  </a:moveTo>
                  <a:lnTo>
                    <a:pt x="1463" y="184"/>
                  </a:lnTo>
                  <a:lnTo>
                    <a:pt x="1829" y="184"/>
                  </a:lnTo>
                  <a:lnTo>
                    <a:pt x="1829" y="1"/>
                  </a:lnTo>
                  <a:close/>
                  <a:moveTo>
                    <a:pt x="2178" y="1"/>
                  </a:moveTo>
                  <a:lnTo>
                    <a:pt x="2178" y="184"/>
                  </a:lnTo>
                  <a:lnTo>
                    <a:pt x="2543" y="184"/>
                  </a:lnTo>
                  <a:lnTo>
                    <a:pt x="2543" y="1"/>
                  </a:lnTo>
                  <a:close/>
                  <a:moveTo>
                    <a:pt x="2909" y="1"/>
                  </a:moveTo>
                  <a:lnTo>
                    <a:pt x="2909" y="184"/>
                  </a:lnTo>
                  <a:lnTo>
                    <a:pt x="3275" y="184"/>
                  </a:lnTo>
                  <a:lnTo>
                    <a:pt x="3275" y="1"/>
                  </a:lnTo>
                  <a:close/>
                  <a:moveTo>
                    <a:pt x="3640" y="1"/>
                  </a:moveTo>
                  <a:lnTo>
                    <a:pt x="3640" y="184"/>
                  </a:lnTo>
                  <a:lnTo>
                    <a:pt x="4006" y="184"/>
                  </a:lnTo>
                  <a:lnTo>
                    <a:pt x="4006" y="1"/>
                  </a:lnTo>
                  <a:close/>
                  <a:moveTo>
                    <a:pt x="4372" y="1"/>
                  </a:moveTo>
                  <a:lnTo>
                    <a:pt x="4372" y="184"/>
                  </a:lnTo>
                  <a:lnTo>
                    <a:pt x="4721" y="184"/>
                  </a:lnTo>
                  <a:lnTo>
                    <a:pt x="4721" y="1"/>
                  </a:lnTo>
                  <a:close/>
                  <a:moveTo>
                    <a:pt x="5086" y="1"/>
                  </a:moveTo>
                  <a:lnTo>
                    <a:pt x="5086" y="184"/>
                  </a:lnTo>
                  <a:lnTo>
                    <a:pt x="5452" y="184"/>
                  </a:lnTo>
                  <a:lnTo>
                    <a:pt x="5452" y="1"/>
                  </a:lnTo>
                  <a:close/>
                  <a:moveTo>
                    <a:pt x="5818" y="1"/>
                  </a:moveTo>
                  <a:lnTo>
                    <a:pt x="5818" y="184"/>
                  </a:lnTo>
                  <a:lnTo>
                    <a:pt x="6183" y="184"/>
                  </a:lnTo>
                  <a:lnTo>
                    <a:pt x="6183" y="1"/>
                  </a:lnTo>
                  <a:close/>
                  <a:moveTo>
                    <a:pt x="6549" y="1"/>
                  </a:moveTo>
                  <a:lnTo>
                    <a:pt x="6549" y="184"/>
                  </a:lnTo>
                  <a:lnTo>
                    <a:pt x="6915" y="184"/>
                  </a:lnTo>
                  <a:lnTo>
                    <a:pt x="6915" y="1"/>
                  </a:lnTo>
                  <a:close/>
                  <a:moveTo>
                    <a:pt x="7264" y="1"/>
                  </a:moveTo>
                  <a:lnTo>
                    <a:pt x="7264" y="184"/>
                  </a:lnTo>
                  <a:lnTo>
                    <a:pt x="7629" y="184"/>
                  </a:lnTo>
                  <a:lnTo>
                    <a:pt x="7629" y="1"/>
                  </a:lnTo>
                  <a:close/>
                  <a:moveTo>
                    <a:pt x="7995" y="1"/>
                  </a:moveTo>
                  <a:lnTo>
                    <a:pt x="7995" y="184"/>
                  </a:lnTo>
                  <a:lnTo>
                    <a:pt x="8361" y="184"/>
                  </a:lnTo>
                  <a:lnTo>
                    <a:pt x="8361" y="1"/>
                  </a:lnTo>
                  <a:close/>
                  <a:moveTo>
                    <a:pt x="8726" y="1"/>
                  </a:moveTo>
                  <a:lnTo>
                    <a:pt x="8726" y="184"/>
                  </a:lnTo>
                  <a:lnTo>
                    <a:pt x="9092" y="184"/>
                  </a:lnTo>
                  <a:lnTo>
                    <a:pt x="9092" y="1"/>
                  </a:lnTo>
                  <a:close/>
                  <a:moveTo>
                    <a:pt x="9441" y="1"/>
                  </a:moveTo>
                  <a:lnTo>
                    <a:pt x="9441" y="184"/>
                  </a:lnTo>
                  <a:lnTo>
                    <a:pt x="9807" y="184"/>
                  </a:lnTo>
                  <a:lnTo>
                    <a:pt x="9807" y="1"/>
                  </a:lnTo>
                  <a:close/>
                  <a:moveTo>
                    <a:pt x="10172" y="1"/>
                  </a:moveTo>
                  <a:lnTo>
                    <a:pt x="10172" y="184"/>
                  </a:lnTo>
                  <a:lnTo>
                    <a:pt x="10538" y="184"/>
                  </a:lnTo>
                  <a:lnTo>
                    <a:pt x="10538" y="1"/>
                  </a:lnTo>
                  <a:close/>
                  <a:moveTo>
                    <a:pt x="10904" y="1"/>
                  </a:moveTo>
                  <a:lnTo>
                    <a:pt x="10904" y="184"/>
                  </a:lnTo>
                  <a:lnTo>
                    <a:pt x="11269" y="184"/>
                  </a:lnTo>
                  <a:lnTo>
                    <a:pt x="11269" y="1"/>
                  </a:lnTo>
                  <a:close/>
                  <a:moveTo>
                    <a:pt x="11635" y="1"/>
                  </a:moveTo>
                  <a:lnTo>
                    <a:pt x="11635" y="184"/>
                  </a:lnTo>
                  <a:lnTo>
                    <a:pt x="11984" y="184"/>
                  </a:lnTo>
                  <a:lnTo>
                    <a:pt x="11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7079350" y="273260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1"/>
                  </a:moveTo>
                  <a:lnTo>
                    <a:pt x="1" y="184"/>
                  </a:lnTo>
                  <a:lnTo>
                    <a:pt x="101" y="184"/>
                  </a:lnTo>
                  <a:lnTo>
                    <a:pt x="101" y="283"/>
                  </a:lnTo>
                  <a:lnTo>
                    <a:pt x="283" y="283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7081850" y="2748825"/>
              <a:ext cx="4600" cy="299600"/>
            </a:xfrm>
            <a:custGeom>
              <a:avLst/>
              <a:gdLst/>
              <a:ahLst/>
              <a:cxnLst/>
              <a:rect l="l" t="t" r="r" b="b"/>
              <a:pathLst>
                <a:path w="184" h="11984" extrusionOk="0">
                  <a:moveTo>
                    <a:pt x="1" y="0"/>
                  </a:moveTo>
                  <a:lnTo>
                    <a:pt x="1" y="349"/>
                  </a:lnTo>
                  <a:lnTo>
                    <a:pt x="183" y="349"/>
                  </a:lnTo>
                  <a:lnTo>
                    <a:pt x="183" y="0"/>
                  </a:lnTo>
                  <a:close/>
                  <a:moveTo>
                    <a:pt x="1" y="715"/>
                  </a:moveTo>
                  <a:lnTo>
                    <a:pt x="1" y="1080"/>
                  </a:lnTo>
                  <a:lnTo>
                    <a:pt x="183" y="1080"/>
                  </a:lnTo>
                  <a:lnTo>
                    <a:pt x="183" y="715"/>
                  </a:lnTo>
                  <a:close/>
                  <a:moveTo>
                    <a:pt x="1" y="1446"/>
                  </a:moveTo>
                  <a:lnTo>
                    <a:pt x="1" y="1812"/>
                  </a:lnTo>
                  <a:lnTo>
                    <a:pt x="183" y="1812"/>
                  </a:lnTo>
                  <a:lnTo>
                    <a:pt x="183" y="1446"/>
                  </a:lnTo>
                  <a:close/>
                  <a:moveTo>
                    <a:pt x="1" y="2161"/>
                  </a:moveTo>
                  <a:lnTo>
                    <a:pt x="1" y="2543"/>
                  </a:lnTo>
                  <a:lnTo>
                    <a:pt x="183" y="2543"/>
                  </a:lnTo>
                  <a:lnTo>
                    <a:pt x="183" y="2161"/>
                  </a:lnTo>
                  <a:close/>
                  <a:moveTo>
                    <a:pt x="1" y="2892"/>
                  </a:moveTo>
                  <a:lnTo>
                    <a:pt x="1" y="3258"/>
                  </a:lnTo>
                  <a:lnTo>
                    <a:pt x="183" y="3258"/>
                  </a:lnTo>
                  <a:lnTo>
                    <a:pt x="183" y="2892"/>
                  </a:lnTo>
                  <a:close/>
                  <a:moveTo>
                    <a:pt x="1" y="3623"/>
                  </a:moveTo>
                  <a:lnTo>
                    <a:pt x="1" y="3989"/>
                  </a:lnTo>
                  <a:lnTo>
                    <a:pt x="183" y="3989"/>
                  </a:lnTo>
                  <a:lnTo>
                    <a:pt x="183" y="3623"/>
                  </a:lnTo>
                  <a:close/>
                  <a:moveTo>
                    <a:pt x="1" y="4355"/>
                  </a:moveTo>
                  <a:lnTo>
                    <a:pt x="1" y="4720"/>
                  </a:lnTo>
                  <a:lnTo>
                    <a:pt x="183" y="4720"/>
                  </a:lnTo>
                  <a:lnTo>
                    <a:pt x="183" y="4355"/>
                  </a:lnTo>
                  <a:close/>
                  <a:moveTo>
                    <a:pt x="1" y="5070"/>
                  </a:moveTo>
                  <a:lnTo>
                    <a:pt x="1" y="5435"/>
                  </a:lnTo>
                  <a:lnTo>
                    <a:pt x="183" y="5435"/>
                  </a:lnTo>
                  <a:lnTo>
                    <a:pt x="183" y="5070"/>
                  </a:lnTo>
                  <a:close/>
                  <a:moveTo>
                    <a:pt x="1" y="5801"/>
                  </a:moveTo>
                  <a:lnTo>
                    <a:pt x="1" y="6167"/>
                  </a:lnTo>
                  <a:lnTo>
                    <a:pt x="183" y="6167"/>
                  </a:lnTo>
                  <a:lnTo>
                    <a:pt x="183" y="5801"/>
                  </a:lnTo>
                  <a:close/>
                  <a:moveTo>
                    <a:pt x="1" y="6532"/>
                  </a:moveTo>
                  <a:lnTo>
                    <a:pt x="1" y="6898"/>
                  </a:lnTo>
                  <a:lnTo>
                    <a:pt x="183" y="6898"/>
                  </a:lnTo>
                  <a:lnTo>
                    <a:pt x="183" y="6532"/>
                  </a:lnTo>
                  <a:close/>
                  <a:moveTo>
                    <a:pt x="1" y="7263"/>
                  </a:moveTo>
                  <a:lnTo>
                    <a:pt x="1" y="7613"/>
                  </a:lnTo>
                  <a:lnTo>
                    <a:pt x="183" y="7613"/>
                  </a:lnTo>
                  <a:lnTo>
                    <a:pt x="183" y="7263"/>
                  </a:lnTo>
                  <a:close/>
                  <a:moveTo>
                    <a:pt x="1" y="7978"/>
                  </a:moveTo>
                  <a:lnTo>
                    <a:pt x="1" y="8344"/>
                  </a:lnTo>
                  <a:lnTo>
                    <a:pt x="183" y="8344"/>
                  </a:lnTo>
                  <a:lnTo>
                    <a:pt x="183" y="7978"/>
                  </a:lnTo>
                  <a:close/>
                  <a:moveTo>
                    <a:pt x="1" y="8710"/>
                  </a:moveTo>
                  <a:lnTo>
                    <a:pt x="1" y="9075"/>
                  </a:lnTo>
                  <a:lnTo>
                    <a:pt x="183" y="9075"/>
                  </a:lnTo>
                  <a:lnTo>
                    <a:pt x="183" y="8710"/>
                  </a:lnTo>
                  <a:close/>
                  <a:moveTo>
                    <a:pt x="1" y="9441"/>
                  </a:moveTo>
                  <a:lnTo>
                    <a:pt x="1" y="9807"/>
                  </a:lnTo>
                  <a:lnTo>
                    <a:pt x="183" y="9807"/>
                  </a:lnTo>
                  <a:lnTo>
                    <a:pt x="183" y="9441"/>
                  </a:lnTo>
                  <a:close/>
                  <a:moveTo>
                    <a:pt x="1" y="10156"/>
                  </a:moveTo>
                  <a:lnTo>
                    <a:pt x="1" y="10521"/>
                  </a:lnTo>
                  <a:lnTo>
                    <a:pt x="183" y="10521"/>
                  </a:lnTo>
                  <a:lnTo>
                    <a:pt x="183" y="10156"/>
                  </a:lnTo>
                  <a:close/>
                  <a:moveTo>
                    <a:pt x="1" y="10887"/>
                  </a:moveTo>
                  <a:lnTo>
                    <a:pt x="1" y="11253"/>
                  </a:lnTo>
                  <a:lnTo>
                    <a:pt x="183" y="11253"/>
                  </a:lnTo>
                  <a:lnTo>
                    <a:pt x="183" y="10887"/>
                  </a:lnTo>
                  <a:close/>
                  <a:moveTo>
                    <a:pt x="1" y="11618"/>
                  </a:moveTo>
                  <a:lnTo>
                    <a:pt x="1" y="11984"/>
                  </a:lnTo>
                  <a:lnTo>
                    <a:pt x="183" y="11984"/>
                  </a:lnTo>
                  <a:lnTo>
                    <a:pt x="183" y="11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6736975" y="30413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734475" y="303927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6736975" y="28780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6734475" y="2875550"/>
              <a:ext cx="45325" cy="45725"/>
            </a:xfrm>
            <a:custGeom>
              <a:avLst/>
              <a:gdLst/>
              <a:ahLst/>
              <a:cxnLst/>
              <a:rect l="l" t="t" r="r" b="b"/>
              <a:pathLst>
                <a:path w="1813" h="1829" extrusionOk="0">
                  <a:moveTo>
                    <a:pt x="1629" y="200"/>
                  </a:moveTo>
                  <a:lnTo>
                    <a:pt x="1629" y="1646"/>
                  </a:lnTo>
                  <a:lnTo>
                    <a:pt x="183" y="1646"/>
                  </a:lnTo>
                  <a:lnTo>
                    <a:pt x="183" y="200"/>
                  </a:lnTo>
                  <a:close/>
                  <a:moveTo>
                    <a:pt x="0" y="1"/>
                  </a:moveTo>
                  <a:lnTo>
                    <a:pt x="0" y="1829"/>
                  </a:lnTo>
                  <a:lnTo>
                    <a:pt x="1812" y="182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736975" y="27147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6734475" y="27122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063975" y="30413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061500" y="303927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063975" y="28780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7061500" y="2875550"/>
              <a:ext cx="45300" cy="45725"/>
            </a:xfrm>
            <a:custGeom>
              <a:avLst/>
              <a:gdLst/>
              <a:ahLst/>
              <a:cxnLst/>
              <a:rect l="l" t="t" r="r" b="b"/>
              <a:pathLst>
                <a:path w="1812" h="1829" extrusionOk="0">
                  <a:moveTo>
                    <a:pt x="1629" y="200"/>
                  </a:moveTo>
                  <a:lnTo>
                    <a:pt x="1629" y="1646"/>
                  </a:lnTo>
                  <a:lnTo>
                    <a:pt x="183" y="1646"/>
                  </a:lnTo>
                  <a:lnTo>
                    <a:pt x="183" y="200"/>
                  </a:lnTo>
                  <a:close/>
                  <a:moveTo>
                    <a:pt x="0" y="1"/>
                  </a:moveTo>
                  <a:lnTo>
                    <a:pt x="0" y="1829"/>
                  </a:lnTo>
                  <a:lnTo>
                    <a:pt x="1812" y="182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063975" y="2714750"/>
              <a:ext cx="40750" cy="40750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061500" y="27122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6900275" y="27147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897775" y="27122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900275" y="3041350"/>
              <a:ext cx="40725" cy="40750"/>
            </a:xfrm>
            <a:custGeom>
              <a:avLst/>
              <a:gdLst/>
              <a:ahLst/>
              <a:cxnLst/>
              <a:rect l="l" t="t" r="r" b="b"/>
              <a:pathLst>
                <a:path w="1629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629" y="162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6897775" y="303927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1629" y="183"/>
                  </a:moveTo>
                  <a:lnTo>
                    <a:pt x="1629" y="1629"/>
                  </a:lnTo>
                  <a:lnTo>
                    <a:pt x="183" y="1629"/>
                  </a:lnTo>
                  <a:lnTo>
                    <a:pt x="183" y="183"/>
                  </a:lnTo>
                  <a:close/>
                  <a:moveTo>
                    <a:pt x="0" y="0"/>
                  </a:moveTo>
                  <a:lnTo>
                    <a:pt x="0" y="1812"/>
                  </a:lnTo>
                  <a:lnTo>
                    <a:pt x="1812" y="1812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954175" y="3856600"/>
              <a:ext cx="3180050" cy="199475"/>
            </a:xfrm>
            <a:custGeom>
              <a:avLst/>
              <a:gdLst/>
              <a:ahLst/>
              <a:cxnLst/>
              <a:rect l="l" t="t" r="r" b="b"/>
              <a:pathLst>
                <a:path w="127202" h="7979" extrusionOk="0">
                  <a:moveTo>
                    <a:pt x="60319" y="1"/>
                  </a:moveTo>
                  <a:lnTo>
                    <a:pt x="57094" y="17"/>
                  </a:lnTo>
                  <a:lnTo>
                    <a:pt x="53919" y="51"/>
                  </a:lnTo>
                  <a:lnTo>
                    <a:pt x="50778" y="84"/>
                  </a:lnTo>
                  <a:lnTo>
                    <a:pt x="47703" y="134"/>
                  </a:lnTo>
                  <a:lnTo>
                    <a:pt x="44678" y="184"/>
                  </a:lnTo>
                  <a:lnTo>
                    <a:pt x="41736" y="250"/>
                  </a:lnTo>
                  <a:lnTo>
                    <a:pt x="38844" y="317"/>
                  </a:lnTo>
                  <a:lnTo>
                    <a:pt x="36018" y="400"/>
                  </a:lnTo>
                  <a:lnTo>
                    <a:pt x="33276" y="483"/>
                  </a:lnTo>
                  <a:lnTo>
                    <a:pt x="30617" y="583"/>
                  </a:lnTo>
                  <a:lnTo>
                    <a:pt x="28040" y="682"/>
                  </a:lnTo>
                  <a:lnTo>
                    <a:pt x="25547" y="799"/>
                  </a:lnTo>
                  <a:lnTo>
                    <a:pt x="23137" y="915"/>
                  </a:lnTo>
                  <a:lnTo>
                    <a:pt x="20827" y="1031"/>
                  </a:lnTo>
                  <a:lnTo>
                    <a:pt x="18633" y="1164"/>
                  </a:lnTo>
                  <a:lnTo>
                    <a:pt x="16522" y="1314"/>
                  </a:lnTo>
                  <a:lnTo>
                    <a:pt x="14527" y="1447"/>
                  </a:lnTo>
                  <a:lnTo>
                    <a:pt x="12633" y="1596"/>
                  </a:lnTo>
                  <a:lnTo>
                    <a:pt x="10854" y="1763"/>
                  </a:lnTo>
                  <a:lnTo>
                    <a:pt x="9209" y="1929"/>
                  </a:lnTo>
                  <a:lnTo>
                    <a:pt x="7679" y="2095"/>
                  </a:lnTo>
                  <a:lnTo>
                    <a:pt x="6267" y="2261"/>
                  </a:lnTo>
                  <a:lnTo>
                    <a:pt x="4987" y="2444"/>
                  </a:lnTo>
                  <a:lnTo>
                    <a:pt x="3857" y="2610"/>
                  </a:lnTo>
                  <a:lnTo>
                    <a:pt x="2859" y="2810"/>
                  </a:lnTo>
                  <a:lnTo>
                    <a:pt x="1995" y="2993"/>
                  </a:lnTo>
                  <a:lnTo>
                    <a:pt x="1629" y="3092"/>
                  </a:lnTo>
                  <a:lnTo>
                    <a:pt x="1297" y="3192"/>
                  </a:lnTo>
                  <a:lnTo>
                    <a:pt x="998" y="3275"/>
                  </a:lnTo>
                  <a:lnTo>
                    <a:pt x="732" y="3375"/>
                  </a:lnTo>
                  <a:lnTo>
                    <a:pt x="516" y="3475"/>
                  </a:lnTo>
                  <a:lnTo>
                    <a:pt x="333" y="3574"/>
                  </a:lnTo>
                  <a:lnTo>
                    <a:pt x="183" y="3674"/>
                  </a:lnTo>
                  <a:lnTo>
                    <a:pt x="84" y="3790"/>
                  </a:lnTo>
                  <a:lnTo>
                    <a:pt x="17" y="3890"/>
                  </a:lnTo>
                  <a:lnTo>
                    <a:pt x="1" y="3940"/>
                  </a:lnTo>
                  <a:lnTo>
                    <a:pt x="1" y="3990"/>
                  </a:lnTo>
                  <a:lnTo>
                    <a:pt x="1" y="4040"/>
                  </a:lnTo>
                  <a:lnTo>
                    <a:pt x="17" y="4090"/>
                  </a:lnTo>
                  <a:lnTo>
                    <a:pt x="84" y="4189"/>
                  </a:lnTo>
                  <a:lnTo>
                    <a:pt x="183" y="4289"/>
                  </a:lnTo>
                  <a:lnTo>
                    <a:pt x="333" y="4389"/>
                  </a:lnTo>
                  <a:lnTo>
                    <a:pt x="516" y="4488"/>
                  </a:lnTo>
                  <a:lnTo>
                    <a:pt x="732" y="4588"/>
                  </a:lnTo>
                  <a:lnTo>
                    <a:pt x="998" y="4688"/>
                  </a:lnTo>
                  <a:lnTo>
                    <a:pt x="1297" y="4788"/>
                  </a:lnTo>
                  <a:lnTo>
                    <a:pt x="1629" y="4887"/>
                  </a:lnTo>
                  <a:lnTo>
                    <a:pt x="1995" y="4987"/>
                  </a:lnTo>
                  <a:lnTo>
                    <a:pt x="2859" y="5170"/>
                  </a:lnTo>
                  <a:lnTo>
                    <a:pt x="3857" y="5353"/>
                  </a:lnTo>
                  <a:lnTo>
                    <a:pt x="4987" y="5536"/>
                  </a:lnTo>
                  <a:lnTo>
                    <a:pt x="6267" y="5718"/>
                  </a:lnTo>
                  <a:lnTo>
                    <a:pt x="7679" y="5885"/>
                  </a:lnTo>
                  <a:lnTo>
                    <a:pt x="9209" y="6051"/>
                  </a:lnTo>
                  <a:lnTo>
                    <a:pt x="10854" y="6217"/>
                  </a:lnTo>
                  <a:lnTo>
                    <a:pt x="12633" y="6367"/>
                  </a:lnTo>
                  <a:lnTo>
                    <a:pt x="14527" y="6516"/>
                  </a:lnTo>
                  <a:lnTo>
                    <a:pt x="16522" y="6666"/>
                  </a:lnTo>
                  <a:lnTo>
                    <a:pt x="18633" y="6799"/>
                  </a:lnTo>
                  <a:lnTo>
                    <a:pt x="20827" y="6932"/>
                  </a:lnTo>
                  <a:lnTo>
                    <a:pt x="23137" y="7065"/>
                  </a:lnTo>
                  <a:lnTo>
                    <a:pt x="25547" y="7181"/>
                  </a:lnTo>
                  <a:lnTo>
                    <a:pt x="28040" y="7297"/>
                  </a:lnTo>
                  <a:lnTo>
                    <a:pt x="30617" y="7397"/>
                  </a:lnTo>
                  <a:lnTo>
                    <a:pt x="33276" y="7497"/>
                  </a:lnTo>
                  <a:lnTo>
                    <a:pt x="36018" y="7580"/>
                  </a:lnTo>
                  <a:lnTo>
                    <a:pt x="38844" y="7663"/>
                  </a:lnTo>
                  <a:lnTo>
                    <a:pt x="41736" y="7730"/>
                  </a:lnTo>
                  <a:lnTo>
                    <a:pt x="44678" y="7796"/>
                  </a:lnTo>
                  <a:lnTo>
                    <a:pt x="47703" y="7846"/>
                  </a:lnTo>
                  <a:lnTo>
                    <a:pt x="50778" y="7896"/>
                  </a:lnTo>
                  <a:lnTo>
                    <a:pt x="53919" y="7929"/>
                  </a:lnTo>
                  <a:lnTo>
                    <a:pt x="57094" y="7946"/>
                  </a:lnTo>
                  <a:lnTo>
                    <a:pt x="60319" y="7962"/>
                  </a:lnTo>
                  <a:lnTo>
                    <a:pt x="63593" y="7979"/>
                  </a:lnTo>
                  <a:lnTo>
                    <a:pt x="66867" y="7962"/>
                  </a:lnTo>
                  <a:lnTo>
                    <a:pt x="70092" y="7946"/>
                  </a:lnTo>
                  <a:lnTo>
                    <a:pt x="73283" y="7929"/>
                  </a:lnTo>
                  <a:lnTo>
                    <a:pt x="76408" y="7896"/>
                  </a:lnTo>
                  <a:lnTo>
                    <a:pt x="79499" y="7846"/>
                  </a:lnTo>
                  <a:lnTo>
                    <a:pt x="82508" y="7796"/>
                  </a:lnTo>
                  <a:lnTo>
                    <a:pt x="85466" y="7730"/>
                  </a:lnTo>
                  <a:lnTo>
                    <a:pt x="88358" y="7663"/>
                  </a:lnTo>
                  <a:lnTo>
                    <a:pt x="91167" y="7580"/>
                  </a:lnTo>
                  <a:lnTo>
                    <a:pt x="93910" y="7497"/>
                  </a:lnTo>
                  <a:lnTo>
                    <a:pt x="96569" y="7397"/>
                  </a:lnTo>
                  <a:lnTo>
                    <a:pt x="99162" y="7297"/>
                  </a:lnTo>
                  <a:lnTo>
                    <a:pt x="101655" y="7181"/>
                  </a:lnTo>
                  <a:lnTo>
                    <a:pt x="104049" y="7065"/>
                  </a:lnTo>
                  <a:lnTo>
                    <a:pt x="106359" y="6932"/>
                  </a:lnTo>
                  <a:lnTo>
                    <a:pt x="108570" y="6799"/>
                  </a:lnTo>
                  <a:lnTo>
                    <a:pt x="110680" y="6666"/>
                  </a:lnTo>
                  <a:lnTo>
                    <a:pt x="112675" y="6516"/>
                  </a:lnTo>
                  <a:lnTo>
                    <a:pt x="114553" y="6367"/>
                  </a:lnTo>
                  <a:lnTo>
                    <a:pt x="116332" y="6217"/>
                  </a:lnTo>
                  <a:lnTo>
                    <a:pt x="117994" y="6051"/>
                  </a:lnTo>
                  <a:lnTo>
                    <a:pt x="119523" y="5885"/>
                  </a:lnTo>
                  <a:lnTo>
                    <a:pt x="120919" y="5718"/>
                  </a:lnTo>
                  <a:lnTo>
                    <a:pt x="122199" y="5536"/>
                  </a:lnTo>
                  <a:lnTo>
                    <a:pt x="123329" y="5353"/>
                  </a:lnTo>
                  <a:lnTo>
                    <a:pt x="124343" y="5170"/>
                  </a:lnTo>
                  <a:lnTo>
                    <a:pt x="125191" y="4987"/>
                  </a:lnTo>
                  <a:lnTo>
                    <a:pt x="125573" y="4887"/>
                  </a:lnTo>
                  <a:lnTo>
                    <a:pt x="125905" y="4788"/>
                  </a:lnTo>
                  <a:lnTo>
                    <a:pt x="126205" y="4688"/>
                  </a:lnTo>
                  <a:lnTo>
                    <a:pt x="126471" y="4588"/>
                  </a:lnTo>
                  <a:lnTo>
                    <a:pt x="126687" y="4488"/>
                  </a:lnTo>
                  <a:lnTo>
                    <a:pt x="126869" y="4389"/>
                  </a:lnTo>
                  <a:lnTo>
                    <a:pt x="127019" y="4289"/>
                  </a:lnTo>
                  <a:lnTo>
                    <a:pt x="127119" y="4189"/>
                  </a:lnTo>
                  <a:lnTo>
                    <a:pt x="127169" y="4090"/>
                  </a:lnTo>
                  <a:lnTo>
                    <a:pt x="127185" y="4040"/>
                  </a:lnTo>
                  <a:lnTo>
                    <a:pt x="127202" y="3990"/>
                  </a:lnTo>
                  <a:lnTo>
                    <a:pt x="127185" y="3940"/>
                  </a:lnTo>
                  <a:lnTo>
                    <a:pt x="127169" y="3890"/>
                  </a:lnTo>
                  <a:lnTo>
                    <a:pt x="127119" y="3790"/>
                  </a:lnTo>
                  <a:lnTo>
                    <a:pt x="127019" y="3674"/>
                  </a:lnTo>
                  <a:lnTo>
                    <a:pt x="126869" y="3574"/>
                  </a:lnTo>
                  <a:lnTo>
                    <a:pt x="126687" y="3475"/>
                  </a:lnTo>
                  <a:lnTo>
                    <a:pt x="126471" y="3375"/>
                  </a:lnTo>
                  <a:lnTo>
                    <a:pt x="126205" y="3275"/>
                  </a:lnTo>
                  <a:lnTo>
                    <a:pt x="125905" y="3192"/>
                  </a:lnTo>
                  <a:lnTo>
                    <a:pt x="125573" y="3092"/>
                  </a:lnTo>
                  <a:lnTo>
                    <a:pt x="125191" y="2993"/>
                  </a:lnTo>
                  <a:lnTo>
                    <a:pt x="124343" y="2810"/>
                  </a:lnTo>
                  <a:lnTo>
                    <a:pt x="123329" y="2610"/>
                  </a:lnTo>
                  <a:lnTo>
                    <a:pt x="122199" y="2444"/>
                  </a:lnTo>
                  <a:lnTo>
                    <a:pt x="120919" y="2261"/>
                  </a:lnTo>
                  <a:lnTo>
                    <a:pt x="119523" y="2095"/>
                  </a:lnTo>
                  <a:lnTo>
                    <a:pt x="117994" y="1929"/>
                  </a:lnTo>
                  <a:lnTo>
                    <a:pt x="116332" y="1763"/>
                  </a:lnTo>
                  <a:lnTo>
                    <a:pt x="114553" y="1596"/>
                  </a:lnTo>
                  <a:lnTo>
                    <a:pt x="112675" y="1447"/>
                  </a:lnTo>
                  <a:lnTo>
                    <a:pt x="110680" y="1314"/>
                  </a:lnTo>
                  <a:lnTo>
                    <a:pt x="108570" y="1164"/>
                  </a:lnTo>
                  <a:lnTo>
                    <a:pt x="106359" y="1031"/>
                  </a:lnTo>
                  <a:lnTo>
                    <a:pt x="104049" y="915"/>
                  </a:lnTo>
                  <a:lnTo>
                    <a:pt x="101655" y="799"/>
                  </a:lnTo>
                  <a:lnTo>
                    <a:pt x="99162" y="682"/>
                  </a:lnTo>
                  <a:lnTo>
                    <a:pt x="96569" y="583"/>
                  </a:lnTo>
                  <a:lnTo>
                    <a:pt x="93910" y="483"/>
                  </a:lnTo>
                  <a:lnTo>
                    <a:pt x="91167" y="400"/>
                  </a:lnTo>
                  <a:lnTo>
                    <a:pt x="88358" y="317"/>
                  </a:lnTo>
                  <a:lnTo>
                    <a:pt x="85466" y="250"/>
                  </a:lnTo>
                  <a:lnTo>
                    <a:pt x="82508" y="184"/>
                  </a:lnTo>
                  <a:lnTo>
                    <a:pt x="79499" y="134"/>
                  </a:lnTo>
                  <a:lnTo>
                    <a:pt x="76408" y="84"/>
                  </a:lnTo>
                  <a:lnTo>
                    <a:pt x="73283" y="51"/>
                  </a:lnTo>
                  <a:lnTo>
                    <a:pt x="70092" y="17"/>
                  </a:lnTo>
                  <a:lnTo>
                    <a:pt x="668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706100" y="3697450"/>
              <a:ext cx="3675775" cy="5850"/>
            </a:xfrm>
            <a:custGeom>
              <a:avLst/>
              <a:gdLst/>
              <a:ahLst/>
              <a:cxnLst/>
              <a:rect l="l" t="t" r="r" b="b"/>
              <a:pathLst>
                <a:path w="147031" h="234" extrusionOk="0">
                  <a:moveTo>
                    <a:pt x="73516" y="1"/>
                  </a:moveTo>
                  <a:lnTo>
                    <a:pt x="36767" y="51"/>
                  </a:lnTo>
                  <a:lnTo>
                    <a:pt x="18384" y="67"/>
                  </a:lnTo>
                  <a:lnTo>
                    <a:pt x="1" y="117"/>
                  </a:lnTo>
                  <a:lnTo>
                    <a:pt x="18384" y="167"/>
                  </a:lnTo>
                  <a:lnTo>
                    <a:pt x="36767" y="200"/>
                  </a:lnTo>
                  <a:lnTo>
                    <a:pt x="73516" y="234"/>
                  </a:lnTo>
                  <a:lnTo>
                    <a:pt x="110282" y="200"/>
                  </a:lnTo>
                  <a:lnTo>
                    <a:pt x="128665" y="167"/>
                  </a:lnTo>
                  <a:lnTo>
                    <a:pt x="147031" y="117"/>
                  </a:lnTo>
                  <a:lnTo>
                    <a:pt x="128665" y="67"/>
                  </a:lnTo>
                  <a:lnTo>
                    <a:pt x="110282" y="51"/>
                  </a:lnTo>
                  <a:lnTo>
                    <a:pt x="7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4194350" y="1717900"/>
              <a:ext cx="2643600" cy="1797575"/>
            </a:xfrm>
            <a:custGeom>
              <a:avLst/>
              <a:gdLst/>
              <a:ahLst/>
              <a:cxnLst/>
              <a:rect l="l" t="t" r="r" b="b"/>
              <a:pathLst>
                <a:path w="105744" h="71903" extrusionOk="0">
                  <a:moveTo>
                    <a:pt x="1" y="0"/>
                  </a:moveTo>
                  <a:lnTo>
                    <a:pt x="1" y="71903"/>
                  </a:lnTo>
                  <a:lnTo>
                    <a:pt x="105744" y="71903"/>
                  </a:lnTo>
                  <a:lnTo>
                    <a:pt x="105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4194350" y="1717900"/>
              <a:ext cx="2643600" cy="1797575"/>
            </a:xfrm>
            <a:custGeom>
              <a:avLst/>
              <a:gdLst/>
              <a:ahLst/>
              <a:cxnLst/>
              <a:rect l="l" t="t" r="r" b="b"/>
              <a:pathLst>
                <a:path w="105744" h="71903" fill="none" extrusionOk="0">
                  <a:moveTo>
                    <a:pt x="1" y="0"/>
                  </a:moveTo>
                  <a:lnTo>
                    <a:pt x="105744" y="0"/>
                  </a:lnTo>
                  <a:lnTo>
                    <a:pt x="105744" y="71903"/>
                  </a:lnTo>
                  <a:lnTo>
                    <a:pt x="1" y="7190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194350" y="3250350"/>
              <a:ext cx="2643600" cy="265125"/>
            </a:xfrm>
            <a:custGeom>
              <a:avLst/>
              <a:gdLst/>
              <a:ahLst/>
              <a:cxnLst/>
              <a:rect l="l" t="t" r="r" b="b"/>
              <a:pathLst>
                <a:path w="105744" h="10605" extrusionOk="0">
                  <a:moveTo>
                    <a:pt x="1" y="1"/>
                  </a:moveTo>
                  <a:lnTo>
                    <a:pt x="1" y="10605"/>
                  </a:lnTo>
                  <a:lnTo>
                    <a:pt x="105744" y="10605"/>
                  </a:lnTo>
                  <a:lnTo>
                    <a:pt x="105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5000900" y="3839575"/>
              <a:ext cx="1030100" cy="86025"/>
            </a:xfrm>
            <a:custGeom>
              <a:avLst/>
              <a:gdLst/>
              <a:ahLst/>
              <a:cxnLst/>
              <a:rect l="l" t="t" r="r" b="b"/>
              <a:pathLst>
                <a:path w="41204" h="3441" extrusionOk="0">
                  <a:moveTo>
                    <a:pt x="0" y="0"/>
                  </a:moveTo>
                  <a:lnTo>
                    <a:pt x="0" y="3441"/>
                  </a:lnTo>
                  <a:lnTo>
                    <a:pt x="41204" y="3441"/>
                  </a:lnTo>
                  <a:lnTo>
                    <a:pt x="4120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5123475" y="3515450"/>
              <a:ext cx="784950" cy="324150"/>
            </a:xfrm>
            <a:custGeom>
              <a:avLst/>
              <a:gdLst/>
              <a:ahLst/>
              <a:cxnLst/>
              <a:rect l="l" t="t" r="r" b="b"/>
              <a:pathLst>
                <a:path w="31398" h="12966" extrusionOk="0">
                  <a:moveTo>
                    <a:pt x="1729" y="1"/>
                  </a:moveTo>
                  <a:lnTo>
                    <a:pt x="1180" y="4173"/>
                  </a:lnTo>
                  <a:lnTo>
                    <a:pt x="1147" y="4455"/>
                  </a:lnTo>
                  <a:lnTo>
                    <a:pt x="1064" y="5020"/>
                  </a:lnTo>
                  <a:lnTo>
                    <a:pt x="1047" y="5220"/>
                  </a:lnTo>
                  <a:lnTo>
                    <a:pt x="1031" y="5303"/>
                  </a:lnTo>
                  <a:lnTo>
                    <a:pt x="948" y="5868"/>
                  </a:lnTo>
                  <a:lnTo>
                    <a:pt x="914" y="6151"/>
                  </a:lnTo>
                  <a:lnTo>
                    <a:pt x="848" y="6699"/>
                  </a:lnTo>
                  <a:lnTo>
                    <a:pt x="798" y="6982"/>
                  </a:lnTo>
                  <a:lnTo>
                    <a:pt x="0" y="12965"/>
                  </a:lnTo>
                  <a:lnTo>
                    <a:pt x="31398" y="12965"/>
                  </a:lnTo>
                  <a:lnTo>
                    <a:pt x="30567" y="6666"/>
                  </a:lnTo>
                  <a:lnTo>
                    <a:pt x="30533" y="6467"/>
                  </a:lnTo>
                  <a:lnTo>
                    <a:pt x="30450" y="5818"/>
                  </a:lnTo>
                  <a:lnTo>
                    <a:pt x="30417" y="5619"/>
                  </a:lnTo>
                  <a:lnTo>
                    <a:pt x="30367" y="5220"/>
                  </a:lnTo>
                  <a:lnTo>
                    <a:pt x="30334" y="4971"/>
                  </a:lnTo>
                  <a:lnTo>
                    <a:pt x="30317" y="4788"/>
                  </a:lnTo>
                  <a:lnTo>
                    <a:pt x="30217" y="4123"/>
                  </a:lnTo>
                  <a:lnTo>
                    <a:pt x="30201" y="3940"/>
                  </a:lnTo>
                  <a:lnTo>
                    <a:pt x="29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5471275" y="3321400"/>
              <a:ext cx="87700" cy="87300"/>
            </a:xfrm>
            <a:custGeom>
              <a:avLst/>
              <a:gdLst/>
              <a:ahLst/>
              <a:cxnLst/>
              <a:rect l="l" t="t" r="r" b="b"/>
              <a:pathLst>
                <a:path w="3508" h="3492" extrusionOk="0">
                  <a:moveTo>
                    <a:pt x="1579" y="1"/>
                  </a:moveTo>
                  <a:lnTo>
                    <a:pt x="1413" y="34"/>
                  </a:lnTo>
                  <a:lnTo>
                    <a:pt x="1230" y="67"/>
                  </a:lnTo>
                  <a:lnTo>
                    <a:pt x="1081" y="134"/>
                  </a:lnTo>
                  <a:lnTo>
                    <a:pt x="931" y="200"/>
                  </a:lnTo>
                  <a:lnTo>
                    <a:pt x="781" y="300"/>
                  </a:lnTo>
                  <a:lnTo>
                    <a:pt x="648" y="400"/>
                  </a:lnTo>
                  <a:lnTo>
                    <a:pt x="515" y="500"/>
                  </a:lnTo>
                  <a:lnTo>
                    <a:pt x="399" y="633"/>
                  </a:lnTo>
                  <a:lnTo>
                    <a:pt x="299" y="765"/>
                  </a:lnTo>
                  <a:lnTo>
                    <a:pt x="216" y="915"/>
                  </a:lnTo>
                  <a:lnTo>
                    <a:pt x="150" y="1065"/>
                  </a:lnTo>
                  <a:lnTo>
                    <a:pt x="83" y="1231"/>
                  </a:lnTo>
                  <a:lnTo>
                    <a:pt x="50" y="1397"/>
                  </a:lnTo>
                  <a:lnTo>
                    <a:pt x="17" y="1563"/>
                  </a:lnTo>
                  <a:lnTo>
                    <a:pt x="0" y="1746"/>
                  </a:lnTo>
                  <a:lnTo>
                    <a:pt x="17" y="1929"/>
                  </a:lnTo>
                  <a:lnTo>
                    <a:pt x="50" y="2095"/>
                  </a:lnTo>
                  <a:lnTo>
                    <a:pt x="83" y="2261"/>
                  </a:lnTo>
                  <a:lnTo>
                    <a:pt x="150" y="2428"/>
                  </a:lnTo>
                  <a:lnTo>
                    <a:pt x="216" y="2577"/>
                  </a:lnTo>
                  <a:lnTo>
                    <a:pt x="299" y="2727"/>
                  </a:lnTo>
                  <a:lnTo>
                    <a:pt x="399" y="2860"/>
                  </a:lnTo>
                  <a:lnTo>
                    <a:pt x="515" y="2993"/>
                  </a:lnTo>
                  <a:lnTo>
                    <a:pt x="648" y="3092"/>
                  </a:lnTo>
                  <a:lnTo>
                    <a:pt x="781" y="3192"/>
                  </a:lnTo>
                  <a:lnTo>
                    <a:pt x="931" y="3292"/>
                  </a:lnTo>
                  <a:lnTo>
                    <a:pt x="1081" y="3358"/>
                  </a:lnTo>
                  <a:lnTo>
                    <a:pt x="1230" y="3425"/>
                  </a:lnTo>
                  <a:lnTo>
                    <a:pt x="1413" y="3458"/>
                  </a:lnTo>
                  <a:lnTo>
                    <a:pt x="1579" y="3491"/>
                  </a:lnTo>
                  <a:lnTo>
                    <a:pt x="1945" y="3491"/>
                  </a:lnTo>
                  <a:lnTo>
                    <a:pt x="2111" y="3458"/>
                  </a:lnTo>
                  <a:lnTo>
                    <a:pt x="2277" y="3425"/>
                  </a:lnTo>
                  <a:lnTo>
                    <a:pt x="2443" y="3358"/>
                  </a:lnTo>
                  <a:lnTo>
                    <a:pt x="2593" y="3292"/>
                  </a:lnTo>
                  <a:lnTo>
                    <a:pt x="2743" y="3192"/>
                  </a:lnTo>
                  <a:lnTo>
                    <a:pt x="2876" y="3092"/>
                  </a:lnTo>
                  <a:lnTo>
                    <a:pt x="2992" y="2993"/>
                  </a:lnTo>
                  <a:lnTo>
                    <a:pt x="3108" y="2860"/>
                  </a:lnTo>
                  <a:lnTo>
                    <a:pt x="3208" y="2727"/>
                  </a:lnTo>
                  <a:lnTo>
                    <a:pt x="3308" y="2577"/>
                  </a:lnTo>
                  <a:lnTo>
                    <a:pt x="3374" y="2428"/>
                  </a:lnTo>
                  <a:lnTo>
                    <a:pt x="3441" y="2261"/>
                  </a:lnTo>
                  <a:lnTo>
                    <a:pt x="3474" y="2095"/>
                  </a:lnTo>
                  <a:lnTo>
                    <a:pt x="3507" y="1929"/>
                  </a:lnTo>
                  <a:lnTo>
                    <a:pt x="3507" y="1746"/>
                  </a:lnTo>
                  <a:lnTo>
                    <a:pt x="3507" y="1563"/>
                  </a:lnTo>
                  <a:lnTo>
                    <a:pt x="3474" y="1397"/>
                  </a:lnTo>
                  <a:lnTo>
                    <a:pt x="3441" y="1231"/>
                  </a:lnTo>
                  <a:lnTo>
                    <a:pt x="3374" y="1065"/>
                  </a:lnTo>
                  <a:lnTo>
                    <a:pt x="3308" y="915"/>
                  </a:lnTo>
                  <a:lnTo>
                    <a:pt x="3208" y="765"/>
                  </a:lnTo>
                  <a:lnTo>
                    <a:pt x="3108" y="633"/>
                  </a:lnTo>
                  <a:lnTo>
                    <a:pt x="2992" y="500"/>
                  </a:lnTo>
                  <a:lnTo>
                    <a:pt x="2876" y="400"/>
                  </a:lnTo>
                  <a:lnTo>
                    <a:pt x="2743" y="300"/>
                  </a:lnTo>
                  <a:lnTo>
                    <a:pt x="2593" y="200"/>
                  </a:lnTo>
                  <a:lnTo>
                    <a:pt x="2443" y="134"/>
                  </a:lnTo>
                  <a:lnTo>
                    <a:pt x="2277" y="67"/>
                  </a:lnTo>
                  <a:lnTo>
                    <a:pt x="2111" y="34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5149650" y="3515450"/>
              <a:ext cx="733025" cy="130500"/>
            </a:xfrm>
            <a:custGeom>
              <a:avLst/>
              <a:gdLst/>
              <a:ahLst/>
              <a:cxnLst/>
              <a:rect l="l" t="t" r="r" b="b"/>
              <a:pathLst>
                <a:path w="29321" h="5220" extrusionOk="0">
                  <a:moveTo>
                    <a:pt x="682" y="1"/>
                  </a:moveTo>
                  <a:lnTo>
                    <a:pt x="133" y="4173"/>
                  </a:lnTo>
                  <a:lnTo>
                    <a:pt x="100" y="4455"/>
                  </a:lnTo>
                  <a:lnTo>
                    <a:pt x="17" y="5020"/>
                  </a:lnTo>
                  <a:lnTo>
                    <a:pt x="0" y="5220"/>
                  </a:lnTo>
                  <a:lnTo>
                    <a:pt x="29320" y="5220"/>
                  </a:lnTo>
                  <a:lnTo>
                    <a:pt x="29287" y="4971"/>
                  </a:lnTo>
                  <a:lnTo>
                    <a:pt x="29270" y="4788"/>
                  </a:lnTo>
                  <a:lnTo>
                    <a:pt x="29170" y="4123"/>
                  </a:lnTo>
                  <a:lnTo>
                    <a:pt x="29154" y="3940"/>
                  </a:lnTo>
                  <a:lnTo>
                    <a:pt x="286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extrusionOk="0">
                  <a:moveTo>
                    <a:pt x="1" y="1"/>
                  </a:moveTo>
                  <a:lnTo>
                    <a:pt x="1" y="51642"/>
                  </a:lnTo>
                  <a:lnTo>
                    <a:pt x="95987" y="51642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fill="none" extrusionOk="0">
                  <a:moveTo>
                    <a:pt x="1" y="1"/>
                  </a:moveTo>
                  <a:lnTo>
                    <a:pt x="95987" y="1"/>
                  </a:lnTo>
                  <a:lnTo>
                    <a:pt x="95987" y="51642"/>
                  </a:lnTo>
                  <a:lnTo>
                    <a:pt x="1" y="516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extrusionOk="0">
                  <a:moveTo>
                    <a:pt x="1" y="1"/>
                  </a:moveTo>
                  <a:lnTo>
                    <a:pt x="1" y="51642"/>
                  </a:lnTo>
                  <a:lnTo>
                    <a:pt x="95987" y="51642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316100" y="1834650"/>
              <a:ext cx="2399700" cy="1291075"/>
            </a:xfrm>
            <a:custGeom>
              <a:avLst/>
              <a:gdLst/>
              <a:ahLst/>
              <a:cxnLst/>
              <a:rect l="l" t="t" r="r" b="b"/>
              <a:pathLst>
                <a:path w="95988" h="51643" fill="none" extrusionOk="0">
                  <a:moveTo>
                    <a:pt x="1" y="1"/>
                  </a:moveTo>
                  <a:lnTo>
                    <a:pt x="95987" y="1"/>
                  </a:lnTo>
                  <a:lnTo>
                    <a:pt x="95987" y="51642"/>
                  </a:lnTo>
                  <a:lnTo>
                    <a:pt x="1" y="516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316100" y="1872050"/>
              <a:ext cx="2399700" cy="134650"/>
            </a:xfrm>
            <a:custGeom>
              <a:avLst/>
              <a:gdLst/>
              <a:ahLst/>
              <a:cxnLst/>
              <a:rect l="l" t="t" r="r" b="b"/>
              <a:pathLst>
                <a:path w="95988" h="5386" extrusionOk="0">
                  <a:moveTo>
                    <a:pt x="1" y="1"/>
                  </a:moveTo>
                  <a:lnTo>
                    <a:pt x="1" y="5386"/>
                  </a:lnTo>
                  <a:lnTo>
                    <a:pt x="95987" y="5386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595675" y="1911125"/>
              <a:ext cx="64025" cy="10400"/>
            </a:xfrm>
            <a:custGeom>
              <a:avLst/>
              <a:gdLst/>
              <a:ahLst/>
              <a:cxnLst/>
              <a:rect l="l" t="t" r="r" b="b"/>
              <a:pathLst>
                <a:path w="2561" h="416" extrusionOk="0">
                  <a:moveTo>
                    <a:pt x="1" y="0"/>
                  </a:moveTo>
                  <a:lnTo>
                    <a:pt x="1" y="416"/>
                  </a:lnTo>
                  <a:lnTo>
                    <a:pt x="2561" y="416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595675" y="1957250"/>
              <a:ext cx="64025" cy="10400"/>
            </a:xfrm>
            <a:custGeom>
              <a:avLst/>
              <a:gdLst/>
              <a:ahLst/>
              <a:cxnLst/>
              <a:rect l="l" t="t" r="r" b="b"/>
              <a:pathLst>
                <a:path w="2561" h="416" extrusionOk="0">
                  <a:moveTo>
                    <a:pt x="1" y="0"/>
                  </a:moveTo>
                  <a:lnTo>
                    <a:pt x="1" y="416"/>
                  </a:lnTo>
                  <a:lnTo>
                    <a:pt x="2561" y="416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595675" y="1934800"/>
              <a:ext cx="64025" cy="10000"/>
            </a:xfrm>
            <a:custGeom>
              <a:avLst/>
              <a:gdLst/>
              <a:ahLst/>
              <a:cxnLst/>
              <a:rect l="l" t="t" r="r" b="b"/>
              <a:pathLst>
                <a:path w="2561" h="400" extrusionOk="0">
                  <a:moveTo>
                    <a:pt x="1" y="0"/>
                  </a:moveTo>
                  <a:lnTo>
                    <a:pt x="1" y="399"/>
                  </a:lnTo>
                  <a:lnTo>
                    <a:pt x="2561" y="39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500525" y="1911125"/>
              <a:ext cx="56550" cy="56525"/>
            </a:xfrm>
            <a:custGeom>
              <a:avLst/>
              <a:gdLst/>
              <a:ahLst/>
              <a:cxnLst/>
              <a:rect l="l" t="t" r="r" b="b"/>
              <a:pathLst>
                <a:path w="2262" h="2261" extrusionOk="0">
                  <a:moveTo>
                    <a:pt x="981" y="0"/>
                  </a:moveTo>
                  <a:lnTo>
                    <a:pt x="865" y="33"/>
                  </a:lnTo>
                  <a:lnTo>
                    <a:pt x="749" y="67"/>
                  </a:lnTo>
                  <a:lnTo>
                    <a:pt x="649" y="100"/>
                  </a:lnTo>
                  <a:lnTo>
                    <a:pt x="549" y="166"/>
                  </a:lnTo>
                  <a:lnTo>
                    <a:pt x="466" y="216"/>
                  </a:lnTo>
                  <a:lnTo>
                    <a:pt x="383" y="299"/>
                  </a:lnTo>
                  <a:lnTo>
                    <a:pt x="300" y="366"/>
                  </a:lnTo>
                  <a:lnTo>
                    <a:pt x="233" y="449"/>
                  </a:lnTo>
                  <a:lnTo>
                    <a:pt x="167" y="549"/>
                  </a:lnTo>
                  <a:lnTo>
                    <a:pt x="117" y="632"/>
                  </a:lnTo>
                  <a:lnTo>
                    <a:pt x="67" y="748"/>
                  </a:lnTo>
                  <a:lnTo>
                    <a:pt x="34" y="848"/>
                  </a:lnTo>
                  <a:lnTo>
                    <a:pt x="17" y="947"/>
                  </a:lnTo>
                  <a:lnTo>
                    <a:pt x="1" y="1064"/>
                  </a:lnTo>
                  <a:lnTo>
                    <a:pt x="1" y="1180"/>
                  </a:lnTo>
                  <a:lnTo>
                    <a:pt x="17" y="1280"/>
                  </a:lnTo>
                  <a:lnTo>
                    <a:pt x="34" y="1396"/>
                  </a:lnTo>
                  <a:lnTo>
                    <a:pt x="67" y="1513"/>
                  </a:lnTo>
                  <a:lnTo>
                    <a:pt x="117" y="1612"/>
                  </a:lnTo>
                  <a:lnTo>
                    <a:pt x="167" y="1712"/>
                  </a:lnTo>
                  <a:lnTo>
                    <a:pt x="233" y="1812"/>
                  </a:lnTo>
                  <a:lnTo>
                    <a:pt x="300" y="1895"/>
                  </a:lnTo>
                  <a:lnTo>
                    <a:pt x="383" y="1978"/>
                  </a:lnTo>
                  <a:lnTo>
                    <a:pt x="466" y="2044"/>
                  </a:lnTo>
                  <a:lnTo>
                    <a:pt x="549" y="2094"/>
                  </a:lnTo>
                  <a:lnTo>
                    <a:pt x="649" y="2144"/>
                  </a:lnTo>
                  <a:lnTo>
                    <a:pt x="749" y="2194"/>
                  </a:lnTo>
                  <a:lnTo>
                    <a:pt x="848" y="2227"/>
                  </a:lnTo>
                  <a:lnTo>
                    <a:pt x="965" y="2244"/>
                  </a:lnTo>
                  <a:lnTo>
                    <a:pt x="1064" y="2261"/>
                  </a:lnTo>
                  <a:lnTo>
                    <a:pt x="1297" y="2261"/>
                  </a:lnTo>
                  <a:lnTo>
                    <a:pt x="1413" y="2227"/>
                  </a:lnTo>
                  <a:lnTo>
                    <a:pt x="1580" y="2177"/>
                  </a:lnTo>
                  <a:lnTo>
                    <a:pt x="1729" y="2094"/>
                  </a:lnTo>
                  <a:lnTo>
                    <a:pt x="1879" y="1995"/>
                  </a:lnTo>
                  <a:lnTo>
                    <a:pt x="2012" y="1862"/>
                  </a:lnTo>
                  <a:lnTo>
                    <a:pt x="2112" y="1712"/>
                  </a:lnTo>
                  <a:lnTo>
                    <a:pt x="2195" y="1562"/>
                  </a:lnTo>
                  <a:lnTo>
                    <a:pt x="2245" y="1396"/>
                  </a:lnTo>
                  <a:lnTo>
                    <a:pt x="2261" y="1213"/>
                  </a:lnTo>
                  <a:lnTo>
                    <a:pt x="2261" y="1047"/>
                  </a:lnTo>
                  <a:lnTo>
                    <a:pt x="2245" y="864"/>
                  </a:lnTo>
                  <a:lnTo>
                    <a:pt x="2211" y="748"/>
                  </a:lnTo>
                  <a:lnTo>
                    <a:pt x="2161" y="648"/>
                  </a:lnTo>
                  <a:lnTo>
                    <a:pt x="2112" y="549"/>
                  </a:lnTo>
                  <a:lnTo>
                    <a:pt x="2045" y="449"/>
                  </a:lnTo>
                  <a:lnTo>
                    <a:pt x="1979" y="366"/>
                  </a:lnTo>
                  <a:lnTo>
                    <a:pt x="1895" y="283"/>
                  </a:lnTo>
                  <a:lnTo>
                    <a:pt x="1812" y="216"/>
                  </a:lnTo>
                  <a:lnTo>
                    <a:pt x="1729" y="166"/>
                  </a:lnTo>
                  <a:lnTo>
                    <a:pt x="1630" y="116"/>
                  </a:lnTo>
                  <a:lnTo>
                    <a:pt x="1530" y="67"/>
                  </a:lnTo>
                  <a:lnTo>
                    <a:pt x="1430" y="33"/>
                  </a:lnTo>
                  <a:lnTo>
                    <a:pt x="1314" y="17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520475" y="1927725"/>
              <a:ext cx="17050" cy="17075"/>
            </a:xfrm>
            <a:custGeom>
              <a:avLst/>
              <a:gdLst/>
              <a:ahLst/>
              <a:cxnLst/>
              <a:rect l="l" t="t" r="r" b="b"/>
              <a:pathLst>
                <a:path w="682" h="683" extrusionOk="0">
                  <a:moveTo>
                    <a:pt x="266" y="1"/>
                  </a:moveTo>
                  <a:lnTo>
                    <a:pt x="200" y="18"/>
                  </a:lnTo>
                  <a:lnTo>
                    <a:pt x="150" y="51"/>
                  </a:lnTo>
                  <a:lnTo>
                    <a:pt x="100" y="101"/>
                  </a:lnTo>
                  <a:lnTo>
                    <a:pt x="50" y="151"/>
                  </a:lnTo>
                  <a:lnTo>
                    <a:pt x="17" y="217"/>
                  </a:lnTo>
                  <a:lnTo>
                    <a:pt x="0" y="267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17" y="483"/>
                  </a:lnTo>
                  <a:lnTo>
                    <a:pt x="50" y="533"/>
                  </a:lnTo>
                  <a:lnTo>
                    <a:pt x="100" y="583"/>
                  </a:lnTo>
                  <a:lnTo>
                    <a:pt x="150" y="633"/>
                  </a:lnTo>
                  <a:lnTo>
                    <a:pt x="200" y="666"/>
                  </a:lnTo>
                  <a:lnTo>
                    <a:pt x="266" y="682"/>
                  </a:lnTo>
                  <a:lnTo>
                    <a:pt x="416" y="682"/>
                  </a:lnTo>
                  <a:lnTo>
                    <a:pt x="482" y="666"/>
                  </a:lnTo>
                  <a:lnTo>
                    <a:pt x="532" y="633"/>
                  </a:lnTo>
                  <a:lnTo>
                    <a:pt x="582" y="583"/>
                  </a:lnTo>
                  <a:lnTo>
                    <a:pt x="632" y="533"/>
                  </a:lnTo>
                  <a:lnTo>
                    <a:pt x="665" y="483"/>
                  </a:lnTo>
                  <a:lnTo>
                    <a:pt x="682" y="416"/>
                  </a:lnTo>
                  <a:lnTo>
                    <a:pt x="682" y="350"/>
                  </a:lnTo>
                  <a:lnTo>
                    <a:pt x="682" y="267"/>
                  </a:lnTo>
                  <a:lnTo>
                    <a:pt x="665" y="217"/>
                  </a:lnTo>
                  <a:lnTo>
                    <a:pt x="632" y="151"/>
                  </a:lnTo>
                  <a:lnTo>
                    <a:pt x="582" y="101"/>
                  </a:lnTo>
                  <a:lnTo>
                    <a:pt x="532" y="51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514250" y="1946025"/>
              <a:ext cx="29525" cy="21625"/>
            </a:xfrm>
            <a:custGeom>
              <a:avLst/>
              <a:gdLst/>
              <a:ahLst/>
              <a:cxnLst/>
              <a:rect l="l" t="t" r="r" b="b"/>
              <a:pathLst>
                <a:path w="1181" h="865" extrusionOk="0">
                  <a:moveTo>
                    <a:pt x="515" y="0"/>
                  </a:moveTo>
                  <a:lnTo>
                    <a:pt x="399" y="33"/>
                  </a:lnTo>
                  <a:lnTo>
                    <a:pt x="283" y="83"/>
                  </a:lnTo>
                  <a:lnTo>
                    <a:pt x="200" y="150"/>
                  </a:lnTo>
                  <a:lnTo>
                    <a:pt x="116" y="233"/>
                  </a:lnTo>
                  <a:lnTo>
                    <a:pt x="67" y="333"/>
                  </a:lnTo>
                  <a:lnTo>
                    <a:pt x="17" y="432"/>
                  </a:lnTo>
                  <a:lnTo>
                    <a:pt x="0" y="549"/>
                  </a:lnTo>
                  <a:lnTo>
                    <a:pt x="0" y="698"/>
                  </a:lnTo>
                  <a:lnTo>
                    <a:pt x="100" y="748"/>
                  </a:lnTo>
                  <a:lnTo>
                    <a:pt x="200" y="798"/>
                  </a:lnTo>
                  <a:lnTo>
                    <a:pt x="299" y="831"/>
                  </a:lnTo>
                  <a:lnTo>
                    <a:pt x="416" y="848"/>
                  </a:lnTo>
                  <a:lnTo>
                    <a:pt x="532" y="865"/>
                  </a:lnTo>
                  <a:lnTo>
                    <a:pt x="748" y="865"/>
                  </a:lnTo>
                  <a:lnTo>
                    <a:pt x="864" y="831"/>
                  </a:lnTo>
                  <a:lnTo>
                    <a:pt x="1031" y="781"/>
                  </a:lnTo>
                  <a:lnTo>
                    <a:pt x="1180" y="698"/>
                  </a:lnTo>
                  <a:lnTo>
                    <a:pt x="1180" y="549"/>
                  </a:lnTo>
                  <a:lnTo>
                    <a:pt x="1164" y="449"/>
                  </a:lnTo>
                  <a:lnTo>
                    <a:pt x="1130" y="349"/>
                  </a:lnTo>
                  <a:lnTo>
                    <a:pt x="1081" y="250"/>
                  </a:lnTo>
                  <a:lnTo>
                    <a:pt x="1014" y="166"/>
                  </a:lnTo>
                  <a:lnTo>
                    <a:pt x="931" y="100"/>
                  </a:lnTo>
                  <a:lnTo>
                    <a:pt x="831" y="50"/>
                  </a:lnTo>
                  <a:lnTo>
                    <a:pt x="731" y="17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465625" y="1939775"/>
              <a:ext cx="20800" cy="12500"/>
            </a:xfrm>
            <a:custGeom>
              <a:avLst/>
              <a:gdLst/>
              <a:ahLst/>
              <a:cxnLst/>
              <a:rect l="l" t="t" r="r" b="b"/>
              <a:pathLst>
                <a:path w="832" h="500" extrusionOk="0">
                  <a:moveTo>
                    <a:pt x="0" y="1"/>
                  </a:moveTo>
                  <a:lnTo>
                    <a:pt x="416" y="500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775250" y="1911125"/>
              <a:ext cx="405600" cy="56525"/>
            </a:xfrm>
            <a:custGeom>
              <a:avLst/>
              <a:gdLst/>
              <a:ahLst/>
              <a:cxnLst/>
              <a:rect l="l" t="t" r="r" b="b"/>
              <a:pathLst>
                <a:path w="16224" h="2261" extrusionOk="0">
                  <a:moveTo>
                    <a:pt x="1" y="0"/>
                  </a:moveTo>
                  <a:lnTo>
                    <a:pt x="1" y="2261"/>
                  </a:lnTo>
                  <a:lnTo>
                    <a:pt x="16223" y="2261"/>
                  </a:lnTo>
                  <a:lnTo>
                    <a:pt x="16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5124300" y="1911125"/>
              <a:ext cx="56550" cy="56525"/>
            </a:xfrm>
            <a:custGeom>
              <a:avLst/>
              <a:gdLst/>
              <a:ahLst/>
              <a:cxnLst/>
              <a:rect l="l" t="t" r="r" b="b"/>
              <a:pathLst>
                <a:path w="2262" h="2261" extrusionOk="0">
                  <a:moveTo>
                    <a:pt x="1" y="0"/>
                  </a:moveTo>
                  <a:lnTo>
                    <a:pt x="1" y="2261"/>
                  </a:lnTo>
                  <a:lnTo>
                    <a:pt x="2261" y="2261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5152150" y="1937300"/>
              <a:ext cx="18300" cy="21625"/>
            </a:xfrm>
            <a:custGeom>
              <a:avLst/>
              <a:gdLst/>
              <a:ahLst/>
              <a:cxnLst/>
              <a:rect l="l" t="t" r="r" b="b"/>
              <a:pathLst>
                <a:path w="732" h="865" extrusionOk="0">
                  <a:moveTo>
                    <a:pt x="183" y="0"/>
                  </a:moveTo>
                  <a:lnTo>
                    <a:pt x="150" y="83"/>
                  </a:lnTo>
                  <a:lnTo>
                    <a:pt x="83" y="133"/>
                  </a:lnTo>
                  <a:lnTo>
                    <a:pt x="0" y="183"/>
                  </a:lnTo>
                  <a:lnTo>
                    <a:pt x="150" y="366"/>
                  </a:lnTo>
                  <a:lnTo>
                    <a:pt x="515" y="864"/>
                  </a:lnTo>
                  <a:lnTo>
                    <a:pt x="731" y="715"/>
                  </a:lnTo>
                  <a:lnTo>
                    <a:pt x="333" y="20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5135100" y="1920250"/>
              <a:ext cx="27875" cy="27875"/>
            </a:xfrm>
            <a:custGeom>
              <a:avLst/>
              <a:gdLst/>
              <a:ahLst/>
              <a:cxnLst/>
              <a:rect l="l" t="t" r="r" b="b"/>
              <a:pathLst>
                <a:path w="1115" h="1115" extrusionOk="0">
                  <a:moveTo>
                    <a:pt x="566" y="217"/>
                  </a:moveTo>
                  <a:lnTo>
                    <a:pt x="632" y="233"/>
                  </a:lnTo>
                  <a:lnTo>
                    <a:pt x="699" y="250"/>
                  </a:lnTo>
                  <a:lnTo>
                    <a:pt x="749" y="283"/>
                  </a:lnTo>
                  <a:lnTo>
                    <a:pt x="799" y="317"/>
                  </a:lnTo>
                  <a:lnTo>
                    <a:pt x="848" y="366"/>
                  </a:lnTo>
                  <a:lnTo>
                    <a:pt x="882" y="433"/>
                  </a:lnTo>
                  <a:lnTo>
                    <a:pt x="898" y="499"/>
                  </a:lnTo>
                  <a:lnTo>
                    <a:pt x="898" y="566"/>
                  </a:lnTo>
                  <a:lnTo>
                    <a:pt x="898" y="616"/>
                  </a:lnTo>
                  <a:lnTo>
                    <a:pt x="865" y="682"/>
                  </a:lnTo>
                  <a:lnTo>
                    <a:pt x="832" y="765"/>
                  </a:lnTo>
                  <a:lnTo>
                    <a:pt x="765" y="815"/>
                  </a:lnTo>
                  <a:lnTo>
                    <a:pt x="682" y="865"/>
                  </a:lnTo>
                  <a:lnTo>
                    <a:pt x="616" y="882"/>
                  </a:lnTo>
                  <a:lnTo>
                    <a:pt x="499" y="882"/>
                  </a:lnTo>
                  <a:lnTo>
                    <a:pt x="433" y="865"/>
                  </a:lnTo>
                  <a:lnTo>
                    <a:pt x="366" y="832"/>
                  </a:lnTo>
                  <a:lnTo>
                    <a:pt x="333" y="782"/>
                  </a:lnTo>
                  <a:lnTo>
                    <a:pt x="283" y="732"/>
                  </a:lnTo>
                  <a:lnTo>
                    <a:pt x="250" y="682"/>
                  </a:lnTo>
                  <a:lnTo>
                    <a:pt x="233" y="616"/>
                  </a:lnTo>
                  <a:lnTo>
                    <a:pt x="233" y="549"/>
                  </a:lnTo>
                  <a:lnTo>
                    <a:pt x="233" y="483"/>
                  </a:lnTo>
                  <a:lnTo>
                    <a:pt x="267" y="416"/>
                  </a:lnTo>
                  <a:lnTo>
                    <a:pt x="283" y="366"/>
                  </a:lnTo>
                  <a:lnTo>
                    <a:pt x="333" y="317"/>
                  </a:lnTo>
                  <a:lnTo>
                    <a:pt x="383" y="267"/>
                  </a:lnTo>
                  <a:lnTo>
                    <a:pt x="449" y="250"/>
                  </a:lnTo>
                  <a:lnTo>
                    <a:pt x="499" y="233"/>
                  </a:lnTo>
                  <a:lnTo>
                    <a:pt x="566" y="217"/>
                  </a:lnTo>
                  <a:close/>
                  <a:moveTo>
                    <a:pt x="533" y="1"/>
                  </a:moveTo>
                  <a:lnTo>
                    <a:pt x="416" y="17"/>
                  </a:lnTo>
                  <a:lnTo>
                    <a:pt x="317" y="51"/>
                  </a:lnTo>
                  <a:lnTo>
                    <a:pt x="217" y="117"/>
                  </a:lnTo>
                  <a:lnTo>
                    <a:pt x="134" y="184"/>
                  </a:lnTo>
                  <a:lnTo>
                    <a:pt x="84" y="283"/>
                  </a:lnTo>
                  <a:lnTo>
                    <a:pt x="34" y="366"/>
                  </a:lnTo>
                  <a:lnTo>
                    <a:pt x="1" y="483"/>
                  </a:lnTo>
                  <a:lnTo>
                    <a:pt x="1" y="582"/>
                  </a:lnTo>
                  <a:lnTo>
                    <a:pt x="17" y="699"/>
                  </a:lnTo>
                  <a:lnTo>
                    <a:pt x="51" y="799"/>
                  </a:lnTo>
                  <a:lnTo>
                    <a:pt x="117" y="898"/>
                  </a:lnTo>
                  <a:lnTo>
                    <a:pt x="184" y="965"/>
                  </a:lnTo>
                  <a:lnTo>
                    <a:pt x="267" y="1031"/>
                  </a:lnTo>
                  <a:lnTo>
                    <a:pt x="350" y="1064"/>
                  </a:lnTo>
                  <a:lnTo>
                    <a:pt x="449" y="1098"/>
                  </a:lnTo>
                  <a:lnTo>
                    <a:pt x="533" y="1114"/>
                  </a:lnTo>
                  <a:lnTo>
                    <a:pt x="632" y="1114"/>
                  </a:lnTo>
                  <a:lnTo>
                    <a:pt x="732" y="1081"/>
                  </a:lnTo>
                  <a:lnTo>
                    <a:pt x="832" y="1048"/>
                  </a:lnTo>
                  <a:lnTo>
                    <a:pt x="898" y="998"/>
                  </a:lnTo>
                  <a:lnTo>
                    <a:pt x="965" y="948"/>
                  </a:lnTo>
                  <a:lnTo>
                    <a:pt x="1015" y="882"/>
                  </a:lnTo>
                  <a:lnTo>
                    <a:pt x="1064" y="799"/>
                  </a:lnTo>
                  <a:lnTo>
                    <a:pt x="1098" y="715"/>
                  </a:lnTo>
                  <a:lnTo>
                    <a:pt x="1114" y="632"/>
                  </a:lnTo>
                  <a:lnTo>
                    <a:pt x="1114" y="549"/>
                  </a:lnTo>
                  <a:lnTo>
                    <a:pt x="1114" y="450"/>
                  </a:lnTo>
                  <a:lnTo>
                    <a:pt x="1081" y="366"/>
                  </a:lnTo>
                  <a:lnTo>
                    <a:pt x="1048" y="300"/>
                  </a:lnTo>
                  <a:lnTo>
                    <a:pt x="998" y="217"/>
                  </a:lnTo>
                  <a:lnTo>
                    <a:pt x="931" y="134"/>
                  </a:lnTo>
                  <a:lnTo>
                    <a:pt x="832" y="67"/>
                  </a:lnTo>
                  <a:lnTo>
                    <a:pt x="749" y="17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786900" y="1922750"/>
              <a:ext cx="2925" cy="33675"/>
            </a:xfrm>
            <a:custGeom>
              <a:avLst/>
              <a:gdLst/>
              <a:ahLst/>
              <a:cxnLst/>
              <a:rect l="l" t="t" r="r" b="b"/>
              <a:pathLst>
                <a:path w="117" h="1347" extrusionOk="0">
                  <a:moveTo>
                    <a:pt x="0" y="0"/>
                  </a:moveTo>
                  <a:lnTo>
                    <a:pt x="0" y="1347"/>
                  </a:lnTo>
                  <a:lnTo>
                    <a:pt x="117" y="134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424550" y="1911525"/>
              <a:ext cx="56550" cy="56550"/>
            </a:xfrm>
            <a:custGeom>
              <a:avLst/>
              <a:gdLst/>
              <a:ahLst/>
              <a:cxnLst/>
              <a:rect l="l" t="t" r="r" b="b"/>
              <a:pathLst>
                <a:path w="2262" h="2262" extrusionOk="0">
                  <a:moveTo>
                    <a:pt x="1" y="1"/>
                  </a:moveTo>
                  <a:lnTo>
                    <a:pt x="1" y="2261"/>
                  </a:ln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440350" y="1920675"/>
              <a:ext cx="23275" cy="37825"/>
            </a:xfrm>
            <a:custGeom>
              <a:avLst/>
              <a:gdLst/>
              <a:ahLst/>
              <a:cxnLst/>
              <a:rect l="l" t="t" r="r" b="b"/>
              <a:pathLst>
                <a:path w="931" h="1513" extrusionOk="0">
                  <a:moveTo>
                    <a:pt x="798" y="0"/>
                  </a:moveTo>
                  <a:lnTo>
                    <a:pt x="0" y="782"/>
                  </a:lnTo>
                  <a:lnTo>
                    <a:pt x="798" y="1513"/>
                  </a:lnTo>
                  <a:lnTo>
                    <a:pt x="931" y="1380"/>
                  </a:lnTo>
                  <a:lnTo>
                    <a:pt x="266" y="782"/>
                  </a:lnTo>
                  <a:lnTo>
                    <a:pt x="931" y="133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488550" y="1911525"/>
              <a:ext cx="56525" cy="56550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0" y="1"/>
                  </a:moveTo>
                  <a:lnTo>
                    <a:pt x="0" y="2261"/>
                  </a:lnTo>
                  <a:lnTo>
                    <a:pt x="2261" y="2261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506000" y="1920675"/>
              <a:ext cx="23300" cy="37825"/>
            </a:xfrm>
            <a:custGeom>
              <a:avLst/>
              <a:gdLst/>
              <a:ahLst/>
              <a:cxnLst/>
              <a:rect l="l" t="t" r="r" b="b"/>
              <a:pathLst>
                <a:path w="932" h="1513" extrusionOk="0">
                  <a:moveTo>
                    <a:pt x="117" y="0"/>
                  </a:moveTo>
                  <a:lnTo>
                    <a:pt x="0" y="133"/>
                  </a:lnTo>
                  <a:lnTo>
                    <a:pt x="665" y="748"/>
                  </a:lnTo>
                  <a:lnTo>
                    <a:pt x="0" y="1397"/>
                  </a:lnTo>
                  <a:lnTo>
                    <a:pt x="117" y="1513"/>
                  </a:lnTo>
                  <a:lnTo>
                    <a:pt x="931" y="748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316100" y="2006675"/>
              <a:ext cx="459175" cy="1119050"/>
            </a:xfrm>
            <a:custGeom>
              <a:avLst/>
              <a:gdLst/>
              <a:ahLst/>
              <a:cxnLst/>
              <a:rect l="l" t="t" r="r" b="b"/>
              <a:pathLst>
                <a:path w="18367" h="44762" extrusionOk="0">
                  <a:moveTo>
                    <a:pt x="1" y="1"/>
                  </a:moveTo>
                  <a:lnTo>
                    <a:pt x="1" y="44761"/>
                  </a:lnTo>
                  <a:lnTo>
                    <a:pt x="18367" y="44761"/>
                  </a:lnTo>
                  <a:lnTo>
                    <a:pt x="183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416650" y="2189100"/>
              <a:ext cx="258075" cy="258075"/>
            </a:xfrm>
            <a:custGeom>
              <a:avLst/>
              <a:gdLst/>
              <a:ahLst/>
              <a:cxnLst/>
              <a:rect l="l" t="t" r="r" b="b"/>
              <a:pathLst>
                <a:path w="10323" h="10323" extrusionOk="0">
                  <a:moveTo>
                    <a:pt x="4954" y="1"/>
                  </a:moveTo>
                  <a:lnTo>
                    <a:pt x="4705" y="17"/>
                  </a:lnTo>
                  <a:lnTo>
                    <a:pt x="4455" y="34"/>
                  </a:lnTo>
                  <a:lnTo>
                    <a:pt x="4223" y="84"/>
                  </a:lnTo>
                  <a:lnTo>
                    <a:pt x="3973" y="134"/>
                  </a:lnTo>
                  <a:lnTo>
                    <a:pt x="3741" y="200"/>
                  </a:lnTo>
                  <a:lnTo>
                    <a:pt x="3491" y="266"/>
                  </a:lnTo>
                  <a:lnTo>
                    <a:pt x="3259" y="350"/>
                  </a:lnTo>
                  <a:lnTo>
                    <a:pt x="3042" y="449"/>
                  </a:lnTo>
                  <a:lnTo>
                    <a:pt x="2810" y="549"/>
                  </a:lnTo>
                  <a:lnTo>
                    <a:pt x="2594" y="682"/>
                  </a:lnTo>
                  <a:lnTo>
                    <a:pt x="2378" y="798"/>
                  </a:lnTo>
                  <a:lnTo>
                    <a:pt x="2178" y="948"/>
                  </a:lnTo>
                  <a:lnTo>
                    <a:pt x="1962" y="1098"/>
                  </a:lnTo>
                  <a:lnTo>
                    <a:pt x="1779" y="1264"/>
                  </a:lnTo>
                  <a:lnTo>
                    <a:pt x="1580" y="1430"/>
                  </a:lnTo>
                  <a:lnTo>
                    <a:pt x="1414" y="1613"/>
                  </a:lnTo>
                  <a:lnTo>
                    <a:pt x="1231" y="1796"/>
                  </a:lnTo>
                  <a:lnTo>
                    <a:pt x="1065" y="2012"/>
                  </a:lnTo>
                  <a:lnTo>
                    <a:pt x="915" y="2211"/>
                  </a:lnTo>
                  <a:lnTo>
                    <a:pt x="765" y="2444"/>
                  </a:lnTo>
                  <a:lnTo>
                    <a:pt x="632" y="2677"/>
                  </a:lnTo>
                  <a:lnTo>
                    <a:pt x="516" y="2909"/>
                  </a:lnTo>
                  <a:lnTo>
                    <a:pt x="400" y="3142"/>
                  </a:lnTo>
                  <a:lnTo>
                    <a:pt x="317" y="3375"/>
                  </a:lnTo>
                  <a:lnTo>
                    <a:pt x="234" y="3624"/>
                  </a:lnTo>
                  <a:lnTo>
                    <a:pt x="167" y="3873"/>
                  </a:lnTo>
                  <a:lnTo>
                    <a:pt x="101" y="4123"/>
                  </a:lnTo>
                  <a:lnTo>
                    <a:pt x="51" y="4355"/>
                  </a:lnTo>
                  <a:lnTo>
                    <a:pt x="34" y="4605"/>
                  </a:lnTo>
                  <a:lnTo>
                    <a:pt x="1" y="4854"/>
                  </a:lnTo>
                  <a:lnTo>
                    <a:pt x="1" y="5103"/>
                  </a:lnTo>
                  <a:lnTo>
                    <a:pt x="1" y="5353"/>
                  </a:lnTo>
                  <a:lnTo>
                    <a:pt x="17" y="5602"/>
                  </a:lnTo>
                  <a:lnTo>
                    <a:pt x="51" y="5851"/>
                  </a:lnTo>
                  <a:lnTo>
                    <a:pt x="84" y="6100"/>
                  </a:lnTo>
                  <a:lnTo>
                    <a:pt x="134" y="6333"/>
                  </a:lnTo>
                  <a:lnTo>
                    <a:pt x="200" y="6582"/>
                  </a:lnTo>
                  <a:lnTo>
                    <a:pt x="267" y="6815"/>
                  </a:lnTo>
                  <a:lnTo>
                    <a:pt x="350" y="7048"/>
                  </a:lnTo>
                  <a:lnTo>
                    <a:pt x="450" y="7281"/>
                  </a:lnTo>
                  <a:lnTo>
                    <a:pt x="566" y="7497"/>
                  </a:lnTo>
                  <a:lnTo>
                    <a:pt x="682" y="7729"/>
                  </a:lnTo>
                  <a:lnTo>
                    <a:pt x="815" y="7929"/>
                  </a:lnTo>
                  <a:lnTo>
                    <a:pt x="948" y="8145"/>
                  </a:lnTo>
                  <a:lnTo>
                    <a:pt x="1098" y="8344"/>
                  </a:lnTo>
                  <a:lnTo>
                    <a:pt x="1264" y="8544"/>
                  </a:lnTo>
                  <a:lnTo>
                    <a:pt x="1430" y="8727"/>
                  </a:lnTo>
                  <a:lnTo>
                    <a:pt x="1613" y="8909"/>
                  </a:lnTo>
                  <a:lnTo>
                    <a:pt x="1813" y="9076"/>
                  </a:lnTo>
                  <a:lnTo>
                    <a:pt x="2012" y="9242"/>
                  </a:lnTo>
                  <a:lnTo>
                    <a:pt x="2228" y="9408"/>
                  </a:lnTo>
                  <a:lnTo>
                    <a:pt x="2444" y="9541"/>
                  </a:lnTo>
                  <a:lnTo>
                    <a:pt x="2760" y="9724"/>
                  </a:lnTo>
                  <a:lnTo>
                    <a:pt x="3092" y="9890"/>
                  </a:lnTo>
                  <a:lnTo>
                    <a:pt x="3425" y="10023"/>
                  </a:lnTo>
                  <a:lnTo>
                    <a:pt x="3757" y="10123"/>
                  </a:lnTo>
                  <a:lnTo>
                    <a:pt x="4106" y="10206"/>
                  </a:lnTo>
                  <a:lnTo>
                    <a:pt x="4455" y="10272"/>
                  </a:lnTo>
                  <a:lnTo>
                    <a:pt x="4804" y="10306"/>
                  </a:lnTo>
                  <a:lnTo>
                    <a:pt x="5153" y="10322"/>
                  </a:lnTo>
                  <a:lnTo>
                    <a:pt x="5519" y="10306"/>
                  </a:lnTo>
                  <a:lnTo>
                    <a:pt x="5868" y="10272"/>
                  </a:lnTo>
                  <a:lnTo>
                    <a:pt x="6217" y="10206"/>
                  </a:lnTo>
                  <a:lnTo>
                    <a:pt x="6566" y="10123"/>
                  </a:lnTo>
                  <a:lnTo>
                    <a:pt x="6899" y="10023"/>
                  </a:lnTo>
                  <a:lnTo>
                    <a:pt x="7231" y="9890"/>
                  </a:lnTo>
                  <a:lnTo>
                    <a:pt x="7563" y="9724"/>
                  </a:lnTo>
                  <a:lnTo>
                    <a:pt x="7879" y="9541"/>
                  </a:lnTo>
                  <a:lnTo>
                    <a:pt x="8129" y="9375"/>
                  </a:lnTo>
                  <a:lnTo>
                    <a:pt x="8361" y="9209"/>
                  </a:lnTo>
                  <a:lnTo>
                    <a:pt x="8594" y="9009"/>
                  </a:lnTo>
                  <a:lnTo>
                    <a:pt x="8810" y="8810"/>
                  </a:lnTo>
                  <a:lnTo>
                    <a:pt x="9009" y="8594"/>
                  </a:lnTo>
                  <a:lnTo>
                    <a:pt x="9209" y="8361"/>
                  </a:lnTo>
                  <a:lnTo>
                    <a:pt x="9392" y="8112"/>
                  </a:lnTo>
                  <a:lnTo>
                    <a:pt x="9558" y="7862"/>
                  </a:lnTo>
                  <a:lnTo>
                    <a:pt x="9691" y="7646"/>
                  </a:lnTo>
                  <a:lnTo>
                    <a:pt x="9807" y="7414"/>
                  </a:lnTo>
                  <a:lnTo>
                    <a:pt x="9907" y="7164"/>
                  </a:lnTo>
                  <a:lnTo>
                    <a:pt x="10007" y="6932"/>
                  </a:lnTo>
                  <a:lnTo>
                    <a:pt x="10090" y="6682"/>
                  </a:lnTo>
                  <a:lnTo>
                    <a:pt x="10156" y="6450"/>
                  </a:lnTo>
                  <a:lnTo>
                    <a:pt x="10223" y="6200"/>
                  </a:lnTo>
                  <a:lnTo>
                    <a:pt x="10256" y="5951"/>
                  </a:lnTo>
                  <a:lnTo>
                    <a:pt x="10289" y="5702"/>
                  </a:lnTo>
                  <a:lnTo>
                    <a:pt x="10323" y="5452"/>
                  </a:lnTo>
                  <a:lnTo>
                    <a:pt x="10323" y="5203"/>
                  </a:lnTo>
                  <a:lnTo>
                    <a:pt x="10323" y="4954"/>
                  </a:lnTo>
                  <a:lnTo>
                    <a:pt x="10306" y="4704"/>
                  </a:lnTo>
                  <a:lnTo>
                    <a:pt x="10273" y="4455"/>
                  </a:lnTo>
                  <a:lnTo>
                    <a:pt x="10239" y="4206"/>
                  </a:lnTo>
                  <a:lnTo>
                    <a:pt x="10190" y="3973"/>
                  </a:lnTo>
                  <a:lnTo>
                    <a:pt x="10123" y="3724"/>
                  </a:lnTo>
                  <a:lnTo>
                    <a:pt x="10040" y="3491"/>
                  </a:lnTo>
                  <a:lnTo>
                    <a:pt x="9957" y="3258"/>
                  </a:lnTo>
                  <a:lnTo>
                    <a:pt x="9874" y="3026"/>
                  </a:lnTo>
                  <a:lnTo>
                    <a:pt x="9757" y="2810"/>
                  </a:lnTo>
                  <a:lnTo>
                    <a:pt x="9641" y="2593"/>
                  </a:lnTo>
                  <a:lnTo>
                    <a:pt x="9508" y="2377"/>
                  </a:lnTo>
                  <a:lnTo>
                    <a:pt x="9375" y="2161"/>
                  </a:lnTo>
                  <a:lnTo>
                    <a:pt x="9226" y="1962"/>
                  </a:lnTo>
                  <a:lnTo>
                    <a:pt x="9059" y="1762"/>
                  </a:lnTo>
                  <a:lnTo>
                    <a:pt x="8893" y="1580"/>
                  </a:lnTo>
                  <a:lnTo>
                    <a:pt x="8710" y="1397"/>
                  </a:lnTo>
                  <a:lnTo>
                    <a:pt x="8511" y="1231"/>
                  </a:lnTo>
                  <a:lnTo>
                    <a:pt x="8311" y="1064"/>
                  </a:lnTo>
                  <a:lnTo>
                    <a:pt x="8095" y="915"/>
                  </a:lnTo>
                  <a:lnTo>
                    <a:pt x="7879" y="765"/>
                  </a:lnTo>
                  <a:lnTo>
                    <a:pt x="7647" y="632"/>
                  </a:lnTo>
                  <a:lnTo>
                    <a:pt x="7414" y="516"/>
                  </a:lnTo>
                  <a:lnTo>
                    <a:pt x="7181" y="399"/>
                  </a:lnTo>
                  <a:lnTo>
                    <a:pt x="6932" y="300"/>
                  </a:lnTo>
                  <a:lnTo>
                    <a:pt x="6699" y="217"/>
                  </a:lnTo>
                  <a:lnTo>
                    <a:pt x="6450" y="150"/>
                  </a:lnTo>
                  <a:lnTo>
                    <a:pt x="6200" y="100"/>
                  </a:lnTo>
                  <a:lnTo>
                    <a:pt x="5951" y="50"/>
                  </a:lnTo>
                  <a:lnTo>
                    <a:pt x="5702" y="17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506400" y="2263900"/>
              <a:ext cx="78575" cy="78550"/>
            </a:xfrm>
            <a:custGeom>
              <a:avLst/>
              <a:gdLst/>
              <a:ahLst/>
              <a:cxnLst/>
              <a:rect l="l" t="t" r="r" b="b"/>
              <a:pathLst>
                <a:path w="3143" h="3142" extrusionOk="0">
                  <a:moveTo>
                    <a:pt x="1563" y="0"/>
                  </a:moveTo>
                  <a:lnTo>
                    <a:pt x="1414" y="17"/>
                  </a:lnTo>
                  <a:lnTo>
                    <a:pt x="1248" y="34"/>
                  </a:lnTo>
                  <a:lnTo>
                    <a:pt x="1098" y="67"/>
                  </a:lnTo>
                  <a:lnTo>
                    <a:pt x="965" y="133"/>
                  </a:lnTo>
                  <a:lnTo>
                    <a:pt x="815" y="183"/>
                  </a:lnTo>
                  <a:lnTo>
                    <a:pt x="699" y="266"/>
                  </a:lnTo>
                  <a:lnTo>
                    <a:pt x="566" y="366"/>
                  </a:lnTo>
                  <a:lnTo>
                    <a:pt x="466" y="466"/>
                  </a:lnTo>
                  <a:lnTo>
                    <a:pt x="350" y="565"/>
                  </a:lnTo>
                  <a:lnTo>
                    <a:pt x="267" y="698"/>
                  </a:lnTo>
                  <a:lnTo>
                    <a:pt x="184" y="831"/>
                  </a:lnTo>
                  <a:lnTo>
                    <a:pt x="117" y="964"/>
                  </a:lnTo>
                  <a:lnTo>
                    <a:pt x="67" y="1097"/>
                  </a:lnTo>
                  <a:lnTo>
                    <a:pt x="34" y="1264"/>
                  </a:lnTo>
                  <a:lnTo>
                    <a:pt x="1" y="1413"/>
                  </a:lnTo>
                  <a:lnTo>
                    <a:pt x="1" y="1579"/>
                  </a:lnTo>
                  <a:lnTo>
                    <a:pt x="1" y="1729"/>
                  </a:lnTo>
                  <a:lnTo>
                    <a:pt x="34" y="1895"/>
                  </a:lnTo>
                  <a:lnTo>
                    <a:pt x="67" y="2045"/>
                  </a:lnTo>
                  <a:lnTo>
                    <a:pt x="117" y="2178"/>
                  </a:lnTo>
                  <a:lnTo>
                    <a:pt x="184" y="2327"/>
                  </a:lnTo>
                  <a:lnTo>
                    <a:pt x="267" y="2444"/>
                  </a:lnTo>
                  <a:lnTo>
                    <a:pt x="350" y="2577"/>
                  </a:lnTo>
                  <a:lnTo>
                    <a:pt x="466" y="2676"/>
                  </a:lnTo>
                  <a:lnTo>
                    <a:pt x="566" y="2793"/>
                  </a:lnTo>
                  <a:lnTo>
                    <a:pt x="699" y="2876"/>
                  </a:lnTo>
                  <a:lnTo>
                    <a:pt x="815" y="2959"/>
                  </a:lnTo>
                  <a:lnTo>
                    <a:pt x="965" y="3025"/>
                  </a:lnTo>
                  <a:lnTo>
                    <a:pt x="1098" y="3075"/>
                  </a:lnTo>
                  <a:lnTo>
                    <a:pt x="1248" y="3108"/>
                  </a:lnTo>
                  <a:lnTo>
                    <a:pt x="1414" y="3142"/>
                  </a:lnTo>
                  <a:lnTo>
                    <a:pt x="1730" y="3142"/>
                  </a:lnTo>
                  <a:lnTo>
                    <a:pt x="1879" y="3108"/>
                  </a:lnTo>
                  <a:lnTo>
                    <a:pt x="2029" y="3075"/>
                  </a:lnTo>
                  <a:lnTo>
                    <a:pt x="2178" y="3025"/>
                  </a:lnTo>
                  <a:lnTo>
                    <a:pt x="2311" y="2959"/>
                  </a:lnTo>
                  <a:lnTo>
                    <a:pt x="2444" y="2876"/>
                  </a:lnTo>
                  <a:lnTo>
                    <a:pt x="2561" y="2793"/>
                  </a:lnTo>
                  <a:lnTo>
                    <a:pt x="2677" y="2676"/>
                  </a:lnTo>
                  <a:lnTo>
                    <a:pt x="2777" y="2577"/>
                  </a:lnTo>
                  <a:lnTo>
                    <a:pt x="2876" y="2444"/>
                  </a:lnTo>
                  <a:lnTo>
                    <a:pt x="2943" y="2327"/>
                  </a:lnTo>
                  <a:lnTo>
                    <a:pt x="3009" y="2178"/>
                  </a:lnTo>
                  <a:lnTo>
                    <a:pt x="3076" y="2045"/>
                  </a:lnTo>
                  <a:lnTo>
                    <a:pt x="3109" y="1895"/>
                  </a:lnTo>
                  <a:lnTo>
                    <a:pt x="3126" y="1729"/>
                  </a:lnTo>
                  <a:lnTo>
                    <a:pt x="3142" y="1579"/>
                  </a:lnTo>
                  <a:lnTo>
                    <a:pt x="3142" y="1563"/>
                  </a:lnTo>
                  <a:lnTo>
                    <a:pt x="3126" y="1413"/>
                  </a:lnTo>
                  <a:lnTo>
                    <a:pt x="3109" y="1247"/>
                  </a:lnTo>
                  <a:lnTo>
                    <a:pt x="3076" y="1097"/>
                  </a:lnTo>
                  <a:lnTo>
                    <a:pt x="3009" y="964"/>
                  </a:lnTo>
                  <a:lnTo>
                    <a:pt x="2943" y="815"/>
                  </a:lnTo>
                  <a:lnTo>
                    <a:pt x="2876" y="698"/>
                  </a:lnTo>
                  <a:lnTo>
                    <a:pt x="2777" y="565"/>
                  </a:lnTo>
                  <a:lnTo>
                    <a:pt x="2677" y="466"/>
                  </a:lnTo>
                  <a:lnTo>
                    <a:pt x="2577" y="366"/>
                  </a:lnTo>
                  <a:lnTo>
                    <a:pt x="2444" y="266"/>
                  </a:lnTo>
                  <a:lnTo>
                    <a:pt x="2311" y="183"/>
                  </a:lnTo>
                  <a:lnTo>
                    <a:pt x="2178" y="117"/>
                  </a:lnTo>
                  <a:lnTo>
                    <a:pt x="2045" y="67"/>
                  </a:lnTo>
                  <a:lnTo>
                    <a:pt x="1896" y="34"/>
                  </a:lnTo>
                  <a:lnTo>
                    <a:pt x="1730" y="17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477750" y="2347825"/>
              <a:ext cx="135900" cy="99350"/>
            </a:xfrm>
            <a:custGeom>
              <a:avLst/>
              <a:gdLst/>
              <a:ahLst/>
              <a:cxnLst/>
              <a:rect l="l" t="t" r="r" b="b"/>
              <a:pathLst>
                <a:path w="5436" h="3974" extrusionOk="0">
                  <a:moveTo>
                    <a:pt x="2610" y="1"/>
                  </a:moveTo>
                  <a:lnTo>
                    <a:pt x="2344" y="34"/>
                  </a:lnTo>
                  <a:lnTo>
                    <a:pt x="2078" y="84"/>
                  </a:lnTo>
                  <a:lnTo>
                    <a:pt x="1828" y="150"/>
                  </a:lnTo>
                  <a:lnTo>
                    <a:pt x="1579" y="250"/>
                  </a:lnTo>
                  <a:lnTo>
                    <a:pt x="1346" y="383"/>
                  </a:lnTo>
                  <a:lnTo>
                    <a:pt x="1130" y="516"/>
                  </a:lnTo>
                  <a:lnTo>
                    <a:pt x="914" y="682"/>
                  </a:lnTo>
                  <a:lnTo>
                    <a:pt x="731" y="865"/>
                  </a:lnTo>
                  <a:lnTo>
                    <a:pt x="565" y="1065"/>
                  </a:lnTo>
                  <a:lnTo>
                    <a:pt x="416" y="1281"/>
                  </a:lnTo>
                  <a:lnTo>
                    <a:pt x="283" y="1513"/>
                  </a:lnTo>
                  <a:lnTo>
                    <a:pt x="183" y="1746"/>
                  </a:lnTo>
                  <a:lnTo>
                    <a:pt x="100" y="2012"/>
                  </a:lnTo>
                  <a:lnTo>
                    <a:pt x="33" y="2278"/>
                  </a:lnTo>
                  <a:lnTo>
                    <a:pt x="0" y="2544"/>
                  </a:lnTo>
                  <a:lnTo>
                    <a:pt x="0" y="3192"/>
                  </a:lnTo>
                  <a:lnTo>
                    <a:pt x="316" y="3375"/>
                  </a:lnTo>
                  <a:lnTo>
                    <a:pt x="648" y="3541"/>
                  </a:lnTo>
                  <a:lnTo>
                    <a:pt x="981" y="3674"/>
                  </a:lnTo>
                  <a:lnTo>
                    <a:pt x="1313" y="3774"/>
                  </a:lnTo>
                  <a:lnTo>
                    <a:pt x="1662" y="3857"/>
                  </a:lnTo>
                  <a:lnTo>
                    <a:pt x="2011" y="3923"/>
                  </a:lnTo>
                  <a:lnTo>
                    <a:pt x="2360" y="3957"/>
                  </a:lnTo>
                  <a:lnTo>
                    <a:pt x="2709" y="3973"/>
                  </a:lnTo>
                  <a:lnTo>
                    <a:pt x="3075" y="3957"/>
                  </a:lnTo>
                  <a:lnTo>
                    <a:pt x="3424" y="3923"/>
                  </a:lnTo>
                  <a:lnTo>
                    <a:pt x="3773" y="3857"/>
                  </a:lnTo>
                  <a:lnTo>
                    <a:pt x="4122" y="3774"/>
                  </a:lnTo>
                  <a:lnTo>
                    <a:pt x="4455" y="3674"/>
                  </a:lnTo>
                  <a:lnTo>
                    <a:pt x="4787" y="3541"/>
                  </a:lnTo>
                  <a:lnTo>
                    <a:pt x="5119" y="3375"/>
                  </a:lnTo>
                  <a:lnTo>
                    <a:pt x="5435" y="3192"/>
                  </a:lnTo>
                  <a:lnTo>
                    <a:pt x="5435" y="2544"/>
                  </a:lnTo>
                  <a:lnTo>
                    <a:pt x="5402" y="2294"/>
                  </a:lnTo>
                  <a:lnTo>
                    <a:pt x="5352" y="2045"/>
                  </a:lnTo>
                  <a:lnTo>
                    <a:pt x="5286" y="1812"/>
                  </a:lnTo>
                  <a:lnTo>
                    <a:pt x="5186" y="1596"/>
                  </a:lnTo>
                  <a:lnTo>
                    <a:pt x="5070" y="1380"/>
                  </a:lnTo>
                  <a:lnTo>
                    <a:pt x="4953" y="1164"/>
                  </a:lnTo>
                  <a:lnTo>
                    <a:pt x="4804" y="981"/>
                  </a:lnTo>
                  <a:lnTo>
                    <a:pt x="4637" y="799"/>
                  </a:lnTo>
                  <a:lnTo>
                    <a:pt x="4455" y="632"/>
                  </a:lnTo>
                  <a:lnTo>
                    <a:pt x="4272" y="499"/>
                  </a:lnTo>
                  <a:lnTo>
                    <a:pt x="4072" y="366"/>
                  </a:lnTo>
                  <a:lnTo>
                    <a:pt x="3856" y="250"/>
                  </a:lnTo>
                  <a:lnTo>
                    <a:pt x="3624" y="167"/>
                  </a:lnTo>
                  <a:lnTo>
                    <a:pt x="3391" y="84"/>
                  </a:lnTo>
                  <a:lnTo>
                    <a:pt x="3142" y="34"/>
                  </a:lnTo>
                  <a:lnTo>
                    <a:pt x="2892" y="17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608225" y="2387300"/>
              <a:ext cx="59850" cy="59875"/>
            </a:xfrm>
            <a:custGeom>
              <a:avLst/>
              <a:gdLst/>
              <a:ahLst/>
              <a:cxnLst/>
              <a:rect l="l" t="t" r="r" b="b"/>
              <a:pathLst>
                <a:path w="2394" h="2395" extrusionOk="0">
                  <a:moveTo>
                    <a:pt x="1081" y="1"/>
                  </a:moveTo>
                  <a:lnTo>
                    <a:pt x="964" y="17"/>
                  </a:lnTo>
                  <a:lnTo>
                    <a:pt x="848" y="51"/>
                  </a:lnTo>
                  <a:lnTo>
                    <a:pt x="731" y="101"/>
                  </a:lnTo>
                  <a:lnTo>
                    <a:pt x="632" y="150"/>
                  </a:lnTo>
                  <a:lnTo>
                    <a:pt x="532" y="200"/>
                  </a:lnTo>
                  <a:lnTo>
                    <a:pt x="449" y="267"/>
                  </a:lnTo>
                  <a:lnTo>
                    <a:pt x="366" y="350"/>
                  </a:lnTo>
                  <a:lnTo>
                    <a:pt x="283" y="433"/>
                  </a:lnTo>
                  <a:lnTo>
                    <a:pt x="216" y="533"/>
                  </a:lnTo>
                  <a:lnTo>
                    <a:pt x="150" y="632"/>
                  </a:lnTo>
                  <a:lnTo>
                    <a:pt x="100" y="732"/>
                  </a:lnTo>
                  <a:lnTo>
                    <a:pt x="67" y="848"/>
                  </a:lnTo>
                  <a:lnTo>
                    <a:pt x="33" y="948"/>
                  </a:lnTo>
                  <a:lnTo>
                    <a:pt x="17" y="1081"/>
                  </a:lnTo>
                  <a:lnTo>
                    <a:pt x="0" y="1198"/>
                  </a:lnTo>
                  <a:lnTo>
                    <a:pt x="17" y="1314"/>
                  </a:lnTo>
                  <a:lnTo>
                    <a:pt x="33" y="1430"/>
                  </a:lnTo>
                  <a:lnTo>
                    <a:pt x="67" y="1547"/>
                  </a:lnTo>
                  <a:lnTo>
                    <a:pt x="100" y="1663"/>
                  </a:lnTo>
                  <a:lnTo>
                    <a:pt x="150" y="1763"/>
                  </a:lnTo>
                  <a:lnTo>
                    <a:pt x="216" y="1862"/>
                  </a:lnTo>
                  <a:lnTo>
                    <a:pt x="283" y="1962"/>
                  </a:lnTo>
                  <a:lnTo>
                    <a:pt x="366" y="2045"/>
                  </a:lnTo>
                  <a:lnTo>
                    <a:pt x="449" y="2112"/>
                  </a:lnTo>
                  <a:lnTo>
                    <a:pt x="532" y="2178"/>
                  </a:lnTo>
                  <a:lnTo>
                    <a:pt x="632" y="2245"/>
                  </a:lnTo>
                  <a:lnTo>
                    <a:pt x="731" y="2294"/>
                  </a:lnTo>
                  <a:lnTo>
                    <a:pt x="848" y="2344"/>
                  </a:lnTo>
                  <a:lnTo>
                    <a:pt x="964" y="2361"/>
                  </a:lnTo>
                  <a:lnTo>
                    <a:pt x="1081" y="2378"/>
                  </a:lnTo>
                  <a:lnTo>
                    <a:pt x="1197" y="2394"/>
                  </a:lnTo>
                  <a:lnTo>
                    <a:pt x="1330" y="2378"/>
                  </a:lnTo>
                  <a:lnTo>
                    <a:pt x="1446" y="2361"/>
                  </a:lnTo>
                  <a:lnTo>
                    <a:pt x="1563" y="2344"/>
                  </a:lnTo>
                  <a:lnTo>
                    <a:pt x="1662" y="2294"/>
                  </a:lnTo>
                  <a:lnTo>
                    <a:pt x="1779" y="2245"/>
                  </a:lnTo>
                  <a:lnTo>
                    <a:pt x="1878" y="2178"/>
                  </a:lnTo>
                  <a:lnTo>
                    <a:pt x="1961" y="2112"/>
                  </a:lnTo>
                  <a:lnTo>
                    <a:pt x="2045" y="2045"/>
                  </a:lnTo>
                  <a:lnTo>
                    <a:pt x="2128" y="1962"/>
                  </a:lnTo>
                  <a:lnTo>
                    <a:pt x="2194" y="1862"/>
                  </a:lnTo>
                  <a:lnTo>
                    <a:pt x="2261" y="1763"/>
                  </a:lnTo>
                  <a:lnTo>
                    <a:pt x="2310" y="1663"/>
                  </a:lnTo>
                  <a:lnTo>
                    <a:pt x="2344" y="1547"/>
                  </a:lnTo>
                  <a:lnTo>
                    <a:pt x="2377" y="1430"/>
                  </a:lnTo>
                  <a:lnTo>
                    <a:pt x="2394" y="1314"/>
                  </a:lnTo>
                  <a:lnTo>
                    <a:pt x="2394" y="1198"/>
                  </a:lnTo>
                  <a:lnTo>
                    <a:pt x="2394" y="1081"/>
                  </a:lnTo>
                  <a:lnTo>
                    <a:pt x="2377" y="948"/>
                  </a:lnTo>
                  <a:lnTo>
                    <a:pt x="2344" y="848"/>
                  </a:lnTo>
                  <a:lnTo>
                    <a:pt x="2310" y="732"/>
                  </a:lnTo>
                  <a:lnTo>
                    <a:pt x="2261" y="632"/>
                  </a:lnTo>
                  <a:lnTo>
                    <a:pt x="2194" y="533"/>
                  </a:lnTo>
                  <a:lnTo>
                    <a:pt x="2128" y="433"/>
                  </a:lnTo>
                  <a:lnTo>
                    <a:pt x="2045" y="350"/>
                  </a:lnTo>
                  <a:lnTo>
                    <a:pt x="1961" y="267"/>
                  </a:lnTo>
                  <a:lnTo>
                    <a:pt x="1878" y="200"/>
                  </a:lnTo>
                  <a:lnTo>
                    <a:pt x="1779" y="150"/>
                  </a:lnTo>
                  <a:lnTo>
                    <a:pt x="1662" y="101"/>
                  </a:lnTo>
                  <a:lnTo>
                    <a:pt x="1563" y="51"/>
                  </a:lnTo>
                  <a:lnTo>
                    <a:pt x="1446" y="17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4621100" y="2402675"/>
              <a:ext cx="21225" cy="21225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798" y="1"/>
                  </a:moveTo>
                  <a:lnTo>
                    <a:pt x="0" y="799"/>
                  </a:lnTo>
                  <a:lnTo>
                    <a:pt x="50" y="848"/>
                  </a:lnTo>
                  <a:lnTo>
                    <a:pt x="848" y="51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4623600" y="2405175"/>
              <a:ext cx="22875" cy="22475"/>
            </a:xfrm>
            <a:custGeom>
              <a:avLst/>
              <a:gdLst/>
              <a:ahLst/>
              <a:cxnLst/>
              <a:rect l="l" t="t" r="r" b="b"/>
              <a:pathLst>
                <a:path w="915" h="899" extrusionOk="0">
                  <a:moveTo>
                    <a:pt x="798" y="0"/>
                  </a:moveTo>
                  <a:lnTo>
                    <a:pt x="0" y="782"/>
                  </a:lnTo>
                  <a:lnTo>
                    <a:pt x="116" y="898"/>
                  </a:lnTo>
                  <a:lnTo>
                    <a:pt x="914" y="11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4627750" y="2409325"/>
              <a:ext cx="22450" cy="22475"/>
            </a:xfrm>
            <a:custGeom>
              <a:avLst/>
              <a:gdLst/>
              <a:ahLst/>
              <a:cxnLst/>
              <a:rect l="l" t="t" r="r" b="b"/>
              <a:pathLst>
                <a:path w="898" h="899" extrusionOk="0">
                  <a:moveTo>
                    <a:pt x="782" y="1"/>
                  </a:moveTo>
                  <a:lnTo>
                    <a:pt x="0" y="782"/>
                  </a:lnTo>
                  <a:lnTo>
                    <a:pt x="117" y="898"/>
                  </a:lnTo>
                  <a:lnTo>
                    <a:pt x="898" y="117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631475" y="2413075"/>
              <a:ext cx="21225" cy="21200"/>
            </a:xfrm>
            <a:custGeom>
              <a:avLst/>
              <a:gdLst/>
              <a:ahLst/>
              <a:cxnLst/>
              <a:rect l="l" t="t" r="r" b="b"/>
              <a:pathLst>
                <a:path w="849" h="848" extrusionOk="0">
                  <a:moveTo>
                    <a:pt x="799" y="0"/>
                  </a:moveTo>
                  <a:lnTo>
                    <a:pt x="1" y="798"/>
                  </a:lnTo>
                  <a:lnTo>
                    <a:pt x="51" y="848"/>
                  </a:lnTo>
                  <a:lnTo>
                    <a:pt x="849" y="50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619425" y="2423875"/>
              <a:ext cx="12075" cy="12075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18" y="0"/>
                  </a:moveTo>
                  <a:lnTo>
                    <a:pt x="1" y="349"/>
                  </a:lnTo>
                  <a:lnTo>
                    <a:pt x="134" y="482"/>
                  </a:lnTo>
                  <a:lnTo>
                    <a:pt x="483" y="46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4619425" y="2433425"/>
              <a:ext cx="2525" cy="2950"/>
            </a:xfrm>
            <a:custGeom>
              <a:avLst/>
              <a:gdLst/>
              <a:ahLst/>
              <a:cxnLst/>
              <a:rect l="l" t="t" r="r" b="b"/>
              <a:pathLst>
                <a:path w="101" h="118" extrusionOk="0">
                  <a:moveTo>
                    <a:pt x="1" y="1"/>
                  </a:moveTo>
                  <a:lnTo>
                    <a:pt x="1" y="117"/>
                  </a:lnTo>
                  <a:lnTo>
                    <a:pt x="101" y="1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4643125" y="2398100"/>
              <a:ext cx="14150" cy="14575"/>
            </a:xfrm>
            <a:custGeom>
              <a:avLst/>
              <a:gdLst/>
              <a:ahLst/>
              <a:cxnLst/>
              <a:rect l="l" t="t" r="r" b="b"/>
              <a:pathLst>
                <a:path w="566" h="583" extrusionOk="0">
                  <a:moveTo>
                    <a:pt x="233" y="1"/>
                  </a:moveTo>
                  <a:lnTo>
                    <a:pt x="150" y="18"/>
                  </a:lnTo>
                  <a:lnTo>
                    <a:pt x="83" y="51"/>
                  </a:lnTo>
                  <a:lnTo>
                    <a:pt x="34" y="84"/>
                  </a:lnTo>
                  <a:lnTo>
                    <a:pt x="0" y="117"/>
                  </a:lnTo>
                  <a:lnTo>
                    <a:pt x="449" y="583"/>
                  </a:lnTo>
                  <a:lnTo>
                    <a:pt x="482" y="533"/>
                  </a:lnTo>
                  <a:lnTo>
                    <a:pt x="516" y="483"/>
                  </a:lnTo>
                  <a:lnTo>
                    <a:pt x="549" y="416"/>
                  </a:lnTo>
                  <a:lnTo>
                    <a:pt x="565" y="333"/>
                  </a:lnTo>
                  <a:lnTo>
                    <a:pt x="565" y="250"/>
                  </a:lnTo>
                  <a:lnTo>
                    <a:pt x="532" y="167"/>
                  </a:lnTo>
                  <a:lnTo>
                    <a:pt x="482" y="84"/>
                  </a:lnTo>
                  <a:lnTo>
                    <a:pt x="399" y="1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442425" y="2543125"/>
              <a:ext cx="13325" cy="19975"/>
            </a:xfrm>
            <a:custGeom>
              <a:avLst/>
              <a:gdLst/>
              <a:ahLst/>
              <a:cxnLst/>
              <a:rect l="l" t="t" r="r" b="b"/>
              <a:pathLst>
                <a:path w="533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51"/>
                  </a:lnTo>
                  <a:lnTo>
                    <a:pt x="0" y="715"/>
                  </a:lnTo>
                  <a:lnTo>
                    <a:pt x="0" y="749"/>
                  </a:lnTo>
                  <a:lnTo>
                    <a:pt x="0" y="765"/>
                  </a:lnTo>
                  <a:lnTo>
                    <a:pt x="17" y="782"/>
                  </a:lnTo>
                  <a:lnTo>
                    <a:pt x="50" y="798"/>
                  </a:lnTo>
                  <a:lnTo>
                    <a:pt x="67" y="798"/>
                  </a:lnTo>
                  <a:lnTo>
                    <a:pt x="83" y="782"/>
                  </a:lnTo>
                  <a:lnTo>
                    <a:pt x="100" y="765"/>
                  </a:lnTo>
                  <a:lnTo>
                    <a:pt x="117" y="749"/>
                  </a:lnTo>
                  <a:lnTo>
                    <a:pt x="117" y="715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16" y="715"/>
                  </a:lnTo>
                  <a:lnTo>
                    <a:pt x="416" y="749"/>
                  </a:lnTo>
                  <a:lnTo>
                    <a:pt x="416" y="765"/>
                  </a:lnTo>
                  <a:lnTo>
                    <a:pt x="432" y="782"/>
                  </a:lnTo>
                  <a:lnTo>
                    <a:pt x="466" y="798"/>
                  </a:lnTo>
                  <a:lnTo>
                    <a:pt x="482" y="798"/>
                  </a:lnTo>
                  <a:lnTo>
                    <a:pt x="516" y="782"/>
                  </a:lnTo>
                  <a:lnTo>
                    <a:pt x="532" y="765"/>
                  </a:lnTo>
                  <a:lnTo>
                    <a:pt x="532" y="749"/>
                  </a:lnTo>
                  <a:lnTo>
                    <a:pt x="532" y="715"/>
                  </a:lnTo>
                  <a:lnTo>
                    <a:pt x="532" y="51"/>
                  </a:lnTo>
                  <a:lnTo>
                    <a:pt x="516" y="17"/>
                  </a:lnTo>
                  <a:lnTo>
                    <a:pt x="482" y="1"/>
                  </a:lnTo>
                  <a:lnTo>
                    <a:pt x="466" y="1"/>
                  </a:lnTo>
                  <a:lnTo>
                    <a:pt x="432" y="17"/>
                  </a:lnTo>
                  <a:lnTo>
                    <a:pt x="416" y="34"/>
                  </a:lnTo>
                  <a:lnTo>
                    <a:pt x="416" y="51"/>
                  </a:lnTo>
                  <a:lnTo>
                    <a:pt x="416" y="316"/>
                  </a:lnTo>
                  <a:lnTo>
                    <a:pt x="117" y="316"/>
                  </a:lnTo>
                  <a:lnTo>
                    <a:pt x="117" y="51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461125" y="2542725"/>
              <a:ext cx="2925" cy="19950"/>
            </a:xfrm>
            <a:custGeom>
              <a:avLst/>
              <a:gdLst/>
              <a:ahLst/>
              <a:cxnLst/>
              <a:rect l="l" t="t" r="r" b="b"/>
              <a:pathLst>
                <a:path w="117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1"/>
                  </a:lnTo>
                  <a:lnTo>
                    <a:pt x="17" y="781"/>
                  </a:lnTo>
                  <a:lnTo>
                    <a:pt x="67" y="798"/>
                  </a:lnTo>
                  <a:lnTo>
                    <a:pt x="83" y="798"/>
                  </a:lnTo>
                  <a:lnTo>
                    <a:pt x="100" y="781"/>
                  </a:lnTo>
                  <a:lnTo>
                    <a:pt x="117" y="765"/>
                  </a:lnTo>
                  <a:lnTo>
                    <a:pt x="117" y="731"/>
                  </a:lnTo>
                  <a:lnTo>
                    <a:pt x="117" y="67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468600" y="2542300"/>
              <a:ext cx="15400" cy="20375"/>
            </a:xfrm>
            <a:custGeom>
              <a:avLst/>
              <a:gdLst/>
              <a:ahLst/>
              <a:cxnLst/>
              <a:rect l="l" t="t" r="r" b="b"/>
              <a:pathLst>
                <a:path w="616" h="815" extrusionOk="0">
                  <a:moveTo>
                    <a:pt x="316" y="0"/>
                  </a:moveTo>
                  <a:lnTo>
                    <a:pt x="217" y="17"/>
                  </a:lnTo>
                  <a:lnTo>
                    <a:pt x="117" y="67"/>
                  </a:lnTo>
                  <a:lnTo>
                    <a:pt x="84" y="100"/>
                  </a:lnTo>
                  <a:lnTo>
                    <a:pt x="67" y="133"/>
                  </a:lnTo>
                  <a:lnTo>
                    <a:pt x="34" y="183"/>
                  </a:lnTo>
                  <a:lnTo>
                    <a:pt x="34" y="233"/>
                  </a:lnTo>
                  <a:lnTo>
                    <a:pt x="34" y="283"/>
                  </a:lnTo>
                  <a:lnTo>
                    <a:pt x="67" y="333"/>
                  </a:lnTo>
                  <a:lnTo>
                    <a:pt x="100" y="383"/>
                  </a:lnTo>
                  <a:lnTo>
                    <a:pt x="167" y="416"/>
                  </a:lnTo>
                  <a:lnTo>
                    <a:pt x="316" y="466"/>
                  </a:lnTo>
                  <a:lnTo>
                    <a:pt x="399" y="482"/>
                  </a:lnTo>
                  <a:lnTo>
                    <a:pt x="466" y="516"/>
                  </a:lnTo>
                  <a:lnTo>
                    <a:pt x="499" y="549"/>
                  </a:lnTo>
                  <a:lnTo>
                    <a:pt x="516" y="582"/>
                  </a:lnTo>
                  <a:lnTo>
                    <a:pt x="499" y="632"/>
                  </a:lnTo>
                  <a:lnTo>
                    <a:pt x="466" y="665"/>
                  </a:lnTo>
                  <a:lnTo>
                    <a:pt x="399" y="699"/>
                  </a:lnTo>
                  <a:lnTo>
                    <a:pt x="266" y="699"/>
                  </a:lnTo>
                  <a:lnTo>
                    <a:pt x="200" y="682"/>
                  </a:lnTo>
                  <a:lnTo>
                    <a:pt x="150" y="649"/>
                  </a:lnTo>
                  <a:lnTo>
                    <a:pt x="100" y="615"/>
                  </a:lnTo>
                  <a:lnTo>
                    <a:pt x="50" y="599"/>
                  </a:lnTo>
                  <a:lnTo>
                    <a:pt x="17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17" y="715"/>
                  </a:lnTo>
                  <a:lnTo>
                    <a:pt x="84" y="748"/>
                  </a:lnTo>
                  <a:lnTo>
                    <a:pt x="167" y="798"/>
                  </a:lnTo>
                  <a:lnTo>
                    <a:pt x="233" y="815"/>
                  </a:lnTo>
                  <a:lnTo>
                    <a:pt x="433" y="815"/>
                  </a:lnTo>
                  <a:lnTo>
                    <a:pt x="516" y="765"/>
                  </a:lnTo>
                  <a:lnTo>
                    <a:pt x="566" y="732"/>
                  </a:lnTo>
                  <a:lnTo>
                    <a:pt x="599" y="682"/>
                  </a:lnTo>
                  <a:lnTo>
                    <a:pt x="615" y="632"/>
                  </a:lnTo>
                  <a:lnTo>
                    <a:pt x="615" y="582"/>
                  </a:lnTo>
                  <a:lnTo>
                    <a:pt x="615" y="532"/>
                  </a:lnTo>
                  <a:lnTo>
                    <a:pt x="599" y="482"/>
                  </a:lnTo>
                  <a:lnTo>
                    <a:pt x="549" y="433"/>
                  </a:lnTo>
                  <a:lnTo>
                    <a:pt x="482" y="399"/>
                  </a:lnTo>
                  <a:lnTo>
                    <a:pt x="316" y="349"/>
                  </a:lnTo>
                  <a:lnTo>
                    <a:pt x="250" y="333"/>
                  </a:lnTo>
                  <a:lnTo>
                    <a:pt x="183" y="300"/>
                  </a:lnTo>
                  <a:lnTo>
                    <a:pt x="150" y="266"/>
                  </a:lnTo>
                  <a:lnTo>
                    <a:pt x="150" y="233"/>
                  </a:lnTo>
                  <a:lnTo>
                    <a:pt x="167" y="200"/>
                  </a:lnTo>
                  <a:lnTo>
                    <a:pt x="200" y="167"/>
                  </a:lnTo>
                  <a:lnTo>
                    <a:pt x="250" y="133"/>
                  </a:lnTo>
                  <a:lnTo>
                    <a:pt x="316" y="117"/>
                  </a:lnTo>
                  <a:lnTo>
                    <a:pt x="416" y="150"/>
                  </a:lnTo>
                  <a:lnTo>
                    <a:pt x="499" y="200"/>
                  </a:lnTo>
                  <a:lnTo>
                    <a:pt x="549" y="200"/>
                  </a:lnTo>
                  <a:lnTo>
                    <a:pt x="582" y="183"/>
                  </a:lnTo>
                  <a:lnTo>
                    <a:pt x="599" y="133"/>
                  </a:lnTo>
                  <a:lnTo>
                    <a:pt x="566" y="100"/>
                  </a:lnTo>
                  <a:lnTo>
                    <a:pt x="516" y="67"/>
                  </a:lnTo>
                  <a:lnTo>
                    <a:pt x="449" y="34"/>
                  </a:lnTo>
                  <a:lnTo>
                    <a:pt x="383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4486475" y="2542725"/>
              <a:ext cx="15400" cy="19950"/>
            </a:xfrm>
            <a:custGeom>
              <a:avLst/>
              <a:gdLst/>
              <a:ahLst/>
              <a:cxnLst/>
              <a:rect l="l" t="t" r="r" b="b"/>
              <a:pathLst>
                <a:path w="616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17" y="116"/>
                  </a:lnTo>
                  <a:lnTo>
                    <a:pt x="67" y="133"/>
                  </a:lnTo>
                  <a:lnTo>
                    <a:pt x="233" y="133"/>
                  </a:lnTo>
                  <a:lnTo>
                    <a:pt x="233" y="731"/>
                  </a:lnTo>
                  <a:lnTo>
                    <a:pt x="249" y="765"/>
                  </a:lnTo>
                  <a:lnTo>
                    <a:pt x="266" y="781"/>
                  </a:lnTo>
                  <a:lnTo>
                    <a:pt x="283" y="798"/>
                  </a:lnTo>
                  <a:lnTo>
                    <a:pt x="299" y="798"/>
                  </a:lnTo>
                  <a:lnTo>
                    <a:pt x="349" y="781"/>
                  </a:lnTo>
                  <a:lnTo>
                    <a:pt x="366" y="731"/>
                  </a:lnTo>
                  <a:lnTo>
                    <a:pt x="366" y="133"/>
                  </a:lnTo>
                  <a:lnTo>
                    <a:pt x="549" y="133"/>
                  </a:lnTo>
                  <a:lnTo>
                    <a:pt x="582" y="116"/>
                  </a:lnTo>
                  <a:lnTo>
                    <a:pt x="615" y="67"/>
                  </a:lnTo>
                  <a:lnTo>
                    <a:pt x="582" y="1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4503925" y="2542300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399" y="133"/>
                  </a:moveTo>
                  <a:lnTo>
                    <a:pt x="499" y="150"/>
                  </a:lnTo>
                  <a:lnTo>
                    <a:pt x="532" y="167"/>
                  </a:lnTo>
                  <a:lnTo>
                    <a:pt x="565" y="200"/>
                  </a:lnTo>
                  <a:lnTo>
                    <a:pt x="632" y="300"/>
                  </a:lnTo>
                  <a:lnTo>
                    <a:pt x="648" y="399"/>
                  </a:lnTo>
                  <a:lnTo>
                    <a:pt x="632" y="516"/>
                  </a:lnTo>
                  <a:lnTo>
                    <a:pt x="565" y="599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6" y="599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6" y="200"/>
                  </a:lnTo>
                  <a:lnTo>
                    <a:pt x="266" y="167"/>
                  </a:lnTo>
                  <a:lnTo>
                    <a:pt x="299" y="150"/>
                  </a:lnTo>
                  <a:lnTo>
                    <a:pt x="399" y="133"/>
                  </a:lnTo>
                  <a:close/>
                  <a:moveTo>
                    <a:pt x="316" y="0"/>
                  </a:moveTo>
                  <a:lnTo>
                    <a:pt x="233" y="34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3" y="250"/>
                  </a:lnTo>
                  <a:lnTo>
                    <a:pt x="0" y="333"/>
                  </a:lnTo>
                  <a:lnTo>
                    <a:pt x="0" y="399"/>
                  </a:lnTo>
                  <a:lnTo>
                    <a:pt x="0" y="482"/>
                  </a:lnTo>
                  <a:lnTo>
                    <a:pt x="33" y="566"/>
                  </a:lnTo>
                  <a:lnTo>
                    <a:pt x="67" y="632"/>
                  </a:lnTo>
                  <a:lnTo>
                    <a:pt x="117" y="699"/>
                  </a:lnTo>
                  <a:lnTo>
                    <a:pt x="166" y="748"/>
                  </a:lnTo>
                  <a:lnTo>
                    <a:pt x="233" y="782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32" y="782"/>
                  </a:lnTo>
                  <a:lnTo>
                    <a:pt x="599" y="748"/>
                  </a:lnTo>
                  <a:lnTo>
                    <a:pt x="665" y="699"/>
                  </a:lnTo>
                  <a:lnTo>
                    <a:pt x="715" y="632"/>
                  </a:lnTo>
                  <a:lnTo>
                    <a:pt x="748" y="566"/>
                  </a:lnTo>
                  <a:lnTo>
                    <a:pt x="765" y="482"/>
                  </a:lnTo>
                  <a:lnTo>
                    <a:pt x="781" y="399"/>
                  </a:lnTo>
                  <a:lnTo>
                    <a:pt x="765" y="333"/>
                  </a:lnTo>
                  <a:lnTo>
                    <a:pt x="748" y="250"/>
                  </a:lnTo>
                  <a:lnTo>
                    <a:pt x="715" y="183"/>
                  </a:lnTo>
                  <a:lnTo>
                    <a:pt x="665" y="117"/>
                  </a:lnTo>
                  <a:lnTo>
                    <a:pt x="599" y="67"/>
                  </a:lnTo>
                  <a:lnTo>
                    <a:pt x="532" y="3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528425" y="2542725"/>
              <a:ext cx="13750" cy="19950"/>
            </a:xfrm>
            <a:custGeom>
              <a:avLst/>
              <a:gdLst/>
              <a:ahLst/>
              <a:cxnLst/>
              <a:rect l="l" t="t" r="r" b="b"/>
              <a:pathLst>
                <a:path w="550" h="798" extrusionOk="0">
                  <a:moveTo>
                    <a:pt x="317" y="133"/>
                  </a:moveTo>
                  <a:lnTo>
                    <a:pt x="350" y="166"/>
                  </a:lnTo>
                  <a:lnTo>
                    <a:pt x="383" y="200"/>
                  </a:lnTo>
                  <a:lnTo>
                    <a:pt x="383" y="249"/>
                  </a:lnTo>
                  <a:lnTo>
                    <a:pt x="383" y="283"/>
                  </a:lnTo>
                  <a:lnTo>
                    <a:pt x="350" y="332"/>
                  </a:lnTo>
                  <a:lnTo>
                    <a:pt x="317" y="349"/>
                  </a:lnTo>
                  <a:lnTo>
                    <a:pt x="267" y="366"/>
                  </a:lnTo>
                  <a:lnTo>
                    <a:pt x="134" y="366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lnTo>
                    <a:pt x="18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8" y="781"/>
                  </a:lnTo>
                  <a:lnTo>
                    <a:pt x="34" y="781"/>
                  </a:lnTo>
                  <a:lnTo>
                    <a:pt x="67" y="798"/>
                  </a:lnTo>
                  <a:lnTo>
                    <a:pt x="117" y="781"/>
                  </a:lnTo>
                  <a:lnTo>
                    <a:pt x="134" y="731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33" y="515"/>
                  </a:lnTo>
                  <a:lnTo>
                    <a:pt x="367" y="549"/>
                  </a:lnTo>
                  <a:lnTo>
                    <a:pt x="383" y="598"/>
                  </a:lnTo>
                  <a:lnTo>
                    <a:pt x="383" y="665"/>
                  </a:lnTo>
                  <a:lnTo>
                    <a:pt x="400" y="731"/>
                  </a:lnTo>
                  <a:lnTo>
                    <a:pt x="433" y="765"/>
                  </a:lnTo>
                  <a:lnTo>
                    <a:pt x="483" y="781"/>
                  </a:lnTo>
                  <a:lnTo>
                    <a:pt x="516" y="781"/>
                  </a:lnTo>
                  <a:lnTo>
                    <a:pt x="549" y="748"/>
                  </a:lnTo>
                  <a:lnTo>
                    <a:pt x="549" y="698"/>
                  </a:lnTo>
                  <a:lnTo>
                    <a:pt x="533" y="682"/>
                  </a:lnTo>
                  <a:lnTo>
                    <a:pt x="500" y="665"/>
                  </a:lnTo>
                  <a:lnTo>
                    <a:pt x="500" y="598"/>
                  </a:lnTo>
                  <a:lnTo>
                    <a:pt x="500" y="532"/>
                  </a:lnTo>
                  <a:lnTo>
                    <a:pt x="466" y="465"/>
                  </a:lnTo>
                  <a:lnTo>
                    <a:pt x="433" y="432"/>
                  </a:lnTo>
                  <a:lnTo>
                    <a:pt x="466" y="382"/>
                  </a:lnTo>
                  <a:lnTo>
                    <a:pt x="483" y="349"/>
                  </a:lnTo>
                  <a:lnTo>
                    <a:pt x="516" y="299"/>
                  </a:lnTo>
                  <a:lnTo>
                    <a:pt x="516" y="249"/>
                  </a:lnTo>
                  <a:lnTo>
                    <a:pt x="500" y="150"/>
                  </a:lnTo>
                  <a:lnTo>
                    <a:pt x="450" y="67"/>
                  </a:lnTo>
                  <a:lnTo>
                    <a:pt x="367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545050" y="254312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51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7" y="100"/>
                  </a:lnTo>
                  <a:lnTo>
                    <a:pt x="233" y="416"/>
                  </a:lnTo>
                  <a:lnTo>
                    <a:pt x="233" y="715"/>
                  </a:lnTo>
                  <a:lnTo>
                    <a:pt x="233" y="749"/>
                  </a:lnTo>
                  <a:lnTo>
                    <a:pt x="250" y="765"/>
                  </a:lnTo>
                  <a:lnTo>
                    <a:pt x="283" y="782"/>
                  </a:lnTo>
                  <a:lnTo>
                    <a:pt x="300" y="782"/>
                  </a:lnTo>
                  <a:lnTo>
                    <a:pt x="350" y="765"/>
                  </a:lnTo>
                  <a:lnTo>
                    <a:pt x="366" y="715"/>
                  </a:lnTo>
                  <a:lnTo>
                    <a:pt x="366" y="416"/>
                  </a:lnTo>
                  <a:lnTo>
                    <a:pt x="582" y="100"/>
                  </a:lnTo>
                  <a:lnTo>
                    <a:pt x="599" y="51"/>
                  </a:lnTo>
                  <a:lnTo>
                    <a:pt x="582" y="17"/>
                  </a:lnTo>
                  <a:lnTo>
                    <a:pt x="533" y="1"/>
                  </a:lnTo>
                  <a:lnTo>
                    <a:pt x="499" y="34"/>
                  </a:lnTo>
                  <a:lnTo>
                    <a:pt x="300" y="300"/>
                  </a:lnTo>
                  <a:lnTo>
                    <a:pt x="100" y="34"/>
                  </a:lnTo>
                  <a:lnTo>
                    <a:pt x="100" y="1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4416650" y="2609625"/>
              <a:ext cx="258075" cy="44475"/>
            </a:xfrm>
            <a:custGeom>
              <a:avLst/>
              <a:gdLst/>
              <a:ahLst/>
              <a:cxnLst/>
              <a:rect l="l" t="t" r="r" b="b"/>
              <a:pathLst>
                <a:path w="10323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10323" y="1779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416650" y="2609625"/>
              <a:ext cx="5025" cy="44475"/>
            </a:xfrm>
            <a:custGeom>
              <a:avLst/>
              <a:gdLst/>
              <a:ahLst/>
              <a:cxnLst/>
              <a:rect l="l" t="t" r="r" b="b"/>
              <a:pathLst>
                <a:path w="201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200" y="1779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4441175" y="2621250"/>
              <a:ext cx="17900" cy="20800"/>
            </a:xfrm>
            <a:custGeom>
              <a:avLst/>
              <a:gdLst/>
              <a:ahLst/>
              <a:cxnLst/>
              <a:rect l="l" t="t" r="r" b="b"/>
              <a:pathLst>
                <a:path w="716" h="832" extrusionOk="0">
                  <a:moveTo>
                    <a:pt x="416" y="0"/>
                  </a:moveTo>
                  <a:lnTo>
                    <a:pt x="350" y="17"/>
                  </a:lnTo>
                  <a:lnTo>
                    <a:pt x="266" y="34"/>
                  </a:lnTo>
                  <a:lnTo>
                    <a:pt x="200" y="84"/>
                  </a:lnTo>
                  <a:lnTo>
                    <a:pt x="133" y="133"/>
                  </a:lnTo>
                  <a:lnTo>
                    <a:pt x="84" y="183"/>
                  </a:lnTo>
                  <a:lnTo>
                    <a:pt x="50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499"/>
                  </a:lnTo>
                  <a:lnTo>
                    <a:pt x="34" y="582"/>
                  </a:lnTo>
                  <a:lnTo>
                    <a:pt x="84" y="649"/>
                  </a:lnTo>
                  <a:lnTo>
                    <a:pt x="133" y="699"/>
                  </a:lnTo>
                  <a:lnTo>
                    <a:pt x="200" y="748"/>
                  </a:lnTo>
                  <a:lnTo>
                    <a:pt x="266" y="798"/>
                  </a:lnTo>
                  <a:lnTo>
                    <a:pt x="333" y="815"/>
                  </a:lnTo>
                  <a:lnTo>
                    <a:pt x="416" y="831"/>
                  </a:lnTo>
                  <a:lnTo>
                    <a:pt x="499" y="815"/>
                  </a:lnTo>
                  <a:lnTo>
                    <a:pt x="566" y="798"/>
                  </a:lnTo>
                  <a:lnTo>
                    <a:pt x="632" y="782"/>
                  </a:lnTo>
                  <a:lnTo>
                    <a:pt x="682" y="732"/>
                  </a:lnTo>
                  <a:lnTo>
                    <a:pt x="699" y="699"/>
                  </a:lnTo>
                  <a:lnTo>
                    <a:pt x="699" y="649"/>
                  </a:lnTo>
                  <a:lnTo>
                    <a:pt x="682" y="632"/>
                  </a:lnTo>
                  <a:lnTo>
                    <a:pt x="649" y="615"/>
                  </a:lnTo>
                  <a:lnTo>
                    <a:pt x="632" y="615"/>
                  </a:lnTo>
                  <a:lnTo>
                    <a:pt x="599" y="632"/>
                  </a:lnTo>
                  <a:lnTo>
                    <a:pt x="516" y="682"/>
                  </a:lnTo>
                  <a:lnTo>
                    <a:pt x="416" y="699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49"/>
                  </a:lnTo>
                  <a:lnTo>
                    <a:pt x="217" y="615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50" y="366"/>
                  </a:lnTo>
                  <a:lnTo>
                    <a:pt x="150" y="300"/>
                  </a:lnTo>
                  <a:lnTo>
                    <a:pt x="183" y="266"/>
                  </a:lnTo>
                  <a:lnTo>
                    <a:pt x="217" y="217"/>
                  </a:lnTo>
                  <a:lnTo>
                    <a:pt x="266" y="183"/>
                  </a:lnTo>
                  <a:lnTo>
                    <a:pt x="316" y="150"/>
                  </a:lnTo>
                  <a:lnTo>
                    <a:pt x="366" y="133"/>
                  </a:lnTo>
                  <a:lnTo>
                    <a:pt x="416" y="133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32" y="217"/>
                  </a:lnTo>
                  <a:lnTo>
                    <a:pt x="649" y="217"/>
                  </a:lnTo>
                  <a:lnTo>
                    <a:pt x="682" y="200"/>
                  </a:lnTo>
                  <a:lnTo>
                    <a:pt x="699" y="183"/>
                  </a:lnTo>
                  <a:lnTo>
                    <a:pt x="715" y="133"/>
                  </a:lnTo>
                  <a:lnTo>
                    <a:pt x="682" y="100"/>
                  </a:lnTo>
                  <a:lnTo>
                    <a:pt x="632" y="50"/>
                  </a:lnTo>
                  <a:lnTo>
                    <a:pt x="566" y="34"/>
                  </a:lnTo>
                  <a:lnTo>
                    <a:pt x="499" y="17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4463625" y="2621675"/>
              <a:ext cx="13725" cy="19950"/>
            </a:xfrm>
            <a:custGeom>
              <a:avLst/>
              <a:gdLst/>
              <a:ahLst/>
              <a:cxnLst/>
              <a:rect l="l" t="t" r="r" b="b"/>
              <a:pathLst>
                <a:path w="549" h="798" extrusionOk="0">
                  <a:moveTo>
                    <a:pt x="266" y="133"/>
                  </a:moveTo>
                  <a:lnTo>
                    <a:pt x="316" y="150"/>
                  </a:lnTo>
                  <a:lnTo>
                    <a:pt x="349" y="183"/>
                  </a:lnTo>
                  <a:lnTo>
                    <a:pt x="382" y="216"/>
                  </a:lnTo>
                  <a:lnTo>
                    <a:pt x="382" y="266"/>
                  </a:lnTo>
                  <a:lnTo>
                    <a:pt x="382" y="299"/>
                  </a:lnTo>
                  <a:lnTo>
                    <a:pt x="349" y="332"/>
                  </a:lnTo>
                  <a:lnTo>
                    <a:pt x="316" y="366"/>
                  </a:lnTo>
                  <a:lnTo>
                    <a:pt x="133" y="366"/>
                  </a:lnTo>
                  <a:lnTo>
                    <a:pt x="133" y="133"/>
                  </a:lnTo>
                  <a:close/>
                  <a:moveTo>
                    <a:pt x="66" y="0"/>
                  </a:moveTo>
                  <a:lnTo>
                    <a:pt x="17" y="33"/>
                  </a:lnTo>
                  <a:lnTo>
                    <a:pt x="0" y="67"/>
                  </a:lnTo>
                  <a:lnTo>
                    <a:pt x="0" y="731"/>
                  </a:lnTo>
                  <a:lnTo>
                    <a:pt x="0" y="765"/>
                  </a:lnTo>
                  <a:lnTo>
                    <a:pt x="17" y="781"/>
                  </a:lnTo>
                  <a:lnTo>
                    <a:pt x="33" y="798"/>
                  </a:lnTo>
                  <a:lnTo>
                    <a:pt x="66" y="798"/>
                  </a:lnTo>
                  <a:lnTo>
                    <a:pt x="116" y="781"/>
                  </a:lnTo>
                  <a:lnTo>
                    <a:pt x="133" y="731"/>
                  </a:lnTo>
                  <a:lnTo>
                    <a:pt x="133" y="499"/>
                  </a:lnTo>
                  <a:lnTo>
                    <a:pt x="266" y="499"/>
                  </a:lnTo>
                  <a:lnTo>
                    <a:pt x="332" y="515"/>
                  </a:lnTo>
                  <a:lnTo>
                    <a:pt x="366" y="549"/>
                  </a:lnTo>
                  <a:lnTo>
                    <a:pt x="366" y="598"/>
                  </a:lnTo>
                  <a:lnTo>
                    <a:pt x="382" y="665"/>
                  </a:lnTo>
                  <a:lnTo>
                    <a:pt x="399" y="731"/>
                  </a:lnTo>
                  <a:lnTo>
                    <a:pt x="432" y="781"/>
                  </a:lnTo>
                  <a:lnTo>
                    <a:pt x="482" y="798"/>
                  </a:lnTo>
                  <a:lnTo>
                    <a:pt x="499" y="798"/>
                  </a:lnTo>
                  <a:lnTo>
                    <a:pt x="548" y="765"/>
                  </a:lnTo>
                  <a:lnTo>
                    <a:pt x="548" y="715"/>
                  </a:lnTo>
                  <a:lnTo>
                    <a:pt x="532" y="682"/>
                  </a:lnTo>
                  <a:lnTo>
                    <a:pt x="499" y="665"/>
                  </a:lnTo>
                  <a:lnTo>
                    <a:pt x="499" y="598"/>
                  </a:lnTo>
                  <a:lnTo>
                    <a:pt x="482" y="532"/>
                  </a:lnTo>
                  <a:lnTo>
                    <a:pt x="465" y="482"/>
                  </a:lnTo>
                  <a:lnTo>
                    <a:pt x="416" y="432"/>
                  </a:lnTo>
                  <a:lnTo>
                    <a:pt x="465" y="399"/>
                  </a:lnTo>
                  <a:lnTo>
                    <a:pt x="482" y="349"/>
                  </a:lnTo>
                  <a:lnTo>
                    <a:pt x="499" y="299"/>
                  </a:lnTo>
                  <a:lnTo>
                    <a:pt x="515" y="249"/>
                  </a:lnTo>
                  <a:lnTo>
                    <a:pt x="499" y="150"/>
                  </a:lnTo>
                  <a:lnTo>
                    <a:pt x="432" y="83"/>
                  </a:lnTo>
                  <a:lnTo>
                    <a:pt x="366" y="3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4481900" y="2622075"/>
              <a:ext cx="12475" cy="19550"/>
            </a:xfrm>
            <a:custGeom>
              <a:avLst/>
              <a:gdLst/>
              <a:ahLst/>
              <a:cxnLst/>
              <a:rect l="l" t="t" r="r" b="b"/>
              <a:pathLst>
                <a:path w="499" h="782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449" y="782"/>
                  </a:lnTo>
                  <a:lnTo>
                    <a:pt x="482" y="765"/>
                  </a:lnTo>
                  <a:lnTo>
                    <a:pt x="482" y="749"/>
                  </a:lnTo>
                  <a:lnTo>
                    <a:pt x="499" y="732"/>
                  </a:lnTo>
                  <a:lnTo>
                    <a:pt x="482" y="699"/>
                  </a:lnTo>
                  <a:lnTo>
                    <a:pt x="482" y="682"/>
                  </a:lnTo>
                  <a:lnTo>
                    <a:pt x="449" y="666"/>
                  </a:lnTo>
                  <a:lnTo>
                    <a:pt x="117" y="666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32" y="433"/>
                  </a:lnTo>
                  <a:lnTo>
                    <a:pt x="449" y="416"/>
                  </a:lnTo>
                  <a:lnTo>
                    <a:pt x="449" y="400"/>
                  </a:lnTo>
                  <a:lnTo>
                    <a:pt x="449" y="366"/>
                  </a:lnTo>
                  <a:lnTo>
                    <a:pt x="432" y="350"/>
                  </a:lnTo>
                  <a:lnTo>
                    <a:pt x="416" y="333"/>
                  </a:lnTo>
                  <a:lnTo>
                    <a:pt x="117" y="333"/>
                  </a:lnTo>
                  <a:lnTo>
                    <a:pt x="117" y="117"/>
                  </a:lnTo>
                  <a:lnTo>
                    <a:pt x="432" y="117"/>
                  </a:lnTo>
                  <a:lnTo>
                    <a:pt x="466" y="100"/>
                  </a:lnTo>
                  <a:lnTo>
                    <a:pt x="499" y="67"/>
                  </a:lnTo>
                  <a:lnTo>
                    <a:pt x="466" y="1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4497675" y="2622075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300" y="233"/>
                  </a:moveTo>
                  <a:lnTo>
                    <a:pt x="400" y="483"/>
                  </a:lnTo>
                  <a:lnTo>
                    <a:pt x="217" y="483"/>
                  </a:lnTo>
                  <a:lnTo>
                    <a:pt x="300" y="233"/>
                  </a:lnTo>
                  <a:close/>
                  <a:moveTo>
                    <a:pt x="300" y="1"/>
                  </a:moveTo>
                  <a:lnTo>
                    <a:pt x="267" y="17"/>
                  </a:lnTo>
                  <a:lnTo>
                    <a:pt x="250" y="34"/>
                  </a:lnTo>
                  <a:lnTo>
                    <a:pt x="1" y="715"/>
                  </a:lnTo>
                  <a:lnTo>
                    <a:pt x="1" y="765"/>
                  </a:lnTo>
                  <a:lnTo>
                    <a:pt x="34" y="798"/>
                  </a:lnTo>
                  <a:lnTo>
                    <a:pt x="51" y="798"/>
                  </a:lnTo>
                  <a:lnTo>
                    <a:pt x="84" y="782"/>
                  </a:lnTo>
                  <a:lnTo>
                    <a:pt x="117" y="749"/>
                  </a:lnTo>
                  <a:lnTo>
                    <a:pt x="167" y="599"/>
                  </a:lnTo>
                  <a:lnTo>
                    <a:pt x="450" y="599"/>
                  </a:lnTo>
                  <a:lnTo>
                    <a:pt x="500" y="749"/>
                  </a:lnTo>
                  <a:lnTo>
                    <a:pt x="516" y="782"/>
                  </a:lnTo>
                  <a:lnTo>
                    <a:pt x="549" y="798"/>
                  </a:lnTo>
                  <a:lnTo>
                    <a:pt x="583" y="798"/>
                  </a:lnTo>
                  <a:lnTo>
                    <a:pt x="599" y="782"/>
                  </a:lnTo>
                  <a:lnTo>
                    <a:pt x="616" y="765"/>
                  </a:lnTo>
                  <a:lnTo>
                    <a:pt x="616" y="732"/>
                  </a:lnTo>
                  <a:lnTo>
                    <a:pt x="616" y="715"/>
                  </a:lnTo>
                  <a:lnTo>
                    <a:pt x="367" y="34"/>
                  </a:lnTo>
                  <a:lnTo>
                    <a:pt x="333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512650" y="2622075"/>
              <a:ext cx="14975" cy="19975"/>
            </a:xfrm>
            <a:custGeom>
              <a:avLst/>
              <a:gdLst/>
              <a:ahLst/>
              <a:cxnLst/>
              <a:rect l="l" t="t" r="r" b="b"/>
              <a:pathLst>
                <a:path w="599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17" y="100"/>
                  </a:lnTo>
                  <a:lnTo>
                    <a:pt x="34" y="117"/>
                  </a:lnTo>
                  <a:lnTo>
                    <a:pt x="233" y="117"/>
                  </a:lnTo>
                  <a:lnTo>
                    <a:pt x="233" y="732"/>
                  </a:lnTo>
                  <a:lnTo>
                    <a:pt x="233" y="749"/>
                  </a:lnTo>
                  <a:lnTo>
                    <a:pt x="250" y="782"/>
                  </a:lnTo>
                  <a:lnTo>
                    <a:pt x="266" y="798"/>
                  </a:lnTo>
                  <a:lnTo>
                    <a:pt x="333" y="798"/>
                  </a:lnTo>
                  <a:lnTo>
                    <a:pt x="349" y="782"/>
                  </a:lnTo>
                  <a:lnTo>
                    <a:pt x="366" y="749"/>
                  </a:lnTo>
                  <a:lnTo>
                    <a:pt x="366" y="732"/>
                  </a:lnTo>
                  <a:lnTo>
                    <a:pt x="366" y="117"/>
                  </a:lnTo>
                  <a:lnTo>
                    <a:pt x="549" y="117"/>
                  </a:lnTo>
                  <a:lnTo>
                    <a:pt x="582" y="100"/>
                  </a:lnTo>
                  <a:lnTo>
                    <a:pt x="599" y="67"/>
                  </a:lnTo>
                  <a:lnTo>
                    <a:pt x="599" y="34"/>
                  </a:lnTo>
                  <a:lnTo>
                    <a:pt x="582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532600" y="2622075"/>
              <a:ext cx="12075" cy="19550"/>
            </a:xfrm>
            <a:custGeom>
              <a:avLst/>
              <a:gdLst/>
              <a:ahLst/>
              <a:cxnLst/>
              <a:rect l="l" t="t" r="r" b="b"/>
              <a:pathLst>
                <a:path w="483" h="782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449" y="782"/>
                  </a:lnTo>
                  <a:lnTo>
                    <a:pt x="465" y="765"/>
                  </a:lnTo>
                  <a:lnTo>
                    <a:pt x="482" y="749"/>
                  </a:lnTo>
                  <a:lnTo>
                    <a:pt x="482" y="732"/>
                  </a:lnTo>
                  <a:lnTo>
                    <a:pt x="482" y="699"/>
                  </a:lnTo>
                  <a:lnTo>
                    <a:pt x="465" y="682"/>
                  </a:lnTo>
                  <a:lnTo>
                    <a:pt x="449" y="666"/>
                  </a:lnTo>
                  <a:lnTo>
                    <a:pt x="116" y="666"/>
                  </a:lnTo>
                  <a:lnTo>
                    <a:pt x="116" y="449"/>
                  </a:lnTo>
                  <a:lnTo>
                    <a:pt x="416" y="449"/>
                  </a:lnTo>
                  <a:lnTo>
                    <a:pt x="432" y="433"/>
                  </a:lnTo>
                  <a:lnTo>
                    <a:pt x="449" y="416"/>
                  </a:lnTo>
                  <a:lnTo>
                    <a:pt x="449" y="400"/>
                  </a:lnTo>
                  <a:lnTo>
                    <a:pt x="449" y="366"/>
                  </a:lnTo>
                  <a:lnTo>
                    <a:pt x="432" y="350"/>
                  </a:lnTo>
                  <a:lnTo>
                    <a:pt x="416" y="333"/>
                  </a:lnTo>
                  <a:lnTo>
                    <a:pt x="116" y="333"/>
                  </a:lnTo>
                  <a:lnTo>
                    <a:pt x="116" y="117"/>
                  </a:lnTo>
                  <a:lnTo>
                    <a:pt x="432" y="117"/>
                  </a:lnTo>
                  <a:lnTo>
                    <a:pt x="465" y="100"/>
                  </a:lnTo>
                  <a:lnTo>
                    <a:pt x="482" y="67"/>
                  </a:lnTo>
                  <a:lnTo>
                    <a:pt x="482" y="34"/>
                  </a:lnTo>
                  <a:lnTo>
                    <a:pt x="465" y="1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557925" y="2622075"/>
              <a:ext cx="15000" cy="19975"/>
            </a:xfrm>
            <a:custGeom>
              <a:avLst/>
              <a:gdLst/>
              <a:ahLst/>
              <a:cxnLst/>
              <a:rect l="l" t="t" r="r" b="b"/>
              <a:pathLst>
                <a:path w="600" h="799" extrusionOk="0">
                  <a:moveTo>
                    <a:pt x="67" y="1"/>
                  </a:moveTo>
                  <a:lnTo>
                    <a:pt x="18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" y="749"/>
                  </a:lnTo>
                  <a:lnTo>
                    <a:pt x="18" y="765"/>
                  </a:lnTo>
                  <a:lnTo>
                    <a:pt x="34" y="782"/>
                  </a:lnTo>
                  <a:lnTo>
                    <a:pt x="51" y="798"/>
                  </a:lnTo>
                  <a:lnTo>
                    <a:pt x="101" y="765"/>
                  </a:lnTo>
                  <a:lnTo>
                    <a:pt x="117" y="732"/>
                  </a:lnTo>
                  <a:lnTo>
                    <a:pt x="117" y="267"/>
                  </a:lnTo>
                  <a:lnTo>
                    <a:pt x="483" y="765"/>
                  </a:lnTo>
                  <a:lnTo>
                    <a:pt x="500" y="782"/>
                  </a:lnTo>
                  <a:lnTo>
                    <a:pt x="533" y="798"/>
                  </a:lnTo>
                  <a:lnTo>
                    <a:pt x="583" y="765"/>
                  </a:lnTo>
                  <a:lnTo>
                    <a:pt x="599" y="732"/>
                  </a:lnTo>
                  <a:lnTo>
                    <a:pt x="599" y="67"/>
                  </a:lnTo>
                  <a:lnTo>
                    <a:pt x="583" y="17"/>
                  </a:lnTo>
                  <a:lnTo>
                    <a:pt x="533" y="1"/>
                  </a:lnTo>
                  <a:lnTo>
                    <a:pt x="483" y="17"/>
                  </a:lnTo>
                  <a:lnTo>
                    <a:pt x="466" y="67"/>
                  </a:lnTo>
                  <a:lnTo>
                    <a:pt x="466" y="533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577875" y="2622075"/>
              <a:ext cx="12500" cy="19550"/>
            </a:xfrm>
            <a:custGeom>
              <a:avLst/>
              <a:gdLst/>
              <a:ahLst/>
              <a:cxnLst/>
              <a:rect l="l" t="t" r="r" b="b"/>
              <a:pathLst>
                <a:path w="500" h="782" extrusionOk="0">
                  <a:moveTo>
                    <a:pt x="51" y="1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51" y="782"/>
                  </a:lnTo>
                  <a:lnTo>
                    <a:pt x="450" y="782"/>
                  </a:lnTo>
                  <a:lnTo>
                    <a:pt x="466" y="765"/>
                  </a:lnTo>
                  <a:lnTo>
                    <a:pt x="483" y="749"/>
                  </a:lnTo>
                  <a:lnTo>
                    <a:pt x="499" y="732"/>
                  </a:lnTo>
                  <a:lnTo>
                    <a:pt x="483" y="699"/>
                  </a:lnTo>
                  <a:lnTo>
                    <a:pt x="466" y="682"/>
                  </a:lnTo>
                  <a:lnTo>
                    <a:pt x="450" y="666"/>
                  </a:lnTo>
                  <a:lnTo>
                    <a:pt x="117" y="666"/>
                  </a:lnTo>
                  <a:lnTo>
                    <a:pt x="117" y="449"/>
                  </a:lnTo>
                  <a:lnTo>
                    <a:pt x="416" y="449"/>
                  </a:lnTo>
                  <a:lnTo>
                    <a:pt x="433" y="433"/>
                  </a:lnTo>
                  <a:lnTo>
                    <a:pt x="450" y="416"/>
                  </a:lnTo>
                  <a:lnTo>
                    <a:pt x="450" y="400"/>
                  </a:lnTo>
                  <a:lnTo>
                    <a:pt x="450" y="366"/>
                  </a:lnTo>
                  <a:lnTo>
                    <a:pt x="433" y="350"/>
                  </a:lnTo>
                  <a:lnTo>
                    <a:pt x="416" y="333"/>
                  </a:lnTo>
                  <a:lnTo>
                    <a:pt x="117" y="333"/>
                  </a:lnTo>
                  <a:lnTo>
                    <a:pt x="117" y="117"/>
                  </a:lnTo>
                  <a:lnTo>
                    <a:pt x="433" y="117"/>
                  </a:lnTo>
                  <a:lnTo>
                    <a:pt x="466" y="100"/>
                  </a:lnTo>
                  <a:lnTo>
                    <a:pt x="483" y="67"/>
                  </a:lnTo>
                  <a:lnTo>
                    <a:pt x="466" y="17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4594925" y="2622075"/>
              <a:ext cx="26625" cy="18725"/>
            </a:xfrm>
            <a:custGeom>
              <a:avLst/>
              <a:gdLst/>
              <a:ahLst/>
              <a:cxnLst/>
              <a:rect l="l" t="t" r="r" b="b"/>
              <a:pathLst>
                <a:path w="1065" h="749" extrusionOk="0">
                  <a:moveTo>
                    <a:pt x="83" y="1"/>
                  </a:moveTo>
                  <a:lnTo>
                    <a:pt x="34" y="17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283" y="749"/>
                  </a:lnTo>
                  <a:lnTo>
                    <a:pt x="333" y="749"/>
                  </a:lnTo>
                  <a:lnTo>
                    <a:pt x="532" y="400"/>
                  </a:lnTo>
                  <a:lnTo>
                    <a:pt x="682" y="749"/>
                  </a:lnTo>
                  <a:lnTo>
                    <a:pt x="748" y="749"/>
                  </a:lnTo>
                  <a:lnTo>
                    <a:pt x="1031" y="84"/>
                  </a:lnTo>
                  <a:lnTo>
                    <a:pt x="1064" y="51"/>
                  </a:lnTo>
                  <a:lnTo>
                    <a:pt x="1064" y="17"/>
                  </a:lnTo>
                  <a:lnTo>
                    <a:pt x="1064" y="1"/>
                  </a:lnTo>
                  <a:lnTo>
                    <a:pt x="1014" y="1"/>
                  </a:lnTo>
                  <a:lnTo>
                    <a:pt x="998" y="17"/>
                  </a:lnTo>
                  <a:lnTo>
                    <a:pt x="981" y="51"/>
                  </a:lnTo>
                  <a:lnTo>
                    <a:pt x="748" y="566"/>
                  </a:lnTo>
                  <a:lnTo>
                    <a:pt x="615" y="217"/>
                  </a:lnTo>
                  <a:lnTo>
                    <a:pt x="582" y="200"/>
                  </a:lnTo>
                  <a:lnTo>
                    <a:pt x="549" y="184"/>
                  </a:lnTo>
                  <a:lnTo>
                    <a:pt x="516" y="184"/>
                  </a:lnTo>
                  <a:lnTo>
                    <a:pt x="499" y="217"/>
                  </a:lnTo>
                  <a:lnTo>
                    <a:pt x="349" y="566"/>
                  </a:lnTo>
                  <a:lnTo>
                    <a:pt x="117" y="51"/>
                  </a:lnTo>
                  <a:lnTo>
                    <a:pt x="117" y="3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4416650" y="2816125"/>
              <a:ext cx="258075" cy="44500"/>
            </a:xfrm>
            <a:custGeom>
              <a:avLst/>
              <a:gdLst/>
              <a:ahLst/>
              <a:cxnLst/>
              <a:rect l="l" t="t" r="r" b="b"/>
              <a:pathLst>
                <a:path w="10323" h="1780" extrusionOk="0">
                  <a:moveTo>
                    <a:pt x="1" y="1"/>
                  </a:moveTo>
                  <a:lnTo>
                    <a:pt x="1" y="1779"/>
                  </a:lnTo>
                  <a:lnTo>
                    <a:pt x="10323" y="1779"/>
                  </a:lnTo>
                  <a:lnTo>
                    <a:pt x="10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4508075" y="2828175"/>
              <a:ext cx="19550" cy="20400"/>
            </a:xfrm>
            <a:custGeom>
              <a:avLst/>
              <a:gdLst/>
              <a:ahLst/>
              <a:cxnLst/>
              <a:rect l="l" t="t" r="r" b="b"/>
              <a:pathLst>
                <a:path w="782" h="816" extrusionOk="0">
                  <a:moveTo>
                    <a:pt x="399" y="134"/>
                  </a:moveTo>
                  <a:lnTo>
                    <a:pt x="499" y="150"/>
                  </a:lnTo>
                  <a:lnTo>
                    <a:pt x="566" y="217"/>
                  </a:lnTo>
                  <a:lnTo>
                    <a:pt x="632" y="300"/>
                  </a:lnTo>
                  <a:lnTo>
                    <a:pt x="649" y="416"/>
                  </a:lnTo>
                  <a:lnTo>
                    <a:pt x="649" y="466"/>
                  </a:lnTo>
                  <a:lnTo>
                    <a:pt x="632" y="516"/>
                  </a:lnTo>
                  <a:lnTo>
                    <a:pt x="599" y="566"/>
                  </a:lnTo>
                  <a:lnTo>
                    <a:pt x="566" y="616"/>
                  </a:lnTo>
                  <a:lnTo>
                    <a:pt x="549" y="632"/>
                  </a:lnTo>
                  <a:lnTo>
                    <a:pt x="466" y="682"/>
                  </a:lnTo>
                  <a:lnTo>
                    <a:pt x="383" y="682"/>
                  </a:lnTo>
                  <a:lnTo>
                    <a:pt x="283" y="666"/>
                  </a:lnTo>
                  <a:lnTo>
                    <a:pt x="217" y="616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50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7" y="217"/>
                  </a:lnTo>
                  <a:lnTo>
                    <a:pt x="233" y="200"/>
                  </a:lnTo>
                  <a:lnTo>
                    <a:pt x="316" y="150"/>
                  </a:lnTo>
                  <a:lnTo>
                    <a:pt x="399" y="134"/>
                  </a:lnTo>
                  <a:close/>
                  <a:moveTo>
                    <a:pt x="399" y="1"/>
                  </a:moveTo>
                  <a:lnTo>
                    <a:pt x="316" y="17"/>
                  </a:lnTo>
                  <a:lnTo>
                    <a:pt x="250" y="34"/>
                  </a:lnTo>
                  <a:lnTo>
                    <a:pt x="167" y="67"/>
                  </a:lnTo>
                  <a:lnTo>
                    <a:pt x="117" y="134"/>
                  </a:lnTo>
                  <a:lnTo>
                    <a:pt x="67" y="184"/>
                  </a:lnTo>
                  <a:lnTo>
                    <a:pt x="34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83"/>
                  </a:lnTo>
                  <a:lnTo>
                    <a:pt x="34" y="566"/>
                  </a:lnTo>
                  <a:lnTo>
                    <a:pt x="67" y="632"/>
                  </a:lnTo>
                  <a:lnTo>
                    <a:pt x="117" y="699"/>
                  </a:lnTo>
                  <a:lnTo>
                    <a:pt x="167" y="749"/>
                  </a:lnTo>
                  <a:lnTo>
                    <a:pt x="250" y="782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49" y="782"/>
                  </a:lnTo>
                  <a:lnTo>
                    <a:pt x="599" y="749"/>
                  </a:lnTo>
                  <a:lnTo>
                    <a:pt x="665" y="699"/>
                  </a:lnTo>
                  <a:lnTo>
                    <a:pt x="715" y="632"/>
                  </a:lnTo>
                  <a:lnTo>
                    <a:pt x="748" y="566"/>
                  </a:lnTo>
                  <a:lnTo>
                    <a:pt x="765" y="483"/>
                  </a:lnTo>
                  <a:lnTo>
                    <a:pt x="782" y="416"/>
                  </a:lnTo>
                  <a:lnTo>
                    <a:pt x="765" y="333"/>
                  </a:lnTo>
                  <a:lnTo>
                    <a:pt x="748" y="267"/>
                  </a:lnTo>
                  <a:lnTo>
                    <a:pt x="715" y="184"/>
                  </a:lnTo>
                  <a:lnTo>
                    <a:pt x="665" y="134"/>
                  </a:lnTo>
                  <a:lnTo>
                    <a:pt x="599" y="67"/>
                  </a:lnTo>
                  <a:lnTo>
                    <a:pt x="549" y="34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4533000" y="2828600"/>
              <a:ext cx="12900" cy="19975"/>
            </a:xfrm>
            <a:custGeom>
              <a:avLst/>
              <a:gdLst/>
              <a:ahLst/>
              <a:cxnLst/>
              <a:rect l="l" t="t" r="r" b="b"/>
              <a:pathLst>
                <a:path w="516" h="799" extrusionOk="0">
                  <a:moveTo>
                    <a:pt x="333" y="133"/>
                  </a:moveTo>
                  <a:lnTo>
                    <a:pt x="383" y="150"/>
                  </a:lnTo>
                  <a:lnTo>
                    <a:pt x="400" y="200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00" y="316"/>
                  </a:lnTo>
                  <a:lnTo>
                    <a:pt x="366" y="349"/>
                  </a:lnTo>
                  <a:lnTo>
                    <a:pt x="317" y="366"/>
                  </a:lnTo>
                  <a:lnTo>
                    <a:pt x="134" y="366"/>
                  </a:lnTo>
                  <a:lnTo>
                    <a:pt x="134" y="133"/>
                  </a:lnTo>
                  <a:close/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17" y="782"/>
                  </a:lnTo>
                  <a:lnTo>
                    <a:pt x="51" y="798"/>
                  </a:lnTo>
                  <a:lnTo>
                    <a:pt x="67" y="798"/>
                  </a:lnTo>
                  <a:lnTo>
                    <a:pt x="117" y="782"/>
                  </a:lnTo>
                  <a:lnTo>
                    <a:pt x="134" y="732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66" y="466"/>
                  </a:lnTo>
                  <a:lnTo>
                    <a:pt x="449" y="416"/>
                  </a:lnTo>
                  <a:lnTo>
                    <a:pt x="499" y="333"/>
                  </a:lnTo>
                  <a:lnTo>
                    <a:pt x="516" y="250"/>
                  </a:lnTo>
                  <a:lnTo>
                    <a:pt x="499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4549625" y="2828600"/>
              <a:ext cx="12500" cy="19975"/>
            </a:xfrm>
            <a:custGeom>
              <a:avLst/>
              <a:gdLst/>
              <a:ahLst/>
              <a:cxnLst/>
              <a:rect l="l" t="t" r="r" b="b"/>
              <a:pathLst>
                <a:path w="500" h="799" extrusionOk="0">
                  <a:moveTo>
                    <a:pt x="50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2"/>
                  </a:lnTo>
                  <a:lnTo>
                    <a:pt x="1" y="765"/>
                  </a:lnTo>
                  <a:lnTo>
                    <a:pt x="17" y="782"/>
                  </a:lnTo>
                  <a:lnTo>
                    <a:pt x="34" y="798"/>
                  </a:lnTo>
                  <a:lnTo>
                    <a:pt x="433" y="798"/>
                  </a:lnTo>
                  <a:lnTo>
                    <a:pt x="483" y="782"/>
                  </a:lnTo>
                  <a:lnTo>
                    <a:pt x="499" y="732"/>
                  </a:lnTo>
                  <a:lnTo>
                    <a:pt x="483" y="698"/>
                  </a:lnTo>
                  <a:lnTo>
                    <a:pt x="433" y="665"/>
                  </a:lnTo>
                  <a:lnTo>
                    <a:pt x="134" y="665"/>
                  </a:lnTo>
                  <a:lnTo>
                    <a:pt x="134" y="466"/>
                  </a:lnTo>
                  <a:lnTo>
                    <a:pt x="416" y="466"/>
                  </a:lnTo>
                  <a:lnTo>
                    <a:pt x="433" y="449"/>
                  </a:lnTo>
                  <a:lnTo>
                    <a:pt x="449" y="416"/>
                  </a:lnTo>
                  <a:lnTo>
                    <a:pt x="449" y="399"/>
                  </a:lnTo>
                  <a:lnTo>
                    <a:pt x="449" y="383"/>
                  </a:lnTo>
                  <a:lnTo>
                    <a:pt x="433" y="349"/>
                  </a:lnTo>
                  <a:lnTo>
                    <a:pt x="416" y="333"/>
                  </a:lnTo>
                  <a:lnTo>
                    <a:pt x="134" y="333"/>
                  </a:lnTo>
                  <a:lnTo>
                    <a:pt x="134" y="133"/>
                  </a:lnTo>
                  <a:lnTo>
                    <a:pt x="433" y="133"/>
                  </a:lnTo>
                  <a:lnTo>
                    <a:pt x="483" y="117"/>
                  </a:lnTo>
                  <a:lnTo>
                    <a:pt x="499" y="67"/>
                  </a:lnTo>
                  <a:lnTo>
                    <a:pt x="483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4566250" y="2829000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34" y="1"/>
                  </a:moveTo>
                  <a:lnTo>
                    <a:pt x="17" y="34"/>
                  </a:lnTo>
                  <a:lnTo>
                    <a:pt x="0" y="51"/>
                  </a:lnTo>
                  <a:lnTo>
                    <a:pt x="0" y="716"/>
                  </a:lnTo>
                  <a:lnTo>
                    <a:pt x="0" y="749"/>
                  </a:lnTo>
                  <a:lnTo>
                    <a:pt x="17" y="766"/>
                  </a:lnTo>
                  <a:lnTo>
                    <a:pt x="34" y="782"/>
                  </a:lnTo>
                  <a:lnTo>
                    <a:pt x="50" y="799"/>
                  </a:lnTo>
                  <a:lnTo>
                    <a:pt x="84" y="799"/>
                  </a:lnTo>
                  <a:lnTo>
                    <a:pt x="100" y="782"/>
                  </a:lnTo>
                  <a:lnTo>
                    <a:pt x="117" y="766"/>
                  </a:lnTo>
                  <a:lnTo>
                    <a:pt x="133" y="749"/>
                  </a:lnTo>
                  <a:lnTo>
                    <a:pt x="133" y="716"/>
                  </a:lnTo>
                  <a:lnTo>
                    <a:pt x="133" y="250"/>
                  </a:lnTo>
                  <a:lnTo>
                    <a:pt x="499" y="749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99" y="766"/>
                  </a:lnTo>
                  <a:lnTo>
                    <a:pt x="615" y="716"/>
                  </a:lnTo>
                  <a:lnTo>
                    <a:pt x="615" y="51"/>
                  </a:lnTo>
                  <a:lnTo>
                    <a:pt x="599" y="18"/>
                  </a:lnTo>
                  <a:lnTo>
                    <a:pt x="549" y="1"/>
                  </a:lnTo>
                  <a:lnTo>
                    <a:pt x="499" y="18"/>
                  </a:lnTo>
                  <a:lnTo>
                    <a:pt x="482" y="51"/>
                  </a:lnTo>
                  <a:lnTo>
                    <a:pt x="482" y="533"/>
                  </a:lnTo>
                  <a:lnTo>
                    <a:pt x="117" y="18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4416650" y="2888850"/>
              <a:ext cx="258075" cy="44900"/>
            </a:xfrm>
            <a:custGeom>
              <a:avLst/>
              <a:gdLst/>
              <a:ahLst/>
              <a:cxnLst/>
              <a:rect l="l" t="t" r="r" b="b"/>
              <a:pathLst>
                <a:path w="10323" h="1796" extrusionOk="0">
                  <a:moveTo>
                    <a:pt x="1" y="0"/>
                  </a:moveTo>
                  <a:lnTo>
                    <a:pt x="1" y="1795"/>
                  </a:lnTo>
                  <a:lnTo>
                    <a:pt x="10323" y="1795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4510575" y="2900900"/>
              <a:ext cx="12075" cy="19975"/>
            </a:xfrm>
            <a:custGeom>
              <a:avLst/>
              <a:gdLst/>
              <a:ahLst/>
              <a:cxnLst/>
              <a:rect l="l" t="t" r="r" b="b"/>
              <a:pathLst>
                <a:path w="483" h="799" extrusionOk="0">
                  <a:moveTo>
                    <a:pt x="17" y="0"/>
                  </a:moveTo>
                  <a:lnTo>
                    <a:pt x="0" y="34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82"/>
                  </a:lnTo>
                  <a:lnTo>
                    <a:pt x="50" y="798"/>
                  </a:lnTo>
                  <a:lnTo>
                    <a:pt x="432" y="798"/>
                  </a:lnTo>
                  <a:lnTo>
                    <a:pt x="466" y="782"/>
                  </a:lnTo>
                  <a:lnTo>
                    <a:pt x="482" y="748"/>
                  </a:lnTo>
                  <a:lnTo>
                    <a:pt x="482" y="732"/>
                  </a:lnTo>
                  <a:lnTo>
                    <a:pt x="466" y="698"/>
                  </a:lnTo>
                  <a:lnTo>
                    <a:pt x="449" y="682"/>
                  </a:lnTo>
                  <a:lnTo>
                    <a:pt x="117" y="682"/>
                  </a:lnTo>
                  <a:lnTo>
                    <a:pt x="117" y="67"/>
                  </a:lnTo>
                  <a:lnTo>
                    <a:pt x="117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524275" y="2900900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416" y="133"/>
                  </a:moveTo>
                  <a:lnTo>
                    <a:pt x="499" y="150"/>
                  </a:lnTo>
                  <a:lnTo>
                    <a:pt x="582" y="216"/>
                  </a:lnTo>
                  <a:lnTo>
                    <a:pt x="632" y="300"/>
                  </a:lnTo>
                  <a:lnTo>
                    <a:pt x="649" y="399"/>
                  </a:lnTo>
                  <a:lnTo>
                    <a:pt x="649" y="466"/>
                  </a:lnTo>
                  <a:lnTo>
                    <a:pt x="632" y="516"/>
                  </a:lnTo>
                  <a:lnTo>
                    <a:pt x="616" y="566"/>
                  </a:lnTo>
                  <a:lnTo>
                    <a:pt x="582" y="599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7" y="599"/>
                  </a:lnTo>
                  <a:lnTo>
                    <a:pt x="184" y="566"/>
                  </a:lnTo>
                  <a:lnTo>
                    <a:pt x="150" y="516"/>
                  </a:lnTo>
                  <a:lnTo>
                    <a:pt x="134" y="466"/>
                  </a:lnTo>
                  <a:lnTo>
                    <a:pt x="134" y="399"/>
                  </a:lnTo>
                  <a:lnTo>
                    <a:pt x="134" y="349"/>
                  </a:lnTo>
                  <a:lnTo>
                    <a:pt x="150" y="300"/>
                  </a:lnTo>
                  <a:lnTo>
                    <a:pt x="184" y="250"/>
                  </a:lnTo>
                  <a:lnTo>
                    <a:pt x="217" y="216"/>
                  </a:lnTo>
                  <a:lnTo>
                    <a:pt x="233" y="183"/>
                  </a:lnTo>
                  <a:lnTo>
                    <a:pt x="316" y="133"/>
                  </a:lnTo>
                  <a:close/>
                  <a:moveTo>
                    <a:pt x="316" y="0"/>
                  </a:moveTo>
                  <a:lnTo>
                    <a:pt x="250" y="34"/>
                  </a:lnTo>
                  <a:lnTo>
                    <a:pt x="184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1" y="416"/>
                  </a:lnTo>
                  <a:lnTo>
                    <a:pt x="17" y="482"/>
                  </a:lnTo>
                  <a:lnTo>
                    <a:pt x="34" y="566"/>
                  </a:lnTo>
                  <a:lnTo>
                    <a:pt x="67" y="632"/>
                  </a:lnTo>
                  <a:lnTo>
                    <a:pt x="117" y="698"/>
                  </a:lnTo>
                  <a:lnTo>
                    <a:pt x="184" y="748"/>
                  </a:lnTo>
                  <a:lnTo>
                    <a:pt x="250" y="782"/>
                  </a:lnTo>
                  <a:lnTo>
                    <a:pt x="316" y="798"/>
                  </a:lnTo>
                  <a:lnTo>
                    <a:pt x="400" y="815"/>
                  </a:lnTo>
                  <a:lnTo>
                    <a:pt x="466" y="798"/>
                  </a:lnTo>
                  <a:lnTo>
                    <a:pt x="549" y="782"/>
                  </a:lnTo>
                  <a:lnTo>
                    <a:pt x="616" y="748"/>
                  </a:lnTo>
                  <a:lnTo>
                    <a:pt x="666" y="698"/>
                  </a:lnTo>
                  <a:lnTo>
                    <a:pt x="715" y="632"/>
                  </a:lnTo>
                  <a:lnTo>
                    <a:pt x="749" y="566"/>
                  </a:lnTo>
                  <a:lnTo>
                    <a:pt x="782" y="482"/>
                  </a:lnTo>
                  <a:lnTo>
                    <a:pt x="782" y="416"/>
                  </a:lnTo>
                  <a:lnTo>
                    <a:pt x="782" y="333"/>
                  </a:lnTo>
                  <a:lnTo>
                    <a:pt x="749" y="250"/>
                  </a:lnTo>
                  <a:lnTo>
                    <a:pt x="715" y="183"/>
                  </a:lnTo>
                  <a:lnTo>
                    <a:pt x="666" y="117"/>
                  </a:lnTo>
                  <a:lnTo>
                    <a:pt x="616" y="67"/>
                  </a:lnTo>
                  <a:lnTo>
                    <a:pt x="549" y="34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4547125" y="2901725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317" y="233"/>
                  </a:moveTo>
                  <a:lnTo>
                    <a:pt x="400" y="466"/>
                  </a:lnTo>
                  <a:lnTo>
                    <a:pt x="217" y="466"/>
                  </a:lnTo>
                  <a:lnTo>
                    <a:pt x="317" y="233"/>
                  </a:lnTo>
                  <a:close/>
                  <a:moveTo>
                    <a:pt x="267" y="1"/>
                  </a:moveTo>
                  <a:lnTo>
                    <a:pt x="250" y="34"/>
                  </a:lnTo>
                  <a:lnTo>
                    <a:pt x="1" y="699"/>
                  </a:lnTo>
                  <a:lnTo>
                    <a:pt x="1" y="749"/>
                  </a:lnTo>
                  <a:lnTo>
                    <a:pt x="34" y="782"/>
                  </a:lnTo>
                  <a:lnTo>
                    <a:pt x="51" y="782"/>
                  </a:lnTo>
                  <a:lnTo>
                    <a:pt x="101" y="765"/>
                  </a:lnTo>
                  <a:lnTo>
                    <a:pt x="117" y="749"/>
                  </a:lnTo>
                  <a:lnTo>
                    <a:pt x="167" y="599"/>
                  </a:lnTo>
                  <a:lnTo>
                    <a:pt x="450" y="599"/>
                  </a:lnTo>
                  <a:lnTo>
                    <a:pt x="499" y="749"/>
                  </a:lnTo>
                  <a:lnTo>
                    <a:pt x="533" y="765"/>
                  </a:lnTo>
                  <a:lnTo>
                    <a:pt x="566" y="782"/>
                  </a:lnTo>
                  <a:lnTo>
                    <a:pt x="583" y="782"/>
                  </a:lnTo>
                  <a:lnTo>
                    <a:pt x="616" y="749"/>
                  </a:lnTo>
                  <a:lnTo>
                    <a:pt x="616" y="699"/>
                  </a:lnTo>
                  <a:lnTo>
                    <a:pt x="367" y="3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566675" y="2901325"/>
              <a:ext cx="14550" cy="19550"/>
            </a:xfrm>
            <a:custGeom>
              <a:avLst/>
              <a:gdLst/>
              <a:ahLst/>
              <a:cxnLst/>
              <a:rect l="l" t="t" r="r" b="b"/>
              <a:pathLst>
                <a:path w="582" h="782" extrusionOk="0">
                  <a:moveTo>
                    <a:pt x="249" y="133"/>
                  </a:moveTo>
                  <a:lnTo>
                    <a:pt x="299" y="150"/>
                  </a:lnTo>
                  <a:lnTo>
                    <a:pt x="332" y="183"/>
                  </a:lnTo>
                  <a:lnTo>
                    <a:pt x="382" y="216"/>
                  </a:lnTo>
                  <a:lnTo>
                    <a:pt x="416" y="249"/>
                  </a:lnTo>
                  <a:lnTo>
                    <a:pt x="432" y="299"/>
                  </a:lnTo>
                  <a:lnTo>
                    <a:pt x="449" y="349"/>
                  </a:lnTo>
                  <a:lnTo>
                    <a:pt x="465" y="399"/>
                  </a:lnTo>
                  <a:lnTo>
                    <a:pt x="449" y="449"/>
                  </a:lnTo>
                  <a:lnTo>
                    <a:pt x="432" y="499"/>
                  </a:lnTo>
                  <a:lnTo>
                    <a:pt x="416" y="549"/>
                  </a:lnTo>
                  <a:lnTo>
                    <a:pt x="382" y="598"/>
                  </a:lnTo>
                  <a:lnTo>
                    <a:pt x="332" y="632"/>
                  </a:lnTo>
                  <a:lnTo>
                    <a:pt x="299" y="648"/>
                  </a:lnTo>
                  <a:lnTo>
                    <a:pt x="249" y="665"/>
                  </a:lnTo>
                  <a:lnTo>
                    <a:pt x="116" y="665"/>
                  </a:lnTo>
                  <a:lnTo>
                    <a:pt x="116" y="133"/>
                  </a:lnTo>
                  <a:close/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731"/>
                  </a:lnTo>
                  <a:lnTo>
                    <a:pt x="17" y="781"/>
                  </a:lnTo>
                  <a:lnTo>
                    <a:pt x="266" y="781"/>
                  </a:lnTo>
                  <a:lnTo>
                    <a:pt x="349" y="748"/>
                  </a:lnTo>
                  <a:lnTo>
                    <a:pt x="416" y="715"/>
                  </a:lnTo>
                  <a:lnTo>
                    <a:pt x="465" y="665"/>
                  </a:lnTo>
                  <a:lnTo>
                    <a:pt x="515" y="615"/>
                  </a:lnTo>
                  <a:lnTo>
                    <a:pt x="549" y="549"/>
                  </a:lnTo>
                  <a:lnTo>
                    <a:pt x="582" y="465"/>
                  </a:lnTo>
                  <a:lnTo>
                    <a:pt x="582" y="382"/>
                  </a:lnTo>
                  <a:lnTo>
                    <a:pt x="582" y="316"/>
                  </a:lnTo>
                  <a:lnTo>
                    <a:pt x="549" y="233"/>
                  </a:lnTo>
                  <a:lnTo>
                    <a:pt x="515" y="166"/>
                  </a:lnTo>
                  <a:lnTo>
                    <a:pt x="465" y="116"/>
                  </a:lnTo>
                  <a:lnTo>
                    <a:pt x="416" y="67"/>
                  </a:lnTo>
                  <a:lnTo>
                    <a:pt x="349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441600" y="2700625"/>
              <a:ext cx="15400" cy="20375"/>
            </a:xfrm>
            <a:custGeom>
              <a:avLst/>
              <a:gdLst/>
              <a:ahLst/>
              <a:cxnLst/>
              <a:rect l="l" t="t" r="r" b="b"/>
              <a:pathLst>
                <a:path w="616" h="815" extrusionOk="0">
                  <a:moveTo>
                    <a:pt x="316" y="0"/>
                  </a:moveTo>
                  <a:lnTo>
                    <a:pt x="216" y="17"/>
                  </a:lnTo>
                  <a:lnTo>
                    <a:pt x="116" y="67"/>
                  </a:lnTo>
                  <a:lnTo>
                    <a:pt x="83" y="100"/>
                  </a:lnTo>
                  <a:lnTo>
                    <a:pt x="67" y="133"/>
                  </a:lnTo>
                  <a:lnTo>
                    <a:pt x="33" y="183"/>
                  </a:lnTo>
                  <a:lnTo>
                    <a:pt x="33" y="233"/>
                  </a:lnTo>
                  <a:lnTo>
                    <a:pt x="33" y="283"/>
                  </a:lnTo>
                  <a:lnTo>
                    <a:pt x="67" y="332"/>
                  </a:lnTo>
                  <a:lnTo>
                    <a:pt x="100" y="382"/>
                  </a:lnTo>
                  <a:lnTo>
                    <a:pt x="166" y="416"/>
                  </a:lnTo>
                  <a:lnTo>
                    <a:pt x="233" y="432"/>
                  </a:lnTo>
                  <a:lnTo>
                    <a:pt x="316" y="449"/>
                  </a:lnTo>
                  <a:lnTo>
                    <a:pt x="399" y="482"/>
                  </a:lnTo>
                  <a:lnTo>
                    <a:pt x="465" y="515"/>
                  </a:lnTo>
                  <a:lnTo>
                    <a:pt x="499" y="549"/>
                  </a:lnTo>
                  <a:lnTo>
                    <a:pt x="499" y="582"/>
                  </a:lnTo>
                  <a:lnTo>
                    <a:pt x="482" y="632"/>
                  </a:lnTo>
                  <a:lnTo>
                    <a:pt x="449" y="665"/>
                  </a:lnTo>
                  <a:lnTo>
                    <a:pt x="382" y="698"/>
                  </a:lnTo>
                  <a:lnTo>
                    <a:pt x="249" y="698"/>
                  </a:lnTo>
                  <a:lnTo>
                    <a:pt x="183" y="682"/>
                  </a:lnTo>
                  <a:lnTo>
                    <a:pt x="133" y="648"/>
                  </a:lnTo>
                  <a:lnTo>
                    <a:pt x="83" y="615"/>
                  </a:lnTo>
                  <a:lnTo>
                    <a:pt x="33" y="598"/>
                  </a:lnTo>
                  <a:lnTo>
                    <a:pt x="0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17" y="715"/>
                  </a:lnTo>
                  <a:lnTo>
                    <a:pt x="83" y="748"/>
                  </a:lnTo>
                  <a:lnTo>
                    <a:pt x="166" y="781"/>
                  </a:lnTo>
                  <a:lnTo>
                    <a:pt x="233" y="814"/>
                  </a:lnTo>
                  <a:lnTo>
                    <a:pt x="316" y="814"/>
                  </a:lnTo>
                  <a:lnTo>
                    <a:pt x="416" y="798"/>
                  </a:lnTo>
                  <a:lnTo>
                    <a:pt x="515" y="748"/>
                  </a:lnTo>
                  <a:lnTo>
                    <a:pt x="565" y="715"/>
                  </a:lnTo>
                  <a:lnTo>
                    <a:pt x="598" y="682"/>
                  </a:lnTo>
                  <a:lnTo>
                    <a:pt x="615" y="632"/>
                  </a:lnTo>
                  <a:lnTo>
                    <a:pt x="615" y="582"/>
                  </a:lnTo>
                  <a:lnTo>
                    <a:pt x="615" y="532"/>
                  </a:lnTo>
                  <a:lnTo>
                    <a:pt x="598" y="482"/>
                  </a:lnTo>
                  <a:lnTo>
                    <a:pt x="549" y="432"/>
                  </a:lnTo>
                  <a:lnTo>
                    <a:pt x="482" y="382"/>
                  </a:lnTo>
                  <a:lnTo>
                    <a:pt x="399" y="366"/>
                  </a:lnTo>
                  <a:lnTo>
                    <a:pt x="316" y="349"/>
                  </a:lnTo>
                  <a:lnTo>
                    <a:pt x="249" y="332"/>
                  </a:lnTo>
                  <a:lnTo>
                    <a:pt x="183" y="299"/>
                  </a:lnTo>
                  <a:lnTo>
                    <a:pt x="150" y="266"/>
                  </a:lnTo>
                  <a:lnTo>
                    <a:pt x="150" y="233"/>
                  </a:lnTo>
                  <a:lnTo>
                    <a:pt x="166" y="183"/>
                  </a:lnTo>
                  <a:lnTo>
                    <a:pt x="200" y="166"/>
                  </a:lnTo>
                  <a:lnTo>
                    <a:pt x="249" y="133"/>
                  </a:lnTo>
                  <a:lnTo>
                    <a:pt x="316" y="116"/>
                  </a:lnTo>
                  <a:lnTo>
                    <a:pt x="416" y="150"/>
                  </a:lnTo>
                  <a:lnTo>
                    <a:pt x="499" y="200"/>
                  </a:lnTo>
                  <a:lnTo>
                    <a:pt x="549" y="200"/>
                  </a:lnTo>
                  <a:lnTo>
                    <a:pt x="582" y="183"/>
                  </a:lnTo>
                  <a:lnTo>
                    <a:pt x="598" y="133"/>
                  </a:lnTo>
                  <a:lnTo>
                    <a:pt x="565" y="100"/>
                  </a:lnTo>
                  <a:lnTo>
                    <a:pt x="515" y="67"/>
                  </a:lnTo>
                  <a:lnTo>
                    <a:pt x="449" y="33"/>
                  </a:lnTo>
                  <a:lnTo>
                    <a:pt x="382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459050" y="2701025"/>
              <a:ext cx="15400" cy="19975"/>
            </a:xfrm>
            <a:custGeom>
              <a:avLst/>
              <a:gdLst/>
              <a:ahLst/>
              <a:cxnLst/>
              <a:rect l="l" t="t" r="r" b="b"/>
              <a:pathLst>
                <a:path w="616" h="799" extrusionOk="0">
                  <a:moveTo>
                    <a:pt x="67" y="1"/>
                  </a:moveTo>
                  <a:lnTo>
                    <a:pt x="33" y="17"/>
                  </a:lnTo>
                  <a:lnTo>
                    <a:pt x="0" y="67"/>
                  </a:lnTo>
                  <a:lnTo>
                    <a:pt x="33" y="117"/>
                  </a:lnTo>
                  <a:lnTo>
                    <a:pt x="67" y="134"/>
                  </a:lnTo>
                  <a:lnTo>
                    <a:pt x="249" y="134"/>
                  </a:lnTo>
                  <a:lnTo>
                    <a:pt x="249" y="732"/>
                  </a:lnTo>
                  <a:lnTo>
                    <a:pt x="266" y="782"/>
                  </a:lnTo>
                  <a:lnTo>
                    <a:pt x="316" y="798"/>
                  </a:lnTo>
                  <a:lnTo>
                    <a:pt x="349" y="782"/>
                  </a:lnTo>
                  <a:lnTo>
                    <a:pt x="366" y="732"/>
                  </a:lnTo>
                  <a:lnTo>
                    <a:pt x="366" y="134"/>
                  </a:lnTo>
                  <a:lnTo>
                    <a:pt x="549" y="134"/>
                  </a:lnTo>
                  <a:lnTo>
                    <a:pt x="599" y="117"/>
                  </a:lnTo>
                  <a:lnTo>
                    <a:pt x="615" y="67"/>
                  </a:lnTo>
                  <a:lnTo>
                    <a:pt x="599" y="1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476500" y="2700625"/>
              <a:ext cx="19550" cy="20375"/>
            </a:xfrm>
            <a:custGeom>
              <a:avLst/>
              <a:gdLst/>
              <a:ahLst/>
              <a:cxnLst/>
              <a:rect l="l" t="t" r="r" b="b"/>
              <a:pathLst>
                <a:path w="782" h="815" extrusionOk="0">
                  <a:moveTo>
                    <a:pt x="399" y="133"/>
                  </a:moveTo>
                  <a:lnTo>
                    <a:pt x="499" y="150"/>
                  </a:lnTo>
                  <a:lnTo>
                    <a:pt x="532" y="166"/>
                  </a:lnTo>
                  <a:lnTo>
                    <a:pt x="582" y="200"/>
                  </a:lnTo>
                  <a:lnTo>
                    <a:pt x="632" y="299"/>
                  </a:lnTo>
                  <a:lnTo>
                    <a:pt x="648" y="399"/>
                  </a:lnTo>
                  <a:lnTo>
                    <a:pt x="648" y="465"/>
                  </a:lnTo>
                  <a:lnTo>
                    <a:pt x="632" y="515"/>
                  </a:lnTo>
                  <a:lnTo>
                    <a:pt x="615" y="565"/>
                  </a:lnTo>
                  <a:lnTo>
                    <a:pt x="582" y="598"/>
                  </a:lnTo>
                  <a:lnTo>
                    <a:pt x="549" y="632"/>
                  </a:lnTo>
                  <a:lnTo>
                    <a:pt x="466" y="665"/>
                  </a:lnTo>
                  <a:lnTo>
                    <a:pt x="383" y="682"/>
                  </a:lnTo>
                  <a:lnTo>
                    <a:pt x="283" y="665"/>
                  </a:lnTo>
                  <a:lnTo>
                    <a:pt x="216" y="598"/>
                  </a:lnTo>
                  <a:lnTo>
                    <a:pt x="183" y="565"/>
                  </a:lnTo>
                  <a:lnTo>
                    <a:pt x="150" y="515"/>
                  </a:lnTo>
                  <a:lnTo>
                    <a:pt x="133" y="465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299"/>
                  </a:lnTo>
                  <a:lnTo>
                    <a:pt x="183" y="249"/>
                  </a:lnTo>
                  <a:lnTo>
                    <a:pt x="216" y="200"/>
                  </a:lnTo>
                  <a:lnTo>
                    <a:pt x="233" y="200"/>
                  </a:lnTo>
                  <a:lnTo>
                    <a:pt x="266" y="166"/>
                  </a:lnTo>
                  <a:lnTo>
                    <a:pt x="316" y="150"/>
                  </a:lnTo>
                  <a:lnTo>
                    <a:pt x="399" y="133"/>
                  </a:lnTo>
                  <a:close/>
                  <a:moveTo>
                    <a:pt x="316" y="0"/>
                  </a:moveTo>
                  <a:lnTo>
                    <a:pt x="250" y="33"/>
                  </a:lnTo>
                  <a:lnTo>
                    <a:pt x="183" y="67"/>
                  </a:lnTo>
                  <a:lnTo>
                    <a:pt x="117" y="116"/>
                  </a:lnTo>
                  <a:lnTo>
                    <a:pt x="67" y="183"/>
                  </a:lnTo>
                  <a:lnTo>
                    <a:pt x="33" y="249"/>
                  </a:lnTo>
                  <a:lnTo>
                    <a:pt x="17" y="332"/>
                  </a:lnTo>
                  <a:lnTo>
                    <a:pt x="0" y="399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67" y="632"/>
                  </a:lnTo>
                  <a:lnTo>
                    <a:pt x="117" y="698"/>
                  </a:lnTo>
                  <a:lnTo>
                    <a:pt x="183" y="748"/>
                  </a:lnTo>
                  <a:lnTo>
                    <a:pt x="250" y="781"/>
                  </a:lnTo>
                  <a:lnTo>
                    <a:pt x="316" y="798"/>
                  </a:lnTo>
                  <a:lnTo>
                    <a:pt x="399" y="814"/>
                  </a:lnTo>
                  <a:lnTo>
                    <a:pt x="466" y="798"/>
                  </a:lnTo>
                  <a:lnTo>
                    <a:pt x="549" y="781"/>
                  </a:lnTo>
                  <a:lnTo>
                    <a:pt x="615" y="748"/>
                  </a:lnTo>
                  <a:lnTo>
                    <a:pt x="665" y="698"/>
                  </a:lnTo>
                  <a:lnTo>
                    <a:pt x="715" y="632"/>
                  </a:lnTo>
                  <a:lnTo>
                    <a:pt x="748" y="565"/>
                  </a:lnTo>
                  <a:lnTo>
                    <a:pt x="781" y="482"/>
                  </a:lnTo>
                  <a:lnTo>
                    <a:pt x="781" y="399"/>
                  </a:lnTo>
                  <a:lnTo>
                    <a:pt x="781" y="332"/>
                  </a:lnTo>
                  <a:lnTo>
                    <a:pt x="748" y="249"/>
                  </a:lnTo>
                  <a:lnTo>
                    <a:pt x="715" y="183"/>
                  </a:lnTo>
                  <a:lnTo>
                    <a:pt x="665" y="116"/>
                  </a:lnTo>
                  <a:lnTo>
                    <a:pt x="615" y="67"/>
                  </a:lnTo>
                  <a:lnTo>
                    <a:pt x="549" y="33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499775" y="2700625"/>
              <a:ext cx="17875" cy="20375"/>
            </a:xfrm>
            <a:custGeom>
              <a:avLst/>
              <a:gdLst/>
              <a:ahLst/>
              <a:cxnLst/>
              <a:rect l="l" t="t" r="r" b="b"/>
              <a:pathLst>
                <a:path w="715" h="815" extrusionOk="0">
                  <a:moveTo>
                    <a:pt x="332" y="0"/>
                  </a:moveTo>
                  <a:lnTo>
                    <a:pt x="266" y="33"/>
                  </a:lnTo>
                  <a:lnTo>
                    <a:pt x="183" y="67"/>
                  </a:lnTo>
                  <a:lnTo>
                    <a:pt x="133" y="116"/>
                  </a:lnTo>
                  <a:lnTo>
                    <a:pt x="83" y="183"/>
                  </a:lnTo>
                  <a:lnTo>
                    <a:pt x="33" y="249"/>
                  </a:lnTo>
                  <a:lnTo>
                    <a:pt x="17" y="316"/>
                  </a:lnTo>
                  <a:lnTo>
                    <a:pt x="0" y="399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83" y="632"/>
                  </a:lnTo>
                  <a:lnTo>
                    <a:pt x="133" y="698"/>
                  </a:lnTo>
                  <a:lnTo>
                    <a:pt x="183" y="748"/>
                  </a:lnTo>
                  <a:lnTo>
                    <a:pt x="266" y="781"/>
                  </a:lnTo>
                  <a:lnTo>
                    <a:pt x="332" y="798"/>
                  </a:lnTo>
                  <a:lnTo>
                    <a:pt x="416" y="814"/>
                  </a:lnTo>
                  <a:lnTo>
                    <a:pt x="482" y="814"/>
                  </a:lnTo>
                  <a:lnTo>
                    <a:pt x="565" y="798"/>
                  </a:lnTo>
                  <a:lnTo>
                    <a:pt x="615" y="765"/>
                  </a:lnTo>
                  <a:lnTo>
                    <a:pt x="682" y="731"/>
                  </a:lnTo>
                  <a:lnTo>
                    <a:pt x="715" y="682"/>
                  </a:lnTo>
                  <a:lnTo>
                    <a:pt x="698" y="632"/>
                  </a:lnTo>
                  <a:lnTo>
                    <a:pt x="648" y="615"/>
                  </a:lnTo>
                  <a:lnTo>
                    <a:pt x="598" y="632"/>
                  </a:lnTo>
                  <a:lnTo>
                    <a:pt x="515" y="665"/>
                  </a:lnTo>
                  <a:lnTo>
                    <a:pt x="416" y="682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32"/>
                  </a:lnTo>
                  <a:lnTo>
                    <a:pt x="216" y="598"/>
                  </a:lnTo>
                  <a:lnTo>
                    <a:pt x="183" y="565"/>
                  </a:lnTo>
                  <a:lnTo>
                    <a:pt x="150" y="515"/>
                  </a:lnTo>
                  <a:lnTo>
                    <a:pt x="133" y="465"/>
                  </a:lnTo>
                  <a:lnTo>
                    <a:pt x="133" y="399"/>
                  </a:lnTo>
                  <a:lnTo>
                    <a:pt x="133" y="349"/>
                  </a:lnTo>
                  <a:lnTo>
                    <a:pt x="150" y="299"/>
                  </a:lnTo>
                  <a:lnTo>
                    <a:pt x="183" y="249"/>
                  </a:lnTo>
                  <a:lnTo>
                    <a:pt x="216" y="216"/>
                  </a:lnTo>
                  <a:lnTo>
                    <a:pt x="266" y="166"/>
                  </a:lnTo>
                  <a:lnTo>
                    <a:pt x="316" y="150"/>
                  </a:lnTo>
                  <a:lnTo>
                    <a:pt x="366" y="133"/>
                  </a:lnTo>
                  <a:lnTo>
                    <a:pt x="416" y="133"/>
                  </a:lnTo>
                  <a:lnTo>
                    <a:pt x="515" y="150"/>
                  </a:lnTo>
                  <a:lnTo>
                    <a:pt x="598" y="183"/>
                  </a:lnTo>
                  <a:lnTo>
                    <a:pt x="632" y="200"/>
                  </a:lnTo>
                  <a:lnTo>
                    <a:pt x="682" y="200"/>
                  </a:lnTo>
                  <a:lnTo>
                    <a:pt x="698" y="183"/>
                  </a:lnTo>
                  <a:lnTo>
                    <a:pt x="698" y="133"/>
                  </a:lnTo>
                  <a:lnTo>
                    <a:pt x="682" y="83"/>
                  </a:lnTo>
                  <a:lnTo>
                    <a:pt x="615" y="50"/>
                  </a:lnTo>
                  <a:lnTo>
                    <a:pt x="565" y="17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4522625" y="2701025"/>
              <a:ext cx="14975" cy="19975"/>
            </a:xfrm>
            <a:custGeom>
              <a:avLst/>
              <a:gdLst/>
              <a:ahLst/>
              <a:cxnLst/>
              <a:rect l="l" t="t" r="r" b="b"/>
              <a:pathLst>
                <a:path w="599" h="799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732"/>
                  </a:lnTo>
                  <a:lnTo>
                    <a:pt x="17" y="765"/>
                  </a:lnTo>
                  <a:lnTo>
                    <a:pt x="50" y="782"/>
                  </a:lnTo>
                  <a:lnTo>
                    <a:pt x="83" y="782"/>
                  </a:lnTo>
                  <a:lnTo>
                    <a:pt x="100" y="765"/>
                  </a:lnTo>
                  <a:lnTo>
                    <a:pt x="117" y="749"/>
                  </a:lnTo>
                  <a:lnTo>
                    <a:pt x="117" y="732"/>
                  </a:lnTo>
                  <a:lnTo>
                    <a:pt x="117" y="566"/>
                  </a:lnTo>
                  <a:lnTo>
                    <a:pt x="250" y="449"/>
                  </a:lnTo>
                  <a:lnTo>
                    <a:pt x="499" y="782"/>
                  </a:lnTo>
                  <a:lnTo>
                    <a:pt x="515" y="798"/>
                  </a:lnTo>
                  <a:lnTo>
                    <a:pt x="549" y="798"/>
                  </a:lnTo>
                  <a:lnTo>
                    <a:pt x="582" y="782"/>
                  </a:lnTo>
                  <a:lnTo>
                    <a:pt x="599" y="732"/>
                  </a:lnTo>
                  <a:lnTo>
                    <a:pt x="582" y="699"/>
                  </a:lnTo>
                  <a:lnTo>
                    <a:pt x="333" y="366"/>
                  </a:lnTo>
                  <a:lnTo>
                    <a:pt x="582" y="117"/>
                  </a:lnTo>
                  <a:lnTo>
                    <a:pt x="599" y="67"/>
                  </a:lnTo>
                  <a:lnTo>
                    <a:pt x="582" y="34"/>
                  </a:lnTo>
                  <a:lnTo>
                    <a:pt x="532" y="17"/>
                  </a:lnTo>
                  <a:lnTo>
                    <a:pt x="499" y="34"/>
                  </a:lnTo>
                  <a:lnTo>
                    <a:pt x="117" y="400"/>
                  </a:lnTo>
                  <a:lnTo>
                    <a:pt x="117" y="67"/>
                  </a:lnTo>
                  <a:lnTo>
                    <a:pt x="117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424550" y="2097275"/>
              <a:ext cx="32450" cy="52375"/>
            </a:xfrm>
            <a:custGeom>
              <a:avLst/>
              <a:gdLst/>
              <a:ahLst/>
              <a:cxnLst/>
              <a:rect l="l" t="t" r="r" b="b"/>
              <a:pathLst>
                <a:path w="1298" h="2095" extrusionOk="0">
                  <a:moveTo>
                    <a:pt x="100" y="0"/>
                  </a:moveTo>
                  <a:lnTo>
                    <a:pt x="50" y="34"/>
                  </a:lnTo>
                  <a:lnTo>
                    <a:pt x="1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" y="1995"/>
                  </a:lnTo>
                  <a:lnTo>
                    <a:pt x="50" y="2045"/>
                  </a:lnTo>
                  <a:lnTo>
                    <a:pt x="100" y="2078"/>
                  </a:lnTo>
                  <a:lnTo>
                    <a:pt x="167" y="2095"/>
                  </a:lnTo>
                  <a:lnTo>
                    <a:pt x="1147" y="2095"/>
                  </a:lnTo>
                  <a:lnTo>
                    <a:pt x="1197" y="2078"/>
                  </a:lnTo>
                  <a:lnTo>
                    <a:pt x="1247" y="2045"/>
                  </a:lnTo>
                  <a:lnTo>
                    <a:pt x="1280" y="2011"/>
                  </a:lnTo>
                  <a:lnTo>
                    <a:pt x="1297" y="1945"/>
                  </a:lnTo>
                  <a:lnTo>
                    <a:pt x="1280" y="1878"/>
                  </a:lnTo>
                  <a:lnTo>
                    <a:pt x="1247" y="1829"/>
                  </a:lnTo>
                  <a:lnTo>
                    <a:pt x="1214" y="1779"/>
                  </a:lnTo>
                  <a:lnTo>
                    <a:pt x="1147" y="1762"/>
                  </a:lnTo>
                  <a:lnTo>
                    <a:pt x="333" y="1762"/>
                  </a:lnTo>
                  <a:lnTo>
                    <a:pt x="333" y="150"/>
                  </a:lnTo>
                  <a:lnTo>
                    <a:pt x="316" y="100"/>
                  </a:lnTo>
                  <a:lnTo>
                    <a:pt x="283" y="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4461525" y="2095600"/>
              <a:ext cx="51150" cy="54050"/>
            </a:xfrm>
            <a:custGeom>
              <a:avLst/>
              <a:gdLst/>
              <a:ahLst/>
              <a:cxnLst/>
              <a:rect l="l" t="t" r="r" b="b"/>
              <a:pathLst>
                <a:path w="2046" h="2162" extrusionOk="0">
                  <a:moveTo>
                    <a:pt x="1065" y="333"/>
                  </a:moveTo>
                  <a:lnTo>
                    <a:pt x="1181" y="366"/>
                  </a:lnTo>
                  <a:lnTo>
                    <a:pt x="1297" y="400"/>
                  </a:lnTo>
                  <a:lnTo>
                    <a:pt x="1414" y="466"/>
                  </a:lnTo>
                  <a:lnTo>
                    <a:pt x="1513" y="549"/>
                  </a:lnTo>
                  <a:lnTo>
                    <a:pt x="1597" y="666"/>
                  </a:lnTo>
                  <a:lnTo>
                    <a:pt x="1663" y="799"/>
                  </a:lnTo>
                  <a:lnTo>
                    <a:pt x="1696" y="932"/>
                  </a:lnTo>
                  <a:lnTo>
                    <a:pt x="1713" y="1081"/>
                  </a:lnTo>
                  <a:lnTo>
                    <a:pt x="1713" y="1098"/>
                  </a:lnTo>
                  <a:lnTo>
                    <a:pt x="1696" y="1231"/>
                  </a:lnTo>
                  <a:lnTo>
                    <a:pt x="1663" y="1364"/>
                  </a:lnTo>
                  <a:lnTo>
                    <a:pt x="1597" y="1497"/>
                  </a:lnTo>
                  <a:lnTo>
                    <a:pt x="1513" y="1596"/>
                  </a:lnTo>
                  <a:lnTo>
                    <a:pt x="1447" y="1663"/>
                  </a:lnTo>
                  <a:lnTo>
                    <a:pt x="1347" y="1729"/>
                  </a:lnTo>
                  <a:lnTo>
                    <a:pt x="1231" y="1796"/>
                  </a:lnTo>
                  <a:lnTo>
                    <a:pt x="1098" y="1813"/>
                  </a:lnTo>
                  <a:lnTo>
                    <a:pt x="982" y="1813"/>
                  </a:lnTo>
                  <a:lnTo>
                    <a:pt x="865" y="1796"/>
                  </a:lnTo>
                  <a:lnTo>
                    <a:pt x="749" y="1763"/>
                  </a:lnTo>
                  <a:lnTo>
                    <a:pt x="632" y="1696"/>
                  </a:lnTo>
                  <a:lnTo>
                    <a:pt x="549" y="1596"/>
                  </a:lnTo>
                  <a:lnTo>
                    <a:pt x="450" y="1497"/>
                  </a:lnTo>
                  <a:lnTo>
                    <a:pt x="383" y="1364"/>
                  </a:lnTo>
                  <a:lnTo>
                    <a:pt x="350" y="1231"/>
                  </a:lnTo>
                  <a:lnTo>
                    <a:pt x="333" y="1081"/>
                  </a:lnTo>
                  <a:lnTo>
                    <a:pt x="350" y="932"/>
                  </a:lnTo>
                  <a:lnTo>
                    <a:pt x="383" y="799"/>
                  </a:lnTo>
                  <a:lnTo>
                    <a:pt x="450" y="666"/>
                  </a:lnTo>
                  <a:lnTo>
                    <a:pt x="549" y="549"/>
                  </a:lnTo>
                  <a:lnTo>
                    <a:pt x="599" y="499"/>
                  </a:lnTo>
                  <a:lnTo>
                    <a:pt x="699" y="433"/>
                  </a:lnTo>
                  <a:lnTo>
                    <a:pt x="815" y="383"/>
                  </a:lnTo>
                  <a:lnTo>
                    <a:pt x="932" y="350"/>
                  </a:lnTo>
                  <a:lnTo>
                    <a:pt x="1065" y="333"/>
                  </a:lnTo>
                  <a:close/>
                  <a:moveTo>
                    <a:pt x="932" y="1"/>
                  </a:moveTo>
                  <a:lnTo>
                    <a:pt x="815" y="17"/>
                  </a:lnTo>
                  <a:lnTo>
                    <a:pt x="716" y="51"/>
                  </a:lnTo>
                  <a:lnTo>
                    <a:pt x="632" y="84"/>
                  </a:lnTo>
                  <a:lnTo>
                    <a:pt x="533" y="134"/>
                  </a:lnTo>
                  <a:lnTo>
                    <a:pt x="450" y="184"/>
                  </a:lnTo>
                  <a:lnTo>
                    <a:pt x="367" y="250"/>
                  </a:lnTo>
                  <a:lnTo>
                    <a:pt x="300" y="317"/>
                  </a:lnTo>
                  <a:lnTo>
                    <a:pt x="217" y="400"/>
                  </a:lnTo>
                  <a:lnTo>
                    <a:pt x="167" y="499"/>
                  </a:lnTo>
                  <a:lnTo>
                    <a:pt x="67" y="682"/>
                  </a:lnTo>
                  <a:lnTo>
                    <a:pt x="18" y="882"/>
                  </a:lnTo>
                  <a:lnTo>
                    <a:pt x="1" y="1081"/>
                  </a:lnTo>
                  <a:lnTo>
                    <a:pt x="18" y="1281"/>
                  </a:lnTo>
                  <a:lnTo>
                    <a:pt x="67" y="1480"/>
                  </a:lnTo>
                  <a:lnTo>
                    <a:pt x="167" y="1663"/>
                  </a:lnTo>
                  <a:lnTo>
                    <a:pt x="217" y="1763"/>
                  </a:lnTo>
                  <a:lnTo>
                    <a:pt x="300" y="1846"/>
                  </a:lnTo>
                  <a:lnTo>
                    <a:pt x="367" y="1912"/>
                  </a:lnTo>
                  <a:lnTo>
                    <a:pt x="450" y="1979"/>
                  </a:lnTo>
                  <a:lnTo>
                    <a:pt x="533" y="2029"/>
                  </a:lnTo>
                  <a:lnTo>
                    <a:pt x="632" y="2078"/>
                  </a:lnTo>
                  <a:lnTo>
                    <a:pt x="716" y="2112"/>
                  </a:lnTo>
                  <a:lnTo>
                    <a:pt x="815" y="2145"/>
                  </a:lnTo>
                  <a:lnTo>
                    <a:pt x="932" y="2162"/>
                  </a:lnTo>
                  <a:lnTo>
                    <a:pt x="1131" y="2162"/>
                  </a:lnTo>
                  <a:lnTo>
                    <a:pt x="1231" y="2145"/>
                  </a:lnTo>
                  <a:lnTo>
                    <a:pt x="1331" y="2112"/>
                  </a:lnTo>
                  <a:lnTo>
                    <a:pt x="1414" y="2078"/>
                  </a:lnTo>
                  <a:lnTo>
                    <a:pt x="1513" y="2029"/>
                  </a:lnTo>
                  <a:lnTo>
                    <a:pt x="1597" y="1979"/>
                  </a:lnTo>
                  <a:lnTo>
                    <a:pt x="1680" y="1912"/>
                  </a:lnTo>
                  <a:lnTo>
                    <a:pt x="1746" y="1846"/>
                  </a:lnTo>
                  <a:lnTo>
                    <a:pt x="1813" y="1763"/>
                  </a:lnTo>
                  <a:lnTo>
                    <a:pt x="1879" y="1663"/>
                  </a:lnTo>
                  <a:lnTo>
                    <a:pt x="1929" y="1580"/>
                  </a:lnTo>
                  <a:lnTo>
                    <a:pt x="1979" y="1480"/>
                  </a:lnTo>
                  <a:lnTo>
                    <a:pt x="2029" y="1281"/>
                  </a:lnTo>
                  <a:lnTo>
                    <a:pt x="2045" y="1081"/>
                  </a:lnTo>
                  <a:lnTo>
                    <a:pt x="2029" y="882"/>
                  </a:lnTo>
                  <a:lnTo>
                    <a:pt x="1979" y="682"/>
                  </a:lnTo>
                  <a:lnTo>
                    <a:pt x="1929" y="583"/>
                  </a:lnTo>
                  <a:lnTo>
                    <a:pt x="1879" y="483"/>
                  </a:lnTo>
                  <a:lnTo>
                    <a:pt x="1813" y="400"/>
                  </a:lnTo>
                  <a:lnTo>
                    <a:pt x="1746" y="317"/>
                  </a:lnTo>
                  <a:lnTo>
                    <a:pt x="1680" y="250"/>
                  </a:lnTo>
                  <a:lnTo>
                    <a:pt x="1597" y="184"/>
                  </a:lnTo>
                  <a:lnTo>
                    <a:pt x="1513" y="134"/>
                  </a:lnTo>
                  <a:lnTo>
                    <a:pt x="1430" y="84"/>
                  </a:lnTo>
                  <a:lnTo>
                    <a:pt x="1331" y="51"/>
                  </a:lnTo>
                  <a:lnTo>
                    <a:pt x="1231" y="17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526775" y="2097275"/>
              <a:ext cx="35750" cy="52375"/>
            </a:xfrm>
            <a:custGeom>
              <a:avLst/>
              <a:gdLst/>
              <a:ahLst/>
              <a:cxnLst/>
              <a:rect l="l" t="t" r="r" b="b"/>
              <a:pathLst>
                <a:path w="1430" h="2095" extrusionOk="0">
                  <a:moveTo>
                    <a:pt x="765" y="333"/>
                  </a:moveTo>
                  <a:lnTo>
                    <a:pt x="815" y="349"/>
                  </a:lnTo>
                  <a:lnTo>
                    <a:pt x="865" y="383"/>
                  </a:lnTo>
                  <a:lnTo>
                    <a:pt x="915" y="416"/>
                  </a:lnTo>
                  <a:lnTo>
                    <a:pt x="948" y="466"/>
                  </a:lnTo>
                  <a:lnTo>
                    <a:pt x="981" y="516"/>
                  </a:lnTo>
                  <a:lnTo>
                    <a:pt x="998" y="582"/>
                  </a:lnTo>
                  <a:lnTo>
                    <a:pt x="998" y="632"/>
                  </a:lnTo>
                  <a:lnTo>
                    <a:pt x="998" y="698"/>
                  </a:lnTo>
                  <a:lnTo>
                    <a:pt x="981" y="765"/>
                  </a:lnTo>
                  <a:lnTo>
                    <a:pt x="948" y="815"/>
                  </a:lnTo>
                  <a:lnTo>
                    <a:pt x="915" y="848"/>
                  </a:lnTo>
                  <a:lnTo>
                    <a:pt x="865" y="898"/>
                  </a:lnTo>
                  <a:lnTo>
                    <a:pt x="815" y="914"/>
                  </a:lnTo>
                  <a:lnTo>
                    <a:pt x="765" y="931"/>
                  </a:lnTo>
                  <a:lnTo>
                    <a:pt x="698" y="948"/>
                  </a:lnTo>
                  <a:lnTo>
                    <a:pt x="333" y="948"/>
                  </a:lnTo>
                  <a:lnTo>
                    <a:pt x="333" y="333"/>
                  </a:lnTo>
                  <a:close/>
                  <a:moveTo>
                    <a:pt x="100" y="0"/>
                  </a:moveTo>
                  <a:lnTo>
                    <a:pt x="50" y="50"/>
                  </a:lnTo>
                  <a:lnTo>
                    <a:pt x="17" y="100"/>
                  </a:lnTo>
                  <a:lnTo>
                    <a:pt x="0" y="150"/>
                  </a:lnTo>
                  <a:lnTo>
                    <a:pt x="0" y="1928"/>
                  </a:lnTo>
                  <a:lnTo>
                    <a:pt x="17" y="1995"/>
                  </a:lnTo>
                  <a:lnTo>
                    <a:pt x="50" y="2045"/>
                  </a:lnTo>
                  <a:lnTo>
                    <a:pt x="100" y="2078"/>
                  </a:lnTo>
                  <a:lnTo>
                    <a:pt x="167" y="2095"/>
                  </a:lnTo>
                  <a:lnTo>
                    <a:pt x="233" y="2078"/>
                  </a:lnTo>
                  <a:lnTo>
                    <a:pt x="283" y="2045"/>
                  </a:lnTo>
                  <a:lnTo>
                    <a:pt x="316" y="1995"/>
                  </a:lnTo>
                  <a:lnTo>
                    <a:pt x="333" y="1928"/>
                  </a:lnTo>
                  <a:lnTo>
                    <a:pt x="333" y="1263"/>
                  </a:lnTo>
                  <a:lnTo>
                    <a:pt x="682" y="1263"/>
                  </a:lnTo>
                  <a:lnTo>
                    <a:pt x="765" y="1297"/>
                  </a:lnTo>
                  <a:lnTo>
                    <a:pt x="848" y="1347"/>
                  </a:lnTo>
                  <a:lnTo>
                    <a:pt x="898" y="1380"/>
                  </a:lnTo>
                  <a:lnTo>
                    <a:pt x="948" y="1430"/>
                  </a:lnTo>
                  <a:lnTo>
                    <a:pt x="964" y="1496"/>
                  </a:lnTo>
                  <a:lnTo>
                    <a:pt x="981" y="1563"/>
                  </a:lnTo>
                  <a:lnTo>
                    <a:pt x="981" y="1646"/>
                  </a:lnTo>
                  <a:lnTo>
                    <a:pt x="998" y="1746"/>
                  </a:lnTo>
                  <a:lnTo>
                    <a:pt x="1014" y="1829"/>
                  </a:lnTo>
                  <a:lnTo>
                    <a:pt x="1048" y="1912"/>
                  </a:lnTo>
                  <a:lnTo>
                    <a:pt x="1081" y="1978"/>
                  </a:lnTo>
                  <a:lnTo>
                    <a:pt x="1147" y="2028"/>
                  </a:lnTo>
                  <a:lnTo>
                    <a:pt x="1197" y="2045"/>
                  </a:lnTo>
                  <a:lnTo>
                    <a:pt x="1247" y="2061"/>
                  </a:lnTo>
                  <a:lnTo>
                    <a:pt x="1313" y="2061"/>
                  </a:lnTo>
                  <a:lnTo>
                    <a:pt x="1380" y="2028"/>
                  </a:lnTo>
                  <a:lnTo>
                    <a:pt x="1413" y="1978"/>
                  </a:lnTo>
                  <a:lnTo>
                    <a:pt x="1430" y="1912"/>
                  </a:lnTo>
                  <a:lnTo>
                    <a:pt x="1430" y="1845"/>
                  </a:lnTo>
                  <a:lnTo>
                    <a:pt x="1397" y="1779"/>
                  </a:lnTo>
                  <a:lnTo>
                    <a:pt x="1330" y="1746"/>
                  </a:lnTo>
                  <a:lnTo>
                    <a:pt x="1330" y="1662"/>
                  </a:lnTo>
                  <a:lnTo>
                    <a:pt x="1313" y="1563"/>
                  </a:lnTo>
                  <a:lnTo>
                    <a:pt x="1313" y="1480"/>
                  </a:lnTo>
                  <a:lnTo>
                    <a:pt x="1297" y="1396"/>
                  </a:lnTo>
                  <a:lnTo>
                    <a:pt x="1264" y="1313"/>
                  </a:lnTo>
                  <a:lnTo>
                    <a:pt x="1230" y="1247"/>
                  </a:lnTo>
                  <a:lnTo>
                    <a:pt x="1181" y="1180"/>
                  </a:lnTo>
                  <a:lnTo>
                    <a:pt x="1114" y="1131"/>
                  </a:lnTo>
                  <a:lnTo>
                    <a:pt x="1214" y="1031"/>
                  </a:lnTo>
                  <a:lnTo>
                    <a:pt x="1280" y="914"/>
                  </a:lnTo>
                  <a:lnTo>
                    <a:pt x="1330" y="781"/>
                  </a:lnTo>
                  <a:lnTo>
                    <a:pt x="1347" y="632"/>
                  </a:lnTo>
                  <a:lnTo>
                    <a:pt x="1330" y="499"/>
                  </a:lnTo>
                  <a:lnTo>
                    <a:pt x="1297" y="383"/>
                  </a:lnTo>
                  <a:lnTo>
                    <a:pt x="1230" y="266"/>
                  </a:lnTo>
                  <a:lnTo>
                    <a:pt x="1147" y="183"/>
                  </a:lnTo>
                  <a:lnTo>
                    <a:pt x="1064" y="100"/>
                  </a:lnTo>
                  <a:lnTo>
                    <a:pt x="948" y="5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4574550" y="2097275"/>
              <a:ext cx="32850" cy="52375"/>
            </a:xfrm>
            <a:custGeom>
              <a:avLst/>
              <a:gdLst/>
              <a:ahLst/>
              <a:cxnLst/>
              <a:rect l="l" t="t" r="r" b="b"/>
              <a:pathLst>
                <a:path w="1314" h="2095" extrusionOk="0">
                  <a:moveTo>
                    <a:pt x="101" y="0"/>
                  </a:moveTo>
                  <a:lnTo>
                    <a:pt x="51" y="50"/>
                  </a:lnTo>
                  <a:lnTo>
                    <a:pt x="17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7" y="1995"/>
                  </a:lnTo>
                  <a:lnTo>
                    <a:pt x="51" y="2045"/>
                  </a:lnTo>
                  <a:lnTo>
                    <a:pt x="101" y="2078"/>
                  </a:lnTo>
                  <a:lnTo>
                    <a:pt x="167" y="2095"/>
                  </a:lnTo>
                  <a:lnTo>
                    <a:pt x="1148" y="2095"/>
                  </a:lnTo>
                  <a:lnTo>
                    <a:pt x="1198" y="2078"/>
                  </a:lnTo>
                  <a:lnTo>
                    <a:pt x="1247" y="2045"/>
                  </a:lnTo>
                  <a:lnTo>
                    <a:pt x="1281" y="2011"/>
                  </a:lnTo>
                  <a:lnTo>
                    <a:pt x="1297" y="1945"/>
                  </a:lnTo>
                  <a:lnTo>
                    <a:pt x="1297" y="1878"/>
                  </a:lnTo>
                  <a:lnTo>
                    <a:pt x="1264" y="1829"/>
                  </a:lnTo>
                  <a:lnTo>
                    <a:pt x="1214" y="1779"/>
                  </a:lnTo>
                  <a:lnTo>
                    <a:pt x="1148" y="1762"/>
                  </a:lnTo>
                  <a:lnTo>
                    <a:pt x="333" y="1762"/>
                  </a:lnTo>
                  <a:lnTo>
                    <a:pt x="333" y="1214"/>
                  </a:lnTo>
                  <a:lnTo>
                    <a:pt x="1031" y="1214"/>
                  </a:lnTo>
                  <a:lnTo>
                    <a:pt x="1081" y="1197"/>
                  </a:lnTo>
                  <a:lnTo>
                    <a:pt x="1131" y="1164"/>
                  </a:lnTo>
                  <a:lnTo>
                    <a:pt x="1164" y="1114"/>
                  </a:lnTo>
                  <a:lnTo>
                    <a:pt x="1181" y="1064"/>
                  </a:lnTo>
                  <a:lnTo>
                    <a:pt x="1181" y="998"/>
                  </a:lnTo>
                  <a:lnTo>
                    <a:pt x="1148" y="931"/>
                  </a:lnTo>
                  <a:lnTo>
                    <a:pt x="1098" y="898"/>
                  </a:lnTo>
                  <a:lnTo>
                    <a:pt x="1031" y="881"/>
                  </a:lnTo>
                  <a:lnTo>
                    <a:pt x="333" y="881"/>
                  </a:lnTo>
                  <a:lnTo>
                    <a:pt x="333" y="333"/>
                  </a:lnTo>
                  <a:lnTo>
                    <a:pt x="1148" y="333"/>
                  </a:lnTo>
                  <a:lnTo>
                    <a:pt x="1214" y="316"/>
                  </a:lnTo>
                  <a:lnTo>
                    <a:pt x="1264" y="283"/>
                  </a:lnTo>
                  <a:lnTo>
                    <a:pt x="1297" y="216"/>
                  </a:lnTo>
                  <a:lnTo>
                    <a:pt x="1314" y="150"/>
                  </a:lnTo>
                  <a:lnTo>
                    <a:pt x="1297" y="100"/>
                  </a:lnTo>
                  <a:lnTo>
                    <a:pt x="1264" y="34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619425" y="2097275"/>
              <a:ext cx="44900" cy="52375"/>
            </a:xfrm>
            <a:custGeom>
              <a:avLst/>
              <a:gdLst/>
              <a:ahLst/>
              <a:cxnLst/>
              <a:rect l="l" t="t" r="r" b="b"/>
              <a:pathLst>
                <a:path w="1796" h="2095" extrusionOk="0">
                  <a:moveTo>
                    <a:pt x="101" y="0"/>
                  </a:moveTo>
                  <a:lnTo>
                    <a:pt x="51" y="34"/>
                  </a:lnTo>
                  <a:lnTo>
                    <a:pt x="1" y="100"/>
                  </a:lnTo>
                  <a:lnTo>
                    <a:pt x="1" y="150"/>
                  </a:lnTo>
                  <a:lnTo>
                    <a:pt x="1" y="1928"/>
                  </a:lnTo>
                  <a:lnTo>
                    <a:pt x="1" y="1995"/>
                  </a:lnTo>
                  <a:lnTo>
                    <a:pt x="51" y="2045"/>
                  </a:lnTo>
                  <a:lnTo>
                    <a:pt x="101" y="2078"/>
                  </a:lnTo>
                  <a:lnTo>
                    <a:pt x="167" y="2095"/>
                  </a:lnTo>
                  <a:lnTo>
                    <a:pt x="234" y="2078"/>
                  </a:lnTo>
                  <a:lnTo>
                    <a:pt x="283" y="2045"/>
                  </a:lnTo>
                  <a:lnTo>
                    <a:pt x="317" y="1995"/>
                  </a:lnTo>
                  <a:lnTo>
                    <a:pt x="333" y="1928"/>
                  </a:lnTo>
                  <a:lnTo>
                    <a:pt x="333" y="665"/>
                  </a:lnTo>
                  <a:lnTo>
                    <a:pt x="765" y="1263"/>
                  </a:lnTo>
                  <a:lnTo>
                    <a:pt x="815" y="1313"/>
                  </a:lnTo>
                  <a:lnTo>
                    <a:pt x="898" y="1330"/>
                  </a:lnTo>
                  <a:lnTo>
                    <a:pt x="982" y="1313"/>
                  </a:lnTo>
                  <a:lnTo>
                    <a:pt x="1031" y="1263"/>
                  </a:lnTo>
                  <a:lnTo>
                    <a:pt x="1464" y="665"/>
                  </a:lnTo>
                  <a:lnTo>
                    <a:pt x="1464" y="1928"/>
                  </a:lnTo>
                  <a:lnTo>
                    <a:pt x="1480" y="1995"/>
                  </a:lnTo>
                  <a:lnTo>
                    <a:pt x="1513" y="2045"/>
                  </a:lnTo>
                  <a:lnTo>
                    <a:pt x="1563" y="2078"/>
                  </a:lnTo>
                  <a:lnTo>
                    <a:pt x="1630" y="2095"/>
                  </a:lnTo>
                  <a:lnTo>
                    <a:pt x="1696" y="2078"/>
                  </a:lnTo>
                  <a:lnTo>
                    <a:pt x="1746" y="2045"/>
                  </a:lnTo>
                  <a:lnTo>
                    <a:pt x="1779" y="1995"/>
                  </a:lnTo>
                  <a:lnTo>
                    <a:pt x="1796" y="1928"/>
                  </a:lnTo>
                  <a:lnTo>
                    <a:pt x="1796" y="150"/>
                  </a:lnTo>
                  <a:lnTo>
                    <a:pt x="1779" y="100"/>
                  </a:lnTo>
                  <a:lnTo>
                    <a:pt x="1746" y="34"/>
                  </a:lnTo>
                  <a:lnTo>
                    <a:pt x="1696" y="0"/>
                  </a:lnTo>
                  <a:lnTo>
                    <a:pt x="1630" y="0"/>
                  </a:lnTo>
                  <a:lnTo>
                    <a:pt x="1547" y="17"/>
                  </a:lnTo>
                  <a:lnTo>
                    <a:pt x="1497" y="67"/>
                  </a:lnTo>
                  <a:lnTo>
                    <a:pt x="898" y="898"/>
                  </a:lnTo>
                  <a:lnTo>
                    <a:pt x="300" y="67"/>
                  </a:lnTo>
                  <a:lnTo>
                    <a:pt x="234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6298175" y="1928150"/>
              <a:ext cx="12475" cy="20375"/>
            </a:xfrm>
            <a:custGeom>
              <a:avLst/>
              <a:gdLst/>
              <a:ahLst/>
              <a:cxnLst/>
              <a:rect l="l" t="t" r="r" b="b"/>
              <a:pathLst>
                <a:path w="499" h="815" extrusionOk="0">
                  <a:moveTo>
                    <a:pt x="50" y="1"/>
                  </a:moveTo>
                  <a:lnTo>
                    <a:pt x="33" y="17"/>
                  </a:lnTo>
                  <a:lnTo>
                    <a:pt x="17" y="34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0" y="748"/>
                  </a:lnTo>
                  <a:lnTo>
                    <a:pt x="17" y="782"/>
                  </a:lnTo>
                  <a:lnTo>
                    <a:pt x="17" y="798"/>
                  </a:lnTo>
                  <a:lnTo>
                    <a:pt x="50" y="815"/>
                  </a:lnTo>
                  <a:lnTo>
                    <a:pt x="449" y="815"/>
                  </a:lnTo>
                  <a:lnTo>
                    <a:pt x="482" y="798"/>
                  </a:lnTo>
                  <a:lnTo>
                    <a:pt x="499" y="748"/>
                  </a:lnTo>
                  <a:lnTo>
                    <a:pt x="482" y="699"/>
                  </a:lnTo>
                  <a:lnTo>
                    <a:pt x="449" y="682"/>
                  </a:lnTo>
                  <a:lnTo>
                    <a:pt x="133" y="682"/>
                  </a:lnTo>
                  <a:lnTo>
                    <a:pt x="133" y="84"/>
                  </a:lnTo>
                  <a:lnTo>
                    <a:pt x="133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6312300" y="1927725"/>
              <a:ext cx="19125" cy="20400"/>
            </a:xfrm>
            <a:custGeom>
              <a:avLst/>
              <a:gdLst/>
              <a:ahLst/>
              <a:cxnLst/>
              <a:rect l="l" t="t" r="r" b="b"/>
              <a:pathLst>
                <a:path w="765" h="816" extrusionOk="0">
                  <a:moveTo>
                    <a:pt x="399" y="134"/>
                  </a:moveTo>
                  <a:lnTo>
                    <a:pt x="482" y="151"/>
                  </a:lnTo>
                  <a:lnTo>
                    <a:pt x="565" y="217"/>
                  </a:lnTo>
                  <a:lnTo>
                    <a:pt x="599" y="267"/>
                  </a:lnTo>
                  <a:lnTo>
                    <a:pt x="615" y="300"/>
                  </a:lnTo>
                  <a:lnTo>
                    <a:pt x="632" y="367"/>
                  </a:lnTo>
                  <a:lnTo>
                    <a:pt x="649" y="416"/>
                  </a:lnTo>
                  <a:lnTo>
                    <a:pt x="632" y="466"/>
                  </a:lnTo>
                  <a:lnTo>
                    <a:pt x="632" y="516"/>
                  </a:lnTo>
                  <a:lnTo>
                    <a:pt x="599" y="566"/>
                  </a:lnTo>
                  <a:lnTo>
                    <a:pt x="565" y="616"/>
                  </a:lnTo>
                  <a:lnTo>
                    <a:pt x="516" y="649"/>
                  </a:lnTo>
                  <a:lnTo>
                    <a:pt x="432" y="699"/>
                  </a:lnTo>
                  <a:lnTo>
                    <a:pt x="349" y="699"/>
                  </a:lnTo>
                  <a:lnTo>
                    <a:pt x="266" y="666"/>
                  </a:lnTo>
                  <a:lnTo>
                    <a:pt x="200" y="616"/>
                  </a:lnTo>
                  <a:lnTo>
                    <a:pt x="167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67"/>
                  </a:lnTo>
                  <a:lnTo>
                    <a:pt x="150" y="300"/>
                  </a:lnTo>
                  <a:lnTo>
                    <a:pt x="167" y="267"/>
                  </a:lnTo>
                  <a:lnTo>
                    <a:pt x="200" y="217"/>
                  </a:lnTo>
                  <a:lnTo>
                    <a:pt x="216" y="200"/>
                  </a:lnTo>
                  <a:lnTo>
                    <a:pt x="299" y="151"/>
                  </a:lnTo>
                  <a:lnTo>
                    <a:pt x="399" y="134"/>
                  </a:lnTo>
                  <a:close/>
                  <a:moveTo>
                    <a:pt x="383" y="1"/>
                  </a:moveTo>
                  <a:lnTo>
                    <a:pt x="316" y="18"/>
                  </a:lnTo>
                  <a:lnTo>
                    <a:pt x="233" y="34"/>
                  </a:lnTo>
                  <a:lnTo>
                    <a:pt x="167" y="84"/>
                  </a:lnTo>
                  <a:lnTo>
                    <a:pt x="100" y="134"/>
                  </a:lnTo>
                  <a:lnTo>
                    <a:pt x="67" y="200"/>
                  </a:lnTo>
                  <a:lnTo>
                    <a:pt x="17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83"/>
                  </a:lnTo>
                  <a:lnTo>
                    <a:pt x="17" y="566"/>
                  </a:lnTo>
                  <a:lnTo>
                    <a:pt x="67" y="633"/>
                  </a:lnTo>
                  <a:lnTo>
                    <a:pt x="100" y="699"/>
                  </a:lnTo>
                  <a:lnTo>
                    <a:pt x="167" y="749"/>
                  </a:lnTo>
                  <a:lnTo>
                    <a:pt x="233" y="799"/>
                  </a:lnTo>
                  <a:lnTo>
                    <a:pt x="316" y="815"/>
                  </a:lnTo>
                  <a:lnTo>
                    <a:pt x="466" y="815"/>
                  </a:lnTo>
                  <a:lnTo>
                    <a:pt x="532" y="799"/>
                  </a:lnTo>
                  <a:lnTo>
                    <a:pt x="599" y="749"/>
                  </a:lnTo>
                  <a:lnTo>
                    <a:pt x="665" y="699"/>
                  </a:lnTo>
                  <a:lnTo>
                    <a:pt x="715" y="633"/>
                  </a:lnTo>
                  <a:lnTo>
                    <a:pt x="748" y="566"/>
                  </a:lnTo>
                  <a:lnTo>
                    <a:pt x="765" y="500"/>
                  </a:lnTo>
                  <a:lnTo>
                    <a:pt x="765" y="416"/>
                  </a:lnTo>
                  <a:lnTo>
                    <a:pt x="765" y="333"/>
                  </a:lnTo>
                  <a:lnTo>
                    <a:pt x="748" y="267"/>
                  </a:lnTo>
                  <a:lnTo>
                    <a:pt x="715" y="184"/>
                  </a:lnTo>
                  <a:lnTo>
                    <a:pt x="665" y="134"/>
                  </a:lnTo>
                  <a:lnTo>
                    <a:pt x="599" y="84"/>
                  </a:lnTo>
                  <a:lnTo>
                    <a:pt x="532" y="34"/>
                  </a:lnTo>
                  <a:lnTo>
                    <a:pt x="466" y="1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6336400" y="1927725"/>
              <a:ext cx="17475" cy="20400"/>
            </a:xfrm>
            <a:custGeom>
              <a:avLst/>
              <a:gdLst/>
              <a:ahLst/>
              <a:cxnLst/>
              <a:rect l="l" t="t" r="r" b="b"/>
              <a:pathLst>
                <a:path w="699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3" y="67"/>
                  </a:lnTo>
                  <a:lnTo>
                    <a:pt x="117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0" y="466"/>
                  </a:lnTo>
                  <a:lnTo>
                    <a:pt x="17" y="533"/>
                  </a:lnTo>
                  <a:lnTo>
                    <a:pt x="50" y="599"/>
                  </a:lnTo>
                  <a:lnTo>
                    <a:pt x="83" y="649"/>
                  </a:lnTo>
                  <a:lnTo>
                    <a:pt x="150" y="716"/>
                  </a:lnTo>
                  <a:lnTo>
                    <a:pt x="216" y="765"/>
                  </a:lnTo>
                  <a:lnTo>
                    <a:pt x="299" y="799"/>
                  </a:lnTo>
                  <a:lnTo>
                    <a:pt x="366" y="815"/>
                  </a:lnTo>
                  <a:lnTo>
                    <a:pt x="449" y="815"/>
                  </a:lnTo>
                  <a:lnTo>
                    <a:pt x="532" y="799"/>
                  </a:lnTo>
                  <a:lnTo>
                    <a:pt x="599" y="765"/>
                  </a:lnTo>
                  <a:lnTo>
                    <a:pt x="682" y="716"/>
                  </a:lnTo>
                  <a:lnTo>
                    <a:pt x="698" y="682"/>
                  </a:lnTo>
                  <a:lnTo>
                    <a:pt x="698" y="666"/>
                  </a:lnTo>
                  <a:lnTo>
                    <a:pt x="698" y="416"/>
                  </a:lnTo>
                  <a:lnTo>
                    <a:pt x="698" y="400"/>
                  </a:lnTo>
                  <a:lnTo>
                    <a:pt x="682" y="367"/>
                  </a:lnTo>
                  <a:lnTo>
                    <a:pt x="665" y="367"/>
                  </a:lnTo>
                  <a:lnTo>
                    <a:pt x="632" y="350"/>
                  </a:lnTo>
                  <a:lnTo>
                    <a:pt x="399" y="350"/>
                  </a:lnTo>
                  <a:lnTo>
                    <a:pt x="383" y="367"/>
                  </a:lnTo>
                  <a:lnTo>
                    <a:pt x="366" y="383"/>
                  </a:lnTo>
                  <a:lnTo>
                    <a:pt x="349" y="400"/>
                  </a:lnTo>
                  <a:lnTo>
                    <a:pt x="349" y="416"/>
                  </a:lnTo>
                  <a:lnTo>
                    <a:pt x="366" y="466"/>
                  </a:lnTo>
                  <a:lnTo>
                    <a:pt x="399" y="483"/>
                  </a:lnTo>
                  <a:lnTo>
                    <a:pt x="565" y="483"/>
                  </a:lnTo>
                  <a:lnTo>
                    <a:pt x="565" y="633"/>
                  </a:lnTo>
                  <a:lnTo>
                    <a:pt x="499" y="666"/>
                  </a:lnTo>
                  <a:lnTo>
                    <a:pt x="416" y="682"/>
                  </a:lnTo>
                  <a:lnTo>
                    <a:pt x="349" y="682"/>
                  </a:lnTo>
                  <a:lnTo>
                    <a:pt x="299" y="666"/>
                  </a:lnTo>
                  <a:lnTo>
                    <a:pt x="250" y="633"/>
                  </a:lnTo>
                  <a:lnTo>
                    <a:pt x="216" y="599"/>
                  </a:lnTo>
                  <a:lnTo>
                    <a:pt x="200" y="599"/>
                  </a:lnTo>
                  <a:lnTo>
                    <a:pt x="167" y="549"/>
                  </a:lnTo>
                  <a:lnTo>
                    <a:pt x="150" y="500"/>
                  </a:lnTo>
                  <a:lnTo>
                    <a:pt x="133" y="450"/>
                  </a:lnTo>
                  <a:lnTo>
                    <a:pt x="133" y="400"/>
                  </a:lnTo>
                  <a:lnTo>
                    <a:pt x="133" y="350"/>
                  </a:lnTo>
                  <a:lnTo>
                    <a:pt x="150" y="300"/>
                  </a:lnTo>
                  <a:lnTo>
                    <a:pt x="167" y="250"/>
                  </a:lnTo>
                  <a:lnTo>
                    <a:pt x="216" y="217"/>
                  </a:lnTo>
                  <a:lnTo>
                    <a:pt x="250" y="167"/>
                  </a:lnTo>
                  <a:lnTo>
                    <a:pt x="299" y="151"/>
                  </a:lnTo>
                  <a:lnTo>
                    <a:pt x="349" y="134"/>
                  </a:lnTo>
                  <a:lnTo>
                    <a:pt x="416" y="117"/>
                  </a:lnTo>
                  <a:lnTo>
                    <a:pt x="516" y="134"/>
                  </a:lnTo>
                  <a:lnTo>
                    <a:pt x="599" y="184"/>
                  </a:lnTo>
                  <a:lnTo>
                    <a:pt x="615" y="200"/>
                  </a:lnTo>
                  <a:lnTo>
                    <a:pt x="665" y="200"/>
                  </a:lnTo>
                  <a:lnTo>
                    <a:pt x="682" y="184"/>
                  </a:lnTo>
                  <a:lnTo>
                    <a:pt x="698" y="167"/>
                  </a:lnTo>
                  <a:lnTo>
                    <a:pt x="698" y="134"/>
                  </a:lnTo>
                  <a:lnTo>
                    <a:pt x="698" y="117"/>
                  </a:lnTo>
                  <a:lnTo>
                    <a:pt x="682" y="101"/>
                  </a:lnTo>
                  <a:lnTo>
                    <a:pt x="615" y="51"/>
                  </a:lnTo>
                  <a:lnTo>
                    <a:pt x="549" y="34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6360075" y="1928575"/>
              <a:ext cx="3350" cy="20375"/>
            </a:xfrm>
            <a:custGeom>
              <a:avLst/>
              <a:gdLst/>
              <a:ahLst/>
              <a:cxnLst/>
              <a:rect l="l" t="t" r="r" b="b"/>
              <a:pathLst>
                <a:path w="134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4" y="798"/>
                  </a:lnTo>
                  <a:lnTo>
                    <a:pt x="117" y="781"/>
                  </a:lnTo>
                  <a:lnTo>
                    <a:pt x="134" y="765"/>
                  </a:lnTo>
                  <a:lnTo>
                    <a:pt x="134" y="748"/>
                  </a:lnTo>
                  <a:lnTo>
                    <a:pt x="134" y="67"/>
                  </a:lnTo>
                  <a:lnTo>
                    <a:pt x="134" y="33"/>
                  </a:lnTo>
                  <a:lnTo>
                    <a:pt x="117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6368800" y="192857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51" y="781"/>
                  </a:lnTo>
                  <a:lnTo>
                    <a:pt x="67" y="781"/>
                  </a:lnTo>
                  <a:lnTo>
                    <a:pt x="117" y="765"/>
                  </a:lnTo>
                  <a:lnTo>
                    <a:pt x="134" y="731"/>
                  </a:lnTo>
                  <a:lnTo>
                    <a:pt x="134" y="266"/>
                  </a:lnTo>
                  <a:lnTo>
                    <a:pt x="499" y="765"/>
                  </a:lnTo>
                  <a:lnTo>
                    <a:pt x="516" y="781"/>
                  </a:lnTo>
                  <a:lnTo>
                    <a:pt x="549" y="781"/>
                  </a:lnTo>
                  <a:lnTo>
                    <a:pt x="582" y="765"/>
                  </a:lnTo>
                  <a:lnTo>
                    <a:pt x="599" y="731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49" y="0"/>
                  </a:lnTo>
                  <a:lnTo>
                    <a:pt x="499" y="17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17" y="33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6039700" y="1928575"/>
              <a:ext cx="17075" cy="20375"/>
            </a:xfrm>
            <a:custGeom>
              <a:avLst/>
              <a:gdLst/>
              <a:ahLst/>
              <a:cxnLst/>
              <a:rect l="l" t="t" r="r" b="b"/>
              <a:pathLst>
                <a:path w="683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81"/>
                  </a:lnTo>
                  <a:lnTo>
                    <a:pt x="34" y="798"/>
                  </a:lnTo>
                  <a:lnTo>
                    <a:pt x="101" y="798"/>
                  </a:lnTo>
                  <a:lnTo>
                    <a:pt x="117" y="781"/>
                  </a:lnTo>
                  <a:lnTo>
                    <a:pt x="117" y="748"/>
                  </a:lnTo>
                  <a:lnTo>
                    <a:pt x="134" y="731"/>
                  </a:lnTo>
                  <a:lnTo>
                    <a:pt x="134" y="249"/>
                  </a:lnTo>
                  <a:lnTo>
                    <a:pt x="283" y="482"/>
                  </a:lnTo>
                  <a:lnTo>
                    <a:pt x="317" y="499"/>
                  </a:lnTo>
                  <a:lnTo>
                    <a:pt x="367" y="499"/>
                  </a:lnTo>
                  <a:lnTo>
                    <a:pt x="383" y="482"/>
                  </a:lnTo>
                  <a:lnTo>
                    <a:pt x="549" y="249"/>
                  </a:lnTo>
                  <a:lnTo>
                    <a:pt x="549" y="748"/>
                  </a:lnTo>
                  <a:lnTo>
                    <a:pt x="566" y="765"/>
                  </a:lnTo>
                  <a:lnTo>
                    <a:pt x="566" y="781"/>
                  </a:lnTo>
                  <a:lnTo>
                    <a:pt x="599" y="798"/>
                  </a:lnTo>
                  <a:lnTo>
                    <a:pt x="616" y="815"/>
                  </a:lnTo>
                  <a:lnTo>
                    <a:pt x="666" y="781"/>
                  </a:lnTo>
                  <a:lnTo>
                    <a:pt x="682" y="748"/>
                  </a:lnTo>
                  <a:lnTo>
                    <a:pt x="682" y="67"/>
                  </a:lnTo>
                  <a:lnTo>
                    <a:pt x="666" y="17"/>
                  </a:lnTo>
                  <a:lnTo>
                    <a:pt x="616" y="0"/>
                  </a:lnTo>
                  <a:lnTo>
                    <a:pt x="583" y="0"/>
                  </a:lnTo>
                  <a:lnTo>
                    <a:pt x="566" y="33"/>
                  </a:lnTo>
                  <a:lnTo>
                    <a:pt x="333" y="333"/>
                  </a:lnTo>
                  <a:lnTo>
                    <a:pt x="117" y="3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6060475" y="1928575"/>
              <a:ext cx="15825" cy="19550"/>
            </a:xfrm>
            <a:custGeom>
              <a:avLst/>
              <a:gdLst/>
              <a:ahLst/>
              <a:cxnLst/>
              <a:rect l="l" t="t" r="r" b="b"/>
              <a:pathLst>
                <a:path w="633" h="782" extrusionOk="0">
                  <a:moveTo>
                    <a:pt x="317" y="233"/>
                  </a:moveTo>
                  <a:lnTo>
                    <a:pt x="416" y="482"/>
                  </a:lnTo>
                  <a:lnTo>
                    <a:pt x="217" y="482"/>
                  </a:lnTo>
                  <a:lnTo>
                    <a:pt x="317" y="233"/>
                  </a:lnTo>
                  <a:close/>
                  <a:moveTo>
                    <a:pt x="317" y="0"/>
                  </a:moveTo>
                  <a:lnTo>
                    <a:pt x="283" y="17"/>
                  </a:lnTo>
                  <a:lnTo>
                    <a:pt x="250" y="33"/>
                  </a:lnTo>
                  <a:lnTo>
                    <a:pt x="1" y="715"/>
                  </a:lnTo>
                  <a:lnTo>
                    <a:pt x="1" y="748"/>
                  </a:lnTo>
                  <a:lnTo>
                    <a:pt x="51" y="781"/>
                  </a:lnTo>
                  <a:lnTo>
                    <a:pt x="101" y="781"/>
                  </a:lnTo>
                  <a:lnTo>
                    <a:pt x="117" y="748"/>
                  </a:lnTo>
                  <a:lnTo>
                    <a:pt x="184" y="599"/>
                  </a:lnTo>
                  <a:lnTo>
                    <a:pt x="450" y="599"/>
                  </a:lnTo>
                  <a:lnTo>
                    <a:pt x="516" y="748"/>
                  </a:lnTo>
                  <a:lnTo>
                    <a:pt x="533" y="781"/>
                  </a:lnTo>
                  <a:lnTo>
                    <a:pt x="599" y="781"/>
                  </a:lnTo>
                  <a:lnTo>
                    <a:pt x="633" y="748"/>
                  </a:lnTo>
                  <a:lnTo>
                    <a:pt x="633" y="715"/>
                  </a:lnTo>
                  <a:lnTo>
                    <a:pt x="383" y="33"/>
                  </a:lnTo>
                  <a:lnTo>
                    <a:pt x="350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6079600" y="1928575"/>
              <a:ext cx="13725" cy="19550"/>
            </a:xfrm>
            <a:custGeom>
              <a:avLst/>
              <a:gdLst/>
              <a:ahLst/>
              <a:cxnLst/>
              <a:rect l="l" t="t" r="r" b="b"/>
              <a:pathLst>
                <a:path w="549" h="782" extrusionOk="0">
                  <a:moveTo>
                    <a:pt x="266" y="117"/>
                  </a:moveTo>
                  <a:lnTo>
                    <a:pt x="316" y="133"/>
                  </a:lnTo>
                  <a:lnTo>
                    <a:pt x="350" y="150"/>
                  </a:lnTo>
                  <a:lnTo>
                    <a:pt x="383" y="200"/>
                  </a:lnTo>
                  <a:lnTo>
                    <a:pt x="383" y="233"/>
                  </a:lnTo>
                  <a:lnTo>
                    <a:pt x="366" y="283"/>
                  </a:lnTo>
                  <a:lnTo>
                    <a:pt x="350" y="316"/>
                  </a:lnTo>
                  <a:lnTo>
                    <a:pt x="316" y="349"/>
                  </a:lnTo>
                  <a:lnTo>
                    <a:pt x="133" y="349"/>
                  </a:lnTo>
                  <a:lnTo>
                    <a:pt x="133" y="117"/>
                  </a:lnTo>
                  <a:close/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15"/>
                  </a:lnTo>
                  <a:lnTo>
                    <a:pt x="0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81"/>
                  </a:lnTo>
                  <a:lnTo>
                    <a:pt x="117" y="765"/>
                  </a:lnTo>
                  <a:lnTo>
                    <a:pt x="133" y="715"/>
                  </a:lnTo>
                  <a:lnTo>
                    <a:pt x="133" y="482"/>
                  </a:lnTo>
                  <a:lnTo>
                    <a:pt x="266" y="482"/>
                  </a:lnTo>
                  <a:lnTo>
                    <a:pt x="333" y="499"/>
                  </a:lnTo>
                  <a:lnTo>
                    <a:pt x="366" y="532"/>
                  </a:lnTo>
                  <a:lnTo>
                    <a:pt x="366" y="582"/>
                  </a:lnTo>
                  <a:lnTo>
                    <a:pt x="383" y="648"/>
                  </a:lnTo>
                  <a:lnTo>
                    <a:pt x="399" y="715"/>
                  </a:lnTo>
                  <a:lnTo>
                    <a:pt x="433" y="765"/>
                  </a:lnTo>
                  <a:lnTo>
                    <a:pt x="482" y="781"/>
                  </a:lnTo>
                  <a:lnTo>
                    <a:pt x="499" y="781"/>
                  </a:lnTo>
                  <a:lnTo>
                    <a:pt x="532" y="748"/>
                  </a:lnTo>
                  <a:lnTo>
                    <a:pt x="549" y="698"/>
                  </a:lnTo>
                  <a:lnTo>
                    <a:pt x="532" y="665"/>
                  </a:lnTo>
                  <a:lnTo>
                    <a:pt x="499" y="665"/>
                  </a:lnTo>
                  <a:lnTo>
                    <a:pt x="499" y="599"/>
                  </a:lnTo>
                  <a:lnTo>
                    <a:pt x="482" y="532"/>
                  </a:lnTo>
                  <a:lnTo>
                    <a:pt x="466" y="466"/>
                  </a:lnTo>
                  <a:lnTo>
                    <a:pt x="416" y="432"/>
                  </a:lnTo>
                  <a:lnTo>
                    <a:pt x="466" y="399"/>
                  </a:lnTo>
                  <a:lnTo>
                    <a:pt x="482" y="349"/>
                  </a:lnTo>
                  <a:lnTo>
                    <a:pt x="499" y="299"/>
                  </a:lnTo>
                  <a:lnTo>
                    <a:pt x="516" y="249"/>
                  </a:lnTo>
                  <a:lnTo>
                    <a:pt x="482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6097875" y="1928975"/>
              <a:ext cx="15000" cy="19550"/>
            </a:xfrm>
            <a:custGeom>
              <a:avLst/>
              <a:gdLst/>
              <a:ahLst/>
              <a:cxnLst/>
              <a:rect l="l" t="t" r="r" b="b"/>
              <a:pathLst>
                <a:path w="600" h="782" extrusionOk="0">
                  <a:moveTo>
                    <a:pt x="17" y="1"/>
                  </a:moveTo>
                  <a:lnTo>
                    <a:pt x="1" y="17"/>
                  </a:lnTo>
                  <a:lnTo>
                    <a:pt x="1" y="51"/>
                  </a:lnTo>
                  <a:lnTo>
                    <a:pt x="1" y="715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34" y="782"/>
                  </a:lnTo>
                  <a:lnTo>
                    <a:pt x="101" y="782"/>
                  </a:lnTo>
                  <a:lnTo>
                    <a:pt x="117" y="765"/>
                  </a:lnTo>
                  <a:lnTo>
                    <a:pt x="134" y="732"/>
                  </a:lnTo>
                  <a:lnTo>
                    <a:pt x="134" y="715"/>
                  </a:lnTo>
                  <a:lnTo>
                    <a:pt x="134" y="549"/>
                  </a:lnTo>
                  <a:lnTo>
                    <a:pt x="250" y="433"/>
                  </a:lnTo>
                  <a:lnTo>
                    <a:pt x="499" y="749"/>
                  </a:lnTo>
                  <a:lnTo>
                    <a:pt x="516" y="765"/>
                  </a:lnTo>
                  <a:lnTo>
                    <a:pt x="533" y="782"/>
                  </a:lnTo>
                  <a:lnTo>
                    <a:pt x="583" y="765"/>
                  </a:lnTo>
                  <a:lnTo>
                    <a:pt x="599" y="715"/>
                  </a:lnTo>
                  <a:lnTo>
                    <a:pt x="583" y="666"/>
                  </a:lnTo>
                  <a:lnTo>
                    <a:pt x="333" y="350"/>
                  </a:lnTo>
                  <a:lnTo>
                    <a:pt x="583" y="101"/>
                  </a:lnTo>
                  <a:lnTo>
                    <a:pt x="583" y="51"/>
                  </a:lnTo>
                  <a:lnTo>
                    <a:pt x="583" y="17"/>
                  </a:lnTo>
                  <a:lnTo>
                    <a:pt x="549" y="1"/>
                  </a:lnTo>
                  <a:lnTo>
                    <a:pt x="483" y="1"/>
                  </a:lnTo>
                  <a:lnTo>
                    <a:pt x="117" y="366"/>
                  </a:lnTo>
                  <a:lnTo>
                    <a:pt x="117" y="51"/>
                  </a:lnTo>
                  <a:lnTo>
                    <a:pt x="101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6117825" y="1928575"/>
              <a:ext cx="12900" cy="19950"/>
            </a:xfrm>
            <a:custGeom>
              <a:avLst/>
              <a:gdLst/>
              <a:ahLst/>
              <a:cxnLst/>
              <a:rect l="l" t="t" r="r" b="b"/>
              <a:pathLst>
                <a:path w="516" h="798" extrusionOk="0">
                  <a:moveTo>
                    <a:pt x="67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0" y="798"/>
                  </a:lnTo>
                  <a:lnTo>
                    <a:pt x="449" y="798"/>
                  </a:lnTo>
                  <a:lnTo>
                    <a:pt x="483" y="781"/>
                  </a:lnTo>
                  <a:lnTo>
                    <a:pt x="516" y="731"/>
                  </a:lnTo>
                  <a:lnTo>
                    <a:pt x="499" y="715"/>
                  </a:lnTo>
                  <a:lnTo>
                    <a:pt x="483" y="682"/>
                  </a:lnTo>
                  <a:lnTo>
                    <a:pt x="466" y="682"/>
                  </a:lnTo>
                  <a:lnTo>
                    <a:pt x="449" y="665"/>
                  </a:lnTo>
                  <a:lnTo>
                    <a:pt x="134" y="665"/>
                  </a:lnTo>
                  <a:lnTo>
                    <a:pt x="134" y="466"/>
                  </a:lnTo>
                  <a:lnTo>
                    <a:pt x="400" y="466"/>
                  </a:lnTo>
                  <a:lnTo>
                    <a:pt x="433" y="449"/>
                  </a:lnTo>
                  <a:lnTo>
                    <a:pt x="449" y="449"/>
                  </a:lnTo>
                  <a:lnTo>
                    <a:pt x="466" y="416"/>
                  </a:lnTo>
                  <a:lnTo>
                    <a:pt x="466" y="399"/>
                  </a:lnTo>
                  <a:lnTo>
                    <a:pt x="466" y="366"/>
                  </a:lnTo>
                  <a:lnTo>
                    <a:pt x="449" y="349"/>
                  </a:lnTo>
                  <a:lnTo>
                    <a:pt x="433" y="333"/>
                  </a:lnTo>
                  <a:lnTo>
                    <a:pt x="134" y="333"/>
                  </a:lnTo>
                  <a:lnTo>
                    <a:pt x="134" y="133"/>
                  </a:lnTo>
                  <a:lnTo>
                    <a:pt x="433" y="133"/>
                  </a:lnTo>
                  <a:lnTo>
                    <a:pt x="483" y="117"/>
                  </a:lnTo>
                  <a:lnTo>
                    <a:pt x="499" y="67"/>
                  </a:lnTo>
                  <a:lnTo>
                    <a:pt x="499" y="33"/>
                  </a:lnTo>
                  <a:lnTo>
                    <a:pt x="483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6133625" y="1928575"/>
              <a:ext cx="14975" cy="19550"/>
            </a:xfrm>
            <a:custGeom>
              <a:avLst/>
              <a:gdLst/>
              <a:ahLst/>
              <a:cxnLst/>
              <a:rect l="l" t="t" r="r" b="b"/>
              <a:pathLst>
                <a:path w="599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17" y="100"/>
                  </a:lnTo>
                  <a:lnTo>
                    <a:pt x="50" y="117"/>
                  </a:lnTo>
                  <a:lnTo>
                    <a:pt x="233" y="117"/>
                  </a:lnTo>
                  <a:lnTo>
                    <a:pt x="233" y="731"/>
                  </a:lnTo>
                  <a:lnTo>
                    <a:pt x="233" y="748"/>
                  </a:lnTo>
                  <a:lnTo>
                    <a:pt x="250" y="765"/>
                  </a:lnTo>
                  <a:lnTo>
                    <a:pt x="266" y="781"/>
                  </a:lnTo>
                  <a:lnTo>
                    <a:pt x="299" y="781"/>
                  </a:lnTo>
                  <a:lnTo>
                    <a:pt x="333" y="765"/>
                  </a:lnTo>
                  <a:lnTo>
                    <a:pt x="349" y="731"/>
                  </a:lnTo>
                  <a:lnTo>
                    <a:pt x="349" y="117"/>
                  </a:lnTo>
                  <a:lnTo>
                    <a:pt x="565" y="117"/>
                  </a:lnTo>
                  <a:lnTo>
                    <a:pt x="582" y="100"/>
                  </a:lnTo>
                  <a:lnTo>
                    <a:pt x="599" y="83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5798700" y="1928575"/>
              <a:ext cx="12500" cy="19950"/>
            </a:xfrm>
            <a:custGeom>
              <a:avLst/>
              <a:gdLst/>
              <a:ahLst/>
              <a:cxnLst/>
              <a:rect l="l" t="t" r="r" b="b"/>
              <a:pathLst>
                <a:path w="500" h="798" extrusionOk="0">
                  <a:moveTo>
                    <a:pt x="333" y="133"/>
                  </a:moveTo>
                  <a:lnTo>
                    <a:pt x="366" y="150"/>
                  </a:lnTo>
                  <a:lnTo>
                    <a:pt x="400" y="183"/>
                  </a:lnTo>
                  <a:lnTo>
                    <a:pt x="416" y="233"/>
                  </a:lnTo>
                  <a:lnTo>
                    <a:pt x="416" y="266"/>
                  </a:lnTo>
                  <a:lnTo>
                    <a:pt x="383" y="316"/>
                  </a:lnTo>
                  <a:lnTo>
                    <a:pt x="350" y="349"/>
                  </a:lnTo>
                  <a:lnTo>
                    <a:pt x="316" y="366"/>
                  </a:lnTo>
                  <a:lnTo>
                    <a:pt x="267" y="349"/>
                  </a:lnTo>
                  <a:lnTo>
                    <a:pt x="134" y="349"/>
                  </a:lnTo>
                  <a:lnTo>
                    <a:pt x="134" y="133"/>
                  </a:lnTo>
                  <a:close/>
                  <a:moveTo>
                    <a:pt x="34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98"/>
                  </a:lnTo>
                  <a:lnTo>
                    <a:pt x="84" y="781"/>
                  </a:lnTo>
                  <a:lnTo>
                    <a:pt x="100" y="765"/>
                  </a:lnTo>
                  <a:lnTo>
                    <a:pt x="117" y="748"/>
                  </a:lnTo>
                  <a:lnTo>
                    <a:pt x="134" y="731"/>
                  </a:lnTo>
                  <a:lnTo>
                    <a:pt x="134" y="482"/>
                  </a:lnTo>
                  <a:lnTo>
                    <a:pt x="267" y="482"/>
                  </a:lnTo>
                  <a:lnTo>
                    <a:pt x="366" y="466"/>
                  </a:lnTo>
                  <a:lnTo>
                    <a:pt x="433" y="416"/>
                  </a:lnTo>
                  <a:lnTo>
                    <a:pt x="483" y="333"/>
                  </a:lnTo>
                  <a:lnTo>
                    <a:pt x="499" y="249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66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5814900" y="1928575"/>
              <a:ext cx="13325" cy="19950"/>
            </a:xfrm>
            <a:custGeom>
              <a:avLst/>
              <a:gdLst/>
              <a:ahLst/>
              <a:cxnLst/>
              <a:rect l="l" t="t" r="r" b="b"/>
              <a:pathLst>
                <a:path w="533" h="798" extrusionOk="0">
                  <a:moveTo>
                    <a:pt x="267" y="117"/>
                  </a:moveTo>
                  <a:lnTo>
                    <a:pt x="317" y="133"/>
                  </a:lnTo>
                  <a:lnTo>
                    <a:pt x="350" y="166"/>
                  </a:lnTo>
                  <a:lnTo>
                    <a:pt x="366" y="200"/>
                  </a:lnTo>
                  <a:lnTo>
                    <a:pt x="383" y="233"/>
                  </a:lnTo>
                  <a:lnTo>
                    <a:pt x="366" y="283"/>
                  </a:lnTo>
                  <a:lnTo>
                    <a:pt x="350" y="316"/>
                  </a:lnTo>
                  <a:lnTo>
                    <a:pt x="300" y="349"/>
                  </a:lnTo>
                  <a:lnTo>
                    <a:pt x="117" y="349"/>
                  </a:lnTo>
                  <a:lnTo>
                    <a:pt x="117" y="117"/>
                  </a:lnTo>
                  <a:close/>
                  <a:moveTo>
                    <a:pt x="51" y="0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715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1" y="798"/>
                  </a:lnTo>
                  <a:lnTo>
                    <a:pt x="67" y="798"/>
                  </a:lnTo>
                  <a:lnTo>
                    <a:pt x="101" y="781"/>
                  </a:lnTo>
                  <a:lnTo>
                    <a:pt x="117" y="765"/>
                  </a:lnTo>
                  <a:lnTo>
                    <a:pt x="117" y="748"/>
                  </a:lnTo>
                  <a:lnTo>
                    <a:pt x="117" y="715"/>
                  </a:lnTo>
                  <a:lnTo>
                    <a:pt x="117" y="482"/>
                  </a:lnTo>
                  <a:lnTo>
                    <a:pt x="250" y="482"/>
                  </a:lnTo>
                  <a:lnTo>
                    <a:pt x="317" y="499"/>
                  </a:lnTo>
                  <a:lnTo>
                    <a:pt x="350" y="532"/>
                  </a:lnTo>
                  <a:lnTo>
                    <a:pt x="366" y="582"/>
                  </a:lnTo>
                  <a:lnTo>
                    <a:pt x="366" y="648"/>
                  </a:lnTo>
                  <a:lnTo>
                    <a:pt x="400" y="715"/>
                  </a:lnTo>
                  <a:lnTo>
                    <a:pt x="433" y="765"/>
                  </a:lnTo>
                  <a:lnTo>
                    <a:pt x="466" y="781"/>
                  </a:lnTo>
                  <a:lnTo>
                    <a:pt x="499" y="781"/>
                  </a:lnTo>
                  <a:lnTo>
                    <a:pt x="533" y="748"/>
                  </a:lnTo>
                  <a:lnTo>
                    <a:pt x="533" y="698"/>
                  </a:lnTo>
                  <a:lnTo>
                    <a:pt x="516" y="665"/>
                  </a:lnTo>
                  <a:lnTo>
                    <a:pt x="499" y="648"/>
                  </a:lnTo>
                  <a:lnTo>
                    <a:pt x="499" y="582"/>
                  </a:lnTo>
                  <a:lnTo>
                    <a:pt x="483" y="532"/>
                  </a:lnTo>
                  <a:lnTo>
                    <a:pt x="450" y="466"/>
                  </a:lnTo>
                  <a:lnTo>
                    <a:pt x="416" y="432"/>
                  </a:lnTo>
                  <a:lnTo>
                    <a:pt x="450" y="382"/>
                  </a:lnTo>
                  <a:lnTo>
                    <a:pt x="483" y="349"/>
                  </a:lnTo>
                  <a:lnTo>
                    <a:pt x="499" y="299"/>
                  </a:lnTo>
                  <a:lnTo>
                    <a:pt x="499" y="233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50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5833200" y="1928575"/>
              <a:ext cx="2925" cy="20375"/>
            </a:xfrm>
            <a:custGeom>
              <a:avLst/>
              <a:gdLst/>
              <a:ahLst/>
              <a:cxnLst/>
              <a:rect l="l" t="t" r="r" b="b"/>
              <a:pathLst>
                <a:path w="117" h="815" extrusionOk="0">
                  <a:moveTo>
                    <a:pt x="50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3" y="798"/>
                  </a:lnTo>
                  <a:lnTo>
                    <a:pt x="100" y="781"/>
                  </a:lnTo>
                  <a:lnTo>
                    <a:pt x="117" y="765"/>
                  </a:lnTo>
                  <a:lnTo>
                    <a:pt x="117" y="748"/>
                  </a:lnTo>
                  <a:lnTo>
                    <a:pt x="117" y="67"/>
                  </a:lnTo>
                  <a:lnTo>
                    <a:pt x="117" y="33"/>
                  </a:lnTo>
                  <a:lnTo>
                    <a:pt x="100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5840675" y="1927725"/>
              <a:ext cx="17900" cy="20400"/>
            </a:xfrm>
            <a:custGeom>
              <a:avLst/>
              <a:gdLst/>
              <a:ahLst/>
              <a:cxnLst/>
              <a:rect l="l" t="t" r="r" b="b"/>
              <a:pathLst>
                <a:path w="716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3" y="67"/>
                  </a:lnTo>
                  <a:lnTo>
                    <a:pt x="133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500"/>
                  </a:lnTo>
                  <a:lnTo>
                    <a:pt x="34" y="566"/>
                  </a:lnTo>
                  <a:lnTo>
                    <a:pt x="67" y="649"/>
                  </a:lnTo>
                  <a:lnTo>
                    <a:pt x="117" y="699"/>
                  </a:lnTo>
                  <a:lnTo>
                    <a:pt x="183" y="749"/>
                  </a:lnTo>
                  <a:lnTo>
                    <a:pt x="250" y="799"/>
                  </a:lnTo>
                  <a:lnTo>
                    <a:pt x="333" y="815"/>
                  </a:lnTo>
                  <a:lnTo>
                    <a:pt x="482" y="815"/>
                  </a:lnTo>
                  <a:lnTo>
                    <a:pt x="549" y="799"/>
                  </a:lnTo>
                  <a:lnTo>
                    <a:pt x="615" y="765"/>
                  </a:lnTo>
                  <a:lnTo>
                    <a:pt x="682" y="732"/>
                  </a:lnTo>
                  <a:lnTo>
                    <a:pt x="698" y="716"/>
                  </a:lnTo>
                  <a:lnTo>
                    <a:pt x="715" y="699"/>
                  </a:lnTo>
                  <a:lnTo>
                    <a:pt x="715" y="666"/>
                  </a:lnTo>
                  <a:lnTo>
                    <a:pt x="715" y="649"/>
                  </a:lnTo>
                  <a:lnTo>
                    <a:pt x="698" y="633"/>
                  </a:lnTo>
                  <a:lnTo>
                    <a:pt x="665" y="616"/>
                  </a:lnTo>
                  <a:lnTo>
                    <a:pt x="615" y="616"/>
                  </a:lnTo>
                  <a:lnTo>
                    <a:pt x="599" y="633"/>
                  </a:lnTo>
                  <a:lnTo>
                    <a:pt x="516" y="682"/>
                  </a:lnTo>
                  <a:lnTo>
                    <a:pt x="416" y="699"/>
                  </a:lnTo>
                  <a:lnTo>
                    <a:pt x="366" y="682"/>
                  </a:lnTo>
                  <a:lnTo>
                    <a:pt x="300" y="666"/>
                  </a:lnTo>
                  <a:lnTo>
                    <a:pt x="250" y="649"/>
                  </a:lnTo>
                  <a:lnTo>
                    <a:pt x="216" y="616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33" y="466"/>
                  </a:lnTo>
                  <a:lnTo>
                    <a:pt x="133" y="416"/>
                  </a:lnTo>
                  <a:lnTo>
                    <a:pt x="133" y="367"/>
                  </a:lnTo>
                  <a:lnTo>
                    <a:pt x="150" y="300"/>
                  </a:lnTo>
                  <a:lnTo>
                    <a:pt x="183" y="250"/>
                  </a:lnTo>
                  <a:lnTo>
                    <a:pt x="216" y="217"/>
                  </a:lnTo>
                  <a:lnTo>
                    <a:pt x="250" y="184"/>
                  </a:lnTo>
                  <a:lnTo>
                    <a:pt x="300" y="151"/>
                  </a:lnTo>
                  <a:lnTo>
                    <a:pt x="366" y="134"/>
                  </a:lnTo>
                  <a:lnTo>
                    <a:pt x="416" y="134"/>
                  </a:lnTo>
                  <a:lnTo>
                    <a:pt x="516" y="151"/>
                  </a:lnTo>
                  <a:lnTo>
                    <a:pt x="599" y="200"/>
                  </a:lnTo>
                  <a:lnTo>
                    <a:pt x="615" y="200"/>
                  </a:lnTo>
                  <a:lnTo>
                    <a:pt x="649" y="217"/>
                  </a:lnTo>
                  <a:lnTo>
                    <a:pt x="665" y="200"/>
                  </a:lnTo>
                  <a:lnTo>
                    <a:pt x="682" y="184"/>
                  </a:lnTo>
                  <a:lnTo>
                    <a:pt x="698" y="134"/>
                  </a:lnTo>
                  <a:lnTo>
                    <a:pt x="682" y="101"/>
                  </a:lnTo>
                  <a:lnTo>
                    <a:pt x="615" y="51"/>
                  </a:lnTo>
                  <a:lnTo>
                    <a:pt x="549" y="34"/>
                  </a:lnTo>
                  <a:lnTo>
                    <a:pt x="482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5863525" y="1928575"/>
              <a:ext cx="3350" cy="20375"/>
            </a:xfrm>
            <a:custGeom>
              <a:avLst/>
              <a:gdLst/>
              <a:ahLst/>
              <a:cxnLst/>
              <a:rect l="l" t="t" r="r" b="b"/>
              <a:pathLst>
                <a:path w="134" h="815" extrusionOk="0">
                  <a:moveTo>
                    <a:pt x="67" y="0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748"/>
                  </a:lnTo>
                  <a:lnTo>
                    <a:pt x="17" y="798"/>
                  </a:lnTo>
                  <a:lnTo>
                    <a:pt x="67" y="815"/>
                  </a:lnTo>
                  <a:lnTo>
                    <a:pt x="84" y="798"/>
                  </a:lnTo>
                  <a:lnTo>
                    <a:pt x="117" y="781"/>
                  </a:lnTo>
                  <a:lnTo>
                    <a:pt x="117" y="765"/>
                  </a:lnTo>
                  <a:lnTo>
                    <a:pt x="133" y="748"/>
                  </a:lnTo>
                  <a:lnTo>
                    <a:pt x="133" y="67"/>
                  </a:lnTo>
                  <a:lnTo>
                    <a:pt x="117" y="33"/>
                  </a:lnTo>
                  <a:lnTo>
                    <a:pt x="117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5872250" y="1928575"/>
              <a:ext cx="14975" cy="19550"/>
            </a:xfrm>
            <a:custGeom>
              <a:avLst/>
              <a:gdLst/>
              <a:ahLst/>
              <a:cxnLst/>
              <a:rect l="l" t="t" r="r" b="b"/>
              <a:pathLst>
                <a:path w="599" h="782" extrusionOk="0">
                  <a:moveTo>
                    <a:pt x="67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67"/>
                  </a:lnTo>
                  <a:lnTo>
                    <a:pt x="1" y="731"/>
                  </a:lnTo>
                  <a:lnTo>
                    <a:pt x="1" y="748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50" y="781"/>
                  </a:lnTo>
                  <a:lnTo>
                    <a:pt x="100" y="765"/>
                  </a:lnTo>
                  <a:lnTo>
                    <a:pt x="117" y="731"/>
                  </a:lnTo>
                  <a:lnTo>
                    <a:pt x="134" y="266"/>
                  </a:lnTo>
                  <a:lnTo>
                    <a:pt x="483" y="765"/>
                  </a:lnTo>
                  <a:lnTo>
                    <a:pt x="516" y="781"/>
                  </a:lnTo>
                  <a:lnTo>
                    <a:pt x="532" y="781"/>
                  </a:lnTo>
                  <a:lnTo>
                    <a:pt x="582" y="765"/>
                  </a:lnTo>
                  <a:lnTo>
                    <a:pt x="599" y="731"/>
                  </a:lnTo>
                  <a:lnTo>
                    <a:pt x="599" y="67"/>
                  </a:lnTo>
                  <a:lnTo>
                    <a:pt x="582" y="17"/>
                  </a:lnTo>
                  <a:lnTo>
                    <a:pt x="532" y="0"/>
                  </a:lnTo>
                  <a:lnTo>
                    <a:pt x="499" y="17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00" y="33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5891775" y="1927725"/>
              <a:ext cx="17475" cy="20400"/>
            </a:xfrm>
            <a:custGeom>
              <a:avLst/>
              <a:gdLst/>
              <a:ahLst/>
              <a:cxnLst/>
              <a:rect l="l" t="t" r="r" b="b"/>
              <a:pathLst>
                <a:path w="699" h="816" extrusionOk="0">
                  <a:moveTo>
                    <a:pt x="416" y="1"/>
                  </a:moveTo>
                  <a:lnTo>
                    <a:pt x="333" y="18"/>
                  </a:lnTo>
                  <a:lnTo>
                    <a:pt x="250" y="34"/>
                  </a:lnTo>
                  <a:lnTo>
                    <a:pt x="184" y="67"/>
                  </a:lnTo>
                  <a:lnTo>
                    <a:pt x="117" y="117"/>
                  </a:lnTo>
                  <a:lnTo>
                    <a:pt x="67" y="184"/>
                  </a:lnTo>
                  <a:lnTo>
                    <a:pt x="34" y="250"/>
                  </a:lnTo>
                  <a:lnTo>
                    <a:pt x="1" y="333"/>
                  </a:lnTo>
                  <a:lnTo>
                    <a:pt x="1" y="416"/>
                  </a:lnTo>
                  <a:lnTo>
                    <a:pt x="1" y="483"/>
                  </a:lnTo>
                  <a:lnTo>
                    <a:pt x="17" y="549"/>
                  </a:lnTo>
                  <a:lnTo>
                    <a:pt x="51" y="616"/>
                  </a:lnTo>
                  <a:lnTo>
                    <a:pt x="84" y="666"/>
                  </a:lnTo>
                  <a:lnTo>
                    <a:pt x="150" y="732"/>
                  </a:lnTo>
                  <a:lnTo>
                    <a:pt x="217" y="765"/>
                  </a:lnTo>
                  <a:lnTo>
                    <a:pt x="300" y="799"/>
                  </a:lnTo>
                  <a:lnTo>
                    <a:pt x="366" y="815"/>
                  </a:lnTo>
                  <a:lnTo>
                    <a:pt x="450" y="815"/>
                  </a:lnTo>
                  <a:lnTo>
                    <a:pt x="533" y="799"/>
                  </a:lnTo>
                  <a:lnTo>
                    <a:pt x="599" y="765"/>
                  </a:lnTo>
                  <a:lnTo>
                    <a:pt x="682" y="732"/>
                  </a:lnTo>
                  <a:lnTo>
                    <a:pt x="699" y="699"/>
                  </a:lnTo>
                  <a:lnTo>
                    <a:pt x="699" y="682"/>
                  </a:lnTo>
                  <a:lnTo>
                    <a:pt x="699" y="433"/>
                  </a:lnTo>
                  <a:lnTo>
                    <a:pt x="699" y="400"/>
                  </a:lnTo>
                  <a:lnTo>
                    <a:pt x="682" y="383"/>
                  </a:lnTo>
                  <a:lnTo>
                    <a:pt x="649" y="367"/>
                  </a:lnTo>
                  <a:lnTo>
                    <a:pt x="383" y="367"/>
                  </a:lnTo>
                  <a:lnTo>
                    <a:pt x="366" y="383"/>
                  </a:lnTo>
                  <a:lnTo>
                    <a:pt x="350" y="400"/>
                  </a:lnTo>
                  <a:lnTo>
                    <a:pt x="333" y="433"/>
                  </a:lnTo>
                  <a:lnTo>
                    <a:pt x="366" y="483"/>
                  </a:lnTo>
                  <a:lnTo>
                    <a:pt x="400" y="500"/>
                  </a:lnTo>
                  <a:lnTo>
                    <a:pt x="566" y="500"/>
                  </a:lnTo>
                  <a:lnTo>
                    <a:pt x="566" y="649"/>
                  </a:lnTo>
                  <a:lnTo>
                    <a:pt x="499" y="682"/>
                  </a:lnTo>
                  <a:lnTo>
                    <a:pt x="416" y="699"/>
                  </a:lnTo>
                  <a:lnTo>
                    <a:pt x="350" y="682"/>
                  </a:lnTo>
                  <a:lnTo>
                    <a:pt x="300" y="666"/>
                  </a:lnTo>
                  <a:lnTo>
                    <a:pt x="250" y="649"/>
                  </a:lnTo>
                  <a:lnTo>
                    <a:pt x="200" y="616"/>
                  </a:lnTo>
                  <a:lnTo>
                    <a:pt x="200" y="599"/>
                  </a:lnTo>
                  <a:lnTo>
                    <a:pt x="167" y="566"/>
                  </a:lnTo>
                  <a:lnTo>
                    <a:pt x="134" y="516"/>
                  </a:lnTo>
                  <a:lnTo>
                    <a:pt x="134" y="466"/>
                  </a:lnTo>
                  <a:lnTo>
                    <a:pt x="117" y="416"/>
                  </a:lnTo>
                  <a:lnTo>
                    <a:pt x="134" y="350"/>
                  </a:lnTo>
                  <a:lnTo>
                    <a:pt x="150" y="300"/>
                  </a:lnTo>
                  <a:lnTo>
                    <a:pt x="167" y="267"/>
                  </a:lnTo>
                  <a:lnTo>
                    <a:pt x="200" y="217"/>
                  </a:lnTo>
                  <a:lnTo>
                    <a:pt x="250" y="184"/>
                  </a:lnTo>
                  <a:lnTo>
                    <a:pt x="300" y="151"/>
                  </a:lnTo>
                  <a:lnTo>
                    <a:pt x="350" y="134"/>
                  </a:lnTo>
                  <a:lnTo>
                    <a:pt x="416" y="134"/>
                  </a:lnTo>
                  <a:lnTo>
                    <a:pt x="499" y="151"/>
                  </a:lnTo>
                  <a:lnTo>
                    <a:pt x="582" y="200"/>
                  </a:lnTo>
                  <a:lnTo>
                    <a:pt x="616" y="217"/>
                  </a:lnTo>
                  <a:lnTo>
                    <a:pt x="666" y="217"/>
                  </a:lnTo>
                  <a:lnTo>
                    <a:pt x="682" y="200"/>
                  </a:lnTo>
                  <a:lnTo>
                    <a:pt x="699" y="184"/>
                  </a:lnTo>
                  <a:lnTo>
                    <a:pt x="699" y="151"/>
                  </a:lnTo>
                  <a:lnTo>
                    <a:pt x="699" y="134"/>
                  </a:lnTo>
                  <a:lnTo>
                    <a:pt x="682" y="117"/>
                  </a:lnTo>
                  <a:lnTo>
                    <a:pt x="666" y="101"/>
                  </a:lnTo>
                  <a:lnTo>
                    <a:pt x="616" y="51"/>
                  </a:lnTo>
                  <a:lnTo>
                    <a:pt x="549" y="34"/>
                  </a:lnTo>
                  <a:lnTo>
                    <a:pt x="483" y="18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316100" y="1834650"/>
              <a:ext cx="2399700" cy="37425"/>
            </a:xfrm>
            <a:custGeom>
              <a:avLst/>
              <a:gdLst/>
              <a:ahLst/>
              <a:cxnLst/>
              <a:rect l="l" t="t" r="r" b="b"/>
              <a:pathLst>
                <a:path w="95988" h="1497" extrusionOk="0">
                  <a:moveTo>
                    <a:pt x="1" y="1"/>
                  </a:moveTo>
                  <a:lnTo>
                    <a:pt x="1" y="1497"/>
                  </a:lnTo>
                  <a:lnTo>
                    <a:pt x="95987" y="1497"/>
                  </a:lnTo>
                  <a:lnTo>
                    <a:pt x="95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327325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299" y="0"/>
                  </a:moveTo>
                  <a:lnTo>
                    <a:pt x="233" y="17"/>
                  </a:lnTo>
                  <a:lnTo>
                    <a:pt x="166" y="67"/>
                  </a:lnTo>
                  <a:lnTo>
                    <a:pt x="117" y="100"/>
                  </a:lnTo>
                  <a:lnTo>
                    <a:pt x="67" y="166"/>
                  </a:lnTo>
                  <a:lnTo>
                    <a:pt x="34" y="216"/>
                  </a:lnTo>
                  <a:lnTo>
                    <a:pt x="17" y="299"/>
                  </a:lnTo>
                  <a:lnTo>
                    <a:pt x="0" y="366"/>
                  </a:lnTo>
                  <a:lnTo>
                    <a:pt x="17" y="449"/>
                  </a:lnTo>
                  <a:lnTo>
                    <a:pt x="34" y="515"/>
                  </a:lnTo>
                  <a:lnTo>
                    <a:pt x="67" y="582"/>
                  </a:lnTo>
                  <a:lnTo>
                    <a:pt x="117" y="632"/>
                  </a:lnTo>
                  <a:lnTo>
                    <a:pt x="166" y="682"/>
                  </a:lnTo>
                  <a:lnTo>
                    <a:pt x="233" y="715"/>
                  </a:lnTo>
                  <a:lnTo>
                    <a:pt x="299" y="731"/>
                  </a:lnTo>
                  <a:lnTo>
                    <a:pt x="366" y="748"/>
                  </a:lnTo>
                  <a:lnTo>
                    <a:pt x="449" y="731"/>
                  </a:lnTo>
                  <a:lnTo>
                    <a:pt x="516" y="715"/>
                  </a:lnTo>
                  <a:lnTo>
                    <a:pt x="582" y="682"/>
                  </a:lnTo>
                  <a:lnTo>
                    <a:pt x="632" y="632"/>
                  </a:lnTo>
                  <a:lnTo>
                    <a:pt x="682" y="582"/>
                  </a:lnTo>
                  <a:lnTo>
                    <a:pt x="715" y="515"/>
                  </a:lnTo>
                  <a:lnTo>
                    <a:pt x="732" y="449"/>
                  </a:lnTo>
                  <a:lnTo>
                    <a:pt x="748" y="366"/>
                  </a:lnTo>
                  <a:lnTo>
                    <a:pt x="748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49" y="116"/>
                  </a:lnTo>
                  <a:lnTo>
                    <a:pt x="582" y="67"/>
                  </a:lnTo>
                  <a:lnTo>
                    <a:pt x="532" y="3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365550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00" y="0"/>
                  </a:moveTo>
                  <a:lnTo>
                    <a:pt x="216" y="33"/>
                  </a:lnTo>
                  <a:lnTo>
                    <a:pt x="167" y="67"/>
                  </a:lnTo>
                  <a:lnTo>
                    <a:pt x="100" y="100"/>
                  </a:lnTo>
                  <a:lnTo>
                    <a:pt x="50" y="166"/>
                  </a:lnTo>
                  <a:lnTo>
                    <a:pt x="17" y="233"/>
                  </a:lnTo>
                  <a:lnTo>
                    <a:pt x="0" y="299"/>
                  </a:lnTo>
                  <a:lnTo>
                    <a:pt x="0" y="366"/>
                  </a:lnTo>
                  <a:lnTo>
                    <a:pt x="0" y="449"/>
                  </a:lnTo>
                  <a:lnTo>
                    <a:pt x="17" y="515"/>
                  </a:lnTo>
                  <a:lnTo>
                    <a:pt x="50" y="582"/>
                  </a:lnTo>
                  <a:lnTo>
                    <a:pt x="100" y="632"/>
                  </a:lnTo>
                  <a:lnTo>
                    <a:pt x="167" y="682"/>
                  </a:lnTo>
                  <a:lnTo>
                    <a:pt x="216" y="715"/>
                  </a:lnTo>
                  <a:lnTo>
                    <a:pt x="300" y="731"/>
                  </a:lnTo>
                  <a:lnTo>
                    <a:pt x="366" y="748"/>
                  </a:lnTo>
                  <a:lnTo>
                    <a:pt x="449" y="731"/>
                  </a:lnTo>
                  <a:lnTo>
                    <a:pt x="516" y="715"/>
                  </a:lnTo>
                  <a:lnTo>
                    <a:pt x="582" y="682"/>
                  </a:lnTo>
                  <a:lnTo>
                    <a:pt x="632" y="632"/>
                  </a:lnTo>
                  <a:lnTo>
                    <a:pt x="682" y="582"/>
                  </a:lnTo>
                  <a:lnTo>
                    <a:pt x="715" y="515"/>
                  </a:lnTo>
                  <a:lnTo>
                    <a:pt x="732" y="449"/>
                  </a:lnTo>
                  <a:lnTo>
                    <a:pt x="748" y="366"/>
                  </a:lnTo>
                  <a:lnTo>
                    <a:pt x="732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32" y="100"/>
                  </a:lnTo>
                  <a:lnTo>
                    <a:pt x="582" y="67"/>
                  </a:lnTo>
                  <a:lnTo>
                    <a:pt x="516" y="3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4403350" y="1844225"/>
              <a:ext cx="18725" cy="1872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00" y="0"/>
                  </a:moveTo>
                  <a:lnTo>
                    <a:pt x="217" y="33"/>
                  </a:lnTo>
                  <a:lnTo>
                    <a:pt x="167" y="67"/>
                  </a:lnTo>
                  <a:lnTo>
                    <a:pt x="101" y="100"/>
                  </a:lnTo>
                  <a:lnTo>
                    <a:pt x="51" y="166"/>
                  </a:lnTo>
                  <a:lnTo>
                    <a:pt x="18" y="233"/>
                  </a:lnTo>
                  <a:lnTo>
                    <a:pt x="1" y="299"/>
                  </a:lnTo>
                  <a:lnTo>
                    <a:pt x="1" y="366"/>
                  </a:lnTo>
                  <a:lnTo>
                    <a:pt x="1" y="449"/>
                  </a:lnTo>
                  <a:lnTo>
                    <a:pt x="18" y="515"/>
                  </a:lnTo>
                  <a:lnTo>
                    <a:pt x="51" y="582"/>
                  </a:lnTo>
                  <a:lnTo>
                    <a:pt x="101" y="632"/>
                  </a:lnTo>
                  <a:lnTo>
                    <a:pt x="167" y="682"/>
                  </a:lnTo>
                  <a:lnTo>
                    <a:pt x="217" y="715"/>
                  </a:lnTo>
                  <a:lnTo>
                    <a:pt x="300" y="731"/>
                  </a:lnTo>
                  <a:lnTo>
                    <a:pt x="367" y="748"/>
                  </a:lnTo>
                  <a:lnTo>
                    <a:pt x="450" y="731"/>
                  </a:lnTo>
                  <a:lnTo>
                    <a:pt x="516" y="715"/>
                  </a:lnTo>
                  <a:lnTo>
                    <a:pt x="583" y="682"/>
                  </a:lnTo>
                  <a:lnTo>
                    <a:pt x="633" y="632"/>
                  </a:lnTo>
                  <a:lnTo>
                    <a:pt x="682" y="582"/>
                  </a:lnTo>
                  <a:lnTo>
                    <a:pt x="716" y="515"/>
                  </a:lnTo>
                  <a:lnTo>
                    <a:pt x="732" y="449"/>
                  </a:lnTo>
                  <a:lnTo>
                    <a:pt x="749" y="366"/>
                  </a:lnTo>
                  <a:lnTo>
                    <a:pt x="732" y="299"/>
                  </a:lnTo>
                  <a:lnTo>
                    <a:pt x="716" y="233"/>
                  </a:lnTo>
                  <a:lnTo>
                    <a:pt x="682" y="166"/>
                  </a:lnTo>
                  <a:lnTo>
                    <a:pt x="633" y="100"/>
                  </a:lnTo>
                  <a:lnTo>
                    <a:pt x="583" y="67"/>
                  </a:lnTo>
                  <a:lnTo>
                    <a:pt x="516" y="33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6674625" y="1872050"/>
              <a:ext cx="41175" cy="1253675"/>
            </a:xfrm>
            <a:custGeom>
              <a:avLst/>
              <a:gdLst/>
              <a:ahLst/>
              <a:cxnLst/>
              <a:rect l="l" t="t" r="r" b="b"/>
              <a:pathLst>
                <a:path w="1647" h="50147" extrusionOk="0">
                  <a:moveTo>
                    <a:pt x="1" y="1"/>
                  </a:moveTo>
                  <a:lnTo>
                    <a:pt x="1" y="50146"/>
                  </a:lnTo>
                  <a:lnTo>
                    <a:pt x="1646" y="5014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6674625" y="1872050"/>
              <a:ext cx="41175" cy="1253675"/>
            </a:xfrm>
            <a:custGeom>
              <a:avLst/>
              <a:gdLst/>
              <a:ahLst/>
              <a:cxnLst/>
              <a:rect l="l" t="t" r="r" b="b"/>
              <a:pathLst>
                <a:path w="1647" h="50147" fill="none" extrusionOk="0">
                  <a:moveTo>
                    <a:pt x="1" y="1"/>
                  </a:moveTo>
                  <a:lnTo>
                    <a:pt x="1646" y="1"/>
                  </a:lnTo>
                  <a:lnTo>
                    <a:pt x="1646" y="50146"/>
                  </a:lnTo>
                  <a:lnTo>
                    <a:pt x="1" y="5014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6684600" y="1880375"/>
              <a:ext cx="21225" cy="482025"/>
            </a:xfrm>
            <a:custGeom>
              <a:avLst/>
              <a:gdLst/>
              <a:ahLst/>
              <a:cxnLst/>
              <a:rect l="l" t="t" r="r" b="b"/>
              <a:pathLst>
                <a:path w="849" h="19281" extrusionOk="0">
                  <a:moveTo>
                    <a:pt x="433" y="0"/>
                  </a:moveTo>
                  <a:lnTo>
                    <a:pt x="333" y="17"/>
                  </a:lnTo>
                  <a:lnTo>
                    <a:pt x="267" y="33"/>
                  </a:lnTo>
                  <a:lnTo>
                    <a:pt x="184" y="83"/>
                  </a:lnTo>
                  <a:lnTo>
                    <a:pt x="117" y="133"/>
                  </a:lnTo>
                  <a:lnTo>
                    <a:pt x="67" y="200"/>
                  </a:lnTo>
                  <a:lnTo>
                    <a:pt x="34" y="266"/>
                  </a:lnTo>
                  <a:lnTo>
                    <a:pt x="1" y="349"/>
                  </a:lnTo>
                  <a:lnTo>
                    <a:pt x="1" y="432"/>
                  </a:lnTo>
                  <a:lnTo>
                    <a:pt x="1" y="18848"/>
                  </a:lnTo>
                  <a:lnTo>
                    <a:pt x="1" y="18948"/>
                  </a:lnTo>
                  <a:lnTo>
                    <a:pt x="34" y="19015"/>
                  </a:lnTo>
                  <a:lnTo>
                    <a:pt x="67" y="19098"/>
                  </a:lnTo>
                  <a:lnTo>
                    <a:pt x="117" y="19148"/>
                  </a:lnTo>
                  <a:lnTo>
                    <a:pt x="184" y="19214"/>
                  </a:lnTo>
                  <a:lnTo>
                    <a:pt x="267" y="19247"/>
                  </a:lnTo>
                  <a:lnTo>
                    <a:pt x="333" y="19264"/>
                  </a:lnTo>
                  <a:lnTo>
                    <a:pt x="433" y="19281"/>
                  </a:lnTo>
                  <a:lnTo>
                    <a:pt x="516" y="19264"/>
                  </a:lnTo>
                  <a:lnTo>
                    <a:pt x="599" y="19247"/>
                  </a:lnTo>
                  <a:lnTo>
                    <a:pt x="666" y="19214"/>
                  </a:lnTo>
                  <a:lnTo>
                    <a:pt x="732" y="19148"/>
                  </a:lnTo>
                  <a:lnTo>
                    <a:pt x="782" y="19098"/>
                  </a:lnTo>
                  <a:lnTo>
                    <a:pt x="815" y="19015"/>
                  </a:lnTo>
                  <a:lnTo>
                    <a:pt x="848" y="18948"/>
                  </a:lnTo>
                  <a:lnTo>
                    <a:pt x="848" y="18848"/>
                  </a:lnTo>
                  <a:lnTo>
                    <a:pt x="848" y="432"/>
                  </a:lnTo>
                  <a:lnTo>
                    <a:pt x="848" y="349"/>
                  </a:lnTo>
                  <a:lnTo>
                    <a:pt x="815" y="266"/>
                  </a:lnTo>
                  <a:lnTo>
                    <a:pt x="782" y="200"/>
                  </a:lnTo>
                  <a:lnTo>
                    <a:pt x="732" y="133"/>
                  </a:lnTo>
                  <a:lnTo>
                    <a:pt x="666" y="83"/>
                  </a:lnTo>
                  <a:lnTo>
                    <a:pt x="599" y="33"/>
                  </a:lnTo>
                  <a:lnTo>
                    <a:pt x="516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5423900" y="2461675"/>
              <a:ext cx="109300" cy="79400"/>
            </a:xfrm>
            <a:custGeom>
              <a:avLst/>
              <a:gdLst/>
              <a:ahLst/>
              <a:cxnLst/>
              <a:rect l="l" t="t" r="r" b="b"/>
              <a:pathLst>
                <a:path w="4372" h="3176" extrusionOk="0">
                  <a:moveTo>
                    <a:pt x="200" y="1"/>
                  </a:moveTo>
                  <a:lnTo>
                    <a:pt x="150" y="18"/>
                  </a:lnTo>
                  <a:lnTo>
                    <a:pt x="117" y="34"/>
                  </a:lnTo>
                  <a:lnTo>
                    <a:pt x="67" y="67"/>
                  </a:lnTo>
                  <a:lnTo>
                    <a:pt x="17" y="151"/>
                  </a:lnTo>
                  <a:lnTo>
                    <a:pt x="0" y="250"/>
                  </a:lnTo>
                  <a:lnTo>
                    <a:pt x="0" y="300"/>
                  </a:lnTo>
                  <a:lnTo>
                    <a:pt x="17" y="350"/>
                  </a:lnTo>
                  <a:lnTo>
                    <a:pt x="1147" y="3043"/>
                  </a:lnTo>
                  <a:lnTo>
                    <a:pt x="1180" y="3076"/>
                  </a:lnTo>
                  <a:lnTo>
                    <a:pt x="1197" y="3109"/>
                  </a:lnTo>
                  <a:lnTo>
                    <a:pt x="1197" y="3126"/>
                  </a:lnTo>
                  <a:lnTo>
                    <a:pt x="1214" y="3142"/>
                  </a:lnTo>
                  <a:lnTo>
                    <a:pt x="1230" y="3142"/>
                  </a:lnTo>
                  <a:lnTo>
                    <a:pt x="1280" y="3176"/>
                  </a:lnTo>
                  <a:lnTo>
                    <a:pt x="1463" y="3176"/>
                  </a:lnTo>
                  <a:lnTo>
                    <a:pt x="1480" y="3159"/>
                  </a:lnTo>
                  <a:lnTo>
                    <a:pt x="1496" y="3142"/>
                  </a:lnTo>
                  <a:lnTo>
                    <a:pt x="1530" y="3126"/>
                  </a:lnTo>
                  <a:lnTo>
                    <a:pt x="1530" y="3109"/>
                  </a:lnTo>
                  <a:lnTo>
                    <a:pt x="1546" y="3076"/>
                  </a:lnTo>
                  <a:lnTo>
                    <a:pt x="1563" y="3043"/>
                  </a:lnTo>
                  <a:lnTo>
                    <a:pt x="2178" y="1613"/>
                  </a:lnTo>
                  <a:lnTo>
                    <a:pt x="2776" y="3043"/>
                  </a:lnTo>
                  <a:lnTo>
                    <a:pt x="2793" y="3076"/>
                  </a:lnTo>
                  <a:lnTo>
                    <a:pt x="2809" y="3109"/>
                  </a:lnTo>
                  <a:lnTo>
                    <a:pt x="2809" y="3126"/>
                  </a:lnTo>
                  <a:lnTo>
                    <a:pt x="2843" y="3142"/>
                  </a:lnTo>
                  <a:lnTo>
                    <a:pt x="2892" y="3176"/>
                  </a:lnTo>
                  <a:lnTo>
                    <a:pt x="3059" y="3176"/>
                  </a:lnTo>
                  <a:lnTo>
                    <a:pt x="3109" y="3142"/>
                  </a:lnTo>
                  <a:lnTo>
                    <a:pt x="3142" y="3126"/>
                  </a:lnTo>
                  <a:lnTo>
                    <a:pt x="3142" y="3109"/>
                  </a:lnTo>
                  <a:lnTo>
                    <a:pt x="3158" y="3076"/>
                  </a:lnTo>
                  <a:lnTo>
                    <a:pt x="3175" y="3043"/>
                  </a:lnTo>
                  <a:lnTo>
                    <a:pt x="4305" y="350"/>
                  </a:lnTo>
                  <a:lnTo>
                    <a:pt x="4355" y="267"/>
                  </a:lnTo>
                  <a:lnTo>
                    <a:pt x="4372" y="184"/>
                  </a:lnTo>
                  <a:lnTo>
                    <a:pt x="4355" y="101"/>
                  </a:lnTo>
                  <a:lnTo>
                    <a:pt x="4305" y="18"/>
                  </a:lnTo>
                  <a:lnTo>
                    <a:pt x="4255" y="1"/>
                  </a:lnTo>
                  <a:lnTo>
                    <a:pt x="4206" y="1"/>
                  </a:lnTo>
                  <a:lnTo>
                    <a:pt x="4106" y="18"/>
                  </a:lnTo>
                  <a:lnTo>
                    <a:pt x="4023" y="67"/>
                  </a:lnTo>
                  <a:lnTo>
                    <a:pt x="3989" y="101"/>
                  </a:lnTo>
                  <a:lnTo>
                    <a:pt x="3973" y="151"/>
                  </a:lnTo>
                  <a:lnTo>
                    <a:pt x="3059" y="2295"/>
                  </a:lnTo>
                  <a:lnTo>
                    <a:pt x="2477" y="865"/>
                  </a:lnTo>
                  <a:lnTo>
                    <a:pt x="2427" y="799"/>
                  </a:lnTo>
                  <a:lnTo>
                    <a:pt x="2377" y="766"/>
                  </a:lnTo>
                  <a:lnTo>
                    <a:pt x="2311" y="732"/>
                  </a:lnTo>
                  <a:lnTo>
                    <a:pt x="2228" y="716"/>
                  </a:lnTo>
                  <a:lnTo>
                    <a:pt x="2161" y="732"/>
                  </a:lnTo>
                  <a:lnTo>
                    <a:pt x="2078" y="749"/>
                  </a:lnTo>
                  <a:lnTo>
                    <a:pt x="2028" y="799"/>
                  </a:lnTo>
                  <a:lnTo>
                    <a:pt x="1995" y="865"/>
                  </a:lnTo>
                  <a:lnTo>
                    <a:pt x="1397" y="2295"/>
                  </a:lnTo>
                  <a:lnTo>
                    <a:pt x="482" y="151"/>
                  </a:lnTo>
                  <a:lnTo>
                    <a:pt x="466" y="101"/>
                  </a:lnTo>
                  <a:lnTo>
                    <a:pt x="433" y="67"/>
                  </a:lnTo>
                  <a:lnTo>
                    <a:pt x="349" y="18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5550225" y="2460850"/>
              <a:ext cx="50700" cy="80650"/>
            </a:xfrm>
            <a:custGeom>
              <a:avLst/>
              <a:gdLst/>
              <a:ahLst/>
              <a:cxnLst/>
              <a:rect l="l" t="t" r="r" b="b"/>
              <a:pathLst>
                <a:path w="2028" h="3226" extrusionOk="0">
                  <a:moveTo>
                    <a:pt x="200" y="1"/>
                  </a:moveTo>
                  <a:lnTo>
                    <a:pt x="150" y="17"/>
                  </a:lnTo>
                  <a:lnTo>
                    <a:pt x="67" y="67"/>
                  </a:lnTo>
                  <a:lnTo>
                    <a:pt x="17" y="150"/>
                  </a:lnTo>
                  <a:lnTo>
                    <a:pt x="0" y="200"/>
                  </a:lnTo>
                  <a:lnTo>
                    <a:pt x="0" y="250"/>
                  </a:lnTo>
                  <a:lnTo>
                    <a:pt x="0" y="2976"/>
                  </a:lnTo>
                  <a:lnTo>
                    <a:pt x="0" y="2993"/>
                  </a:lnTo>
                  <a:lnTo>
                    <a:pt x="0" y="3042"/>
                  </a:lnTo>
                  <a:lnTo>
                    <a:pt x="33" y="3092"/>
                  </a:lnTo>
                  <a:lnTo>
                    <a:pt x="83" y="3175"/>
                  </a:lnTo>
                  <a:lnTo>
                    <a:pt x="166" y="3225"/>
                  </a:lnTo>
                  <a:lnTo>
                    <a:pt x="1812" y="3225"/>
                  </a:lnTo>
                  <a:lnTo>
                    <a:pt x="1862" y="3209"/>
                  </a:lnTo>
                  <a:lnTo>
                    <a:pt x="1945" y="3159"/>
                  </a:lnTo>
                  <a:lnTo>
                    <a:pt x="1995" y="3076"/>
                  </a:lnTo>
                  <a:lnTo>
                    <a:pt x="2011" y="3026"/>
                  </a:lnTo>
                  <a:lnTo>
                    <a:pt x="2028" y="2976"/>
                  </a:lnTo>
                  <a:lnTo>
                    <a:pt x="2011" y="2926"/>
                  </a:lnTo>
                  <a:lnTo>
                    <a:pt x="1995" y="2876"/>
                  </a:lnTo>
                  <a:lnTo>
                    <a:pt x="1945" y="2793"/>
                  </a:lnTo>
                  <a:lnTo>
                    <a:pt x="1862" y="2743"/>
                  </a:lnTo>
                  <a:lnTo>
                    <a:pt x="1812" y="2727"/>
                  </a:lnTo>
                  <a:lnTo>
                    <a:pt x="515" y="2727"/>
                  </a:lnTo>
                  <a:lnTo>
                    <a:pt x="515" y="1862"/>
                  </a:lnTo>
                  <a:lnTo>
                    <a:pt x="1646" y="1862"/>
                  </a:lnTo>
                  <a:lnTo>
                    <a:pt x="1696" y="1846"/>
                  </a:lnTo>
                  <a:lnTo>
                    <a:pt x="1762" y="1796"/>
                  </a:lnTo>
                  <a:lnTo>
                    <a:pt x="1829" y="1713"/>
                  </a:lnTo>
                  <a:lnTo>
                    <a:pt x="1845" y="1663"/>
                  </a:lnTo>
                  <a:lnTo>
                    <a:pt x="1845" y="1613"/>
                  </a:lnTo>
                  <a:lnTo>
                    <a:pt x="1845" y="1563"/>
                  </a:lnTo>
                  <a:lnTo>
                    <a:pt x="1829" y="1513"/>
                  </a:lnTo>
                  <a:lnTo>
                    <a:pt x="1762" y="1430"/>
                  </a:lnTo>
                  <a:lnTo>
                    <a:pt x="1696" y="1380"/>
                  </a:lnTo>
                  <a:lnTo>
                    <a:pt x="1646" y="1364"/>
                  </a:lnTo>
                  <a:lnTo>
                    <a:pt x="515" y="1364"/>
                  </a:lnTo>
                  <a:lnTo>
                    <a:pt x="515" y="516"/>
                  </a:lnTo>
                  <a:lnTo>
                    <a:pt x="1762" y="516"/>
                  </a:lnTo>
                  <a:lnTo>
                    <a:pt x="1812" y="499"/>
                  </a:lnTo>
                  <a:lnTo>
                    <a:pt x="1862" y="483"/>
                  </a:lnTo>
                  <a:lnTo>
                    <a:pt x="1945" y="433"/>
                  </a:lnTo>
                  <a:lnTo>
                    <a:pt x="1995" y="350"/>
                  </a:lnTo>
                  <a:lnTo>
                    <a:pt x="2011" y="300"/>
                  </a:lnTo>
                  <a:lnTo>
                    <a:pt x="2011" y="250"/>
                  </a:lnTo>
                  <a:lnTo>
                    <a:pt x="2011" y="200"/>
                  </a:lnTo>
                  <a:lnTo>
                    <a:pt x="1995" y="150"/>
                  </a:lnTo>
                  <a:lnTo>
                    <a:pt x="1945" y="67"/>
                  </a:lnTo>
                  <a:lnTo>
                    <a:pt x="1862" y="17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5618775" y="2460850"/>
              <a:ext cx="50725" cy="80650"/>
            </a:xfrm>
            <a:custGeom>
              <a:avLst/>
              <a:gdLst/>
              <a:ahLst/>
              <a:cxnLst/>
              <a:rect l="l" t="t" r="r" b="b"/>
              <a:pathLst>
                <a:path w="2029" h="3226" extrusionOk="0">
                  <a:moveTo>
                    <a:pt x="200" y="1"/>
                  </a:moveTo>
                  <a:lnTo>
                    <a:pt x="150" y="17"/>
                  </a:lnTo>
                  <a:lnTo>
                    <a:pt x="67" y="67"/>
                  </a:lnTo>
                  <a:lnTo>
                    <a:pt x="17" y="150"/>
                  </a:lnTo>
                  <a:lnTo>
                    <a:pt x="1" y="200"/>
                  </a:lnTo>
                  <a:lnTo>
                    <a:pt x="1" y="250"/>
                  </a:lnTo>
                  <a:lnTo>
                    <a:pt x="1" y="2976"/>
                  </a:lnTo>
                  <a:lnTo>
                    <a:pt x="1" y="2993"/>
                  </a:lnTo>
                  <a:lnTo>
                    <a:pt x="1" y="3042"/>
                  </a:lnTo>
                  <a:lnTo>
                    <a:pt x="17" y="3092"/>
                  </a:lnTo>
                  <a:lnTo>
                    <a:pt x="84" y="3159"/>
                  </a:lnTo>
                  <a:lnTo>
                    <a:pt x="167" y="3209"/>
                  </a:lnTo>
                  <a:lnTo>
                    <a:pt x="217" y="3225"/>
                  </a:lnTo>
                  <a:lnTo>
                    <a:pt x="1829" y="3225"/>
                  </a:lnTo>
                  <a:lnTo>
                    <a:pt x="1879" y="3209"/>
                  </a:lnTo>
                  <a:lnTo>
                    <a:pt x="1962" y="3159"/>
                  </a:lnTo>
                  <a:lnTo>
                    <a:pt x="2012" y="3076"/>
                  </a:lnTo>
                  <a:lnTo>
                    <a:pt x="2028" y="3026"/>
                  </a:lnTo>
                  <a:lnTo>
                    <a:pt x="2028" y="2976"/>
                  </a:lnTo>
                  <a:lnTo>
                    <a:pt x="2028" y="2926"/>
                  </a:lnTo>
                  <a:lnTo>
                    <a:pt x="2012" y="2876"/>
                  </a:lnTo>
                  <a:lnTo>
                    <a:pt x="1962" y="2793"/>
                  </a:lnTo>
                  <a:lnTo>
                    <a:pt x="1879" y="2743"/>
                  </a:lnTo>
                  <a:lnTo>
                    <a:pt x="1829" y="2727"/>
                  </a:lnTo>
                  <a:lnTo>
                    <a:pt x="516" y="2727"/>
                  </a:lnTo>
                  <a:lnTo>
                    <a:pt x="516" y="250"/>
                  </a:lnTo>
                  <a:lnTo>
                    <a:pt x="499" y="200"/>
                  </a:lnTo>
                  <a:lnTo>
                    <a:pt x="483" y="150"/>
                  </a:lnTo>
                  <a:lnTo>
                    <a:pt x="433" y="67"/>
                  </a:lnTo>
                  <a:lnTo>
                    <a:pt x="350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5675700" y="2458350"/>
              <a:ext cx="71500" cy="83150"/>
            </a:xfrm>
            <a:custGeom>
              <a:avLst/>
              <a:gdLst/>
              <a:ahLst/>
              <a:cxnLst/>
              <a:rect l="l" t="t" r="r" b="b"/>
              <a:pathLst>
                <a:path w="2860" h="3326" extrusionOk="0">
                  <a:moveTo>
                    <a:pt x="1679" y="1"/>
                  </a:moveTo>
                  <a:lnTo>
                    <a:pt x="1513" y="18"/>
                  </a:lnTo>
                  <a:lnTo>
                    <a:pt x="1347" y="34"/>
                  </a:lnTo>
                  <a:lnTo>
                    <a:pt x="1181" y="84"/>
                  </a:lnTo>
                  <a:lnTo>
                    <a:pt x="1031" y="134"/>
                  </a:lnTo>
                  <a:lnTo>
                    <a:pt x="882" y="200"/>
                  </a:lnTo>
                  <a:lnTo>
                    <a:pt x="749" y="284"/>
                  </a:lnTo>
                  <a:lnTo>
                    <a:pt x="616" y="383"/>
                  </a:lnTo>
                  <a:lnTo>
                    <a:pt x="499" y="483"/>
                  </a:lnTo>
                  <a:lnTo>
                    <a:pt x="383" y="599"/>
                  </a:lnTo>
                  <a:lnTo>
                    <a:pt x="300" y="732"/>
                  </a:lnTo>
                  <a:lnTo>
                    <a:pt x="200" y="865"/>
                  </a:lnTo>
                  <a:lnTo>
                    <a:pt x="134" y="1015"/>
                  </a:lnTo>
                  <a:lnTo>
                    <a:pt x="84" y="1164"/>
                  </a:lnTo>
                  <a:lnTo>
                    <a:pt x="34" y="1331"/>
                  </a:lnTo>
                  <a:lnTo>
                    <a:pt x="1" y="1497"/>
                  </a:lnTo>
                  <a:lnTo>
                    <a:pt x="1" y="1663"/>
                  </a:lnTo>
                  <a:lnTo>
                    <a:pt x="1" y="1829"/>
                  </a:lnTo>
                  <a:lnTo>
                    <a:pt x="34" y="1996"/>
                  </a:lnTo>
                  <a:lnTo>
                    <a:pt x="67" y="2162"/>
                  </a:lnTo>
                  <a:lnTo>
                    <a:pt x="134" y="2311"/>
                  </a:lnTo>
                  <a:lnTo>
                    <a:pt x="200" y="2461"/>
                  </a:lnTo>
                  <a:lnTo>
                    <a:pt x="283" y="2594"/>
                  </a:lnTo>
                  <a:lnTo>
                    <a:pt x="383" y="2727"/>
                  </a:lnTo>
                  <a:lnTo>
                    <a:pt x="499" y="2843"/>
                  </a:lnTo>
                  <a:lnTo>
                    <a:pt x="616" y="2960"/>
                  </a:lnTo>
                  <a:lnTo>
                    <a:pt x="749" y="3043"/>
                  </a:lnTo>
                  <a:lnTo>
                    <a:pt x="882" y="3126"/>
                  </a:lnTo>
                  <a:lnTo>
                    <a:pt x="1031" y="3209"/>
                  </a:lnTo>
                  <a:lnTo>
                    <a:pt x="1181" y="3259"/>
                  </a:lnTo>
                  <a:lnTo>
                    <a:pt x="1347" y="3292"/>
                  </a:lnTo>
                  <a:lnTo>
                    <a:pt x="1513" y="3325"/>
                  </a:lnTo>
                  <a:lnTo>
                    <a:pt x="1829" y="3325"/>
                  </a:lnTo>
                  <a:lnTo>
                    <a:pt x="1979" y="3309"/>
                  </a:lnTo>
                  <a:lnTo>
                    <a:pt x="2112" y="3275"/>
                  </a:lnTo>
                  <a:lnTo>
                    <a:pt x="2245" y="3242"/>
                  </a:lnTo>
                  <a:lnTo>
                    <a:pt x="2378" y="3192"/>
                  </a:lnTo>
                  <a:lnTo>
                    <a:pt x="2511" y="3126"/>
                  </a:lnTo>
                  <a:lnTo>
                    <a:pt x="2644" y="3059"/>
                  </a:lnTo>
                  <a:lnTo>
                    <a:pt x="2760" y="2976"/>
                  </a:lnTo>
                  <a:lnTo>
                    <a:pt x="2793" y="2926"/>
                  </a:lnTo>
                  <a:lnTo>
                    <a:pt x="2826" y="2893"/>
                  </a:lnTo>
                  <a:lnTo>
                    <a:pt x="2843" y="2793"/>
                  </a:lnTo>
                  <a:lnTo>
                    <a:pt x="2843" y="2694"/>
                  </a:lnTo>
                  <a:lnTo>
                    <a:pt x="2826" y="2644"/>
                  </a:lnTo>
                  <a:lnTo>
                    <a:pt x="2793" y="2594"/>
                  </a:lnTo>
                  <a:lnTo>
                    <a:pt x="2727" y="2527"/>
                  </a:lnTo>
                  <a:lnTo>
                    <a:pt x="2627" y="2511"/>
                  </a:lnTo>
                  <a:lnTo>
                    <a:pt x="2527" y="2511"/>
                  </a:lnTo>
                  <a:lnTo>
                    <a:pt x="2427" y="2544"/>
                  </a:lnTo>
                  <a:lnTo>
                    <a:pt x="2261" y="2660"/>
                  </a:lnTo>
                  <a:lnTo>
                    <a:pt x="2078" y="2743"/>
                  </a:lnTo>
                  <a:lnTo>
                    <a:pt x="1879" y="2793"/>
                  </a:lnTo>
                  <a:lnTo>
                    <a:pt x="1679" y="2810"/>
                  </a:lnTo>
                  <a:lnTo>
                    <a:pt x="1563" y="2793"/>
                  </a:lnTo>
                  <a:lnTo>
                    <a:pt x="1463" y="2777"/>
                  </a:lnTo>
                  <a:lnTo>
                    <a:pt x="1347" y="2760"/>
                  </a:lnTo>
                  <a:lnTo>
                    <a:pt x="1247" y="2710"/>
                  </a:lnTo>
                  <a:lnTo>
                    <a:pt x="1131" y="2677"/>
                  </a:lnTo>
                  <a:lnTo>
                    <a:pt x="1031" y="2610"/>
                  </a:lnTo>
                  <a:lnTo>
                    <a:pt x="948" y="2544"/>
                  </a:lnTo>
                  <a:lnTo>
                    <a:pt x="865" y="2478"/>
                  </a:lnTo>
                  <a:lnTo>
                    <a:pt x="782" y="2394"/>
                  </a:lnTo>
                  <a:lnTo>
                    <a:pt x="715" y="2295"/>
                  </a:lnTo>
                  <a:lnTo>
                    <a:pt x="649" y="2212"/>
                  </a:lnTo>
                  <a:lnTo>
                    <a:pt x="599" y="2112"/>
                  </a:lnTo>
                  <a:lnTo>
                    <a:pt x="566" y="1996"/>
                  </a:lnTo>
                  <a:lnTo>
                    <a:pt x="549" y="1896"/>
                  </a:lnTo>
                  <a:lnTo>
                    <a:pt x="533" y="1779"/>
                  </a:lnTo>
                  <a:lnTo>
                    <a:pt x="516" y="1663"/>
                  </a:lnTo>
                  <a:lnTo>
                    <a:pt x="533" y="1563"/>
                  </a:lnTo>
                  <a:lnTo>
                    <a:pt x="549" y="1447"/>
                  </a:lnTo>
                  <a:lnTo>
                    <a:pt x="566" y="1331"/>
                  </a:lnTo>
                  <a:lnTo>
                    <a:pt x="599" y="1231"/>
                  </a:lnTo>
                  <a:lnTo>
                    <a:pt x="649" y="1131"/>
                  </a:lnTo>
                  <a:lnTo>
                    <a:pt x="715" y="1031"/>
                  </a:lnTo>
                  <a:lnTo>
                    <a:pt x="782" y="948"/>
                  </a:lnTo>
                  <a:lnTo>
                    <a:pt x="865" y="865"/>
                  </a:lnTo>
                  <a:lnTo>
                    <a:pt x="948" y="782"/>
                  </a:lnTo>
                  <a:lnTo>
                    <a:pt x="1031" y="716"/>
                  </a:lnTo>
                  <a:lnTo>
                    <a:pt x="1131" y="666"/>
                  </a:lnTo>
                  <a:lnTo>
                    <a:pt x="1247" y="616"/>
                  </a:lnTo>
                  <a:lnTo>
                    <a:pt x="1347" y="583"/>
                  </a:lnTo>
                  <a:lnTo>
                    <a:pt x="1463" y="549"/>
                  </a:lnTo>
                  <a:lnTo>
                    <a:pt x="1563" y="533"/>
                  </a:lnTo>
                  <a:lnTo>
                    <a:pt x="1679" y="533"/>
                  </a:lnTo>
                  <a:lnTo>
                    <a:pt x="1879" y="549"/>
                  </a:lnTo>
                  <a:lnTo>
                    <a:pt x="2078" y="599"/>
                  </a:lnTo>
                  <a:lnTo>
                    <a:pt x="2261" y="666"/>
                  </a:lnTo>
                  <a:lnTo>
                    <a:pt x="2427" y="782"/>
                  </a:lnTo>
                  <a:lnTo>
                    <a:pt x="2477" y="815"/>
                  </a:lnTo>
                  <a:lnTo>
                    <a:pt x="2527" y="832"/>
                  </a:lnTo>
                  <a:lnTo>
                    <a:pt x="2627" y="832"/>
                  </a:lnTo>
                  <a:lnTo>
                    <a:pt x="2727" y="799"/>
                  </a:lnTo>
                  <a:lnTo>
                    <a:pt x="2760" y="782"/>
                  </a:lnTo>
                  <a:lnTo>
                    <a:pt x="2810" y="732"/>
                  </a:lnTo>
                  <a:lnTo>
                    <a:pt x="2826" y="682"/>
                  </a:lnTo>
                  <a:lnTo>
                    <a:pt x="2843" y="633"/>
                  </a:lnTo>
                  <a:lnTo>
                    <a:pt x="2860" y="533"/>
                  </a:lnTo>
                  <a:lnTo>
                    <a:pt x="2826" y="450"/>
                  </a:lnTo>
                  <a:lnTo>
                    <a:pt x="2793" y="400"/>
                  </a:lnTo>
                  <a:lnTo>
                    <a:pt x="2760" y="367"/>
                  </a:lnTo>
                  <a:lnTo>
                    <a:pt x="2644" y="284"/>
                  </a:lnTo>
                  <a:lnTo>
                    <a:pt x="2511" y="200"/>
                  </a:lnTo>
                  <a:lnTo>
                    <a:pt x="2378" y="151"/>
                  </a:lnTo>
                  <a:lnTo>
                    <a:pt x="2245" y="101"/>
                  </a:lnTo>
                  <a:lnTo>
                    <a:pt x="2112" y="51"/>
                  </a:lnTo>
                  <a:lnTo>
                    <a:pt x="1979" y="1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5762125" y="2458350"/>
              <a:ext cx="78975" cy="83150"/>
            </a:xfrm>
            <a:custGeom>
              <a:avLst/>
              <a:gdLst/>
              <a:ahLst/>
              <a:cxnLst/>
              <a:rect l="l" t="t" r="r" b="b"/>
              <a:pathLst>
                <a:path w="3159" h="3326" extrusionOk="0">
                  <a:moveTo>
                    <a:pt x="1696" y="533"/>
                  </a:moveTo>
                  <a:lnTo>
                    <a:pt x="1796" y="549"/>
                  </a:lnTo>
                  <a:lnTo>
                    <a:pt x="1896" y="583"/>
                  </a:lnTo>
                  <a:lnTo>
                    <a:pt x="1995" y="616"/>
                  </a:lnTo>
                  <a:lnTo>
                    <a:pt x="2079" y="666"/>
                  </a:lnTo>
                  <a:lnTo>
                    <a:pt x="2162" y="716"/>
                  </a:lnTo>
                  <a:lnTo>
                    <a:pt x="2245" y="782"/>
                  </a:lnTo>
                  <a:lnTo>
                    <a:pt x="2328" y="849"/>
                  </a:lnTo>
                  <a:lnTo>
                    <a:pt x="2394" y="948"/>
                  </a:lnTo>
                  <a:lnTo>
                    <a:pt x="2461" y="1031"/>
                  </a:lnTo>
                  <a:lnTo>
                    <a:pt x="2511" y="1131"/>
                  </a:lnTo>
                  <a:lnTo>
                    <a:pt x="2561" y="1231"/>
                  </a:lnTo>
                  <a:lnTo>
                    <a:pt x="2594" y="1331"/>
                  </a:lnTo>
                  <a:lnTo>
                    <a:pt x="2610" y="1447"/>
                  </a:lnTo>
                  <a:lnTo>
                    <a:pt x="2627" y="1547"/>
                  </a:lnTo>
                  <a:lnTo>
                    <a:pt x="2644" y="1663"/>
                  </a:lnTo>
                  <a:lnTo>
                    <a:pt x="2627" y="1779"/>
                  </a:lnTo>
                  <a:lnTo>
                    <a:pt x="2610" y="1879"/>
                  </a:lnTo>
                  <a:lnTo>
                    <a:pt x="2594" y="1996"/>
                  </a:lnTo>
                  <a:lnTo>
                    <a:pt x="2561" y="2095"/>
                  </a:lnTo>
                  <a:lnTo>
                    <a:pt x="2511" y="2195"/>
                  </a:lnTo>
                  <a:lnTo>
                    <a:pt x="2461" y="2295"/>
                  </a:lnTo>
                  <a:lnTo>
                    <a:pt x="2394" y="2378"/>
                  </a:lnTo>
                  <a:lnTo>
                    <a:pt x="2328" y="2461"/>
                  </a:lnTo>
                  <a:lnTo>
                    <a:pt x="2245" y="2544"/>
                  </a:lnTo>
                  <a:lnTo>
                    <a:pt x="2162" y="2610"/>
                  </a:lnTo>
                  <a:lnTo>
                    <a:pt x="2079" y="2660"/>
                  </a:lnTo>
                  <a:lnTo>
                    <a:pt x="1995" y="2710"/>
                  </a:lnTo>
                  <a:lnTo>
                    <a:pt x="1896" y="2743"/>
                  </a:lnTo>
                  <a:lnTo>
                    <a:pt x="1796" y="2777"/>
                  </a:lnTo>
                  <a:lnTo>
                    <a:pt x="1696" y="2793"/>
                  </a:lnTo>
                  <a:lnTo>
                    <a:pt x="1480" y="2793"/>
                  </a:lnTo>
                  <a:lnTo>
                    <a:pt x="1381" y="2777"/>
                  </a:lnTo>
                  <a:lnTo>
                    <a:pt x="1281" y="2743"/>
                  </a:lnTo>
                  <a:lnTo>
                    <a:pt x="1181" y="2710"/>
                  </a:lnTo>
                  <a:lnTo>
                    <a:pt x="1081" y="2660"/>
                  </a:lnTo>
                  <a:lnTo>
                    <a:pt x="998" y="2610"/>
                  </a:lnTo>
                  <a:lnTo>
                    <a:pt x="915" y="2544"/>
                  </a:lnTo>
                  <a:lnTo>
                    <a:pt x="849" y="2461"/>
                  </a:lnTo>
                  <a:lnTo>
                    <a:pt x="766" y="2378"/>
                  </a:lnTo>
                  <a:lnTo>
                    <a:pt x="716" y="2295"/>
                  </a:lnTo>
                  <a:lnTo>
                    <a:pt x="649" y="2195"/>
                  </a:lnTo>
                  <a:lnTo>
                    <a:pt x="616" y="2095"/>
                  </a:lnTo>
                  <a:lnTo>
                    <a:pt x="583" y="1996"/>
                  </a:lnTo>
                  <a:lnTo>
                    <a:pt x="549" y="1879"/>
                  </a:lnTo>
                  <a:lnTo>
                    <a:pt x="533" y="1779"/>
                  </a:lnTo>
                  <a:lnTo>
                    <a:pt x="533" y="1663"/>
                  </a:lnTo>
                  <a:lnTo>
                    <a:pt x="533" y="1547"/>
                  </a:lnTo>
                  <a:lnTo>
                    <a:pt x="549" y="1447"/>
                  </a:lnTo>
                  <a:lnTo>
                    <a:pt x="583" y="1331"/>
                  </a:lnTo>
                  <a:lnTo>
                    <a:pt x="616" y="1231"/>
                  </a:lnTo>
                  <a:lnTo>
                    <a:pt x="649" y="1131"/>
                  </a:lnTo>
                  <a:lnTo>
                    <a:pt x="716" y="1031"/>
                  </a:lnTo>
                  <a:lnTo>
                    <a:pt x="766" y="948"/>
                  </a:lnTo>
                  <a:lnTo>
                    <a:pt x="849" y="849"/>
                  </a:lnTo>
                  <a:lnTo>
                    <a:pt x="915" y="782"/>
                  </a:lnTo>
                  <a:lnTo>
                    <a:pt x="998" y="716"/>
                  </a:lnTo>
                  <a:lnTo>
                    <a:pt x="1098" y="666"/>
                  </a:lnTo>
                  <a:lnTo>
                    <a:pt x="1181" y="616"/>
                  </a:lnTo>
                  <a:lnTo>
                    <a:pt x="1281" y="583"/>
                  </a:lnTo>
                  <a:lnTo>
                    <a:pt x="1381" y="549"/>
                  </a:lnTo>
                  <a:lnTo>
                    <a:pt x="1480" y="533"/>
                  </a:lnTo>
                  <a:close/>
                  <a:moveTo>
                    <a:pt x="1597" y="1"/>
                  </a:moveTo>
                  <a:lnTo>
                    <a:pt x="1430" y="18"/>
                  </a:lnTo>
                  <a:lnTo>
                    <a:pt x="1281" y="34"/>
                  </a:lnTo>
                  <a:lnTo>
                    <a:pt x="1115" y="67"/>
                  </a:lnTo>
                  <a:lnTo>
                    <a:pt x="965" y="134"/>
                  </a:lnTo>
                  <a:lnTo>
                    <a:pt x="832" y="200"/>
                  </a:lnTo>
                  <a:lnTo>
                    <a:pt x="699" y="284"/>
                  </a:lnTo>
                  <a:lnTo>
                    <a:pt x="566" y="383"/>
                  </a:lnTo>
                  <a:lnTo>
                    <a:pt x="450" y="500"/>
                  </a:lnTo>
                  <a:lnTo>
                    <a:pt x="350" y="616"/>
                  </a:lnTo>
                  <a:lnTo>
                    <a:pt x="250" y="766"/>
                  </a:lnTo>
                  <a:lnTo>
                    <a:pt x="184" y="899"/>
                  </a:lnTo>
                  <a:lnTo>
                    <a:pt x="117" y="1048"/>
                  </a:lnTo>
                  <a:lnTo>
                    <a:pt x="67" y="1198"/>
                  </a:lnTo>
                  <a:lnTo>
                    <a:pt x="34" y="1347"/>
                  </a:lnTo>
                  <a:lnTo>
                    <a:pt x="1" y="1514"/>
                  </a:lnTo>
                  <a:lnTo>
                    <a:pt x="1" y="1663"/>
                  </a:lnTo>
                  <a:lnTo>
                    <a:pt x="1" y="1829"/>
                  </a:lnTo>
                  <a:lnTo>
                    <a:pt x="34" y="1979"/>
                  </a:lnTo>
                  <a:lnTo>
                    <a:pt x="67" y="2128"/>
                  </a:lnTo>
                  <a:lnTo>
                    <a:pt x="117" y="2278"/>
                  </a:lnTo>
                  <a:lnTo>
                    <a:pt x="184" y="2428"/>
                  </a:lnTo>
                  <a:lnTo>
                    <a:pt x="250" y="2577"/>
                  </a:lnTo>
                  <a:lnTo>
                    <a:pt x="350" y="2710"/>
                  </a:lnTo>
                  <a:lnTo>
                    <a:pt x="450" y="2827"/>
                  </a:lnTo>
                  <a:lnTo>
                    <a:pt x="566" y="2943"/>
                  </a:lnTo>
                  <a:lnTo>
                    <a:pt x="699" y="3043"/>
                  </a:lnTo>
                  <a:lnTo>
                    <a:pt x="832" y="3126"/>
                  </a:lnTo>
                  <a:lnTo>
                    <a:pt x="982" y="3192"/>
                  </a:lnTo>
                  <a:lnTo>
                    <a:pt x="1115" y="3259"/>
                  </a:lnTo>
                  <a:lnTo>
                    <a:pt x="1281" y="3292"/>
                  </a:lnTo>
                  <a:lnTo>
                    <a:pt x="1430" y="3325"/>
                  </a:lnTo>
                  <a:lnTo>
                    <a:pt x="1746" y="3325"/>
                  </a:lnTo>
                  <a:lnTo>
                    <a:pt x="1896" y="3292"/>
                  </a:lnTo>
                  <a:lnTo>
                    <a:pt x="2045" y="3259"/>
                  </a:lnTo>
                  <a:lnTo>
                    <a:pt x="2195" y="3192"/>
                  </a:lnTo>
                  <a:lnTo>
                    <a:pt x="2328" y="3126"/>
                  </a:lnTo>
                  <a:lnTo>
                    <a:pt x="2461" y="3043"/>
                  </a:lnTo>
                  <a:lnTo>
                    <a:pt x="2577" y="2943"/>
                  </a:lnTo>
                  <a:lnTo>
                    <a:pt x="2694" y="2827"/>
                  </a:lnTo>
                  <a:lnTo>
                    <a:pt x="2810" y="2710"/>
                  </a:lnTo>
                  <a:lnTo>
                    <a:pt x="2893" y="2577"/>
                  </a:lnTo>
                  <a:lnTo>
                    <a:pt x="2976" y="2428"/>
                  </a:lnTo>
                  <a:lnTo>
                    <a:pt x="3043" y="2278"/>
                  </a:lnTo>
                  <a:lnTo>
                    <a:pt x="3092" y="2128"/>
                  </a:lnTo>
                  <a:lnTo>
                    <a:pt x="3126" y="1979"/>
                  </a:lnTo>
                  <a:lnTo>
                    <a:pt x="3159" y="1829"/>
                  </a:lnTo>
                  <a:lnTo>
                    <a:pt x="3159" y="1663"/>
                  </a:lnTo>
                  <a:lnTo>
                    <a:pt x="3159" y="1514"/>
                  </a:lnTo>
                  <a:lnTo>
                    <a:pt x="3126" y="1347"/>
                  </a:lnTo>
                  <a:lnTo>
                    <a:pt x="3092" y="1198"/>
                  </a:lnTo>
                  <a:lnTo>
                    <a:pt x="3043" y="1048"/>
                  </a:lnTo>
                  <a:lnTo>
                    <a:pt x="2976" y="899"/>
                  </a:lnTo>
                  <a:lnTo>
                    <a:pt x="2893" y="766"/>
                  </a:lnTo>
                  <a:lnTo>
                    <a:pt x="2810" y="616"/>
                  </a:lnTo>
                  <a:lnTo>
                    <a:pt x="2694" y="500"/>
                  </a:lnTo>
                  <a:lnTo>
                    <a:pt x="2577" y="383"/>
                  </a:lnTo>
                  <a:lnTo>
                    <a:pt x="2461" y="284"/>
                  </a:lnTo>
                  <a:lnTo>
                    <a:pt x="2328" y="200"/>
                  </a:lnTo>
                  <a:lnTo>
                    <a:pt x="2195" y="134"/>
                  </a:lnTo>
                  <a:lnTo>
                    <a:pt x="2045" y="84"/>
                  </a:lnTo>
                  <a:lnTo>
                    <a:pt x="1896" y="34"/>
                  </a:lnTo>
                  <a:lnTo>
                    <a:pt x="1746" y="18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5859375" y="2460850"/>
              <a:ext cx="69400" cy="80650"/>
            </a:xfrm>
            <a:custGeom>
              <a:avLst/>
              <a:gdLst/>
              <a:ahLst/>
              <a:cxnLst/>
              <a:rect l="l" t="t" r="r" b="b"/>
              <a:pathLst>
                <a:path w="2776" h="3226" extrusionOk="0">
                  <a:moveTo>
                    <a:pt x="216" y="1"/>
                  </a:moveTo>
                  <a:lnTo>
                    <a:pt x="166" y="17"/>
                  </a:lnTo>
                  <a:lnTo>
                    <a:pt x="83" y="67"/>
                  </a:lnTo>
                  <a:lnTo>
                    <a:pt x="34" y="150"/>
                  </a:lnTo>
                  <a:lnTo>
                    <a:pt x="17" y="200"/>
                  </a:lnTo>
                  <a:lnTo>
                    <a:pt x="0" y="250"/>
                  </a:lnTo>
                  <a:lnTo>
                    <a:pt x="0" y="2976"/>
                  </a:lnTo>
                  <a:lnTo>
                    <a:pt x="17" y="3026"/>
                  </a:lnTo>
                  <a:lnTo>
                    <a:pt x="34" y="3076"/>
                  </a:lnTo>
                  <a:lnTo>
                    <a:pt x="83" y="3142"/>
                  </a:lnTo>
                  <a:lnTo>
                    <a:pt x="166" y="3209"/>
                  </a:lnTo>
                  <a:lnTo>
                    <a:pt x="216" y="3225"/>
                  </a:lnTo>
                  <a:lnTo>
                    <a:pt x="316" y="3225"/>
                  </a:lnTo>
                  <a:lnTo>
                    <a:pt x="366" y="3209"/>
                  </a:lnTo>
                  <a:lnTo>
                    <a:pt x="449" y="3142"/>
                  </a:lnTo>
                  <a:lnTo>
                    <a:pt x="499" y="3076"/>
                  </a:lnTo>
                  <a:lnTo>
                    <a:pt x="516" y="3026"/>
                  </a:lnTo>
                  <a:lnTo>
                    <a:pt x="516" y="2976"/>
                  </a:lnTo>
                  <a:lnTo>
                    <a:pt x="516" y="1031"/>
                  </a:lnTo>
                  <a:lnTo>
                    <a:pt x="1180" y="1945"/>
                  </a:lnTo>
                  <a:lnTo>
                    <a:pt x="1214" y="1995"/>
                  </a:lnTo>
                  <a:lnTo>
                    <a:pt x="1280" y="2028"/>
                  </a:lnTo>
                  <a:lnTo>
                    <a:pt x="1330" y="2045"/>
                  </a:lnTo>
                  <a:lnTo>
                    <a:pt x="1396" y="2062"/>
                  </a:lnTo>
                  <a:lnTo>
                    <a:pt x="1446" y="2045"/>
                  </a:lnTo>
                  <a:lnTo>
                    <a:pt x="1513" y="2028"/>
                  </a:lnTo>
                  <a:lnTo>
                    <a:pt x="1563" y="1995"/>
                  </a:lnTo>
                  <a:lnTo>
                    <a:pt x="1596" y="1945"/>
                  </a:lnTo>
                  <a:lnTo>
                    <a:pt x="2261" y="1031"/>
                  </a:lnTo>
                  <a:lnTo>
                    <a:pt x="2261" y="2976"/>
                  </a:lnTo>
                  <a:lnTo>
                    <a:pt x="2277" y="3026"/>
                  </a:lnTo>
                  <a:lnTo>
                    <a:pt x="2277" y="3076"/>
                  </a:lnTo>
                  <a:lnTo>
                    <a:pt x="2344" y="3142"/>
                  </a:lnTo>
                  <a:lnTo>
                    <a:pt x="2427" y="3209"/>
                  </a:lnTo>
                  <a:lnTo>
                    <a:pt x="2460" y="3225"/>
                  </a:lnTo>
                  <a:lnTo>
                    <a:pt x="2577" y="3225"/>
                  </a:lnTo>
                  <a:lnTo>
                    <a:pt x="2610" y="3209"/>
                  </a:lnTo>
                  <a:lnTo>
                    <a:pt x="2693" y="3142"/>
                  </a:lnTo>
                  <a:lnTo>
                    <a:pt x="2759" y="3076"/>
                  </a:lnTo>
                  <a:lnTo>
                    <a:pt x="2776" y="3026"/>
                  </a:lnTo>
                  <a:lnTo>
                    <a:pt x="2776" y="2976"/>
                  </a:lnTo>
                  <a:lnTo>
                    <a:pt x="2776" y="250"/>
                  </a:lnTo>
                  <a:lnTo>
                    <a:pt x="2759" y="150"/>
                  </a:lnTo>
                  <a:lnTo>
                    <a:pt x="2693" y="67"/>
                  </a:lnTo>
                  <a:lnTo>
                    <a:pt x="2626" y="17"/>
                  </a:lnTo>
                  <a:lnTo>
                    <a:pt x="2527" y="1"/>
                  </a:lnTo>
                  <a:lnTo>
                    <a:pt x="2460" y="1"/>
                  </a:lnTo>
                  <a:lnTo>
                    <a:pt x="2410" y="17"/>
                  </a:lnTo>
                  <a:lnTo>
                    <a:pt x="2360" y="51"/>
                  </a:lnTo>
                  <a:lnTo>
                    <a:pt x="2311" y="100"/>
                  </a:lnTo>
                  <a:lnTo>
                    <a:pt x="1396" y="1380"/>
                  </a:lnTo>
                  <a:lnTo>
                    <a:pt x="482" y="100"/>
                  </a:lnTo>
                  <a:lnTo>
                    <a:pt x="432" y="51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5950775" y="2460850"/>
              <a:ext cx="50725" cy="80650"/>
            </a:xfrm>
            <a:custGeom>
              <a:avLst/>
              <a:gdLst/>
              <a:ahLst/>
              <a:cxnLst/>
              <a:rect l="l" t="t" r="r" b="b"/>
              <a:pathLst>
                <a:path w="2029" h="3226" extrusionOk="0">
                  <a:moveTo>
                    <a:pt x="200" y="1"/>
                  </a:moveTo>
                  <a:lnTo>
                    <a:pt x="167" y="17"/>
                  </a:lnTo>
                  <a:lnTo>
                    <a:pt x="84" y="6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1" y="250"/>
                  </a:lnTo>
                  <a:lnTo>
                    <a:pt x="1" y="2976"/>
                  </a:lnTo>
                  <a:lnTo>
                    <a:pt x="1" y="2993"/>
                  </a:lnTo>
                  <a:lnTo>
                    <a:pt x="18" y="3042"/>
                  </a:lnTo>
                  <a:lnTo>
                    <a:pt x="34" y="3092"/>
                  </a:lnTo>
                  <a:lnTo>
                    <a:pt x="101" y="3175"/>
                  </a:lnTo>
                  <a:lnTo>
                    <a:pt x="184" y="3225"/>
                  </a:lnTo>
                  <a:lnTo>
                    <a:pt x="1829" y="3225"/>
                  </a:lnTo>
                  <a:lnTo>
                    <a:pt x="1879" y="3209"/>
                  </a:lnTo>
                  <a:lnTo>
                    <a:pt x="1946" y="3159"/>
                  </a:lnTo>
                  <a:lnTo>
                    <a:pt x="2012" y="3076"/>
                  </a:lnTo>
                  <a:lnTo>
                    <a:pt x="2029" y="3026"/>
                  </a:lnTo>
                  <a:lnTo>
                    <a:pt x="2029" y="2976"/>
                  </a:lnTo>
                  <a:lnTo>
                    <a:pt x="2029" y="2926"/>
                  </a:lnTo>
                  <a:lnTo>
                    <a:pt x="2012" y="2876"/>
                  </a:lnTo>
                  <a:lnTo>
                    <a:pt x="1946" y="2793"/>
                  </a:lnTo>
                  <a:lnTo>
                    <a:pt x="1879" y="2743"/>
                  </a:lnTo>
                  <a:lnTo>
                    <a:pt x="1829" y="2727"/>
                  </a:lnTo>
                  <a:lnTo>
                    <a:pt x="516" y="2727"/>
                  </a:lnTo>
                  <a:lnTo>
                    <a:pt x="516" y="1862"/>
                  </a:lnTo>
                  <a:lnTo>
                    <a:pt x="1646" y="1862"/>
                  </a:lnTo>
                  <a:lnTo>
                    <a:pt x="1696" y="1846"/>
                  </a:lnTo>
                  <a:lnTo>
                    <a:pt x="1779" y="1796"/>
                  </a:lnTo>
                  <a:lnTo>
                    <a:pt x="1829" y="1713"/>
                  </a:lnTo>
                  <a:lnTo>
                    <a:pt x="1846" y="1663"/>
                  </a:lnTo>
                  <a:lnTo>
                    <a:pt x="1846" y="1613"/>
                  </a:lnTo>
                  <a:lnTo>
                    <a:pt x="1846" y="1563"/>
                  </a:lnTo>
                  <a:lnTo>
                    <a:pt x="1829" y="1513"/>
                  </a:lnTo>
                  <a:lnTo>
                    <a:pt x="1779" y="1430"/>
                  </a:lnTo>
                  <a:lnTo>
                    <a:pt x="1696" y="1380"/>
                  </a:lnTo>
                  <a:lnTo>
                    <a:pt x="1646" y="1364"/>
                  </a:lnTo>
                  <a:lnTo>
                    <a:pt x="516" y="1364"/>
                  </a:lnTo>
                  <a:lnTo>
                    <a:pt x="516" y="516"/>
                  </a:lnTo>
                  <a:lnTo>
                    <a:pt x="1779" y="516"/>
                  </a:lnTo>
                  <a:lnTo>
                    <a:pt x="1829" y="499"/>
                  </a:lnTo>
                  <a:lnTo>
                    <a:pt x="1862" y="483"/>
                  </a:lnTo>
                  <a:lnTo>
                    <a:pt x="1946" y="433"/>
                  </a:lnTo>
                  <a:lnTo>
                    <a:pt x="2012" y="350"/>
                  </a:lnTo>
                  <a:lnTo>
                    <a:pt x="2012" y="300"/>
                  </a:lnTo>
                  <a:lnTo>
                    <a:pt x="2029" y="250"/>
                  </a:lnTo>
                  <a:lnTo>
                    <a:pt x="2012" y="200"/>
                  </a:lnTo>
                  <a:lnTo>
                    <a:pt x="2012" y="150"/>
                  </a:lnTo>
                  <a:lnTo>
                    <a:pt x="1946" y="67"/>
                  </a:lnTo>
                  <a:lnTo>
                    <a:pt x="1862" y="17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6018100" y="2460850"/>
              <a:ext cx="12500" cy="81050"/>
            </a:xfrm>
            <a:custGeom>
              <a:avLst/>
              <a:gdLst/>
              <a:ahLst/>
              <a:cxnLst/>
              <a:rect l="l" t="t" r="r" b="b"/>
              <a:pathLst>
                <a:path w="500" h="3242" extrusionOk="0">
                  <a:moveTo>
                    <a:pt x="250" y="1"/>
                  </a:moveTo>
                  <a:lnTo>
                    <a:pt x="200" y="17"/>
                  </a:lnTo>
                  <a:lnTo>
                    <a:pt x="167" y="17"/>
                  </a:lnTo>
                  <a:lnTo>
                    <a:pt x="84" y="84"/>
                  </a:lnTo>
                  <a:lnTo>
                    <a:pt x="17" y="167"/>
                  </a:lnTo>
                  <a:lnTo>
                    <a:pt x="17" y="200"/>
                  </a:lnTo>
                  <a:lnTo>
                    <a:pt x="1" y="250"/>
                  </a:lnTo>
                  <a:lnTo>
                    <a:pt x="1" y="2128"/>
                  </a:lnTo>
                  <a:lnTo>
                    <a:pt x="1" y="2178"/>
                  </a:lnTo>
                  <a:lnTo>
                    <a:pt x="17" y="2228"/>
                  </a:lnTo>
                  <a:lnTo>
                    <a:pt x="84" y="2311"/>
                  </a:lnTo>
                  <a:lnTo>
                    <a:pt x="167" y="2361"/>
                  </a:lnTo>
                  <a:lnTo>
                    <a:pt x="200" y="2378"/>
                  </a:lnTo>
                  <a:lnTo>
                    <a:pt x="316" y="2378"/>
                  </a:lnTo>
                  <a:lnTo>
                    <a:pt x="366" y="2361"/>
                  </a:lnTo>
                  <a:lnTo>
                    <a:pt x="433" y="2294"/>
                  </a:lnTo>
                  <a:lnTo>
                    <a:pt x="483" y="2228"/>
                  </a:lnTo>
                  <a:lnTo>
                    <a:pt x="499" y="2178"/>
                  </a:lnTo>
                  <a:lnTo>
                    <a:pt x="499" y="2128"/>
                  </a:lnTo>
                  <a:lnTo>
                    <a:pt x="499" y="250"/>
                  </a:lnTo>
                  <a:lnTo>
                    <a:pt x="499" y="200"/>
                  </a:lnTo>
                  <a:lnTo>
                    <a:pt x="483" y="167"/>
                  </a:lnTo>
                  <a:lnTo>
                    <a:pt x="433" y="84"/>
                  </a:lnTo>
                  <a:lnTo>
                    <a:pt x="350" y="17"/>
                  </a:lnTo>
                  <a:lnTo>
                    <a:pt x="316" y="17"/>
                  </a:lnTo>
                  <a:lnTo>
                    <a:pt x="250" y="1"/>
                  </a:lnTo>
                  <a:close/>
                  <a:moveTo>
                    <a:pt x="200" y="2643"/>
                  </a:moveTo>
                  <a:lnTo>
                    <a:pt x="167" y="2660"/>
                  </a:lnTo>
                  <a:lnTo>
                    <a:pt x="84" y="2710"/>
                  </a:lnTo>
                  <a:lnTo>
                    <a:pt x="17" y="2793"/>
                  </a:lnTo>
                  <a:lnTo>
                    <a:pt x="17" y="2843"/>
                  </a:lnTo>
                  <a:lnTo>
                    <a:pt x="1" y="2893"/>
                  </a:lnTo>
                  <a:lnTo>
                    <a:pt x="1" y="2976"/>
                  </a:lnTo>
                  <a:lnTo>
                    <a:pt x="1" y="3026"/>
                  </a:lnTo>
                  <a:lnTo>
                    <a:pt x="17" y="3076"/>
                  </a:lnTo>
                  <a:lnTo>
                    <a:pt x="84" y="3159"/>
                  </a:lnTo>
                  <a:lnTo>
                    <a:pt x="167" y="3209"/>
                  </a:lnTo>
                  <a:lnTo>
                    <a:pt x="200" y="3225"/>
                  </a:lnTo>
                  <a:lnTo>
                    <a:pt x="250" y="3242"/>
                  </a:lnTo>
                  <a:lnTo>
                    <a:pt x="250" y="3225"/>
                  </a:lnTo>
                  <a:lnTo>
                    <a:pt x="300" y="3225"/>
                  </a:lnTo>
                  <a:lnTo>
                    <a:pt x="350" y="3209"/>
                  </a:lnTo>
                  <a:lnTo>
                    <a:pt x="433" y="3159"/>
                  </a:lnTo>
                  <a:lnTo>
                    <a:pt x="483" y="3076"/>
                  </a:lnTo>
                  <a:lnTo>
                    <a:pt x="499" y="3026"/>
                  </a:lnTo>
                  <a:lnTo>
                    <a:pt x="499" y="2976"/>
                  </a:lnTo>
                  <a:lnTo>
                    <a:pt x="499" y="2893"/>
                  </a:lnTo>
                  <a:lnTo>
                    <a:pt x="499" y="2843"/>
                  </a:lnTo>
                  <a:lnTo>
                    <a:pt x="483" y="2793"/>
                  </a:lnTo>
                  <a:lnTo>
                    <a:pt x="433" y="2710"/>
                  </a:lnTo>
                  <a:lnTo>
                    <a:pt x="350" y="2660"/>
                  </a:lnTo>
                  <a:lnTo>
                    <a:pt x="316" y="26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5365725" y="25967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1065"/>
                  </a:lnTo>
                  <a:lnTo>
                    <a:pt x="17" y="1098"/>
                  </a:lnTo>
                  <a:lnTo>
                    <a:pt x="50" y="1114"/>
                  </a:lnTo>
                  <a:lnTo>
                    <a:pt x="615" y="1114"/>
                  </a:lnTo>
                  <a:lnTo>
                    <a:pt x="649" y="1098"/>
                  </a:lnTo>
                  <a:lnTo>
                    <a:pt x="649" y="1065"/>
                  </a:lnTo>
                  <a:lnTo>
                    <a:pt x="649" y="1048"/>
                  </a:lnTo>
                  <a:lnTo>
                    <a:pt x="615" y="1031"/>
                  </a:lnTo>
                  <a:lnTo>
                    <a:pt x="84" y="1031"/>
                  </a:lnTo>
                  <a:lnTo>
                    <a:pt x="84" y="34"/>
                  </a:lnTo>
                  <a:lnTo>
                    <a:pt x="67" y="1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5386500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66" y="83"/>
                  </a:lnTo>
                  <a:lnTo>
                    <a:pt x="532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83"/>
                  </a:lnTo>
                  <a:lnTo>
                    <a:pt x="699" y="349"/>
                  </a:lnTo>
                  <a:lnTo>
                    <a:pt x="699" y="416"/>
                  </a:lnTo>
                  <a:lnTo>
                    <a:pt x="682" y="466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82" y="682"/>
                  </a:lnTo>
                  <a:lnTo>
                    <a:pt x="433" y="698"/>
                  </a:lnTo>
                  <a:lnTo>
                    <a:pt x="300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67" y="383"/>
                  </a:lnTo>
                  <a:lnTo>
                    <a:pt x="67" y="366"/>
                  </a:lnTo>
                  <a:lnTo>
                    <a:pt x="84" y="299"/>
                  </a:lnTo>
                  <a:lnTo>
                    <a:pt x="100" y="250"/>
                  </a:lnTo>
                  <a:lnTo>
                    <a:pt x="133" y="200"/>
                  </a:lnTo>
                  <a:lnTo>
                    <a:pt x="183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416"/>
                  </a:lnTo>
                  <a:lnTo>
                    <a:pt x="0" y="482"/>
                  </a:lnTo>
                  <a:lnTo>
                    <a:pt x="34" y="565"/>
                  </a:lnTo>
                  <a:lnTo>
                    <a:pt x="67" y="615"/>
                  </a:lnTo>
                  <a:lnTo>
                    <a:pt x="117" y="682"/>
                  </a:lnTo>
                  <a:lnTo>
                    <a:pt x="183" y="715"/>
                  </a:lnTo>
                  <a:lnTo>
                    <a:pt x="250" y="748"/>
                  </a:lnTo>
                  <a:lnTo>
                    <a:pt x="333" y="781"/>
                  </a:lnTo>
                  <a:lnTo>
                    <a:pt x="399" y="781"/>
                  </a:lnTo>
                  <a:lnTo>
                    <a:pt x="482" y="765"/>
                  </a:lnTo>
                  <a:lnTo>
                    <a:pt x="549" y="732"/>
                  </a:lnTo>
                  <a:lnTo>
                    <a:pt x="615" y="698"/>
                  </a:lnTo>
                  <a:lnTo>
                    <a:pt x="682" y="648"/>
                  </a:lnTo>
                  <a:lnTo>
                    <a:pt x="715" y="582"/>
                  </a:lnTo>
                  <a:lnTo>
                    <a:pt x="748" y="515"/>
                  </a:lnTo>
                  <a:lnTo>
                    <a:pt x="765" y="44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82" y="50"/>
                  </a:lnTo>
                  <a:lnTo>
                    <a:pt x="516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5411425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34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34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7" y="283"/>
                  </a:lnTo>
                  <a:lnTo>
                    <a:pt x="167" y="200"/>
                  </a:lnTo>
                  <a:lnTo>
                    <a:pt x="217" y="150"/>
                  </a:lnTo>
                  <a:lnTo>
                    <a:pt x="267" y="117"/>
                  </a:lnTo>
                  <a:lnTo>
                    <a:pt x="333" y="83"/>
                  </a:lnTo>
                  <a:lnTo>
                    <a:pt x="400" y="83"/>
                  </a:lnTo>
                  <a:lnTo>
                    <a:pt x="416" y="67"/>
                  </a:lnTo>
                  <a:lnTo>
                    <a:pt x="433" y="33"/>
                  </a:lnTo>
                  <a:lnTo>
                    <a:pt x="416" y="17"/>
                  </a:lnTo>
                  <a:lnTo>
                    <a:pt x="400" y="0"/>
                  </a:lnTo>
                  <a:lnTo>
                    <a:pt x="300" y="17"/>
                  </a:lnTo>
                  <a:lnTo>
                    <a:pt x="217" y="50"/>
                  </a:lnTo>
                  <a:lnTo>
                    <a:pt x="134" y="117"/>
                  </a:lnTo>
                  <a:lnTo>
                    <a:pt x="84" y="200"/>
                  </a:lnTo>
                  <a:lnTo>
                    <a:pt x="67" y="216"/>
                  </a:lnTo>
                  <a:lnTo>
                    <a:pt x="67" y="33"/>
                  </a:lnTo>
                  <a:lnTo>
                    <a:pt x="67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5425150" y="2605050"/>
              <a:ext cx="19125" cy="19550"/>
            </a:xfrm>
            <a:custGeom>
              <a:avLst/>
              <a:gdLst/>
              <a:ahLst/>
              <a:cxnLst/>
              <a:rect l="l" t="t" r="r" b="b"/>
              <a:pathLst>
                <a:path w="765" h="782" extrusionOk="0">
                  <a:moveTo>
                    <a:pt x="383" y="83"/>
                  </a:moveTo>
                  <a:lnTo>
                    <a:pt x="482" y="100"/>
                  </a:lnTo>
                  <a:lnTo>
                    <a:pt x="582" y="150"/>
                  </a:lnTo>
                  <a:lnTo>
                    <a:pt x="648" y="233"/>
                  </a:lnTo>
                  <a:lnTo>
                    <a:pt x="682" y="333"/>
                  </a:lnTo>
                  <a:lnTo>
                    <a:pt x="83" y="333"/>
                  </a:lnTo>
                  <a:lnTo>
                    <a:pt x="117" y="233"/>
                  </a:lnTo>
                  <a:lnTo>
                    <a:pt x="183" y="150"/>
                  </a:lnTo>
                  <a:lnTo>
                    <a:pt x="283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33" y="33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3" y="233"/>
                  </a:lnTo>
                  <a:lnTo>
                    <a:pt x="17" y="316"/>
                  </a:lnTo>
                  <a:lnTo>
                    <a:pt x="0" y="383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33" y="549"/>
                  </a:lnTo>
                  <a:lnTo>
                    <a:pt x="67" y="599"/>
                  </a:lnTo>
                  <a:lnTo>
                    <a:pt x="117" y="665"/>
                  </a:lnTo>
                  <a:lnTo>
                    <a:pt x="166" y="715"/>
                  </a:lnTo>
                  <a:lnTo>
                    <a:pt x="233" y="748"/>
                  </a:lnTo>
                  <a:lnTo>
                    <a:pt x="299" y="765"/>
                  </a:lnTo>
                  <a:lnTo>
                    <a:pt x="383" y="781"/>
                  </a:lnTo>
                  <a:lnTo>
                    <a:pt x="482" y="765"/>
                  </a:lnTo>
                  <a:lnTo>
                    <a:pt x="565" y="732"/>
                  </a:lnTo>
                  <a:lnTo>
                    <a:pt x="632" y="682"/>
                  </a:lnTo>
                  <a:lnTo>
                    <a:pt x="698" y="599"/>
                  </a:lnTo>
                  <a:lnTo>
                    <a:pt x="698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32" y="665"/>
                  </a:lnTo>
                  <a:lnTo>
                    <a:pt x="466" y="682"/>
                  </a:lnTo>
                  <a:lnTo>
                    <a:pt x="383" y="698"/>
                  </a:lnTo>
                  <a:lnTo>
                    <a:pt x="333" y="682"/>
                  </a:lnTo>
                  <a:lnTo>
                    <a:pt x="266" y="665"/>
                  </a:lnTo>
                  <a:lnTo>
                    <a:pt x="216" y="648"/>
                  </a:lnTo>
                  <a:lnTo>
                    <a:pt x="166" y="599"/>
                  </a:lnTo>
                  <a:lnTo>
                    <a:pt x="133" y="565"/>
                  </a:lnTo>
                  <a:lnTo>
                    <a:pt x="117" y="515"/>
                  </a:lnTo>
                  <a:lnTo>
                    <a:pt x="83" y="449"/>
                  </a:lnTo>
                  <a:lnTo>
                    <a:pt x="83" y="399"/>
                  </a:lnTo>
                  <a:lnTo>
                    <a:pt x="715" y="399"/>
                  </a:lnTo>
                  <a:lnTo>
                    <a:pt x="748" y="383"/>
                  </a:lnTo>
                  <a:lnTo>
                    <a:pt x="765" y="366"/>
                  </a:lnTo>
                  <a:lnTo>
                    <a:pt x="748" y="283"/>
                  </a:lnTo>
                  <a:lnTo>
                    <a:pt x="732" y="216"/>
                  </a:lnTo>
                  <a:lnTo>
                    <a:pt x="682" y="150"/>
                  </a:lnTo>
                  <a:lnTo>
                    <a:pt x="648" y="100"/>
                  </a:lnTo>
                  <a:lnTo>
                    <a:pt x="582" y="50"/>
                  </a:lnTo>
                  <a:lnTo>
                    <a:pt x="51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5451725" y="2605450"/>
              <a:ext cx="29550" cy="19150"/>
            </a:xfrm>
            <a:custGeom>
              <a:avLst/>
              <a:gdLst/>
              <a:ahLst/>
              <a:cxnLst/>
              <a:rect l="l" t="t" r="r" b="b"/>
              <a:pathLst>
                <a:path w="1182" h="766" extrusionOk="0">
                  <a:moveTo>
                    <a:pt x="807" y="72"/>
                  </a:moveTo>
                  <a:lnTo>
                    <a:pt x="749" y="84"/>
                  </a:lnTo>
                  <a:lnTo>
                    <a:pt x="666" y="134"/>
                  </a:lnTo>
                  <a:lnTo>
                    <a:pt x="653" y="150"/>
                  </a:lnTo>
                  <a:lnTo>
                    <a:pt x="682" y="150"/>
                  </a:lnTo>
                  <a:lnTo>
                    <a:pt x="732" y="117"/>
                  </a:lnTo>
                  <a:lnTo>
                    <a:pt x="807" y="72"/>
                  </a:lnTo>
                  <a:close/>
                  <a:moveTo>
                    <a:pt x="1" y="1"/>
                  </a:moveTo>
                  <a:lnTo>
                    <a:pt x="1" y="34"/>
                  </a:lnTo>
                  <a:lnTo>
                    <a:pt x="1" y="749"/>
                  </a:lnTo>
                  <a:lnTo>
                    <a:pt x="1" y="765"/>
                  </a:lnTo>
                  <a:lnTo>
                    <a:pt x="51" y="765"/>
                  </a:lnTo>
                  <a:lnTo>
                    <a:pt x="67" y="732"/>
                  </a:lnTo>
                  <a:lnTo>
                    <a:pt x="67" y="317"/>
                  </a:lnTo>
                  <a:lnTo>
                    <a:pt x="84" y="217"/>
                  </a:lnTo>
                  <a:lnTo>
                    <a:pt x="134" y="150"/>
                  </a:lnTo>
                  <a:lnTo>
                    <a:pt x="217" y="101"/>
                  </a:lnTo>
                  <a:lnTo>
                    <a:pt x="317" y="84"/>
                  </a:lnTo>
                  <a:lnTo>
                    <a:pt x="400" y="101"/>
                  </a:lnTo>
                  <a:lnTo>
                    <a:pt x="483" y="150"/>
                  </a:lnTo>
                  <a:lnTo>
                    <a:pt x="533" y="217"/>
                  </a:lnTo>
                  <a:lnTo>
                    <a:pt x="549" y="317"/>
                  </a:lnTo>
                  <a:lnTo>
                    <a:pt x="549" y="749"/>
                  </a:lnTo>
                  <a:lnTo>
                    <a:pt x="583" y="749"/>
                  </a:lnTo>
                  <a:lnTo>
                    <a:pt x="599" y="732"/>
                  </a:lnTo>
                  <a:lnTo>
                    <a:pt x="599" y="300"/>
                  </a:lnTo>
                  <a:lnTo>
                    <a:pt x="616" y="200"/>
                  </a:lnTo>
                  <a:lnTo>
                    <a:pt x="653" y="150"/>
                  </a:lnTo>
                  <a:lnTo>
                    <a:pt x="500" y="150"/>
                  </a:lnTo>
                  <a:lnTo>
                    <a:pt x="450" y="117"/>
                  </a:lnTo>
                  <a:lnTo>
                    <a:pt x="383" y="84"/>
                  </a:lnTo>
                  <a:lnTo>
                    <a:pt x="350" y="51"/>
                  </a:lnTo>
                  <a:lnTo>
                    <a:pt x="317" y="1"/>
                  </a:lnTo>
                  <a:lnTo>
                    <a:pt x="234" y="1"/>
                  </a:lnTo>
                  <a:lnTo>
                    <a:pt x="184" y="17"/>
                  </a:lnTo>
                  <a:lnTo>
                    <a:pt x="117" y="51"/>
                  </a:lnTo>
                  <a:lnTo>
                    <a:pt x="67" y="101"/>
                  </a:lnTo>
                  <a:lnTo>
                    <a:pt x="67" y="34"/>
                  </a:lnTo>
                  <a:lnTo>
                    <a:pt x="51" y="1"/>
                  </a:lnTo>
                  <a:close/>
                  <a:moveTo>
                    <a:pt x="865" y="1"/>
                  </a:moveTo>
                  <a:lnTo>
                    <a:pt x="815" y="67"/>
                  </a:lnTo>
                  <a:lnTo>
                    <a:pt x="807" y="72"/>
                  </a:lnTo>
                  <a:lnTo>
                    <a:pt x="807" y="72"/>
                  </a:lnTo>
                  <a:lnTo>
                    <a:pt x="832" y="67"/>
                  </a:lnTo>
                  <a:lnTo>
                    <a:pt x="932" y="84"/>
                  </a:lnTo>
                  <a:lnTo>
                    <a:pt x="1015" y="134"/>
                  </a:lnTo>
                  <a:lnTo>
                    <a:pt x="1065" y="200"/>
                  </a:lnTo>
                  <a:lnTo>
                    <a:pt x="1081" y="300"/>
                  </a:lnTo>
                  <a:lnTo>
                    <a:pt x="1115" y="732"/>
                  </a:lnTo>
                  <a:lnTo>
                    <a:pt x="1115" y="765"/>
                  </a:lnTo>
                  <a:lnTo>
                    <a:pt x="1164" y="765"/>
                  </a:lnTo>
                  <a:lnTo>
                    <a:pt x="1181" y="732"/>
                  </a:lnTo>
                  <a:lnTo>
                    <a:pt x="1181" y="317"/>
                  </a:lnTo>
                  <a:lnTo>
                    <a:pt x="1181" y="250"/>
                  </a:lnTo>
                  <a:lnTo>
                    <a:pt x="1164" y="184"/>
                  </a:lnTo>
                  <a:lnTo>
                    <a:pt x="1131" y="134"/>
                  </a:lnTo>
                  <a:lnTo>
                    <a:pt x="1098" y="84"/>
                  </a:lnTo>
                  <a:lnTo>
                    <a:pt x="1048" y="51"/>
                  </a:lnTo>
                  <a:lnTo>
                    <a:pt x="998" y="17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5500350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7" y="101"/>
                  </a:lnTo>
                  <a:lnTo>
                    <a:pt x="51" y="117"/>
                  </a:lnTo>
                  <a:lnTo>
                    <a:pt x="67" y="101"/>
                  </a:lnTo>
                  <a:lnTo>
                    <a:pt x="84" y="67"/>
                  </a:lnTo>
                  <a:lnTo>
                    <a:pt x="84" y="34"/>
                  </a:lnTo>
                  <a:lnTo>
                    <a:pt x="67" y="1"/>
                  </a:lnTo>
                  <a:close/>
                  <a:moveTo>
                    <a:pt x="51" y="250"/>
                  </a:moveTo>
                  <a:lnTo>
                    <a:pt x="17" y="267"/>
                  </a:lnTo>
                  <a:lnTo>
                    <a:pt x="1" y="283"/>
                  </a:lnTo>
                  <a:lnTo>
                    <a:pt x="1" y="982"/>
                  </a:lnTo>
                  <a:lnTo>
                    <a:pt x="1" y="998"/>
                  </a:lnTo>
                  <a:lnTo>
                    <a:pt x="17" y="1015"/>
                  </a:lnTo>
                  <a:lnTo>
                    <a:pt x="51" y="1031"/>
                  </a:lnTo>
                  <a:lnTo>
                    <a:pt x="67" y="1015"/>
                  </a:lnTo>
                  <a:lnTo>
                    <a:pt x="84" y="982"/>
                  </a:lnTo>
                  <a:lnTo>
                    <a:pt x="84" y="283"/>
                  </a:lnTo>
                  <a:lnTo>
                    <a:pt x="67" y="267"/>
                  </a:lnTo>
                  <a:lnTo>
                    <a:pt x="51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5509900" y="2605050"/>
              <a:ext cx="14575" cy="19550"/>
            </a:xfrm>
            <a:custGeom>
              <a:avLst/>
              <a:gdLst/>
              <a:ahLst/>
              <a:cxnLst/>
              <a:rect l="l" t="t" r="r" b="b"/>
              <a:pathLst>
                <a:path w="583" h="782" extrusionOk="0">
                  <a:moveTo>
                    <a:pt x="317" y="0"/>
                  </a:moveTo>
                  <a:lnTo>
                    <a:pt x="217" y="17"/>
                  </a:lnTo>
                  <a:lnTo>
                    <a:pt x="117" y="67"/>
                  </a:lnTo>
                  <a:lnTo>
                    <a:pt x="84" y="83"/>
                  </a:lnTo>
                  <a:lnTo>
                    <a:pt x="67" y="133"/>
                  </a:lnTo>
                  <a:lnTo>
                    <a:pt x="51" y="166"/>
                  </a:lnTo>
                  <a:lnTo>
                    <a:pt x="34" y="216"/>
                  </a:lnTo>
                  <a:lnTo>
                    <a:pt x="51" y="250"/>
                  </a:lnTo>
                  <a:lnTo>
                    <a:pt x="67" y="299"/>
                  </a:lnTo>
                  <a:lnTo>
                    <a:pt x="84" y="333"/>
                  </a:lnTo>
                  <a:lnTo>
                    <a:pt x="117" y="349"/>
                  </a:lnTo>
                  <a:lnTo>
                    <a:pt x="200" y="399"/>
                  </a:lnTo>
                  <a:lnTo>
                    <a:pt x="300" y="416"/>
                  </a:lnTo>
                  <a:lnTo>
                    <a:pt x="383" y="432"/>
                  </a:lnTo>
                  <a:lnTo>
                    <a:pt x="466" y="466"/>
                  </a:lnTo>
                  <a:lnTo>
                    <a:pt x="483" y="499"/>
                  </a:lnTo>
                  <a:lnTo>
                    <a:pt x="516" y="515"/>
                  </a:lnTo>
                  <a:lnTo>
                    <a:pt x="516" y="565"/>
                  </a:lnTo>
                  <a:lnTo>
                    <a:pt x="516" y="599"/>
                  </a:lnTo>
                  <a:lnTo>
                    <a:pt x="500" y="632"/>
                  </a:lnTo>
                  <a:lnTo>
                    <a:pt x="466" y="665"/>
                  </a:lnTo>
                  <a:lnTo>
                    <a:pt x="383" y="698"/>
                  </a:lnTo>
                  <a:lnTo>
                    <a:pt x="300" y="698"/>
                  </a:lnTo>
                  <a:lnTo>
                    <a:pt x="167" y="682"/>
                  </a:lnTo>
                  <a:lnTo>
                    <a:pt x="67" y="615"/>
                  </a:lnTo>
                  <a:lnTo>
                    <a:pt x="51" y="615"/>
                  </a:lnTo>
                  <a:lnTo>
                    <a:pt x="34" y="599"/>
                  </a:lnTo>
                  <a:lnTo>
                    <a:pt x="1" y="615"/>
                  </a:lnTo>
                  <a:lnTo>
                    <a:pt x="1" y="648"/>
                  </a:lnTo>
                  <a:lnTo>
                    <a:pt x="18" y="665"/>
                  </a:lnTo>
                  <a:lnTo>
                    <a:pt x="84" y="715"/>
                  </a:lnTo>
                  <a:lnTo>
                    <a:pt x="151" y="748"/>
                  </a:lnTo>
                  <a:lnTo>
                    <a:pt x="234" y="765"/>
                  </a:lnTo>
                  <a:lnTo>
                    <a:pt x="300" y="781"/>
                  </a:lnTo>
                  <a:lnTo>
                    <a:pt x="400" y="765"/>
                  </a:lnTo>
                  <a:lnTo>
                    <a:pt x="500" y="715"/>
                  </a:lnTo>
                  <a:lnTo>
                    <a:pt x="533" y="682"/>
                  </a:lnTo>
                  <a:lnTo>
                    <a:pt x="566" y="648"/>
                  </a:lnTo>
                  <a:lnTo>
                    <a:pt x="583" y="599"/>
                  </a:lnTo>
                  <a:lnTo>
                    <a:pt x="583" y="549"/>
                  </a:lnTo>
                  <a:lnTo>
                    <a:pt x="583" y="515"/>
                  </a:lnTo>
                  <a:lnTo>
                    <a:pt x="566" y="466"/>
                  </a:lnTo>
                  <a:lnTo>
                    <a:pt x="533" y="432"/>
                  </a:lnTo>
                  <a:lnTo>
                    <a:pt x="500" y="399"/>
                  </a:lnTo>
                  <a:lnTo>
                    <a:pt x="416" y="349"/>
                  </a:lnTo>
                  <a:lnTo>
                    <a:pt x="317" y="333"/>
                  </a:lnTo>
                  <a:lnTo>
                    <a:pt x="234" y="316"/>
                  </a:lnTo>
                  <a:lnTo>
                    <a:pt x="151" y="283"/>
                  </a:lnTo>
                  <a:lnTo>
                    <a:pt x="117" y="250"/>
                  </a:lnTo>
                  <a:lnTo>
                    <a:pt x="117" y="200"/>
                  </a:lnTo>
                  <a:lnTo>
                    <a:pt x="117" y="150"/>
                  </a:lnTo>
                  <a:lnTo>
                    <a:pt x="151" y="117"/>
                  </a:lnTo>
                  <a:lnTo>
                    <a:pt x="234" y="83"/>
                  </a:lnTo>
                  <a:lnTo>
                    <a:pt x="300" y="67"/>
                  </a:lnTo>
                  <a:lnTo>
                    <a:pt x="400" y="100"/>
                  </a:lnTo>
                  <a:lnTo>
                    <a:pt x="500" y="150"/>
                  </a:lnTo>
                  <a:lnTo>
                    <a:pt x="549" y="150"/>
                  </a:lnTo>
                  <a:lnTo>
                    <a:pt x="549" y="117"/>
                  </a:lnTo>
                  <a:lnTo>
                    <a:pt x="533" y="83"/>
                  </a:lnTo>
                  <a:lnTo>
                    <a:pt x="433" y="33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5541075" y="2605050"/>
              <a:ext cx="18300" cy="19550"/>
            </a:xfrm>
            <a:custGeom>
              <a:avLst/>
              <a:gdLst/>
              <a:ahLst/>
              <a:cxnLst/>
              <a:rect l="l" t="t" r="r" b="b"/>
              <a:pathLst>
                <a:path w="732" h="782" extrusionOk="0">
                  <a:moveTo>
                    <a:pt x="399" y="117"/>
                  </a:moveTo>
                  <a:lnTo>
                    <a:pt x="466" y="133"/>
                  </a:lnTo>
                  <a:lnTo>
                    <a:pt x="516" y="150"/>
                  </a:lnTo>
                  <a:lnTo>
                    <a:pt x="549" y="183"/>
                  </a:lnTo>
                  <a:lnTo>
                    <a:pt x="599" y="233"/>
                  </a:lnTo>
                  <a:lnTo>
                    <a:pt x="632" y="283"/>
                  </a:lnTo>
                  <a:lnTo>
                    <a:pt x="649" y="333"/>
                  </a:lnTo>
                  <a:lnTo>
                    <a:pt x="649" y="383"/>
                  </a:lnTo>
                  <a:lnTo>
                    <a:pt x="649" y="449"/>
                  </a:lnTo>
                  <a:lnTo>
                    <a:pt x="632" y="499"/>
                  </a:lnTo>
                  <a:lnTo>
                    <a:pt x="616" y="565"/>
                  </a:lnTo>
                  <a:lnTo>
                    <a:pt x="582" y="599"/>
                  </a:lnTo>
                  <a:lnTo>
                    <a:pt x="532" y="648"/>
                  </a:lnTo>
                  <a:lnTo>
                    <a:pt x="483" y="665"/>
                  </a:lnTo>
                  <a:lnTo>
                    <a:pt x="433" y="698"/>
                  </a:lnTo>
                  <a:lnTo>
                    <a:pt x="316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7" y="615"/>
                  </a:lnTo>
                  <a:lnTo>
                    <a:pt x="133" y="582"/>
                  </a:lnTo>
                  <a:lnTo>
                    <a:pt x="100" y="532"/>
                  </a:lnTo>
                  <a:lnTo>
                    <a:pt x="84" y="482"/>
                  </a:lnTo>
                  <a:lnTo>
                    <a:pt x="67" y="432"/>
                  </a:lnTo>
                  <a:lnTo>
                    <a:pt x="67" y="366"/>
                  </a:lnTo>
                  <a:lnTo>
                    <a:pt x="84" y="316"/>
                  </a:lnTo>
                  <a:lnTo>
                    <a:pt x="117" y="266"/>
                  </a:lnTo>
                  <a:lnTo>
                    <a:pt x="150" y="216"/>
                  </a:lnTo>
                  <a:lnTo>
                    <a:pt x="183" y="183"/>
                  </a:lnTo>
                  <a:lnTo>
                    <a:pt x="233" y="150"/>
                  </a:lnTo>
                  <a:lnTo>
                    <a:pt x="283" y="133"/>
                  </a:lnTo>
                  <a:lnTo>
                    <a:pt x="350" y="117"/>
                  </a:lnTo>
                  <a:close/>
                  <a:moveTo>
                    <a:pt x="366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84" y="166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66"/>
                  </a:lnTo>
                  <a:lnTo>
                    <a:pt x="1" y="432"/>
                  </a:lnTo>
                  <a:lnTo>
                    <a:pt x="34" y="515"/>
                  </a:lnTo>
                  <a:lnTo>
                    <a:pt x="50" y="582"/>
                  </a:lnTo>
                  <a:lnTo>
                    <a:pt x="100" y="648"/>
                  </a:lnTo>
                  <a:lnTo>
                    <a:pt x="150" y="698"/>
                  </a:lnTo>
                  <a:lnTo>
                    <a:pt x="217" y="732"/>
                  </a:lnTo>
                  <a:lnTo>
                    <a:pt x="283" y="765"/>
                  </a:lnTo>
                  <a:lnTo>
                    <a:pt x="366" y="781"/>
                  </a:lnTo>
                  <a:lnTo>
                    <a:pt x="449" y="765"/>
                  </a:lnTo>
                  <a:lnTo>
                    <a:pt x="532" y="732"/>
                  </a:lnTo>
                  <a:lnTo>
                    <a:pt x="599" y="682"/>
                  </a:lnTo>
                  <a:lnTo>
                    <a:pt x="649" y="615"/>
                  </a:lnTo>
                  <a:lnTo>
                    <a:pt x="649" y="732"/>
                  </a:lnTo>
                  <a:lnTo>
                    <a:pt x="665" y="765"/>
                  </a:lnTo>
                  <a:lnTo>
                    <a:pt x="699" y="781"/>
                  </a:lnTo>
                  <a:lnTo>
                    <a:pt x="715" y="765"/>
                  </a:lnTo>
                  <a:lnTo>
                    <a:pt x="732" y="732"/>
                  </a:lnTo>
                  <a:lnTo>
                    <a:pt x="732" y="33"/>
                  </a:lnTo>
                  <a:lnTo>
                    <a:pt x="715" y="17"/>
                  </a:lnTo>
                  <a:lnTo>
                    <a:pt x="699" y="0"/>
                  </a:lnTo>
                  <a:lnTo>
                    <a:pt x="665" y="17"/>
                  </a:lnTo>
                  <a:lnTo>
                    <a:pt x="649" y="33"/>
                  </a:lnTo>
                  <a:lnTo>
                    <a:pt x="649" y="150"/>
                  </a:lnTo>
                  <a:lnTo>
                    <a:pt x="599" y="83"/>
                  </a:lnTo>
                  <a:lnTo>
                    <a:pt x="532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5579300" y="2605050"/>
              <a:ext cx="18300" cy="27850"/>
            </a:xfrm>
            <a:custGeom>
              <a:avLst/>
              <a:gdLst/>
              <a:ahLst/>
              <a:cxnLst/>
              <a:rect l="l" t="t" r="r" b="b"/>
              <a:pathLst>
                <a:path w="732" h="1114" extrusionOk="0">
                  <a:moveTo>
                    <a:pt x="449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99" y="166"/>
                  </a:lnTo>
                  <a:lnTo>
                    <a:pt x="632" y="216"/>
                  </a:lnTo>
                  <a:lnTo>
                    <a:pt x="666" y="266"/>
                  </a:lnTo>
                  <a:lnTo>
                    <a:pt x="682" y="316"/>
                  </a:lnTo>
                  <a:lnTo>
                    <a:pt x="682" y="383"/>
                  </a:lnTo>
                  <a:lnTo>
                    <a:pt x="682" y="449"/>
                  </a:lnTo>
                  <a:lnTo>
                    <a:pt x="666" y="499"/>
                  </a:lnTo>
                  <a:lnTo>
                    <a:pt x="632" y="549"/>
                  </a:lnTo>
                  <a:lnTo>
                    <a:pt x="599" y="599"/>
                  </a:lnTo>
                  <a:lnTo>
                    <a:pt x="549" y="632"/>
                  </a:lnTo>
                  <a:lnTo>
                    <a:pt x="499" y="665"/>
                  </a:lnTo>
                  <a:lnTo>
                    <a:pt x="449" y="682"/>
                  </a:lnTo>
                  <a:lnTo>
                    <a:pt x="316" y="682"/>
                  </a:lnTo>
                  <a:lnTo>
                    <a:pt x="267" y="665"/>
                  </a:lnTo>
                  <a:lnTo>
                    <a:pt x="217" y="632"/>
                  </a:lnTo>
                  <a:lnTo>
                    <a:pt x="167" y="599"/>
                  </a:lnTo>
                  <a:lnTo>
                    <a:pt x="134" y="549"/>
                  </a:lnTo>
                  <a:lnTo>
                    <a:pt x="117" y="499"/>
                  </a:lnTo>
                  <a:lnTo>
                    <a:pt x="100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316"/>
                  </a:lnTo>
                  <a:lnTo>
                    <a:pt x="117" y="250"/>
                  </a:lnTo>
                  <a:lnTo>
                    <a:pt x="134" y="200"/>
                  </a:lnTo>
                  <a:lnTo>
                    <a:pt x="183" y="166"/>
                  </a:lnTo>
                  <a:lnTo>
                    <a:pt x="217" y="133"/>
                  </a:lnTo>
                  <a:lnTo>
                    <a:pt x="267" y="100"/>
                  </a:lnTo>
                  <a:lnTo>
                    <a:pt x="333" y="83"/>
                  </a:lnTo>
                  <a:close/>
                  <a:moveTo>
                    <a:pt x="51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399"/>
                  </a:lnTo>
                  <a:lnTo>
                    <a:pt x="1" y="1081"/>
                  </a:lnTo>
                  <a:lnTo>
                    <a:pt x="17" y="1097"/>
                  </a:lnTo>
                  <a:lnTo>
                    <a:pt x="51" y="1114"/>
                  </a:lnTo>
                  <a:lnTo>
                    <a:pt x="67" y="1097"/>
                  </a:lnTo>
                  <a:lnTo>
                    <a:pt x="84" y="1081"/>
                  </a:lnTo>
                  <a:lnTo>
                    <a:pt x="84" y="615"/>
                  </a:lnTo>
                  <a:lnTo>
                    <a:pt x="150" y="682"/>
                  </a:lnTo>
                  <a:lnTo>
                    <a:pt x="217" y="732"/>
                  </a:lnTo>
                  <a:lnTo>
                    <a:pt x="300" y="765"/>
                  </a:lnTo>
                  <a:lnTo>
                    <a:pt x="449" y="765"/>
                  </a:lnTo>
                  <a:lnTo>
                    <a:pt x="516" y="732"/>
                  </a:lnTo>
                  <a:lnTo>
                    <a:pt x="582" y="698"/>
                  </a:lnTo>
                  <a:lnTo>
                    <a:pt x="632" y="665"/>
                  </a:lnTo>
                  <a:lnTo>
                    <a:pt x="666" y="615"/>
                  </a:lnTo>
                  <a:lnTo>
                    <a:pt x="699" y="549"/>
                  </a:lnTo>
                  <a:lnTo>
                    <a:pt x="732" y="482"/>
                  </a:lnTo>
                  <a:lnTo>
                    <a:pt x="732" y="416"/>
                  </a:lnTo>
                  <a:lnTo>
                    <a:pt x="732" y="333"/>
                  </a:lnTo>
                  <a:lnTo>
                    <a:pt x="715" y="266"/>
                  </a:lnTo>
                  <a:lnTo>
                    <a:pt x="682" y="200"/>
                  </a:lnTo>
                  <a:lnTo>
                    <a:pt x="649" y="133"/>
                  </a:lnTo>
                  <a:lnTo>
                    <a:pt x="599" y="83"/>
                  </a:lnTo>
                  <a:lnTo>
                    <a:pt x="533" y="33"/>
                  </a:lnTo>
                  <a:lnTo>
                    <a:pt x="466" y="17"/>
                  </a:lnTo>
                  <a:lnTo>
                    <a:pt x="383" y="0"/>
                  </a:lnTo>
                  <a:lnTo>
                    <a:pt x="300" y="17"/>
                  </a:lnTo>
                  <a:lnTo>
                    <a:pt x="217" y="33"/>
                  </a:lnTo>
                  <a:lnTo>
                    <a:pt x="150" y="83"/>
                  </a:lnTo>
                  <a:lnTo>
                    <a:pt x="84" y="150"/>
                  </a:lnTo>
                  <a:lnTo>
                    <a:pt x="84" y="33"/>
                  </a:lnTo>
                  <a:lnTo>
                    <a:pt x="6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5606325" y="25967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1081"/>
                  </a:lnTo>
                  <a:lnTo>
                    <a:pt x="0" y="1098"/>
                  </a:lnTo>
                  <a:lnTo>
                    <a:pt x="33" y="1114"/>
                  </a:lnTo>
                  <a:lnTo>
                    <a:pt x="50" y="1098"/>
                  </a:lnTo>
                  <a:lnTo>
                    <a:pt x="50" y="632"/>
                  </a:lnTo>
                  <a:lnTo>
                    <a:pt x="67" y="583"/>
                  </a:lnTo>
                  <a:lnTo>
                    <a:pt x="67" y="549"/>
                  </a:lnTo>
                  <a:lnTo>
                    <a:pt x="133" y="466"/>
                  </a:lnTo>
                  <a:lnTo>
                    <a:pt x="199" y="416"/>
                  </a:lnTo>
                  <a:lnTo>
                    <a:pt x="249" y="400"/>
                  </a:lnTo>
                  <a:lnTo>
                    <a:pt x="299" y="383"/>
                  </a:lnTo>
                  <a:lnTo>
                    <a:pt x="349" y="400"/>
                  </a:lnTo>
                  <a:lnTo>
                    <a:pt x="399" y="416"/>
                  </a:lnTo>
                  <a:lnTo>
                    <a:pt x="482" y="466"/>
                  </a:lnTo>
                  <a:lnTo>
                    <a:pt x="532" y="549"/>
                  </a:lnTo>
                  <a:lnTo>
                    <a:pt x="549" y="583"/>
                  </a:lnTo>
                  <a:lnTo>
                    <a:pt x="549" y="632"/>
                  </a:lnTo>
                  <a:lnTo>
                    <a:pt x="582" y="1081"/>
                  </a:lnTo>
                  <a:lnTo>
                    <a:pt x="565" y="1081"/>
                  </a:lnTo>
                  <a:lnTo>
                    <a:pt x="582" y="1098"/>
                  </a:lnTo>
                  <a:lnTo>
                    <a:pt x="615" y="1114"/>
                  </a:lnTo>
                  <a:lnTo>
                    <a:pt x="632" y="1098"/>
                  </a:lnTo>
                  <a:lnTo>
                    <a:pt x="648" y="1081"/>
                  </a:lnTo>
                  <a:lnTo>
                    <a:pt x="648" y="632"/>
                  </a:lnTo>
                  <a:lnTo>
                    <a:pt x="648" y="566"/>
                  </a:lnTo>
                  <a:lnTo>
                    <a:pt x="615" y="516"/>
                  </a:lnTo>
                  <a:lnTo>
                    <a:pt x="582" y="450"/>
                  </a:lnTo>
                  <a:lnTo>
                    <a:pt x="549" y="416"/>
                  </a:lnTo>
                  <a:lnTo>
                    <a:pt x="499" y="383"/>
                  </a:lnTo>
                  <a:lnTo>
                    <a:pt x="449" y="350"/>
                  </a:lnTo>
                  <a:lnTo>
                    <a:pt x="382" y="333"/>
                  </a:lnTo>
                  <a:lnTo>
                    <a:pt x="316" y="333"/>
                  </a:lnTo>
                  <a:lnTo>
                    <a:pt x="249" y="350"/>
                  </a:lnTo>
                  <a:lnTo>
                    <a:pt x="183" y="366"/>
                  </a:lnTo>
                  <a:lnTo>
                    <a:pt x="133" y="400"/>
                  </a:lnTo>
                  <a:lnTo>
                    <a:pt x="83" y="450"/>
                  </a:lnTo>
                  <a:lnTo>
                    <a:pt x="83" y="34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62917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2" y="83"/>
                  </a:lnTo>
                  <a:lnTo>
                    <a:pt x="532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83"/>
                  </a:lnTo>
                  <a:lnTo>
                    <a:pt x="698" y="349"/>
                  </a:lnTo>
                  <a:lnTo>
                    <a:pt x="698" y="416"/>
                  </a:lnTo>
                  <a:lnTo>
                    <a:pt x="698" y="466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82"/>
                  </a:lnTo>
                  <a:lnTo>
                    <a:pt x="432" y="698"/>
                  </a:lnTo>
                  <a:lnTo>
                    <a:pt x="299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100" y="499"/>
                  </a:lnTo>
                  <a:lnTo>
                    <a:pt x="83" y="449"/>
                  </a:lnTo>
                  <a:lnTo>
                    <a:pt x="67" y="383"/>
                  </a:lnTo>
                  <a:lnTo>
                    <a:pt x="83" y="366"/>
                  </a:lnTo>
                  <a:lnTo>
                    <a:pt x="83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183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49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6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33" y="565"/>
                  </a:lnTo>
                  <a:lnTo>
                    <a:pt x="83" y="615"/>
                  </a:lnTo>
                  <a:lnTo>
                    <a:pt x="133" y="682"/>
                  </a:lnTo>
                  <a:lnTo>
                    <a:pt x="183" y="715"/>
                  </a:lnTo>
                  <a:lnTo>
                    <a:pt x="250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82" y="765"/>
                  </a:lnTo>
                  <a:lnTo>
                    <a:pt x="565" y="732"/>
                  </a:lnTo>
                  <a:lnTo>
                    <a:pt x="615" y="698"/>
                  </a:lnTo>
                  <a:lnTo>
                    <a:pt x="682" y="648"/>
                  </a:lnTo>
                  <a:lnTo>
                    <a:pt x="715" y="582"/>
                  </a:lnTo>
                  <a:lnTo>
                    <a:pt x="748" y="515"/>
                  </a:lnTo>
                  <a:lnTo>
                    <a:pt x="765" y="449"/>
                  </a:lnTo>
                  <a:lnTo>
                    <a:pt x="781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8" y="150"/>
                  </a:lnTo>
                  <a:lnTo>
                    <a:pt x="648" y="100"/>
                  </a:lnTo>
                  <a:lnTo>
                    <a:pt x="582" y="50"/>
                  </a:lnTo>
                  <a:lnTo>
                    <a:pt x="51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5652025" y="2596725"/>
              <a:ext cx="8750" cy="27875"/>
            </a:xfrm>
            <a:custGeom>
              <a:avLst/>
              <a:gdLst/>
              <a:ahLst/>
              <a:cxnLst/>
              <a:rect l="l" t="t" r="r" b="b"/>
              <a:pathLst>
                <a:path w="350" h="1115" extrusionOk="0">
                  <a:moveTo>
                    <a:pt x="167" y="1"/>
                  </a:moveTo>
                  <a:lnTo>
                    <a:pt x="150" y="17"/>
                  </a:lnTo>
                  <a:lnTo>
                    <a:pt x="133" y="51"/>
                  </a:lnTo>
                  <a:lnTo>
                    <a:pt x="133" y="333"/>
                  </a:lnTo>
                  <a:lnTo>
                    <a:pt x="17" y="333"/>
                  </a:lnTo>
                  <a:lnTo>
                    <a:pt x="0" y="350"/>
                  </a:lnTo>
                  <a:lnTo>
                    <a:pt x="0" y="366"/>
                  </a:lnTo>
                  <a:lnTo>
                    <a:pt x="0" y="400"/>
                  </a:lnTo>
                  <a:lnTo>
                    <a:pt x="17" y="400"/>
                  </a:lnTo>
                  <a:lnTo>
                    <a:pt x="34" y="416"/>
                  </a:lnTo>
                  <a:lnTo>
                    <a:pt x="133" y="416"/>
                  </a:lnTo>
                  <a:lnTo>
                    <a:pt x="133" y="981"/>
                  </a:lnTo>
                  <a:lnTo>
                    <a:pt x="150" y="1031"/>
                  </a:lnTo>
                  <a:lnTo>
                    <a:pt x="183" y="1081"/>
                  </a:lnTo>
                  <a:lnTo>
                    <a:pt x="216" y="1098"/>
                  </a:lnTo>
                  <a:lnTo>
                    <a:pt x="266" y="1114"/>
                  </a:lnTo>
                  <a:lnTo>
                    <a:pt x="300" y="1098"/>
                  </a:lnTo>
                  <a:lnTo>
                    <a:pt x="316" y="1065"/>
                  </a:lnTo>
                  <a:lnTo>
                    <a:pt x="300" y="1048"/>
                  </a:lnTo>
                  <a:lnTo>
                    <a:pt x="266" y="1031"/>
                  </a:lnTo>
                  <a:lnTo>
                    <a:pt x="233" y="1015"/>
                  </a:lnTo>
                  <a:lnTo>
                    <a:pt x="216" y="981"/>
                  </a:lnTo>
                  <a:lnTo>
                    <a:pt x="216" y="416"/>
                  </a:lnTo>
                  <a:lnTo>
                    <a:pt x="316" y="416"/>
                  </a:lnTo>
                  <a:lnTo>
                    <a:pt x="349" y="400"/>
                  </a:lnTo>
                  <a:lnTo>
                    <a:pt x="349" y="366"/>
                  </a:lnTo>
                  <a:lnTo>
                    <a:pt x="349" y="350"/>
                  </a:lnTo>
                  <a:lnTo>
                    <a:pt x="316" y="333"/>
                  </a:lnTo>
                  <a:lnTo>
                    <a:pt x="216" y="333"/>
                  </a:lnTo>
                  <a:lnTo>
                    <a:pt x="216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566822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3" y="83"/>
                  </a:lnTo>
                  <a:lnTo>
                    <a:pt x="549" y="100"/>
                  </a:lnTo>
                  <a:lnTo>
                    <a:pt x="599" y="133"/>
                  </a:lnTo>
                  <a:lnTo>
                    <a:pt x="632" y="183"/>
                  </a:lnTo>
                  <a:lnTo>
                    <a:pt x="682" y="233"/>
                  </a:lnTo>
                  <a:lnTo>
                    <a:pt x="699" y="283"/>
                  </a:lnTo>
                  <a:lnTo>
                    <a:pt x="715" y="349"/>
                  </a:lnTo>
                  <a:lnTo>
                    <a:pt x="715" y="416"/>
                  </a:lnTo>
                  <a:lnTo>
                    <a:pt x="699" y="466"/>
                  </a:lnTo>
                  <a:lnTo>
                    <a:pt x="682" y="532"/>
                  </a:lnTo>
                  <a:lnTo>
                    <a:pt x="649" y="582"/>
                  </a:lnTo>
                  <a:lnTo>
                    <a:pt x="599" y="632"/>
                  </a:lnTo>
                  <a:lnTo>
                    <a:pt x="566" y="665"/>
                  </a:lnTo>
                  <a:lnTo>
                    <a:pt x="499" y="682"/>
                  </a:lnTo>
                  <a:lnTo>
                    <a:pt x="449" y="698"/>
                  </a:lnTo>
                  <a:lnTo>
                    <a:pt x="316" y="698"/>
                  </a:lnTo>
                  <a:lnTo>
                    <a:pt x="267" y="682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200" y="150"/>
                  </a:lnTo>
                  <a:lnTo>
                    <a:pt x="250" y="117"/>
                  </a:lnTo>
                  <a:lnTo>
                    <a:pt x="300" y="83"/>
                  </a:lnTo>
                  <a:lnTo>
                    <a:pt x="366" y="67"/>
                  </a:lnTo>
                  <a:close/>
                  <a:moveTo>
                    <a:pt x="383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3"/>
                  </a:lnTo>
                  <a:lnTo>
                    <a:pt x="17" y="416"/>
                  </a:lnTo>
                  <a:lnTo>
                    <a:pt x="17" y="482"/>
                  </a:lnTo>
                  <a:lnTo>
                    <a:pt x="50" y="565"/>
                  </a:lnTo>
                  <a:lnTo>
                    <a:pt x="84" y="615"/>
                  </a:lnTo>
                  <a:lnTo>
                    <a:pt x="134" y="682"/>
                  </a:lnTo>
                  <a:lnTo>
                    <a:pt x="200" y="715"/>
                  </a:lnTo>
                  <a:lnTo>
                    <a:pt x="267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6" y="732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82"/>
                  </a:lnTo>
                  <a:lnTo>
                    <a:pt x="765" y="515"/>
                  </a:lnTo>
                  <a:lnTo>
                    <a:pt x="782" y="449"/>
                  </a:lnTo>
                  <a:lnTo>
                    <a:pt x="782" y="366"/>
                  </a:lnTo>
                  <a:lnTo>
                    <a:pt x="782" y="283"/>
                  </a:lnTo>
                  <a:lnTo>
                    <a:pt x="749" y="216"/>
                  </a:lnTo>
                  <a:lnTo>
                    <a:pt x="715" y="150"/>
                  </a:lnTo>
                  <a:lnTo>
                    <a:pt x="665" y="100"/>
                  </a:lnTo>
                  <a:lnTo>
                    <a:pt x="599" y="50"/>
                  </a:lnTo>
                  <a:lnTo>
                    <a:pt x="532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704800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432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82" y="166"/>
                  </a:lnTo>
                  <a:lnTo>
                    <a:pt x="615" y="216"/>
                  </a:lnTo>
                  <a:lnTo>
                    <a:pt x="648" y="266"/>
                  </a:lnTo>
                  <a:lnTo>
                    <a:pt x="665" y="333"/>
                  </a:lnTo>
                  <a:lnTo>
                    <a:pt x="83" y="333"/>
                  </a:lnTo>
                  <a:lnTo>
                    <a:pt x="100" y="233"/>
                  </a:lnTo>
                  <a:lnTo>
                    <a:pt x="166" y="166"/>
                  </a:lnTo>
                  <a:lnTo>
                    <a:pt x="233" y="117"/>
                  </a:lnTo>
                  <a:lnTo>
                    <a:pt x="316" y="83"/>
                  </a:lnTo>
                  <a:close/>
                  <a:moveTo>
                    <a:pt x="349" y="0"/>
                  </a:moveTo>
                  <a:lnTo>
                    <a:pt x="283" y="17"/>
                  </a:lnTo>
                  <a:lnTo>
                    <a:pt x="216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83"/>
                  </a:lnTo>
                  <a:lnTo>
                    <a:pt x="17" y="233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0" y="399"/>
                  </a:lnTo>
                  <a:lnTo>
                    <a:pt x="0" y="466"/>
                  </a:lnTo>
                  <a:lnTo>
                    <a:pt x="17" y="549"/>
                  </a:lnTo>
                  <a:lnTo>
                    <a:pt x="50" y="615"/>
                  </a:lnTo>
                  <a:lnTo>
                    <a:pt x="100" y="665"/>
                  </a:lnTo>
                  <a:lnTo>
                    <a:pt x="166" y="715"/>
                  </a:lnTo>
                  <a:lnTo>
                    <a:pt x="216" y="748"/>
                  </a:lnTo>
                  <a:lnTo>
                    <a:pt x="299" y="765"/>
                  </a:lnTo>
                  <a:lnTo>
                    <a:pt x="366" y="781"/>
                  </a:lnTo>
                  <a:lnTo>
                    <a:pt x="466" y="765"/>
                  </a:lnTo>
                  <a:lnTo>
                    <a:pt x="549" y="732"/>
                  </a:lnTo>
                  <a:lnTo>
                    <a:pt x="632" y="682"/>
                  </a:lnTo>
                  <a:lnTo>
                    <a:pt x="682" y="599"/>
                  </a:lnTo>
                  <a:lnTo>
                    <a:pt x="698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15" y="648"/>
                  </a:lnTo>
                  <a:lnTo>
                    <a:pt x="449" y="682"/>
                  </a:lnTo>
                  <a:lnTo>
                    <a:pt x="366" y="698"/>
                  </a:lnTo>
                  <a:lnTo>
                    <a:pt x="316" y="682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66" y="599"/>
                  </a:lnTo>
                  <a:lnTo>
                    <a:pt x="133" y="565"/>
                  </a:lnTo>
                  <a:lnTo>
                    <a:pt x="100" y="515"/>
                  </a:lnTo>
                  <a:lnTo>
                    <a:pt x="83" y="449"/>
                  </a:lnTo>
                  <a:lnTo>
                    <a:pt x="67" y="399"/>
                  </a:lnTo>
                  <a:lnTo>
                    <a:pt x="715" y="399"/>
                  </a:lnTo>
                  <a:lnTo>
                    <a:pt x="732" y="383"/>
                  </a:lnTo>
                  <a:lnTo>
                    <a:pt x="748" y="366"/>
                  </a:lnTo>
                  <a:lnTo>
                    <a:pt x="732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65" y="50"/>
                  </a:lnTo>
                  <a:lnTo>
                    <a:pt x="499" y="17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728475" y="2596325"/>
              <a:ext cx="19150" cy="28275"/>
            </a:xfrm>
            <a:custGeom>
              <a:avLst/>
              <a:gdLst/>
              <a:ahLst/>
              <a:cxnLst/>
              <a:rect l="l" t="t" r="r" b="b"/>
              <a:pathLst>
                <a:path w="766" h="1131" extrusionOk="0">
                  <a:moveTo>
                    <a:pt x="433" y="432"/>
                  </a:moveTo>
                  <a:lnTo>
                    <a:pt x="499" y="449"/>
                  </a:lnTo>
                  <a:lnTo>
                    <a:pt x="549" y="466"/>
                  </a:lnTo>
                  <a:lnTo>
                    <a:pt x="599" y="515"/>
                  </a:lnTo>
                  <a:lnTo>
                    <a:pt x="632" y="549"/>
                  </a:lnTo>
                  <a:lnTo>
                    <a:pt x="665" y="599"/>
                  </a:lnTo>
                  <a:lnTo>
                    <a:pt x="682" y="665"/>
                  </a:lnTo>
                  <a:lnTo>
                    <a:pt x="699" y="732"/>
                  </a:lnTo>
                  <a:lnTo>
                    <a:pt x="699" y="748"/>
                  </a:lnTo>
                  <a:lnTo>
                    <a:pt x="682" y="815"/>
                  </a:lnTo>
                  <a:lnTo>
                    <a:pt x="665" y="864"/>
                  </a:lnTo>
                  <a:lnTo>
                    <a:pt x="632" y="914"/>
                  </a:lnTo>
                  <a:lnTo>
                    <a:pt x="599" y="964"/>
                  </a:lnTo>
                  <a:lnTo>
                    <a:pt x="566" y="997"/>
                  </a:lnTo>
                  <a:lnTo>
                    <a:pt x="516" y="1014"/>
                  </a:lnTo>
                  <a:lnTo>
                    <a:pt x="449" y="1031"/>
                  </a:lnTo>
                  <a:lnTo>
                    <a:pt x="400" y="1047"/>
                  </a:lnTo>
                  <a:lnTo>
                    <a:pt x="333" y="1047"/>
                  </a:lnTo>
                  <a:lnTo>
                    <a:pt x="267" y="1031"/>
                  </a:lnTo>
                  <a:lnTo>
                    <a:pt x="217" y="997"/>
                  </a:lnTo>
                  <a:lnTo>
                    <a:pt x="167" y="964"/>
                  </a:lnTo>
                  <a:lnTo>
                    <a:pt x="134" y="914"/>
                  </a:lnTo>
                  <a:lnTo>
                    <a:pt x="100" y="864"/>
                  </a:lnTo>
                  <a:lnTo>
                    <a:pt x="84" y="815"/>
                  </a:lnTo>
                  <a:lnTo>
                    <a:pt x="67" y="748"/>
                  </a:lnTo>
                  <a:lnTo>
                    <a:pt x="84" y="682"/>
                  </a:lnTo>
                  <a:lnTo>
                    <a:pt x="84" y="632"/>
                  </a:lnTo>
                  <a:lnTo>
                    <a:pt x="117" y="565"/>
                  </a:lnTo>
                  <a:lnTo>
                    <a:pt x="150" y="532"/>
                  </a:lnTo>
                  <a:lnTo>
                    <a:pt x="200" y="482"/>
                  </a:lnTo>
                  <a:lnTo>
                    <a:pt x="250" y="449"/>
                  </a:lnTo>
                  <a:lnTo>
                    <a:pt x="300" y="432"/>
                  </a:lnTo>
                  <a:close/>
                  <a:moveTo>
                    <a:pt x="732" y="0"/>
                  </a:moveTo>
                  <a:lnTo>
                    <a:pt x="699" y="17"/>
                  </a:lnTo>
                  <a:lnTo>
                    <a:pt x="699" y="50"/>
                  </a:lnTo>
                  <a:lnTo>
                    <a:pt x="699" y="499"/>
                  </a:lnTo>
                  <a:lnTo>
                    <a:pt x="632" y="432"/>
                  </a:lnTo>
                  <a:lnTo>
                    <a:pt x="549" y="382"/>
                  </a:lnTo>
                  <a:lnTo>
                    <a:pt x="466" y="349"/>
                  </a:lnTo>
                  <a:lnTo>
                    <a:pt x="300" y="349"/>
                  </a:lnTo>
                  <a:lnTo>
                    <a:pt x="217" y="382"/>
                  </a:lnTo>
                  <a:lnTo>
                    <a:pt x="150" y="416"/>
                  </a:lnTo>
                  <a:lnTo>
                    <a:pt x="100" y="466"/>
                  </a:lnTo>
                  <a:lnTo>
                    <a:pt x="51" y="532"/>
                  </a:lnTo>
                  <a:lnTo>
                    <a:pt x="17" y="599"/>
                  </a:lnTo>
                  <a:lnTo>
                    <a:pt x="1" y="665"/>
                  </a:lnTo>
                  <a:lnTo>
                    <a:pt x="1" y="748"/>
                  </a:lnTo>
                  <a:lnTo>
                    <a:pt x="1" y="831"/>
                  </a:lnTo>
                  <a:lnTo>
                    <a:pt x="34" y="898"/>
                  </a:lnTo>
                  <a:lnTo>
                    <a:pt x="67" y="964"/>
                  </a:lnTo>
                  <a:lnTo>
                    <a:pt x="117" y="1014"/>
                  </a:lnTo>
                  <a:lnTo>
                    <a:pt x="167" y="1064"/>
                  </a:lnTo>
                  <a:lnTo>
                    <a:pt x="233" y="1097"/>
                  </a:lnTo>
                  <a:lnTo>
                    <a:pt x="316" y="1114"/>
                  </a:lnTo>
                  <a:lnTo>
                    <a:pt x="400" y="1130"/>
                  </a:lnTo>
                  <a:lnTo>
                    <a:pt x="483" y="1114"/>
                  </a:lnTo>
                  <a:lnTo>
                    <a:pt x="566" y="1081"/>
                  </a:lnTo>
                  <a:lnTo>
                    <a:pt x="632" y="1031"/>
                  </a:lnTo>
                  <a:lnTo>
                    <a:pt x="699" y="981"/>
                  </a:lnTo>
                  <a:lnTo>
                    <a:pt x="699" y="1081"/>
                  </a:lnTo>
                  <a:lnTo>
                    <a:pt x="699" y="1114"/>
                  </a:lnTo>
                  <a:lnTo>
                    <a:pt x="765" y="1114"/>
                  </a:lnTo>
                  <a:lnTo>
                    <a:pt x="765" y="1081"/>
                  </a:lnTo>
                  <a:lnTo>
                    <a:pt x="765" y="50"/>
                  </a:lnTo>
                  <a:lnTo>
                    <a:pt x="765" y="17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756325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0" y="34"/>
                  </a:lnTo>
                  <a:lnTo>
                    <a:pt x="0" y="67"/>
                  </a:lnTo>
                  <a:lnTo>
                    <a:pt x="17" y="101"/>
                  </a:lnTo>
                  <a:lnTo>
                    <a:pt x="33" y="117"/>
                  </a:lnTo>
                  <a:lnTo>
                    <a:pt x="67" y="101"/>
                  </a:lnTo>
                  <a:lnTo>
                    <a:pt x="83" y="67"/>
                  </a:lnTo>
                  <a:lnTo>
                    <a:pt x="83" y="34"/>
                  </a:lnTo>
                  <a:lnTo>
                    <a:pt x="67" y="1"/>
                  </a:lnTo>
                  <a:close/>
                  <a:moveTo>
                    <a:pt x="33" y="250"/>
                  </a:moveTo>
                  <a:lnTo>
                    <a:pt x="17" y="267"/>
                  </a:lnTo>
                  <a:lnTo>
                    <a:pt x="0" y="283"/>
                  </a:lnTo>
                  <a:lnTo>
                    <a:pt x="0" y="982"/>
                  </a:lnTo>
                  <a:lnTo>
                    <a:pt x="0" y="998"/>
                  </a:lnTo>
                  <a:lnTo>
                    <a:pt x="17" y="1015"/>
                  </a:lnTo>
                  <a:lnTo>
                    <a:pt x="33" y="1031"/>
                  </a:lnTo>
                  <a:lnTo>
                    <a:pt x="50" y="1031"/>
                  </a:lnTo>
                  <a:lnTo>
                    <a:pt x="67" y="1015"/>
                  </a:lnTo>
                  <a:lnTo>
                    <a:pt x="83" y="982"/>
                  </a:lnTo>
                  <a:lnTo>
                    <a:pt x="83" y="283"/>
                  </a:lnTo>
                  <a:lnTo>
                    <a:pt x="67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765450" y="2596725"/>
              <a:ext cx="8750" cy="27875"/>
            </a:xfrm>
            <a:custGeom>
              <a:avLst/>
              <a:gdLst/>
              <a:ahLst/>
              <a:cxnLst/>
              <a:rect l="l" t="t" r="r" b="b"/>
              <a:pathLst>
                <a:path w="350" h="1115" extrusionOk="0">
                  <a:moveTo>
                    <a:pt x="167" y="1"/>
                  </a:moveTo>
                  <a:lnTo>
                    <a:pt x="151" y="17"/>
                  </a:lnTo>
                  <a:lnTo>
                    <a:pt x="134" y="51"/>
                  </a:lnTo>
                  <a:lnTo>
                    <a:pt x="134" y="333"/>
                  </a:lnTo>
                  <a:lnTo>
                    <a:pt x="18" y="333"/>
                  </a:lnTo>
                  <a:lnTo>
                    <a:pt x="1" y="350"/>
                  </a:lnTo>
                  <a:lnTo>
                    <a:pt x="1" y="366"/>
                  </a:lnTo>
                  <a:lnTo>
                    <a:pt x="1" y="400"/>
                  </a:lnTo>
                  <a:lnTo>
                    <a:pt x="18" y="400"/>
                  </a:lnTo>
                  <a:lnTo>
                    <a:pt x="34" y="416"/>
                  </a:lnTo>
                  <a:lnTo>
                    <a:pt x="134" y="416"/>
                  </a:lnTo>
                  <a:lnTo>
                    <a:pt x="134" y="981"/>
                  </a:lnTo>
                  <a:lnTo>
                    <a:pt x="151" y="1031"/>
                  </a:lnTo>
                  <a:lnTo>
                    <a:pt x="184" y="1081"/>
                  </a:lnTo>
                  <a:lnTo>
                    <a:pt x="217" y="1098"/>
                  </a:lnTo>
                  <a:lnTo>
                    <a:pt x="267" y="1114"/>
                  </a:lnTo>
                  <a:lnTo>
                    <a:pt x="300" y="1098"/>
                  </a:lnTo>
                  <a:lnTo>
                    <a:pt x="317" y="1065"/>
                  </a:lnTo>
                  <a:lnTo>
                    <a:pt x="300" y="1048"/>
                  </a:lnTo>
                  <a:lnTo>
                    <a:pt x="267" y="1031"/>
                  </a:lnTo>
                  <a:lnTo>
                    <a:pt x="234" y="1015"/>
                  </a:lnTo>
                  <a:lnTo>
                    <a:pt x="217" y="981"/>
                  </a:lnTo>
                  <a:lnTo>
                    <a:pt x="217" y="416"/>
                  </a:lnTo>
                  <a:lnTo>
                    <a:pt x="317" y="416"/>
                  </a:lnTo>
                  <a:lnTo>
                    <a:pt x="350" y="400"/>
                  </a:lnTo>
                  <a:lnTo>
                    <a:pt x="350" y="366"/>
                  </a:lnTo>
                  <a:lnTo>
                    <a:pt x="350" y="350"/>
                  </a:lnTo>
                  <a:lnTo>
                    <a:pt x="317" y="333"/>
                  </a:lnTo>
                  <a:lnTo>
                    <a:pt x="217" y="333"/>
                  </a:lnTo>
                  <a:lnTo>
                    <a:pt x="217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782075" y="2605050"/>
              <a:ext cx="19150" cy="19550"/>
            </a:xfrm>
            <a:custGeom>
              <a:avLst/>
              <a:gdLst/>
              <a:ahLst/>
              <a:cxnLst/>
              <a:rect l="l" t="t" r="r" b="b"/>
              <a:pathLst>
                <a:path w="766" h="782" extrusionOk="0">
                  <a:moveTo>
                    <a:pt x="416" y="67"/>
                  </a:moveTo>
                  <a:lnTo>
                    <a:pt x="466" y="83"/>
                  </a:lnTo>
                  <a:lnTo>
                    <a:pt x="533" y="100"/>
                  </a:lnTo>
                  <a:lnTo>
                    <a:pt x="583" y="133"/>
                  </a:lnTo>
                  <a:lnTo>
                    <a:pt x="616" y="183"/>
                  </a:lnTo>
                  <a:lnTo>
                    <a:pt x="666" y="233"/>
                  </a:lnTo>
                  <a:lnTo>
                    <a:pt x="682" y="283"/>
                  </a:lnTo>
                  <a:lnTo>
                    <a:pt x="699" y="349"/>
                  </a:lnTo>
                  <a:lnTo>
                    <a:pt x="699" y="416"/>
                  </a:lnTo>
                  <a:lnTo>
                    <a:pt x="682" y="466"/>
                  </a:lnTo>
                  <a:lnTo>
                    <a:pt x="666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83" y="682"/>
                  </a:lnTo>
                  <a:lnTo>
                    <a:pt x="433" y="698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50" y="599"/>
                  </a:lnTo>
                  <a:lnTo>
                    <a:pt x="117" y="565"/>
                  </a:lnTo>
                  <a:lnTo>
                    <a:pt x="84" y="499"/>
                  </a:lnTo>
                  <a:lnTo>
                    <a:pt x="67" y="449"/>
                  </a:lnTo>
                  <a:lnTo>
                    <a:pt x="67" y="383"/>
                  </a:lnTo>
                  <a:lnTo>
                    <a:pt x="67" y="366"/>
                  </a:lnTo>
                  <a:lnTo>
                    <a:pt x="84" y="299"/>
                  </a:lnTo>
                  <a:lnTo>
                    <a:pt x="100" y="250"/>
                  </a:lnTo>
                  <a:lnTo>
                    <a:pt x="134" y="200"/>
                  </a:lnTo>
                  <a:lnTo>
                    <a:pt x="184" y="150"/>
                  </a:lnTo>
                  <a:lnTo>
                    <a:pt x="233" y="117"/>
                  </a:lnTo>
                  <a:lnTo>
                    <a:pt x="283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1" y="183"/>
                  </a:lnTo>
                  <a:lnTo>
                    <a:pt x="17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" y="482"/>
                  </a:lnTo>
                  <a:lnTo>
                    <a:pt x="34" y="565"/>
                  </a:lnTo>
                  <a:lnTo>
                    <a:pt x="67" y="615"/>
                  </a:lnTo>
                  <a:lnTo>
                    <a:pt x="117" y="682"/>
                  </a:lnTo>
                  <a:lnTo>
                    <a:pt x="184" y="715"/>
                  </a:lnTo>
                  <a:lnTo>
                    <a:pt x="250" y="748"/>
                  </a:lnTo>
                  <a:lnTo>
                    <a:pt x="317" y="781"/>
                  </a:lnTo>
                  <a:lnTo>
                    <a:pt x="400" y="781"/>
                  </a:lnTo>
                  <a:lnTo>
                    <a:pt x="483" y="765"/>
                  </a:lnTo>
                  <a:lnTo>
                    <a:pt x="549" y="732"/>
                  </a:lnTo>
                  <a:lnTo>
                    <a:pt x="616" y="698"/>
                  </a:lnTo>
                  <a:lnTo>
                    <a:pt x="666" y="648"/>
                  </a:lnTo>
                  <a:lnTo>
                    <a:pt x="715" y="582"/>
                  </a:lnTo>
                  <a:lnTo>
                    <a:pt x="749" y="515"/>
                  </a:lnTo>
                  <a:lnTo>
                    <a:pt x="765" y="449"/>
                  </a:lnTo>
                  <a:lnTo>
                    <a:pt x="765" y="366"/>
                  </a:lnTo>
                  <a:lnTo>
                    <a:pt x="765" y="283"/>
                  </a:lnTo>
                  <a:lnTo>
                    <a:pt x="732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83" y="50"/>
                  </a:lnTo>
                  <a:lnTo>
                    <a:pt x="516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807025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33" y="0"/>
                  </a:moveTo>
                  <a:lnTo>
                    <a:pt x="0" y="17"/>
                  </a:lnTo>
                  <a:lnTo>
                    <a:pt x="0" y="33"/>
                  </a:lnTo>
                  <a:lnTo>
                    <a:pt x="0" y="732"/>
                  </a:lnTo>
                  <a:lnTo>
                    <a:pt x="0" y="748"/>
                  </a:lnTo>
                  <a:lnTo>
                    <a:pt x="0" y="765"/>
                  </a:lnTo>
                  <a:lnTo>
                    <a:pt x="33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6" y="283"/>
                  </a:lnTo>
                  <a:lnTo>
                    <a:pt x="166" y="200"/>
                  </a:lnTo>
                  <a:lnTo>
                    <a:pt x="199" y="150"/>
                  </a:lnTo>
                  <a:lnTo>
                    <a:pt x="266" y="117"/>
                  </a:lnTo>
                  <a:lnTo>
                    <a:pt x="316" y="83"/>
                  </a:lnTo>
                  <a:lnTo>
                    <a:pt x="399" y="83"/>
                  </a:lnTo>
                  <a:lnTo>
                    <a:pt x="416" y="67"/>
                  </a:lnTo>
                  <a:lnTo>
                    <a:pt x="432" y="33"/>
                  </a:lnTo>
                  <a:lnTo>
                    <a:pt x="416" y="17"/>
                  </a:lnTo>
                  <a:lnTo>
                    <a:pt x="382" y="0"/>
                  </a:lnTo>
                  <a:lnTo>
                    <a:pt x="299" y="17"/>
                  </a:lnTo>
                  <a:lnTo>
                    <a:pt x="216" y="50"/>
                  </a:lnTo>
                  <a:lnTo>
                    <a:pt x="133" y="117"/>
                  </a:lnTo>
                  <a:lnTo>
                    <a:pt x="83" y="200"/>
                  </a:lnTo>
                  <a:lnTo>
                    <a:pt x="67" y="216"/>
                  </a:lnTo>
                  <a:lnTo>
                    <a:pt x="67" y="33"/>
                  </a:lnTo>
                  <a:lnTo>
                    <a:pt x="5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834850" y="2596725"/>
              <a:ext cx="9575" cy="27875"/>
            </a:xfrm>
            <a:custGeom>
              <a:avLst/>
              <a:gdLst/>
              <a:ahLst/>
              <a:cxnLst/>
              <a:rect l="l" t="t" r="r" b="b"/>
              <a:pathLst>
                <a:path w="383" h="1115" extrusionOk="0">
                  <a:moveTo>
                    <a:pt x="283" y="1"/>
                  </a:moveTo>
                  <a:lnTo>
                    <a:pt x="200" y="51"/>
                  </a:lnTo>
                  <a:lnTo>
                    <a:pt x="167" y="134"/>
                  </a:lnTo>
                  <a:lnTo>
                    <a:pt x="150" y="233"/>
                  </a:lnTo>
                  <a:lnTo>
                    <a:pt x="150" y="317"/>
                  </a:lnTo>
                  <a:lnTo>
                    <a:pt x="34" y="317"/>
                  </a:lnTo>
                  <a:lnTo>
                    <a:pt x="17" y="333"/>
                  </a:lnTo>
                  <a:lnTo>
                    <a:pt x="1" y="350"/>
                  </a:lnTo>
                  <a:lnTo>
                    <a:pt x="1" y="383"/>
                  </a:lnTo>
                  <a:lnTo>
                    <a:pt x="34" y="400"/>
                  </a:lnTo>
                  <a:lnTo>
                    <a:pt x="134" y="400"/>
                  </a:lnTo>
                  <a:lnTo>
                    <a:pt x="134" y="1081"/>
                  </a:lnTo>
                  <a:lnTo>
                    <a:pt x="150" y="1098"/>
                  </a:lnTo>
                  <a:lnTo>
                    <a:pt x="183" y="1114"/>
                  </a:lnTo>
                  <a:lnTo>
                    <a:pt x="200" y="1098"/>
                  </a:lnTo>
                  <a:lnTo>
                    <a:pt x="217" y="1081"/>
                  </a:lnTo>
                  <a:lnTo>
                    <a:pt x="217" y="400"/>
                  </a:lnTo>
                  <a:lnTo>
                    <a:pt x="333" y="400"/>
                  </a:lnTo>
                  <a:lnTo>
                    <a:pt x="350" y="383"/>
                  </a:lnTo>
                  <a:lnTo>
                    <a:pt x="366" y="350"/>
                  </a:lnTo>
                  <a:lnTo>
                    <a:pt x="350" y="333"/>
                  </a:lnTo>
                  <a:lnTo>
                    <a:pt x="333" y="317"/>
                  </a:lnTo>
                  <a:lnTo>
                    <a:pt x="217" y="317"/>
                  </a:lnTo>
                  <a:lnTo>
                    <a:pt x="217" y="233"/>
                  </a:lnTo>
                  <a:lnTo>
                    <a:pt x="217" y="167"/>
                  </a:lnTo>
                  <a:lnTo>
                    <a:pt x="250" y="101"/>
                  </a:lnTo>
                  <a:lnTo>
                    <a:pt x="300" y="84"/>
                  </a:lnTo>
                  <a:lnTo>
                    <a:pt x="350" y="84"/>
                  </a:lnTo>
                  <a:lnTo>
                    <a:pt x="366" y="67"/>
                  </a:lnTo>
                  <a:lnTo>
                    <a:pt x="383" y="34"/>
                  </a:lnTo>
                  <a:lnTo>
                    <a:pt x="383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848975" y="26050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67"/>
                  </a:moveTo>
                  <a:lnTo>
                    <a:pt x="483" y="83"/>
                  </a:lnTo>
                  <a:lnTo>
                    <a:pt x="533" y="100"/>
                  </a:lnTo>
                  <a:lnTo>
                    <a:pt x="582" y="133"/>
                  </a:lnTo>
                  <a:lnTo>
                    <a:pt x="632" y="183"/>
                  </a:lnTo>
                  <a:lnTo>
                    <a:pt x="666" y="233"/>
                  </a:lnTo>
                  <a:lnTo>
                    <a:pt x="699" y="283"/>
                  </a:lnTo>
                  <a:lnTo>
                    <a:pt x="715" y="349"/>
                  </a:lnTo>
                  <a:lnTo>
                    <a:pt x="715" y="416"/>
                  </a:lnTo>
                  <a:lnTo>
                    <a:pt x="699" y="466"/>
                  </a:lnTo>
                  <a:lnTo>
                    <a:pt x="682" y="532"/>
                  </a:lnTo>
                  <a:lnTo>
                    <a:pt x="649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82"/>
                  </a:lnTo>
                  <a:lnTo>
                    <a:pt x="433" y="698"/>
                  </a:lnTo>
                  <a:lnTo>
                    <a:pt x="317" y="698"/>
                  </a:lnTo>
                  <a:lnTo>
                    <a:pt x="250" y="665"/>
                  </a:lnTo>
                  <a:lnTo>
                    <a:pt x="200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499"/>
                  </a:lnTo>
                  <a:lnTo>
                    <a:pt x="84" y="449"/>
                  </a:lnTo>
                  <a:lnTo>
                    <a:pt x="84" y="383"/>
                  </a:lnTo>
                  <a:lnTo>
                    <a:pt x="84" y="366"/>
                  </a:lnTo>
                  <a:lnTo>
                    <a:pt x="100" y="299"/>
                  </a:lnTo>
                  <a:lnTo>
                    <a:pt x="117" y="250"/>
                  </a:lnTo>
                  <a:lnTo>
                    <a:pt x="150" y="200"/>
                  </a:lnTo>
                  <a:lnTo>
                    <a:pt x="184" y="150"/>
                  </a:lnTo>
                  <a:lnTo>
                    <a:pt x="233" y="117"/>
                  </a:lnTo>
                  <a:lnTo>
                    <a:pt x="300" y="83"/>
                  </a:lnTo>
                  <a:lnTo>
                    <a:pt x="350" y="67"/>
                  </a:lnTo>
                  <a:close/>
                  <a:moveTo>
                    <a:pt x="366" y="0"/>
                  </a:moveTo>
                  <a:lnTo>
                    <a:pt x="300" y="17"/>
                  </a:lnTo>
                  <a:lnTo>
                    <a:pt x="233" y="33"/>
                  </a:lnTo>
                  <a:lnTo>
                    <a:pt x="167" y="67"/>
                  </a:lnTo>
                  <a:lnTo>
                    <a:pt x="117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7" y="482"/>
                  </a:lnTo>
                  <a:lnTo>
                    <a:pt x="51" y="565"/>
                  </a:lnTo>
                  <a:lnTo>
                    <a:pt x="84" y="632"/>
                  </a:lnTo>
                  <a:lnTo>
                    <a:pt x="134" y="682"/>
                  </a:lnTo>
                  <a:lnTo>
                    <a:pt x="200" y="732"/>
                  </a:lnTo>
                  <a:lnTo>
                    <a:pt x="267" y="748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6" y="732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82"/>
                  </a:lnTo>
                  <a:lnTo>
                    <a:pt x="765" y="515"/>
                  </a:lnTo>
                  <a:lnTo>
                    <a:pt x="782" y="44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49" y="216"/>
                  </a:lnTo>
                  <a:lnTo>
                    <a:pt x="699" y="150"/>
                  </a:lnTo>
                  <a:lnTo>
                    <a:pt x="649" y="100"/>
                  </a:lnTo>
                  <a:lnTo>
                    <a:pt x="599" y="50"/>
                  </a:lnTo>
                  <a:lnTo>
                    <a:pt x="533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873925" y="2605050"/>
              <a:ext cx="11225" cy="19550"/>
            </a:xfrm>
            <a:custGeom>
              <a:avLst/>
              <a:gdLst/>
              <a:ahLst/>
              <a:cxnLst/>
              <a:rect l="l" t="t" r="r" b="b"/>
              <a:pathLst>
                <a:path w="449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0" y="33"/>
                  </a:lnTo>
                  <a:lnTo>
                    <a:pt x="0" y="732"/>
                  </a:lnTo>
                  <a:lnTo>
                    <a:pt x="0" y="748"/>
                  </a:lnTo>
                  <a:lnTo>
                    <a:pt x="17" y="765"/>
                  </a:lnTo>
                  <a:lnTo>
                    <a:pt x="50" y="781"/>
                  </a:lnTo>
                  <a:lnTo>
                    <a:pt x="67" y="765"/>
                  </a:lnTo>
                  <a:lnTo>
                    <a:pt x="83" y="732"/>
                  </a:lnTo>
                  <a:lnTo>
                    <a:pt x="83" y="399"/>
                  </a:lnTo>
                  <a:lnTo>
                    <a:pt x="83" y="383"/>
                  </a:lnTo>
                  <a:lnTo>
                    <a:pt x="116" y="283"/>
                  </a:lnTo>
                  <a:lnTo>
                    <a:pt x="183" y="200"/>
                  </a:lnTo>
                  <a:lnTo>
                    <a:pt x="216" y="150"/>
                  </a:lnTo>
                  <a:lnTo>
                    <a:pt x="266" y="117"/>
                  </a:lnTo>
                  <a:lnTo>
                    <a:pt x="332" y="83"/>
                  </a:lnTo>
                  <a:lnTo>
                    <a:pt x="399" y="83"/>
                  </a:lnTo>
                  <a:lnTo>
                    <a:pt x="432" y="67"/>
                  </a:lnTo>
                  <a:lnTo>
                    <a:pt x="449" y="33"/>
                  </a:lnTo>
                  <a:lnTo>
                    <a:pt x="432" y="17"/>
                  </a:lnTo>
                  <a:lnTo>
                    <a:pt x="399" y="0"/>
                  </a:lnTo>
                  <a:lnTo>
                    <a:pt x="316" y="17"/>
                  </a:lnTo>
                  <a:lnTo>
                    <a:pt x="216" y="50"/>
                  </a:lnTo>
                  <a:lnTo>
                    <a:pt x="150" y="117"/>
                  </a:lnTo>
                  <a:lnTo>
                    <a:pt x="100" y="200"/>
                  </a:lnTo>
                  <a:lnTo>
                    <a:pt x="83" y="216"/>
                  </a:lnTo>
                  <a:lnTo>
                    <a:pt x="83" y="33"/>
                  </a:lnTo>
                  <a:lnTo>
                    <a:pt x="67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901750" y="2605050"/>
              <a:ext cx="16650" cy="19125"/>
            </a:xfrm>
            <a:custGeom>
              <a:avLst/>
              <a:gdLst/>
              <a:ahLst/>
              <a:cxnLst/>
              <a:rect l="l" t="t" r="r" b="b"/>
              <a:pathLst>
                <a:path w="666" h="765" extrusionOk="0">
                  <a:moveTo>
                    <a:pt x="333" y="0"/>
                  </a:moveTo>
                  <a:lnTo>
                    <a:pt x="250" y="33"/>
                  </a:lnTo>
                  <a:lnTo>
                    <a:pt x="183" y="67"/>
                  </a:lnTo>
                  <a:lnTo>
                    <a:pt x="134" y="117"/>
                  </a:lnTo>
                  <a:lnTo>
                    <a:pt x="84" y="166"/>
                  </a:lnTo>
                  <a:lnTo>
                    <a:pt x="34" y="233"/>
                  </a:lnTo>
                  <a:lnTo>
                    <a:pt x="17" y="299"/>
                  </a:lnTo>
                  <a:lnTo>
                    <a:pt x="1" y="383"/>
                  </a:lnTo>
                  <a:lnTo>
                    <a:pt x="17" y="466"/>
                  </a:lnTo>
                  <a:lnTo>
                    <a:pt x="51" y="532"/>
                  </a:lnTo>
                  <a:lnTo>
                    <a:pt x="84" y="599"/>
                  </a:lnTo>
                  <a:lnTo>
                    <a:pt x="134" y="665"/>
                  </a:lnTo>
                  <a:lnTo>
                    <a:pt x="183" y="698"/>
                  </a:lnTo>
                  <a:lnTo>
                    <a:pt x="267" y="732"/>
                  </a:lnTo>
                  <a:lnTo>
                    <a:pt x="333" y="765"/>
                  </a:lnTo>
                  <a:lnTo>
                    <a:pt x="483" y="765"/>
                  </a:lnTo>
                  <a:lnTo>
                    <a:pt x="533" y="748"/>
                  </a:lnTo>
                  <a:lnTo>
                    <a:pt x="599" y="715"/>
                  </a:lnTo>
                  <a:lnTo>
                    <a:pt x="649" y="682"/>
                  </a:lnTo>
                  <a:lnTo>
                    <a:pt x="665" y="648"/>
                  </a:lnTo>
                  <a:lnTo>
                    <a:pt x="649" y="632"/>
                  </a:lnTo>
                  <a:lnTo>
                    <a:pt x="632" y="615"/>
                  </a:lnTo>
                  <a:lnTo>
                    <a:pt x="599" y="632"/>
                  </a:lnTo>
                  <a:lnTo>
                    <a:pt x="516" y="682"/>
                  </a:lnTo>
                  <a:lnTo>
                    <a:pt x="400" y="698"/>
                  </a:lnTo>
                  <a:lnTo>
                    <a:pt x="350" y="698"/>
                  </a:lnTo>
                  <a:lnTo>
                    <a:pt x="283" y="682"/>
                  </a:lnTo>
                  <a:lnTo>
                    <a:pt x="233" y="648"/>
                  </a:lnTo>
                  <a:lnTo>
                    <a:pt x="183" y="615"/>
                  </a:lnTo>
                  <a:lnTo>
                    <a:pt x="150" y="565"/>
                  </a:lnTo>
                  <a:lnTo>
                    <a:pt x="117" y="515"/>
                  </a:lnTo>
                  <a:lnTo>
                    <a:pt x="84" y="466"/>
                  </a:lnTo>
                  <a:lnTo>
                    <a:pt x="84" y="399"/>
                  </a:lnTo>
                  <a:lnTo>
                    <a:pt x="84" y="333"/>
                  </a:lnTo>
                  <a:lnTo>
                    <a:pt x="100" y="283"/>
                  </a:lnTo>
                  <a:lnTo>
                    <a:pt x="117" y="216"/>
                  </a:lnTo>
                  <a:lnTo>
                    <a:pt x="150" y="166"/>
                  </a:lnTo>
                  <a:lnTo>
                    <a:pt x="200" y="133"/>
                  </a:lnTo>
                  <a:lnTo>
                    <a:pt x="250" y="100"/>
                  </a:lnTo>
                  <a:lnTo>
                    <a:pt x="316" y="67"/>
                  </a:lnTo>
                  <a:lnTo>
                    <a:pt x="433" y="67"/>
                  </a:lnTo>
                  <a:lnTo>
                    <a:pt x="499" y="83"/>
                  </a:lnTo>
                  <a:lnTo>
                    <a:pt x="549" y="100"/>
                  </a:lnTo>
                  <a:lnTo>
                    <a:pt x="599" y="133"/>
                  </a:lnTo>
                  <a:lnTo>
                    <a:pt x="632" y="150"/>
                  </a:lnTo>
                  <a:lnTo>
                    <a:pt x="649" y="133"/>
                  </a:lnTo>
                  <a:lnTo>
                    <a:pt x="665" y="117"/>
                  </a:lnTo>
                  <a:lnTo>
                    <a:pt x="649" y="83"/>
                  </a:lnTo>
                  <a:lnTo>
                    <a:pt x="599" y="50"/>
                  </a:lnTo>
                  <a:lnTo>
                    <a:pt x="533" y="17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925850" y="2605050"/>
              <a:ext cx="10825" cy="19550"/>
            </a:xfrm>
            <a:custGeom>
              <a:avLst/>
              <a:gdLst/>
              <a:ahLst/>
              <a:cxnLst/>
              <a:rect l="l" t="t" r="r" b="b"/>
              <a:pathLst>
                <a:path w="433" h="782" extrusionOk="0">
                  <a:moveTo>
                    <a:pt x="51" y="0"/>
                  </a:moveTo>
                  <a:lnTo>
                    <a:pt x="17" y="17"/>
                  </a:lnTo>
                  <a:lnTo>
                    <a:pt x="1" y="33"/>
                  </a:lnTo>
                  <a:lnTo>
                    <a:pt x="1" y="732"/>
                  </a:lnTo>
                  <a:lnTo>
                    <a:pt x="1" y="748"/>
                  </a:lnTo>
                  <a:lnTo>
                    <a:pt x="1" y="765"/>
                  </a:lnTo>
                  <a:lnTo>
                    <a:pt x="34" y="781"/>
                  </a:lnTo>
                  <a:lnTo>
                    <a:pt x="67" y="765"/>
                  </a:lnTo>
                  <a:lnTo>
                    <a:pt x="67" y="732"/>
                  </a:lnTo>
                  <a:lnTo>
                    <a:pt x="67" y="399"/>
                  </a:lnTo>
                  <a:lnTo>
                    <a:pt x="67" y="383"/>
                  </a:lnTo>
                  <a:lnTo>
                    <a:pt x="117" y="283"/>
                  </a:lnTo>
                  <a:lnTo>
                    <a:pt x="167" y="200"/>
                  </a:lnTo>
                  <a:lnTo>
                    <a:pt x="217" y="150"/>
                  </a:lnTo>
                  <a:lnTo>
                    <a:pt x="267" y="117"/>
                  </a:lnTo>
                  <a:lnTo>
                    <a:pt x="333" y="83"/>
                  </a:lnTo>
                  <a:lnTo>
                    <a:pt x="400" y="83"/>
                  </a:lnTo>
                  <a:lnTo>
                    <a:pt x="416" y="67"/>
                  </a:lnTo>
                  <a:lnTo>
                    <a:pt x="433" y="33"/>
                  </a:lnTo>
                  <a:lnTo>
                    <a:pt x="416" y="17"/>
                  </a:lnTo>
                  <a:lnTo>
                    <a:pt x="400" y="0"/>
                  </a:lnTo>
                  <a:lnTo>
                    <a:pt x="300" y="17"/>
                  </a:lnTo>
                  <a:lnTo>
                    <a:pt x="217" y="50"/>
                  </a:lnTo>
                  <a:lnTo>
                    <a:pt x="134" y="117"/>
                  </a:lnTo>
                  <a:lnTo>
                    <a:pt x="84" y="200"/>
                  </a:lnTo>
                  <a:lnTo>
                    <a:pt x="84" y="33"/>
                  </a:lnTo>
                  <a:lnTo>
                    <a:pt x="67" y="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939975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383" y="83"/>
                  </a:moveTo>
                  <a:lnTo>
                    <a:pt x="483" y="100"/>
                  </a:lnTo>
                  <a:lnTo>
                    <a:pt x="566" y="150"/>
                  </a:lnTo>
                  <a:lnTo>
                    <a:pt x="632" y="233"/>
                  </a:lnTo>
                  <a:lnTo>
                    <a:pt x="666" y="333"/>
                  </a:lnTo>
                  <a:lnTo>
                    <a:pt x="84" y="333"/>
                  </a:lnTo>
                  <a:lnTo>
                    <a:pt x="117" y="233"/>
                  </a:lnTo>
                  <a:lnTo>
                    <a:pt x="184" y="150"/>
                  </a:lnTo>
                  <a:lnTo>
                    <a:pt x="283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51" y="183"/>
                  </a:lnTo>
                  <a:lnTo>
                    <a:pt x="34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399"/>
                  </a:lnTo>
                  <a:lnTo>
                    <a:pt x="17" y="466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48"/>
                  </a:lnTo>
                  <a:lnTo>
                    <a:pt x="300" y="765"/>
                  </a:lnTo>
                  <a:lnTo>
                    <a:pt x="383" y="781"/>
                  </a:lnTo>
                  <a:lnTo>
                    <a:pt x="466" y="765"/>
                  </a:lnTo>
                  <a:lnTo>
                    <a:pt x="566" y="732"/>
                  </a:lnTo>
                  <a:lnTo>
                    <a:pt x="632" y="682"/>
                  </a:lnTo>
                  <a:lnTo>
                    <a:pt x="699" y="599"/>
                  </a:lnTo>
                  <a:lnTo>
                    <a:pt x="699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3" y="615"/>
                  </a:lnTo>
                  <a:lnTo>
                    <a:pt x="533" y="665"/>
                  </a:lnTo>
                  <a:lnTo>
                    <a:pt x="450" y="682"/>
                  </a:lnTo>
                  <a:lnTo>
                    <a:pt x="383" y="698"/>
                  </a:lnTo>
                  <a:lnTo>
                    <a:pt x="317" y="682"/>
                  </a:lnTo>
                  <a:lnTo>
                    <a:pt x="267" y="665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1" y="515"/>
                  </a:lnTo>
                  <a:lnTo>
                    <a:pt x="84" y="449"/>
                  </a:lnTo>
                  <a:lnTo>
                    <a:pt x="84" y="399"/>
                  </a:lnTo>
                  <a:lnTo>
                    <a:pt x="715" y="399"/>
                  </a:lnTo>
                  <a:lnTo>
                    <a:pt x="749" y="383"/>
                  </a:lnTo>
                  <a:lnTo>
                    <a:pt x="749" y="366"/>
                  </a:lnTo>
                  <a:lnTo>
                    <a:pt x="749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83" y="50"/>
                  </a:lnTo>
                  <a:lnTo>
                    <a:pt x="516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963675" y="2605050"/>
              <a:ext cx="18300" cy="19550"/>
            </a:xfrm>
            <a:custGeom>
              <a:avLst/>
              <a:gdLst/>
              <a:ahLst/>
              <a:cxnLst/>
              <a:rect l="l" t="t" r="r" b="b"/>
              <a:pathLst>
                <a:path w="732" h="782" extrusionOk="0">
                  <a:moveTo>
                    <a:pt x="399" y="117"/>
                  </a:moveTo>
                  <a:lnTo>
                    <a:pt x="449" y="133"/>
                  </a:lnTo>
                  <a:lnTo>
                    <a:pt x="499" y="150"/>
                  </a:lnTo>
                  <a:lnTo>
                    <a:pt x="549" y="183"/>
                  </a:lnTo>
                  <a:lnTo>
                    <a:pt x="599" y="233"/>
                  </a:lnTo>
                  <a:lnTo>
                    <a:pt x="615" y="283"/>
                  </a:lnTo>
                  <a:lnTo>
                    <a:pt x="648" y="333"/>
                  </a:lnTo>
                  <a:lnTo>
                    <a:pt x="648" y="383"/>
                  </a:lnTo>
                  <a:lnTo>
                    <a:pt x="648" y="449"/>
                  </a:lnTo>
                  <a:lnTo>
                    <a:pt x="632" y="499"/>
                  </a:lnTo>
                  <a:lnTo>
                    <a:pt x="599" y="565"/>
                  </a:lnTo>
                  <a:lnTo>
                    <a:pt x="565" y="599"/>
                  </a:lnTo>
                  <a:lnTo>
                    <a:pt x="532" y="648"/>
                  </a:lnTo>
                  <a:lnTo>
                    <a:pt x="482" y="665"/>
                  </a:lnTo>
                  <a:lnTo>
                    <a:pt x="416" y="698"/>
                  </a:lnTo>
                  <a:lnTo>
                    <a:pt x="299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6" y="615"/>
                  </a:lnTo>
                  <a:lnTo>
                    <a:pt x="133" y="582"/>
                  </a:lnTo>
                  <a:lnTo>
                    <a:pt x="100" y="532"/>
                  </a:lnTo>
                  <a:lnTo>
                    <a:pt x="83" y="482"/>
                  </a:lnTo>
                  <a:lnTo>
                    <a:pt x="67" y="432"/>
                  </a:lnTo>
                  <a:lnTo>
                    <a:pt x="67" y="366"/>
                  </a:lnTo>
                  <a:lnTo>
                    <a:pt x="83" y="316"/>
                  </a:lnTo>
                  <a:lnTo>
                    <a:pt x="100" y="266"/>
                  </a:lnTo>
                  <a:lnTo>
                    <a:pt x="133" y="216"/>
                  </a:lnTo>
                  <a:lnTo>
                    <a:pt x="183" y="183"/>
                  </a:lnTo>
                  <a:lnTo>
                    <a:pt x="233" y="150"/>
                  </a:lnTo>
                  <a:lnTo>
                    <a:pt x="283" y="133"/>
                  </a:lnTo>
                  <a:lnTo>
                    <a:pt x="333" y="117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33" y="33"/>
                  </a:lnTo>
                  <a:lnTo>
                    <a:pt x="166" y="67"/>
                  </a:lnTo>
                  <a:lnTo>
                    <a:pt x="117" y="117"/>
                  </a:lnTo>
                  <a:lnTo>
                    <a:pt x="67" y="166"/>
                  </a:lnTo>
                  <a:lnTo>
                    <a:pt x="33" y="216"/>
                  </a:lnTo>
                  <a:lnTo>
                    <a:pt x="17" y="283"/>
                  </a:lnTo>
                  <a:lnTo>
                    <a:pt x="0" y="366"/>
                  </a:lnTo>
                  <a:lnTo>
                    <a:pt x="0" y="432"/>
                  </a:lnTo>
                  <a:lnTo>
                    <a:pt x="17" y="515"/>
                  </a:lnTo>
                  <a:lnTo>
                    <a:pt x="50" y="582"/>
                  </a:lnTo>
                  <a:lnTo>
                    <a:pt x="100" y="648"/>
                  </a:lnTo>
                  <a:lnTo>
                    <a:pt x="150" y="698"/>
                  </a:lnTo>
                  <a:lnTo>
                    <a:pt x="216" y="732"/>
                  </a:lnTo>
                  <a:lnTo>
                    <a:pt x="283" y="765"/>
                  </a:lnTo>
                  <a:lnTo>
                    <a:pt x="366" y="781"/>
                  </a:lnTo>
                  <a:lnTo>
                    <a:pt x="449" y="765"/>
                  </a:lnTo>
                  <a:lnTo>
                    <a:pt x="532" y="732"/>
                  </a:lnTo>
                  <a:lnTo>
                    <a:pt x="599" y="682"/>
                  </a:lnTo>
                  <a:lnTo>
                    <a:pt x="648" y="615"/>
                  </a:lnTo>
                  <a:lnTo>
                    <a:pt x="648" y="732"/>
                  </a:lnTo>
                  <a:lnTo>
                    <a:pt x="665" y="765"/>
                  </a:lnTo>
                  <a:lnTo>
                    <a:pt x="698" y="781"/>
                  </a:lnTo>
                  <a:lnTo>
                    <a:pt x="715" y="765"/>
                  </a:lnTo>
                  <a:lnTo>
                    <a:pt x="732" y="732"/>
                  </a:lnTo>
                  <a:lnTo>
                    <a:pt x="732" y="33"/>
                  </a:lnTo>
                  <a:lnTo>
                    <a:pt x="715" y="17"/>
                  </a:lnTo>
                  <a:lnTo>
                    <a:pt x="698" y="0"/>
                  </a:lnTo>
                  <a:lnTo>
                    <a:pt x="665" y="17"/>
                  </a:lnTo>
                  <a:lnTo>
                    <a:pt x="648" y="33"/>
                  </a:lnTo>
                  <a:lnTo>
                    <a:pt x="648" y="150"/>
                  </a:lnTo>
                  <a:lnTo>
                    <a:pt x="599" y="83"/>
                  </a:lnTo>
                  <a:lnTo>
                    <a:pt x="532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88175" y="2597150"/>
              <a:ext cx="8750" cy="27450"/>
            </a:xfrm>
            <a:custGeom>
              <a:avLst/>
              <a:gdLst/>
              <a:ahLst/>
              <a:cxnLst/>
              <a:rect l="l" t="t" r="r" b="b"/>
              <a:pathLst>
                <a:path w="350" h="1098" extrusionOk="0">
                  <a:moveTo>
                    <a:pt x="150" y="0"/>
                  </a:moveTo>
                  <a:lnTo>
                    <a:pt x="134" y="34"/>
                  </a:lnTo>
                  <a:lnTo>
                    <a:pt x="134" y="316"/>
                  </a:lnTo>
                  <a:lnTo>
                    <a:pt x="34" y="316"/>
                  </a:lnTo>
                  <a:lnTo>
                    <a:pt x="1" y="333"/>
                  </a:lnTo>
                  <a:lnTo>
                    <a:pt x="1" y="349"/>
                  </a:lnTo>
                  <a:lnTo>
                    <a:pt x="1" y="383"/>
                  </a:lnTo>
                  <a:lnTo>
                    <a:pt x="34" y="399"/>
                  </a:lnTo>
                  <a:lnTo>
                    <a:pt x="134" y="399"/>
                  </a:lnTo>
                  <a:lnTo>
                    <a:pt x="134" y="964"/>
                  </a:lnTo>
                  <a:lnTo>
                    <a:pt x="150" y="1014"/>
                  </a:lnTo>
                  <a:lnTo>
                    <a:pt x="167" y="1064"/>
                  </a:lnTo>
                  <a:lnTo>
                    <a:pt x="217" y="1081"/>
                  </a:lnTo>
                  <a:lnTo>
                    <a:pt x="267" y="1097"/>
                  </a:lnTo>
                  <a:lnTo>
                    <a:pt x="300" y="1081"/>
                  </a:lnTo>
                  <a:lnTo>
                    <a:pt x="317" y="1048"/>
                  </a:lnTo>
                  <a:lnTo>
                    <a:pt x="300" y="1031"/>
                  </a:lnTo>
                  <a:lnTo>
                    <a:pt x="267" y="1014"/>
                  </a:lnTo>
                  <a:lnTo>
                    <a:pt x="234" y="998"/>
                  </a:lnTo>
                  <a:lnTo>
                    <a:pt x="217" y="964"/>
                  </a:lnTo>
                  <a:lnTo>
                    <a:pt x="217" y="399"/>
                  </a:lnTo>
                  <a:lnTo>
                    <a:pt x="317" y="399"/>
                  </a:lnTo>
                  <a:lnTo>
                    <a:pt x="333" y="383"/>
                  </a:lnTo>
                  <a:lnTo>
                    <a:pt x="350" y="349"/>
                  </a:lnTo>
                  <a:lnTo>
                    <a:pt x="333" y="333"/>
                  </a:lnTo>
                  <a:lnTo>
                    <a:pt x="317" y="316"/>
                  </a:lnTo>
                  <a:lnTo>
                    <a:pt x="217" y="316"/>
                  </a:lnTo>
                  <a:lnTo>
                    <a:pt x="217" y="3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006050" y="2598800"/>
              <a:ext cx="2100" cy="25800"/>
            </a:xfrm>
            <a:custGeom>
              <a:avLst/>
              <a:gdLst/>
              <a:ahLst/>
              <a:cxnLst/>
              <a:rect l="l" t="t" r="r" b="b"/>
              <a:pathLst>
                <a:path w="84" h="1032" extrusionOk="0">
                  <a:moveTo>
                    <a:pt x="17" y="1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17" y="101"/>
                  </a:lnTo>
                  <a:lnTo>
                    <a:pt x="34" y="117"/>
                  </a:lnTo>
                  <a:lnTo>
                    <a:pt x="67" y="101"/>
                  </a:lnTo>
                  <a:lnTo>
                    <a:pt x="84" y="67"/>
                  </a:lnTo>
                  <a:lnTo>
                    <a:pt x="84" y="34"/>
                  </a:lnTo>
                  <a:lnTo>
                    <a:pt x="67" y="1"/>
                  </a:lnTo>
                  <a:close/>
                  <a:moveTo>
                    <a:pt x="34" y="250"/>
                  </a:moveTo>
                  <a:lnTo>
                    <a:pt x="17" y="267"/>
                  </a:lnTo>
                  <a:lnTo>
                    <a:pt x="1" y="283"/>
                  </a:lnTo>
                  <a:lnTo>
                    <a:pt x="1" y="982"/>
                  </a:lnTo>
                  <a:lnTo>
                    <a:pt x="17" y="1015"/>
                  </a:lnTo>
                  <a:lnTo>
                    <a:pt x="34" y="1031"/>
                  </a:lnTo>
                  <a:lnTo>
                    <a:pt x="50" y="1031"/>
                  </a:lnTo>
                  <a:lnTo>
                    <a:pt x="67" y="1015"/>
                  </a:lnTo>
                  <a:lnTo>
                    <a:pt x="84" y="982"/>
                  </a:lnTo>
                  <a:lnTo>
                    <a:pt x="84" y="283"/>
                  </a:lnTo>
                  <a:lnTo>
                    <a:pt x="67" y="2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015600" y="2605050"/>
              <a:ext cx="16650" cy="19125"/>
            </a:xfrm>
            <a:custGeom>
              <a:avLst/>
              <a:gdLst/>
              <a:ahLst/>
              <a:cxnLst/>
              <a:rect l="l" t="t" r="r" b="b"/>
              <a:pathLst>
                <a:path w="666" h="765" extrusionOk="0">
                  <a:moveTo>
                    <a:pt x="34" y="0"/>
                  </a:moveTo>
                  <a:lnTo>
                    <a:pt x="1" y="33"/>
                  </a:lnTo>
                  <a:lnTo>
                    <a:pt x="1" y="50"/>
                  </a:lnTo>
                  <a:lnTo>
                    <a:pt x="300" y="748"/>
                  </a:lnTo>
                  <a:lnTo>
                    <a:pt x="317" y="765"/>
                  </a:lnTo>
                  <a:lnTo>
                    <a:pt x="350" y="765"/>
                  </a:lnTo>
                  <a:lnTo>
                    <a:pt x="366" y="748"/>
                  </a:lnTo>
                  <a:lnTo>
                    <a:pt x="366" y="732"/>
                  </a:lnTo>
                  <a:lnTo>
                    <a:pt x="666" y="50"/>
                  </a:lnTo>
                  <a:lnTo>
                    <a:pt x="666" y="33"/>
                  </a:lnTo>
                  <a:lnTo>
                    <a:pt x="649" y="0"/>
                  </a:lnTo>
                  <a:lnTo>
                    <a:pt x="616" y="0"/>
                  </a:lnTo>
                  <a:lnTo>
                    <a:pt x="599" y="33"/>
                  </a:lnTo>
                  <a:lnTo>
                    <a:pt x="333" y="648"/>
                  </a:lnTo>
                  <a:lnTo>
                    <a:pt x="84" y="3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037625" y="26050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450" y="83"/>
                  </a:moveTo>
                  <a:lnTo>
                    <a:pt x="499" y="100"/>
                  </a:lnTo>
                  <a:lnTo>
                    <a:pt x="549" y="133"/>
                  </a:lnTo>
                  <a:lnTo>
                    <a:pt x="599" y="166"/>
                  </a:lnTo>
                  <a:lnTo>
                    <a:pt x="632" y="216"/>
                  </a:lnTo>
                  <a:lnTo>
                    <a:pt x="649" y="266"/>
                  </a:lnTo>
                  <a:lnTo>
                    <a:pt x="666" y="333"/>
                  </a:lnTo>
                  <a:lnTo>
                    <a:pt x="84" y="333"/>
                  </a:lnTo>
                  <a:lnTo>
                    <a:pt x="117" y="233"/>
                  </a:lnTo>
                  <a:lnTo>
                    <a:pt x="167" y="166"/>
                  </a:lnTo>
                  <a:lnTo>
                    <a:pt x="233" y="117"/>
                  </a:lnTo>
                  <a:lnTo>
                    <a:pt x="33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33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67" y="183"/>
                  </a:lnTo>
                  <a:lnTo>
                    <a:pt x="34" y="233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" y="399"/>
                  </a:lnTo>
                  <a:lnTo>
                    <a:pt x="17" y="466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48"/>
                  </a:lnTo>
                  <a:lnTo>
                    <a:pt x="300" y="765"/>
                  </a:lnTo>
                  <a:lnTo>
                    <a:pt x="383" y="781"/>
                  </a:lnTo>
                  <a:lnTo>
                    <a:pt x="466" y="765"/>
                  </a:lnTo>
                  <a:lnTo>
                    <a:pt x="566" y="732"/>
                  </a:lnTo>
                  <a:lnTo>
                    <a:pt x="632" y="682"/>
                  </a:lnTo>
                  <a:lnTo>
                    <a:pt x="699" y="599"/>
                  </a:lnTo>
                  <a:lnTo>
                    <a:pt x="699" y="582"/>
                  </a:lnTo>
                  <a:lnTo>
                    <a:pt x="682" y="549"/>
                  </a:lnTo>
                  <a:lnTo>
                    <a:pt x="632" y="549"/>
                  </a:lnTo>
                  <a:lnTo>
                    <a:pt x="582" y="615"/>
                  </a:lnTo>
                  <a:lnTo>
                    <a:pt x="533" y="648"/>
                  </a:lnTo>
                  <a:lnTo>
                    <a:pt x="450" y="682"/>
                  </a:lnTo>
                  <a:lnTo>
                    <a:pt x="383" y="698"/>
                  </a:lnTo>
                  <a:lnTo>
                    <a:pt x="317" y="682"/>
                  </a:lnTo>
                  <a:lnTo>
                    <a:pt x="267" y="665"/>
                  </a:lnTo>
                  <a:lnTo>
                    <a:pt x="217" y="648"/>
                  </a:lnTo>
                  <a:lnTo>
                    <a:pt x="167" y="599"/>
                  </a:lnTo>
                  <a:lnTo>
                    <a:pt x="134" y="565"/>
                  </a:lnTo>
                  <a:lnTo>
                    <a:pt x="100" y="515"/>
                  </a:lnTo>
                  <a:lnTo>
                    <a:pt x="84" y="449"/>
                  </a:lnTo>
                  <a:lnTo>
                    <a:pt x="84" y="399"/>
                  </a:lnTo>
                  <a:lnTo>
                    <a:pt x="715" y="399"/>
                  </a:lnTo>
                  <a:lnTo>
                    <a:pt x="749" y="383"/>
                  </a:lnTo>
                  <a:lnTo>
                    <a:pt x="749" y="366"/>
                  </a:lnTo>
                  <a:lnTo>
                    <a:pt x="749" y="283"/>
                  </a:lnTo>
                  <a:lnTo>
                    <a:pt x="715" y="216"/>
                  </a:lnTo>
                  <a:lnTo>
                    <a:pt x="682" y="150"/>
                  </a:lnTo>
                  <a:lnTo>
                    <a:pt x="632" y="100"/>
                  </a:lnTo>
                  <a:lnTo>
                    <a:pt x="582" y="50"/>
                  </a:lnTo>
                  <a:lnTo>
                    <a:pt x="516" y="17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6061325" y="2605050"/>
              <a:ext cx="14150" cy="19125"/>
            </a:xfrm>
            <a:custGeom>
              <a:avLst/>
              <a:gdLst/>
              <a:ahLst/>
              <a:cxnLst/>
              <a:rect l="l" t="t" r="r" b="b"/>
              <a:pathLst>
                <a:path w="566" h="765" extrusionOk="0">
                  <a:moveTo>
                    <a:pt x="299" y="0"/>
                  </a:moveTo>
                  <a:lnTo>
                    <a:pt x="200" y="17"/>
                  </a:lnTo>
                  <a:lnTo>
                    <a:pt x="116" y="50"/>
                  </a:lnTo>
                  <a:lnTo>
                    <a:pt x="67" y="83"/>
                  </a:lnTo>
                  <a:lnTo>
                    <a:pt x="50" y="117"/>
                  </a:lnTo>
                  <a:lnTo>
                    <a:pt x="33" y="166"/>
                  </a:lnTo>
                  <a:lnTo>
                    <a:pt x="17" y="200"/>
                  </a:lnTo>
                  <a:lnTo>
                    <a:pt x="33" y="250"/>
                  </a:lnTo>
                  <a:lnTo>
                    <a:pt x="50" y="283"/>
                  </a:lnTo>
                  <a:lnTo>
                    <a:pt x="67" y="316"/>
                  </a:lnTo>
                  <a:lnTo>
                    <a:pt x="116" y="349"/>
                  </a:lnTo>
                  <a:lnTo>
                    <a:pt x="200" y="383"/>
                  </a:lnTo>
                  <a:lnTo>
                    <a:pt x="283" y="416"/>
                  </a:lnTo>
                  <a:lnTo>
                    <a:pt x="366" y="432"/>
                  </a:lnTo>
                  <a:lnTo>
                    <a:pt x="449" y="466"/>
                  </a:lnTo>
                  <a:lnTo>
                    <a:pt x="482" y="482"/>
                  </a:lnTo>
                  <a:lnTo>
                    <a:pt x="499" y="515"/>
                  </a:lnTo>
                  <a:lnTo>
                    <a:pt x="515" y="549"/>
                  </a:lnTo>
                  <a:lnTo>
                    <a:pt x="499" y="599"/>
                  </a:lnTo>
                  <a:lnTo>
                    <a:pt x="482" y="632"/>
                  </a:lnTo>
                  <a:lnTo>
                    <a:pt x="449" y="665"/>
                  </a:lnTo>
                  <a:lnTo>
                    <a:pt x="382" y="698"/>
                  </a:lnTo>
                  <a:lnTo>
                    <a:pt x="299" y="698"/>
                  </a:lnTo>
                  <a:lnTo>
                    <a:pt x="183" y="682"/>
                  </a:lnTo>
                  <a:lnTo>
                    <a:pt x="83" y="615"/>
                  </a:lnTo>
                  <a:lnTo>
                    <a:pt x="67" y="615"/>
                  </a:lnTo>
                  <a:lnTo>
                    <a:pt x="50" y="599"/>
                  </a:lnTo>
                  <a:lnTo>
                    <a:pt x="17" y="615"/>
                  </a:lnTo>
                  <a:lnTo>
                    <a:pt x="0" y="632"/>
                  </a:lnTo>
                  <a:lnTo>
                    <a:pt x="0" y="665"/>
                  </a:lnTo>
                  <a:lnTo>
                    <a:pt x="50" y="698"/>
                  </a:lnTo>
                  <a:lnTo>
                    <a:pt x="133" y="732"/>
                  </a:lnTo>
                  <a:lnTo>
                    <a:pt x="200" y="765"/>
                  </a:lnTo>
                  <a:lnTo>
                    <a:pt x="283" y="765"/>
                  </a:lnTo>
                  <a:lnTo>
                    <a:pt x="382" y="748"/>
                  </a:lnTo>
                  <a:lnTo>
                    <a:pt x="466" y="715"/>
                  </a:lnTo>
                  <a:lnTo>
                    <a:pt x="515" y="682"/>
                  </a:lnTo>
                  <a:lnTo>
                    <a:pt x="532" y="648"/>
                  </a:lnTo>
                  <a:lnTo>
                    <a:pt x="549" y="599"/>
                  </a:lnTo>
                  <a:lnTo>
                    <a:pt x="565" y="549"/>
                  </a:lnTo>
                  <a:lnTo>
                    <a:pt x="549" y="499"/>
                  </a:lnTo>
                  <a:lnTo>
                    <a:pt x="532" y="466"/>
                  </a:lnTo>
                  <a:lnTo>
                    <a:pt x="515" y="416"/>
                  </a:lnTo>
                  <a:lnTo>
                    <a:pt x="482" y="399"/>
                  </a:lnTo>
                  <a:lnTo>
                    <a:pt x="382" y="349"/>
                  </a:lnTo>
                  <a:lnTo>
                    <a:pt x="283" y="333"/>
                  </a:lnTo>
                  <a:lnTo>
                    <a:pt x="200" y="316"/>
                  </a:lnTo>
                  <a:lnTo>
                    <a:pt x="133" y="283"/>
                  </a:lnTo>
                  <a:lnTo>
                    <a:pt x="100" y="233"/>
                  </a:lnTo>
                  <a:lnTo>
                    <a:pt x="83" y="200"/>
                  </a:lnTo>
                  <a:lnTo>
                    <a:pt x="100" y="150"/>
                  </a:lnTo>
                  <a:lnTo>
                    <a:pt x="133" y="100"/>
                  </a:lnTo>
                  <a:lnTo>
                    <a:pt x="200" y="67"/>
                  </a:lnTo>
                  <a:lnTo>
                    <a:pt x="283" y="67"/>
                  </a:lnTo>
                  <a:lnTo>
                    <a:pt x="382" y="83"/>
                  </a:lnTo>
                  <a:lnTo>
                    <a:pt x="466" y="133"/>
                  </a:lnTo>
                  <a:lnTo>
                    <a:pt x="499" y="150"/>
                  </a:lnTo>
                  <a:lnTo>
                    <a:pt x="532" y="133"/>
                  </a:lnTo>
                  <a:lnTo>
                    <a:pt x="532" y="117"/>
                  </a:lnTo>
                  <a:lnTo>
                    <a:pt x="532" y="83"/>
                  </a:lnTo>
                  <a:lnTo>
                    <a:pt x="416" y="33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6082100" y="2620425"/>
              <a:ext cx="4175" cy="417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0"/>
                  </a:moveTo>
                  <a:lnTo>
                    <a:pt x="50" y="17"/>
                  </a:lnTo>
                  <a:lnTo>
                    <a:pt x="33" y="33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17" y="117"/>
                  </a:lnTo>
                  <a:lnTo>
                    <a:pt x="33" y="133"/>
                  </a:lnTo>
                  <a:lnTo>
                    <a:pt x="50" y="150"/>
                  </a:lnTo>
                  <a:lnTo>
                    <a:pt x="83" y="166"/>
                  </a:lnTo>
                  <a:lnTo>
                    <a:pt x="117" y="150"/>
                  </a:lnTo>
                  <a:lnTo>
                    <a:pt x="150" y="133"/>
                  </a:lnTo>
                  <a:lnTo>
                    <a:pt x="166" y="117"/>
                  </a:lnTo>
                  <a:lnTo>
                    <a:pt x="166" y="83"/>
                  </a:lnTo>
                  <a:lnTo>
                    <a:pt x="166" y="50"/>
                  </a:lnTo>
                  <a:lnTo>
                    <a:pt x="150" y="33"/>
                  </a:lnTo>
                  <a:lnTo>
                    <a:pt x="117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417675" y="2653250"/>
              <a:ext cx="21200" cy="27450"/>
            </a:xfrm>
            <a:custGeom>
              <a:avLst/>
              <a:gdLst/>
              <a:ahLst/>
              <a:cxnLst/>
              <a:rect l="l" t="t" r="r" b="b"/>
              <a:pathLst>
                <a:path w="848" h="1098" extrusionOk="0">
                  <a:moveTo>
                    <a:pt x="432" y="133"/>
                  </a:moveTo>
                  <a:lnTo>
                    <a:pt x="665" y="732"/>
                  </a:lnTo>
                  <a:lnTo>
                    <a:pt x="200" y="732"/>
                  </a:lnTo>
                  <a:lnTo>
                    <a:pt x="432" y="133"/>
                  </a:lnTo>
                  <a:close/>
                  <a:moveTo>
                    <a:pt x="416" y="0"/>
                  </a:moveTo>
                  <a:lnTo>
                    <a:pt x="399" y="17"/>
                  </a:lnTo>
                  <a:lnTo>
                    <a:pt x="0" y="1047"/>
                  </a:lnTo>
                  <a:lnTo>
                    <a:pt x="17" y="1081"/>
                  </a:lnTo>
                  <a:lnTo>
                    <a:pt x="33" y="1097"/>
                  </a:lnTo>
                  <a:lnTo>
                    <a:pt x="67" y="1097"/>
                  </a:lnTo>
                  <a:lnTo>
                    <a:pt x="83" y="1081"/>
                  </a:lnTo>
                  <a:lnTo>
                    <a:pt x="183" y="815"/>
                  </a:lnTo>
                  <a:lnTo>
                    <a:pt x="682" y="815"/>
                  </a:lnTo>
                  <a:lnTo>
                    <a:pt x="781" y="1081"/>
                  </a:lnTo>
                  <a:lnTo>
                    <a:pt x="798" y="1097"/>
                  </a:lnTo>
                  <a:lnTo>
                    <a:pt x="831" y="1097"/>
                  </a:lnTo>
                  <a:lnTo>
                    <a:pt x="848" y="1081"/>
                  </a:lnTo>
                  <a:lnTo>
                    <a:pt x="848" y="1047"/>
                  </a:lnTo>
                  <a:lnTo>
                    <a:pt x="465" y="1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445100" y="2652825"/>
              <a:ext cx="2100" cy="27875"/>
            </a:xfrm>
            <a:custGeom>
              <a:avLst/>
              <a:gdLst/>
              <a:ahLst/>
              <a:cxnLst/>
              <a:rect l="l" t="t" r="r" b="b"/>
              <a:pathLst>
                <a:path w="84" h="1115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1081"/>
                  </a:lnTo>
                  <a:lnTo>
                    <a:pt x="17" y="1114"/>
                  </a:lnTo>
                  <a:lnTo>
                    <a:pt x="67" y="1114"/>
                  </a:lnTo>
                  <a:lnTo>
                    <a:pt x="83" y="1081"/>
                  </a:lnTo>
                  <a:lnTo>
                    <a:pt x="83" y="51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454650" y="2661150"/>
              <a:ext cx="11250" cy="19550"/>
            </a:xfrm>
            <a:custGeom>
              <a:avLst/>
              <a:gdLst/>
              <a:ahLst/>
              <a:cxnLst/>
              <a:rect l="l" t="t" r="r" b="b"/>
              <a:pathLst>
                <a:path w="450" h="782" extrusionOk="0">
                  <a:moveTo>
                    <a:pt x="399" y="0"/>
                  </a:moveTo>
                  <a:lnTo>
                    <a:pt x="316" y="17"/>
                  </a:lnTo>
                  <a:lnTo>
                    <a:pt x="216" y="67"/>
                  </a:lnTo>
                  <a:lnTo>
                    <a:pt x="150" y="116"/>
                  </a:lnTo>
                  <a:lnTo>
                    <a:pt x="83" y="200"/>
                  </a:lnTo>
                  <a:lnTo>
                    <a:pt x="83" y="50"/>
                  </a:lnTo>
                  <a:lnTo>
                    <a:pt x="67" y="17"/>
                  </a:lnTo>
                  <a:lnTo>
                    <a:pt x="17" y="17"/>
                  </a:lnTo>
                  <a:lnTo>
                    <a:pt x="0" y="50"/>
                  </a:lnTo>
                  <a:lnTo>
                    <a:pt x="17" y="748"/>
                  </a:lnTo>
                  <a:lnTo>
                    <a:pt x="17" y="765"/>
                  </a:lnTo>
                  <a:lnTo>
                    <a:pt x="50" y="781"/>
                  </a:lnTo>
                  <a:lnTo>
                    <a:pt x="83" y="765"/>
                  </a:lnTo>
                  <a:lnTo>
                    <a:pt x="83" y="748"/>
                  </a:lnTo>
                  <a:lnTo>
                    <a:pt x="83" y="399"/>
                  </a:lnTo>
                  <a:lnTo>
                    <a:pt x="83" y="382"/>
                  </a:lnTo>
                  <a:lnTo>
                    <a:pt x="117" y="299"/>
                  </a:lnTo>
                  <a:lnTo>
                    <a:pt x="183" y="200"/>
                  </a:lnTo>
                  <a:lnTo>
                    <a:pt x="216" y="150"/>
                  </a:lnTo>
                  <a:lnTo>
                    <a:pt x="283" y="116"/>
                  </a:lnTo>
                  <a:lnTo>
                    <a:pt x="333" y="83"/>
                  </a:lnTo>
                  <a:lnTo>
                    <a:pt x="399" y="83"/>
                  </a:lnTo>
                  <a:lnTo>
                    <a:pt x="432" y="67"/>
                  </a:lnTo>
                  <a:lnTo>
                    <a:pt x="449" y="50"/>
                  </a:lnTo>
                  <a:lnTo>
                    <a:pt x="449" y="33"/>
                  </a:lnTo>
                  <a:lnTo>
                    <a:pt x="432" y="1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5468775" y="2661150"/>
              <a:ext cx="18725" cy="19550"/>
            </a:xfrm>
            <a:custGeom>
              <a:avLst/>
              <a:gdLst/>
              <a:ahLst/>
              <a:cxnLst/>
              <a:rect l="l" t="t" r="r" b="b"/>
              <a:pathLst>
                <a:path w="749" h="782" extrusionOk="0">
                  <a:moveTo>
                    <a:pt x="383" y="83"/>
                  </a:moveTo>
                  <a:lnTo>
                    <a:pt x="482" y="100"/>
                  </a:lnTo>
                  <a:lnTo>
                    <a:pt x="566" y="150"/>
                  </a:lnTo>
                  <a:lnTo>
                    <a:pt x="632" y="233"/>
                  </a:lnTo>
                  <a:lnTo>
                    <a:pt x="665" y="332"/>
                  </a:lnTo>
                  <a:lnTo>
                    <a:pt x="84" y="332"/>
                  </a:lnTo>
                  <a:lnTo>
                    <a:pt x="117" y="233"/>
                  </a:lnTo>
                  <a:lnTo>
                    <a:pt x="183" y="150"/>
                  </a:lnTo>
                  <a:lnTo>
                    <a:pt x="266" y="100"/>
                  </a:lnTo>
                  <a:lnTo>
                    <a:pt x="383" y="83"/>
                  </a:lnTo>
                  <a:close/>
                  <a:moveTo>
                    <a:pt x="366" y="0"/>
                  </a:moveTo>
                  <a:lnTo>
                    <a:pt x="283" y="17"/>
                  </a:lnTo>
                  <a:lnTo>
                    <a:pt x="217" y="50"/>
                  </a:lnTo>
                  <a:lnTo>
                    <a:pt x="150" y="83"/>
                  </a:lnTo>
                  <a:lnTo>
                    <a:pt x="100" y="133"/>
                  </a:lnTo>
                  <a:lnTo>
                    <a:pt x="50" y="183"/>
                  </a:lnTo>
                  <a:lnTo>
                    <a:pt x="17" y="249"/>
                  </a:lnTo>
                  <a:lnTo>
                    <a:pt x="0" y="316"/>
                  </a:lnTo>
                  <a:lnTo>
                    <a:pt x="0" y="399"/>
                  </a:lnTo>
                  <a:lnTo>
                    <a:pt x="0" y="465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00" y="665"/>
                  </a:lnTo>
                  <a:lnTo>
                    <a:pt x="167" y="715"/>
                  </a:lnTo>
                  <a:lnTo>
                    <a:pt x="217" y="748"/>
                  </a:lnTo>
                  <a:lnTo>
                    <a:pt x="300" y="765"/>
                  </a:lnTo>
                  <a:lnTo>
                    <a:pt x="366" y="781"/>
                  </a:lnTo>
                  <a:lnTo>
                    <a:pt x="466" y="765"/>
                  </a:lnTo>
                  <a:lnTo>
                    <a:pt x="549" y="731"/>
                  </a:lnTo>
                  <a:lnTo>
                    <a:pt x="615" y="682"/>
                  </a:lnTo>
                  <a:lnTo>
                    <a:pt x="682" y="598"/>
                  </a:lnTo>
                  <a:lnTo>
                    <a:pt x="682" y="582"/>
                  </a:lnTo>
                  <a:lnTo>
                    <a:pt x="665" y="549"/>
                  </a:lnTo>
                  <a:lnTo>
                    <a:pt x="649" y="549"/>
                  </a:lnTo>
                  <a:lnTo>
                    <a:pt x="615" y="565"/>
                  </a:lnTo>
                  <a:lnTo>
                    <a:pt x="566" y="615"/>
                  </a:lnTo>
                  <a:lnTo>
                    <a:pt x="516" y="665"/>
                  </a:lnTo>
                  <a:lnTo>
                    <a:pt x="449" y="698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50" y="615"/>
                  </a:lnTo>
                  <a:lnTo>
                    <a:pt x="117" y="565"/>
                  </a:lnTo>
                  <a:lnTo>
                    <a:pt x="84" y="515"/>
                  </a:lnTo>
                  <a:lnTo>
                    <a:pt x="67" y="465"/>
                  </a:lnTo>
                  <a:lnTo>
                    <a:pt x="67" y="399"/>
                  </a:lnTo>
                  <a:lnTo>
                    <a:pt x="732" y="399"/>
                  </a:lnTo>
                  <a:lnTo>
                    <a:pt x="748" y="366"/>
                  </a:lnTo>
                  <a:lnTo>
                    <a:pt x="732" y="299"/>
                  </a:lnTo>
                  <a:lnTo>
                    <a:pt x="715" y="233"/>
                  </a:lnTo>
                  <a:lnTo>
                    <a:pt x="682" y="166"/>
                  </a:lnTo>
                  <a:lnTo>
                    <a:pt x="632" y="116"/>
                  </a:lnTo>
                  <a:lnTo>
                    <a:pt x="566" y="67"/>
                  </a:lnTo>
                  <a:lnTo>
                    <a:pt x="516" y="33"/>
                  </a:lnTo>
                  <a:lnTo>
                    <a:pt x="433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5492450" y="2661150"/>
              <a:ext cx="18325" cy="19550"/>
            </a:xfrm>
            <a:custGeom>
              <a:avLst/>
              <a:gdLst/>
              <a:ahLst/>
              <a:cxnLst/>
              <a:rect l="l" t="t" r="r" b="b"/>
              <a:pathLst>
                <a:path w="733" h="782" extrusionOk="0">
                  <a:moveTo>
                    <a:pt x="333" y="116"/>
                  </a:moveTo>
                  <a:lnTo>
                    <a:pt x="400" y="133"/>
                  </a:lnTo>
                  <a:lnTo>
                    <a:pt x="450" y="133"/>
                  </a:lnTo>
                  <a:lnTo>
                    <a:pt x="499" y="166"/>
                  </a:lnTo>
                  <a:lnTo>
                    <a:pt x="549" y="200"/>
                  </a:lnTo>
                  <a:lnTo>
                    <a:pt x="583" y="233"/>
                  </a:lnTo>
                  <a:lnTo>
                    <a:pt x="616" y="283"/>
                  </a:lnTo>
                  <a:lnTo>
                    <a:pt x="632" y="332"/>
                  </a:lnTo>
                  <a:lnTo>
                    <a:pt x="649" y="399"/>
                  </a:lnTo>
                  <a:lnTo>
                    <a:pt x="649" y="465"/>
                  </a:lnTo>
                  <a:lnTo>
                    <a:pt x="632" y="515"/>
                  </a:lnTo>
                  <a:lnTo>
                    <a:pt x="599" y="565"/>
                  </a:lnTo>
                  <a:lnTo>
                    <a:pt x="566" y="615"/>
                  </a:lnTo>
                  <a:lnTo>
                    <a:pt x="533" y="648"/>
                  </a:lnTo>
                  <a:lnTo>
                    <a:pt x="483" y="682"/>
                  </a:lnTo>
                  <a:lnTo>
                    <a:pt x="416" y="698"/>
                  </a:lnTo>
                  <a:lnTo>
                    <a:pt x="367" y="715"/>
                  </a:lnTo>
                  <a:lnTo>
                    <a:pt x="300" y="698"/>
                  </a:lnTo>
                  <a:lnTo>
                    <a:pt x="250" y="682"/>
                  </a:lnTo>
                  <a:lnTo>
                    <a:pt x="200" y="665"/>
                  </a:lnTo>
                  <a:lnTo>
                    <a:pt x="150" y="632"/>
                  </a:lnTo>
                  <a:lnTo>
                    <a:pt x="117" y="598"/>
                  </a:lnTo>
                  <a:lnTo>
                    <a:pt x="101" y="549"/>
                  </a:lnTo>
                  <a:lnTo>
                    <a:pt x="67" y="499"/>
                  </a:lnTo>
                  <a:lnTo>
                    <a:pt x="67" y="432"/>
                  </a:lnTo>
                  <a:lnTo>
                    <a:pt x="67" y="382"/>
                  </a:lnTo>
                  <a:lnTo>
                    <a:pt x="84" y="316"/>
                  </a:lnTo>
                  <a:lnTo>
                    <a:pt x="101" y="266"/>
                  </a:lnTo>
                  <a:lnTo>
                    <a:pt x="134" y="216"/>
                  </a:lnTo>
                  <a:lnTo>
                    <a:pt x="184" y="183"/>
                  </a:lnTo>
                  <a:lnTo>
                    <a:pt x="217" y="150"/>
                  </a:lnTo>
                  <a:lnTo>
                    <a:pt x="283" y="133"/>
                  </a:lnTo>
                  <a:lnTo>
                    <a:pt x="333" y="116"/>
                  </a:lnTo>
                  <a:close/>
                  <a:moveTo>
                    <a:pt x="367" y="0"/>
                  </a:moveTo>
                  <a:lnTo>
                    <a:pt x="283" y="17"/>
                  </a:lnTo>
                  <a:lnTo>
                    <a:pt x="217" y="50"/>
                  </a:lnTo>
                  <a:lnTo>
                    <a:pt x="167" y="83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33"/>
                  </a:lnTo>
                  <a:lnTo>
                    <a:pt x="17" y="299"/>
                  </a:lnTo>
                  <a:lnTo>
                    <a:pt x="1" y="366"/>
                  </a:lnTo>
                  <a:lnTo>
                    <a:pt x="1" y="449"/>
                  </a:lnTo>
                  <a:lnTo>
                    <a:pt x="17" y="515"/>
                  </a:lnTo>
                  <a:lnTo>
                    <a:pt x="51" y="582"/>
                  </a:lnTo>
                  <a:lnTo>
                    <a:pt x="101" y="648"/>
                  </a:lnTo>
                  <a:lnTo>
                    <a:pt x="150" y="698"/>
                  </a:lnTo>
                  <a:lnTo>
                    <a:pt x="217" y="748"/>
                  </a:lnTo>
                  <a:lnTo>
                    <a:pt x="283" y="765"/>
                  </a:lnTo>
                  <a:lnTo>
                    <a:pt x="367" y="781"/>
                  </a:lnTo>
                  <a:lnTo>
                    <a:pt x="450" y="781"/>
                  </a:lnTo>
                  <a:lnTo>
                    <a:pt x="516" y="748"/>
                  </a:lnTo>
                  <a:lnTo>
                    <a:pt x="599" y="698"/>
                  </a:lnTo>
                  <a:lnTo>
                    <a:pt x="649" y="632"/>
                  </a:lnTo>
                  <a:lnTo>
                    <a:pt x="649" y="748"/>
                  </a:lnTo>
                  <a:lnTo>
                    <a:pt x="666" y="781"/>
                  </a:lnTo>
                  <a:lnTo>
                    <a:pt x="716" y="781"/>
                  </a:lnTo>
                  <a:lnTo>
                    <a:pt x="732" y="748"/>
                  </a:lnTo>
                  <a:lnTo>
                    <a:pt x="732" y="50"/>
                  </a:lnTo>
                  <a:lnTo>
                    <a:pt x="716" y="17"/>
                  </a:lnTo>
                  <a:lnTo>
                    <a:pt x="682" y="0"/>
                  </a:lnTo>
                  <a:lnTo>
                    <a:pt x="666" y="17"/>
                  </a:lnTo>
                  <a:lnTo>
                    <a:pt x="649" y="50"/>
                  </a:lnTo>
                  <a:lnTo>
                    <a:pt x="649" y="166"/>
                  </a:lnTo>
                  <a:lnTo>
                    <a:pt x="599" y="100"/>
                  </a:lnTo>
                  <a:lnTo>
                    <a:pt x="516" y="50"/>
                  </a:lnTo>
                  <a:lnTo>
                    <a:pt x="450" y="1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5517800" y="2652825"/>
              <a:ext cx="18725" cy="27875"/>
            </a:xfrm>
            <a:custGeom>
              <a:avLst/>
              <a:gdLst/>
              <a:ahLst/>
              <a:cxnLst/>
              <a:rect l="l" t="t" r="r" b="b"/>
              <a:pathLst>
                <a:path w="749" h="1115" extrusionOk="0">
                  <a:moveTo>
                    <a:pt x="400" y="416"/>
                  </a:moveTo>
                  <a:lnTo>
                    <a:pt x="466" y="433"/>
                  </a:lnTo>
                  <a:lnTo>
                    <a:pt x="516" y="466"/>
                  </a:lnTo>
                  <a:lnTo>
                    <a:pt x="566" y="499"/>
                  </a:lnTo>
                  <a:lnTo>
                    <a:pt x="599" y="549"/>
                  </a:lnTo>
                  <a:lnTo>
                    <a:pt x="632" y="599"/>
                  </a:lnTo>
                  <a:lnTo>
                    <a:pt x="649" y="649"/>
                  </a:lnTo>
                  <a:lnTo>
                    <a:pt x="666" y="715"/>
                  </a:lnTo>
                  <a:lnTo>
                    <a:pt x="666" y="732"/>
                  </a:lnTo>
                  <a:lnTo>
                    <a:pt x="649" y="798"/>
                  </a:lnTo>
                  <a:lnTo>
                    <a:pt x="632" y="848"/>
                  </a:lnTo>
                  <a:lnTo>
                    <a:pt x="616" y="898"/>
                  </a:lnTo>
                  <a:lnTo>
                    <a:pt x="566" y="948"/>
                  </a:lnTo>
                  <a:lnTo>
                    <a:pt x="533" y="981"/>
                  </a:lnTo>
                  <a:lnTo>
                    <a:pt x="483" y="1015"/>
                  </a:lnTo>
                  <a:lnTo>
                    <a:pt x="433" y="1031"/>
                  </a:lnTo>
                  <a:lnTo>
                    <a:pt x="300" y="1031"/>
                  </a:lnTo>
                  <a:lnTo>
                    <a:pt x="250" y="1015"/>
                  </a:lnTo>
                  <a:lnTo>
                    <a:pt x="184" y="998"/>
                  </a:lnTo>
                  <a:lnTo>
                    <a:pt x="150" y="948"/>
                  </a:lnTo>
                  <a:lnTo>
                    <a:pt x="100" y="915"/>
                  </a:lnTo>
                  <a:lnTo>
                    <a:pt x="67" y="865"/>
                  </a:lnTo>
                  <a:lnTo>
                    <a:pt x="51" y="798"/>
                  </a:lnTo>
                  <a:lnTo>
                    <a:pt x="51" y="732"/>
                  </a:lnTo>
                  <a:lnTo>
                    <a:pt x="51" y="682"/>
                  </a:lnTo>
                  <a:lnTo>
                    <a:pt x="67" y="616"/>
                  </a:lnTo>
                  <a:lnTo>
                    <a:pt x="84" y="566"/>
                  </a:lnTo>
                  <a:lnTo>
                    <a:pt x="134" y="516"/>
                  </a:lnTo>
                  <a:lnTo>
                    <a:pt x="167" y="483"/>
                  </a:lnTo>
                  <a:lnTo>
                    <a:pt x="217" y="449"/>
                  </a:lnTo>
                  <a:lnTo>
                    <a:pt x="283" y="433"/>
                  </a:lnTo>
                  <a:lnTo>
                    <a:pt x="333" y="416"/>
                  </a:lnTo>
                  <a:close/>
                  <a:moveTo>
                    <a:pt x="699" y="1"/>
                  </a:moveTo>
                  <a:lnTo>
                    <a:pt x="682" y="17"/>
                  </a:lnTo>
                  <a:lnTo>
                    <a:pt x="666" y="34"/>
                  </a:lnTo>
                  <a:lnTo>
                    <a:pt x="666" y="499"/>
                  </a:lnTo>
                  <a:lnTo>
                    <a:pt x="599" y="433"/>
                  </a:lnTo>
                  <a:lnTo>
                    <a:pt x="533" y="383"/>
                  </a:lnTo>
                  <a:lnTo>
                    <a:pt x="450" y="350"/>
                  </a:lnTo>
                  <a:lnTo>
                    <a:pt x="366" y="333"/>
                  </a:lnTo>
                  <a:lnTo>
                    <a:pt x="300" y="350"/>
                  </a:lnTo>
                  <a:lnTo>
                    <a:pt x="233" y="383"/>
                  </a:lnTo>
                  <a:lnTo>
                    <a:pt x="167" y="416"/>
                  </a:lnTo>
                  <a:lnTo>
                    <a:pt x="117" y="449"/>
                  </a:lnTo>
                  <a:lnTo>
                    <a:pt x="67" y="499"/>
                  </a:lnTo>
                  <a:lnTo>
                    <a:pt x="34" y="566"/>
                  </a:lnTo>
                  <a:lnTo>
                    <a:pt x="17" y="632"/>
                  </a:lnTo>
                  <a:lnTo>
                    <a:pt x="1" y="699"/>
                  </a:lnTo>
                  <a:lnTo>
                    <a:pt x="1" y="782"/>
                  </a:lnTo>
                  <a:lnTo>
                    <a:pt x="17" y="848"/>
                  </a:lnTo>
                  <a:lnTo>
                    <a:pt x="51" y="915"/>
                  </a:lnTo>
                  <a:lnTo>
                    <a:pt x="100" y="981"/>
                  </a:lnTo>
                  <a:lnTo>
                    <a:pt x="150" y="1031"/>
                  </a:lnTo>
                  <a:lnTo>
                    <a:pt x="217" y="1081"/>
                  </a:lnTo>
                  <a:lnTo>
                    <a:pt x="283" y="1098"/>
                  </a:lnTo>
                  <a:lnTo>
                    <a:pt x="366" y="1114"/>
                  </a:lnTo>
                  <a:lnTo>
                    <a:pt x="450" y="1114"/>
                  </a:lnTo>
                  <a:lnTo>
                    <a:pt x="533" y="1081"/>
                  </a:lnTo>
                  <a:lnTo>
                    <a:pt x="599" y="1031"/>
                  </a:lnTo>
                  <a:lnTo>
                    <a:pt x="666" y="965"/>
                  </a:lnTo>
                  <a:lnTo>
                    <a:pt x="666" y="1081"/>
                  </a:lnTo>
                  <a:lnTo>
                    <a:pt x="682" y="1098"/>
                  </a:lnTo>
                  <a:lnTo>
                    <a:pt x="699" y="1114"/>
                  </a:lnTo>
                  <a:lnTo>
                    <a:pt x="732" y="1098"/>
                  </a:lnTo>
                  <a:lnTo>
                    <a:pt x="749" y="1081"/>
                  </a:lnTo>
                  <a:lnTo>
                    <a:pt x="749" y="34"/>
                  </a:lnTo>
                  <a:lnTo>
                    <a:pt x="732" y="17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5542325" y="2661150"/>
              <a:ext cx="15800" cy="27450"/>
            </a:xfrm>
            <a:custGeom>
              <a:avLst/>
              <a:gdLst/>
              <a:ahLst/>
              <a:cxnLst/>
              <a:rect l="l" t="t" r="r" b="b"/>
              <a:pathLst>
                <a:path w="632" h="1098" extrusionOk="0">
                  <a:moveTo>
                    <a:pt x="67" y="0"/>
                  </a:moveTo>
                  <a:lnTo>
                    <a:pt x="50" y="17"/>
                  </a:lnTo>
                  <a:lnTo>
                    <a:pt x="50" y="50"/>
                  </a:lnTo>
                  <a:lnTo>
                    <a:pt x="0" y="465"/>
                  </a:lnTo>
                  <a:lnTo>
                    <a:pt x="17" y="532"/>
                  </a:lnTo>
                  <a:lnTo>
                    <a:pt x="34" y="598"/>
                  </a:lnTo>
                  <a:lnTo>
                    <a:pt x="67" y="648"/>
                  </a:lnTo>
                  <a:lnTo>
                    <a:pt x="100" y="698"/>
                  </a:lnTo>
                  <a:lnTo>
                    <a:pt x="150" y="731"/>
                  </a:lnTo>
                  <a:lnTo>
                    <a:pt x="200" y="765"/>
                  </a:lnTo>
                  <a:lnTo>
                    <a:pt x="250" y="781"/>
                  </a:lnTo>
                  <a:lnTo>
                    <a:pt x="383" y="781"/>
                  </a:lnTo>
                  <a:lnTo>
                    <a:pt x="449" y="765"/>
                  </a:lnTo>
                  <a:lnTo>
                    <a:pt x="516" y="731"/>
                  </a:lnTo>
                  <a:lnTo>
                    <a:pt x="566" y="682"/>
                  </a:lnTo>
                  <a:lnTo>
                    <a:pt x="566" y="731"/>
                  </a:lnTo>
                  <a:lnTo>
                    <a:pt x="549" y="781"/>
                  </a:lnTo>
                  <a:lnTo>
                    <a:pt x="532" y="848"/>
                  </a:lnTo>
                  <a:lnTo>
                    <a:pt x="516" y="898"/>
                  </a:lnTo>
                  <a:lnTo>
                    <a:pt x="482" y="931"/>
                  </a:lnTo>
                  <a:lnTo>
                    <a:pt x="433" y="964"/>
                  </a:lnTo>
                  <a:lnTo>
                    <a:pt x="383" y="997"/>
                  </a:lnTo>
                  <a:lnTo>
                    <a:pt x="333" y="1014"/>
                  </a:lnTo>
                  <a:lnTo>
                    <a:pt x="200" y="1014"/>
                  </a:lnTo>
                  <a:lnTo>
                    <a:pt x="133" y="981"/>
                  </a:lnTo>
                  <a:lnTo>
                    <a:pt x="117" y="981"/>
                  </a:lnTo>
                  <a:lnTo>
                    <a:pt x="100" y="997"/>
                  </a:lnTo>
                  <a:lnTo>
                    <a:pt x="83" y="1031"/>
                  </a:lnTo>
                  <a:lnTo>
                    <a:pt x="117" y="1064"/>
                  </a:lnTo>
                  <a:lnTo>
                    <a:pt x="183" y="1080"/>
                  </a:lnTo>
                  <a:lnTo>
                    <a:pt x="266" y="1097"/>
                  </a:lnTo>
                  <a:lnTo>
                    <a:pt x="333" y="1080"/>
                  </a:lnTo>
                  <a:lnTo>
                    <a:pt x="416" y="1064"/>
                  </a:lnTo>
                  <a:lnTo>
                    <a:pt x="466" y="1031"/>
                  </a:lnTo>
                  <a:lnTo>
                    <a:pt x="532" y="997"/>
                  </a:lnTo>
                  <a:lnTo>
                    <a:pt x="582" y="931"/>
                  </a:lnTo>
                  <a:lnTo>
                    <a:pt x="615" y="864"/>
                  </a:lnTo>
                  <a:lnTo>
                    <a:pt x="632" y="798"/>
                  </a:lnTo>
                  <a:lnTo>
                    <a:pt x="632" y="731"/>
                  </a:lnTo>
                  <a:lnTo>
                    <a:pt x="632" y="50"/>
                  </a:lnTo>
                  <a:lnTo>
                    <a:pt x="632" y="33"/>
                  </a:lnTo>
                  <a:lnTo>
                    <a:pt x="632" y="17"/>
                  </a:lnTo>
                  <a:lnTo>
                    <a:pt x="582" y="17"/>
                  </a:lnTo>
                  <a:lnTo>
                    <a:pt x="582" y="33"/>
                  </a:lnTo>
                  <a:lnTo>
                    <a:pt x="582" y="465"/>
                  </a:lnTo>
                  <a:lnTo>
                    <a:pt x="566" y="549"/>
                  </a:lnTo>
                  <a:lnTo>
                    <a:pt x="516" y="632"/>
                  </a:lnTo>
                  <a:lnTo>
                    <a:pt x="449" y="682"/>
                  </a:lnTo>
                  <a:lnTo>
                    <a:pt x="349" y="698"/>
                  </a:lnTo>
                  <a:lnTo>
                    <a:pt x="250" y="682"/>
                  </a:lnTo>
                  <a:lnTo>
                    <a:pt x="183" y="632"/>
                  </a:lnTo>
                  <a:lnTo>
                    <a:pt x="133" y="549"/>
                  </a:lnTo>
                  <a:lnTo>
                    <a:pt x="117" y="465"/>
                  </a:lnTo>
                  <a:lnTo>
                    <a:pt x="117" y="50"/>
                  </a:lnTo>
                  <a:lnTo>
                    <a:pt x="117" y="33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5580125" y="2652825"/>
              <a:ext cx="15000" cy="27875"/>
            </a:xfrm>
            <a:custGeom>
              <a:avLst/>
              <a:gdLst/>
              <a:ahLst/>
              <a:cxnLst/>
              <a:rect l="l" t="t" r="r" b="b"/>
              <a:pathLst>
                <a:path w="600" h="1115" extrusionOk="0">
                  <a:moveTo>
                    <a:pt x="51" y="1"/>
                  </a:moveTo>
                  <a:lnTo>
                    <a:pt x="18" y="17"/>
                  </a:lnTo>
                  <a:lnTo>
                    <a:pt x="1" y="51"/>
                  </a:lnTo>
                  <a:lnTo>
                    <a:pt x="1" y="1081"/>
                  </a:lnTo>
                  <a:lnTo>
                    <a:pt x="18" y="1098"/>
                  </a:lnTo>
                  <a:lnTo>
                    <a:pt x="34" y="1114"/>
                  </a:lnTo>
                  <a:lnTo>
                    <a:pt x="67" y="1098"/>
                  </a:lnTo>
                  <a:lnTo>
                    <a:pt x="84" y="1081"/>
                  </a:lnTo>
                  <a:lnTo>
                    <a:pt x="84" y="898"/>
                  </a:lnTo>
                  <a:lnTo>
                    <a:pt x="234" y="749"/>
                  </a:lnTo>
                  <a:lnTo>
                    <a:pt x="533" y="1098"/>
                  </a:lnTo>
                  <a:lnTo>
                    <a:pt x="566" y="1114"/>
                  </a:lnTo>
                  <a:lnTo>
                    <a:pt x="599" y="1114"/>
                  </a:lnTo>
                  <a:lnTo>
                    <a:pt x="599" y="1081"/>
                  </a:lnTo>
                  <a:lnTo>
                    <a:pt x="599" y="1064"/>
                  </a:lnTo>
                  <a:lnTo>
                    <a:pt x="283" y="699"/>
                  </a:lnTo>
                  <a:lnTo>
                    <a:pt x="583" y="400"/>
                  </a:lnTo>
                  <a:lnTo>
                    <a:pt x="599" y="366"/>
                  </a:lnTo>
                  <a:lnTo>
                    <a:pt x="583" y="350"/>
                  </a:lnTo>
                  <a:lnTo>
                    <a:pt x="566" y="333"/>
                  </a:lnTo>
                  <a:lnTo>
                    <a:pt x="533" y="333"/>
                  </a:lnTo>
                  <a:lnTo>
                    <a:pt x="84" y="798"/>
                  </a:lnTo>
                  <a:lnTo>
                    <a:pt x="84" y="51"/>
                  </a:lnTo>
                  <a:lnTo>
                    <a:pt x="84" y="34"/>
                  </a:lnTo>
                  <a:lnTo>
                    <a:pt x="67" y="1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5603000" y="2661550"/>
              <a:ext cx="15800" cy="19550"/>
            </a:xfrm>
            <a:custGeom>
              <a:avLst/>
              <a:gdLst/>
              <a:ahLst/>
              <a:cxnLst/>
              <a:rect l="l" t="t" r="r" b="b"/>
              <a:pathLst>
                <a:path w="632" h="782" extrusionOk="0"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749"/>
                  </a:lnTo>
                  <a:lnTo>
                    <a:pt x="33" y="765"/>
                  </a:lnTo>
                  <a:lnTo>
                    <a:pt x="50" y="749"/>
                  </a:lnTo>
                  <a:lnTo>
                    <a:pt x="50" y="732"/>
                  </a:lnTo>
                  <a:lnTo>
                    <a:pt x="50" y="316"/>
                  </a:lnTo>
                  <a:lnTo>
                    <a:pt x="67" y="217"/>
                  </a:lnTo>
                  <a:lnTo>
                    <a:pt x="116" y="134"/>
                  </a:lnTo>
                  <a:lnTo>
                    <a:pt x="200" y="84"/>
                  </a:lnTo>
                  <a:lnTo>
                    <a:pt x="299" y="67"/>
                  </a:lnTo>
                  <a:lnTo>
                    <a:pt x="382" y="84"/>
                  </a:lnTo>
                  <a:lnTo>
                    <a:pt x="465" y="134"/>
                  </a:lnTo>
                  <a:lnTo>
                    <a:pt x="515" y="217"/>
                  </a:lnTo>
                  <a:lnTo>
                    <a:pt x="532" y="316"/>
                  </a:lnTo>
                  <a:lnTo>
                    <a:pt x="549" y="732"/>
                  </a:lnTo>
                  <a:lnTo>
                    <a:pt x="549" y="749"/>
                  </a:lnTo>
                  <a:lnTo>
                    <a:pt x="565" y="765"/>
                  </a:lnTo>
                  <a:lnTo>
                    <a:pt x="598" y="782"/>
                  </a:lnTo>
                  <a:lnTo>
                    <a:pt x="615" y="765"/>
                  </a:lnTo>
                  <a:lnTo>
                    <a:pt x="632" y="732"/>
                  </a:lnTo>
                  <a:lnTo>
                    <a:pt x="632" y="316"/>
                  </a:lnTo>
                  <a:lnTo>
                    <a:pt x="632" y="250"/>
                  </a:lnTo>
                  <a:lnTo>
                    <a:pt x="598" y="200"/>
                  </a:lnTo>
                  <a:lnTo>
                    <a:pt x="582" y="150"/>
                  </a:lnTo>
                  <a:lnTo>
                    <a:pt x="532" y="100"/>
                  </a:lnTo>
                  <a:lnTo>
                    <a:pt x="499" y="51"/>
                  </a:lnTo>
                  <a:lnTo>
                    <a:pt x="432" y="34"/>
                  </a:lnTo>
                  <a:lnTo>
                    <a:pt x="382" y="17"/>
                  </a:lnTo>
                  <a:lnTo>
                    <a:pt x="316" y="1"/>
                  </a:lnTo>
                  <a:lnTo>
                    <a:pt x="249" y="17"/>
                  </a:lnTo>
                  <a:lnTo>
                    <a:pt x="183" y="34"/>
                  </a:lnTo>
                  <a:lnTo>
                    <a:pt x="116" y="67"/>
                  </a:lnTo>
                  <a:lnTo>
                    <a:pt x="67" y="117"/>
                  </a:lnTo>
                  <a:lnTo>
                    <a:pt x="67" y="34"/>
                  </a:lnTo>
                  <a:lnTo>
                    <a:pt x="67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5625850" y="26611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83"/>
                  </a:moveTo>
                  <a:lnTo>
                    <a:pt x="482" y="100"/>
                  </a:lnTo>
                  <a:lnTo>
                    <a:pt x="532" y="116"/>
                  </a:lnTo>
                  <a:lnTo>
                    <a:pt x="582" y="150"/>
                  </a:lnTo>
                  <a:lnTo>
                    <a:pt x="632" y="183"/>
                  </a:lnTo>
                  <a:lnTo>
                    <a:pt x="665" y="233"/>
                  </a:lnTo>
                  <a:lnTo>
                    <a:pt x="682" y="299"/>
                  </a:lnTo>
                  <a:lnTo>
                    <a:pt x="698" y="349"/>
                  </a:lnTo>
                  <a:lnTo>
                    <a:pt x="698" y="416"/>
                  </a:lnTo>
                  <a:lnTo>
                    <a:pt x="698" y="482"/>
                  </a:lnTo>
                  <a:lnTo>
                    <a:pt x="665" y="532"/>
                  </a:lnTo>
                  <a:lnTo>
                    <a:pt x="632" y="582"/>
                  </a:lnTo>
                  <a:lnTo>
                    <a:pt x="599" y="632"/>
                  </a:lnTo>
                  <a:lnTo>
                    <a:pt x="549" y="665"/>
                  </a:lnTo>
                  <a:lnTo>
                    <a:pt x="499" y="698"/>
                  </a:lnTo>
                  <a:lnTo>
                    <a:pt x="366" y="698"/>
                  </a:lnTo>
                  <a:lnTo>
                    <a:pt x="366" y="715"/>
                  </a:lnTo>
                  <a:lnTo>
                    <a:pt x="299" y="698"/>
                  </a:lnTo>
                  <a:lnTo>
                    <a:pt x="250" y="682"/>
                  </a:lnTo>
                  <a:lnTo>
                    <a:pt x="200" y="648"/>
                  </a:lnTo>
                  <a:lnTo>
                    <a:pt x="166" y="615"/>
                  </a:lnTo>
                  <a:lnTo>
                    <a:pt x="117" y="565"/>
                  </a:lnTo>
                  <a:lnTo>
                    <a:pt x="100" y="515"/>
                  </a:lnTo>
                  <a:lnTo>
                    <a:pt x="83" y="449"/>
                  </a:lnTo>
                  <a:lnTo>
                    <a:pt x="83" y="399"/>
                  </a:lnTo>
                  <a:lnTo>
                    <a:pt x="83" y="366"/>
                  </a:lnTo>
                  <a:lnTo>
                    <a:pt x="83" y="316"/>
                  </a:lnTo>
                  <a:lnTo>
                    <a:pt x="117" y="249"/>
                  </a:lnTo>
                  <a:lnTo>
                    <a:pt x="150" y="200"/>
                  </a:lnTo>
                  <a:lnTo>
                    <a:pt x="183" y="150"/>
                  </a:lnTo>
                  <a:lnTo>
                    <a:pt x="233" y="116"/>
                  </a:lnTo>
                  <a:lnTo>
                    <a:pt x="283" y="100"/>
                  </a:lnTo>
                  <a:lnTo>
                    <a:pt x="349" y="83"/>
                  </a:lnTo>
                  <a:close/>
                  <a:moveTo>
                    <a:pt x="366" y="0"/>
                  </a:moveTo>
                  <a:lnTo>
                    <a:pt x="299" y="17"/>
                  </a:lnTo>
                  <a:lnTo>
                    <a:pt x="216" y="33"/>
                  </a:lnTo>
                  <a:lnTo>
                    <a:pt x="166" y="83"/>
                  </a:lnTo>
                  <a:lnTo>
                    <a:pt x="100" y="116"/>
                  </a:lnTo>
                  <a:lnTo>
                    <a:pt x="67" y="183"/>
                  </a:lnTo>
                  <a:lnTo>
                    <a:pt x="33" y="249"/>
                  </a:lnTo>
                  <a:lnTo>
                    <a:pt x="0" y="316"/>
                  </a:lnTo>
                  <a:lnTo>
                    <a:pt x="0" y="399"/>
                  </a:lnTo>
                  <a:lnTo>
                    <a:pt x="0" y="416"/>
                  </a:lnTo>
                  <a:lnTo>
                    <a:pt x="17" y="499"/>
                  </a:lnTo>
                  <a:lnTo>
                    <a:pt x="33" y="565"/>
                  </a:lnTo>
                  <a:lnTo>
                    <a:pt x="83" y="632"/>
                  </a:lnTo>
                  <a:lnTo>
                    <a:pt x="133" y="682"/>
                  </a:lnTo>
                  <a:lnTo>
                    <a:pt x="200" y="731"/>
                  </a:lnTo>
                  <a:lnTo>
                    <a:pt x="266" y="765"/>
                  </a:lnTo>
                  <a:lnTo>
                    <a:pt x="333" y="781"/>
                  </a:lnTo>
                  <a:lnTo>
                    <a:pt x="416" y="781"/>
                  </a:lnTo>
                  <a:lnTo>
                    <a:pt x="499" y="765"/>
                  </a:lnTo>
                  <a:lnTo>
                    <a:pt x="565" y="748"/>
                  </a:lnTo>
                  <a:lnTo>
                    <a:pt x="632" y="698"/>
                  </a:lnTo>
                  <a:lnTo>
                    <a:pt x="682" y="648"/>
                  </a:lnTo>
                  <a:lnTo>
                    <a:pt x="732" y="598"/>
                  </a:lnTo>
                  <a:lnTo>
                    <a:pt x="765" y="532"/>
                  </a:lnTo>
                  <a:lnTo>
                    <a:pt x="781" y="449"/>
                  </a:lnTo>
                  <a:lnTo>
                    <a:pt x="781" y="366"/>
                  </a:lnTo>
                  <a:lnTo>
                    <a:pt x="765" y="299"/>
                  </a:lnTo>
                  <a:lnTo>
                    <a:pt x="748" y="216"/>
                  </a:lnTo>
                  <a:lnTo>
                    <a:pt x="698" y="166"/>
                  </a:lnTo>
                  <a:lnTo>
                    <a:pt x="648" y="100"/>
                  </a:lnTo>
                  <a:lnTo>
                    <a:pt x="582" y="67"/>
                  </a:lnTo>
                  <a:lnTo>
                    <a:pt x="515" y="33"/>
                  </a:lnTo>
                  <a:lnTo>
                    <a:pt x="449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5648700" y="2661550"/>
              <a:ext cx="27450" cy="19150"/>
            </a:xfrm>
            <a:custGeom>
              <a:avLst/>
              <a:gdLst/>
              <a:ahLst/>
              <a:cxnLst/>
              <a:rect l="l" t="t" r="r" b="b"/>
              <a:pathLst>
                <a:path w="1098" h="766" extrusionOk="0">
                  <a:moveTo>
                    <a:pt x="17" y="1"/>
                  </a:moveTo>
                  <a:lnTo>
                    <a:pt x="0" y="17"/>
                  </a:lnTo>
                  <a:lnTo>
                    <a:pt x="0" y="51"/>
                  </a:lnTo>
                  <a:lnTo>
                    <a:pt x="300" y="749"/>
                  </a:lnTo>
                  <a:lnTo>
                    <a:pt x="316" y="765"/>
                  </a:lnTo>
                  <a:lnTo>
                    <a:pt x="333" y="749"/>
                  </a:lnTo>
                  <a:lnTo>
                    <a:pt x="366" y="749"/>
                  </a:lnTo>
                  <a:lnTo>
                    <a:pt x="383" y="732"/>
                  </a:lnTo>
                  <a:lnTo>
                    <a:pt x="549" y="300"/>
                  </a:lnTo>
                  <a:lnTo>
                    <a:pt x="732" y="732"/>
                  </a:lnTo>
                  <a:lnTo>
                    <a:pt x="748" y="749"/>
                  </a:lnTo>
                  <a:lnTo>
                    <a:pt x="782" y="749"/>
                  </a:lnTo>
                  <a:lnTo>
                    <a:pt x="798" y="732"/>
                  </a:lnTo>
                  <a:lnTo>
                    <a:pt x="1097" y="51"/>
                  </a:lnTo>
                  <a:lnTo>
                    <a:pt x="1097" y="17"/>
                  </a:lnTo>
                  <a:lnTo>
                    <a:pt x="1064" y="1"/>
                  </a:lnTo>
                  <a:lnTo>
                    <a:pt x="1048" y="1"/>
                  </a:lnTo>
                  <a:lnTo>
                    <a:pt x="1031" y="17"/>
                  </a:lnTo>
                  <a:lnTo>
                    <a:pt x="765" y="632"/>
                  </a:lnTo>
                  <a:lnTo>
                    <a:pt x="582" y="200"/>
                  </a:lnTo>
                  <a:lnTo>
                    <a:pt x="566" y="184"/>
                  </a:lnTo>
                  <a:lnTo>
                    <a:pt x="532" y="184"/>
                  </a:lnTo>
                  <a:lnTo>
                    <a:pt x="516" y="200"/>
                  </a:lnTo>
                  <a:lnTo>
                    <a:pt x="333" y="632"/>
                  </a:lnTo>
                  <a:lnTo>
                    <a:pt x="67" y="17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5695650" y="2661150"/>
              <a:ext cx="15825" cy="19550"/>
            </a:xfrm>
            <a:custGeom>
              <a:avLst/>
              <a:gdLst/>
              <a:ahLst/>
              <a:cxnLst/>
              <a:rect l="l" t="t" r="r" b="b"/>
              <a:pathLst>
                <a:path w="633" h="782" extrusionOk="0">
                  <a:moveTo>
                    <a:pt x="34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465"/>
                  </a:lnTo>
                  <a:lnTo>
                    <a:pt x="1" y="532"/>
                  </a:lnTo>
                  <a:lnTo>
                    <a:pt x="17" y="582"/>
                  </a:lnTo>
                  <a:lnTo>
                    <a:pt x="50" y="632"/>
                  </a:lnTo>
                  <a:lnTo>
                    <a:pt x="100" y="682"/>
                  </a:lnTo>
                  <a:lnTo>
                    <a:pt x="134" y="731"/>
                  </a:lnTo>
                  <a:lnTo>
                    <a:pt x="200" y="748"/>
                  </a:lnTo>
                  <a:lnTo>
                    <a:pt x="250" y="765"/>
                  </a:lnTo>
                  <a:lnTo>
                    <a:pt x="316" y="781"/>
                  </a:lnTo>
                  <a:lnTo>
                    <a:pt x="383" y="765"/>
                  </a:lnTo>
                  <a:lnTo>
                    <a:pt x="449" y="748"/>
                  </a:lnTo>
                  <a:lnTo>
                    <a:pt x="499" y="715"/>
                  </a:lnTo>
                  <a:lnTo>
                    <a:pt x="549" y="682"/>
                  </a:lnTo>
                  <a:lnTo>
                    <a:pt x="582" y="632"/>
                  </a:lnTo>
                  <a:lnTo>
                    <a:pt x="616" y="582"/>
                  </a:lnTo>
                  <a:lnTo>
                    <a:pt x="632" y="515"/>
                  </a:lnTo>
                  <a:lnTo>
                    <a:pt x="632" y="465"/>
                  </a:lnTo>
                  <a:lnTo>
                    <a:pt x="632" y="33"/>
                  </a:lnTo>
                  <a:lnTo>
                    <a:pt x="616" y="0"/>
                  </a:lnTo>
                  <a:lnTo>
                    <a:pt x="599" y="0"/>
                  </a:lnTo>
                  <a:lnTo>
                    <a:pt x="566" y="17"/>
                  </a:lnTo>
                  <a:lnTo>
                    <a:pt x="549" y="33"/>
                  </a:lnTo>
                  <a:lnTo>
                    <a:pt x="549" y="465"/>
                  </a:lnTo>
                  <a:lnTo>
                    <a:pt x="549" y="499"/>
                  </a:lnTo>
                  <a:lnTo>
                    <a:pt x="532" y="598"/>
                  </a:lnTo>
                  <a:lnTo>
                    <a:pt x="466" y="665"/>
                  </a:lnTo>
                  <a:lnTo>
                    <a:pt x="383" y="715"/>
                  </a:lnTo>
                  <a:lnTo>
                    <a:pt x="300" y="715"/>
                  </a:lnTo>
                  <a:lnTo>
                    <a:pt x="200" y="698"/>
                  </a:lnTo>
                  <a:lnTo>
                    <a:pt x="134" y="632"/>
                  </a:lnTo>
                  <a:lnTo>
                    <a:pt x="84" y="549"/>
                  </a:lnTo>
                  <a:lnTo>
                    <a:pt x="84" y="465"/>
                  </a:lnTo>
                  <a:lnTo>
                    <a:pt x="84" y="50"/>
                  </a:lnTo>
                  <a:lnTo>
                    <a:pt x="67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5718500" y="2661550"/>
              <a:ext cx="14575" cy="19150"/>
            </a:xfrm>
            <a:custGeom>
              <a:avLst/>
              <a:gdLst/>
              <a:ahLst/>
              <a:cxnLst/>
              <a:rect l="l" t="t" r="r" b="b"/>
              <a:pathLst>
                <a:path w="583" h="766" extrusionOk="0">
                  <a:moveTo>
                    <a:pt x="317" y="1"/>
                  </a:moveTo>
                  <a:lnTo>
                    <a:pt x="217" y="17"/>
                  </a:lnTo>
                  <a:lnTo>
                    <a:pt x="117" y="51"/>
                  </a:lnTo>
                  <a:lnTo>
                    <a:pt x="84" y="84"/>
                  </a:lnTo>
                  <a:lnTo>
                    <a:pt x="67" y="117"/>
                  </a:lnTo>
                  <a:lnTo>
                    <a:pt x="51" y="150"/>
                  </a:lnTo>
                  <a:lnTo>
                    <a:pt x="34" y="200"/>
                  </a:lnTo>
                  <a:lnTo>
                    <a:pt x="51" y="250"/>
                  </a:lnTo>
                  <a:lnTo>
                    <a:pt x="67" y="283"/>
                  </a:lnTo>
                  <a:lnTo>
                    <a:pt x="84" y="316"/>
                  </a:lnTo>
                  <a:lnTo>
                    <a:pt x="117" y="350"/>
                  </a:lnTo>
                  <a:lnTo>
                    <a:pt x="200" y="383"/>
                  </a:lnTo>
                  <a:lnTo>
                    <a:pt x="300" y="400"/>
                  </a:lnTo>
                  <a:lnTo>
                    <a:pt x="383" y="416"/>
                  </a:lnTo>
                  <a:lnTo>
                    <a:pt x="466" y="466"/>
                  </a:lnTo>
                  <a:lnTo>
                    <a:pt x="499" y="499"/>
                  </a:lnTo>
                  <a:lnTo>
                    <a:pt x="516" y="549"/>
                  </a:lnTo>
                  <a:lnTo>
                    <a:pt x="499" y="616"/>
                  </a:lnTo>
                  <a:lnTo>
                    <a:pt x="466" y="649"/>
                  </a:lnTo>
                  <a:lnTo>
                    <a:pt x="400" y="682"/>
                  </a:lnTo>
                  <a:lnTo>
                    <a:pt x="317" y="699"/>
                  </a:lnTo>
                  <a:lnTo>
                    <a:pt x="184" y="666"/>
                  </a:lnTo>
                  <a:lnTo>
                    <a:pt x="67" y="616"/>
                  </a:lnTo>
                  <a:lnTo>
                    <a:pt x="67" y="599"/>
                  </a:lnTo>
                  <a:lnTo>
                    <a:pt x="51" y="599"/>
                  </a:lnTo>
                  <a:lnTo>
                    <a:pt x="17" y="616"/>
                  </a:lnTo>
                  <a:lnTo>
                    <a:pt x="1" y="632"/>
                  </a:lnTo>
                  <a:lnTo>
                    <a:pt x="17" y="649"/>
                  </a:lnTo>
                  <a:lnTo>
                    <a:pt x="67" y="699"/>
                  </a:lnTo>
                  <a:lnTo>
                    <a:pt x="150" y="732"/>
                  </a:lnTo>
                  <a:lnTo>
                    <a:pt x="217" y="749"/>
                  </a:lnTo>
                  <a:lnTo>
                    <a:pt x="300" y="765"/>
                  </a:lnTo>
                  <a:lnTo>
                    <a:pt x="400" y="749"/>
                  </a:lnTo>
                  <a:lnTo>
                    <a:pt x="499" y="699"/>
                  </a:lnTo>
                  <a:lnTo>
                    <a:pt x="533" y="666"/>
                  </a:lnTo>
                  <a:lnTo>
                    <a:pt x="549" y="632"/>
                  </a:lnTo>
                  <a:lnTo>
                    <a:pt x="566" y="599"/>
                  </a:lnTo>
                  <a:lnTo>
                    <a:pt x="582" y="549"/>
                  </a:lnTo>
                  <a:lnTo>
                    <a:pt x="566" y="499"/>
                  </a:lnTo>
                  <a:lnTo>
                    <a:pt x="549" y="449"/>
                  </a:lnTo>
                  <a:lnTo>
                    <a:pt x="533" y="416"/>
                  </a:lnTo>
                  <a:lnTo>
                    <a:pt x="499" y="383"/>
                  </a:lnTo>
                  <a:lnTo>
                    <a:pt x="400" y="350"/>
                  </a:lnTo>
                  <a:lnTo>
                    <a:pt x="300" y="316"/>
                  </a:lnTo>
                  <a:lnTo>
                    <a:pt x="217" y="300"/>
                  </a:lnTo>
                  <a:lnTo>
                    <a:pt x="150" y="267"/>
                  </a:lnTo>
                  <a:lnTo>
                    <a:pt x="117" y="233"/>
                  </a:lnTo>
                  <a:lnTo>
                    <a:pt x="100" y="184"/>
                  </a:lnTo>
                  <a:lnTo>
                    <a:pt x="117" y="134"/>
                  </a:lnTo>
                  <a:lnTo>
                    <a:pt x="150" y="100"/>
                  </a:lnTo>
                  <a:lnTo>
                    <a:pt x="217" y="67"/>
                  </a:lnTo>
                  <a:lnTo>
                    <a:pt x="300" y="51"/>
                  </a:lnTo>
                  <a:lnTo>
                    <a:pt x="400" y="84"/>
                  </a:lnTo>
                  <a:lnTo>
                    <a:pt x="483" y="134"/>
                  </a:lnTo>
                  <a:lnTo>
                    <a:pt x="516" y="150"/>
                  </a:lnTo>
                  <a:lnTo>
                    <a:pt x="533" y="134"/>
                  </a:lnTo>
                  <a:lnTo>
                    <a:pt x="549" y="117"/>
                  </a:lnTo>
                  <a:lnTo>
                    <a:pt x="533" y="84"/>
                  </a:lnTo>
                  <a:lnTo>
                    <a:pt x="433" y="17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736375" y="2653250"/>
              <a:ext cx="15825" cy="27450"/>
            </a:xfrm>
            <a:custGeom>
              <a:avLst/>
              <a:gdLst/>
              <a:ahLst/>
              <a:cxnLst/>
              <a:rect l="l" t="t" r="r" b="b"/>
              <a:pathLst>
                <a:path w="633" h="1098" extrusionOk="0">
                  <a:moveTo>
                    <a:pt x="300" y="0"/>
                  </a:moveTo>
                  <a:lnTo>
                    <a:pt x="217" y="17"/>
                  </a:lnTo>
                  <a:lnTo>
                    <a:pt x="133" y="50"/>
                  </a:lnTo>
                  <a:lnTo>
                    <a:pt x="67" y="100"/>
                  </a:lnTo>
                  <a:lnTo>
                    <a:pt x="17" y="166"/>
                  </a:lnTo>
                  <a:lnTo>
                    <a:pt x="0" y="200"/>
                  </a:lnTo>
                  <a:lnTo>
                    <a:pt x="34" y="216"/>
                  </a:lnTo>
                  <a:lnTo>
                    <a:pt x="50" y="216"/>
                  </a:lnTo>
                  <a:lnTo>
                    <a:pt x="84" y="200"/>
                  </a:lnTo>
                  <a:lnTo>
                    <a:pt x="117" y="150"/>
                  </a:lnTo>
                  <a:lnTo>
                    <a:pt x="167" y="117"/>
                  </a:lnTo>
                  <a:lnTo>
                    <a:pt x="233" y="83"/>
                  </a:lnTo>
                  <a:lnTo>
                    <a:pt x="300" y="67"/>
                  </a:lnTo>
                  <a:lnTo>
                    <a:pt x="349" y="67"/>
                  </a:lnTo>
                  <a:lnTo>
                    <a:pt x="399" y="83"/>
                  </a:lnTo>
                  <a:lnTo>
                    <a:pt x="449" y="100"/>
                  </a:lnTo>
                  <a:lnTo>
                    <a:pt x="499" y="133"/>
                  </a:lnTo>
                  <a:lnTo>
                    <a:pt x="532" y="166"/>
                  </a:lnTo>
                  <a:lnTo>
                    <a:pt x="566" y="216"/>
                  </a:lnTo>
                  <a:lnTo>
                    <a:pt x="582" y="266"/>
                  </a:lnTo>
                  <a:lnTo>
                    <a:pt x="599" y="316"/>
                  </a:lnTo>
                  <a:lnTo>
                    <a:pt x="599" y="366"/>
                  </a:lnTo>
                  <a:lnTo>
                    <a:pt x="582" y="416"/>
                  </a:lnTo>
                  <a:lnTo>
                    <a:pt x="566" y="466"/>
                  </a:lnTo>
                  <a:lnTo>
                    <a:pt x="532" y="516"/>
                  </a:lnTo>
                  <a:lnTo>
                    <a:pt x="499" y="549"/>
                  </a:lnTo>
                  <a:lnTo>
                    <a:pt x="449" y="582"/>
                  </a:lnTo>
                  <a:lnTo>
                    <a:pt x="416" y="599"/>
                  </a:lnTo>
                  <a:lnTo>
                    <a:pt x="349" y="615"/>
                  </a:lnTo>
                  <a:lnTo>
                    <a:pt x="283" y="615"/>
                  </a:lnTo>
                  <a:lnTo>
                    <a:pt x="266" y="648"/>
                  </a:lnTo>
                  <a:lnTo>
                    <a:pt x="266" y="848"/>
                  </a:lnTo>
                  <a:lnTo>
                    <a:pt x="283" y="881"/>
                  </a:lnTo>
                  <a:lnTo>
                    <a:pt x="333" y="881"/>
                  </a:lnTo>
                  <a:lnTo>
                    <a:pt x="349" y="848"/>
                  </a:lnTo>
                  <a:lnTo>
                    <a:pt x="349" y="682"/>
                  </a:lnTo>
                  <a:lnTo>
                    <a:pt x="399" y="665"/>
                  </a:lnTo>
                  <a:lnTo>
                    <a:pt x="449" y="632"/>
                  </a:lnTo>
                  <a:lnTo>
                    <a:pt x="549" y="565"/>
                  </a:lnTo>
                  <a:lnTo>
                    <a:pt x="615" y="466"/>
                  </a:lnTo>
                  <a:lnTo>
                    <a:pt x="632" y="416"/>
                  </a:lnTo>
                  <a:lnTo>
                    <a:pt x="632" y="349"/>
                  </a:lnTo>
                  <a:lnTo>
                    <a:pt x="632" y="283"/>
                  </a:lnTo>
                  <a:lnTo>
                    <a:pt x="615" y="216"/>
                  </a:lnTo>
                  <a:lnTo>
                    <a:pt x="582" y="166"/>
                  </a:lnTo>
                  <a:lnTo>
                    <a:pt x="549" y="117"/>
                  </a:lnTo>
                  <a:lnTo>
                    <a:pt x="499" y="67"/>
                  </a:lnTo>
                  <a:lnTo>
                    <a:pt x="433" y="34"/>
                  </a:lnTo>
                  <a:lnTo>
                    <a:pt x="383" y="0"/>
                  </a:lnTo>
                  <a:close/>
                  <a:moveTo>
                    <a:pt x="283" y="998"/>
                  </a:moveTo>
                  <a:lnTo>
                    <a:pt x="266" y="1031"/>
                  </a:lnTo>
                  <a:lnTo>
                    <a:pt x="266" y="1064"/>
                  </a:lnTo>
                  <a:lnTo>
                    <a:pt x="283" y="1097"/>
                  </a:lnTo>
                  <a:lnTo>
                    <a:pt x="333" y="1097"/>
                  </a:lnTo>
                  <a:lnTo>
                    <a:pt x="333" y="1064"/>
                  </a:lnTo>
                  <a:lnTo>
                    <a:pt x="333" y="1031"/>
                  </a:lnTo>
                  <a:lnTo>
                    <a:pt x="333" y="9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5782500" y="2652425"/>
              <a:ext cx="21625" cy="28275"/>
            </a:xfrm>
            <a:custGeom>
              <a:avLst/>
              <a:gdLst/>
              <a:ahLst/>
              <a:cxnLst/>
              <a:rect l="l" t="t" r="r" b="b"/>
              <a:pathLst>
                <a:path w="865" h="1131" extrusionOk="0">
                  <a:moveTo>
                    <a:pt x="366" y="0"/>
                  </a:moveTo>
                  <a:lnTo>
                    <a:pt x="283" y="17"/>
                  </a:lnTo>
                  <a:lnTo>
                    <a:pt x="216" y="50"/>
                  </a:lnTo>
                  <a:lnTo>
                    <a:pt x="167" y="83"/>
                  </a:lnTo>
                  <a:lnTo>
                    <a:pt x="117" y="116"/>
                  </a:lnTo>
                  <a:lnTo>
                    <a:pt x="67" y="183"/>
                  </a:lnTo>
                  <a:lnTo>
                    <a:pt x="50" y="233"/>
                  </a:lnTo>
                  <a:lnTo>
                    <a:pt x="34" y="299"/>
                  </a:lnTo>
                  <a:lnTo>
                    <a:pt x="34" y="382"/>
                  </a:lnTo>
                  <a:lnTo>
                    <a:pt x="67" y="432"/>
                  </a:lnTo>
                  <a:lnTo>
                    <a:pt x="133" y="515"/>
                  </a:lnTo>
                  <a:lnTo>
                    <a:pt x="216" y="565"/>
                  </a:lnTo>
                  <a:lnTo>
                    <a:pt x="316" y="598"/>
                  </a:lnTo>
                  <a:lnTo>
                    <a:pt x="416" y="632"/>
                  </a:lnTo>
                  <a:lnTo>
                    <a:pt x="532" y="648"/>
                  </a:lnTo>
                  <a:lnTo>
                    <a:pt x="649" y="698"/>
                  </a:lnTo>
                  <a:lnTo>
                    <a:pt x="698" y="748"/>
                  </a:lnTo>
                  <a:lnTo>
                    <a:pt x="715" y="798"/>
                  </a:lnTo>
                  <a:lnTo>
                    <a:pt x="682" y="864"/>
                  </a:lnTo>
                  <a:lnTo>
                    <a:pt x="649" y="914"/>
                  </a:lnTo>
                  <a:lnTo>
                    <a:pt x="549" y="947"/>
                  </a:lnTo>
                  <a:lnTo>
                    <a:pt x="449" y="964"/>
                  </a:lnTo>
                  <a:lnTo>
                    <a:pt x="366" y="964"/>
                  </a:lnTo>
                  <a:lnTo>
                    <a:pt x="283" y="931"/>
                  </a:lnTo>
                  <a:lnTo>
                    <a:pt x="200" y="898"/>
                  </a:lnTo>
                  <a:lnTo>
                    <a:pt x="133" y="848"/>
                  </a:lnTo>
                  <a:lnTo>
                    <a:pt x="100" y="831"/>
                  </a:lnTo>
                  <a:lnTo>
                    <a:pt x="50" y="831"/>
                  </a:lnTo>
                  <a:lnTo>
                    <a:pt x="17" y="864"/>
                  </a:lnTo>
                  <a:lnTo>
                    <a:pt x="0" y="898"/>
                  </a:lnTo>
                  <a:lnTo>
                    <a:pt x="0" y="931"/>
                  </a:lnTo>
                  <a:lnTo>
                    <a:pt x="17" y="947"/>
                  </a:lnTo>
                  <a:lnTo>
                    <a:pt x="34" y="981"/>
                  </a:lnTo>
                  <a:lnTo>
                    <a:pt x="133" y="1047"/>
                  </a:lnTo>
                  <a:lnTo>
                    <a:pt x="233" y="1097"/>
                  </a:lnTo>
                  <a:lnTo>
                    <a:pt x="333" y="1130"/>
                  </a:lnTo>
                  <a:lnTo>
                    <a:pt x="516" y="1130"/>
                  </a:lnTo>
                  <a:lnTo>
                    <a:pt x="599" y="1114"/>
                  </a:lnTo>
                  <a:lnTo>
                    <a:pt x="665" y="1080"/>
                  </a:lnTo>
                  <a:lnTo>
                    <a:pt x="732" y="1047"/>
                  </a:lnTo>
                  <a:lnTo>
                    <a:pt x="798" y="997"/>
                  </a:lnTo>
                  <a:lnTo>
                    <a:pt x="831" y="947"/>
                  </a:lnTo>
                  <a:lnTo>
                    <a:pt x="865" y="881"/>
                  </a:lnTo>
                  <a:lnTo>
                    <a:pt x="865" y="798"/>
                  </a:lnTo>
                  <a:lnTo>
                    <a:pt x="865" y="731"/>
                  </a:lnTo>
                  <a:lnTo>
                    <a:pt x="831" y="665"/>
                  </a:lnTo>
                  <a:lnTo>
                    <a:pt x="765" y="582"/>
                  </a:lnTo>
                  <a:lnTo>
                    <a:pt x="682" y="532"/>
                  </a:lnTo>
                  <a:lnTo>
                    <a:pt x="566" y="499"/>
                  </a:lnTo>
                  <a:lnTo>
                    <a:pt x="449" y="465"/>
                  </a:lnTo>
                  <a:lnTo>
                    <a:pt x="349" y="449"/>
                  </a:lnTo>
                  <a:lnTo>
                    <a:pt x="250" y="399"/>
                  </a:lnTo>
                  <a:lnTo>
                    <a:pt x="200" y="349"/>
                  </a:lnTo>
                  <a:lnTo>
                    <a:pt x="200" y="316"/>
                  </a:lnTo>
                  <a:lnTo>
                    <a:pt x="216" y="249"/>
                  </a:lnTo>
                  <a:lnTo>
                    <a:pt x="250" y="216"/>
                  </a:lnTo>
                  <a:lnTo>
                    <a:pt x="333" y="166"/>
                  </a:lnTo>
                  <a:lnTo>
                    <a:pt x="433" y="150"/>
                  </a:lnTo>
                  <a:lnTo>
                    <a:pt x="499" y="166"/>
                  </a:lnTo>
                  <a:lnTo>
                    <a:pt x="566" y="183"/>
                  </a:lnTo>
                  <a:lnTo>
                    <a:pt x="632" y="216"/>
                  </a:lnTo>
                  <a:lnTo>
                    <a:pt x="698" y="266"/>
                  </a:lnTo>
                  <a:lnTo>
                    <a:pt x="782" y="266"/>
                  </a:lnTo>
                  <a:lnTo>
                    <a:pt x="798" y="233"/>
                  </a:lnTo>
                  <a:lnTo>
                    <a:pt x="815" y="199"/>
                  </a:lnTo>
                  <a:lnTo>
                    <a:pt x="815" y="183"/>
                  </a:lnTo>
                  <a:lnTo>
                    <a:pt x="798" y="150"/>
                  </a:lnTo>
                  <a:lnTo>
                    <a:pt x="782" y="116"/>
                  </a:lnTo>
                  <a:lnTo>
                    <a:pt x="698" y="67"/>
                  </a:lnTo>
                  <a:lnTo>
                    <a:pt x="615" y="33"/>
                  </a:lnTo>
                  <a:lnTo>
                    <a:pt x="532" y="1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809925" y="2652825"/>
              <a:ext cx="16225" cy="27875"/>
            </a:xfrm>
            <a:custGeom>
              <a:avLst/>
              <a:gdLst/>
              <a:ahLst/>
              <a:cxnLst/>
              <a:rect l="l" t="t" r="r" b="b"/>
              <a:pathLst>
                <a:path w="649" h="1115" extrusionOk="0">
                  <a:moveTo>
                    <a:pt x="83" y="1"/>
                  </a:moveTo>
                  <a:lnTo>
                    <a:pt x="50" y="17"/>
                  </a:lnTo>
                  <a:lnTo>
                    <a:pt x="34" y="34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031"/>
                  </a:lnTo>
                  <a:lnTo>
                    <a:pt x="0" y="1048"/>
                  </a:lnTo>
                  <a:lnTo>
                    <a:pt x="17" y="1064"/>
                  </a:lnTo>
                  <a:lnTo>
                    <a:pt x="34" y="1098"/>
                  </a:lnTo>
                  <a:lnTo>
                    <a:pt x="67" y="1114"/>
                  </a:lnTo>
                  <a:lnTo>
                    <a:pt x="133" y="1114"/>
                  </a:lnTo>
                  <a:lnTo>
                    <a:pt x="150" y="1098"/>
                  </a:lnTo>
                  <a:lnTo>
                    <a:pt x="183" y="1064"/>
                  </a:lnTo>
                  <a:lnTo>
                    <a:pt x="183" y="1031"/>
                  </a:lnTo>
                  <a:lnTo>
                    <a:pt x="183" y="898"/>
                  </a:lnTo>
                  <a:lnTo>
                    <a:pt x="266" y="798"/>
                  </a:lnTo>
                  <a:lnTo>
                    <a:pt x="499" y="1081"/>
                  </a:lnTo>
                  <a:lnTo>
                    <a:pt x="532" y="1114"/>
                  </a:lnTo>
                  <a:lnTo>
                    <a:pt x="599" y="1114"/>
                  </a:lnTo>
                  <a:lnTo>
                    <a:pt x="615" y="1081"/>
                  </a:lnTo>
                  <a:lnTo>
                    <a:pt x="649" y="1064"/>
                  </a:lnTo>
                  <a:lnTo>
                    <a:pt x="649" y="1031"/>
                  </a:lnTo>
                  <a:lnTo>
                    <a:pt x="649" y="998"/>
                  </a:lnTo>
                  <a:lnTo>
                    <a:pt x="632" y="965"/>
                  </a:lnTo>
                  <a:lnTo>
                    <a:pt x="383" y="665"/>
                  </a:lnTo>
                  <a:lnTo>
                    <a:pt x="632" y="449"/>
                  </a:lnTo>
                  <a:lnTo>
                    <a:pt x="649" y="416"/>
                  </a:lnTo>
                  <a:lnTo>
                    <a:pt x="649" y="383"/>
                  </a:lnTo>
                  <a:lnTo>
                    <a:pt x="649" y="350"/>
                  </a:lnTo>
                  <a:lnTo>
                    <a:pt x="632" y="333"/>
                  </a:lnTo>
                  <a:lnTo>
                    <a:pt x="599" y="300"/>
                  </a:lnTo>
                  <a:lnTo>
                    <a:pt x="532" y="300"/>
                  </a:lnTo>
                  <a:lnTo>
                    <a:pt x="499" y="316"/>
                  </a:lnTo>
                  <a:lnTo>
                    <a:pt x="183" y="649"/>
                  </a:lnTo>
                  <a:lnTo>
                    <a:pt x="183" y="100"/>
                  </a:lnTo>
                  <a:lnTo>
                    <a:pt x="167" y="67"/>
                  </a:lnTo>
                  <a:lnTo>
                    <a:pt x="150" y="34"/>
                  </a:lnTo>
                  <a:lnTo>
                    <a:pt x="117" y="17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832350" y="2652825"/>
              <a:ext cx="4200" cy="28275"/>
            </a:xfrm>
            <a:custGeom>
              <a:avLst/>
              <a:gdLst/>
              <a:ahLst/>
              <a:cxnLst/>
              <a:rect l="l" t="t" r="r" b="b"/>
              <a:pathLst>
                <a:path w="168" h="1131" extrusionOk="0">
                  <a:moveTo>
                    <a:pt x="34" y="1"/>
                  </a:moveTo>
                  <a:lnTo>
                    <a:pt x="18" y="34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4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34" y="217"/>
                  </a:lnTo>
                  <a:lnTo>
                    <a:pt x="134" y="217"/>
                  </a:lnTo>
                  <a:lnTo>
                    <a:pt x="151" y="183"/>
                  </a:lnTo>
                  <a:lnTo>
                    <a:pt x="167" y="167"/>
                  </a:lnTo>
                  <a:lnTo>
                    <a:pt x="167" y="134"/>
                  </a:lnTo>
                  <a:lnTo>
                    <a:pt x="167" y="100"/>
                  </a:lnTo>
                  <a:lnTo>
                    <a:pt x="167" y="67"/>
                  </a:lnTo>
                  <a:lnTo>
                    <a:pt x="151" y="34"/>
                  </a:lnTo>
                  <a:lnTo>
                    <a:pt x="134" y="17"/>
                  </a:lnTo>
                  <a:lnTo>
                    <a:pt x="101" y="1"/>
                  </a:lnTo>
                  <a:close/>
                  <a:moveTo>
                    <a:pt x="67" y="316"/>
                  </a:moveTo>
                  <a:lnTo>
                    <a:pt x="34" y="333"/>
                  </a:lnTo>
                  <a:lnTo>
                    <a:pt x="18" y="350"/>
                  </a:lnTo>
                  <a:lnTo>
                    <a:pt x="1" y="383"/>
                  </a:lnTo>
                  <a:lnTo>
                    <a:pt x="1" y="416"/>
                  </a:lnTo>
                  <a:lnTo>
                    <a:pt x="1" y="1031"/>
                  </a:lnTo>
                  <a:lnTo>
                    <a:pt x="1" y="1064"/>
                  </a:lnTo>
                  <a:lnTo>
                    <a:pt x="1" y="1098"/>
                  </a:lnTo>
                  <a:lnTo>
                    <a:pt x="34" y="1114"/>
                  </a:lnTo>
                  <a:lnTo>
                    <a:pt x="67" y="1131"/>
                  </a:lnTo>
                  <a:lnTo>
                    <a:pt x="101" y="1131"/>
                  </a:lnTo>
                  <a:lnTo>
                    <a:pt x="134" y="1114"/>
                  </a:lnTo>
                  <a:lnTo>
                    <a:pt x="151" y="1098"/>
                  </a:lnTo>
                  <a:lnTo>
                    <a:pt x="167" y="1064"/>
                  </a:lnTo>
                  <a:lnTo>
                    <a:pt x="167" y="1031"/>
                  </a:lnTo>
                  <a:lnTo>
                    <a:pt x="167" y="416"/>
                  </a:lnTo>
                  <a:lnTo>
                    <a:pt x="167" y="383"/>
                  </a:lnTo>
                  <a:lnTo>
                    <a:pt x="151" y="350"/>
                  </a:lnTo>
                  <a:lnTo>
                    <a:pt x="134" y="333"/>
                  </a:lnTo>
                  <a:lnTo>
                    <a:pt x="101" y="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843175" y="2661150"/>
              <a:ext cx="19550" cy="27025"/>
            </a:xfrm>
            <a:custGeom>
              <a:avLst/>
              <a:gdLst/>
              <a:ahLst/>
              <a:cxnLst/>
              <a:rect l="l" t="t" r="r" b="b"/>
              <a:pathLst>
                <a:path w="782" h="1081" extrusionOk="0">
                  <a:moveTo>
                    <a:pt x="399" y="166"/>
                  </a:moveTo>
                  <a:lnTo>
                    <a:pt x="482" y="183"/>
                  </a:lnTo>
                  <a:lnTo>
                    <a:pt x="549" y="233"/>
                  </a:lnTo>
                  <a:lnTo>
                    <a:pt x="582" y="299"/>
                  </a:lnTo>
                  <a:lnTo>
                    <a:pt x="598" y="399"/>
                  </a:lnTo>
                  <a:lnTo>
                    <a:pt x="582" y="482"/>
                  </a:lnTo>
                  <a:lnTo>
                    <a:pt x="549" y="549"/>
                  </a:lnTo>
                  <a:lnTo>
                    <a:pt x="532" y="565"/>
                  </a:lnTo>
                  <a:lnTo>
                    <a:pt x="465" y="598"/>
                  </a:lnTo>
                  <a:lnTo>
                    <a:pt x="382" y="615"/>
                  </a:lnTo>
                  <a:lnTo>
                    <a:pt x="316" y="598"/>
                  </a:lnTo>
                  <a:lnTo>
                    <a:pt x="249" y="549"/>
                  </a:lnTo>
                  <a:lnTo>
                    <a:pt x="200" y="482"/>
                  </a:lnTo>
                  <a:lnTo>
                    <a:pt x="183" y="399"/>
                  </a:lnTo>
                  <a:lnTo>
                    <a:pt x="200" y="299"/>
                  </a:lnTo>
                  <a:lnTo>
                    <a:pt x="249" y="233"/>
                  </a:lnTo>
                  <a:lnTo>
                    <a:pt x="249" y="216"/>
                  </a:lnTo>
                  <a:lnTo>
                    <a:pt x="316" y="183"/>
                  </a:lnTo>
                  <a:lnTo>
                    <a:pt x="399" y="166"/>
                  </a:lnTo>
                  <a:close/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0" y="399"/>
                  </a:lnTo>
                  <a:lnTo>
                    <a:pt x="0" y="997"/>
                  </a:lnTo>
                  <a:lnTo>
                    <a:pt x="0" y="1014"/>
                  </a:lnTo>
                  <a:lnTo>
                    <a:pt x="17" y="1031"/>
                  </a:lnTo>
                  <a:lnTo>
                    <a:pt x="33" y="1064"/>
                  </a:lnTo>
                  <a:lnTo>
                    <a:pt x="67" y="1080"/>
                  </a:lnTo>
                  <a:lnTo>
                    <a:pt x="133" y="1080"/>
                  </a:lnTo>
                  <a:lnTo>
                    <a:pt x="166" y="1064"/>
                  </a:lnTo>
                  <a:lnTo>
                    <a:pt x="183" y="1031"/>
                  </a:lnTo>
                  <a:lnTo>
                    <a:pt x="183" y="997"/>
                  </a:lnTo>
                  <a:lnTo>
                    <a:pt x="183" y="715"/>
                  </a:lnTo>
                  <a:lnTo>
                    <a:pt x="299" y="765"/>
                  </a:lnTo>
                  <a:lnTo>
                    <a:pt x="399" y="781"/>
                  </a:lnTo>
                  <a:lnTo>
                    <a:pt x="482" y="781"/>
                  </a:lnTo>
                  <a:lnTo>
                    <a:pt x="549" y="748"/>
                  </a:lnTo>
                  <a:lnTo>
                    <a:pt x="615" y="715"/>
                  </a:lnTo>
                  <a:lnTo>
                    <a:pt x="682" y="665"/>
                  </a:lnTo>
                  <a:lnTo>
                    <a:pt x="715" y="615"/>
                  </a:lnTo>
                  <a:lnTo>
                    <a:pt x="765" y="549"/>
                  </a:lnTo>
                  <a:lnTo>
                    <a:pt x="781" y="465"/>
                  </a:lnTo>
                  <a:lnTo>
                    <a:pt x="781" y="399"/>
                  </a:lnTo>
                  <a:lnTo>
                    <a:pt x="781" y="316"/>
                  </a:lnTo>
                  <a:lnTo>
                    <a:pt x="765" y="233"/>
                  </a:lnTo>
                  <a:lnTo>
                    <a:pt x="731" y="166"/>
                  </a:lnTo>
                  <a:lnTo>
                    <a:pt x="682" y="116"/>
                  </a:lnTo>
                  <a:lnTo>
                    <a:pt x="615" y="67"/>
                  </a:lnTo>
                  <a:lnTo>
                    <a:pt x="549" y="33"/>
                  </a:lnTo>
                  <a:lnTo>
                    <a:pt x="482" y="0"/>
                  </a:lnTo>
                  <a:lnTo>
                    <a:pt x="283" y="0"/>
                  </a:lnTo>
                  <a:lnTo>
                    <a:pt x="183" y="50"/>
                  </a:lnTo>
                  <a:lnTo>
                    <a:pt x="166" y="33"/>
                  </a:lnTo>
                  <a:lnTo>
                    <a:pt x="150" y="1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879325" y="2653250"/>
              <a:ext cx="10825" cy="27450"/>
            </a:xfrm>
            <a:custGeom>
              <a:avLst/>
              <a:gdLst/>
              <a:ahLst/>
              <a:cxnLst/>
              <a:rect l="l" t="t" r="r" b="b"/>
              <a:pathLst>
                <a:path w="433" h="1098" extrusionOk="0">
                  <a:moveTo>
                    <a:pt x="183" y="0"/>
                  </a:moveTo>
                  <a:lnTo>
                    <a:pt x="166" y="17"/>
                  </a:lnTo>
                  <a:lnTo>
                    <a:pt x="150" y="50"/>
                  </a:lnTo>
                  <a:lnTo>
                    <a:pt x="133" y="83"/>
                  </a:lnTo>
                  <a:lnTo>
                    <a:pt x="133" y="316"/>
                  </a:lnTo>
                  <a:lnTo>
                    <a:pt x="50" y="316"/>
                  </a:lnTo>
                  <a:lnTo>
                    <a:pt x="33" y="333"/>
                  </a:lnTo>
                  <a:lnTo>
                    <a:pt x="17" y="366"/>
                  </a:lnTo>
                  <a:lnTo>
                    <a:pt x="0" y="399"/>
                  </a:lnTo>
                  <a:lnTo>
                    <a:pt x="17" y="432"/>
                  </a:lnTo>
                  <a:lnTo>
                    <a:pt x="33" y="449"/>
                  </a:lnTo>
                  <a:lnTo>
                    <a:pt x="50" y="482"/>
                  </a:lnTo>
                  <a:lnTo>
                    <a:pt x="133" y="482"/>
                  </a:lnTo>
                  <a:lnTo>
                    <a:pt x="133" y="931"/>
                  </a:lnTo>
                  <a:lnTo>
                    <a:pt x="150" y="998"/>
                  </a:lnTo>
                  <a:lnTo>
                    <a:pt x="183" y="1047"/>
                  </a:lnTo>
                  <a:lnTo>
                    <a:pt x="249" y="1081"/>
                  </a:lnTo>
                  <a:lnTo>
                    <a:pt x="316" y="1097"/>
                  </a:lnTo>
                  <a:lnTo>
                    <a:pt x="349" y="1097"/>
                  </a:lnTo>
                  <a:lnTo>
                    <a:pt x="366" y="1081"/>
                  </a:lnTo>
                  <a:lnTo>
                    <a:pt x="399" y="1047"/>
                  </a:lnTo>
                  <a:lnTo>
                    <a:pt x="399" y="1014"/>
                  </a:lnTo>
                  <a:lnTo>
                    <a:pt x="399" y="981"/>
                  </a:lnTo>
                  <a:lnTo>
                    <a:pt x="382" y="948"/>
                  </a:lnTo>
                  <a:lnTo>
                    <a:pt x="349" y="931"/>
                  </a:lnTo>
                  <a:lnTo>
                    <a:pt x="316" y="931"/>
                  </a:lnTo>
                  <a:lnTo>
                    <a:pt x="316" y="482"/>
                  </a:lnTo>
                  <a:lnTo>
                    <a:pt x="382" y="482"/>
                  </a:lnTo>
                  <a:lnTo>
                    <a:pt x="416" y="449"/>
                  </a:lnTo>
                  <a:lnTo>
                    <a:pt x="432" y="432"/>
                  </a:lnTo>
                  <a:lnTo>
                    <a:pt x="432" y="399"/>
                  </a:lnTo>
                  <a:lnTo>
                    <a:pt x="432" y="366"/>
                  </a:lnTo>
                  <a:lnTo>
                    <a:pt x="416" y="333"/>
                  </a:lnTo>
                  <a:lnTo>
                    <a:pt x="382" y="316"/>
                  </a:lnTo>
                  <a:lnTo>
                    <a:pt x="316" y="316"/>
                  </a:lnTo>
                  <a:lnTo>
                    <a:pt x="316" y="83"/>
                  </a:lnTo>
                  <a:lnTo>
                    <a:pt x="299" y="50"/>
                  </a:lnTo>
                  <a:lnTo>
                    <a:pt x="283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96775" y="2653250"/>
              <a:ext cx="17475" cy="27450"/>
            </a:xfrm>
            <a:custGeom>
              <a:avLst/>
              <a:gdLst/>
              <a:ahLst/>
              <a:cxnLst/>
              <a:rect l="l" t="t" r="r" b="b"/>
              <a:pathLst>
                <a:path w="699" h="1098" extrusionOk="0">
                  <a:moveTo>
                    <a:pt x="67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83"/>
                  </a:lnTo>
                  <a:lnTo>
                    <a:pt x="0" y="1014"/>
                  </a:lnTo>
                  <a:lnTo>
                    <a:pt x="0" y="1031"/>
                  </a:lnTo>
                  <a:lnTo>
                    <a:pt x="33" y="1081"/>
                  </a:lnTo>
                  <a:lnTo>
                    <a:pt x="83" y="1097"/>
                  </a:lnTo>
                  <a:lnTo>
                    <a:pt x="117" y="1097"/>
                  </a:lnTo>
                  <a:lnTo>
                    <a:pt x="150" y="1081"/>
                  </a:lnTo>
                  <a:lnTo>
                    <a:pt x="166" y="1047"/>
                  </a:lnTo>
                  <a:lnTo>
                    <a:pt x="183" y="1014"/>
                  </a:lnTo>
                  <a:lnTo>
                    <a:pt x="183" y="648"/>
                  </a:lnTo>
                  <a:lnTo>
                    <a:pt x="200" y="599"/>
                  </a:lnTo>
                  <a:lnTo>
                    <a:pt x="233" y="549"/>
                  </a:lnTo>
                  <a:lnTo>
                    <a:pt x="266" y="516"/>
                  </a:lnTo>
                  <a:lnTo>
                    <a:pt x="333" y="499"/>
                  </a:lnTo>
                  <a:lnTo>
                    <a:pt x="399" y="516"/>
                  </a:lnTo>
                  <a:lnTo>
                    <a:pt x="449" y="532"/>
                  </a:lnTo>
                  <a:lnTo>
                    <a:pt x="499" y="582"/>
                  </a:lnTo>
                  <a:lnTo>
                    <a:pt x="515" y="648"/>
                  </a:lnTo>
                  <a:lnTo>
                    <a:pt x="515" y="1014"/>
                  </a:lnTo>
                  <a:lnTo>
                    <a:pt x="549" y="1064"/>
                  </a:lnTo>
                  <a:lnTo>
                    <a:pt x="599" y="1081"/>
                  </a:lnTo>
                  <a:lnTo>
                    <a:pt x="665" y="1081"/>
                  </a:lnTo>
                  <a:lnTo>
                    <a:pt x="682" y="1047"/>
                  </a:lnTo>
                  <a:lnTo>
                    <a:pt x="698" y="1014"/>
                  </a:lnTo>
                  <a:lnTo>
                    <a:pt x="698" y="648"/>
                  </a:lnTo>
                  <a:lnTo>
                    <a:pt x="682" y="582"/>
                  </a:lnTo>
                  <a:lnTo>
                    <a:pt x="665" y="516"/>
                  </a:lnTo>
                  <a:lnTo>
                    <a:pt x="632" y="466"/>
                  </a:lnTo>
                  <a:lnTo>
                    <a:pt x="599" y="416"/>
                  </a:lnTo>
                  <a:lnTo>
                    <a:pt x="549" y="366"/>
                  </a:lnTo>
                  <a:lnTo>
                    <a:pt x="482" y="333"/>
                  </a:lnTo>
                  <a:lnTo>
                    <a:pt x="416" y="316"/>
                  </a:lnTo>
                  <a:lnTo>
                    <a:pt x="266" y="316"/>
                  </a:lnTo>
                  <a:lnTo>
                    <a:pt x="183" y="349"/>
                  </a:lnTo>
                  <a:lnTo>
                    <a:pt x="183" y="83"/>
                  </a:lnTo>
                  <a:lnTo>
                    <a:pt x="150" y="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19200" y="2661150"/>
              <a:ext cx="19550" cy="19550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416" y="150"/>
                  </a:moveTo>
                  <a:lnTo>
                    <a:pt x="483" y="166"/>
                  </a:lnTo>
                  <a:lnTo>
                    <a:pt x="549" y="200"/>
                  </a:lnTo>
                  <a:lnTo>
                    <a:pt x="599" y="249"/>
                  </a:lnTo>
                  <a:lnTo>
                    <a:pt x="632" y="316"/>
                  </a:lnTo>
                  <a:lnTo>
                    <a:pt x="184" y="316"/>
                  </a:lnTo>
                  <a:lnTo>
                    <a:pt x="217" y="249"/>
                  </a:lnTo>
                  <a:lnTo>
                    <a:pt x="267" y="183"/>
                  </a:lnTo>
                  <a:lnTo>
                    <a:pt x="333" y="150"/>
                  </a:lnTo>
                  <a:close/>
                  <a:moveTo>
                    <a:pt x="317" y="0"/>
                  </a:moveTo>
                  <a:lnTo>
                    <a:pt x="250" y="33"/>
                  </a:lnTo>
                  <a:lnTo>
                    <a:pt x="184" y="67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33"/>
                  </a:lnTo>
                  <a:lnTo>
                    <a:pt x="17" y="316"/>
                  </a:lnTo>
                  <a:lnTo>
                    <a:pt x="1" y="382"/>
                  </a:lnTo>
                  <a:lnTo>
                    <a:pt x="17" y="465"/>
                  </a:lnTo>
                  <a:lnTo>
                    <a:pt x="34" y="532"/>
                  </a:lnTo>
                  <a:lnTo>
                    <a:pt x="67" y="598"/>
                  </a:lnTo>
                  <a:lnTo>
                    <a:pt x="117" y="665"/>
                  </a:lnTo>
                  <a:lnTo>
                    <a:pt x="184" y="715"/>
                  </a:lnTo>
                  <a:lnTo>
                    <a:pt x="250" y="748"/>
                  </a:lnTo>
                  <a:lnTo>
                    <a:pt x="317" y="765"/>
                  </a:lnTo>
                  <a:lnTo>
                    <a:pt x="383" y="781"/>
                  </a:lnTo>
                  <a:lnTo>
                    <a:pt x="466" y="781"/>
                  </a:lnTo>
                  <a:lnTo>
                    <a:pt x="549" y="765"/>
                  </a:lnTo>
                  <a:lnTo>
                    <a:pt x="616" y="731"/>
                  </a:lnTo>
                  <a:lnTo>
                    <a:pt x="682" y="682"/>
                  </a:lnTo>
                  <a:lnTo>
                    <a:pt x="699" y="648"/>
                  </a:lnTo>
                  <a:lnTo>
                    <a:pt x="699" y="632"/>
                  </a:lnTo>
                  <a:lnTo>
                    <a:pt x="699" y="598"/>
                  </a:lnTo>
                  <a:lnTo>
                    <a:pt x="682" y="565"/>
                  </a:lnTo>
                  <a:lnTo>
                    <a:pt x="649" y="549"/>
                  </a:lnTo>
                  <a:lnTo>
                    <a:pt x="582" y="549"/>
                  </a:lnTo>
                  <a:lnTo>
                    <a:pt x="549" y="565"/>
                  </a:lnTo>
                  <a:lnTo>
                    <a:pt x="483" y="615"/>
                  </a:lnTo>
                  <a:lnTo>
                    <a:pt x="383" y="615"/>
                  </a:lnTo>
                  <a:lnTo>
                    <a:pt x="317" y="598"/>
                  </a:lnTo>
                  <a:lnTo>
                    <a:pt x="233" y="549"/>
                  </a:lnTo>
                  <a:lnTo>
                    <a:pt x="200" y="499"/>
                  </a:lnTo>
                  <a:lnTo>
                    <a:pt x="184" y="432"/>
                  </a:lnTo>
                  <a:lnTo>
                    <a:pt x="732" y="432"/>
                  </a:lnTo>
                  <a:lnTo>
                    <a:pt x="749" y="416"/>
                  </a:lnTo>
                  <a:lnTo>
                    <a:pt x="765" y="399"/>
                  </a:lnTo>
                  <a:lnTo>
                    <a:pt x="782" y="366"/>
                  </a:lnTo>
                  <a:lnTo>
                    <a:pt x="765" y="283"/>
                  </a:lnTo>
                  <a:lnTo>
                    <a:pt x="749" y="216"/>
                  </a:lnTo>
                  <a:lnTo>
                    <a:pt x="715" y="150"/>
                  </a:lnTo>
                  <a:lnTo>
                    <a:pt x="666" y="100"/>
                  </a:lnTo>
                  <a:lnTo>
                    <a:pt x="599" y="50"/>
                  </a:lnTo>
                  <a:lnTo>
                    <a:pt x="549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954950" y="2653250"/>
              <a:ext cx="10825" cy="27450"/>
            </a:xfrm>
            <a:custGeom>
              <a:avLst/>
              <a:gdLst/>
              <a:ahLst/>
              <a:cxnLst/>
              <a:rect l="l" t="t" r="r" b="b"/>
              <a:pathLst>
                <a:path w="433" h="1098" extrusionOk="0">
                  <a:moveTo>
                    <a:pt x="183" y="0"/>
                  </a:moveTo>
                  <a:lnTo>
                    <a:pt x="150" y="17"/>
                  </a:lnTo>
                  <a:lnTo>
                    <a:pt x="133" y="50"/>
                  </a:lnTo>
                  <a:lnTo>
                    <a:pt x="133" y="83"/>
                  </a:lnTo>
                  <a:lnTo>
                    <a:pt x="133" y="316"/>
                  </a:lnTo>
                  <a:lnTo>
                    <a:pt x="50" y="316"/>
                  </a:lnTo>
                  <a:lnTo>
                    <a:pt x="17" y="333"/>
                  </a:lnTo>
                  <a:lnTo>
                    <a:pt x="0" y="366"/>
                  </a:lnTo>
                  <a:lnTo>
                    <a:pt x="0" y="399"/>
                  </a:lnTo>
                  <a:lnTo>
                    <a:pt x="0" y="432"/>
                  </a:lnTo>
                  <a:lnTo>
                    <a:pt x="17" y="449"/>
                  </a:lnTo>
                  <a:lnTo>
                    <a:pt x="50" y="482"/>
                  </a:lnTo>
                  <a:lnTo>
                    <a:pt x="133" y="482"/>
                  </a:lnTo>
                  <a:lnTo>
                    <a:pt x="133" y="931"/>
                  </a:lnTo>
                  <a:lnTo>
                    <a:pt x="150" y="998"/>
                  </a:lnTo>
                  <a:lnTo>
                    <a:pt x="183" y="1047"/>
                  </a:lnTo>
                  <a:lnTo>
                    <a:pt x="233" y="1081"/>
                  </a:lnTo>
                  <a:lnTo>
                    <a:pt x="299" y="1097"/>
                  </a:lnTo>
                  <a:lnTo>
                    <a:pt x="349" y="1097"/>
                  </a:lnTo>
                  <a:lnTo>
                    <a:pt x="366" y="1081"/>
                  </a:lnTo>
                  <a:lnTo>
                    <a:pt x="382" y="1047"/>
                  </a:lnTo>
                  <a:lnTo>
                    <a:pt x="399" y="1014"/>
                  </a:lnTo>
                  <a:lnTo>
                    <a:pt x="382" y="981"/>
                  </a:lnTo>
                  <a:lnTo>
                    <a:pt x="366" y="948"/>
                  </a:lnTo>
                  <a:lnTo>
                    <a:pt x="333" y="931"/>
                  </a:lnTo>
                  <a:lnTo>
                    <a:pt x="299" y="931"/>
                  </a:lnTo>
                  <a:lnTo>
                    <a:pt x="299" y="482"/>
                  </a:lnTo>
                  <a:lnTo>
                    <a:pt x="382" y="482"/>
                  </a:lnTo>
                  <a:lnTo>
                    <a:pt x="399" y="449"/>
                  </a:lnTo>
                  <a:lnTo>
                    <a:pt x="432" y="432"/>
                  </a:lnTo>
                  <a:lnTo>
                    <a:pt x="432" y="399"/>
                  </a:lnTo>
                  <a:lnTo>
                    <a:pt x="432" y="366"/>
                  </a:lnTo>
                  <a:lnTo>
                    <a:pt x="399" y="333"/>
                  </a:lnTo>
                  <a:lnTo>
                    <a:pt x="382" y="316"/>
                  </a:lnTo>
                  <a:lnTo>
                    <a:pt x="299" y="316"/>
                  </a:lnTo>
                  <a:lnTo>
                    <a:pt x="299" y="83"/>
                  </a:lnTo>
                  <a:lnTo>
                    <a:pt x="299" y="50"/>
                  </a:lnTo>
                  <a:lnTo>
                    <a:pt x="283" y="1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71150" y="2661150"/>
              <a:ext cx="19125" cy="19950"/>
            </a:xfrm>
            <a:custGeom>
              <a:avLst/>
              <a:gdLst/>
              <a:ahLst/>
              <a:cxnLst/>
              <a:rect l="l" t="t" r="r" b="b"/>
              <a:pathLst>
                <a:path w="765" h="798" extrusionOk="0">
                  <a:moveTo>
                    <a:pt x="383" y="166"/>
                  </a:moveTo>
                  <a:lnTo>
                    <a:pt x="466" y="183"/>
                  </a:lnTo>
                  <a:lnTo>
                    <a:pt x="532" y="233"/>
                  </a:lnTo>
                  <a:lnTo>
                    <a:pt x="582" y="299"/>
                  </a:lnTo>
                  <a:lnTo>
                    <a:pt x="599" y="399"/>
                  </a:lnTo>
                  <a:lnTo>
                    <a:pt x="582" y="482"/>
                  </a:lnTo>
                  <a:lnTo>
                    <a:pt x="532" y="565"/>
                  </a:lnTo>
                  <a:lnTo>
                    <a:pt x="466" y="598"/>
                  </a:lnTo>
                  <a:lnTo>
                    <a:pt x="383" y="615"/>
                  </a:lnTo>
                  <a:lnTo>
                    <a:pt x="300" y="598"/>
                  </a:lnTo>
                  <a:lnTo>
                    <a:pt x="233" y="565"/>
                  </a:lnTo>
                  <a:lnTo>
                    <a:pt x="183" y="482"/>
                  </a:lnTo>
                  <a:lnTo>
                    <a:pt x="183" y="399"/>
                  </a:lnTo>
                  <a:lnTo>
                    <a:pt x="183" y="299"/>
                  </a:lnTo>
                  <a:lnTo>
                    <a:pt x="233" y="233"/>
                  </a:lnTo>
                  <a:lnTo>
                    <a:pt x="300" y="183"/>
                  </a:lnTo>
                  <a:lnTo>
                    <a:pt x="383" y="166"/>
                  </a:lnTo>
                  <a:close/>
                  <a:moveTo>
                    <a:pt x="316" y="0"/>
                  </a:moveTo>
                  <a:lnTo>
                    <a:pt x="233" y="17"/>
                  </a:lnTo>
                  <a:lnTo>
                    <a:pt x="167" y="67"/>
                  </a:lnTo>
                  <a:lnTo>
                    <a:pt x="117" y="116"/>
                  </a:lnTo>
                  <a:lnTo>
                    <a:pt x="67" y="166"/>
                  </a:lnTo>
                  <a:lnTo>
                    <a:pt x="34" y="249"/>
                  </a:lnTo>
                  <a:lnTo>
                    <a:pt x="17" y="316"/>
                  </a:lnTo>
                  <a:lnTo>
                    <a:pt x="0" y="399"/>
                  </a:lnTo>
                  <a:lnTo>
                    <a:pt x="17" y="465"/>
                  </a:lnTo>
                  <a:lnTo>
                    <a:pt x="34" y="549"/>
                  </a:lnTo>
                  <a:lnTo>
                    <a:pt x="67" y="615"/>
                  </a:lnTo>
                  <a:lnTo>
                    <a:pt x="117" y="665"/>
                  </a:lnTo>
                  <a:lnTo>
                    <a:pt x="167" y="715"/>
                  </a:lnTo>
                  <a:lnTo>
                    <a:pt x="233" y="765"/>
                  </a:lnTo>
                  <a:lnTo>
                    <a:pt x="316" y="781"/>
                  </a:lnTo>
                  <a:lnTo>
                    <a:pt x="383" y="798"/>
                  </a:lnTo>
                  <a:lnTo>
                    <a:pt x="466" y="781"/>
                  </a:lnTo>
                  <a:lnTo>
                    <a:pt x="532" y="765"/>
                  </a:lnTo>
                  <a:lnTo>
                    <a:pt x="599" y="715"/>
                  </a:lnTo>
                  <a:lnTo>
                    <a:pt x="649" y="665"/>
                  </a:lnTo>
                  <a:lnTo>
                    <a:pt x="698" y="615"/>
                  </a:lnTo>
                  <a:lnTo>
                    <a:pt x="732" y="549"/>
                  </a:lnTo>
                  <a:lnTo>
                    <a:pt x="748" y="465"/>
                  </a:lnTo>
                  <a:lnTo>
                    <a:pt x="765" y="399"/>
                  </a:lnTo>
                  <a:lnTo>
                    <a:pt x="748" y="316"/>
                  </a:lnTo>
                  <a:lnTo>
                    <a:pt x="732" y="233"/>
                  </a:lnTo>
                  <a:lnTo>
                    <a:pt x="698" y="166"/>
                  </a:lnTo>
                  <a:lnTo>
                    <a:pt x="649" y="116"/>
                  </a:lnTo>
                  <a:lnTo>
                    <a:pt x="599" y="67"/>
                  </a:lnTo>
                  <a:lnTo>
                    <a:pt x="532" y="1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996075" y="2661150"/>
              <a:ext cx="16650" cy="19550"/>
            </a:xfrm>
            <a:custGeom>
              <a:avLst/>
              <a:gdLst/>
              <a:ahLst/>
              <a:cxnLst/>
              <a:rect l="l" t="t" r="r" b="b"/>
              <a:pathLst>
                <a:path w="666" h="782" extrusionOk="0">
                  <a:moveTo>
                    <a:pt x="50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449"/>
                  </a:lnTo>
                  <a:lnTo>
                    <a:pt x="1" y="515"/>
                  </a:lnTo>
                  <a:lnTo>
                    <a:pt x="17" y="582"/>
                  </a:lnTo>
                  <a:lnTo>
                    <a:pt x="50" y="632"/>
                  </a:lnTo>
                  <a:lnTo>
                    <a:pt x="84" y="682"/>
                  </a:lnTo>
                  <a:lnTo>
                    <a:pt x="134" y="731"/>
                  </a:lnTo>
                  <a:lnTo>
                    <a:pt x="200" y="765"/>
                  </a:lnTo>
                  <a:lnTo>
                    <a:pt x="250" y="781"/>
                  </a:lnTo>
                  <a:lnTo>
                    <a:pt x="383" y="781"/>
                  </a:lnTo>
                  <a:lnTo>
                    <a:pt x="449" y="765"/>
                  </a:lnTo>
                  <a:lnTo>
                    <a:pt x="516" y="731"/>
                  </a:lnTo>
                  <a:lnTo>
                    <a:pt x="549" y="698"/>
                  </a:lnTo>
                  <a:lnTo>
                    <a:pt x="599" y="648"/>
                  </a:lnTo>
                  <a:lnTo>
                    <a:pt x="632" y="582"/>
                  </a:lnTo>
                  <a:lnTo>
                    <a:pt x="649" y="532"/>
                  </a:lnTo>
                  <a:lnTo>
                    <a:pt x="665" y="465"/>
                  </a:lnTo>
                  <a:lnTo>
                    <a:pt x="665" y="83"/>
                  </a:lnTo>
                  <a:lnTo>
                    <a:pt x="649" y="50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83" y="83"/>
                  </a:lnTo>
                  <a:lnTo>
                    <a:pt x="483" y="465"/>
                  </a:lnTo>
                  <a:lnTo>
                    <a:pt x="483" y="515"/>
                  </a:lnTo>
                  <a:lnTo>
                    <a:pt x="433" y="582"/>
                  </a:lnTo>
                  <a:lnTo>
                    <a:pt x="383" y="615"/>
                  </a:lnTo>
                  <a:lnTo>
                    <a:pt x="267" y="615"/>
                  </a:lnTo>
                  <a:lnTo>
                    <a:pt x="217" y="582"/>
                  </a:lnTo>
                  <a:lnTo>
                    <a:pt x="167" y="515"/>
                  </a:lnTo>
                  <a:lnTo>
                    <a:pt x="167" y="465"/>
                  </a:lnTo>
                  <a:lnTo>
                    <a:pt x="167" y="83"/>
                  </a:lnTo>
                  <a:lnTo>
                    <a:pt x="150" y="50"/>
                  </a:lnTo>
                  <a:lnTo>
                    <a:pt x="134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6020600" y="2661150"/>
              <a:ext cx="12475" cy="19550"/>
            </a:xfrm>
            <a:custGeom>
              <a:avLst/>
              <a:gdLst/>
              <a:ahLst/>
              <a:cxnLst/>
              <a:rect l="l" t="t" r="r" b="b"/>
              <a:pathLst>
                <a:path w="499" h="782" extrusionOk="0">
                  <a:moveTo>
                    <a:pt x="50" y="0"/>
                  </a:moveTo>
                  <a:lnTo>
                    <a:pt x="34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698"/>
                  </a:lnTo>
                  <a:lnTo>
                    <a:pt x="0" y="731"/>
                  </a:lnTo>
                  <a:lnTo>
                    <a:pt x="34" y="765"/>
                  </a:lnTo>
                  <a:lnTo>
                    <a:pt x="50" y="781"/>
                  </a:lnTo>
                  <a:lnTo>
                    <a:pt x="117" y="781"/>
                  </a:lnTo>
                  <a:lnTo>
                    <a:pt x="150" y="765"/>
                  </a:lnTo>
                  <a:lnTo>
                    <a:pt x="166" y="731"/>
                  </a:lnTo>
                  <a:lnTo>
                    <a:pt x="166" y="698"/>
                  </a:lnTo>
                  <a:lnTo>
                    <a:pt x="166" y="399"/>
                  </a:lnTo>
                  <a:lnTo>
                    <a:pt x="200" y="332"/>
                  </a:lnTo>
                  <a:lnTo>
                    <a:pt x="233" y="266"/>
                  </a:lnTo>
                  <a:lnTo>
                    <a:pt x="266" y="216"/>
                  </a:lnTo>
                  <a:lnTo>
                    <a:pt x="316" y="183"/>
                  </a:lnTo>
                  <a:lnTo>
                    <a:pt x="349" y="166"/>
                  </a:lnTo>
                  <a:lnTo>
                    <a:pt x="399" y="166"/>
                  </a:lnTo>
                  <a:lnTo>
                    <a:pt x="432" y="150"/>
                  </a:lnTo>
                  <a:lnTo>
                    <a:pt x="466" y="133"/>
                  </a:lnTo>
                  <a:lnTo>
                    <a:pt x="482" y="116"/>
                  </a:lnTo>
                  <a:lnTo>
                    <a:pt x="499" y="83"/>
                  </a:lnTo>
                  <a:lnTo>
                    <a:pt x="499" y="67"/>
                  </a:lnTo>
                  <a:lnTo>
                    <a:pt x="482" y="50"/>
                  </a:lnTo>
                  <a:lnTo>
                    <a:pt x="466" y="17"/>
                  </a:lnTo>
                  <a:lnTo>
                    <a:pt x="432" y="0"/>
                  </a:lnTo>
                  <a:lnTo>
                    <a:pt x="399" y="0"/>
                  </a:lnTo>
                  <a:lnTo>
                    <a:pt x="299" y="17"/>
                  </a:lnTo>
                  <a:lnTo>
                    <a:pt x="200" y="50"/>
                  </a:lnTo>
                  <a:lnTo>
                    <a:pt x="166" y="83"/>
                  </a:lnTo>
                  <a:lnTo>
                    <a:pt x="166" y="50"/>
                  </a:lnTo>
                  <a:lnTo>
                    <a:pt x="150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972050" y="2786200"/>
              <a:ext cx="264700" cy="695625"/>
            </a:xfrm>
            <a:custGeom>
              <a:avLst/>
              <a:gdLst/>
              <a:ahLst/>
              <a:cxnLst/>
              <a:rect l="l" t="t" r="r" b="b"/>
              <a:pathLst>
                <a:path w="10588" h="27825" extrusionOk="0">
                  <a:moveTo>
                    <a:pt x="2643" y="1"/>
                  </a:moveTo>
                  <a:lnTo>
                    <a:pt x="2377" y="34"/>
                  </a:lnTo>
                  <a:lnTo>
                    <a:pt x="2244" y="67"/>
                  </a:lnTo>
                  <a:lnTo>
                    <a:pt x="2128" y="101"/>
                  </a:lnTo>
                  <a:lnTo>
                    <a:pt x="1995" y="167"/>
                  </a:lnTo>
                  <a:lnTo>
                    <a:pt x="1862" y="217"/>
                  </a:lnTo>
                  <a:lnTo>
                    <a:pt x="1729" y="300"/>
                  </a:lnTo>
                  <a:lnTo>
                    <a:pt x="1612" y="383"/>
                  </a:lnTo>
                  <a:lnTo>
                    <a:pt x="1480" y="483"/>
                  </a:lnTo>
                  <a:lnTo>
                    <a:pt x="1363" y="599"/>
                  </a:lnTo>
                  <a:lnTo>
                    <a:pt x="1147" y="849"/>
                  </a:lnTo>
                  <a:lnTo>
                    <a:pt x="948" y="1098"/>
                  </a:lnTo>
                  <a:lnTo>
                    <a:pt x="781" y="1381"/>
                  </a:lnTo>
                  <a:lnTo>
                    <a:pt x="615" y="1663"/>
                  </a:lnTo>
                  <a:lnTo>
                    <a:pt x="482" y="1962"/>
                  </a:lnTo>
                  <a:lnTo>
                    <a:pt x="383" y="2278"/>
                  </a:lnTo>
                  <a:lnTo>
                    <a:pt x="283" y="2610"/>
                  </a:lnTo>
                  <a:lnTo>
                    <a:pt x="200" y="2943"/>
                  </a:lnTo>
                  <a:lnTo>
                    <a:pt x="133" y="3275"/>
                  </a:lnTo>
                  <a:lnTo>
                    <a:pt x="83" y="3608"/>
                  </a:lnTo>
                  <a:lnTo>
                    <a:pt x="50" y="3940"/>
                  </a:lnTo>
                  <a:lnTo>
                    <a:pt x="17" y="4289"/>
                  </a:lnTo>
                  <a:lnTo>
                    <a:pt x="0" y="4937"/>
                  </a:lnTo>
                  <a:lnTo>
                    <a:pt x="0" y="5569"/>
                  </a:lnTo>
                  <a:lnTo>
                    <a:pt x="33" y="5968"/>
                  </a:lnTo>
                  <a:lnTo>
                    <a:pt x="67" y="6350"/>
                  </a:lnTo>
                  <a:lnTo>
                    <a:pt x="117" y="6733"/>
                  </a:lnTo>
                  <a:lnTo>
                    <a:pt x="183" y="7115"/>
                  </a:lnTo>
                  <a:lnTo>
                    <a:pt x="266" y="7480"/>
                  </a:lnTo>
                  <a:lnTo>
                    <a:pt x="366" y="7863"/>
                  </a:lnTo>
                  <a:lnTo>
                    <a:pt x="466" y="8228"/>
                  </a:lnTo>
                  <a:lnTo>
                    <a:pt x="582" y="8577"/>
                  </a:lnTo>
                  <a:lnTo>
                    <a:pt x="715" y="8943"/>
                  </a:lnTo>
                  <a:lnTo>
                    <a:pt x="865" y="9292"/>
                  </a:lnTo>
                  <a:lnTo>
                    <a:pt x="1014" y="9641"/>
                  </a:lnTo>
                  <a:lnTo>
                    <a:pt x="1180" y="9990"/>
                  </a:lnTo>
                  <a:lnTo>
                    <a:pt x="1529" y="10688"/>
                  </a:lnTo>
                  <a:lnTo>
                    <a:pt x="1912" y="11370"/>
                  </a:lnTo>
                  <a:lnTo>
                    <a:pt x="2294" y="12001"/>
                  </a:lnTo>
                  <a:lnTo>
                    <a:pt x="2676" y="12633"/>
                  </a:lnTo>
                  <a:lnTo>
                    <a:pt x="3075" y="13265"/>
                  </a:lnTo>
                  <a:lnTo>
                    <a:pt x="3457" y="13913"/>
                  </a:lnTo>
                  <a:lnTo>
                    <a:pt x="3823" y="14544"/>
                  </a:lnTo>
                  <a:lnTo>
                    <a:pt x="4156" y="15209"/>
                  </a:lnTo>
                  <a:lnTo>
                    <a:pt x="4322" y="15542"/>
                  </a:lnTo>
                  <a:lnTo>
                    <a:pt x="4471" y="15891"/>
                  </a:lnTo>
                  <a:lnTo>
                    <a:pt x="4604" y="16223"/>
                  </a:lnTo>
                  <a:lnTo>
                    <a:pt x="4737" y="16572"/>
                  </a:lnTo>
                  <a:lnTo>
                    <a:pt x="4870" y="16988"/>
                  </a:lnTo>
                  <a:lnTo>
                    <a:pt x="4970" y="17403"/>
                  </a:lnTo>
                  <a:lnTo>
                    <a:pt x="5036" y="17819"/>
                  </a:lnTo>
                  <a:lnTo>
                    <a:pt x="5086" y="18234"/>
                  </a:lnTo>
                  <a:lnTo>
                    <a:pt x="5136" y="18650"/>
                  </a:lnTo>
                  <a:lnTo>
                    <a:pt x="5153" y="19065"/>
                  </a:lnTo>
                  <a:lnTo>
                    <a:pt x="5186" y="19913"/>
                  </a:lnTo>
                  <a:lnTo>
                    <a:pt x="5203" y="20744"/>
                  </a:lnTo>
                  <a:lnTo>
                    <a:pt x="5219" y="21176"/>
                  </a:lnTo>
                  <a:lnTo>
                    <a:pt x="5253" y="21592"/>
                  </a:lnTo>
                  <a:lnTo>
                    <a:pt x="5286" y="22007"/>
                  </a:lnTo>
                  <a:lnTo>
                    <a:pt x="5352" y="22423"/>
                  </a:lnTo>
                  <a:lnTo>
                    <a:pt x="5435" y="22838"/>
                  </a:lnTo>
                  <a:lnTo>
                    <a:pt x="5535" y="23237"/>
                  </a:lnTo>
                  <a:lnTo>
                    <a:pt x="5635" y="23536"/>
                  </a:lnTo>
                  <a:lnTo>
                    <a:pt x="5751" y="23819"/>
                  </a:lnTo>
                  <a:lnTo>
                    <a:pt x="5884" y="24102"/>
                  </a:lnTo>
                  <a:lnTo>
                    <a:pt x="6034" y="24367"/>
                  </a:lnTo>
                  <a:lnTo>
                    <a:pt x="6217" y="24617"/>
                  </a:lnTo>
                  <a:lnTo>
                    <a:pt x="6399" y="24866"/>
                  </a:lnTo>
                  <a:lnTo>
                    <a:pt x="6599" y="25082"/>
                  </a:lnTo>
                  <a:lnTo>
                    <a:pt x="6832" y="25298"/>
                  </a:lnTo>
                  <a:lnTo>
                    <a:pt x="7131" y="25564"/>
                  </a:lnTo>
                  <a:lnTo>
                    <a:pt x="7430" y="25797"/>
                  </a:lnTo>
                  <a:lnTo>
                    <a:pt x="8045" y="26279"/>
                  </a:lnTo>
                  <a:lnTo>
                    <a:pt x="8361" y="26512"/>
                  </a:lnTo>
                  <a:lnTo>
                    <a:pt x="8660" y="26761"/>
                  </a:lnTo>
                  <a:lnTo>
                    <a:pt x="8926" y="27027"/>
                  </a:lnTo>
                  <a:lnTo>
                    <a:pt x="9192" y="27326"/>
                  </a:lnTo>
                  <a:lnTo>
                    <a:pt x="9192" y="27675"/>
                  </a:lnTo>
                  <a:lnTo>
                    <a:pt x="9192" y="27725"/>
                  </a:lnTo>
                  <a:lnTo>
                    <a:pt x="9225" y="27775"/>
                  </a:lnTo>
                  <a:lnTo>
                    <a:pt x="9275" y="27808"/>
                  </a:lnTo>
                  <a:lnTo>
                    <a:pt x="9325" y="27825"/>
                  </a:lnTo>
                  <a:lnTo>
                    <a:pt x="9375" y="27825"/>
                  </a:lnTo>
                  <a:lnTo>
                    <a:pt x="9424" y="27791"/>
                  </a:lnTo>
                  <a:lnTo>
                    <a:pt x="9458" y="27758"/>
                  </a:lnTo>
                  <a:lnTo>
                    <a:pt x="9474" y="27708"/>
                  </a:lnTo>
                  <a:lnTo>
                    <a:pt x="9491" y="27708"/>
                  </a:lnTo>
                  <a:lnTo>
                    <a:pt x="9491" y="27642"/>
                  </a:lnTo>
                  <a:lnTo>
                    <a:pt x="9491" y="27559"/>
                  </a:lnTo>
                  <a:lnTo>
                    <a:pt x="9474" y="27492"/>
                  </a:lnTo>
                  <a:lnTo>
                    <a:pt x="9508" y="27077"/>
                  </a:lnTo>
                  <a:lnTo>
                    <a:pt x="9557" y="26645"/>
                  </a:lnTo>
                  <a:lnTo>
                    <a:pt x="9607" y="26229"/>
                  </a:lnTo>
                  <a:lnTo>
                    <a:pt x="9690" y="25813"/>
                  </a:lnTo>
                  <a:lnTo>
                    <a:pt x="9873" y="24999"/>
                  </a:lnTo>
                  <a:lnTo>
                    <a:pt x="10056" y="24168"/>
                  </a:lnTo>
                  <a:lnTo>
                    <a:pt x="10172" y="23703"/>
                  </a:lnTo>
                  <a:lnTo>
                    <a:pt x="10255" y="23221"/>
                  </a:lnTo>
                  <a:lnTo>
                    <a:pt x="10339" y="22755"/>
                  </a:lnTo>
                  <a:lnTo>
                    <a:pt x="10405" y="22273"/>
                  </a:lnTo>
                  <a:lnTo>
                    <a:pt x="10472" y="21808"/>
                  </a:lnTo>
                  <a:lnTo>
                    <a:pt x="10521" y="21326"/>
                  </a:lnTo>
                  <a:lnTo>
                    <a:pt x="10555" y="20844"/>
                  </a:lnTo>
                  <a:lnTo>
                    <a:pt x="10571" y="20362"/>
                  </a:lnTo>
                  <a:lnTo>
                    <a:pt x="10588" y="19464"/>
                  </a:lnTo>
                  <a:lnTo>
                    <a:pt x="10555" y="18567"/>
                  </a:lnTo>
                  <a:lnTo>
                    <a:pt x="10505" y="17686"/>
                  </a:lnTo>
                  <a:lnTo>
                    <a:pt x="10438" y="16788"/>
                  </a:lnTo>
                  <a:lnTo>
                    <a:pt x="10355" y="15891"/>
                  </a:lnTo>
                  <a:lnTo>
                    <a:pt x="10255" y="14993"/>
                  </a:lnTo>
                  <a:lnTo>
                    <a:pt x="10039" y="13215"/>
                  </a:lnTo>
                  <a:lnTo>
                    <a:pt x="9923" y="12417"/>
                  </a:lnTo>
                  <a:lnTo>
                    <a:pt x="9790" y="11619"/>
                  </a:lnTo>
                  <a:lnTo>
                    <a:pt x="9640" y="10821"/>
                  </a:lnTo>
                  <a:lnTo>
                    <a:pt x="9474" y="10040"/>
                  </a:lnTo>
                  <a:lnTo>
                    <a:pt x="9275" y="9259"/>
                  </a:lnTo>
                  <a:lnTo>
                    <a:pt x="9059" y="8478"/>
                  </a:lnTo>
                  <a:lnTo>
                    <a:pt x="8809" y="7713"/>
                  </a:lnTo>
                  <a:lnTo>
                    <a:pt x="8543" y="6965"/>
                  </a:lnTo>
                  <a:lnTo>
                    <a:pt x="8244" y="6217"/>
                  </a:lnTo>
                  <a:lnTo>
                    <a:pt x="7912" y="5486"/>
                  </a:lnTo>
                  <a:lnTo>
                    <a:pt x="7546" y="4771"/>
                  </a:lnTo>
                  <a:lnTo>
                    <a:pt x="7164" y="4057"/>
                  </a:lnTo>
                  <a:lnTo>
                    <a:pt x="6748" y="3375"/>
                  </a:lnTo>
                  <a:lnTo>
                    <a:pt x="6283" y="2710"/>
                  </a:lnTo>
                  <a:lnTo>
                    <a:pt x="5801" y="2062"/>
                  </a:lnTo>
                  <a:lnTo>
                    <a:pt x="5535" y="1746"/>
                  </a:lnTo>
                  <a:lnTo>
                    <a:pt x="5269" y="1430"/>
                  </a:lnTo>
                  <a:lnTo>
                    <a:pt x="5086" y="1214"/>
                  </a:lnTo>
                  <a:lnTo>
                    <a:pt x="4870" y="1015"/>
                  </a:lnTo>
                  <a:lnTo>
                    <a:pt x="4654" y="815"/>
                  </a:lnTo>
                  <a:lnTo>
                    <a:pt x="4421" y="633"/>
                  </a:lnTo>
                  <a:lnTo>
                    <a:pt x="4189" y="466"/>
                  </a:lnTo>
                  <a:lnTo>
                    <a:pt x="3939" y="333"/>
                  </a:lnTo>
                  <a:lnTo>
                    <a:pt x="3690" y="200"/>
                  </a:lnTo>
                  <a:lnTo>
                    <a:pt x="3441" y="101"/>
                  </a:lnTo>
                  <a:lnTo>
                    <a:pt x="3175" y="34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4048075" y="2931650"/>
              <a:ext cx="163750" cy="791175"/>
            </a:xfrm>
            <a:custGeom>
              <a:avLst/>
              <a:gdLst/>
              <a:ahLst/>
              <a:cxnLst/>
              <a:rect l="l" t="t" r="r" b="b"/>
              <a:pathLst>
                <a:path w="6550" h="31647" extrusionOk="0">
                  <a:moveTo>
                    <a:pt x="699" y="0"/>
                  </a:moveTo>
                  <a:lnTo>
                    <a:pt x="666" y="34"/>
                  </a:lnTo>
                  <a:lnTo>
                    <a:pt x="666" y="67"/>
                  </a:lnTo>
                  <a:lnTo>
                    <a:pt x="666" y="83"/>
                  </a:lnTo>
                  <a:lnTo>
                    <a:pt x="1031" y="715"/>
                  </a:lnTo>
                  <a:lnTo>
                    <a:pt x="1397" y="1330"/>
                  </a:lnTo>
                  <a:lnTo>
                    <a:pt x="1746" y="1962"/>
                  </a:lnTo>
                  <a:lnTo>
                    <a:pt x="2079" y="2610"/>
                  </a:lnTo>
                  <a:lnTo>
                    <a:pt x="2394" y="3241"/>
                  </a:lnTo>
                  <a:lnTo>
                    <a:pt x="2694" y="3906"/>
                  </a:lnTo>
                  <a:lnTo>
                    <a:pt x="2993" y="4555"/>
                  </a:lnTo>
                  <a:lnTo>
                    <a:pt x="3275" y="5219"/>
                  </a:lnTo>
                  <a:lnTo>
                    <a:pt x="3541" y="5884"/>
                  </a:lnTo>
                  <a:lnTo>
                    <a:pt x="3807" y="6566"/>
                  </a:lnTo>
                  <a:lnTo>
                    <a:pt x="4040" y="7231"/>
                  </a:lnTo>
                  <a:lnTo>
                    <a:pt x="4273" y="7912"/>
                  </a:lnTo>
                  <a:lnTo>
                    <a:pt x="4489" y="8610"/>
                  </a:lnTo>
                  <a:lnTo>
                    <a:pt x="4705" y="9292"/>
                  </a:lnTo>
                  <a:lnTo>
                    <a:pt x="4888" y="9990"/>
                  </a:lnTo>
                  <a:lnTo>
                    <a:pt x="5070" y="10688"/>
                  </a:lnTo>
                  <a:lnTo>
                    <a:pt x="5070" y="10688"/>
                  </a:lnTo>
                  <a:lnTo>
                    <a:pt x="4804" y="10206"/>
                  </a:lnTo>
                  <a:lnTo>
                    <a:pt x="4522" y="9740"/>
                  </a:lnTo>
                  <a:lnTo>
                    <a:pt x="4223" y="9292"/>
                  </a:lnTo>
                  <a:lnTo>
                    <a:pt x="3907" y="8826"/>
                  </a:lnTo>
                  <a:lnTo>
                    <a:pt x="3275" y="7945"/>
                  </a:lnTo>
                  <a:lnTo>
                    <a:pt x="2610" y="7064"/>
                  </a:lnTo>
                  <a:lnTo>
                    <a:pt x="1929" y="6200"/>
                  </a:lnTo>
                  <a:lnTo>
                    <a:pt x="1264" y="5319"/>
                  </a:lnTo>
                  <a:lnTo>
                    <a:pt x="633" y="4438"/>
                  </a:lnTo>
                  <a:lnTo>
                    <a:pt x="317" y="3989"/>
                  </a:lnTo>
                  <a:lnTo>
                    <a:pt x="18" y="3524"/>
                  </a:lnTo>
                  <a:lnTo>
                    <a:pt x="1" y="3524"/>
                  </a:lnTo>
                  <a:lnTo>
                    <a:pt x="1" y="3541"/>
                  </a:lnTo>
                  <a:lnTo>
                    <a:pt x="267" y="4056"/>
                  </a:lnTo>
                  <a:lnTo>
                    <a:pt x="566" y="4555"/>
                  </a:lnTo>
                  <a:lnTo>
                    <a:pt x="865" y="5037"/>
                  </a:lnTo>
                  <a:lnTo>
                    <a:pt x="1198" y="5519"/>
                  </a:lnTo>
                  <a:lnTo>
                    <a:pt x="1530" y="5984"/>
                  </a:lnTo>
                  <a:lnTo>
                    <a:pt x="1862" y="6449"/>
                  </a:lnTo>
                  <a:lnTo>
                    <a:pt x="2561" y="7380"/>
                  </a:lnTo>
                  <a:lnTo>
                    <a:pt x="3259" y="8294"/>
                  </a:lnTo>
                  <a:lnTo>
                    <a:pt x="3940" y="9225"/>
                  </a:lnTo>
                  <a:lnTo>
                    <a:pt x="4273" y="9707"/>
                  </a:lnTo>
                  <a:lnTo>
                    <a:pt x="4588" y="10189"/>
                  </a:lnTo>
                  <a:lnTo>
                    <a:pt x="4888" y="10671"/>
                  </a:lnTo>
                  <a:lnTo>
                    <a:pt x="5187" y="11186"/>
                  </a:lnTo>
                  <a:lnTo>
                    <a:pt x="5370" y="12001"/>
                  </a:lnTo>
                  <a:lnTo>
                    <a:pt x="5536" y="12848"/>
                  </a:lnTo>
                  <a:lnTo>
                    <a:pt x="5669" y="13679"/>
                  </a:lnTo>
                  <a:lnTo>
                    <a:pt x="5802" y="14527"/>
                  </a:lnTo>
                  <a:lnTo>
                    <a:pt x="5935" y="15674"/>
                  </a:lnTo>
                  <a:lnTo>
                    <a:pt x="6034" y="16837"/>
                  </a:lnTo>
                  <a:lnTo>
                    <a:pt x="6101" y="18001"/>
                  </a:lnTo>
                  <a:lnTo>
                    <a:pt x="6134" y="19164"/>
                  </a:lnTo>
                  <a:lnTo>
                    <a:pt x="5502" y="17984"/>
                  </a:lnTo>
                  <a:lnTo>
                    <a:pt x="4871" y="16821"/>
                  </a:lnTo>
                  <a:lnTo>
                    <a:pt x="4572" y="16223"/>
                  </a:lnTo>
                  <a:lnTo>
                    <a:pt x="4273" y="15641"/>
                  </a:lnTo>
                  <a:lnTo>
                    <a:pt x="3990" y="15026"/>
                  </a:lnTo>
                  <a:lnTo>
                    <a:pt x="3724" y="14411"/>
                  </a:lnTo>
                  <a:lnTo>
                    <a:pt x="3691" y="14394"/>
                  </a:lnTo>
                  <a:lnTo>
                    <a:pt x="3674" y="14394"/>
                  </a:lnTo>
                  <a:lnTo>
                    <a:pt x="3658" y="14411"/>
                  </a:lnTo>
                  <a:lnTo>
                    <a:pt x="3658" y="14444"/>
                  </a:lnTo>
                  <a:lnTo>
                    <a:pt x="3890" y="15092"/>
                  </a:lnTo>
                  <a:lnTo>
                    <a:pt x="4140" y="15757"/>
                  </a:lnTo>
                  <a:lnTo>
                    <a:pt x="4405" y="16422"/>
                  </a:lnTo>
                  <a:lnTo>
                    <a:pt x="4705" y="17087"/>
                  </a:lnTo>
                  <a:lnTo>
                    <a:pt x="5020" y="17718"/>
                  </a:lnTo>
                  <a:lnTo>
                    <a:pt x="5370" y="18350"/>
                  </a:lnTo>
                  <a:lnTo>
                    <a:pt x="5735" y="18965"/>
                  </a:lnTo>
                  <a:lnTo>
                    <a:pt x="5935" y="19248"/>
                  </a:lnTo>
                  <a:lnTo>
                    <a:pt x="6151" y="19530"/>
                  </a:lnTo>
                  <a:lnTo>
                    <a:pt x="6134" y="20361"/>
                  </a:lnTo>
                  <a:lnTo>
                    <a:pt x="6117" y="21176"/>
                  </a:lnTo>
                  <a:lnTo>
                    <a:pt x="6101" y="22007"/>
                  </a:lnTo>
                  <a:lnTo>
                    <a:pt x="6051" y="22821"/>
                  </a:lnTo>
                  <a:lnTo>
                    <a:pt x="5968" y="23935"/>
                  </a:lnTo>
                  <a:lnTo>
                    <a:pt x="5868" y="25015"/>
                  </a:lnTo>
                  <a:lnTo>
                    <a:pt x="5752" y="26112"/>
                  </a:lnTo>
                  <a:lnTo>
                    <a:pt x="5619" y="27209"/>
                  </a:lnTo>
                  <a:lnTo>
                    <a:pt x="5353" y="29386"/>
                  </a:lnTo>
                  <a:lnTo>
                    <a:pt x="5237" y="30483"/>
                  </a:lnTo>
                  <a:lnTo>
                    <a:pt x="5153" y="31580"/>
                  </a:lnTo>
                  <a:lnTo>
                    <a:pt x="5153" y="31614"/>
                  </a:lnTo>
                  <a:lnTo>
                    <a:pt x="5170" y="31630"/>
                  </a:lnTo>
                  <a:lnTo>
                    <a:pt x="5187" y="31647"/>
                  </a:lnTo>
                  <a:lnTo>
                    <a:pt x="5220" y="31647"/>
                  </a:lnTo>
                  <a:lnTo>
                    <a:pt x="5253" y="31630"/>
                  </a:lnTo>
                  <a:lnTo>
                    <a:pt x="5286" y="31597"/>
                  </a:lnTo>
                  <a:lnTo>
                    <a:pt x="5486" y="30467"/>
                  </a:lnTo>
                  <a:lnTo>
                    <a:pt x="5685" y="29353"/>
                  </a:lnTo>
                  <a:lnTo>
                    <a:pt x="5868" y="28223"/>
                  </a:lnTo>
                  <a:lnTo>
                    <a:pt x="6018" y="27093"/>
                  </a:lnTo>
                  <a:lnTo>
                    <a:pt x="6151" y="25962"/>
                  </a:lnTo>
                  <a:lnTo>
                    <a:pt x="6267" y="24832"/>
                  </a:lnTo>
                  <a:lnTo>
                    <a:pt x="6367" y="23685"/>
                  </a:lnTo>
                  <a:lnTo>
                    <a:pt x="6450" y="22555"/>
                  </a:lnTo>
                  <a:lnTo>
                    <a:pt x="6500" y="21707"/>
                  </a:lnTo>
                  <a:lnTo>
                    <a:pt x="6533" y="20876"/>
                  </a:lnTo>
                  <a:lnTo>
                    <a:pt x="6550" y="20029"/>
                  </a:lnTo>
                  <a:lnTo>
                    <a:pt x="6550" y="19181"/>
                  </a:lnTo>
                  <a:lnTo>
                    <a:pt x="6533" y="18350"/>
                  </a:lnTo>
                  <a:lnTo>
                    <a:pt x="6483" y="17502"/>
                  </a:lnTo>
                  <a:lnTo>
                    <a:pt x="6433" y="16671"/>
                  </a:lnTo>
                  <a:lnTo>
                    <a:pt x="6367" y="15824"/>
                  </a:lnTo>
                  <a:lnTo>
                    <a:pt x="6367" y="15807"/>
                  </a:lnTo>
                  <a:lnTo>
                    <a:pt x="6400" y="14444"/>
                  </a:lnTo>
                  <a:lnTo>
                    <a:pt x="6467" y="13081"/>
                  </a:lnTo>
                  <a:lnTo>
                    <a:pt x="6483" y="12400"/>
                  </a:lnTo>
                  <a:lnTo>
                    <a:pt x="6500" y="11718"/>
                  </a:lnTo>
                  <a:lnTo>
                    <a:pt x="6500" y="11037"/>
                  </a:lnTo>
                  <a:lnTo>
                    <a:pt x="6483" y="10372"/>
                  </a:lnTo>
                  <a:lnTo>
                    <a:pt x="6433" y="9624"/>
                  </a:lnTo>
                  <a:lnTo>
                    <a:pt x="6383" y="8893"/>
                  </a:lnTo>
                  <a:lnTo>
                    <a:pt x="6300" y="8161"/>
                  </a:lnTo>
                  <a:lnTo>
                    <a:pt x="6217" y="7430"/>
                  </a:lnTo>
                  <a:lnTo>
                    <a:pt x="6101" y="6699"/>
                  </a:lnTo>
                  <a:lnTo>
                    <a:pt x="5968" y="5967"/>
                  </a:lnTo>
                  <a:lnTo>
                    <a:pt x="5835" y="5253"/>
                  </a:lnTo>
                  <a:lnTo>
                    <a:pt x="5669" y="4521"/>
                  </a:lnTo>
                  <a:lnTo>
                    <a:pt x="5652" y="4505"/>
                  </a:lnTo>
                  <a:lnTo>
                    <a:pt x="5652" y="4521"/>
                  </a:lnTo>
                  <a:lnTo>
                    <a:pt x="5635" y="4521"/>
                  </a:lnTo>
                  <a:lnTo>
                    <a:pt x="5768" y="5236"/>
                  </a:lnTo>
                  <a:lnTo>
                    <a:pt x="5885" y="5951"/>
                  </a:lnTo>
                  <a:lnTo>
                    <a:pt x="5984" y="6649"/>
                  </a:lnTo>
                  <a:lnTo>
                    <a:pt x="6068" y="7363"/>
                  </a:lnTo>
                  <a:lnTo>
                    <a:pt x="6134" y="8078"/>
                  </a:lnTo>
                  <a:lnTo>
                    <a:pt x="6201" y="8793"/>
                  </a:lnTo>
                  <a:lnTo>
                    <a:pt x="6234" y="9524"/>
                  </a:lnTo>
                  <a:lnTo>
                    <a:pt x="6267" y="10239"/>
                  </a:lnTo>
                  <a:lnTo>
                    <a:pt x="6284" y="11003"/>
                  </a:lnTo>
                  <a:lnTo>
                    <a:pt x="6300" y="11768"/>
                  </a:lnTo>
                  <a:lnTo>
                    <a:pt x="6284" y="12549"/>
                  </a:lnTo>
                  <a:lnTo>
                    <a:pt x="6250" y="13314"/>
                  </a:lnTo>
                  <a:lnTo>
                    <a:pt x="6184" y="14328"/>
                  </a:lnTo>
                  <a:lnTo>
                    <a:pt x="6018" y="13364"/>
                  </a:lnTo>
                  <a:lnTo>
                    <a:pt x="5852" y="12416"/>
                  </a:lnTo>
                  <a:lnTo>
                    <a:pt x="5635" y="11486"/>
                  </a:lnTo>
                  <a:lnTo>
                    <a:pt x="5403" y="10538"/>
                  </a:lnTo>
                  <a:lnTo>
                    <a:pt x="5153" y="9624"/>
                  </a:lnTo>
                  <a:lnTo>
                    <a:pt x="4871" y="8693"/>
                  </a:lnTo>
                  <a:lnTo>
                    <a:pt x="4572" y="7779"/>
                  </a:lnTo>
                  <a:lnTo>
                    <a:pt x="4239" y="6881"/>
                  </a:lnTo>
                  <a:lnTo>
                    <a:pt x="3890" y="5984"/>
                  </a:lnTo>
                  <a:lnTo>
                    <a:pt x="3525" y="5103"/>
                  </a:lnTo>
                  <a:lnTo>
                    <a:pt x="3126" y="4222"/>
                  </a:lnTo>
                  <a:lnTo>
                    <a:pt x="2694" y="3358"/>
                  </a:lnTo>
                  <a:lnTo>
                    <a:pt x="2245" y="2510"/>
                  </a:lnTo>
                  <a:lnTo>
                    <a:pt x="1779" y="1662"/>
                  </a:lnTo>
                  <a:lnTo>
                    <a:pt x="1297" y="831"/>
                  </a:lnTo>
                  <a:lnTo>
                    <a:pt x="782" y="1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4130350" y="2929575"/>
              <a:ext cx="33700" cy="114300"/>
            </a:xfrm>
            <a:custGeom>
              <a:avLst/>
              <a:gdLst/>
              <a:ahLst/>
              <a:cxnLst/>
              <a:rect l="l" t="t" r="r" b="b"/>
              <a:pathLst>
                <a:path w="1348" h="4572" extrusionOk="0">
                  <a:moveTo>
                    <a:pt x="17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200" y="582"/>
                  </a:lnTo>
                  <a:lnTo>
                    <a:pt x="367" y="1147"/>
                  </a:lnTo>
                  <a:lnTo>
                    <a:pt x="533" y="1696"/>
                  </a:lnTo>
                  <a:lnTo>
                    <a:pt x="682" y="2261"/>
                  </a:lnTo>
                  <a:lnTo>
                    <a:pt x="1231" y="4521"/>
                  </a:lnTo>
                  <a:lnTo>
                    <a:pt x="1264" y="4571"/>
                  </a:lnTo>
                  <a:lnTo>
                    <a:pt x="1297" y="4571"/>
                  </a:lnTo>
                  <a:lnTo>
                    <a:pt x="1331" y="4554"/>
                  </a:lnTo>
                  <a:lnTo>
                    <a:pt x="1347" y="4505"/>
                  </a:lnTo>
                  <a:lnTo>
                    <a:pt x="1264" y="3939"/>
                  </a:lnTo>
                  <a:lnTo>
                    <a:pt x="1164" y="3358"/>
                  </a:lnTo>
                  <a:lnTo>
                    <a:pt x="1015" y="2776"/>
                  </a:lnTo>
                  <a:lnTo>
                    <a:pt x="849" y="2211"/>
                  </a:lnTo>
                  <a:lnTo>
                    <a:pt x="666" y="1646"/>
                  </a:lnTo>
                  <a:lnTo>
                    <a:pt x="466" y="1097"/>
                  </a:lnTo>
                  <a:lnTo>
                    <a:pt x="267" y="549"/>
                  </a:lnTo>
                  <a:lnTo>
                    <a:pt x="34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4207225" y="3043850"/>
              <a:ext cx="268050" cy="605025"/>
            </a:xfrm>
            <a:custGeom>
              <a:avLst/>
              <a:gdLst/>
              <a:ahLst/>
              <a:cxnLst/>
              <a:rect l="l" t="t" r="r" b="b"/>
              <a:pathLst>
                <a:path w="10722" h="24201" extrusionOk="0">
                  <a:moveTo>
                    <a:pt x="9325" y="0"/>
                  </a:moveTo>
                  <a:lnTo>
                    <a:pt x="9059" y="50"/>
                  </a:lnTo>
                  <a:lnTo>
                    <a:pt x="8793" y="116"/>
                  </a:lnTo>
                  <a:lnTo>
                    <a:pt x="8544" y="216"/>
                  </a:lnTo>
                  <a:lnTo>
                    <a:pt x="8278" y="349"/>
                  </a:lnTo>
                  <a:lnTo>
                    <a:pt x="8029" y="482"/>
                  </a:lnTo>
                  <a:lnTo>
                    <a:pt x="7779" y="632"/>
                  </a:lnTo>
                  <a:lnTo>
                    <a:pt x="7530" y="798"/>
                  </a:lnTo>
                  <a:lnTo>
                    <a:pt x="7297" y="964"/>
                  </a:lnTo>
                  <a:lnTo>
                    <a:pt x="6882" y="1296"/>
                  </a:lnTo>
                  <a:lnTo>
                    <a:pt x="6533" y="1596"/>
                  </a:lnTo>
                  <a:lnTo>
                    <a:pt x="6300" y="1812"/>
                  </a:lnTo>
                  <a:lnTo>
                    <a:pt x="6084" y="2028"/>
                  </a:lnTo>
                  <a:lnTo>
                    <a:pt x="5868" y="2261"/>
                  </a:lnTo>
                  <a:lnTo>
                    <a:pt x="5669" y="2493"/>
                  </a:lnTo>
                  <a:lnTo>
                    <a:pt x="5270" y="2992"/>
                  </a:lnTo>
                  <a:lnTo>
                    <a:pt x="4904" y="3507"/>
                  </a:lnTo>
                  <a:lnTo>
                    <a:pt x="4572" y="4039"/>
                  </a:lnTo>
                  <a:lnTo>
                    <a:pt x="4256" y="4587"/>
                  </a:lnTo>
                  <a:lnTo>
                    <a:pt x="3957" y="5136"/>
                  </a:lnTo>
                  <a:lnTo>
                    <a:pt x="3674" y="5701"/>
                  </a:lnTo>
                  <a:lnTo>
                    <a:pt x="3375" y="6366"/>
                  </a:lnTo>
                  <a:lnTo>
                    <a:pt x="3076" y="7031"/>
                  </a:lnTo>
                  <a:lnTo>
                    <a:pt x="2793" y="7696"/>
                  </a:lnTo>
                  <a:lnTo>
                    <a:pt x="2527" y="8360"/>
                  </a:lnTo>
                  <a:lnTo>
                    <a:pt x="2278" y="9042"/>
                  </a:lnTo>
                  <a:lnTo>
                    <a:pt x="2029" y="9723"/>
                  </a:lnTo>
                  <a:lnTo>
                    <a:pt x="1779" y="10405"/>
                  </a:lnTo>
                  <a:lnTo>
                    <a:pt x="1563" y="11103"/>
                  </a:lnTo>
                  <a:lnTo>
                    <a:pt x="1314" y="11884"/>
                  </a:lnTo>
                  <a:lnTo>
                    <a:pt x="1098" y="12682"/>
                  </a:lnTo>
                  <a:lnTo>
                    <a:pt x="915" y="13480"/>
                  </a:lnTo>
                  <a:lnTo>
                    <a:pt x="732" y="14278"/>
                  </a:lnTo>
                  <a:lnTo>
                    <a:pt x="583" y="15092"/>
                  </a:lnTo>
                  <a:lnTo>
                    <a:pt x="450" y="15890"/>
                  </a:lnTo>
                  <a:lnTo>
                    <a:pt x="333" y="16704"/>
                  </a:lnTo>
                  <a:lnTo>
                    <a:pt x="233" y="17519"/>
                  </a:lnTo>
                  <a:lnTo>
                    <a:pt x="150" y="18333"/>
                  </a:lnTo>
                  <a:lnTo>
                    <a:pt x="101" y="19147"/>
                  </a:lnTo>
                  <a:lnTo>
                    <a:pt x="51" y="19962"/>
                  </a:lnTo>
                  <a:lnTo>
                    <a:pt x="17" y="20793"/>
                  </a:lnTo>
                  <a:lnTo>
                    <a:pt x="1" y="21607"/>
                  </a:lnTo>
                  <a:lnTo>
                    <a:pt x="1" y="22438"/>
                  </a:lnTo>
                  <a:lnTo>
                    <a:pt x="1" y="23253"/>
                  </a:lnTo>
                  <a:lnTo>
                    <a:pt x="34" y="24067"/>
                  </a:lnTo>
                  <a:lnTo>
                    <a:pt x="34" y="24101"/>
                  </a:lnTo>
                  <a:lnTo>
                    <a:pt x="34" y="24117"/>
                  </a:lnTo>
                  <a:lnTo>
                    <a:pt x="34" y="24150"/>
                  </a:lnTo>
                  <a:lnTo>
                    <a:pt x="51" y="24184"/>
                  </a:lnTo>
                  <a:lnTo>
                    <a:pt x="67" y="24200"/>
                  </a:lnTo>
                  <a:lnTo>
                    <a:pt x="167" y="24200"/>
                  </a:lnTo>
                  <a:lnTo>
                    <a:pt x="184" y="24184"/>
                  </a:lnTo>
                  <a:lnTo>
                    <a:pt x="200" y="24150"/>
                  </a:lnTo>
                  <a:lnTo>
                    <a:pt x="383" y="23436"/>
                  </a:lnTo>
                  <a:lnTo>
                    <a:pt x="599" y="22754"/>
                  </a:lnTo>
                  <a:lnTo>
                    <a:pt x="832" y="22073"/>
                  </a:lnTo>
                  <a:lnTo>
                    <a:pt x="1098" y="21391"/>
                  </a:lnTo>
                  <a:lnTo>
                    <a:pt x="1380" y="20726"/>
                  </a:lnTo>
                  <a:lnTo>
                    <a:pt x="1696" y="20078"/>
                  </a:lnTo>
                  <a:lnTo>
                    <a:pt x="2029" y="19447"/>
                  </a:lnTo>
                  <a:lnTo>
                    <a:pt x="2394" y="18815"/>
                  </a:lnTo>
                  <a:lnTo>
                    <a:pt x="2777" y="18233"/>
                  </a:lnTo>
                  <a:lnTo>
                    <a:pt x="3175" y="17668"/>
                  </a:lnTo>
                  <a:lnTo>
                    <a:pt x="3591" y="17120"/>
                  </a:lnTo>
                  <a:lnTo>
                    <a:pt x="4023" y="16588"/>
                  </a:lnTo>
                  <a:lnTo>
                    <a:pt x="4887" y="15507"/>
                  </a:lnTo>
                  <a:lnTo>
                    <a:pt x="5320" y="14959"/>
                  </a:lnTo>
                  <a:lnTo>
                    <a:pt x="5718" y="14394"/>
                  </a:lnTo>
                  <a:lnTo>
                    <a:pt x="5885" y="14145"/>
                  </a:lnTo>
                  <a:lnTo>
                    <a:pt x="6051" y="13895"/>
                  </a:lnTo>
                  <a:lnTo>
                    <a:pt x="6200" y="13646"/>
                  </a:lnTo>
                  <a:lnTo>
                    <a:pt x="6333" y="13380"/>
                  </a:lnTo>
                  <a:lnTo>
                    <a:pt x="6466" y="13114"/>
                  </a:lnTo>
                  <a:lnTo>
                    <a:pt x="6583" y="12831"/>
                  </a:lnTo>
                  <a:lnTo>
                    <a:pt x="6699" y="12566"/>
                  </a:lnTo>
                  <a:lnTo>
                    <a:pt x="6799" y="12283"/>
                  </a:lnTo>
                  <a:lnTo>
                    <a:pt x="6882" y="11951"/>
                  </a:lnTo>
                  <a:lnTo>
                    <a:pt x="6965" y="11618"/>
                  </a:lnTo>
                  <a:lnTo>
                    <a:pt x="7015" y="11286"/>
                  </a:lnTo>
                  <a:lnTo>
                    <a:pt x="7065" y="10937"/>
                  </a:lnTo>
                  <a:lnTo>
                    <a:pt x="7131" y="10255"/>
                  </a:lnTo>
                  <a:lnTo>
                    <a:pt x="7181" y="9574"/>
                  </a:lnTo>
                  <a:lnTo>
                    <a:pt x="7231" y="9208"/>
                  </a:lnTo>
                  <a:lnTo>
                    <a:pt x="7281" y="8826"/>
                  </a:lnTo>
                  <a:lnTo>
                    <a:pt x="7364" y="8477"/>
                  </a:lnTo>
                  <a:lnTo>
                    <a:pt x="7464" y="8128"/>
                  </a:lnTo>
                  <a:lnTo>
                    <a:pt x="7563" y="7779"/>
                  </a:lnTo>
                  <a:lnTo>
                    <a:pt x="7696" y="7430"/>
                  </a:lnTo>
                  <a:lnTo>
                    <a:pt x="7829" y="7097"/>
                  </a:lnTo>
                  <a:lnTo>
                    <a:pt x="7962" y="6765"/>
                  </a:lnTo>
                  <a:lnTo>
                    <a:pt x="8278" y="6117"/>
                  </a:lnTo>
                  <a:lnTo>
                    <a:pt x="8627" y="5468"/>
                  </a:lnTo>
                  <a:lnTo>
                    <a:pt x="9342" y="4189"/>
                  </a:lnTo>
                  <a:lnTo>
                    <a:pt x="9674" y="3557"/>
                  </a:lnTo>
                  <a:lnTo>
                    <a:pt x="9990" y="2942"/>
                  </a:lnTo>
                  <a:lnTo>
                    <a:pt x="10289" y="2294"/>
                  </a:lnTo>
                  <a:lnTo>
                    <a:pt x="10572" y="1646"/>
                  </a:lnTo>
                  <a:lnTo>
                    <a:pt x="10638" y="1446"/>
                  </a:lnTo>
                  <a:lnTo>
                    <a:pt x="10688" y="1247"/>
                  </a:lnTo>
                  <a:lnTo>
                    <a:pt x="10721" y="1047"/>
                  </a:lnTo>
                  <a:lnTo>
                    <a:pt x="10705" y="848"/>
                  </a:lnTo>
                  <a:lnTo>
                    <a:pt x="10688" y="765"/>
                  </a:lnTo>
                  <a:lnTo>
                    <a:pt x="10672" y="665"/>
                  </a:lnTo>
                  <a:lnTo>
                    <a:pt x="10638" y="582"/>
                  </a:lnTo>
                  <a:lnTo>
                    <a:pt x="10588" y="499"/>
                  </a:lnTo>
                  <a:lnTo>
                    <a:pt x="10522" y="416"/>
                  </a:lnTo>
                  <a:lnTo>
                    <a:pt x="10455" y="349"/>
                  </a:lnTo>
                  <a:lnTo>
                    <a:pt x="10372" y="266"/>
                  </a:lnTo>
                  <a:lnTo>
                    <a:pt x="10273" y="199"/>
                  </a:lnTo>
                  <a:lnTo>
                    <a:pt x="10173" y="133"/>
                  </a:lnTo>
                  <a:lnTo>
                    <a:pt x="10057" y="83"/>
                  </a:lnTo>
                  <a:lnTo>
                    <a:pt x="9940" y="50"/>
                  </a:lnTo>
                  <a:lnTo>
                    <a:pt x="9824" y="17"/>
                  </a:lnTo>
                  <a:lnTo>
                    <a:pt x="9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4179400" y="3136500"/>
              <a:ext cx="204875" cy="651150"/>
            </a:xfrm>
            <a:custGeom>
              <a:avLst/>
              <a:gdLst/>
              <a:ahLst/>
              <a:cxnLst/>
              <a:rect l="l" t="t" r="r" b="b"/>
              <a:pathLst>
                <a:path w="8195" h="26046" extrusionOk="0">
                  <a:moveTo>
                    <a:pt x="8145" y="1"/>
                  </a:moveTo>
                  <a:lnTo>
                    <a:pt x="8111" y="34"/>
                  </a:lnTo>
                  <a:lnTo>
                    <a:pt x="7413" y="1164"/>
                  </a:lnTo>
                  <a:lnTo>
                    <a:pt x="6732" y="2311"/>
                  </a:lnTo>
                  <a:lnTo>
                    <a:pt x="6399" y="2893"/>
                  </a:lnTo>
                  <a:lnTo>
                    <a:pt x="6083" y="3474"/>
                  </a:lnTo>
                  <a:lnTo>
                    <a:pt x="5768" y="4073"/>
                  </a:lnTo>
                  <a:lnTo>
                    <a:pt x="5469" y="4671"/>
                  </a:lnTo>
                  <a:lnTo>
                    <a:pt x="5153" y="5336"/>
                  </a:lnTo>
                  <a:lnTo>
                    <a:pt x="4870" y="6034"/>
                  </a:lnTo>
                  <a:lnTo>
                    <a:pt x="4604" y="6715"/>
                  </a:lnTo>
                  <a:lnTo>
                    <a:pt x="4355" y="7414"/>
                  </a:lnTo>
                  <a:lnTo>
                    <a:pt x="4488" y="6666"/>
                  </a:lnTo>
                  <a:lnTo>
                    <a:pt x="4637" y="5934"/>
                  </a:lnTo>
                  <a:lnTo>
                    <a:pt x="4820" y="5186"/>
                  </a:lnTo>
                  <a:lnTo>
                    <a:pt x="4986" y="4455"/>
                  </a:lnTo>
                  <a:lnTo>
                    <a:pt x="5186" y="3724"/>
                  </a:lnTo>
                  <a:lnTo>
                    <a:pt x="5402" y="2992"/>
                  </a:lnTo>
                  <a:lnTo>
                    <a:pt x="5618" y="2261"/>
                  </a:lnTo>
                  <a:lnTo>
                    <a:pt x="5851" y="1546"/>
                  </a:lnTo>
                  <a:lnTo>
                    <a:pt x="5834" y="1530"/>
                  </a:lnTo>
                  <a:lnTo>
                    <a:pt x="5818" y="1530"/>
                  </a:lnTo>
                  <a:lnTo>
                    <a:pt x="5518" y="2261"/>
                  </a:lnTo>
                  <a:lnTo>
                    <a:pt x="5252" y="3009"/>
                  </a:lnTo>
                  <a:lnTo>
                    <a:pt x="5020" y="3774"/>
                  </a:lnTo>
                  <a:lnTo>
                    <a:pt x="4804" y="4538"/>
                  </a:lnTo>
                  <a:lnTo>
                    <a:pt x="4621" y="5303"/>
                  </a:lnTo>
                  <a:lnTo>
                    <a:pt x="4471" y="6084"/>
                  </a:lnTo>
                  <a:lnTo>
                    <a:pt x="4355" y="6865"/>
                  </a:lnTo>
                  <a:lnTo>
                    <a:pt x="4272" y="7646"/>
                  </a:lnTo>
                  <a:lnTo>
                    <a:pt x="4006" y="8511"/>
                  </a:lnTo>
                  <a:lnTo>
                    <a:pt x="3740" y="9375"/>
                  </a:lnTo>
                  <a:lnTo>
                    <a:pt x="3241" y="11220"/>
                  </a:lnTo>
                  <a:lnTo>
                    <a:pt x="2776" y="13065"/>
                  </a:lnTo>
                  <a:lnTo>
                    <a:pt x="2327" y="14910"/>
                  </a:lnTo>
                  <a:lnTo>
                    <a:pt x="1895" y="16771"/>
                  </a:lnTo>
                  <a:lnTo>
                    <a:pt x="1895" y="16156"/>
                  </a:lnTo>
                  <a:lnTo>
                    <a:pt x="1912" y="15558"/>
                  </a:lnTo>
                  <a:lnTo>
                    <a:pt x="1945" y="14943"/>
                  </a:lnTo>
                  <a:lnTo>
                    <a:pt x="1995" y="14328"/>
                  </a:lnTo>
                  <a:lnTo>
                    <a:pt x="2045" y="13730"/>
                  </a:lnTo>
                  <a:lnTo>
                    <a:pt x="2128" y="13115"/>
                  </a:lnTo>
                  <a:lnTo>
                    <a:pt x="2211" y="12516"/>
                  </a:lnTo>
                  <a:lnTo>
                    <a:pt x="2311" y="11918"/>
                  </a:lnTo>
                  <a:lnTo>
                    <a:pt x="2311" y="11885"/>
                  </a:lnTo>
                  <a:lnTo>
                    <a:pt x="2261" y="11885"/>
                  </a:lnTo>
                  <a:lnTo>
                    <a:pt x="2261" y="11918"/>
                  </a:lnTo>
                  <a:lnTo>
                    <a:pt x="2111" y="12533"/>
                  </a:lnTo>
                  <a:lnTo>
                    <a:pt x="1995" y="13181"/>
                  </a:lnTo>
                  <a:lnTo>
                    <a:pt x="1895" y="13813"/>
                  </a:lnTo>
                  <a:lnTo>
                    <a:pt x="1828" y="14461"/>
                  </a:lnTo>
                  <a:lnTo>
                    <a:pt x="1795" y="15092"/>
                  </a:lnTo>
                  <a:lnTo>
                    <a:pt x="1779" y="15741"/>
                  </a:lnTo>
                  <a:lnTo>
                    <a:pt x="1795" y="16389"/>
                  </a:lnTo>
                  <a:lnTo>
                    <a:pt x="1828" y="17037"/>
                  </a:lnTo>
                  <a:lnTo>
                    <a:pt x="1214" y="19863"/>
                  </a:lnTo>
                  <a:lnTo>
                    <a:pt x="881" y="21392"/>
                  </a:lnTo>
                  <a:lnTo>
                    <a:pt x="532" y="22921"/>
                  </a:lnTo>
                  <a:lnTo>
                    <a:pt x="382" y="23686"/>
                  </a:lnTo>
                  <a:lnTo>
                    <a:pt x="233" y="24450"/>
                  </a:lnTo>
                  <a:lnTo>
                    <a:pt x="117" y="25215"/>
                  </a:lnTo>
                  <a:lnTo>
                    <a:pt x="0" y="25996"/>
                  </a:lnTo>
                  <a:lnTo>
                    <a:pt x="17" y="26029"/>
                  </a:lnTo>
                  <a:lnTo>
                    <a:pt x="33" y="26046"/>
                  </a:lnTo>
                  <a:lnTo>
                    <a:pt x="67" y="26029"/>
                  </a:lnTo>
                  <a:lnTo>
                    <a:pt x="83" y="25996"/>
                  </a:lnTo>
                  <a:lnTo>
                    <a:pt x="183" y="25580"/>
                  </a:lnTo>
                  <a:lnTo>
                    <a:pt x="283" y="25165"/>
                  </a:lnTo>
                  <a:lnTo>
                    <a:pt x="466" y="24334"/>
                  </a:lnTo>
                  <a:lnTo>
                    <a:pt x="632" y="23486"/>
                  </a:lnTo>
                  <a:lnTo>
                    <a:pt x="815" y="22638"/>
                  </a:lnTo>
                  <a:lnTo>
                    <a:pt x="1180" y="20960"/>
                  </a:lnTo>
                  <a:lnTo>
                    <a:pt x="1563" y="19281"/>
                  </a:lnTo>
                  <a:lnTo>
                    <a:pt x="2144" y="16838"/>
                  </a:lnTo>
                  <a:lnTo>
                    <a:pt x="2759" y="14411"/>
                  </a:lnTo>
                  <a:lnTo>
                    <a:pt x="2859" y="14195"/>
                  </a:lnTo>
                  <a:lnTo>
                    <a:pt x="2992" y="13979"/>
                  </a:lnTo>
                  <a:lnTo>
                    <a:pt x="3142" y="13763"/>
                  </a:lnTo>
                  <a:lnTo>
                    <a:pt x="3308" y="13563"/>
                  </a:lnTo>
                  <a:lnTo>
                    <a:pt x="3624" y="13164"/>
                  </a:lnTo>
                  <a:lnTo>
                    <a:pt x="3939" y="12782"/>
                  </a:lnTo>
                  <a:lnTo>
                    <a:pt x="4588" y="11968"/>
                  </a:lnTo>
                  <a:lnTo>
                    <a:pt x="5219" y="11137"/>
                  </a:lnTo>
                  <a:lnTo>
                    <a:pt x="5801" y="10355"/>
                  </a:lnTo>
                  <a:lnTo>
                    <a:pt x="6333" y="9558"/>
                  </a:lnTo>
                  <a:lnTo>
                    <a:pt x="6848" y="8727"/>
                  </a:lnTo>
                  <a:lnTo>
                    <a:pt x="7330" y="7879"/>
                  </a:lnTo>
                  <a:lnTo>
                    <a:pt x="7330" y="7862"/>
                  </a:lnTo>
                  <a:lnTo>
                    <a:pt x="7313" y="7846"/>
                  </a:lnTo>
                  <a:lnTo>
                    <a:pt x="7297" y="7846"/>
                  </a:lnTo>
                  <a:lnTo>
                    <a:pt x="7280" y="7862"/>
                  </a:lnTo>
                  <a:lnTo>
                    <a:pt x="6698" y="8810"/>
                  </a:lnTo>
                  <a:lnTo>
                    <a:pt x="6067" y="9724"/>
                  </a:lnTo>
                  <a:lnTo>
                    <a:pt x="5419" y="10638"/>
                  </a:lnTo>
                  <a:lnTo>
                    <a:pt x="4737" y="11519"/>
                  </a:lnTo>
                  <a:lnTo>
                    <a:pt x="3474" y="13164"/>
                  </a:lnTo>
                  <a:lnTo>
                    <a:pt x="3158" y="13563"/>
                  </a:lnTo>
                  <a:lnTo>
                    <a:pt x="3009" y="13763"/>
                  </a:lnTo>
                  <a:lnTo>
                    <a:pt x="2859" y="13962"/>
                  </a:lnTo>
                  <a:lnTo>
                    <a:pt x="3208" y="12599"/>
                  </a:lnTo>
                  <a:lnTo>
                    <a:pt x="3624" y="10937"/>
                  </a:lnTo>
                  <a:lnTo>
                    <a:pt x="3856" y="10106"/>
                  </a:lnTo>
                  <a:lnTo>
                    <a:pt x="4072" y="9275"/>
                  </a:lnTo>
                  <a:lnTo>
                    <a:pt x="4322" y="8461"/>
                  </a:lnTo>
                  <a:lnTo>
                    <a:pt x="4571" y="7630"/>
                  </a:lnTo>
                  <a:lnTo>
                    <a:pt x="4854" y="6815"/>
                  </a:lnTo>
                  <a:lnTo>
                    <a:pt x="5153" y="6017"/>
                  </a:lnTo>
                  <a:lnTo>
                    <a:pt x="5469" y="5253"/>
                  </a:lnTo>
                  <a:lnTo>
                    <a:pt x="5818" y="4488"/>
                  </a:lnTo>
                  <a:lnTo>
                    <a:pt x="6183" y="3724"/>
                  </a:lnTo>
                  <a:lnTo>
                    <a:pt x="6566" y="2992"/>
                  </a:lnTo>
                  <a:lnTo>
                    <a:pt x="6948" y="2244"/>
                  </a:lnTo>
                  <a:lnTo>
                    <a:pt x="7363" y="1513"/>
                  </a:lnTo>
                  <a:lnTo>
                    <a:pt x="8194" y="67"/>
                  </a:lnTo>
                  <a:lnTo>
                    <a:pt x="8194" y="34"/>
                  </a:lnTo>
                  <a:lnTo>
                    <a:pt x="8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4304050" y="3286100"/>
              <a:ext cx="63175" cy="99750"/>
            </a:xfrm>
            <a:custGeom>
              <a:avLst/>
              <a:gdLst/>
              <a:ahLst/>
              <a:cxnLst/>
              <a:rect l="l" t="t" r="r" b="b"/>
              <a:pathLst>
                <a:path w="2527" h="3990" extrusionOk="0">
                  <a:moveTo>
                    <a:pt x="2494" y="0"/>
                  </a:moveTo>
                  <a:lnTo>
                    <a:pt x="2128" y="466"/>
                  </a:lnTo>
                  <a:lnTo>
                    <a:pt x="1796" y="948"/>
                  </a:lnTo>
                  <a:lnTo>
                    <a:pt x="1463" y="1430"/>
                  </a:lnTo>
                  <a:lnTo>
                    <a:pt x="1147" y="1912"/>
                  </a:lnTo>
                  <a:lnTo>
                    <a:pt x="832" y="2410"/>
                  </a:lnTo>
                  <a:lnTo>
                    <a:pt x="532" y="2925"/>
                  </a:lnTo>
                  <a:lnTo>
                    <a:pt x="266" y="3441"/>
                  </a:lnTo>
                  <a:lnTo>
                    <a:pt x="0" y="3956"/>
                  </a:lnTo>
                  <a:lnTo>
                    <a:pt x="0" y="3973"/>
                  </a:lnTo>
                  <a:lnTo>
                    <a:pt x="17" y="3989"/>
                  </a:lnTo>
                  <a:lnTo>
                    <a:pt x="34" y="3973"/>
                  </a:lnTo>
                  <a:lnTo>
                    <a:pt x="1280" y="2011"/>
                  </a:lnTo>
                  <a:lnTo>
                    <a:pt x="2527" y="33"/>
                  </a:lnTo>
                  <a:lnTo>
                    <a:pt x="2527" y="17"/>
                  </a:lnTo>
                  <a:lnTo>
                    <a:pt x="2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3869000" y="3065850"/>
              <a:ext cx="307500" cy="543550"/>
            </a:xfrm>
            <a:custGeom>
              <a:avLst/>
              <a:gdLst/>
              <a:ahLst/>
              <a:cxnLst/>
              <a:rect l="l" t="t" r="r" b="b"/>
              <a:pathLst>
                <a:path w="12300" h="21742" extrusionOk="0">
                  <a:moveTo>
                    <a:pt x="964" y="1"/>
                  </a:moveTo>
                  <a:lnTo>
                    <a:pt x="865" y="18"/>
                  </a:lnTo>
                  <a:lnTo>
                    <a:pt x="781" y="51"/>
                  </a:lnTo>
                  <a:lnTo>
                    <a:pt x="682" y="84"/>
                  </a:lnTo>
                  <a:lnTo>
                    <a:pt x="599" y="134"/>
                  </a:lnTo>
                  <a:lnTo>
                    <a:pt x="515" y="200"/>
                  </a:lnTo>
                  <a:lnTo>
                    <a:pt x="449" y="267"/>
                  </a:lnTo>
                  <a:lnTo>
                    <a:pt x="366" y="367"/>
                  </a:lnTo>
                  <a:lnTo>
                    <a:pt x="299" y="466"/>
                  </a:lnTo>
                  <a:lnTo>
                    <a:pt x="233" y="583"/>
                  </a:lnTo>
                  <a:lnTo>
                    <a:pt x="183" y="716"/>
                  </a:lnTo>
                  <a:lnTo>
                    <a:pt x="83" y="982"/>
                  </a:lnTo>
                  <a:lnTo>
                    <a:pt x="33" y="1248"/>
                  </a:lnTo>
                  <a:lnTo>
                    <a:pt x="0" y="1530"/>
                  </a:lnTo>
                  <a:lnTo>
                    <a:pt x="0" y="1796"/>
                  </a:lnTo>
                  <a:lnTo>
                    <a:pt x="33" y="2079"/>
                  </a:lnTo>
                  <a:lnTo>
                    <a:pt x="83" y="2361"/>
                  </a:lnTo>
                  <a:lnTo>
                    <a:pt x="150" y="2627"/>
                  </a:lnTo>
                  <a:lnTo>
                    <a:pt x="250" y="2910"/>
                  </a:lnTo>
                  <a:lnTo>
                    <a:pt x="349" y="3176"/>
                  </a:lnTo>
                  <a:lnTo>
                    <a:pt x="466" y="3442"/>
                  </a:lnTo>
                  <a:lnTo>
                    <a:pt x="715" y="3957"/>
                  </a:lnTo>
                  <a:lnTo>
                    <a:pt x="997" y="4455"/>
                  </a:lnTo>
                  <a:lnTo>
                    <a:pt x="1263" y="4921"/>
                  </a:lnTo>
                  <a:lnTo>
                    <a:pt x="1479" y="5286"/>
                  </a:lnTo>
                  <a:lnTo>
                    <a:pt x="1679" y="5685"/>
                  </a:lnTo>
                  <a:lnTo>
                    <a:pt x="1878" y="6084"/>
                  </a:lnTo>
                  <a:lnTo>
                    <a:pt x="2045" y="6500"/>
                  </a:lnTo>
                  <a:lnTo>
                    <a:pt x="2128" y="6716"/>
                  </a:lnTo>
                  <a:lnTo>
                    <a:pt x="2178" y="6932"/>
                  </a:lnTo>
                  <a:lnTo>
                    <a:pt x="2227" y="7148"/>
                  </a:lnTo>
                  <a:lnTo>
                    <a:pt x="2261" y="7364"/>
                  </a:lnTo>
                  <a:lnTo>
                    <a:pt x="2277" y="7580"/>
                  </a:lnTo>
                  <a:lnTo>
                    <a:pt x="2277" y="7796"/>
                  </a:lnTo>
                  <a:lnTo>
                    <a:pt x="2261" y="8012"/>
                  </a:lnTo>
                  <a:lnTo>
                    <a:pt x="2227" y="8245"/>
                  </a:lnTo>
                  <a:lnTo>
                    <a:pt x="2161" y="8511"/>
                  </a:lnTo>
                  <a:lnTo>
                    <a:pt x="2061" y="8777"/>
                  </a:lnTo>
                  <a:lnTo>
                    <a:pt x="1945" y="9026"/>
                  </a:lnTo>
                  <a:lnTo>
                    <a:pt x="1812" y="9276"/>
                  </a:lnTo>
                  <a:lnTo>
                    <a:pt x="1696" y="9541"/>
                  </a:lnTo>
                  <a:lnTo>
                    <a:pt x="1579" y="9791"/>
                  </a:lnTo>
                  <a:lnTo>
                    <a:pt x="1496" y="10057"/>
                  </a:lnTo>
                  <a:lnTo>
                    <a:pt x="1463" y="10206"/>
                  </a:lnTo>
                  <a:lnTo>
                    <a:pt x="1430" y="10339"/>
                  </a:lnTo>
                  <a:lnTo>
                    <a:pt x="1413" y="10489"/>
                  </a:lnTo>
                  <a:lnTo>
                    <a:pt x="1413" y="10638"/>
                  </a:lnTo>
                  <a:lnTo>
                    <a:pt x="1413" y="10788"/>
                  </a:lnTo>
                  <a:lnTo>
                    <a:pt x="1430" y="10938"/>
                  </a:lnTo>
                  <a:lnTo>
                    <a:pt x="1496" y="11220"/>
                  </a:lnTo>
                  <a:lnTo>
                    <a:pt x="1579" y="11486"/>
                  </a:lnTo>
                  <a:lnTo>
                    <a:pt x="1712" y="11752"/>
                  </a:lnTo>
                  <a:lnTo>
                    <a:pt x="1862" y="12001"/>
                  </a:lnTo>
                  <a:lnTo>
                    <a:pt x="2028" y="12234"/>
                  </a:lnTo>
                  <a:lnTo>
                    <a:pt x="2227" y="12450"/>
                  </a:lnTo>
                  <a:lnTo>
                    <a:pt x="2427" y="12666"/>
                  </a:lnTo>
                  <a:lnTo>
                    <a:pt x="2660" y="12866"/>
                  </a:lnTo>
                  <a:lnTo>
                    <a:pt x="2892" y="13065"/>
                  </a:lnTo>
                  <a:lnTo>
                    <a:pt x="3125" y="13248"/>
                  </a:lnTo>
                  <a:lnTo>
                    <a:pt x="3624" y="13597"/>
                  </a:lnTo>
                  <a:lnTo>
                    <a:pt x="4089" y="13896"/>
                  </a:lnTo>
                  <a:lnTo>
                    <a:pt x="4654" y="14278"/>
                  </a:lnTo>
                  <a:lnTo>
                    <a:pt x="5252" y="14644"/>
                  </a:lnTo>
                  <a:lnTo>
                    <a:pt x="6466" y="15375"/>
                  </a:lnTo>
                  <a:lnTo>
                    <a:pt x="7081" y="15758"/>
                  </a:lnTo>
                  <a:lnTo>
                    <a:pt x="7679" y="16157"/>
                  </a:lnTo>
                  <a:lnTo>
                    <a:pt x="8278" y="16572"/>
                  </a:lnTo>
                  <a:lnTo>
                    <a:pt x="8843" y="17004"/>
                  </a:lnTo>
                  <a:lnTo>
                    <a:pt x="9109" y="17237"/>
                  </a:lnTo>
                  <a:lnTo>
                    <a:pt x="9375" y="17470"/>
                  </a:lnTo>
                  <a:lnTo>
                    <a:pt x="9640" y="17702"/>
                  </a:lnTo>
                  <a:lnTo>
                    <a:pt x="9873" y="17952"/>
                  </a:lnTo>
                  <a:lnTo>
                    <a:pt x="10106" y="18201"/>
                  </a:lnTo>
                  <a:lnTo>
                    <a:pt x="10339" y="18467"/>
                  </a:lnTo>
                  <a:lnTo>
                    <a:pt x="10555" y="18750"/>
                  </a:lnTo>
                  <a:lnTo>
                    <a:pt x="10754" y="19015"/>
                  </a:lnTo>
                  <a:lnTo>
                    <a:pt x="10937" y="19315"/>
                  </a:lnTo>
                  <a:lnTo>
                    <a:pt x="11103" y="19614"/>
                  </a:lnTo>
                  <a:lnTo>
                    <a:pt x="11253" y="19930"/>
                  </a:lnTo>
                  <a:lnTo>
                    <a:pt x="11386" y="20245"/>
                  </a:lnTo>
                  <a:lnTo>
                    <a:pt x="11502" y="20578"/>
                  </a:lnTo>
                  <a:lnTo>
                    <a:pt x="11618" y="20927"/>
                  </a:lnTo>
                  <a:lnTo>
                    <a:pt x="11685" y="21276"/>
                  </a:lnTo>
                  <a:lnTo>
                    <a:pt x="11751" y="21658"/>
                  </a:lnTo>
                  <a:lnTo>
                    <a:pt x="11768" y="21708"/>
                  </a:lnTo>
                  <a:lnTo>
                    <a:pt x="11801" y="21725"/>
                  </a:lnTo>
                  <a:lnTo>
                    <a:pt x="11851" y="21741"/>
                  </a:lnTo>
                  <a:lnTo>
                    <a:pt x="11901" y="21741"/>
                  </a:lnTo>
                  <a:lnTo>
                    <a:pt x="11934" y="21725"/>
                  </a:lnTo>
                  <a:lnTo>
                    <a:pt x="11967" y="21708"/>
                  </a:lnTo>
                  <a:lnTo>
                    <a:pt x="12001" y="21675"/>
                  </a:lnTo>
                  <a:lnTo>
                    <a:pt x="12001" y="21625"/>
                  </a:lnTo>
                  <a:lnTo>
                    <a:pt x="12001" y="21592"/>
                  </a:lnTo>
                  <a:lnTo>
                    <a:pt x="12017" y="21575"/>
                  </a:lnTo>
                  <a:lnTo>
                    <a:pt x="12150" y="20811"/>
                  </a:lnTo>
                  <a:lnTo>
                    <a:pt x="12233" y="20046"/>
                  </a:lnTo>
                  <a:lnTo>
                    <a:pt x="12283" y="19265"/>
                  </a:lnTo>
                  <a:lnTo>
                    <a:pt x="12300" y="18500"/>
                  </a:lnTo>
                  <a:lnTo>
                    <a:pt x="12267" y="17719"/>
                  </a:lnTo>
                  <a:lnTo>
                    <a:pt x="12200" y="16954"/>
                  </a:lnTo>
                  <a:lnTo>
                    <a:pt x="12100" y="16190"/>
                  </a:lnTo>
                  <a:lnTo>
                    <a:pt x="11967" y="15425"/>
                  </a:lnTo>
                  <a:lnTo>
                    <a:pt x="11868" y="15043"/>
                  </a:lnTo>
                  <a:lnTo>
                    <a:pt x="11768" y="14661"/>
                  </a:lnTo>
                  <a:lnTo>
                    <a:pt x="11652" y="14278"/>
                  </a:lnTo>
                  <a:lnTo>
                    <a:pt x="11535" y="13913"/>
                  </a:lnTo>
                  <a:lnTo>
                    <a:pt x="11269" y="13165"/>
                  </a:lnTo>
                  <a:lnTo>
                    <a:pt x="10970" y="12450"/>
                  </a:lnTo>
                  <a:lnTo>
                    <a:pt x="10654" y="11735"/>
                  </a:lnTo>
                  <a:lnTo>
                    <a:pt x="10305" y="11037"/>
                  </a:lnTo>
                  <a:lnTo>
                    <a:pt x="9923" y="10356"/>
                  </a:lnTo>
                  <a:lnTo>
                    <a:pt x="9541" y="9658"/>
                  </a:lnTo>
                  <a:lnTo>
                    <a:pt x="8859" y="8511"/>
                  </a:lnTo>
                  <a:lnTo>
                    <a:pt x="8145" y="7347"/>
                  </a:lnTo>
                  <a:lnTo>
                    <a:pt x="7413" y="6217"/>
                  </a:lnTo>
                  <a:lnTo>
                    <a:pt x="7048" y="5652"/>
                  </a:lnTo>
                  <a:lnTo>
                    <a:pt x="6649" y="5087"/>
                  </a:lnTo>
                  <a:lnTo>
                    <a:pt x="6266" y="4539"/>
                  </a:lnTo>
                  <a:lnTo>
                    <a:pt x="5851" y="4007"/>
                  </a:lnTo>
                  <a:lnTo>
                    <a:pt x="5435" y="3475"/>
                  </a:lnTo>
                  <a:lnTo>
                    <a:pt x="4987" y="2976"/>
                  </a:lnTo>
                  <a:lnTo>
                    <a:pt x="4538" y="2461"/>
                  </a:lnTo>
                  <a:lnTo>
                    <a:pt x="4072" y="1979"/>
                  </a:lnTo>
                  <a:lnTo>
                    <a:pt x="3590" y="1513"/>
                  </a:lnTo>
                  <a:lnTo>
                    <a:pt x="3092" y="1065"/>
                  </a:lnTo>
                  <a:lnTo>
                    <a:pt x="2759" y="799"/>
                  </a:lnTo>
                  <a:lnTo>
                    <a:pt x="2394" y="516"/>
                  </a:lnTo>
                  <a:lnTo>
                    <a:pt x="2194" y="400"/>
                  </a:lnTo>
                  <a:lnTo>
                    <a:pt x="1995" y="267"/>
                  </a:lnTo>
                  <a:lnTo>
                    <a:pt x="1779" y="167"/>
                  </a:lnTo>
                  <a:lnTo>
                    <a:pt x="1579" y="84"/>
                  </a:lnTo>
                  <a:lnTo>
                    <a:pt x="1363" y="3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968300" y="3245375"/>
              <a:ext cx="212375" cy="612925"/>
            </a:xfrm>
            <a:custGeom>
              <a:avLst/>
              <a:gdLst/>
              <a:ahLst/>
              <a:cxnLst/>
              <a:rect l="l" t="t" r="r" b="b"/>
              <a:pathLst>
                <a:path w="8495" h="24517" extrusionOk="0">
                  <a:moveTo>
                    <a:pt x="1663" y="0"/>
                  </a:moveTo>
                  <a:lnTo>
                    <a:pt x="1630" y="17"/>
                  </a:lnTo>
                  <a:lnTo>
                    <a:pt x="1613" y="50"/>
                  </a:lnTo>
                  <a:lnTo>
                    <a:pt x="1613" y="83"/>
                  </a:lnTo>
                  <a:lnTo>
                    <a:pt x="1613" y="100"/>
                  </a:lnTo>
                  <a:lnTo>
                    <a:pt x="1630" y="133"/>
                  </a:lnTo>
                  <a:lnTo>
                    <a:pt x="2112" y="682"/>
                  </a:lnTo>
                  <a:lnTo>
                    <a:pt x="2560" y="1230"/>
                  </a:lnTo>
                  <a:lnTo>
                    <a:pt x="2992" y="1812"/>
                  </a:lnTo>
                  <a:lnTo>
                    <a:pt x="3408" y="2377"/>
                  </a:lnTo>
                  <a:lnTo>
                    <a:pt x="3807" y="2975"/>
                  </a:lnTo>
                  <a:lnTo>
                    <a:pt x="4173" y="3574"/>
                  </a:lnTo>
                  <a:lnTo>
                    <a:pt x="4522" y="4172"/>
                  </a:lnTo>
                  <a:lnTo>
                    <a:pt x="4871" y="4787"/>
                  </a:lnTo>
                  <a:lnTo>
                    <a:pt x="5186" y="5419"/>
                  </a:lnTo>
                  <a:lnTo>
                    <a:pt x="5486" y="6050"/>
                  </a:lnTo>
                  <a:lnTo>
                    <a:pt x="5768" y="6699"/>
                  </a:lnTo>
                  <a:lnTo>
                    <a:pt x="6034" y="7347"/>
                  </a:lnTo>
                  <a:lnTo>
                    <a:pt x="6267" y="8012"/>
                  </a:lnTo>
                  <a:lnTo>
                    <a:pt x="6499" y="8676"/>
                  </a:lnTo>
                  <a:lnTo>
                    <a:pt x="6716" y="9358"/>
                  </a:lnTo>
                  <a:lnTo>
                    <a:pt x="6915" y="10056"/>
                  </a:lnTo>
                  <a:lnTo>
                    <a:pt x="6749" y="9823"/>
                  </a:lnTo>
                  <a:lnTo>
                    <a:pt x="6583" y="9607"/>
                  </a:lnTo>
                  <a:lnTo>
                    <a:pt x="6217" y="9192"/>
                  </a:lnTo>
                  <a:lnTo>
                    <a:pt x="5818" y="8809"/>
                  </a:lnTo>
                  <a:lnTo>
                    <a:pt x="5403" y="8427"/>
                  </a:lnTo>
                  <a:lnTo>
                    <a:pt x="4970" y="8078"/>
                  </a:lnTo>
                  <a:lnTo>
                    <a:pt x="4522" y="7729"/>
                  </a:lnTo>
                  <a:lnTo>
                    <a:pt x="4056" y="7397"/>
                  </a:lnTo>
                  <a:lnTo>
                    <a:pt x="3591" y="7064"/>
                  </a:lnTo>
                  <a:lnTo>
                    <a:pt x="2643" y="6416"/>
                  </a:lnTo>
                  <a:lnTo>
                    <a:pt x="2178" y="6084"/>
                  </a:lnTo>
                  <a:lnTo>
                    <a:pt x="1713" y="5751"/>
                  </a:lnTo>
                  <a:lnTo>
                    <a:pt x="1280" y="5402"/>
                  </a:lnTo>
                  <a:lnTo>
                    <a:pt x="848" y="5036"/>
                  </a:lnTo>
                  <a:lnTo>
                    <a:pt x="433" y="4671"/>
                  </a:lnTo>
                  <a:lnTo>
                    <a:pt x="51" y="4272"/>
                  </a:lnTo>
                  <a:lnTo>
                    <a:pt x="17" y="4272"/>
                  </a:lnTo>
                  <a:lnTo>
                    <a:pt x="1" y="4288"/>
                  </a:lnTo>
                  <a:lnTo>
                    <a:pt x="1" y="4305"/>
                  </a:lnTo>
                  <a:lnTo>
                    <a:pt x="400" y="4754"/>
                  </a:lnTo>
                  <a:lnTo>
                    <a:pt x="815" y="5186"/>
                  </a:lnTo>
                  <a:lnTo>
                    <a:pt x="1264" y="5585"/>
                  </a:lnTo>
                  <a:lnTo>
                    <a:pt x="1713" y="5967"/>
                  </a:lnTo>
                  <a:lnTo>
                    <a:pt x="2178" y="6333"/>
                  </a:lnTo>
                  <a:lnTo>
                    <a:pt x="2643" y="6699"/>
                  </a:lnTo>
                  <a:lnTo>
                    <a:pt x="3591" y="7397"/>
                  </a:lnTo>
                  <a:lnTo>
                    <a:pt x="4538" y="8111"/>
                  </a:lnTo>
                  <a:lnTo>
                    <a:pt x="5004" y="8477"/>
                  </a:lnTo>
                  <a:lnTo>
                    <a:pt x="5452" y="8843"/>
                  </a:lnTo>
                  <a:lnTo>
                    <a:pt x="5885" y="9242"/>
                  </a:lnTo>
                  <a:lnTo>
                    <a:pt x="6300" y="9657"/>
                  </a:lnTo>
                  <a:lnTo>
                    <a:pt x="6682" y="10106"/>
                  </a:lnTo>
                  <a:lnTo>
                    <a:pt x="6865" y="10339"/>
                  </a:lnTo>
                  <a:lnTo>
                    <a:pt x="7048" y="10571"/>
                  </a:lnTo>
                  <a:lnTo>
                    <a:pt x="7114" y="10837"/>
                  </a:lnTo>
                  <a:lnTo>
                    <a:pt x="7314" y="11685"/>
                  </a:lnTo>
                  <a:lnTo>
                    <a:pt x="7480" y="12516"/>
                  </a:lnTo>
                  <a:lnTo>
                    <a:pt x="7630" y="13364"/>
                  </a:lnTo>
                  <a:lnTo>
                    <a:pt x="7763" y="14211"/>
                  </a:lnTo>
                  <a:lnTo>
                    <a:pt x="7862" y="15059"/>
                  </a:lnTo>
                  <a:lnTo>
                    <a:pt x="7962" y="15907"/>
                  </a:lnTo>
                  <a:lnTo>
                    <a:pt x="8029" y="16754"/>
                  </a:lnTo>
                  <a:lnTo>
                    <a:pt x="8095" y="17619"/>
                  </a:lnTo>
                  <a:lnTo>
                    <a:pt x="8145" y="18466"/>
                  </a:lnTo>
                  <a:lnTo>
                    <a:pt x="8178" y="19314"/>
                  </a:lnTo>
                  <a:lnTo>
                    <a:pt x="8195" y="20178"/>
                  </a:lnTo>
                  <a:lnTo>
                    <a:pt x="8195" y="21026"/>
                  </a:lnTo>
                  <a:lnTo>
                    <a:pt x="8195" y="22738"/>
                  </a:lnTo>
                  <a:lnTo>
                    <a:pt x="8162" y="24450"/>
                  </a:lnTo>
                  <a:lnTo>
                    <a:pt x="8162" y="24466"/>
                  </a:lnTo>
                  <a:lnTo>
                    <a:pt x="8178" y="24500"/>
                  </a:lnTo>
                  <a:lnTo>
                    <a:pt x="8211" y="24516"/>
                  </a:lnTo>
                  <a:lnTo>
                    <a:pt x="8261" y="24500"/>
                  </a:lnTo>
                  <a:lnTo>
                    <a:pt x="8278" y="24466"/>
                  </a:lnTo>
                  <a:lnTo>
                    <a:pt x="8278" y="24450"/>
                  </a:lnTo>
                  <a:lnTo>
                    <a:pt x="8361" y="23353"/>
                  </a:lnTo>
                  <a:lnTo>
                    <a:pt x="8428" y="22256"/>
                  </a:lnTo>
                  <a:lnTo>
                    <a:pt x="8461" y="21142"/>
                  </a:lnTo>
                  <a:lnTo>
                    <a:pt x="8494" y="20029"/>
                  </a:lnTo>
                  <a:lnTo>
                    <a:pt x="8494" y="18898"/>
                  </a:lnTo>
                  <a:lnTo>
                    <a:pt x="8461" y="17768"/>
                  </a:lnTo>
                  <a:lnTo>
                    <a:pt x="8394" y="16638"/>
                  </a:lnTo>
                  <a:lnTo>
                    <a:pt x="8311" y="15508"/>
                  </a:lnTo>
                  <a:lnTo>
                    <a:pt x="8195" y="14394"/>
                  </a:lnTo>
                  <a:lnTo>
                    <a:pt x="8045" y="13264"/>
                  </a:lnTo>
                  <a:lnTo>
                    <a:pt x="7846" y="12150"/>
                  </a:lnTo>
                  <a:lnTo>
                    <a:pt x="7746" y="11602"/>
                  </a:lnTo>
                  <a:lnTo>
                    <a:pt x="7630" y="11053"/>
                  </a:lnTo>
                  <a:lnTo>
                    <a:pt x="7497" y="10505"/>
                  </a:lnTo>
                  <a:lnTo>
                    <a:pt x="7347" y="9973"/>
                  </a:lnTo>
                  <a:lnTo>
                    <a:pt x="7198" y="9424"/>
                  </a:lnTo>
                  <a:lnTo>
                    <a:pt x="7048" y="8893"/>
                  </a:lnTo>
                  <a:lnTo>
                    <a:pt x="6865" y="8361"/>
                  </a:lnTo>
                  <a:lnTo>
                    <a:pt x="6682" y="7845"/>
                  </a:lnTo>
                  <a:lnTo>
                    <a:pt x="6499" y="7314"/>
                  </a:lnTo>
                  <a:lnTo>
                    <a:pt x="6283" y="6798"/>
                  </a:lnTo>
                  <a:lnTo>
                    <a:pt x="6134" y="6100"/>
                  </a:lnTo>
                  <a:lnTo>
                    <a:pt x="5951" y="5419"/>
                  </a:lnTo>
                  <a:lnTo>
                    <a:pt x="5735" y="4737"/>
                  </a:lnTo>
                  <a:lnTo>
                    <a:pt x="5502" y="4056"/>
                  </a:lnTo>
                  <a:lnTo>
                    <a:pt x="5236" y="3391"/>
                  </a:lnTo>
                  <a:lnTo>
                    <a:pt x="4937" y="2743"/>
                  </a:lnTo>
                  <a:lnTo>
                    <a:pt x="4621" y="2095"/>
                  </a:lnTo>
                  <a:lnTo>
                    <a:pt x="4289" y="1463"/>
                  </a:lnTo>
                  <a:lnTo>
                    <a:pt x="4256" y="1446"/>
                  </a:lnTo>
                  <a:lnTo>
                    <a:pt x="4222" y="1446"/>
                  </a:lnTo>
                  <a:lnTo>
                    <a:pt x="4189" y="1480"/>
                  </a:lnTo>
                  <a:lnTo>
                    <a:pt x="4189" y="1513"/>
                  </a:lnTo>
                  <a:lnTo>
                    <a:pt x="4472" y="2095"/>
                  </a:lnTo>
                  <a:lnTo>
                    <a:pt x="4738" y="2676"/>
                  </a:lnTo>
                  <a:lnTo>
                    <a:pt x="5004" y="3258"/>
                  </a:lnTo>
                  <a:lnTo>
                    <a:pt x="5236" y="3856"/>
                  </a:lnTo>
                  <a:lnTo>
                    <a:pt x="5469" y="4455"/>
                  </a:lnTo>
                  <a:lnTo>
                    <a:pt x="5668" y="5053"/>
                  </a:lnTo>
                  <a:lnTo>
                    <a:pt x="5868" y="5668"/>
                  </a:lnTo>
                  <a:lnTo>
                    <a:pt x="6051" y="6266"/>
                  </a:lnTo>
                  <a:lnTo>
                    <a:pt x="5851" y="5834"/>
                  </a:lnTo>
                  <a:lnTo>
                    <a:pt x="5652" y="5402"/>
                  </a:lnTo>
                  <a:lnTo>
                    <a:pt x="5436" y="4987"/>
                  </a:lnTo>
                  <a:lnTo>
                    <a:pt x="5203" y="4554"/>
                  </a:lnTo>
                  <a:lnTo>
                    <a:pt x="4970" y="4139"/>
                  </a:lnTo>
                  <a:lnTo>
                    <a:pt x="4721" y="3740"/>
                  </a:lnTo>
                  <a:lnTo>
                    <a:pt x="4472" y="3341"/>
                  </a:lnTo>
                  <a:lnTo>
                    <a:pt x="4206" y="2942"/>
                  </a:lnTo>
                  <a:lnTo>
                    <a:pt x="3923" y="2543"/>
                  </a:lnTo>
                  <a:lnTo>
                    <a:pt x="3641" y="2161"/>
                  </a:lnTo>
                  <a:lnTo>
                    <a:pt x="3358" y="1795"/>
                  </a:lnTo>
                  <a:lnTo>
                    <a:pt x="3042" y="1430"/>
                  </a:lnTo>
                  <a:lnTo>
                    <a:pt x="2743" y="1064"/>
                  </a:lnTo>
                  <a:lnTo>
                    <a:pt x="2411" y="715"/>
                  </a:lnTo>
                  <a:lnTo>
                    <a:pt x="2078" y="366"/>
                  </a:lnTo>
                  <a:lnTo>
                    <a:pt x="1746" y="17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955850" y="3305625"/>
              <a:ext cx="80200" cy="73150"/>
            </a:xfrm>
            <a:custGeom>
              <a:avLst/>
              <a:gdLst/>
              <a:ahLst/>
              <a:cxnLst/>
              <a:rect l="l" t="t" r="r" b="b"/>
              <a:pathLst>
                <a:path w="3208" h="2926" extrusionOk="0">
                  <a:moveTo>
                    <a:pt x="50" y="0"/>
                  </a:moveTo>
                  <a:lnTo>
                    <a:pt x="33" y="17"/>
                  </a:lnTo>
                  <a:lnTo>
                    <a:pt x="0" y="34"/>
                  </a:lnTo>
                  <a:lnTo>
                    <a:pt x="17" y="83"/>
                  </a:lnTo>
                  <a:lnTo>
                    <a:pt x="366" y="482"/>
                  </a:lnTo>
                  <a:lnTo>
                    <a:pt x="731" y="865"/>
                  </a:lnTo>
                  <a:lnTo>
                    <a:pt x="1114" y="1247"/>
                  </a:lnTo>
                  <a:lnTo>
                    <a:pt x="1496" y="1613"/>
                  </a:lnTo>
                  <a:lnTo>
                    <a:pt x="1911" y="1962"/>
                  </a:lnTo>
                  <a:lnTo>
                    <a:pt x="2327" y="2294"/>
                  </a:lnTo>
                  <a:lnTo>
                    <a:pt x="2742" y="2626"/>
                  </a:lnTo>
                  <a:lnTo>
                    <a:pt x="3191" y="2926"/>
                  </a:lnTo>
                  <a:lnTo>
                    <a:pt x="3208" y="2926"/>
                  </a:lnTo>
                  <a:lnTo>
                    <a:pt x="3208" y="2909"/>
                  </a:lnTo>
                  <a:lnTo>
                    <a:pt x="1646" y="1463"/>
                  </a:lnTo>
                  <a:lnTo>
                    <a:pt x="83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952100" y="3201750"/>
              <a:ext cx="80225" cy="108875"/>
            </a:xfrm>
            <a:custGeom>
              <a:avLst/>
              <a:gdLst/>
              <a:ahLst/>
              <a:cxnLst/>
              <a:rect l="l" t="t" r="r" b="b"/>
              <a:pathLst>
                <a:path w="3209" h="4355" extrusionOk="0">
                  <a:moveTo>
                    <a:pt x="17" y="0"/>
                  </a:moveTo>
                  <a:lnTo>
                    <a:pt x="0" y="17"/>
                  </a:lnTo>
                  <a:lnTo>
                    <a:pt x="17" y="50"/>
                  </a:lnTo>
                  <a:lnTo>
                    <a:pt x="316" y="648"/>
                  </a:lnTo>
                  <a:lnTo>
                    <a:pt x="649" y="1230"/>
                  </a:lnTo>
                  <a:lnTo>
                    <a:pt x="1014" y="1795"/>
                  </a:lnTo>
                  <a:lnTo>
                    <a:pt x="1397" y="2344"/>
                  </a:lnTo>
                  <a:lnTo>
                    <a:pt x="1812" y="2875"/>
                  </a:lnTo>
                  <a:lnTo>
                    <a:pt x="2244" y="3374"/>
                  </a:lnTo>
                  <a:lnTo>
                    <a:pt x="2693" y="3873"/>
                  </a:lnTo>
                  <a:lnTo>
                    <a:pt x="3175" y="4338"/>
                  </a:lnTo>
                  <a:lnTo>
                    <a:pt x="3192" y="4355"/>
                  </a:lnTo>
                  <a:lnTo>
                    <a:pt x="3192" y="4338"/>
                  </a:lnTo>
                  <a:lnTo>
                    <a:pt x="3208" y="4338"/>
                  </a:lnTo>
                  <a:lnTo>
                    <a:pt x="3192" y="4322"/>
                  </a:lnTo>
                  <a:lnTo>
                    <a:pt x="2760" y="3806"/>
                  </a:lnTo>
                  <a:lnTo>
                    <a:pt x="2344" y="3291"/>
                  </a:lnTo>
                  <a:lnTo>
                    <a:pt x="1945" y="2759"/>
                  </a:lnTo>
                  <a:lnTo>
                    <a:pt x="1546" y="2227"/>
                  </a:lnTo>
                  <a:lnTo>
                    <a:pt x="1164" y="1679"/>
                  </a:lnTo>
                  <a:lnTo>
                    <a:pt x="782" y="1130"/>
                  </a:lnTo>
                  <a:lnTo>
                    <a:pt x="416" y="582"/>
                  </a:lnTo>
                  <a:lnTo>
                    <a:pt x="67" y="17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4071350" y="3650500"/>
              <a:ext cx="228975" cy="307925"/>
            </a:xfrm>
            <a:custGeom>
              <a:avLst/>
              <a:gdLst/>
              <a:ahLst/>
              <a:cxnLst/>
              <a:rect l="l" t="t" r="r" b="b"/>
              <a:pathLst>
                <a:path w="9159" h="12317" extrusionOk="0">
                  <a:moveTo>
                    <a:pt x="1413" y="1"/>
                  </a:moveTo>
                  <a:lnTo>
                    <a:pt x="1" y="12317"/>
                  </a:lnTo>
                  <a:lnTo>
                    <a:pt x="9159" y="12317"/>
                  </a:lnTo>
                  <a:lnTo>
                    <a:pt x="7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4100850" y="3650500"/>
              <a:ext cx="173725" cy="49900"/>
            </a:xfrm>
            <a:custGeom>
              <a:avLst/>
              <a:gdLst/>
              <a:ahLst/>
              <a:cxnLst/>
              <a:rect l="l" t="t" r="r" b="b"/>
              <a:pathLst>
                <a:path w="6949" h="1996" extrusionOk="0">
                  <a:moveTo>
                    <a:pt x="233" y="1"/>
                  </a:moveTo>
                  <a:lnTo>
                    <a:pt x="1" y="1995"/>
                  </a:lnTo>
                  <a:lnTo>
                    <a:pt x="6948" y="1995"/>
                  </a:lnTo>
                  <a:lnTo>
                    <a:pt x="67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078425" y="3616025"/>
              <a:ext cx="214850" cy="49475"/>
            </a:xfrm>
            <a:custGeom>
              <a:avLst/>
              <a:gdLst/>
              <a:ahLst/>
              <a:cxnLst/>
              <a:rect l="l" t="t" r="r" b="b"/>
              <a:pathLst>
                <a:path w="8594" h="1979" extrusionOk="0">
                  <a:moveTo>
                    <a:pt x="0" y="0"/>
                  </a:moveTo>
                  <a:lnTo>
                    <a:pt x="0" y="1978"/>
                  </a:lnTo>
                  <a:lnTo>
                    <a:pt x="8593" y="1978"/>
                  </a:lnTo>
                  <a:lnTo>
                    <a:pt x="8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5487900" y="2021650"/>
              <a:ext cx="412625" cy="235200"/>
            </a:xfrm>
            <a:custGeom>
              <a:avLst/>
              <a:gdLst/>
              <a:ahLst/>
              <a:cxnLst/>
              <a:rect l="l" t="t" r="r" b="b"/>
              <a:pathLst>
                <a:path w="16505" h="9408" extrusionOk="0">
                  <a:moveTo>
                    <a:pt x="0" y="0"/>
                  </a:moveTo>
                  <a:lnTo>
                    <a:pt x="0" y="9408"/>
                  </a:lnTo>
                  <a:lnTo>
                    <a:pt x="16505" y="9408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5824475" y="1978025"/>
              <a:ext cx="59425" cy="43650"/>
            </a:xfrm>
            <a:custGeom>
              <a:avLst/>
              <a:gdLst/>
              <a:ahLst/>
              <a:cxnLst/>
              <a:rect l="l" t="t" r="r" b="b"/>
              <a:pathLst>
                <a:path w="2377" h="1746" extrusionOk="0">
                  <a:moveTo>
                    <a:pt x="1197" y="0"/>
                  </a:moveTo>
                  <a:lnTo>
                    <a:pt x="0" y="1745"/>
                  </a:lnTo>
                  <a:lnTo>
                    <a:pt x="2377" y="1745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5522375" y="2049475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34" y="1"/>
                  </a:moveTo>
                  <a:lnTo>
                    <a:pt x="17" y="18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882"/>
                  </a:lnTo>
                  <a:lnTo>
                    <a:pt x="1" y="898"/>
                  </a:lnTo>
                  <a:lnTo>
                    <a:pt x="17" y="932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2"/>
                  </a:lnTo>
                  <a:lnTo>
                    <a:pt x="134" y="898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499" y="898"/>
                  </a:lnTo>
                  <a:lnTo>
                    <a:pt x="516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9" y="898"/>
                  </a:lnTo>
                  <a:lnTo>
                    <a:pt x="649" y="882"/>
                  </a:lnTo>
                  <a:lnTo>
                    <a:pt x="649" y="67"/>
                  </a:lnTo>
                  <a:lnTo>
                    <a:pt x="649" y="51"/>
                  </a:lnTo>
                  <a:lnTo>
                    <a:pt x="632" y="18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16" y="18"/>
                  </a:lnTo>
                  <a:lnTo>
                    <a:pt x="499" y="51"/>
                  </a:lnTo>
                  <a:lnTo>
                    <a:pt x="499" y="67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67"/>
                  </a:lnTo>
                  <a:lnTo>
                    <a:pt x="134" y="34"/>
                  </a:lnTo>
                  <a:lnTo>
                    <a:pt x="117" y="1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5544825" y="2056125"/>
              <a:ext cx="16625" cy="16650"/>
            </a:xfrm>
            <a:custGeom>
              <a:avLst/>
              <a:gdLst/>
              <a:ahLst/>
              <a:cxnLst/>
              <a:rect l="l" t="t" r="r" b="b"/>
              <a:pathLst>
                <a:path w="665" h="666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67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7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1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50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33" y="599"/>
                  </a:lnTo>
                  <a:lnTo>
                    <a:pt x="200" y="632"/>
                  </a:lnTo>
                  <a:lnTo>
                    <a:pt x="266" y="666"/>
                  </a:lnTo>
                  <a:lnTo>
                    <a:pt x="399" y="666"/>
                  </a:lnTo>
                  <a:lnTo>
                    <a:pt x="449" y="649"/>
                  </a:lnTo>
                  <a:lnTo>
                    <a:pt x="515" y="616"/>
                  </a:lnTo>
                  <a:lnTo>
                    <a:pt x="565" y="583"/>
                  </a:lnTo>
                  <a:lnTo>
                    <a:pt x="598" y="533"/>
                  </a:lnTo>
                  <a:lnTo>
                    <a:pt x="565" y="499"/>
                  </a:lnTo>
                  <a:lnTo>
                    <a:pt x="549" y="483"/>
                  </a:lnTo>
                  <a:lnTo>
                    <a:pt x="515" y="466"/>
                  </a:lnTo>
                  <a:lnTo>
                    <a:pt x="499" y="483"/>
                  </a:lnTo>
                  <a:lnTo>
                    <a:pt x="466" y="499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66" y="499"/>
                  </a:lnTo>
                  <a:lnTo>
                    <a:pt x="200" y="466"/>
                  </a:lnTo>
                  <a:lnTo>
                    <a:pt x="166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65" y="317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8" y="134"/>
                  </a:lnTo>
                  <a:lnTo>
                    <a:pt x="565" y="101"/>
                  </a:lnTo>
                  <a:lnTo>
                    <a:pt x="515" y="51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5566000" y="2056125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616"/>
                  </a:lnTo>
                  <a:lnTo>
                    <a:pt x="1" y="632"/>
                  </a:lnTo>
                  <a:lnTo>
                    <a:pt x="17" y="666"/>
                  </a:lnTo>
                  <a:lnTo>
                    <a:pt x="34" y="682"/>
                  </a:lnTo>
                  <a:lnTo>
                    <a:pt x="101" y="682"/>
                  </a:lnTo>
                  <a:lnTo>
                    <a:pt x="117" y="666"/>
                  </a:lnTo>
                  <a:lnTo>
                    <a:pt x="134" y="632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200" y="234"/>
                  </a:lnTo>
                  <a:lnTo>
                    <a:pt x="233" y="200"/>
                  </a:lnTo>
                  <a:lnTo>
                    <a:pt x="267" y="167"/>
                  </a:lnTo>
                  <a:lnTo>
                    <a:pt x="300" y="150"/>
                  </a:lnTo>
                  <a:lnTo>
                    <a:pt x="350" y="150"/>
                  </a:lnTo>
                  <a:lnTo>
                    <a:pt x="366" y="134"/>
                  </a:lnTo>
                  <a:lnTo>
                    <a:pt x="400" y="134"/>
                  </a:lnTo>
                  <a:lnTo>
                    <a:pt x="416" y="101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6" y="1"/>
                  </a:lnTo>
                  <a:lnTo>
                    <a:pt x="250" y="1"/>
                  </a:lnTo>
                  <a:lnTo>
                    <a:pt x="167" y="51"/>
                  </a:lnTo>
                  <a:lnTo>
                    <a:pt x="150" y="6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5578050" y="205612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67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01"/>
                  </a:lnTo>
                  <a:lnTo>
                    <a:pt x="51" y="150"/>
                  </a:lnTo>
                  <a:lnTo>
                    <a:pt x="34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67" y="533"/>
                  </a:lnTo>
                  <a:lnTo>
                    <a:pt x="101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7" y="666"/>
                  </a:lnTo>
                  <a:lnTo>
                    <a:pt x="400" y="666"/>
                  </a:lnTo>
                  <a:lnTo>
                    <a:pt x="466" y="649"/>
                  </a:lnTo>
                  <a:lnTo>
                    <a:pt x="533" y="616"/>
                  </a:lnTo>
                  <a:lnTo>
                    <a:pt x="583" y="583"/>
                  </a:lnTo>
                  <a:lnTo>
                    <a:pt x="599" y="533"/>
                  </a:lnTo>
                  <a:lnTo>
                    <a:pt x="583" y="499"/>
                  </a:lnTo>
                  <a:lnTo>
                    <a:pt x="549" y="483"/>
                  </a:lnTo>
                  <a:lnTo>
                    <a:pt x="533" y="466"/>
                  </a:lnTo>
                  <a:lnTo>
                    <a:pt x="499" y="483"/>
                  </a:lnTo>
                  <a:lnTo>
                    <a:pt x="483" y="499"/>
                  </a:lnTo>
                  <a:lnTo>
                    <a:pt x="416" y="516"/>
                  </a:lnTo>
                  <a:lnTo>
                    <a:pt x="333" y="533"/>
                  </a:lnTo>
                  <a:lnTo>
                    <a:pt x="267" y="499"/>
                  </a:lnTo>
                  <a:lnTo>
                    <a:pt x="200" y="466"/>
                  </a:lnTo>
                  <a:lnTo>
                    <a:pt x="184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66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66" y="101"/>
                  </a:lnTo>
                  <a:lnTo>
                    <a:pt x="516" y="51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5608800" y="2056550"/>
              <a:ext cx="14150" cy="22450"/>
            </a:xfrm>
            <a:custGeom>
              <a:avLst/>
              <a:gdLst/>
              <a:ahLst/>
              <a:cxnLst/>
              <a:rect l="l" t="t" r="r" b="b"/>
              <a:pathLst>
                <a:path w="566" h="898" extrusionOk="0">
                  <a:moveTo>
                    <a:pt x="34" y="0"/>
                  </a:moveTo>
                  <a:lnTo>
                    <a:pt x="17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383"/>
                  </a:lnTo>
                  <a:lnTo>
                    <a:pt x="1" y="449"/>
                  </a:lnTo>
                  <a:lnTo>
                    <a:pt x="17" y="499"/>
                  </a:lnTo>
                  <a:lnTo>
                    <a:pt x="51" y="549"/>
                  </a:lnTo>
                  <a:lnTo>
                    <a:pt x="84" y="582"/>
                  </a:lnTo>
                  <a:lnTo>
                    <a:pt x="134" y="615"/>
                  </a:lnTo>
                  <a:lnTo>
                    <a:pt x="184" y="649"/>
                  </a:lnTo>
                  <a:lnTo>
                    <a:pt x="233" y="665"/>
                  </a:lnTo>
                  <a:lnTo>
                    <a:pt x="283" y="665"/>
                  </a:lnTo>
                  <a:lnTo>
                    <a:pt x="350" y="649"/>
                  </a:lnTo>
                  <a:lnTo>
                    <a:pt x="416" y="632"/>
                  </a:lnTo>
                  <a:lnTo>
                    <a:pt x="400" y="682"/>
                  </a:lnTo>
                  <a:lnTo>
                    <a:pt x="350" y="715"/>
                  </a:lnTo>
                  <a:lnTo>
                    <a:pt x="300" y="748"/>
                  </a:lnTo>
                  <a:lnTo>
                    <a:pt x="250" y="748"/>
                  </a:lnTo>
                  <a:lnTo>
                    <a:pt x="167" y="732"/>
                  </a:lnTo>
                  <a:lnTo>
                    <a:pt x="117" y="732"/>
                  </a:lnTo>
                  <a:lnTo>
                    <a:pt x="100" y="748"/>
                  </a:lnTo>
                  <a:lnTo>
                    <a:pt x="67" y="765"/>
                  </a:lnTo>
                  <a:lnTo>
                    <a:pt x="67" y="798"/>
                  </a:lnTo>
                  <a:lnTo>
                    <a:pt x="67" y="815"/>
                  </a:lnTo>
                  <a:lnTo>
                    <a:pt x="84" y="848"/>
                  </a:lnTo>
                  <a:lnTo>
                    <a:pt x="117" y="865"/>
                  </a:lnTo>
                  <a:lnTo>
                    <a:pt x="167" y="881"/>
                  </a:lnTo>
                  <a:lnTo>
                    <a:pt x="233" y="898"/>
                  </a:lnTo>
                  <a:lnTo>
                    <a:pt x="300" y="881"/>
                  </a:lnTo>
                  <a:lnTo>
                    <a:pt x="366" y="865"/>
                  </a:lnTo>
                  <a:lnTo>
                    <a:pt x="416" y="831"/>
                  </a:lnTo>
                  <a:lnTo>
                    <a:pt x="466" y="798"/>
                  </a:lnTo>
                  <a:lnTo>
                    <a:pt x="499" y="748"/>
                  </a:lnTo>
                  <a:lnTo>
                    <a:pt x="533" y="699"/>
                  </a:lnTo>
                  <a:lnTo>
                    <a:pt x="549" y="632"/>
                  </a:lnTo>
                  <a:lnTo>
                    <a:pt x="566" y="566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33" y="17"/>
                  </a:lnTo>
                  <a:lnTo>
                    <a:pt x="516" y="0"/>
                  </a:lnTo>
                  <a:lnTo>
                    <a:pt x="466" y="0"/>
                  </a:lnTo>
                  <a:lnTo>
                    <a:pt x="433" y="17"/>
                  </a:lnTo>
                  <a:lnTo>
                    <a:pt x="416" y="34"/>
                  </a:lnTo>
                  <a:lnTo>
                    <a:pt x="416" y="67"/>
                  </a:lnTo>
                  <a:lnTo>
                    <a:pt x="416" y="383"/>
                  </a:lnTo>
                  <a:lnTo>
                    <a:pt x="416" y="433"/>
                  </a:lnTo>
                  <a:lnTo>
                    <a:pt x="383" y="482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4" y="482"/>
                  </a:lnTo>
                  <a:lnTo>
                    <a:pt x="150" y="433"/>
                  </a:lnTo>
                  <a:lnTo>
                    <a:pt x="134" y="383"/>
                  </a:lnTo>
                  <a:lnTo>
                    <a:pt x="134" y="67"/>
                  </a:lnTo>
                  <a:lnTo>
                    <a:pt x="134" y="50"/>
                  </a:lnTo>
                  <a:lnTo>
                    <a:pt x="134" y="34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5628325" y="2056550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33" y="133"/>
                  </a:moveTo>
                  <a:lnTo>
                    <a:pt x="400" y="150"/>
                  </a:lnTo>
                  <a:lnTo>
                    <a:pt x="450" y="183"/>
                  </a:lnTo>
                  <a:lnTo>
                    <a:pt x="483" y="250"/>
                  </a:lnTo>
                  <a:lnTo>
                    <a:pt x="500" y="333"/>
                  </a:lnTo>
                  <a:lnTo>
                    <a:pt x="483" y="399"/>
                  </a:lnTo>
                  <a:lnTo>
                    <a:pt x="450" y="466"/>
                  </a:lnTo>
                  <a:lnTo>
                    <a:pt x="400" y="516"/>
                  </a:lnTo>
                  <a:lnTo>
                    <a:pt x="250" y="516"/>
                  </a:lnTo>
                  <a:lnTo>
                    <a:pt x="200" y="466"/>
                  </a:lnTo>
                  <a:lnTo>
                    <a:pt x="151" y="399"/>
                  </a:lnTo>
                  <a:lnTo>
                    <a:pt x="151" y="333"/>
                  </a:lnTo>
                  <a:lnTo>
                    <a:pt x="151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33" y="133"/>
                  </a:lnTo>
                  <a:close/>
                  <a:moveTo>
                    <a:pt x="250" y="0"/>
                  </a:moveTo>
                  <a:lnTo>
                    <a:pt x="200" y="34"/>
                  </a:lnTo>
                  <a:lnTo>
                    <a:pt x="134" y="50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8" y="449"/>
                  </a:lnTo>
                  <a:lnTo>
                    <a:pt x="51" y="516"/>
                  </a:lnTo>
                  <a:lnTo>
                    <a:pt x="101" y="566"/>
                  </a:lnTo>
                  <a:lnTo>
                    <a:pt x="134" y="615"/>
                  </a:lnTo>
                  <a:lnTo>
                    <a:pt x="200" y="649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50" y="649"/>
                  </a:lnTo>
                  <a:lnTo>
                    <a:pt x="500" y="615"/>
                  </a:lnTo>
                  <a:lnTo>
                    <a:pt x="549" y="566"/>
                  </a:lnTo>
                  <a:lnTo>
                    <a:pt x="583" y="516"/>
                  </a:lnTo>
                  <a:lnTo>
                    <a:pt x="616" y="449"/>
                  </a:lnTo>
                  <a:lnTo>
                    <a:pt x="633" y="399"/>
                  </a:lnTo>
                  <a:lnTo>
                    <a:pt x="649" y="333"/>
                  </a:lnTo>
                  <a:lnTo>
                    <a:pt x="633" y="266"/>
                  </a:lnTo>
                  <a:lnTo>
                    <a:pt x="616" y="200"/>
                  </a:lnTo>
                  <a:lnTo>
                    <a:pt x="583" y="150"/>
                  </a:lnTo>
                  <a:lnTo>
                    <a:pt x="549" y="100"/>
                  </a:lnTo>
                  <a:lnTo>
                    <a:pt x="500" y="50"/>
                  </a:lnTo>
                  <a:lnTo>
                    <a:pt x="450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56495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400"/>
                  </a:lnTo>
                  <a:lnTo>
                    <a:pt x="1" y="450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400"/>
                  </a:lnTo>
                  <a:lnTo>
                    <a:pt x="566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1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3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16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6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567945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49" y="1"/>
                  </a:moveTo>
                  <a:lnTo>
                    <a:pt x="283" y="17"/>
                  </a:lnTo>
                  <a:lnTo>
                    <a:pt x="216" y="34"/>
                  </a:lnTo>
                  <a:lnTo>
                    <a:pt x="167" y="67"/>
                  </a:lnTo>
                  <a:lnTo>
                    <a:pt x="117" y="101"/>
                  </a:lnTo>
                  <a:lnTo>
                    <a:pt x="67" y="150"/>
                  </a:lnTo>
                  <a:lnTo>
                    <a:pt x="34" y="217"/>
                  </a:lnTo>
                  <a:lnTo>
                    <a:pt x="17" y="267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17" y="583"/>
                  </a:lnTo>
                  <a:lnTo>
                    <a:pt x="167" y="632"/>
                  </a:lnTo>
                  <a:lnTo>
                    <a:pt x="216" y="649"/>
                  </a:lnTo>
                  <a:lnTo>
                    <a:pt x="283" y="682"/>
                  </a:lnTo>
                  <a:lnTo>
                    <a:pt x="349" y="682"/>
                  </a:lnTo>
                  <a:lnTo>
                    <a:pt x="466" y="666"/>
                  </a:lnTo>
                  <a:lnTo>
                    <a:pt x="565" y="616"/>
                  </a:lnTo>
                  <a:lnTo>
                    <a:pt x="582" y="583"/>
                  </a:lnTo>
                  <a:lnTo>
                    <a:pt x="599" y="566"/>
                  </a:lnTo>
                  <a:lnTo>
                    <a:pt x="599" y="533"/>
                  </a:lnTo>
                  <a:lnTo>
                    <a:pt x="582" y="516"/>
                  </a:lnTo>
                  <a:lnTo>
                    <a:pt x="565" y="483"/>
                  </a:lnTo>
                  <a:lnTo>
                    <a:pt x="516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33"/>
                  </a:lnTo>
                  <a:lnTo>
                    <a:pt x="283" y="516"/>
                  </a:lnTo>
                  <a:lnTo>
                    <a:pt x="216" y="483"/>
                  </a:lnTo>
                  <a:lnTo>
                    <a:pt x="167" y="416"/>
                  </a:lnTo>
                  <a:lnTo>
                    <a:pt x="150" y="350"/>
                  </a:lnTo>
                  <a:lnTo>
                    <a:pt x="167" y="267"/>
                  </a:lnTo>
                  <a:lnTo>
                    <a:pt x="216" y="200"/>
                  </a:lnTo>
                  <a:lnTo>
                    <a:pt x="283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65" y="200"/>
                  </a:lnTo>
                  <a:lnTo>
                    <a:pt x="582" y="184"/>
                  </a:lnTo>
                  <a:lnTo>
                    <a:pt x="599" y="150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5" y="84"/>
                  </a:lnTo>
                  <a:lnTo>
                    <a:pt x="466" y="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5698550" y="2056550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17" y="133"/>
                  </a:moveTo>
                  <a:lnTo>
                    <a:pt x="383" y="150"/>
                  </a:lnTo>
                  <a:lnTo>
                    <a:pt x="450" y="183"/>
                  </a:lnTo>
                  <a:lnTo>
                    <a:pt x="483" y="250"/>
                  </a:lnTo>
                  <a:lnTo>
                    <a:pt x="500" y="333"/>
                  </a:lnTo>
                  <a:lnTo>
                    <a:pt x="483" y="399"/>
                  </a:lnTo>
                  <a:lnTo>
                    <a:pt x="450" y="466"/>
                  </a:lnTo>
                  <a:lnTo>
                    <a:pt x="383" y="499"/>
                  </a:lnTo>
                  <a:lnTo>
                    <a:pt x="317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1" y="399"/>
                  </a:lnTo>
                  <a:lnTo>
                    <a:pt x="134" y="333"/>
                  </a:lnTo>
                  <a:lnTo>
                    <a:pt x="151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7" y="133"/>
                  </a:lnTo>
                  <a:close/>
                  <a:moveTo>
                    <a:pt x="250" y="0"/>
                  </a:moveTo>
                  <a:lnTo>
                    <a:pt x="184" y="34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8" y="449"/>
                  </a:lnTo>
                  <a:lnTo>
                    <a:pt x="51" y="516"/>
                  </a:lnTo>
                  <a:lnTo>
                    <a:pt x="84" y="566"/>
                  </a:lnTo>
                  <a:lnTo>
                    <a:pt x="134" y="599"/>
                  </a:lnTo>
                  <a:lnTo>
                    <a:pt x="184" y="632"/>
                  </a:lnTo>
                  <a:lnTo>
                    <a:pt x="283" y="665"/>
                  </a:lnTo>
                  <a:lnTo>
                    <a:pt x="400" y="649"/>
                  </a:lnTo>
                  <a:lnTo>
                    <a:pt x="450" y="632"/>
                  </a:lnTo>
                  <a:lnTo>
                    <a:pt x="500" y="615"/>
                  </a:lnTo>
                  <a:lnTo>
                    <a:pt x="516" y="632"/>
                  </a:lnTo>
                  <a:lnTo>
                    <a:pt x="533" y="649"/>
                  </a:lnTo>
                  <a:lnTo>
                    <a:pt x="549" y="665"/>
                  </a:lnTo>
                  <a:lnTo>
                    <a:pt x="599" y="665"/>
                  </a:lnTo>
                  <a:lnTo>
                    <a:pt x="633" y="649"/>
                  </a:lnTo>
                  <a:lnTo>
                    <a:pt x="633" y="615"/>
                  </a:lnTo>
                  <a:lnTo>
                    <a:pt x="649" y="599"/>
                  </a:lnTo>
                  <a:lnTo>
                    <a:pt x="649" y="333"/>
                  </a:lnTo>
                  <a:lnTo>
                    <a:pt x="633" y="67"/>
                  </a:lnTo>
                  <a:lnTo>
                    <a:pt x="633" y="50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500" y="34"/>
                  </a:lnTo>
                  <a:lnTo>
                    <a:pt x="500" y="50"/>
                  </a:lnTo>
                  <a:lnTo>
                    <a:pt x="416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5721000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50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49"/>
                  </a:lnTo>
                  <a:lnTo>
                    <a:pt x="17" y="666"/>
                  </a:lnTo>
                  <a:lnTo>
                    <a:pt x="50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32"/>
                  </a:lnTo>
                  <a:lnTo>
                    <a:pt x="150" y="616"/>
                  </a:lnTo>
                  <a:lnTo>
                    <a:pt x="150" y="283"/>
                  </a:lnTo>
                  <a:lnTo>
                    <a:pt x="150" y="234"/>
                  </a:lnTo>
                  <a:lnTo>
                    <a:pt x="183" y="184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184"/>
                  </a:lnTo>
                  <a:lnTo>
                    <a:pt x="416" y="234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33" y="632"/>
                  </a:lnTo>
                  <a:lnTo>
                    <a:pt x="449" y="666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6"/>
                  </a:lnTo>
                  <a:lnTo>
                    <a:pt x="566" y="632"/>
                  </a:lnTo>
                  <a:lnTo>
                    <a:pt x="566" y="616"/>
                  </a:lnTo>
                  <a:lnTo>
                    <a:pt x="566" y="283"/>
                  </a:lnTo>
                  <a:lnTo>
                    <a:pt x="549" y="217"/>
                  </a:lnTo>
                  <a:lnTo>
                    <a:pt x="532" y="150"/>
                  </a:lnTo>
                  <a:lnTo>
                    <a:pt x="499" y="101"/>
                  </a:lnTo>
                  <a:lnTo>
                    <a:pt x="449" y="67"/>
                  </a:lnTo>
                  <a:lnTo>
                    <a:pt x="399" y="34"/>
                  </a:lnTo>
                  <a:lnTo>
                    <a:pt x="350" y="17"/>
                  </a:lnTo>
                  <a:lnTo>
                    <a:pt x="300" y="1"/>
                  </a:lnTo>
                  <a:lnTo>
                    <a:pt x="250" y="1"/>
                  </a:lnTo>
                  <a:lnTo>
                    <a:pt x="183" y="17"/>
                  </a:lnTo>
                  <a:lnTo>
                    <a:pt x="133" y="51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5750925" y="2056550"/>
              <a:ext cx="16225" cy="22875"/>
            </a:xfrm>
            <a:custGeom>
              <a:avLst/>
              <a:gdLst/>
              <a:ahLst/>
              <a:cxnLst/>
              <a:rect l="l" t="t" r="r" b="b"/>
              <a:pathLst>
                <a:path w="649" h="915" extrusionOk="0">
                  <a:moveTo>
                    <a:pt x="316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50"/>
                  </a:lnTo>
                  <a:lnTo>
                    <a:pt x="499" y="333"/>
                  </a:lnTo>
                  <a:lnTo>
                    <a:pt x="499" y="399"/>
                  </a:lnTo>
                  <a:lnTo>
                    <a:pt x="449" y="466"/>
                  </a:lnTo>
                  <a:lnTo>
                    <a:pt x="399" y="516"/>
                  </a:lnTo>
                  <a:lnTo>
                    <a:pt x="316" y="532"/>
                  </a:lnTo>
                  <a:lnTo>
                    <a:pt x="249" y="516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50" y="333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49" y="150"/>
                  </a:lnTo>
                  <a:lnTo>
                    <a:pt x="316" y="133"/>
                  </a:lnTo>
                  <a:close/>
                  <a:moveTo>
                    <a:pt x="266" y="0"/>
                  </a:moveTo>
                  <a:lnTo>
                    <a:pt x="200" y="34"/>
                  </a:lnTo>
                  <a:lnTo>
                    <a:pt x="150" y="50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33" y="217"/>
                  </a:lnTo>
                  <a:lnTo>
                    <a:pt x="0" y="266"/>
                  </a:lnTo>
                  <a:lnTo>
                    <a:pt x="0" y="333"/>
                  </a:lnTo>
                  <a:lnTo>
                    <a:pt x="17" y="399"/>
                  </a:lnTo>
                  <a:lnTo>
                    <a:pt x="33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416" y="665"/>
                  </a:lnTo>
                  <a:lnTo>
                    <a:pt x="499" y="615"/>
                  </a:lnTo>
                  <a:lnTo>
                    <a:pt x="482" y="682"/>
                  </a:lnTo>
                  <a:lnTo>
                    <a:pt x="432" y="715"/>
                  </a:lnTo>
                  <a:lnTo>
                    <a:pt x="382" y="748"/>
                  </a:lnTo>
                  <a:lnTo>
                    <a:pt x="316" y="765"/>
                  </a:lnTo>
                  <a:lnTo>
                    <a:pt x="249" y="748"/>
                  </a:lnTo>
                  <a:lnTo>
                    <a:pt x="216" y="732"/>
                  </a:lnTo>
                  <a:lnTo>
                    <a:pt x="183" y="748"/>
                  </a:lnTo>
                  <a:lnTo>
                    <a:pt x="166" y="748"/>
                  </a:lnTo>
                  <a:lnTo>
                    <a:pt x="150" y="782"/>
                  </a:lnTo>
                  <a:lnTo>
                    <a:pt x="133" y="815"/>
                  </a:lnTo>
                  <a:lnTo>
                    <a:pt x="150" y="831"/>
                  </a:lnTo>
                  <a:lnTo>
                    <a:pt x="166" y="865"/>
                  </a:lnTo>
                  <a:lnTo>
                    <a:pt x="183" y="881"/>
                  </a:lnTo>
                  <a:lnTo>
                    <a:pt x="249" y="898"/>
                  </a:lnTo>
                  <a:lnTo>
                    <a:pt x="316" y="915"/>
                  </a:lnTo>
                  <a:lnTo>
                    <a:pt x="382" y="898"/>
                  </a:lnTo>
                  <a:lnTo>
                    <a:pt x="449" y="881"/>
                  </a:lnTo>
                  <a:lnTo>
                    <a:pt x="499" y="848"/>
                  </a:lnTo>
                  <a:lnTo>
                    <a:pt x="549" y="815"/>
                  </a:lnTo>
                  <a:lnTo>
                    <a:pt x="599" y="765"/>
                  </a:lnTo>
                  <a:lnTo>
                    <a:pt x="632" y="715"/>
                  </a:lnTo>
                  <a:lnTo>
                    <a:pt x="648" y="649"/>
                  </a:lnTo>
                  <a:lnTo>
                    <a:pt x="648" y="582"/>
                  </a:lnTo>
                  <a:lnTo>
                    <a:pt x="648" y="333"/>
                  </a:lnTo>
                  <a:lnTo>
                    <a:pt x="648" y="67"/>
                  </a:lnTo>
                  <a:lnTo>
                    <a:pt x="648" y="34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5773350" y="2056125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33" y="134"/>
                  </a:moveTo>
                  <a:lnTo>
                    <a:pt x="383" y="150"/>
                  </a:lnTo>
                  <a:lnTo>
                    <a:pt x="449" y="167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34" y="67"/>
                  </a:lnTo>
                  <a:lnTo>
                    <a:pt x="84" y="101"/>
                  </a:lnTo>
                  <a:lnTo>
                    <a:pt x="51" y="150"/>
                  </a:lnTo>
                  <a:lnTo>
                    <a:pt x="17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" y="416"/>
                  </a:lnTo>
                  <a:lnTo>
                    <a:pt x="17" y="466"/>
                  </a:lnTo>
                  <a:lnTo>
                    <a:pt x="51" y="533"/>
                  </a:lnTo>
                  <a:lnTo>
                    <a:pt x="100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7" y="666"/>
                  </a:lnTo>
                  <a:lnTo>
                    <a:pt x="400" y="666"/>
                  </a:lnTo>
                  <a:lnTo>
                    <a:pt x="466" y="649"/>
                  </a:lnTo>
                  <a:lnTo>
                    <a:pt x="516" y="616"/>
                  </a:lnTo>
                  <a:lnTo>
                    <a:pt x="566" y="583"/>
                  </a:lnTo>
                  <a:lnTo>
                    <a:pt x="582" y="533"/>
                  </a:lnTo>
                  <a:lnTo>
                    <a:pt x="566" y="499"/>
                  </a:lnTo>
                  <a:lnTo>
                    <a:pt x="549" y="483"/>
                  </a:lnTo>
                  <a:lnTo>
                    <a:pt x="516" y="466"/>
                  </a:lnTo>
                  <a:lnTo>
                    <a:pt x="499" y="483"/>
                  </a:lnTo>
                  <a:lnTo>
                    <a:pt x="466" y="499"/>
                  </a:lnTo>
                  <a:lnTo>
                    <a:pt x="400" y="516"/>
                  </a:lnTo>
                  <a:lnTo>
                    <a:pt x="333" y="533"/>
                  </a:lnTo>
                  <a:lnTo>
                    <a:pt x="267" y="499"/>
                  </a:lnTo>
                  <a:lnTo>
                    <a:pt x="200" y="466"/>
                  </a:lnTo>
                  <a:lnTo>
                    <a:pt x="167" y="416"/>
                  </a:lnTo>
                  <a:lnTo>
                    <a:pt x="150" y="366"/>
                  </a:lnTo>
                  <a:lnTo>
                    <a:pt x="632" y="366"/>
                  </a:lnTo>
                  <a:lnTo>
                    <a:pt x="649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49" y="101"/>
                  </a:lnTo>
                  <a:lnTo>
                    <a:pt x="499" y="51"/>
                  </a:lnTo>
                  <a:lnTo>
                    <a:pt x="449" y="34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5792050" y="2049900"/>
              <a:ext cx="9175" cy="23300"/>
            </a:xfrm>
            <a:custGeom>
              <a:avLst/>
              <a:gdLst/>
              <a:ahLst/>
              <a:cxnLst/>
              <a:rect l="l" t="t" r="r" b="b"/>
              <a:pathLst>
                <a:path w="367" h="932" extrusionOk="0">
                  <a:moveTo>
                    <a:pt x="150" y="1"/>
                  </a:moveTo>
                  <a:lnTo>
                    <a:pt x="117" y="34"/>
                  </a:lnTo>
                  <a:lnTo>
                    <a:pt x="117" y="50"/>
                  </a:lnTo>
                  <a:lnTo>
                    <a:pt x="117" y="250"/>
                  </a:lnTo>
                  <a:lnTo>
                    <a:pt x="67" y="250"/>
                  </a:lnTo>
                  <a:lnTo>
                    <a:pt x="34" y="266"/>
                  </a:lnTo>
                  <a:lnTo>
                    <a:pt x="17" y="283"/>
                  </a:lnTo>
                  <a:lnTo>
                    <a:pt x="1" y="300"/>
                  </a:lnTo>
                  <a:lnTo>
                    <a:pt x="1" y="333"/>
                  </a:lnTo>
                  <a:lnTo>
                    <a:pt x="1" y="350"/>
                  </a:lnTo>
                  <a:lnTo>
                    <a:pt x="17" y="383"/>
                  </a:lnTo>
                  <a:lnTo>
                    <a:pt x="51" y="399"/>
                  </a:lnTo>
                  <a:lnTo>
                    <a:pt x="117" y="399"/>
                  </a:lnTo>
                  <a:lnTo>
                    <a:pt x="117" y="782"/>
                  </a:lnTo>
                  <a:lnTo>
                    <a:pt x="134" y="848"/>
                  </a:lnTo>
                  <a:lnTo>
                    <a:pt x="167" y="881"/>
                  </a:lnTo>
                  <a:lnTo>
                    <a:pt x="200" y="915"/>
                  </a:lnTo>
                  <a:lnTo>
                    <a:pt x="267" y="931"/>
                  </a:lnTo>
                  <a:lnTo>
                    <a:pt x="300" y="931"/>
                  </a:lnTo>
                  <a:lnTo>
                    <a:pt x="316" y="915"/>
                  </a:lnTo>
                  <a:lnTo>
                    <a:pt x="333" y="881"/>
                  </a:lnTo>
                  <a:lnTo>
                    <a:pt x="333" y="865"/>
                  </a:lnTo>
                  <a:lnTo>
                    <a:pt x="333" y="832"/>
                  </a:lnTo>
                  <a:lnTo>
                    <a:pt x="316" y="798"/>
                  </a:lnTo>
                  <a:lnTo>
                    <a:pt x="300" y="782"/>
                  </a:lnTo>
                  <a:lnTo>
                    <a:pt x="267" y="782"/>
                  </a:lnTo>
                  <a:lnTo>
                    <a:pt x="267" y="399"/>
                  </a:lnTo>
                  <a:lnTo>
                    <a:pt x="333" y="399"/>
                  </a:lnTo>
                  <a:lnTo>
                    <a:pt x="350" y="383"/>
                  </a:lnTo>
                  <a:lnTo>
                    <a:pt x="366" y="350"/>
                  </a:lnTo>
                  <a:lnTo>
                    <a:pt x="366" y="333"/>
                  </a:lnTo>
                  <a:lnTo>
                    <a:pt x="366" y="300"/>
                  </a:lnTo>
                  <a:lnTo>
                    <a:pt x="350" y="283"/>
                  </a:lnTo>
                  <a:lnTo>
                    <a:pt x="333" y="266"/>
                  </a:lnTo>
                  <a:lnTo>
                    <a:pt x="300" y="250"/>
                  </a:lnTo>
                  <a:lnTo>
                    <a:pt x="267" y="250"/>
                  </a:lnTo>
                  <a:lnTo>
                    <a:pt x="267" y="50"/>
                  </a:lnTo>
                  <a:lnTo>
                    <a:pt x="250" y="1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5815750" y="2056550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32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82" y="250"/>
                  </a:lnTo>
                  <a:lnTo>
                    <a:pt x="499" y="333"/>
                  </a:lnTo>
                  <a:lnTo>
                    <a:pt x="482" y="399"/>
                  </a:lnTo>
                  <a:lnTo>
                    <a:pt x="449" y="466"/>
                  </a:lnTo>
                  <a:lnTo>
                    <a:pt x="399" y="499"/>
                  </a:lnTo>
                  <a:lnTo>
                    <a:pt x="316" y="516"/>
                  </a:lnTo>
                  <a:lnTo>
                    <a:pt x="249" y="499"/>
                  </a:lnTo>
                  <a:lnTo>
                    <a:pt x="200" y="466"/>
                  </a:lnTo>
                  <a:lnTo>
                    <a:pt x="166" y="399"/>
                  </a:lnTo>
                  <a:lnTo>
                    <a:pt x="150" y="333"/>
                  </a:lnTo>
                  <a:lnTo>
                    <a:pt x="166" y="250"/>
                  </a:lnTo>
                  <a:lnTo>
                    <a:pt x="200" y="183"/>
                  </a:lnTo>
                  <a:lnTo>
                    <a:pt x="266" y="150"/>
                  </a:lnTo>
                  <a:lnTo>
                    <a:pt x="332" y="133"/>
                  </a:lnTo>
                  <a:close/>
                  <a:moveTo>
                    <a:pt x="299" y="0"/>
                  </a:moveTo>
                  <a:lnTo>
                    <a:pt x="233" y="17"/>
                  </a:lnTo>
                  <a:lnTo>
                    <a:pt x="183" y="34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3" y="200"/>
                  </a:lnTo>
                  <a:lnTo>
                    <a:pt x="17" y="266"/>
                  </a:lnTo>
                  <a:lnTo>
                    <a:pt x="0" y="333"/>
                  </a:lnTo>
                  <a:lnTo>
                    <a:pt x="17" y="399"/>
                  </a:lnTo>
                  <a:lnTo>
                    <a:pt x="33" y="449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5"/>
                  </a:lnTo>
                  <a:lnTo>
                    <a:pt x="200" y="632"/>
                  </a:lnTo>
                  <a:lnTo>
                    <a:pt x="266" y="665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615"/>
                  </a:lnTo>
                  <a:lnTo>
                    <a:pt x="532" y="649"/>
                  </a:lnTo>
                  <a:lnTo>
                    <a:pt x="582" y="665"/>
                  </a:lnTo>
                  <a:lnTo>
                    <a:pt x="598" y="665"/>
                  </a:lnTo>
                  <a:lnTo>
                    <a:pt x="632" y="649"/>
                  </a:lnTo>
                  <a:lnTo>
                    <a:pt x="648" y="615"/>
                  </a:lnTo>
                  <a:lnTo>
                    <a:pt x="648" y="599"/>
                  </a:lnTo>
                  <a:lnTo>
                    <a:pt x="648" y="333"/>
                  </a:lnTo>
                  <a:lnTo>
                    <a:pt x="648" y="67"/>
                  </a:lnTo>
                  <a:lnTo>
                    <a:pt x="648" y="50"/>
                  </a:lnTo>
                  <a:lnTo>
                    <a:pt x="632" y="17"/>
                  </a:lnTo>
                  <a:lnTo>
                    <a:pt x="615" y="0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515" y="50"/>
                  </a:lnTo>
                  <a:lnTo>
                    <a:pt x="465" y="34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839425" y="2049075"/>
              <a:ext cx="3775" cy="23700"/>
            </a:xfrm>
            <a:custGeom>
              <a:avLst/>
              <a:gdLst/>
              <a:ahLst/>
              <a:cxnLst/>
              <a:rect l="l" t="t" r="r" b="b"/>
              <a:pathLst>
                <a:path w="151" h="948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881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84" y="948"/>
                  </a:lnTo>
                  <a:lnTo>
                    <a:pt x="117" y="931"/>
                  </a:lnTo>
                  <a:lnTo>
                    <a:pt x="133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33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5847725" y="2049075"/>
              <a:ext cx="3775" cy="24125"/>
            </a:xfrm>
            <a:custGeom>
              <a:avLst/>
              <a:gdLst/>
              <a:ahLst/>
              <a:cxnLst/>
              <a:rect l="l" t="t" r="r" b="b"/>
              <a:pathLst>
                <a:path w="151" h="965" extrusionOk="0">
                  <a:moveTo>
                    <a:pt x="84" y="0"/>
                  </a:moveTo>
                  <a:lnTo>
                    <a:pt x="51" y="17"/>
                  </a:lnTo>
                  <a:lnTo>
                    <a:pt x="18" y="34"/>
                  </a:lnTo>
                  <a:lnTo>
                    <a:pt x="18" y="50"/>
                  </a:lnTo>
                  <a:lnTo>
                    <a:pt x="1" y="83"/>
                  </a:lnTo>
                  <a:lnTo>
                    <a:pt x="1" y="881"/>
                  </a:lnTo>
                  <a:lnTo>
                    <a:pt x="18" y="914"/>
                  </a:lnTo>
                  <a:lnTo>
                    <a:pt x="18" y="931"/>
                  </a:lnTo>
                  <a:lnTo>
                    <a:pt x="51" y="948"/>
                  </a:lnTo>
                  <a:lnTo>
                    <a:pt x="84" y="964"/>
                  </a:lnTo>
                  <a:lnTo>
                    <a:pt x="101" y="948"/>
                  </a:lnTo>
                  <a:lnTo>
                    <a:pt x="134" y="931"/>
                  </a:lnTo>
                  <a:lnTo>
                    <a:pt x="150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50" y="50"/>
                  </a:lnTo>
                  <a:lnTo>
                    <a:pt x="134" y="34"/>
                  </a:lnTo>
                  <a:lnTo>
                    <a:pt x="101" y="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5521125" y="2090625"/>
              <a:ext cx="15825" cy="16650"/>
            </a:xfrm>
            <a:custGeom>
              <a:avLst/>
              <a:gdLst/>
              <a:ahLst/>
              <a:cxnLst/>
              <a:rect l="l" t="t" r="r" b="b"/>
              <a:pathLst>
                <a:path w="633" h="666" extrusionOk="0">
                  <a:moveTo>
                    <a:pt x="317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50"/>
                  </a:lnTo>
                  <a:lnTo>
                    <a:pt x="499" y="316"/>
                  </a:lnTo>
                  <a:lnTo>
                    <a:pt x="483" y="399"/>
                  </a:lnTo>
                  <a:lnTo>
                    <a:pt x="449" y="466"/>
                  </a:lnTo>
                  <a:lnTo>
                    <a:pt x="400" y="499"/>
                  </a:lnTo>
                  <a:lnTo>
                    <a:pt x="317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50" y="316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7" y="133"/>
                  </a:lnTo>
                  <a:close/>
                  <a:moveTo>
                    <a:pt x="250" y="0"/>
                  </a:moveTo>
                  <a:lnTo>
                    <a:pt x="200" y="17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7" y="449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599"/>
                  </a:lnTo>
                  <a:lnTo>
                    <a:pt x="200" y="632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49" y="649"/>
                  </a:lnTo>
                  <a:lnTo>
                    <a:pt x="499" y="615"/>
                  </a:lnTo>
                  <a:lnTo>
                    <a:pt x="549" y="565"/>
                  </a:lnTo>
                  <a:lnTo>
                    <a:pt x="582" y="516"/>
                  </a:lnTo>
                  <a:lnTo>
                    <a:pt x="616" y="449"/>
                  </a:lnTo>
                  <a:lnTo>
                    <a:pt x="632" y="383"/>
                  </a:lnTo>
                  <a:lnTo>
                    <a:pt x="632" y="316"/>
                  </a:lnTo>
                  <a:lnTo>
                    <a:pt x="632" y="266"/>
                  </a:lnTo>
                  <a:lnTo>
                    <a:pt x="616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5542325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34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400"/>
                  </a:lnTo>
                  <a:lnTo>
                    <a:pt x="0" y="450"/>
                  </a:lnTo>
                  <a:lnTo>
                    <a:pt x="17" y="499"/>
                  </a:lnTo>
                  <a:lnTo>
                    <a:pt x="50" y="549"/>
                  </a:lnTo>
                  <a:lnTo>
                    <a:pt x="83" y="599"/>
                  </a:lnTo>
                  <a:lnTo>
                    <a:pt x="117" y="632"/>
                  </a:lnTo>
                  <a:lnTo>
                    <a:pt x="167" y="649"/>
                  </a:lnTo>
                  <a:lnTo>
                    <a:pt x="216" y="666"/>
                  </a:lnTo>
                  <a:lnTo>
                    <a:pt x="283" y="682"/>
                  </a:lnTo>
                  <a:lnTo>
                    <a:pt x="333" y="666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2" y="599"/>
                  </a:lnTo>
                  <a:lnTo>
                    <a:pt x="516" y="549"/>
                  </a:lnTo>
                  <a:lnTo>
                    <a:pt x="532" y="516"/>
                  </a:lnTo>
                  <a:lnTo>
                    <a:pt x="566" y="450"/>
                  </a:lnTo>
                  <a:lnTo>
                    <a:pt x="566" y="400"/>
                  </a:lnTo>
                  <a:lnTo>
                    <a:pt x="566" y="67"/>
                  </a:lnTo>
                  <a:lnTo>
                    <a:pt x="566" y="51"/>
                  </a:lnTo>
                  <a:lnTo>
                    <a:pt x="549" y="17"/>
                  </a:lnTo>
                  <a:lnTo>
                    <a:pt x="516" y="17"/>
                  </a:lnTo>
                  <a:lnTo>
                    <a:pt x="499" y="1"/>
                  </a:lnTo>
                  <a:lnTo>
                    <a:pt x="466" y="1"/>
                  </a:lnTo>
                  <a:lnTo>
                    <a:pt x="449" y="17"/>
                  </a:lnTo>
                  <a:lnTo>
                    <a:pt x="433" y="51"/>
                  </a:lnTo>
                  <a:lnTo>
                    <a:pt x="416" y="67"/>
                  </a:lnTo>
                  <a:lnTo>
                    <a:pt x="416" y="400"/>
                  </a:lnTo>
                  <a:lnTo>
                    <a:pt x="416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16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33" y="400"/>
                  </a:lnTo>
                  <a:lnTo>
                    <a:pt x="133" y="67"/>
                  </a:lnTo>
                  <a:lnTo>
                    <a:pt x="133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5563525" y="2089800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349" y="0"/>
                  </a:moveTo>
                  <a:lnTo>
                    <a:pt x="249" y="17"/>
                  </a:lnTo>
                  <a:lnTo>
                    <a:pt x="166" y="67"/>
                  </a:lnTo>
                  <a:lnTo>
                    <a:pt x="133" y="83"/>
                  </a:lnTo>
                  <a:lnTo>
                    <a:pt x="133" y="67"/>
                  </a:lnTo>
                  <a:lnTo>
                    <a:pt x="116" y="33"/>
                  </a:lnTo>
                  <a:lnTo>
                    <a:pt x="100" y="17"/>
                  </a:lnTo>
                  <a:lnTo>
                    <a:pt x="33" y="17"/>
                  </a:lnTo>
                  <a:lnTo>
                    <a:pt x="17" y="33"/>
                  </a:lnTo>
                  <a:lnTo>
                    <a:pt x="0" y="67"/>
                  </a:lnTo>
                  <a:lnTo>
                    <a:pt x="0" y="83"/>
                  </a:lnTo>
                  <a:lnTo>
                    <a:pt x="0" y="632"/>
                  </a:lnTo>
                  <a:lnTo>
                    <a:pt x="0" y="648"/>
                  </a:lnTo>
                  <a:lnTo>
                    <a:pt x="17" y="682"/>
                  </a:lnTo>
                  <a:lnTo>
                    <a:pt x="33" y="682"/>
                  </a:lnTo>
                  <a:lnTo>
                    <a:pt x="67" y="698"/>
                  </a:lnTo>
                  <a:lnTo>
                    <a:pt x="100" y="698"/>
                  </a:lnTo>
                  <a:lnTo>
                    <a:pt x="116" y="682"/>
                  </a:lnTo>
                  <a:lnTo>
                    <a:pt x="133" y="648"/>
                  </a:lnTo>
                  <a:lnTo>
                    <a:pt x="133" y="632"/>
                  </a:lnTo>
                  <a:lnTo>
                    <a:pt x="133" y="366"/>
                  </a:lnTo>
                  <a:lnTo>
                    <a:pt x="200" y="249"/>
                  </a:lnTo>
                  <a:lnTo>
                    <a:pt x="233" y="216"/>
                  </a:lnTo>
                  <a:lnTo>
                    <a:pt x="266" y="183"/>
                  </a:lnTo>
                  <a:lnTo>
                    <a:pt x="299" y="166"/>
                  </a:lnTo>
                  <a:lnTo>
                    <a:pt x="349" y="166"/>
                  </a:lnTo>
                  <a:lnTo>
                    <a:pt x="366" y="150"/>
                  </a:lnTo>
                  <a:lnTo>
                    <a:pt x="399" y="133"/>
                  </a:lnTo>
                  <a:lnTo>
                    <a:pt x="416" y="116"/>
                  </a:lnTo>
                  <a:lnTo>
                    <a:pt x="416" y="83"/>
                  </a:lnTo>
                  <a:lnTo>
                    <a:pt x="416" y="50"/>
                  </a:lnTo>
                  <a:lnTo>
                    <a:pt x="399" y="33"/>
                  </a:lnTo>
                  <a:lnTo>
                    <a:pt x="366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5588450" y="2090200"/>
              <a:ext cx="17050" cy="23300"/>
            </a:xfrm>
            <a:custGeom>
              <a:avLst/>
              <a:gdLst/>
              <a:ahLst/>
              <a:cxnLst/>
              <a:rect l="l" t="t" r="r" b="b"/>
              <a:pathLst>
                <a:path w="682" h="932" extrusionOk="0">
                  <a:moveTo>
                    <a:pt x="333" y="134"/>
                  </a:moveTo>
                  <a:lnTo>
                    <a:pt x="399" y="150"/>
                  </a:lnTo>
                  <a:lnTo>
                    <a:pt x="466" y="200"/>
                  </a:lnTo>
                  <a:lnTo>
                    <a:pt x="499" y="267"/>
                  </a:lnTo>
                  <a:lnTo>
                    <a:pt x="516" y="333"/>
                  </a:lnTo>
                  <a:lnTo>
                    <a:pt x="499" y="400"/>
                  </a:lnTo>
                  <a:lnTo>
                    <a:pt x="466" y="466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66"/>
                  </a:lnTo>
                  <a:lnTo>
                    <a:pt x="167" y="400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50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0" y="333"/>
                  </a:lnTo>
                  <a:lnTo>
                    <a:pt x="0" y="848"/>
                  </a:lnTo>
                  <a:lnTo>
                    <a:pt x="17" y="882"/>
                  </a:lnTo>
                  <a:lnTo>
                    <a:pt x="17" y="898"/>
                  </a:lnTo>
                  <a:lnTo>
                    <a:pt x="50" y="915"/>
                  </a:lnTo>
                  <a:lnTo>
                    <a:pt x="83" y="932"/>
                  </a:lnTo>
                  <a:lnTo>
                    <a:pt x="100" y="915"/>
                  </a:lnTo>
                  <a:lnTo>
                    <a:pt x="133" y="898"/>
                  </a:lnTo>
                  <a:lnTo>
                    <a:pt x="150" y="882"/>
                  </a:lnTo>
                  <a:lnTo>
                    <a:pt x="150" y="848"/>
                  </a:lnTo>
                  <a:lnTo>
                    <a:pt x="150" y="616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66"/>
                  </a:lnTo>
                  <a:lnTo>
                    <a:pt x="466" y="649"/>
                  </a:lnTo>
                  <a:lnTo>
                    <a:pt x="532" y="616"/>
                  </a:lnTo>
                  <a:lnTo>
                    <a:pt x="582" y="582"/>
                  </a:lnTo>
                  <a:lnTo>
                    <a:pt x="615" y="533"/>
                  </a:lnTo>
                  <a:lnTo>
                    <a:pt x="649" y="466"/>
                  </a:lnTo>
                  <a:lnTo>
                    <a:pt x="665" y="400"/>
                  </a:lnTo>
                  <a:lnTo>
                    <a:pt x="682" y="333"/>
                  </a:lnTo>
                  <a:lnTo>
                    <a:pt x="665" y="267"/>
                  </a:lnTo>
                  <a:lnTo>
                    <a:pt x="649" y="200"/>
                  </a:lnTo>
                  <a:lnTo>
                    <a:pt x="615" y="150"/>
                  </a:lnTo>
                  <a:lnTo>
                    <a:pt x="582" y="100"/>
                  </a:lnTo>
                  <a:lnTo>
                    <a:pt x="532" y="51"/>
                  </a:lnTo>
                  <a:lnTo>
                    <a:pt x="466" y="17"/>
                  </a:lnTo>
                  <a:lnTo>
                    <a:pt x="399" y="1"/>
                  </a:lnTo>
                  <a:lnTo>
                    <a:pt x="233" y="1"/>
                  </a:lnTo>
                  <a:lnTo>
                    <a:pt x="150" y="5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5610475" y="2083150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881"/>
                  </a:lnTo>
                  <a:lnTo>
                    <a:pt x="17" y="914"/>
                  </a:lnTo>
                  <a:lnTo>
                    <a:pt x="67" y="948"/>
                  </a:lnTo>
                  <a:lnTo>
                    <a:pt x="100" y="948"/>
                  </a:lnTo>
                  <a:lnTo>
                    <a:pt x="117" y="931"/>
                  </a:lnTo>
                  <a:lnTo>
                    <a:pt x="150" y="914"/>
                  </a:lnTo>
                  <a:lnTo>
                    <a:pt x="150" y="881"/>
                  </a:lnTo>
                  <a:lnTo>
                    <a:pt x="150" y="83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5617125" y="2090625"/>
              <a:ext cx="16225" cy="16650"/>
            </a:xfrm>
            <a:custGeom>
              <a:avLst/>
              <a:gdLst/>
              <a:ahLst/>
              <a:cxnLst/>
              <a:rect l="l" t="t" r="r" b="b"/>
              <a:pathLst>
                <a:path w="649" h="666" extrusionOk="0">
                  <a:moveTo>
                    <a:pt x="316" y="133"/>
                  </a:moveTo>
                  <a:lnTo>
                    <a:pt x="382" y="150"/>
                  </a:lnTo>
                  <a:lnTo>
                    <a:pt x="449" y="183"/>
                  </a:lnTo>
                  <a:lnTo>
                    <a:pt x="482" y="250"/>
                  </a:lnTo>
                  <a:lnTo>
                    <a:pt x="499" y="316"/>
                  </a:lnTo>
                  <a:lnTo>
                    <a:pt x="482" y="399"/>
                  </a:lnTo>
                  <a:lnTo>
                    <a:pt x="449" y="466"/>
                  </a:lnTo>
                  <a:lnTo>
                    <a:pt x="382" y="499"/>
                  </a:lnTo>
                  <a:lnTo>
                    <a:pt x="316" y="516"/>
                  </a:lnTo>
                  <a:lnTo>
                    <a:pt x="250" y="499"/>
                  </a:lnTo>
                  <a:lnTo>
                    <a:pt x="200" y="466"/>
                  </a:lnTo>
                  <a:lnTo>
                    <a:pt x="150" y="399"/>
                  </a:lnTo>
                  <a:lnTo>
                    <a:pt x="133" y="316"/>
                  </a:lnTo>
                  <a:lnTo>
                    <a:pt x="150" y="250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16" y="133"/>
                  </a:lnTo>
                  <a:close/>
                  <a:moveTo>
                    <a:pt x="233" y="0"/>
                  </a:moveTo>
                  <a:lnTo>
                    <a:pt x="183" y="34"/>
                  </a:lnTo>
                  <a:lnTo>
                    <a:pt x="133" y="50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0" y="266"/>
                  </a:lnTo>
                  <a:lnTo>
                    <a:pt x="0" y="316"/>
                  </a:lnTo>
                  <a:lnTo>
                    <a:pt x="0" y="383"/>
                  </a:lnTo>
                  <a:lnTo>
                    <a:pt x="17" y="449"/>
                  </a:lnTo>
                  <a:lnTo>
                    <a:pt x="50" y="516"/>
                  </a:lnTo>
                  <a:lnTo>
                    <a:pt x="83" y="565"/>
                  </a:lnTo>
                  <a:lnTo>
                    <a:pt x="133" y="599"/>
                  </a:lnTo>
                  <a:lnTo>
                    <a:pt x="200" y="632"/>
                  </a:lnTo>
                  <a:lnTo>
                    <a:pt x="250" y="649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599"/>
                  </a:lnTo>
                  <a:lnTo>
                    <a:pt x="515" y="649"/>
                  </a:lnTo>
                  <a:lnTo>
                    <a:pt x="565" y="665"/>
                  </a:lnTo>
                  <a:lnTo>
                    <a:pt x="599" y="649"/>
                  </a:lnTo>
                  <a:lnTo>
                    <a:pt x="615" y="649"/>
                  </a:lnTo>
                  <a:lnTo>
                    <a:pt x="632" y="615"/>
                  </a:lnTo>
                  <a:lnTo>
                    <a:pt x="648" y="599"/>
                  </a:lnTo>
                  <a:lnTo>
                    <a:pt x="648" y="316"/>
                  </a:lnTo>
                  <a:lnTo>
                    <a:pt x="648" y="67"/>
                  </a:lnTo>
                  <a:lnTo>
                    <a:pt x="632" y="34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65" y="0"/>
                  </a:lnTo>
                  <a:lnTo>
                    <a:pt x="532" y="17"/>
                  </a:lnTo>
                  <a:lnTo>
                    <a:pt x="499" y="50"/>
                  </a:lnTo>
                  <a:lnTo>
                    <a:pt x="449" y="17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5639550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51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67"/>
                  </a:lnTo>
                  <a:lnTo>
                    <a:pt x="1" y="616"/>
                  </a:lnTo>
                  <a:lnTo>
                    <a:pt x="1" y="632"/>
                  </a:lnTo>
                  <a:lnTo>
                    <a:pt x="17" y="666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16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4" y="184"/>
                  </a:lnTo>
                  <a:lnTo>
                    <a:pt x="233" y="150"/>
                  </a:lnTo>
                  <a:lnTo>
                    <a:pt x="333" y="150"/>
                  </a:lnTo>
                  <a:lnTo>
                    <a:pt x="383" y="184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33" y="632"/>
                  </a:lnTo>
                  <a:lnTo>
                    <a:pt x="449" y="666"/>
                  </a:lnTo>
                  <a:lnTo>
                    <a:pt x="466" y="666"/>
                  </a:lnTo>
                  <a:lnTo>
                    <a:pt x="499" y="682"/>
                  </a:lnTo>
                  <a:lnTo>
                    <a:pt x="516" y="666"/>
                  </a:lnTo>
                  <a:lnTo>
                    <a:pt x="549" y="666"/>
                  </a:lnTo>
                  <a:lnTo>
                    <a:pt x="566" y="632"/>
                  </a:lnTo>
                  <a:lnTo>
                    <a:pt x="566" y="616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67"/>
                  </a:lnTo>
                  <a:lnTo>
                    <a:pt x="516" y="134"/>
                  </a:lnTo>
                  <a:lnTo>
                    <a:pt x="483" y="84"/>
                  </a:lnTo>
                  <a:lnTo>
                    <a:pt x="433" y="51"/>
                  </a:lnTo>
                  <a:lnTo>
                    <a:pt x="400" y="17"/>
                  </a:lnTo>
                  <a:lnTo>
                    <a:pt x="333" y="1"/>
                  </a:lnTo>
                  <a:lnTo>
                    <a:pt x="283" y="1"/>
                  </a:lnTo>
                  <a:lnTo>
                    <a:pt x="217" y="17"/>
                  </a:lnTo>
                  <a:lnTo>
                    <a:pt x="134" y="34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5659075" y="2090625"/>
              <a:ext cx="13325" cy="16650"/>
            </a:xfrm>
            <a:custGeom>
              <a:avLst/>
              <a:gdLst/>
              <a:ahLst/>
              <a:cxnLst/>
              <a:rect l="l" t="t" r="r" b="b"/>
              <a:pathLst>
                <a:path w="533" h="666" extrusionOk="0">
                  <a:moveTo>
                    <a:pt x="184" y="0"/>
                  </a:moveTo>
                  <a:lnTo>
                    <a:pt x="101" y="50"/>
                  </a:lnTo>
                  <a:lnTo>
                    <a:pt x="67" y="67"/>
                  </a:lnTo>
                  <a:lnTo>
                    <a:pt x="51" y="11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34" y="233"/>
                  </a:lnTo>
                  <a:lnTo>
                    <a:pt x="51" y="283"/>
                  </a:lnTo>
                  <a:lnTo>
                    <a:pt x="84" y="333"/>
                  </a:lnTo>
                  <a:lnTo>
                    <a:pt x="134" y="366"/>
                  </a:lnTo>
                  <a:lnTo>
                    <a:pt x="267" y="399"/>
                  </a:lnTo>
                  <a:lnTo>
                    <a:pt x="317" y="416"/>
                  </a:lnTo>
                  <a:lnTo>
                    <a:pt x="367" y="433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82"/>
                  </a:lnTo>
                  <a:lnTo>
                    <a:pt x="367" y="499"/>
                  </a:lnTo>
                  <a:lnTo>
                    <a:pt x="317" y="516"/>
                  </a:lnTo>
                  <a:lnTo>
                    <a:pt x="267" y="532"/>
                  </a:lnTo>
                  <a:lnTo>
                    <a:pt x="184" y="516"/>
                  </a:lnTo>
                  <a:lnTo>
                    <a:pt x="117" y="466"/>
                  </a:lnTo>
                  <a:lnTo>
                    <a:pt x="84" y="449"/>
                  </a:lnTo>
                  <a:lnTo>
                    <a:pt x="34" y="449"/>
                  </a:lnTo>
                  <a:lnTo>
                    <a:pt x="18" y="466"/>
                  </a:lnTo>
                  <a:lnTo>
                    <a:pt x="1" y="499"/>
                  </a:lnTo>
                  <a:lnTo>
                    <a:pt x="1" y="516"/>
                  </a:lnTo>
                  <a:lnTo>
                    <a:pt x="18" y="549"/>
                  </a:lnTo>
                  <a:lnTo>
                    <a:pt x="34" y="565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200" y="649"/>
                  </a:lnTo>
                  <a:lnTo>
                    <a:pt x="267" y="665"/>
                  </a:lnTo>
                  <a:lnTo>
                    <a:pt x="367" y="649"/>
                  </a:lnTo>
                  <a:lnTo>
                    <a:pt x="450" y="615"/>
                  </a:lnTo>
                  <a:lnTo>
                    <a:pt x="483" y="582"/>
                  </a:lnTo>
                  <a:lnTo>
                    <a:pt x="516" y="532"/>
                  </a:lnTo>
                  <a:lnTo>
                    <a:pt x="533" y="499"/>
                  </a:lnTo>
                  <a:lnTo>
                    <a:pt x="533" y="449"/>
                  </a:lnTo>
                  <a:lnTo>
                    <a:pt x="533" y="399"/>
                  </a:lnTo>
                  <a:lnTo>
                    <a:pt x="500" y="366"/>
                  </a:lnTo>
                  <a:lnTo>
                    <a:pt x="466" y="316"/>
                  </a:lnTo>
                  <a:lnTo>
                    <a:pt x="416" y="283"/>
                  </a:lnTo>
                  <a:lnTo>
                    <a:pt x="283" y="233"/>
                  </a:lnTo>
                  <a:lnTo>
                    <a:pt x="184" y="216"/>
                  </a:lnTo>
                  <a:lnTo>
                    <a:pt x="167" y="200"/>
                  </a:lnTo>
                  <a:lnTo>
                    <a:pt x="184" y="167"/>
                  </a:lnTo>
                  <a:lnTo>
                    <a:pt x="234" y="150"/>
                  </a:lnTo>
                  <a:lnTo>
                    <a:pt x="267" y="133"/>
                  </a:lnTo>
                  <a:lnTo>
                    <a:pt x="333" y="150"/>
                  </a:lnTo>
                  <a:lnTo>
                    <a:pt x="400" y="183"/>
                  </a:lnTo>
                  <a:lnTo>
                    <a:pt x="433" y="200"/>
                  </a:lnTo>
                  <a:lnTo>
                    <a:pt x="450" y="200"/>
                  </a:lnTo>
                  <a:lnTo>
                    <a:pt x="483" y="183"/>
                  </a:lnTo>
                  <a:lnTo>
                    <a:pt x="500" y="167"/>
                  </a:lnTo>
                  <a:lnTo>
                    <a:pt x="500" y="150"/>
                  </a:lnTo>
                  <a:lnTo>
                    <a:pt x="500" y="117"/>
                  </a:lnTo>
                  <a:lnTo>
                    <a:pt x="500" y="83"/>
                  </a:lnTo>
                  <a:lnTo>
                    <a:pt x="483" y="67"/>
                  </a:lnTo>
                  <a:lnTo>
                    <a:pt x="38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5685675" y="2090625"/>
              <a:ext cx="15825" cy="16650"/>
            </a:xfrm>
            <a:custGeom>
              <a:avLst/>
              <a:gdLst/>
              <a:ahLst/>
              <a:cxnLst/>
              <a:rect l="l" t="t" r="r" b="b"/>
              <a:pathLst>
                <a:path w="633" h="666" extrusionOk="0">
                  <a:moveTo>
                    <a:pt x="316" y="133"/>
                  </a:moveTo>
                  <a:lnTo>
                    <a:pt x="383" y="150"/>
                  </a:lnTo>
                  <a:lnTo>
                    <a:pt x="433" y="183"/>
                  </a:lnTo>
                  <a:lnTo>
                    <a:pt x="483" y="250"/>
                  </a:lnTo>
                  <a:lnTo>
                    <a:pt x="499" y="316"/>
                  </a:lnTo>
                  <a:lnTo>
                    <a:pt x="483" y="399"/>
                  </a:lnTo>
                  <a:lnTo>
                    <a:pt x="433" y="466"/>
                  </a:lnTo>
                  <a:lnTo>
                    <a:pt x="383" y="499"/>
                  </a:lnTo>
                  <a:lnTo>
                    <a:pt x="316" y="516"/>
                  </a:lnTo>
                  <a:lnTo>
                    <a:pt x="250" y="499"/>
                  </a:lnTo>
                  <a:lnTo>
                    <a:pt x="183" y="466"/>
                  </a:lnTo>
                  <a:lnTo>
                    <a:pt x="150" y="399"/>
                  </a:lnTo>
                  <a:lnTo>
                    <a:pt x="134" y="316"/>
                  </a:lnTo>
                  <a:lnTo>
                    <a:pt x="150" y="250"/>
                  </a:lnTo>
                  <a:lnTo>
                    <a:pt x="183" y="183"/>
                  </a:lnTo>
                  <a:lnTo>
                    <a:pt x="200" y="183"/>
                  </a:lnTo>
                  <a:lnTo>
                    <a:pt x="250" y="133"/>
                  </a:lnTo>
                  <a:close/>
                  <a:moveTo>
                    <a:pt x="250" y="0"/>
                  </a:moveTo>
                  <a:lnTo>
                    <a:pt x="183" y="17"/>
                  </a:lnTo>
                  <a:lnTo>
                    <a:pt x="134" y="50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16"/>
                  </a:lnTo>
                  <a:lnTo>
                    <a:pt x="1" y="383"/>
                  </a:lnTo>
                  <a:lnTo>
                    <a:pt x="17" y="449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599"/>
                  </a:lnTo>
                  <a:lnTo>
                    <a:pt x="183" y="632"/>
                  </a:lnTo>
                  <a:lnTo>
                    <a:pt x="250" y="649"/>
                  </a:lnTo>
                  <a:lnTo>
                    <a:pt x="316" y="665"/>
                  </a:lnTo>
                  <a:lnTo>
                    <a:pt x="416" y="649"/>
                  </a:lnTo>
                  <a:lnTo>
                    <a:pt x="499" y="599"/>
                  </a:lnTo>
                  <a:lnTo>
                    <a:pt x="516" y="649"/>
                  </a:lnTo>
                  <a:lnTo>
                    <a:pt x="566" y="665"/>
                  </a:lnTo>
                  <a:lnTo>
                    <a:pt x="599" y="649"/>
                  </a:lnTo>
                  <a:lnTo>
                    <a:pt x="616" y="649"/>
                  </a:lnTo>
                  <a:lnTo>
                    <a:pt x="632" y="615"/>
                  </a:lnTo>
                  <a:lnTo>
                    <a:pt x="632" y="599"/>
                  </a:lnTo>
                  <a:lnTo>
                    <a:pt x="632" y="316"/>
                  </a:lnTo>
                  <a:lnTo>
                    <a:pt x="632" y="67"/>
                  </a:lnTo>
                  <a:lnTo>
                    <a:pt x="632" y="34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66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5708125" y="2090200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33" y="1"/>
                  </a:moveTo>
                  <a:lnTo>
                    <a:pt x="17" y="17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32"/>
                  </a:lnTo>
                  <a:lnTo>
                    <a:pt x="17" y="666"/>
                  </a:lnTo>
                  <a:lnTo>
                    <a:pt x="33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33" y="616"/>
                  </a:lnTo>
                  <a:lnTo>
                    <a:pt x="133" y="283"/>
                  </a:lnTo>
                  <a:lnTo>
                    <a:pt x="150" y="233"/>
                  </a:lnTo>
                  <a:lnTo>
                    <a:pt x="183" y="184"/>
                  </a:lnTo>
                  <a:lnTo>
                    <a:pt x="216" y="150"/>
                  </a:lnTo>
                  <a:lnTo>
                    <a:pt x="333" y="150"/>
                  </a:lnTo>
                  <a:lnTo>
                    <a:pt x="382" y="184"/>
                  </a:lnTo>
                  <a:lnTo>
                    <a:pt x="399" y="233"/>
                  </a:lnTo>
                  <a:lnTo>
                    <a:pt x="416" y="283"/>
                  </a:lnTo>
                  <a:lnTo>
                    <a:pt x="416" y="616"/>
                  </a:lnTo>
                  <a:lnTo>
                    <a:pt x="416" y="632"/>
                  </a:lnTo>
                  <a:lnTo>
                    <a:pt x="432" y="666"/>
                  </a:lnTo>
                  <a:lnTo>
                    <a:pt x="466" y="666"/>
                  </a:lnTo>
                  <a:lnTo>
                    <a:pt x="482" y="682"/>
                  </a:lnTo>
                  <a:lnTo>
                    <a:pt x="515" y="666"/>
                  </a:lnTo>
                  <a:lnTo>
                    <a:pt x="532" y="666"/>
                  </a:lnTo>
                  <a:lnTo>
                    <a:pt x="549" y="632"/>
                  </a:lnTo>
                  <a:lnTo>
                    <a:pt x="565" y="616"/>
                  </a:lnTo>
                  <a:lnTo>
                    <a:pt x="565" y="283"/>
                  </a:lnTo>
                  <a:lnTo>
                    <a:pt x="549" y="233"/>
                  </a:lnTo>
                  <a:lnTo>
                    <a:pt x="532" y="167"/>
                  </a:lnTo>
                  <a:lnTo>
                    <a:pt x="515" y="134"/>
                  </a:lnTo>
                  <a:lnTo>
                    <a:pt x="482" y="84"/>
                  </a:lnTo>
                  <a:lnTo>
                    <a:pt x="432" y="51"/>
                  </a:lnTo>
                  <a:lnTo>
                    <a:pt x="382" y="17"/>
                  </a:lnTo>
                  <a:lnTo>
                    <a:pt x="333" y="1"/>
                  </a:lnTo>
                  <a:lnTo>
                    <a:pt x="283" y="1"/>
                  </a:lnTo>
                  <a:lnTo>
                    <a:pt x="200" y="17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5726825" y="2083150"/>
              <a:ext cx="16625" cy="24125"/>
            </a:xfrm>
            <a:custGeom>
              <a:avLst/>
              <a:gdLst/>
              <a:ahLst/>
              <a:cxnLst/>
              <a:rect l="l" t="t" r="r" b="b"/>
              <a:pathLst>
                <a:path w="665" h="965" extrusionOk="0">
                  <a:moveTo>
                    <a:pt x="333" y="432"/>
                  </a:moveTo>
                  <a:lnTo>
                    <a:pt x="416" y="449"/>
                  </a:lnTo>
                  <a:lnTo>
                    <a:pt x="466" y="499"/>
                  </a:lnTo>
                  <a:lnTo>
                    <a:pt x="499" y="549"/>
                  </a:lnTo>
                  <a:lnTo>
                    <a:pt x="515" y="632"/>
                  </a:lnTo>
                  <a:lnTo>
                    <a:pt x="499" y="698"/>
                  </a:lnTo>
                  <a:lnTo>
                    <a:pt x="466" y="765"/>
                  </a:lnTo>
                  <a:lnTo>
                    <a:pt x="399" y="798"/>
                  </a:lnTo>
                  <a:lnTo>
                    <a:pt x="333" y="815"/>
                  </a:lnTo>
                  <a:lnTo>
                    <a:pt x="266" y="798"/>
                  </a:lnTo>
                  <a:lnTo>
                    <a:pt x="216" y="765"/>
                  </a:lnTo>
                  <a:lnTo>
                    <a:pt x="166" y="698"/>
                  </a:lnTo>
                  <a:lnTo>
                    <a:pt x="150" y="632"/>
                  </a:lnTo>
                  <a:lnTo>
                    <a:pt x="166" y="549"/>
                  </a:lnTo>
                  <a:lnTo>
                    <a:pt x="216" y="499"/>
                  </a:lnTo>
                  <a:lnTo>
                    <a:pt x="266" y="449"/>
                  </a:lnTo>
                  <a:lnTo>
                    <a:pt x="333" y="432"/>
                  </a:lnTo>
                  <a:close/>
                  <a:moveTo>
                    <a:pt x="599" y="0"/>
                  </a:moveTo>
                  <a:lnTo>
                    <a:pt x="565" y="17"/>
                  </a:lnTo>
                  <a:lnTo>
                    <a:pt x="549" y="33"/>
                  </a:lnTo>
                  <a:lnTo>
                    <a:pt x="532" y="50"/>
                  </a:lnTo>
                  <a:lnTo>
                    <a:pt x="515" y="83"/>
                  </a:lnTo>
                  <a:lnTo>
                    <a:pt x="515" y="333"/>
                  </a:lnTo>
                  <a:lnTo>
                    <a:pt x="432" y="299"/>
                  </a:lnTo>
                  <a:lnTo>
                    <a:pt x="333" y="283"/>
                  </a:lnTo>
                  <a:lnTo>
                    <a:pt x="266" y="283"/>
                  </a:lnTo>
                  <a:lnTo>
                    <a:pt x="200" y="299"/>
                  </a:lnTo>
                  <a:lnTo>
                    <a:pt x="150" y="333"/>
                  </a:lnTo>
                  <a:lnTo>
                    <a:pt x="100" y="382"/>
                  </a:lnTo>
                  <a:lnTo>
                    <a:pt x="50" y="432"/>
                  </a:lnTo>
                  <a:lnTo>
                    <a:pt x="17" y="482"/>
                  </a:lnTo>
                  <a:lnTo>
                    <a:pt x="0" y="549"/>
                  </a:lnTo>
                  <a:lnTo>
                    <a:pt x="0" y="615"/>
                  </a:lnTo>
                  <a:lnTo>
                    <a:pt x="0" y="682"/>
                  </a:lnTo>
                  <a:lnTo>
                    <a:pt x="17" y="748"/>
                  </a:lnTo>
                  <a:lnTo>
                    <a:pt x="50" y="815"/>
                  </a:lnTo>
                  <a:lnTo>
                    <a:pt x="100" y="864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66" y="948"/>
                  </a:lnTo>
                  <a:lnTo>
                    <a:pt x="333" y="964"/>
                  </a:lnTo>
                  <a:lnTo>
                    <a:pt x="432" y="948"/>
                  </a:lnTo>
                  <a:lnTo>
                    <a:pt x="515" y="898"/>
                  </a:lnTo>
                  <a:lnTo>
                    <a:pt x="549" y="948"/>
                  </a:lnTo>
                  <a:lnTo>
                    <a:pt x="599" y="964"/>
                  </a:lnTo>
                  <a:lnTo>
                    <a:pt x="615" y="964"/>
                  </a:lnTo>
                  <a:lnTo>
                    <a:pt x="648" y="948"/>
                  </a:lnTo>
                  <a:lnTo>
                    <a:pt x="665" y="914"/>
                  </a:lnTo>
                  <a:lnTo>
                    <a:pt x="665" y="881"/>
                  </a:lnTo>
                  <a:lnTo>
                    <a:pt x="665" y="615"/>
                  </a:lnTo>
                  <a:lnTo>
                    <a:pt x="665" y="83"/>
                  </a:lnTo>
                  <a:lnTo>
                    <a:pt x="665" y="50"/>
                  </a:lnTo>
                  <a:lnTo>
                    <a:pt x="648" y="33"/>
                  </a:lnTo>
                  <a:lnTo>
                    <a:pt x="615" y="17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5760900" y="2090200"/>
              <a:ext cx="16625" cy="23300"/>
            </a:xfrm>
            <a:custGeom>
              <a:avLst/>
              <a:gdLst/>
              <a:ahLst/>
              <a:cxnLst/>
              <a:rect l="l" t="t" r="r" b="b"/>
              <a:pathLst>
                <a:path w="665" h="932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200"/>
                  </a:lnTo>
                  <a:lnTo>
                    <a:pt x="499" y="267"/>
                  </a:lnTo>
                  <a:lnTo>
                    <a:pt x="499" y="333"/>
                  </a:lnTo>
                  <a:lnTo>
                    <a:pt x="499" y="400"/>
                  </a:lnTo>
                  <a:lnTo>
                    <a:pt x="449" y="466"/>
                  </a:lnTo>
                  <a:lnTo>
                    <a:pt x="399" y="516"/>
                  </a:lnTo>
                  <a:lnTo>
                    <a:pt x="333" y="533"/>
                  </a:lnTo>
                  <a:lnTo>
                    <a:pt x="249" y="516"/>
                  </a:lnTo>
                  <a:lnTo>
                    <a:pt x="200" y="466"/>
                  </a:lnTo>
                  <a:lnTo>
                    <a:pt x="150" y="400"/>
                  </a:lnTo>
                  <a:lnTo>
                    <a:pt x="150" y="333"/>
                  </a:lnTo>
                  <a:lnTo>
                    <a:pt x="150" y="267"/>
                  </a:lnTo>
                  <a:lnTo>
                    <a:pt x="200" y="200"/>
                  </a:lnTo>
                  <a:lnTo>
                    <a:pt x="249" y="150"/>
                  </a:lnTo>
                  <a:lnTo>
                    <a:pt x="333" y="134"/>
                  </a:lnTo>
                  <a:close/>
                  <a:moveTo>
                    <a:pt x="33" y="1"/>
                  </a:moveTo>
                  <a:lnTo>
                    <a:pt x="17" y="17"/>
                  </a:lnTo>
                  <a:lnTo>
                    <a:pt x="0" y="34"/>
                  </a:lnTo>
                  <a:lnTo>
                    <a:pt x="0" y="67"/>
                  </a:lnTo>
                  <a:lnTo>
                    <a:pt x="0" y="333"/>
                  </a:lnTo>
                  <a:lnTo>
                    <a:pt x="0" y="848"/>
                  </a:lnTo>
                  <a:lnTo>
                    <a:pt x="0" y="882"/>
                  </a:lnTo>
                  <a:lnTo>
                    <a:pt x="17" y="898"/>
                  </a:lnTo>
                  <a:lnTo>
                    <a:pt x="33" y="915"/>
                  </a:lnTo>
                  <a:lnTo>
                    <a:pt x="67" y="932"/>
                  </a:lnTo>
                  <a:lnTo>
                    <a:pt x="100" y="915"/>
                  </a:lnTo>
                  <a:lnTo>
                    <a:pt x="116" y="898"/>
                  </a:lnTo>
                  <a:lnTo>
                    <a:pt x="133" y="882"/>
                  </a:lnTo>
                  <a:lnTo>
                    <a:pt x="150" y="848"/>
                  </a:lnTo>
                  <a:lnTo>
                    <a:pt x="150" y="616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66"/>
                  </a:lnTo>
                  <a:lnTo>
                    <a:pt x="465" y="649"/>
                  </a:lnTo>
                  <a:lnTo>
                    <a:pt x="515" y="616"/>
                  </a:lnTo>
                  <a:lnTo>
                    <a:pt x="565" y="582"/>
                  </a:lnTo>
                  <a:lnTo>
                    <a:pt x="615" y="533"/>
                  </a:lnTo>
                  <a:lnTo>
                    <a:pt x="632" y="466"/>
                  </a:lnTo>
                  <a:lnTo>
                    <a:pt x="665" y="400"/>
                  </a:lnTo>
                  <a:lnTo>
                    <a:pt x="665" y="333"/>
                  </a:lnTo>
                  <a:lnTo>
                    <a:pt x="665" y="267"/>
                  </a:lnTo>
                  <a:lnTo>
                    <a:pt x="632" y="200"/>
                  </a:lnTo>
                  <a:lnTo>
                    <a:pt x="615" y="150"/>
                  </a:lnTo>
                  <a:lnTo>
                    <a:pt x="565" y="100"/>
                  </a:lnTo>
                  <a:lnTo>
                    <a:pt x="515" y="51"/>
                  </a:lnTo>
                  <a:lnTo>
                    <a:pt x="465" y="17"/>
                  </a:lnTo>
                  <a:lnTo>
                    <a:pt x="399" y="1"/>
                  </a:lnTo>
                  <a:lnTo>
                    <a:pt x="233" y="1"/>
                  </a:lnTo>
                  <a:lnTo>
                    <a:pt x="150" y="51"/>
                  </a:lnTo>
                  <a:lnTo>
                    <a:pt x="116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5782925" y="2089800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349" y="0"/>
                  </a:moveTo>
                  <a:lnTo>
                    <a:pt x="266" y="17"/>
                  </a:lnTo>
                  <a:lnTo>
                    <a:pt x="183" y="67"/>
                  </a:lnTo>
                  <a:lnTo>
                    <a:pt x="150" y="83"/>
                  </a:lnTo>
                  <a:lnTo>
                    <a:pt x="150" y="67"/>
                  </a:lnTo>
                  <a:lnTo>
                    <a:pt x="133" y="33"/>
                  </a:lnTo>
                  <a:lnTo>
                    <a:pt x="100" y="17"/>
                  </a:lnTo>
                  <a:lnTo>
                    <a:pt x="50" y="17"/>
                  </a:lnTo>
                  <a:lnTo>
                    <a:pt x="17" y="33"/>
                  </a:lnTo>
                  <a:lnTo>
                    <a:pt x="0" y="67"/>
                  </a:lnTo>
                  <a:lnTo>
                    <a:pt x="0" y="83"/>
                  </a:lnTo>
                  <a:lnTo>
                    <a:pt x="0" y="632"/>
                  </a:lnTo>
                  <a:lnTo>
                    <a:pt x="17" y="648"/>
                  </a:lnTo>
                  <a:lnTo>
                    <a:pt x="17" y="682"/>
                  </a:lnTo>
                  <a:lnTo>
                    <a:pt x="50" y="698"/>
                  </a:lnTo>
                  <a:lnTo>
                    <a:pt x="100" y="698"/>
                  </a:lnTo>
                  <a:lnTo>
                    <a:pt x="133" y="682"/>
                  </a:lnTo>
                  <a:lnTo>
                    <a:pt x="150" y="648"/>
                  </a:lnTo>
                  <a:lnTo>
                    <a:pt x="150" y="632"/>
                  </a:lnTo>
                  <a:lnTo>
                    <a:pt x="150" y="366"/>
                  </a:lnTo>
                  <a:lnTo>
                    <a:pt x="199" y="249"/>
                  </a:lnTo>
                  <a:lnTo>
                    <a:pt x="233" y="216"/>
                  </a:lnTo>
                  <a:lnTo>
                    <a:pt x="266" y="183"/>
                  </a:lnTo>
                  <a:lnTo>
                    <a:pt x="299" y="166"/>
                  </a:lnTo>
                  <a:lnTo>
                    <a:pt x="349" y="166"/>
                  </a:lnTo>
                  <a:lnTo>
                    <a:pt x="382" y="150"/>
                  </a:lnTo>
                  <a:lnTo>
                    <a:pt x="399" y="133"/>
                  </a:lnTo>
                  <a:lnTo>
                    <a:pt x="416" y="116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50"/>
                  </a:lnTo>
                  <a:lnTo>
                    <a:pt x="399" y="17"/>
                  </a:lnTo>
                  <a:lnTo>
                    <a:pt x="382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5798275" y="2083550"/>
              <a:ext cx="3775" cy="23300"/>
            </a:xfrm>
            <a:custGeom>
              <a:avLst/>
              <a:gdLst/>
              <a:ahLst/>
              <a:cxnLst/>
              <a:rect l="l" t="t" r="r" b="b"/>
              <a:pathLst>
                <a:path w="151" h="932" extrusionOk="0">
                  <a:moveTo>
                    <a:pt x="51" y="1"/>
                  </a:moveTo>
                  <a:lnTo>
                    <a:pt x="34" y="17"/>
                  </a:lnTo>
                  <a:lnTo>
                    <a:pt x="1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17"/>
                  </a:lnTo>
                  <a:lnTo>
                    <a:pt x="1" y="150"/>
                  </a:lnTo>
                  <a:lnTo>
                    <a:pt x="34" y="167"/>
                  </a:lnTo>
                  <a:lnTo>
                    <a:pt x="51" y="184"/>
                  </a:lnTo>
                  <a:lnTo>
                    <a:pt x="84" y="184"/>
                  </a:lnTo>
                  <a:lnTo>
                    <a:pt x="117" y="167"/>
                  </a:lnTo>
                  <a:lnTo>
                    <a:pt x="134" y="150"/>
                  </a:lnTo>
                  <a:lnTo>
                    <a:pt x="151" y="134"/>
                  </a:lnTo>
                  <a:lnTo>
                    <a:pt x="151" y="101"/>
                  </a:lnTo>
                  <a:lnTo>
                    <a:pt x="151" y="67"/>
                  </a:lnTo>
                  <a:lnTo>
                    <a:pt x="117" y="34"/>
                  </a:lnTo>
                  <a:lnTo>
                    <a:pt x="84" y="1"/>
                  </a:lnTo>
                  <a:close/>
                  <a:moveTo>
                    <a:pt x="51" y="250"/>
                  </a:moveTo>
                  <a:lnTo>
                    <a:pt x="34" y="267"/>
                  </a:lnTo>
                  <a:lnTo>
                    <a:pt x="1" y="283"/>
                  </a:lnTo>
                  <a:lnTo>
                    <a:pt x="1" y="317"/>
                  </a:lnTo>
                  <a:lnTo>
                    <a:pt x="1" y="350"/>
                  </a:lnTo>
                  <a:lnTo>
                    <a:pt x="1" y="865"/>
                  </a:lnTo>
                  <a:lnTo>
                    <a:pt x="18" y="915"/>
                  </a:lnTo>
                  <a:lnTo>
                    <a:pt x="51" y="932"/>
                  </a:lnTo>
                  <a:lnTo>
                    <a:pt x="84" y="932"/>
                  </a:lnTo>
                  <a:lnTo>
                    <a:pt x="117" y="915"/>
                  </a:lnTo>
                  <a:lnTo>
                    <a:pt x="134" y="898"/>
                  </a:lnTo>
                  <a:lnTo>
                    <a:pt x="151" y="865"/>
                  </a:lnTo>
                  <a:lnTo>
                    <a:pt x="151" y="350"/>
                  </a:lnTo>
                  <a:lnTo>
                    <a:pt x="151" y="317"/>
                  </a:lnTo>
                  <a:lnTo>
                    <a:pt x="134" y="283"/>
                  </a:lnTo>
                  <a:lnTo>
                    <a:pt x="117" y="267"/>
                  </a:lnTo>
                  <a:lnTo>
                    <a:pt x="84" y="2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5806600" y="2090200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266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67"/>
                  </a:lnTo>
                  <a:lnTo>
                    <a:pt x="0" y="333"/>
                  </a:lnTo>
                  <a:lnTo>
                    <a:pt x="0" y="416"/>
                  </a:lnTo>
                  <a:lnTo>
                    <a:pt x="17" y="466"/>
                  </a:lnTo>
                  <a:lnTo>
                    <a:pt x="50" y="533"/>
                  </a:lnTo>
                  <a:lnTo>
                    <a:pt x="100" y="582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66"/>
                  </a:lnTo>
                  <a:lnTo>
                    <a:pt x="333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82"/>
                  </a:lnTo>
                  <a:lnTo>
                    <a:pt x="599" y="566"/>
                  </a:lnTo>
                  <a:lnTo>
                    <a:pt x="599" y="533"/>
                  </a:lnTo>
                  <a:lnTo>
                    <a:pt x="582" y="499"/>
                  </a:lnTo>
                  <a:lnTo>
                    <a:pt x="566" y="483"/>
                  </a:lnTo>
                  <a:lnTo>
                    <a:pt x="499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33"/>
                  </a:lnTo>
                  <a:lnTo>
                    <a:pt x="266" y="516"/>
                  </a:lnTo>
                  <a:lnTo>
                    <a:pt x="216" y="483"/>
                  </a:lnTo>
                  <a:lnTo>
                    <a:pt x="167" y="416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16" y="200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50"/>
                  </a:lnTo>
                  <a:lnTo>
                    <a:pt x="482" y="184"/>
                  </a:lnTo>
                  <a:lnTo>
                    <a:pt x="499" y="200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50"/>
                  </a:lnTo>
                  <a:lnTo>
                    <a:pt x="599" y="117"/>
                  </a:lnTo>
                  <a:lnTo>
                    <a:pt x="582" y="100"/>
                  </a:lnTo>
                  <a:lnTo>
                    <a:pt x="566" y="84"/>
                  </a:lnTo>
                  <a:lnTo>
                    <a:pt x="516" y="51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825300" y="20902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66" y="167"/>
                  </a:lnTo>
                  <a:lnTo>
                    <a:pt x="516" y="217"/>
                  </a:lnTo>
                  <a:lnTo>
                    <a:pt x="532" y="267"/>
                  </a:lnTo>
                  <a:lnTo>
                    <a:pt x="150" y="267"/>
                  </a:lnTo>
                  <a:lnTo>
                    <a:pt x="183" y="217"/>
                  </a:lnTo>
                  <a:lnTo>
                    <a:pt x="216" y="167"/>
                  </a:lnTo>
                  <a:lnTo>
                    <a:pt x="283" y="134"/>
                  </a:lnTo>
                  <a:close/>
                  <a:moveTo>
                    <a:pt x="266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7"/>
                  </a:lnTo>
                  <a:lnTo>
                    <a:pt x="17" y="267"/>
                  </a:lnTo>
                  <a:lnTo>
                    <a:pt x="0" y="333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50" y="533"/>
                  </a:lnTo>
                  <a:lnTo>
                    <a:pt x="100" y="582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32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49" y="499"/>
                  </a:lnTo>
                  <a:lnTo>
                    <a:pt x="532" y="483"/>
                  </a:lnTo>
                  <a:lnTo>
                    <a:pt x="499" y="499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7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4"/>
                  </a:lnTo>
                  <a:lnTo>
                    <a:pt x="565" y="84"/>
                  </a:lnTo>
                  <a:lnTo>
                    <a:pt x="516" y="51"/>
                  </a:lnTo>
                  <a:lnTo>
                    <a:pt x="466" y="17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5846075" y="2090625"/>
              <a:ext cx="13325" cy="16650"/>
            </a:xfrm>
            <a:custGeom>
              <a:avLst/>
              <a:gdLst/>
              <a:ahLst/>
              <a:cxnLst/>
              <a:rect l="l" t="t" r="r" b="b"/>
              <a:pathLst>
                <a:path w="533" h="666" extrusionOk="0">
                  <a:moveTo>
                    <a:pt x="183" y="0"/>
                  </a:moveTo>
                  <a:lnTo>
                    <a:pt x="100" y="50"/>
                  </a:lnTo>
                  <a:lnTo>
                    <a:pt x="50" y="117"/>
                  </a:lnTo>
                  <a:lnTo>
                    <a:pt x="17" y="200"/>
                  </a:lnTo>
                  <a:lnTo>
                    <a:pt x="34" y="233"/>
                  </a:lnTo>
                  <a:lnTo>
                    <a:pt x="50" y="283"/>
                  </a:lnTo>
                  <a:lnTo>
                    <a:pt x="84" y="333"/>
                  </a:lnTo>
                  <a:lnTo>
                    <a:pt x="133" y="366"/>
                  </a:lnTo>
                  <a:lnTo>
                    <a:pt x="250" y="399"/>
                  </a:lnTo>
                  <a:lnTo>
                    <a:pt x="316" y="416"/>
                  </a:lnTo>
                  <a:lnTo>
                    <a:pt x="366" y="433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82"/>
                  </a:lnTo>
                  <a:lnTo>
                    <a:pt x="366" y="499"/>
                  </a:lnTo>
                  <a:lnTo>
                    <a:pt x="316" y="516"/>
                  </a:lnTo>
                  <a:lnTo>
                    <a:pt x="266" y="532"/>
                  </a:lnTo>
                  <a:lnTo>
                    <a:pt x="183" y="516"/>
                  </a:lnTo>
                  <a:lnTo>
                    <a:pt x="117" y="466"/>
                  </a:lnTo>
                  <a:lnTo>
                    <a:pt x="84" y="449"/>
                  </a:lnTo>
                  <a:lnTo>
                    <a:pt x="34" y="449"/>
                  </a:lnTo>
                  <a:lnTo>
                    <a:pt x="17" y="466"/>
                  </a:lnTo>
                  <a:lnTo>
                    <a:pt x="0" y="499"/>
                  </a:lnTo>
                  <a:lnTo>
                    <a:pt x="0" y="516"/>
                  </a:lnTo>
                  <a:lnTo>
                    <a:pt x="17" y="549"/>
                  </a:lnTo>
                  <a:lnTo>
                    <a:pt x="34" y="565"/>
                  </a:lnTo>
                  <a:lnTo>
                    <a:pt x="84" y="599"/>
                  </a:lnTo>
                  <a:lnTo>
                    <a:pt x="133" y="632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366" y="649"/>
                  </a:lnTo>
                  <a:lnTo>
                    <a:pt x="449" y="615"/>
                  </a:lnTo>
                  <a:lnTo>
                    <a:pt x="482" y="582"/>
                  </a:lnTo>
                  <a:lnTo>
                    <a:pt x="499" y="532"/>
                  </a:lnTo>
                  <a:lnTo>
                    <a:pt x="516" y="499"/>
                  </a:lnTo>
                  <a:lnTo>
                    <a:pt x="532" y="449"/>
                  </a:lnTo>
                  <a:lnTo>
                    <a:pt x="516" y="399"/>
                  </a:lnTo>
                  <a:lnTo>
                    <a:pt x="499" y="366"/>
                  </a:lnTo>
                  <a:lnTo>
                    <a:pt x="466" y="316"/>
                  </a:lnTo>
                  <a:lnTo>
                    <a:pt x="416" y="283"/>
                  </a:lnTo>
                  <a:lnTo>
                    <a:pt x="283" y="233"/>
                  </a:lnTo>
                  <a:lnTo>
                    <a:pt x="183" y="216"/>
                  </a:lnTo>
                  <a:lnTo>
                    <a:pt x="167" y="200"/>
                  </a:lnTo>
                  <a:lnTo>
                    <a:pt x="167" y="183"/>
                  </a:lnTo>
                  <a:lnTo>
                    <a:pt x="183" y="167"/>
                  </a:lnTo>
                  <a:lnTo>
                    <a:pt x="233" y="150"/>
                  </a:lnTo>
                  <a:lnTo>
                    <a:pt x="266" y="133"/>
                  </a:lnTo>
                  <a:lnTo>
                    <a:pt x="333" y="150"/>
                  </a:lnTo>
                  <a:lnTo>
                    <a:pt x="399" y="183"/>
                  </a:lnTo>
                  <a:lnTo>
                    <a:pt x="416" y="200"/>
                  </a:lnTo>
                  <a:lnTo>
                    <a:pt x="449" y="200"/>
                  </a:lnTo>
                  <a:lnTo>
                    <a:pt x="466" y="183"/>
                  </a:lnTo>
                  <a:lnTo>
                    <a:pt x="499" y="167"/>
                  </a:lnTo>
                  <a:lnTo>
                    <a:pt x="499" y="150"/>
                  </a:lnTo>
                  <a:lnTo>
                    <a:pt x="499" y="117"/>
                  </a:lnTo>
                  <a:lnTo>
                    <a:pt x="499" y="83"/>
                  </a:lnTo>
                  <a:lnTo>
                    <a:pt x="466" y="67"/>
                  </a:lnTo>
                  <a:lnTo>
                    <a:pt x="383" y="17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5518625" y="2131750"/>
              <a:ext cx="282175" cy="7525"/>
            </a:xfrm>
            <a:custGeom>
              <a:avLst/>
              <a:gdLst/>
              <a:ahLst/>
              <a:cxnLst/>
              <a:rect l="l" t="t" r="r" b="b"/>
              <a:pathLst>
                <a:path w="11287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1287" y="300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5518625" y="2148800"/>
              <a:ext cx="249775" cy="7500"/>
            </a:xfrm>
            <a:custGeom>
              <a:avLst/>
              <a:gdLst/>
              <a:ahLst/>
              <a:cxnLst/>
              <a:rect l="l" t="t" r="r" b="b"/>
              <a:pathLst>
                <a:path w="9991" h="300" extrusionOk="0">
                  <a:moveTo>
                    <a:pt x="1" y="0"/>
                  </a:moveTo>
                  <a:lnTo>
                    <a:pt x="1" y="299"/>
                  </a:lnTo>
                  <a:lnTo>
                    <a:pt x="9990" y="299"/>
                  </a:lnTo>
                  <a:lnTo>
                    <a:pt x="9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5518625" y="2165425"/>
              <a:ext cx="307100" cy="7500"/>
            </a:xfrm>
            <a:custGeom>
              <a:avLst/>
              <a:gdLst/>
              <a:ahLst/>
              <a:cxnLst/>
              <a:rect l="l" t="t" r="r" b="b"/>
              <a:pathLst>
                <a:path w="12284" h="300" extrusionOk="0">
                  <a:moveTo>
                    <a:pt x="1" y="0"/>
                  </a:moveTo>
                  <a:lnTo>
                    <a:pt x="1" y="299"/>
                  </a:lnTo>
                  <a:lnTo>
                    <a:pt x="12284" y="299"/>
                  </a:lnTo>
                  <a:lnTo>
                    <a:pt x="12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5751750" y="2192000"/>
              <a:ext cx="115125" cy="40350"/>
            </a:xfrm>
            <a:custGeom>
              <a:avLst/>
              <a:gdLst/>
              <a:ahLst/>
              <a:cxnLst/>
              <a:rect l="l" t="t" r="r" b="b"/>
              <a:pathLst>
                <a:path w="4605" h="1614" extrusionOk="0">
                  <a:moveTo>
                    <a:pt x="0" y="1"/>
                  </a:moveTo>
                  <a:lnTo>
                    <a:pt x="0" y="1613"/>
                  </a:lnTo>
                  <a:lnTo>
                    <a:pt x="4604" y="1613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5779175" y="2201975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34" y="1"/>
                  </a:moveTo>
                  <a:lnTo>
                    <a:pt x="17" y="34"/>
                  </a:lnTo>
                  <a:lnTo>
                    <a:pt x="0" y="67"/>
                  </a:lnTo>
                  <a:lnTo>
                    <a:pt x="0" y="716"/>
                  </a:lnTo>
                  <a:lnTo>
                    <a:pt x="17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3" y="716"/>
                  </a:lnTo>
                  <a:lnTo>
                    <a:pt x="133" y="250"/>
                  </a:lnTo>
                  <a:lnTo>
                    <a:pt x="499" y="765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82" y="765"/>
                  </a:lnTo>
                  <a:lnTo>
                    <a:pt x="615" y="716"/>
                  </a:lnTo>
                  <a:lnTo>
                    <a:pt x="615" y="67"/>
                  </a:lnTo>
                  <a:lnTo>
                    <a:pt x="582" y="17"/>
                  </a:lnTo>
                  <a:lnTo>
                    <a:pt x="549" y="1"/>
                  </a:lnTo>
                  <a:lnTo>
                    <a:pt x="499" y="17"/>
                  </a:lnTo>
                  <a:lnTo>
                    <a:pt x="482" y="67"/>
                  </a:lnTo>
                  <a:lnTo>
                    <a:pt x="482" y="533"/>
                  </a:lnTo>
                  <a:lnTo>
                    <a:pt x="117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799950" y="2207375"/>
              <a:ext cx="13725" cy="13750"/>
            </a:xfrm>
            <a:custGeom>
              <a:avLst/>
              <a:gdLst/>
              <a:ahLst/>
              <a:cxnLst/>
              <a:rect l="l" t="t" r="r" b="b"/>
              <a:pathLst>
                <a:path w="549" h="550" extrusionOk="0">
                  <a:moveTo>
                    <a:pt x="266" y="101"/>
                  </a:moveTo>
                  <a:lnTo>
                    <a:pt x="333" y="117"/>
                  </a:lnTo>
                  <a:lnTo>
                    <a:pt x="383" y="134"/>
                  </a:lnTo>
                  <a:lnTo>
                    <a:pt x="416" y="184"/>
                  </a:lnTo>
                  <a:lnTo>
                    <a:pt x="449" y="217"/>
                  </a:lnTo>
                  <a:lnTo>
                    <a:pt x="117" y="217"/>
                  </a:lnTo>
                  <a:lnTo>
                    <a:pt x="133" y="184"/>
                  </a:lnTo>
                  <a:lnTo>
                    <a:pt x="183" y="134"/>
                  </a:lnTo>
                  <a:lnTo>
                    <a:pt x="217" y="117"/>
                  </a:lnTo>
                  <a:lnTo>
                    <a:pt x="266" y="101"/>
                  </a:lnTo>
                  <a:close/>
                  <a:moveTo>
                    <a:pt x="217" y="1"/>
                  </a:moveTo>
                  <a:lnTo>
                    <a:pt x="167" y="17"/>
                  </a:lnTo>
                  <a:lnTo>
                    <a:pt x="117" y="51"/>
                  </a:lnTo>
                  <a:lnTo>
                    <a:pt x="84" y="84"/>
                  </a:lnTo>
                  <a:lnTo>
                    <a:pt x="34" y="117"/>
                  </a:lnTo>
                  <a:lnTo>
                    <a:pt x="17" y="167"/>
                  </a:lnTo>
                  <a:lnTo>
                    <a:pt x="0" y="217"/>
                  </a:lnTo>
                  <a:lnTo>
                    <a:pt x="0" y="283"/>
                  </a:lnTo>
                  <a:lnTo>
                    <a:pt x="0" y="333"/>
                  </a:lnTo>
                  <a:lnTo>
                    <a:pt x="17" y="383"/>
                  </a:lnTo>
                  <a:lnTo>
                    <a:pt x="84" y="466"/>
                  </a:lnTo>
                  <a:lnTo>
                    <a:pt x="167" y="533"/>
                  </a:lnTo>
                  <a:lnTo>
                    <a:pt x="217" y="549"/>
                  </a:lnTo>
                  <a:lnTo>
                    <a:pt x="333" y="549"/>
                  </a:lnTo>
                  <a:lnTo>
                    <a:pt x="383" y="533"/>
                  </a:lnTo>
                  <a:lnTo>
                    <a:pt x="433" y="516"/>
                  </a:lnTo>
                  <a:lnTo>
                    <a:pt x="482" y="483"/>
                  </a:lnTo>
                  <a:lnTo>
                    <a:pt x="499" y="433"/>
                  </a:lnTo>
                  <a:lnTo>
                    <a:pt x="482" y="400"/>
                  </a:lnTo>
                  <a:lnTo>
                    <a:pt x="433" y="383"/>
                  </a:lnTo>
                  <a:lnTo>
                    <a:pt x="399" y="400"/>
                  </a:lnTo>
                  <a:lnTo>
                    <a:pt x="333" y="433"/>
                  </a:lnTo>
                  <a:lnTo>
                    <a:pt x="266" y="433"/>
                  </a:lnTo>
                  <a:lnTo>
                    <a:pt x="217" y="416"/>
                  </a:lnTo>
                  <a:lnTo>
                    <a:pt x="167" y="383"/>
                  </a:lnTo>
                  <a:lnTo>
                    <a:pt x="133" y="350"/>
                  </a:lnTo>
                  <a:lnTo>
                    <a:pt x="133" y="300"/>
                  </a:lnTo>
                  <a:lnTo>
                    <a:pt x="532" y="300"/>
                  </a:lnTo>
                  <a:lnTo>
                    <a:pt x="549" y="267"/>
                  </a:lnTo>
                  <a:lnTo>
                    <a:pt x="532" y="200"/>
                  </a:lnTo>
                  <a:lnTo>
                    <a:pt x="516" y="150"/>
                  </a:lnTo>
                  <a:lnTo>
                    <a:pt x="466" y="67"/>
                  </a:lnTo>
                  <a:lnTo>
                    <a:pt x="383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816975" y="2207375"/>
              <a:ext cx="10850" cy="14150"/>
            </a:xfrm>
            <a:custGeom>
              <a:avLst/>
              <a:gdLst/>
              <a:ahLst/>
              <a:cxnLst/>
              <a:rect l="l" t="t" r="r" b="b"/>
              <a:pathLst>
                <a:path w="434" h="566" extrusionOk="0">
                  <a:moveTo>
                    <a:pt x="383" y="1"/>
                  </a:moveTo>
                  <a:lnTo>
                    <a:pt x="333" y="34"/>
                  </a:lnTo>
                  <a:lnTo>
                    <a:pt x="217" y="184"/>
                  </a:lnTo>
                  <a:lnTo>
                    <a:pt x="101" y="34"/>
                  </a:lnTo>
                  <a:lnTo>
                    <a:pt x="67" y="17"/>
                  </a:lnTo>
                  <a:lnTo>
                    <a:pt x="34" y="17"/>
                  </a:lnTo>
                  <a:lnTo>
                    <a:pt x="1" y="51"/>
                  </a:lnTo>
                  <a:lnTo>
                    <a:pt x="18" y="101"/>
                  </a:lnTo>
                  <a:lnTo>
                    <a:pt x="151" y="283"/>
                  </a:lnTo>
                  <a:lnTo>
                    <a:pt x="18" y="466"/>
                  </a:lnTo>
                  <a:lnTo>
                    <a:pt x="1" y="516"/>
                  </a:lnTo>
                  <a:lnTo>
                    <a:pt x="18" y="549"/>
                  </a:lnTo>
                  <a:lnTo>
                    <a:pt x="67" y="566"/>
                  </a:lnTo>
                  <a:lnTo>
                    <a:pt x="84" y="549"/>
                  </a:lnTo>
                  <a:lnTo>
                    <a:pt x="101" y="533"/>
                  </a:lnTo>
                  <a:lnTo>
                    <a:pt x="217" y="383"/>
                  </a:lnTo>
                  <a:lnTo>
                    <a:pt x="333" y="533"/>
                  </a:lnTo>
                  <a:lnTo>
                    <a:pt x="350" y="549"/>
                  </a:lnTo>
                  <a:lnTo>
                    <a:pt x="383" y="566"/>
                  </a:lnTo>
                  <a:lnTo>
                    <a:pt x="416" y="549"/>
                  </a:lnTo>
                  <a:lnTo>
                    <a:pt x="433" y="516"/>
                  </a:lnTo>
                  <a:lnTo>
                    <a:pt x="416" y="466"/>
                  </a:lnTo>
                  <a:lnTo>
                    <a:pt x="283" y="283"/>
                  </a:lnTo>
                  <a:lnTo>
                    <a:pt x="416" y="101"/>
                  </a:lnTo>
                  <a:lnTo>
                    <a:pt x="433" y="67"/>
                  </a:lnTo>
                  <a:lnTo>
                    <a:pt x="416" y="1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831950" y="2201575"/>
              <a:ext cx="7925" cy="19950"/>
            </a:xfrm>
            <a:custGeom>
              <a:avLst/>
              <a:gdLst/>
              <a:ahLst/>
              <a:cxnLst/>
              <a:rect l="l" t="t" r="r" b="b"/>
              <a:pathLst>
                <a:path w="317" h="798" extrusionOk="0">
                  <a:moveTo>
                    <a:pt x="167" y="0"/>
                  </a:moveTo>
                  <a:lnTo>
                    <a:pt x="117" y="17"/>
                  </a:lnTo>
                  <a:lnTo>
                    <a:pt x="100" y="67"/>
                  </a:lnTo>
                  <a:lnTo>
                    <a:pt x="100" y="233"/>
                  </a:lnTo>
                  <a:lnTo>
                    <a:pt x="67" y="233"/>
                  </a:lnTo>
                  <a:lnTo>
                    <a:pt x="17" y="249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100" y="349"/>
                  </a:lnTo>
                  <a:lnTo>
                    <a:pt x="100" y="665"/>
                  </a:lnTo>
                  <a:lnTo>
                    <a:pt x="100" y="715"/>
                  </a:lnTo>
                  <a:lnTo>
                    <a:pt x="133" y="765"/>
                  </a:lnTo>
                  <a:lnTo>
                    <a:pt x="167" y="781"/>
                  </a:lnTo>
                  <a:lnTo>
                    <a:pt x="216" y="798"/>
                  </a:lnTo>
                  <a:lnTo>
                    <a:pt x="266" y="781"/>
                  </a:lnTo>
                  <a:lnTo>
                    <a:pt x="283" y="732"/>
                  </a:lnTo>
                  <a:lnTo>
                    <a:pt x="266" y="682"/>
                  </a:lnTo>
                  <a:lnTo>
                    <a:pt x="216" y="665"/>
                  </a:lnTo>
                  <a:lnTo>
                    <a:pt x="216" y="349"/>
                  </a:lnTo>
                  <a:lnTo>
                    <a:pt x="250" y="349"/>
                  </a:lnTo>
                  <a:lnTo>
                    <a:pt x="299" y="333"/>
                  </a:lnTo>
                  <a:lnTo>
                    <a:pt x="316" y="299"/>
                  </a:lnTo>
                  <a:lnTo>
                    <a:pt x="299" y="249"/>
                  </a:lnTo>
                  <a:lnTo>
                    <a:pt x="250" y="233"/>
                  </a:lnTo>
                  <a:lnTo>
                    <a:pt x="216" y="233"/>
                  </a:lnTo>
                  <a:lnTo>
                    <a:pt x="216" y="67"/>
                  </a:lnTo>
                  <a:lnTo>
                    <a:pt x="200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4742025" y="2280525"/>
              <a:ext cx="412625" cy="201550"/>
            </a:xfrm>
            <a:custGeom>
              <a:avLst/>
              <a:gdLst/>
              <a:ahLst/>
              <a:cxnLst/>
              <a:rect l="l" t="t" r="r" b="b"/>
              <a:pathLst>
                <a:path w="16505" h="8062" extrusionOk="0">
                  <a:moveTo>
                    <a:pt x="0" y="0"/>
                  </a:moveTo>
                  <a:lnTo>
                    <a:pt x="0" y="8061"/>
                  </a:lnTo>
                  <a:lnTo>
                    <a:pt x="16505" y="8061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698375" y="2304200"/>
              <a:ext cx="43675" cy="59450"/>
            </a:xfrm>
            <a:custGeom>
              <a:avLst/>
              <a:gdLst/>
              <a:ahLst/>
              <a:cxnLst/>
              <a:rect l="l" t="t" r="r" b="b"/>
              <a:pathLst>
                <a:path w="1747" h="2378" extrusionOk="0">
                  <a:moveTo>
                    <a:pt x="1746" y="1"/>
                  </a:moveTo>
                  <a:lnTo>
                    <a:pt x="1" y="1197"/>
                  </a:lnTo>
                  <a:lnTo>
                    <a:pt x="1746" y="2377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4776500" y="2308350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34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882"/>
                  </a:lnTo>
                  <a:lnTo>
                    <a:pt x="1" y="915"/>
                  </a:lnTo>
                  <a:lnTo>
                    <a:pt x="17" y="932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2"/>
                  </a:lnTo>
                  <a:lnTo>
                    <a:pt x="134" y="915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499" y="915"/>
                  </a:lnTo>
                  <a:lnTo>
                    <a:pt x="516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9" y="915"/>
                  </a:lnTo>
                  <a:lnTo>
                    <a:pt x="649" y="882"/>
                  </a:lnTo>
                  <a:lnTo>
                    <a:pt x="649" y="84"/>
                  </a:lnTo>
                  <a:lnTo>
                    <a:pt x="649" y="51"/>
                  </a:lnTo>
                  <a:lnTo>
                    <a:pt x="632" y="17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16" y="17"/>
                  </a:lnTo>
                  <a:lnTo>
                    <a:pt x="499" y="51"/>
                  </a:lnTo>
                  <a:lnTo>
                    <a:pt x="499" y="84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798950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7"/>
                  </a:lnTo>
                  <a:lnTo>
                    <a:pt x="216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67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33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49" y="666"/>
                  </a:lnTo>
                  <a:lnTo>
                    <a:pt x="515" y="632"/>
                  </a:lnTo>
                  <a:lnTo>
                    <a:pt x="565" y="599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65" y="499"/>
                  </a:lnTo>
                  <a:lnTo>
                    <a:pt x="515" y="483"/>
                  </a:lnTo>
                  <a:lnTo>
                    <a:pt x="466" y="499"/>
                  </a:lnTo>
                  <a:lnTo>
                    <a:pt x="399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5" y="100"/>
                  </a:lnTo>
                  <a:lnTo>
                    <a:pt x="515" y="67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4820125" y="2315000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350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50" y="84"/>
                  </a:lnTo>
                  <a:lnTo>
                    <a:pt x="117" y="34"/>
                  </a:lnTo>
                  <a:lnTo>
                    <a:pt x="84" y="17"/>
                  </a:lnTo>
                  <a:lnTo>
                    <a:pt x="51" y="17"/>
                  </a:lnTo>
                  <a:lnTo>
                    <a:pt x="34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8" y="649"/>
                  </a:lnTo>
                  <a:lnTo>
                    <a:pt x="51" y="682"/>
                  </a:lnTo>
                  <a:lnTo>
                    <a:pt x="84" y="682"/>
                  </a:lnTo>
                  <a:lnTo>
                    <a:pt x="117" y="666"/>
                  </a:lnTo>
                  <a:lnTo>
                    <a:pt x="134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34" y="200"/>
                  </a:lnTo>
                  <a:lnTo>
                    <a:pt x="267" y="184"/>
                  </a:lnTo>
                  <a:lnTo>
                    <a:pt x="300" y="150"/>
                  </a:lnTo>
                  <a:lnTo>
                    <a:pt x="367" y="150"/>
                  </a:lnTo>
                  <a:lnTo>
                    <a:pt x="400" y="134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4832175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84"/>
                  </a:lnTo>
                  <a:lnTo>
                    <a:pt x="500" y="217"/>
                  </a:lnTo>
                  <a:lnTo>
                    <a:pt x="533" y="283"/>
                  </a:lnTo>
                  <a:lnTo>
                    <a:pt x="134" y="283"/>
                  </a:lnTo>
                  <a:lnTo>
                    <a:pt x="167" y="217"/>
                  </a:lnTo>
                  <a:lnTo>
                    <a:pt x="200" y="167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67"/>
                  </a:lnTo>
                  <a:lnTo>
                    <a:pt x="18" y="217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" y="400"/>
                  </a:lnTo>
                  <a:lnTo>
                    <a:pt x="18" y="466"/>
                  </a:lnTo>
                  <a:lnTo>
                    <a:pt x="51" y="516"/>
                  </a:lnTo>
                  <a:lnTo>
                    <a:pt x="84" y="566"/>
                  </a:lnTo>
                  <a:lnTo>
                    <a:pt x="134" y="616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66" y="59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66" y="499"/>
                  </a:lnTo>
                  <a:lnTo>
                    <a:pt x="516" y="48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33"/>
                  </a:lnTo>
                  <a:lnTo>
                    <a:pt x="267" y="516"/>
                  </a:lnTo>
                  <a:lnTo>
                    <a:pt x="200" y="483"/>
                  </a:lnTo>
                  <a:lnTo>
                    <a:pt x="167" y="433"/>
                  </a:lnTo>
                  <a:lnTo>
                    <a:pt x="151" y="383"/>
                  </a:lnTo>
                  <a:lnTo>
                    <a:pt x="633" y="383"/>
                  </a:lnTo>
                  <a:lnTo>
                    <a:pt x="666" y="333"/>
                  </a:lnTo>
                  <a:lnTo>
                    <a:pt x="666" y="317"/>
                  </a:lnTo>
                  <a:lnTo>
                    <a:pt x="649" y="250"/>
                  </a:lnTo>
                  <a:lnTo>
                    <a:pt x="633" y="200"/>
                  </a:lnTo>
                  <a:lnTo>
                    <a:pt x="599" y="150"/>
                  </a:lnTo>
                  <a:lnTo>
                    <a:pt x="549" y="100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852950" y="2308350"/>
              <a:ext cx="5850" cy="9600"/>
            </a:xfrm>
            <a:custGeom>
              <a:avLst/>
              <a:gdLst/>
              <a:ahLst/>
              <a:cxnLst/>
              <a:rect l="l" t="t" r="r" b="b"/>
              <a:pathLst>
                <a:path w="234" h="384" extrusionOk="0">
                  <a:moveTo>
                    <a:pt x="101" y="1"/>
                  </a:moveTo>
                  <a:lnTo>
                    <a:pt x="67" y="17"/>
                  </a:lnTo>
                  <a:lnTo>
                    <a:pt x="51" y="51"/>
                  </a:lnTo>
                  <a:lnTo>
                    <a:pt x="34" y="84"/>
                  </a:lnTo>
                  <a:lnTo>
                    <a:pt x="34" y="101"/>
                  </a:lnTo>
                  <a:lnTo>
                    <a:pt x="51" y="134"/>
                  </a:lnTo>
                  <a:lnTo>
                    <a:pt x="67" y="150"/>
                  </a:lnTo>
                  <a:lnTo>
                    <a:pt x="84" y="184"/>
                  </a:lnTo>
                  <a:lnTo>
                    <a:pt x="117" y="184"/>
                  </a:lnTo>
                  <a:lnTo>
                    <a:pt x="117" y="233"/>
                  </a:lnTo>
                  <a:lnTo>
                    <a:pt x="101" y="267"/>
                  </a:lnTo>
                  <a:lnTo>
                    <a:pt x="67" y="300"/>
                  </a:lnTo>
                  <a:lnTo>
                    <a:pt x="34" y="317"/>
                  </a:lnTo>
                  <a:lnTo>
                    <a:pt x="1" y="317"/>
                  </a:lnTo>
                  <a:lnTo>
                    <a:pt x="1" y="350"/>
                  </a:lnTo>
                  <a:lnTo>
                    <a:pt x="18" y="383"/>
                  </a:lnTo>
                  <a:lnTo>
                    <a:pt x="34" y="383"/>
                  </a:lnTo>
                  <a:lnTo>
                    <a:pt x="101" y="366"/>
                  </a:lnTo>
                  <a:lnTo>
                    <a:pt x="167" y="333"/>
                  </a:lnTo>
                  <a:lnTo>
                    <a:pt x="200" y="283"/>
                  </a:lnTo>
                  <a:lnTo>
                    <a:pt x="217" y="233"/>
                  </a:lnTo>
                  <a:lnTo>
                    <a:pt x="234" y="184"/>
                  </a:lnTo>
                  <a:lnTo>
                    <a:pt x="234" y="134"/>
                  </a:lnTo>
                  <a:lnTo>
                    <a:pt x="234" y="117"/>
                  </a:lnTo>
                  <a:lnTo>
                    <a:pt x="234" y="67"/>
                  </a:lnTo>
                  <a:lnTo>
                    <a:pt x="200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4859600" y="2315425"/>
              <a:ext cx="13325" cy="17050"/>
            </a:xfrm>
            <a:custGeom>
              <a:avLst/>
              <a:gdLst/>
              <a:ahLst/>
              <a:cxnLst/>
              <a:rect l="l" t="t" r="r" b="b"/>
              <a:pathLst>
                <a:path w="533" h="682" extrusionOk="0">
                  <a:moveTo>
                    <a:pt x="267" y="0"/>
                  </a:moveTo>
                  <a:lnTo>
                    <a:pt x="184" y="17"/>
                  </a:lnTo>
                  <a:lnTo>
                    <a:pt x="101" y="50"/>
                  </a:lnTo>
                  <a:lnTo>
                    <a:pt x="67" y="83"/>
                  </a:lnTo>
                  <a:lnTo>
                    <a:pt x="51" y="117"/>
                  </a:lnTo>
                  <a:lnTo>
                    <a:pt x="34" y="150"/>
                  </a:lnTo>
                  <a:lnTo>
                    <a:pt x="18" y="200"/>
                  </a:lnTo>
                  <a:lnTo>
                    <a:pt x="34" y="250"/>
                  </a:lnTo>
                  <a:lnTo>
                    <a:pt x="51" y="283"/>
                  </a:lnTo>
                  <a:lnTo>
                    <a:pt x="84" y="333"/>
                  </a:lnTo>
                  <a:lnTo>
                    <a:pt x="134" y="366"/>
                  </a:lnTo>
                  <a:lnTo>
                    <a:pt x="250" y="399"/>
                  </a:lnTo>
                  <a:lnTo>
                    <a:pt x="367" y="432"/>
                  </a:lnTo>
                  <a:lnTo>
                    <a:pt x="383" y="449"/>
                  </a:lnTo>
                  <a:lnTo>
                    <a:pt x="383" y="466"/>
                  </a:lnTo>
                  <a:lnTo>
                    <a:pt x="383" y="499"/>
                  </a:lnTo>
                  <a:lnTo>
                    <a:pt x="367" y="516"/>
                  </a:lnTo>
                  <a:lnTo>
                    <a:pt x="317" y="532"/>
                  </a:lnTo>
                  <a:lnTo>
                    <a:pt x="267" y="532"/>
                  </a:lnTo>
                  <a:lnTo>
                    <a:pt x="184" y="516"/>
                  </a:lnTo>
                  <a:lnTo>
                    <a:pt x="117" y="482"/>
                  </a:lnTo>
                  <a:lnTo>
                    <a:pt x="101" y="466"/>
                  </a:lnTo>
                  <a:lnTo>
                    <a:pt x="67" y="449"/>
                  </a:lnTo>
                  <a:lnTo>
                    <a:pt x="34" y="466"/>
                  </a:lnTo>
                  <a:lnTo>
                    <a:pt x="18" y="482"/>
                  </a:lnTo>
                  <a:lnTo>
                    <a:pt x="1" y="516"/>
                  </a:lnTo>
                  <a:lnTo>
                    <a:pt x="1" y="532"/>
                  </a:lnTo>
                  <a:lnTo>
                    <a:pt x="1" y="565"/>
                  </a:lnTo>
                  <a:lnTo>
                    <a:pt x="18" y="582"/>
                  </a:lnTo>
                  <a:lnTo>
                    <a:pt x="84" y="632"/>
                  </a:lnTo>
                  <a:lnTo>
                    <a:pt x="134" y="649"/>
                  </a:lnTo>
                  <a:lnTo>
                    <a:pt x="200" y="665"/>
                  </a:lnTo>
                  <a:lnTo>
                    <a:pt x="267" y="682"/>
                  </a:lnTo>
                  <a:lnTo>
                    <a:pt x="367" y="665"/>
                  </a:lnTo>
                  <a:lnTo>
                    <a:pt x="450" y="632"/>
                  </a:lnTo>
                  <a:lnTo>
                    <a:pt x="483" y="599"/>
                  </a:lnTo>
                  <a:lnTo>
                    <a:pt x="500" y="549"/>
                  </a:lnTo>
                  <a:lnTo>
                    <a:pt x="516" y="516"/>
                  </a:lnTo>
                  <a:lnTo>
                    <a:pt x="533" y="466"/>
                  </a:lnTo>
                  <a:lnTo>
                    <a:pt x="516" y="416"/>
                  </a:lnTo>
                  <a:lnTo>
                    <a:pt x="500" y="383"/>
                  </a:lnTo>
                  <a:lnTo>
                    <a:pt x="466" y="333"/>
                  </a:lnTo>
                  <a:lnTo>
                    <a:pt x="400" y="300"/>
                  </a:lnTo>
                  <a:lnTo>
                    <a:pt x="283" y="250"/>
                  </a:lnTo>
                  <a:lnTo>
                    <a:pt x="234" y="250"/>
                  </a:lnTo>
                  <a:lnTo>
                    <a:pt x="184" y="233"/>
                  </a:lnTo>
                  <a:lnTo>
                    <a:pt x="167" y="216"/>
                  </a:lnTo>
                  <a:lnTo>
                    <a:pt x="167" y="200"/>
                  </a:lnTo>
                  <a:lnTo>
                    <a:pt x="167" y="183"/>
                  </a:lnTo>
                  <a:lnTo>
                    <a:pt x="184" y="167"/>
                  </a:lnTo>
                  <a:lnTo>
                    <a:pt x="234" y="150"/>
                  </a:lnTo>
                  <a:lnTo>
                    <a:pt x="267" y="150"/>
                  </a:lnTo>
                  <a:lnTo>
                    <a:pt x="333" y="167"/>
                  </a:lnTo>
                  <a:lnTo>
                    <a:pt x="400" y="200"/>
                  </a:lnTo>
                  <a:lnTo>
                    <a:pt x="466" y="200"/>
                  </a:lnTo>
                  <a:lnTo>
                    <a:pt x="500" y="183"/>
                  </a:lnTo>
                  <a:lnTo>
                    <a:pt x="500" y="150"/>
                  </a:lnTo>
                  <a:lnTo>
                    <a:pt x="500" y="117"/>
                  </a:lnTo>
                  <a:lnTo>
                    <a:pt x="500" y="100"/>
                  </a:lnTo>
                  <a:lnTo>
                    <a:pt x="466" y="83"/>
                  </a:lnTo>
                  <a:lnTo>
                    <a:pt x="383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886200" y="2315425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51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7" y="499"/>
                  </a:lnTo>
                  <a:lnTo>
                    <a:pt x="51" y="549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67" y="649"/>
                  </a:lnTo>
                  <a:lnTo>
                    <a:pt x="233" y="665"/>
                  </a:lnTo>
                  <a:lnTo>
                    <a:pt x="283" y="682"/>
                  </a:lnTo>
                  <a:lnTo>
                    <a:pt x="350" y="665"/>
                  </a:lnTo>
                  <a:lnTo>
                    <a:pt x="416" y="649"/>
                  </a:lnTo>
                  <a:lnTo>
                    <a:pt x="383" y="698"/>
                  </a:lnTo>
                  <a:lnTo>
                    <a:pt x="350" y="732"/>
                  </a:lnTo>
                  <a:lnTo>
                    <a:pt x="300" y="765"/>
                  </a:lnTo>
                  <a:lnTo>
                    <a:pt x="250" y="765"/>
                  </a:lnTo>
                  <a:lnTo>
                    <a:pt x="167" y="748"/>
                  </a:lnTo>
                  <a:lnTo>
                    <a:pt x="117" y="748"/>
                  </a:lnTo>
                  <a:lnTo>
                    <a:pt x="84" y="765"/>
                  </a:lnTo>
                  <a:lnTo>
                    <a:pt x="67" y="782"/>
                  </a:lnTo>
                  <a:lnTo>
                    <a:pt x="67" y="815"/>
                  </a:lnTo>
                  <a:lnTo>
                    <a:pt x="67" y="831"/>
                  </a:lnTo>
                  <a:lnTo>
                    <a:pt x="84" y="865"/>
                  </a:lnTo>
                  <a:lnTo>
                    <a:pt x="100" y="881"/>
                  </a:lnTo>
                  <a:lnTo>
                    <a:pt x="167" y="898"/>
                  </a:lnTo>
                  <a:lnTo>
                    <a:pt x="250" y="915"/>
                  </a:lnTo>
                  <a:lnTo>
                    <a:pt x="267" y="915"/>
                  </a:lnTo>
                  <a:lnTo>
                    <a:pt x="333" y="898"/>
                  </a:lnTo>
                  <a:lnTo>
                    <a:pt x="383" y="881"/>
                  </a:lnTo>
                  <a:lnTo>
                    <a:pt x="449" y="848"/>
                  </a:lnTo>
                  <a:lnTo>
                    <a:pt x="483" y="815"/>
                  </a:lnTo>
                  <a:lnTo>
                    <a:pt x="533" y="765"/>
                  </a:lnTo>
                  <a:lnTo>
                    <a:pt x="549" y="698"/>
                  </a:lnTo>
                  <a:lnTo>
                    <a:pt x="566" y="649"/>
                  </a:lnTo>
                  <a:lnTo>
                    <a:pt x="566" y="582"/>
                  </a:lnTo>
                  <a:lnTo>
                    <a:pt x="566" y="67"/>
                  </a:lnTo>
                  <a:lnTo>
                    <a:pt x="566" y="34"/>
                  </a:lnTo>
                  <a:lnTo>
                    <a:pt x="549" y="17"/>
                  </a:lnTo>
                  <a:lnTo>
                    <a:pt x="516" y="0"/>
                  </a:lnTo>
                  <a:lnTo>
                    <a:pt x="466" y="0"/>
                  </a:lnTo>
                  <a:lnTo>
                    <a:pt x="449" y="17"/>
                  </a:lnTo>
                  <a:lnTo>
                    <a:pt x="433" y="50"/>
                  </a:lnTo>
                  <a:lnTo>
                    <a:pt x="433" y="67"/>
                  </a:lnTo>
                  <a:lnTo>
                    <a:pt x="433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3" y="499"/>
                  </a:lnTo>
                  <a:lnTo>
                    <a:pt x="150" y="449"/>
                  </a:lnTo>
                  <a:lnTo>
                    <a:pt x="150" y="399"/>
                  </a:lnTo>
                  <a:lnTo>
                    <a:pt x="150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905725" y="2315000"/>
              <a:ext cx="16250" cy="17475"/>
            </a:xfrm>
            <a:custGeom>
              <a:avLst/>
              <a:gdLst/>
              <a:ahLst/>
              <a:cxnLst/>
              <a:rect l="l" t="t" r="r" b="b"/>
              <a:pathLst>
                <a:path w="650" h="699" extrusionOk="0">
                  <a:moveTo>
                    <a:pt x="333" y="150"/>
                  </a:moveTo>
                  <a:lnTo>
                    <a:pt x="400" y="167"/>
                  </a:lnTo>
                  <a:lnTo>
                    <a:pt x="466" y="200"/>
                  </a:lnTo>
                  <a:lnTo>
                    <a:pt x="499" y="267"/>
                  </a:lnTo>
                  <a:lnTo>
                    <a:pt x="516" y="350"/>
                  </a:lnTo>
                  <a:lnTo>
                    <a:pt x="499" y="43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99"/>
                  </a:lnTo>
                  <a:lnTo>
                    <a:pt x="167" y="433"/>
                  </a:lnTo>
                  <a:lnTo>
                    <a:pt x="150" y="350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7" y="167"/>
                  </a:lnTo>
                  <a:lnTo>
                    <a:pt x="333" y="150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49" y="582"/>
                  </a:lnTo>
                  <a:lnTo>
                    <a:pt x="599" y="533"/>
                  </a:lnTo>
                  <a:lnTo>
                    <a:pt x="632" y="483"/>
                  </a:lnTo>
                  <a:lnTo>
                    <a:pt x="649" y="416"/>
                  </a:lnTo>
                  <a:lnTo>
                    <a:pt x="649" y="350"/>
                  </a:lnTo>
                  <a:lnTo>
                    <a:pt x="649" y="283"/>
                  </a:lnTo>
                  <a:lnTo>
                    <a:pt x="632" y="217"/>
                  </a:lnTo>
                  <a:lnTo>
                    <a:pt x="599" y="167"/>
                  </a:lnTo>
                  <a:lnTo>
                    <a:pt x="549" y="117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926925" y="2315000"/>
              <a:ext cx="14575" cy="17075"/>
            </a:xfrm>
            <a:custGeom>
              <a:avLst/>
              <a:gdLst/>
              <a:ahLst/>
              <a:cxnLst/>
              <a:rect l="l" t="t" r="r" b="b"/>
              <a:pathLst>
                <a:path w="583" h="683" extrusionOk="0">
                  <a:moveTo>
                    <a:pt x="34" y="1"/>
                  </a:moveTo>
                  <a:lnTo>
                    <a:pt x="17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7" y="466"/>
                  </a:lnTo>
                  <a:lnTo>
                    <a:pt x="34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83" y="666"/>
                  </a:lnTo>
                  <a:lnTo>
                    <a:pt x="233" y="682"/>
                  </a:lnTo>
                  <a:lnTo>
                    <a:pt x="350" y="682"/>
                  </a:lnTo>
                  <a:lnTo>
                    <a:pt x="399" y="666"/>
                  </a:lnTo>
                  <a:lnTo>
                    <a:pt x="449" y="632"/>
                  </a:lnTo>
                  <a:lnTo>
                    <a:pt x="483" y="599"/>
                  </a:lnTo>
                  <a:lnTo>
                    <a:pt x="532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82" y="400"/>
                  </a:lnTo>
                  <a:lnTo>
                    <a:pt x="582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32" y="17"/>
                  </a:lnTo>
                  <a:lnTo>
                    <a:pt x="499" y="1"/>
                  </a:lnTo>
                  <a:lnTo>
                    <a:pt x="483" y="17"/>
                  </a:lnTo>
                  <a:lnTo>
                    <a:pt x="449" y="34"/>
                  </a:lnTo>
                  <a:lnTo>
                    <a:pt x="433" y="51"/>
                  </a:lnTo>
                  <a:lnTo>
                    <a:pt x="433" y="84"/>
                  </a:lnTo>
                  <a:lnTo>
                    <a:pt x="433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50" y="533"/>
                  </a:lnTo>
                  <a:lnTo>
                    <a:pt x="283" y="549"/>
                  </a:lnTo>
                  <a:lnTo>
                    <a:pt x="233" y="533"/>
                  </a:lnTo>
                  <a:lnTo>
                    <a:pt x="183" y="499"/>
                  </a:lnTo>
                  <a:lnTo>
                    <a:pt x="167" y="449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4" y="34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948125" y="2315000"/>
              <a:ext cx="10825" cy="17075"/>
            </a:xfrm>
            <a:custGeom>
              <a:avLst/>
              <a:gdLst/>
              <a:ahLst/>
              <a:cxnLst/>
              <a:rect l="l" t="t" r="r" b="b"/>
              <a:pathLst>
                <a:path w="433" h="683" extrusionOk="0">
                  <a:moveTo>
                    <a:pt x="349" y="1"/>
                  </a:moveTo>
                  <a:lnTo>
                    <a:pt x="266" y="17"/>
                  </a:lnTo>
                  <a:lnTo>
                    <a:pt x="183" y="51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3" y="34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33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50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83" y="300"/>
                  </a:lnTo>
                  <a:lnTo>
                    <a:pt x="216" y="250"/>
                  </a:lnTo>
                  <a:lnTo>
                    <a:pt x="233" y="200"/>
                  </a:lnTo>
                  <a:lnTo>
                    <a:pt x="266" y="184"/>
                  </a:lnTo>
                  <a:lnTo>
                    <a:pt x="316" y="150"/>
                  </a:lnTo>
                  <a:lnTo>
                    <a:pt x="382" y="150"/>
                  </a:lnTo>
                  <a:lnTo>
                    <a:pt x="399" y="134"/>
                  </a:lnTo>
                  <a:lnTo>
                    <a:pt x="416" y="100"/>
                  </a:lnTo>
                  <a:lnTo>
                    <a:pt x="432" y="84"/>
                  </a:lnTo>
                  <a:lnTo>
                    <a:pt x="432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973475" y="2315000"/>
              <a:ext cx="16625" cy="23300"/>
            </a:xfrm>
            <a:custGeom>
              <a:avLst/>
              <a:gdLst/>
              <a:ahLst/>
              <a:cxnLst/>
              <a:rect l="l" t="t" r="r" b="b"/>
              <a:pathLst>
                <a:path w="665" h="93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7"/>
                  </a:lnTo>
                  <a:lnTo>
                    <a:pt x="499" y="283"/>
                  </a:lnTo>
                  <a:lnTo>
                    <a:pt x="515" y="350"/>
                  </a:lnTo>
                  <a:lnTo>
                    <a:pt x="499" y="416"/>
                  </a:lnTo>
                  <a:lnTo>
                    <a:pt x="449" y="483"/>
                  </a:lnTo>
                  <a:lnTo>
                    <a:pt x="399" y="533"/>
                  </a:lnTo>
                  <a:lnTo>
                    <a:pt x="333" y="549"/>
                  </a:lnTo>
                  <a:lnTo>
                    <a:pt x="266" y="533"/>
                  </a:lnTo>
                  <a:lnTo>
                    <a:pt x="200" y="483"/>
                  </a:lnTo>
                  <a:lnTo>
                    <a:pt x="166" y="416"/>
                  </a:lnTo>
                  <a:lnTo>
                    <a:pt x="150" y="350"/>
                  </a:lnTo>
                  <a:lnTo>
                    <a:pt x="166" y="283"/>
                  </a:lnTo>
                  <a:lnTo>
                    <a:pt x="200" y="217"/>
                  </a:lnTo>
                  <a:lnTo>
                    <a:pt x="266" y="167"/>
                  </a:lnTo>
                  <a:lnTo>
                    <a:pt x="333" y="150"/>
                  </a:lnTo>
                  <a:close/>
                  <a:moveTo>
                    <a:pt x="67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350"/>
                  </a:lnTo>
                  <a:lnTo>
                    <a:pt x="0" y="865"/>
                  </a:lnTo>
                  <a:lnTo>
                    <a:pt x="17" y="915"/>
                  </a:lnTo>
                  <a:lnTo>
                    <a:pt x="67" y="932"/>
                  </a:lnTo>
                  <a:lnTo>
                    <a:pt x="100" y="932"/>
                  </a:lnTo>
                  <a:lnTo>
                    <a:pt x="116" y="915"/>
                  </a:lnTo>
                  <a:lnTo>
                    <a:pt x="133" y="882"/>
                  </a:lnTo>
                  <a:lnTo>
                    <a:pt x="150" y="865"/>
                  </a:lnTo>
                  <a:lnTo>
                    <a:pt x="150" y="632"/>
                  </a:lnTo>
                  <a:lnTo>
                    <a:pt x="233" y="666"/>
                  </a:lnTo>
                  <a:lnTo>
                    <a:pt x="333" y="682"/>
                  </a:lnTo>
                  <a:lnTo>
                    <a:pt x="399" y="682"/>
                  </a:lnTo>
                  <a:lnTo>
                    <a:pt x="465" y="649"/>
                  </a:lnTo>
                  <a:lnTo>
                    <a:pt x="515" y="632"/>
                  </a:lnTo>
                  <a:lnTo>
                    <a:pt x="565" y="582"/>
                  </a:lnTo>
                  <a:lnTo>
                    <a:pt x="598" y="533"/>
                  </a:lnTo>
                  <a:lnTo>
                    <a:pt x="632" y="483"/>
                  </a:lnTo>
                  <a:lnTo>
                    <a:pt x="648" y="416"/>
                  </a:lnTo>
                  <a:lnTo>
                    <a:pt x="665" y="350"/>
                  </a:lnTo>
                  <a:lnTo>
                    <a:pt x="648" y="283"/>
                  </a:lnTo>
                  <a:lnTo>
                    <a:pt x="632" y="217"/>
                  </a:lnTo>
                  <a:lnTo>
                    <a:pt x="598" y="167"/>
                  </a:lnTo>
                  <a:lnTo>
                    <a:pt x="565" y="117"/>
                  </a:lnTo>
                  <a:lnTo>
                    <a:pt x="515" y="67"/>
                  </a:lnTo>
                  <a:lnTo>
                    <a:pt x="465" y="34"/>
                  </a:lnTo>
                  <a:lnTo>
                    <a:pt x="399" y="17"/>
                  </a:lnTo>
                  <a:lnTo>
                    <a:pt x="333" y="1"/>
                  </a:lnTo>
                  <a:lnTo>
                    <a:pt x="233" y="17"/>
                  </a:lnTo>
                  <a:lnTo>
                    <a:pt x="150" y="67"/>
                  </a:lnTo>
                  <a:lnTo>
                    <a:pt x="116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4995900" y="2315000"/>
              <a:ext cx="10425" cy="17075"/>
            </a:xfrm>
            <a:custGeom>
              <a:avLst/>
              <a:gdLst/>
              <a:ahLst/>
              <a:cxnLst/>
              <a:rect l="l" t="t" r="r" b="b"/>
              <a:pathLst>
                <a:path w="417" h="683" extrusionOk="0">
                  <a:moveTo>
                    <a:pt x="350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50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" y="649"/>
                  </a:lnTo>
                  <a:lnTo>
                    <a:pt x="17" y="666"/>
                  </a:lnTo>
                  <a:lnTo>
                    <a:pt x="50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34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200" y="250"/>
                  </a:lnTo>
                  <a:lnTo>
                    <a:pt x="233" y="200"/>
                  </a:lnTo>
                  <a:lnTo>
                    <a:pt x="267" y="184"/>
                  </a:lnTo>
                  <a:lnTo>
                    <a:pt x="300" y="150"/>
                  </a:lnTo>
                  <a:lnTo>
                    <a:pt x="383" y="150"/>
                  </a:lnTo>
                  <a:lnTo>
                    <a:pt x="400" y="134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51"/>
                  </a:lnTo>
                  <a:lnTo>
                    <a:pt x="400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008775" y="2315000"/>
              <a:ext cx="16250" cy="17475"/>
            </a:xfrm>
            <a:custGeom>
              <a:avLst/>
              <a:gdLst/>
              <a:ahLst/>
              <a:cxnLst/>
              <a:rect l="l" t="t" r="r" b="b"/>
              <a:pathLst>
                <a:path w="650" h="699" extrusionOk="0">
                  <a:moveTo>
                    <a:pt x="333" y="150"/>
                  </a:moveTo>
                  <a:lnTo>
                    <a:pt x="400" y="167"/>
                  </a:lnTo>
                  <a:lnTo>
                    <a:pt x="466" y="200"/>
                  </a:lnTo>
                  <a:lnTo>
                    <a:pt x="500" y="267"/>
                  </a:lnTo>
                  <a:lnTo>
                    <a:pt x="516" y="350"/>
                  </a:lnTo>
                  <a:lnTo>
                    <a:pt x="500" y="433"/>
                  </a:lnTo>
                  <a:lnTo>
                    <a:pt x="466" y="499"/>
                  </a:lnTo>
                  <a:lnTo>
                    <a:pt x="400" y="533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99"/>
                  </a:lnTo>
                  <a:lnTo>
                    <a:pt x="167" y="433"/>
                  </a:lnTo>
                  <a:lnTo>
                    <a:pt x="150" y="350"/>
                  </a:lnTo>
                  <a:lnTo>
                    <a:pt x="167" y="350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67" y="167"/>
                  </a:lnTo>
                  <a:lnTo>
                    <a:pt x="333" y="150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8" y="283"/>
                  </a:lnTo>
                  <a:lnTo>
                    <a:pt x="1" y="350"/>
                  </a:lnTo>
                  <a:lnTo>
                    <a:pt x="18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50" y="666"/>
                  </a:lnTo>
                  <a:lnTo>
                    <a:pt x="516" y="632"/>
                  </a:lnTo>
                  <a:lnTo>
                    <a:pt x="549" y="582"/>
                  </a:lnTo>
                  <a:lnTo>
                    <a:pt x="599" y="533"/>
                  </a:lnTo>
                  <a:lnTo>
                    <a:pt x="632" y="483"/>
                  </a:lnTo>
                  <a:lnTo>
                    <a:pt x="649" y="416"/>
                  </a:lnTo>
                  <a:lnTo>
                    <a:pt x="649" y="350"/>
                  </a:lnTo>
                  <a:lnTo>
                    <a:pt x="649" y="283"/>
                  </a:lnTo>
                  <a:lnTo>
                    <a:pt x="632" y="217"/>
                  </a:lnTo>
                  <a:lnTo>
                    <a:pt x="599" y="167"/>
                  </a:lnTo>
                  <a:lnTo>
                    <a:pt x="549" y="117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029150" y="2308775"/>
              <a:ext cx="9575" cy="23300"/>
            </a:xfrm>
            <a:custGeom>
              <a:avLst/>
              <a:gdLst/>
              <a:ahLst/>
              <a:cxnLst/>
              <a:rect l="l" t="t" r="r" b="b"/>
              <a:pathLst>
                <a:path w="383" h="932" extrusionOk="0">
                  <a:moveTo>
                    <a:pt x="233" y="0"/>
                  </a:moveTo>
                  <a:lnTo>
                    <a:pt x="167" y="34"/>
                  </a:lnTo>
                  <a:lnTo>
                    <a:pt x="133" y="84"/>
                  </a:lnTo>
                  <a:lnTo>
                    <a:pt x="117" y="150"/>
                  </a:lnTo>
                  <a:lnTo>
                    <a:pt x="100" y="216"/>
                  </a:lnTo>
                  <a:lnTo>
                    <a:pt x="100" y="233"/>
                  </a:lnTo>
                  <a:lnTo>
                    <a:pt x="34" y="233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00"/>
                  </a:lnTo>
                  <a:lnTo>
                    <a:pt x="0" y="333"/>
                  </a:lnTo>
                  <a:lnTo>
                    <a:pt x="17" y="366"/>
                  </a:lnTo>
                  <a:lnTo>
                    <a:pt x="50" y="383"/>
                  </a:lnTo>
                  <a:lnTo>
                    <a:pt x="100" y="383"/>
                  </a:lnTo>
                  <a:lnTo>
                    <a:pt x="100" y="865"/>
                  </a:lnTo>
                  <a:lnTo>
                    <a:pt x="117" y="881"/>
                  </a:lnTo>
                  <a:lnTo>
                    <a:pt x="133" y="915"/>
                  </a:lnTo>
                  <a:lnTo>
                    <a:pt x="150" y="931"/>
                  </a:lnTo>
                  <a:lnTo>
                    <a:pt x="216" y="931"/>
                  </a:lnTo>
                  <a:lnTo>
                    <a:pt x="233" y="915"/>
                  </a:lnTo>
                  <a:lnTo>
                    <a:pt x="250" y="881"/>
                  </a:lnTo>
                  <a:lnTo>
                    <a:pt x="250" y="865"/>
                  </a:lnTo>
                  <a:lnTo>
                    <a:pt x="250" y="383"/>
                  </a:lnTo>
                  <a:lnTo>
                    <a:pt x="333" y="383"/>
                  </a:lnTo>
                  <a:lnTo>
                    <a:pt x="349" y="366"/>
                  </a:lnTo>
                  <a:lnTo>
                    <a:pt x="366" y="333"/>
                  </a:lnTo>
                  <a:lnTo>
                    <a:pt x="366" y="300"/>
                  </a:lnTo>
                  <a:lnTo>
                    <a:pt x="366" y="283"/>
                  </a:lnTo>
                  <a:lnTo>
                    <a:pt x="349" y="250"/>
                  </a:lnTo>
                  <a:lnTo>
                    <a:pt x="333" y="233"/>
                  </a:lnTo>
                  <a:lnTo>
                    <a:pt x="250" y="233"/>
                  </a:lnTo>
                  <a:lnTo>
                    <a:pt x="250" y="216"/>
                  </a:lnTo>
                  <a:lnTo>
                    <a:pt x="266" y="150"/>
                  </a:lnTo>
                  <a:lnTo>
                    <a:pt x="316" y="150"/>
                  </a:lnTo>
                  <a:lnTo>
                    <a:pt x="349" y="133"/>
                  </a:lnTo>
                  <a:lnTo>
                    <a:pt x="366" y="117"/>
                  </a:lnTo>
                  <a:lnTo>
                    <a:pt x="383" y="100"/>
                  </a:lnTo>
                  <a:lnTo>
                    <a:pt x="383" y="67"/>
                  </a:lnTo>
                  <a:lnTo>
                    <a:pt x="383" y="34"/>
                  </a:lnTo>
                  <a:lnTo>
                    <a:pt x="366" y="1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5042450" y="2307950"/>
              <a:ext cx="3750" cy="24125"/>
            </a:xfrm>
            <a:custGeom>
              <a:avLst/>
              <a:gdLst/>
              <a:ahLst/>
              <a:cxnLst/>
              <a:rect l="l" t="t" r="r" b="b"/>
              <a:pathLst>
                <a:path w="150" h="965" extrusionOk="0">
                  <a:moveTo>
                    <a:pt x="50" y="0"/>
                  </a:moveTo>
                  <a:lnTo>
                    <a:pt x="33" y="17"/>
                  </a:lnTo>
                  <a:lnTo>
                    <a:pt x="0" y="33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17"/>
                  </a:lnTo>
                  <a:lnTo>
                    <a:pt x="0" y="150"/>
                  </a:lnTo>
                  <a:lnTo>
                    <a:pt x="0" y="166"/>
                  </a:lnTo>
                  <a:lnTo>
                    <a:pt x="33" y="200"/>
                  </a:lnTo>
                  <a:lnTo>
                    <a:pt x="117" y="200"/>
                  </a:lnTo>
                  <a:lnTo>
                    <a:pt x="133" y="183"/>
                  </a:lnTo>
                  <a:lnTo>
                    <a:pt x="150" y="150"/>
                  </a:lnTo>
                  <a:lnTo>
                    <a:pt x="150" y="117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33" y="33"/>
                  </a:lnTo>
                  <a:lnTo>
                    <a:pt x="117" y="17"/>
                  </a:lnTo>
                  <a:lnTo>
                    <a:pt x="83" y="0"/>
                  </a:lnTo>
                  <a:close/>
                  <a:moveTo>
                    <a:pt x="33" y="283"/>
                  </a:moveTo>
                  <a:lnTo>
                    <a:pt x="0" y="316"/>
                  </a:lnTo>
                  <a:lnTo>
                    <a:pt x="0" y="333"/>
                  </a:lnTo>
                  <a:lnTo>
                    <a:pt x="0" y="366"/>
                  </a:lnTo>
                  <a:lnTo>
                    <a:pt x="0" y="898"/>
                  </a:lnTo>
                  <a:lnTo>
                    <a:pt x="17" y="931"/>
                  </a:lnTo>
                  <a:lnTo>
                    <a:pt x="50" y="964"/>
                  </a:lnTo>
                  <a:lnTo>
                    <a:pt x="83" y="964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366"/>
                  </a:lnTo>
                  <a:lnTo>
                    <a:pt x="150" y="333"/>
                  </a:lnTo>
                  <a:lnTo>
                    <a:pt x="133" y="316"/>
                  </a:lnTo>
                  <a:lnTo>
                    <a:pt x="117" y="299"/>
                  </a:lnTo>
                  <a:lnTo>
                    <a:pt x="83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051175" y="2308350"/>
              <a:ext cx="4175" cy="23725"/>
            </a:xfrm>
            <a:custGeom>
              <a:avLst/>
              <a:gdLst/>
              <a:ahLst/>
              <a:cxnLst/>
              <a:rect l="l" t="t" r="r" b="b"/>
              <a:pathLst>
                <a:path w="167" h="949" extrusionOk="0">
                  <a:moveTo>
                    <a:pt x="50" y="1"/>
                  </a:moveTo>
                  <a:lnTo>
                    <a:pt x="33" y="17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882"/>
                  </a:lnTo>
                  <a:lnTo>
                    <a:pt x="33" y="915"/>
                  </a:lnTo>
                  <a:lnTo>
                    <a:pt x="67" y="948"/>
                  </a:lnTo>
                  <a:lnTo>
                    <a:pt x="100" y="948"/>
                  </a:lnTo>
                  <a:lnTo>
                    <a:pt x="133" y="932"/>
                  </a:lnTo>
                  <a:lnTo>
                    <a:pt x="150" y="915"/>
                  </a:lnTo>
                  <a:lnTo>
                    <a:pt x="166" y="882"/>
                  </a:lnTo>
                  <a:lnTo>
                    <a:pt x="166" y="84"/>
                  </a:lnTo>
                  <a:lnTo>
                    <a:pt x="150" y="51"/>
                  </a:lnTo>
                  <a:lnTo>
                    <a:pt x="133" y="17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059900" y="2315000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6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4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2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33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6" y="383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5" y="100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4772775" y="2356550"/>
              <a:ext cx="282150" cy="7525"/>
            </a:xfrm>
            <a:custGeom>
              <a:avLst/>
              <a:gdLst/>
              <a:ahLst/>
              <a:cxnLst/>
              <a:rect l="l" t="t" r="r" b="b"/>
              <a:pathLst>
                <a:path w="11286" h="301" extrusionOk="0">
                  <a:moveTo>
                    <a:pt x="0" y="1"/>
                  </a:moveTo>
                  <a:lnTo>
                    <a:pt x="0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772775" y="2373600"/>
              <a:ext cx="250150" cy="7500"/>
            </a:xfrm>
            <a:custGeom>
              <a:avLst/>
              <a:gdLst/>
              <a:ahLst/>
              <a:cxnLst/>
              <a:rect l="l" t="t" r="r" b="b"/>
              <a:pathLst>
                <a:path w="10006" h="300" extrusionOk="0">
                  <a:moveTo>
                    <a:pt x="0" y="0"/>
                  </a:moveTo>
                  <a:lnTo>
                    <a:pt x="0" y="299"/>
                  </a:lnTo>
                  <a:lnTo>
                    <a:pt x="10006" y="299"/>
                  </a:lnTo>
                  <a:lnTo>
                    <a:pt x="10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4772775" y="2390625"/>
              <a:ext cx="307100" cy="7500"/>
            </a:xfrm>
            <a:custGeom>
              <a:avLst/>
              <a:gdLst/>
              <a:ahLst/>
              <a:cxnLst/>
              <a:rect l="l" t="t" r="r" b="b"/>
              <a:pathLst>
                <a:path w="12284" h="300" extrusionOk="0">
                  <a:moveTo>
                    <a:pt x="0" y="1"/>
                  </a:moveTo>
                  <a:lnTo>
                    <a:pt x="0" y="300"/>
                  </a:lnTo>
                  <a:lnTo>
                    <a:pt x="12283" y="300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005875" y="2416800"/>
              <a:ext cx="115125" cy="40350"/>
            </a:xfrm>
            <a:custGeom>
              <a:avLst/>
              <a:gdLst/>
              <a:ahLst/>
              <a:cxnLst/>
              <a:rect l="l" t="t" r="r" b="b"/>
              <a:pathLst>
                <a:path w="4605" h="1614" extrusionOk="0">
                  <a:moveTo>
                    <a:pt x="1" y="1"/>
                  </a:moveTo>
                  <a:lnTo>
                    <a:pt x="1" y="1613"/>
                  </a:lnTo>
                  <a:lnTo>
                    <a:pt x="4605" y="1613"/>
                  </a:lnTo>
                  <a:lnTo>
                    <a:pt x="4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5022500" y="2425950"/>
              <a:ext cx="17900" cy="20375"/>
            </a:xfrm>
            <a:custGeom>
              <a:avLst/>
              <a:gdLst/>
              <a:ahLst/>
              <a:cxnLst/>
              <a:rect l="l" t="t" r="r" b="b"/>
              <a:pathLst>
                <a:path w="716" h="815" extrusionOk="0">
                  <a:moveTo>
                    <a:pt x="433" y="1"/>
                  </a:moveTo>
                  <a:lnTo>
                    <a:pt x="349" y="17"/>
                  </a:lnTo>
                  <a:lnTo>
                    <a:pt x="266" y="34"/>
                  </a:lnTo>
                  <a:lnTo>
                    <a:pt x="200" y="67"/>
                  </a:lnTo>
                  <a:lnTo>
                    <a:pt x="133" y="117"/>
                  </a:lnTo>
                  <a:lnTo>
                    <a:pt x="83" y="183"/>
                  </a:lnTo>
                  <a:lnTo>
                    <a:pt x="34" y="250"/>
                  </a:lnTo>
                  <a:lnTo>
                    <a:pt x="17" y="333"/>
                  </a:lnTo>
                  <a:lnTo>
                    <a:pt x="0" y="416"/>
                  </a:lnTo>
                  <a:lnTo>
                    <a:pt x="17" y="399"/>
                  </a:lnTo>
                  <a:lnTo>
                    <a:pt x="17" y="483"/>
                  </a:lnTo>
                  <a:lnTo>
                    <a:pt x="34" y="532"/>
                  </a:lnTo>
                  <a:lnTo>
                    <a:pt x="67" y="599"/>
                  </a:lnTo>
                  <a:lnTo>
                    <a:pt x="100" y="649"/>
                  </a:lnTo>
                  <a:lnTo>
                    <a:pt x="167" y="715"/>
                  </a:lnTo>
                  <a:lnTo>
                    <a:pt x="233" y="765"/>
                  </a:lnTo>
                  <a:lnTo>
                    <a:pt x="300" y="798"/>
                  </a:lnTo>
                  <a:lnTo>
                    <a:pt x="383" y="815"/>
                  </a:lnTo>
                  <a:lnTo>
                    <a:pt x="466" y="815"/>
                  </a:lnTo>
                  <a:lnTo>
                    <a:pt x="549" y="798"/>
                  </a:lnTo>
                  <a:lnTo>
                    <a:pt x="615" y="765"/>
                  </a:lnTo>
                  <a:lnTo>
                    <a:pt x="698" y="732"/>
                  </a:lnTo>
                  <a:lnTo>
                    <a:pt x="715" y="699"/>
                  </a:lnTo>
                  <a:lnTo>
                    <a:pt x="715" y="682"/>
                  </a:lnTo>
                  <a:lnTo>
                    <a:pt x="715" y="433"/>
                  </a:lnTo>
                  <a:lnTo>
                    <a:pt x="698" y="399"/>
                  </a:lnTo>
                  <a:lnTo>
                    <a:pt x="698" y="383"/>
                  </a:lnTo>
                  <a:lnTo>
                    <a:pt x="665" y="366"/>
                  </a:lnTo>
                  <a:lnTo>
                    <a:pt x="399" y="366"/>
                  </a:lnTo>
                  <a:lnTo>
                    <a:pt x="383" y="383"/>
                  </a:lnTo>
                  <a:lnTo>
                    <a:pt x="366" y="399"/>
                  </a:lnTo>
                  <a:lnTo>
                    <a:pt x="349" y="433"/>
                  </a:lnTo>
                  <a:lnTo>
                    <a:pt x="383" y="466"/>
                  </a:lnTo>
                  <a:lnTo>
                    <a:pt x="416" y="499"/>
                  </a:lnTo>
                  <a:lnTo>
                    <a:pt x="582" y="499"/>
                  </a:lnTo>
                  <a:lnTo>
                    <a:pt x="582" y="649"/>
                  </a:lnTo>
                  <a:lnTo>
                    <a:pt x="516" y="682"/>
                  </a:lnTo>
                  <a:lnTo>
                    <a:pt x="366" y="682"/>
                  </a:lnTo>
                  <a:lnTo>
                    <a:pt x="316" y="665"/>
                  </a:lnTo>
                  <a:lnTo>
                    <a:pt x="266" y="649"/>
                  </a:lnTo>
                  <a:lnTo>
                    <a:pt x="216" y="616"/>
                  </a:lnTo>
                  <a:lnTo>
                    <a:pt x="216" y="599"/>
                  </a:lnTo>
                  <a:lnTo>
                    <a:pt x="183" y="566"/>
                  </a:lnTo>
                  <a:lnTo>
                    <a:pt x="150" y="516"/>
                  </a:lnTo>
                  <a:lnTo>
                    <a:pt x="150" y="466"/>
                  </a:lnTo>
                  <a:lnTo>
                    <a:pt x="133" y="399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183" y="266"/>
                  </a:lnTo>
                  <a:lnTo>
                    <a:pt x="216" y="217"/>
                  </a:lnTo>
                  <a:lnTo>
                    <a:pt x="266" y="183"/>
                  </a:lnTo>
                  <a:lnTo>
                    <a:pt x="316" y="150"/>
                  </a:lnTo>
                  <a:lnTo>
                    <a:pt x="366" y="134"/>
                  </a:lnTo>
                  <a:lnTo>
                    <a:pt x="433" y="134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32" y="217"/>
                  </a:lnTo>
                  <a:lnTo>
                    <a:pt x="682" y="217"/>
                  </a:lnTo>
                  <a:lnTo>
                    <a:pt x="698" y="200"/>
                  </a:lnTo>
                  <a:lnTo>
                    <a:pt x="715" y="183"/>
                  </a:lnTo>
                  <a:lnTo>
                    <a:pt x="715" y="150"/>
                  </a:lnTo>
                  <a:lnTo>
                    <a:pt x="715" y="134"/>
                  </a:lnTo>
                  <a:lnTo>
                    <a:pt x="698" y="100"/>
                  </a:lnTo>
                  <a:lnTo>
                    <a:pt x="682" y="84"/>
                  </a:lnTo>
                  <a:lnTo>
                    <a:pt x="632" y="50"/>
                  </a:lnTo>
                  <a:lnTo>
                    <a:pt x="566" y="17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5044925" y="2432175"/>
              <a:ext cx="13325" cy="14575"/>
            </a:xfrm>
            <a:custGeom>
              <a:avLst/>
              <a:gdLst/>
              <a:ahLst/>
              <a:cxnLst/>
              <a:rect l="l" t="t" r="r" b="b"/>
              <a:pathLst>
                <a:path w="533" h="583" extrusionOk="0">
                  <a:moveTo>
                    <a:pt x="333" y="134"/>
                  </a:moveTo>
                  <a:lnTo>
                    <a:pt x="383" y="167"/>
                  </a:lnTo>
                  <a:lnTo>
                    <a:pt x="416" y="234"/>
                  </a:lnTo>
                  <a:lnTo>
                    <a:pt x="416" y="283"/>
                  </a:lnTo>
                  <a:lnTo>
                    <a:pt x="416" y="350"/>
                  </a:lnTo>
                  <a:lnTo>
                    <a:pt x="383" y="416"/>
                  </a:lnTo>
                  <a:lnTo>
                    <a:pt x="333" y="433"/>
                  </a:lnTo>
                  <a:lnTo>
                    <a:pt x="267" y="450"/>
                  </a:lnTo>
                  <a:lnTo>
                    <a:pt x="217" y="433"/>
                  </a:lnTo>
                  <a:lnTo>
                    <a:pt x="167" y="416"/>
                  </a:lnTo>
                  <a:lnTo>
                    <a:pt x="134" y="350"/>
                  </a:lnTo>
                  <a:lnTo>
                    <a:pt x="117" y="283"/>
                  </a:lnTo>
                  <a:lnTo>
                    <a:pt x="134" y="234"/>
                  </a:lnTo>
                  <a:lnTo>
                    <a:pt x="167" y="167"/>
                  </a:lnTo>
                  <a:lnTo>
                    <a:pt x="217" y="134"/>
                  </a:lnTo>
                  <a:close/>
                  <a:moveTo>
                    <a:pt x="267" y="1"/>
                  </a:moveTo>
                  <a:lnTo>
                    <a:pt x="217" y="17"/>
                  </a:lnTo>
                  <a:lnTo>
                    <a:pt x="167" y="34"/>
                  </a:lnTo>
                  <a:lnTo>
                    <a:pt x="117" y="51"/>
                  </a:lnTo>
                  <a:lnTo>
                    <a:pt x="67" y="84"/>
                  </a:lnTo>
                  <a:lnTo>
                    <a:pt x="51" y="134"/>
                  </a:lnTo>
                  <a:lnTo>
                    <a:pt x="18" y="184"/>
                  </a:lnTo>
                  <a:lnTo>
                    <a:pt x="1" y="234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8" y="400"/>
                  </a:lnTo>
                  <a:lnTo>
                    <a:pt x="34" y="450"/>
                  </a:lnTo>
                  <a:lnTo>
                    <a:pt x="67" y="483"/>
                  </a:lnTo>
                  <a:lnTo>
                    <a:pt x="117" y="533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267" y="583"/>
                  </a:lnTo>
                  <a:lnTo>
                    <a:pt x="333" y="566"/>
                  </a:lnTo>
                  <a:lnTo>
                    <a:pt x="383" y="549"/>
                  </a:lnTo>
                  <a:lnTo>
                    <a:pt x="416" y="533"/>
                  </a:lnTo>
                  <a:lnTo>
                    <a:pt x="466" y="483"/>
                  </a:lnTo>
                  <a:lnTo>
                    <a:pt x="500" y="450"/>
                  </a:lnTo>
                  <a:lnTo>
                    <a:pt x="516" y="400"/>
                  </a:lnTo>
                  <a:lnTo>
                    <a:pt x="533" y="350"/>
                  </a:lnTo>
                  <a:lnTo>
                    <a:pt x="533" y="283"/>
                  </a:lnTo>
                  <a:lnTo>
                    <a:pt x="533" y="234"/>
                  </a:lnTo>
                  <a:lnTo>
                    <a:pt x="516" y="184"/>
                  </a:lnTo>
                  <a:lnTo>
                    <a:pt x="500" y="134"/>
                  </a:lnTo>
                  <a:lnTo>
                    <a:pt x="466" y="84"/>
                  </a:lnTo>
                  <a:lnTo>
                    <a:pt x="416" y="51"/>
                  </a:lnTo>
                  <a:lnTo>
                    <a:pt x="383" y="34"/>
                  </a:lnTo>
                  <a:lnTo>
                    <a:pt x="333" y="1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5061550" y="2426775"/>
              <a:ext cx="7500" cy="19550"/>
            </a:xfrm>
            <a:custGeom>
              <a:avLst/>
              <a:gdLst/>
              <a:ahLst/>
              <a:cxnLst/>
              <a:rect l="l" t="t" r="r" b="b"/>
              <a:pathLst>
                <a:path w="300" h="782" extrusionOk="0">
                  <a:moveTo>
                    <a:pt x="150" y="1"/>
                  </a:moveTo>
                  <a:lnTo>
                    <a:pt x="100" y="17"/>
                  </a:lnTo>
                  <a:lnTo>
                    <a:pt x="84" y="51"/>
                  </a:lnTo>
                  <a:lnTo>
                    <a:pt x="84" y="217"/>
                  </a:lnTo>
                  <a:lnTo>
                    <a:pt x="51" y="217"/>
                  </a:lnTo>
                  <a:lnTo>
                    <a:pt x="17" y="233"/>
                  </a:lnTo>
                  <a:lnTo>
                    <a:pt x="1" y="267"/>
                  </a:lnTo>
                  <a:lnTo>
                    <a:pt x="1" y="300"/>
                  </a:lnTo>
                  <a:lnTo>
                    <a:pt x="17" y="317"/>
                  </a:lnTo>
                  <a:lnTo>
                    <a:pt x="34" y="333"/>
                  </a:lnTo>
                  <a:lnTo>
                    <a:pt x="51" y="350"/>
                  </a:lnTo>
                  <a:lnTo>
                    <a:pt x="84" y="350"/>
                  </a:lnTo>
                  <a:lnTo>
                    <a:pt x="84" y="666"/>
                  </a:lnTo>
                  <a:lnTo>
                    <a:pt x="100" y="715"/>
                  </a:lnTo>
                  <a:lnTo>
                    <a:pt x="117" y="749"/>
                  </a:lnTo>
                  <a:lnTo>
                    <a:pt x="167" y="782"/>
                  </a:lnTo>
                  <a:lnTo>
                    <a:pt x="217" y="782"/>
                  </a:lnTo>
                  <a:lnTo>
                    <a:pt x="250" y="765"/>
                  </a:lnTo>
                  <a:lnTo>
                    <a:pt x="267" y="732"/>
                  </a:lnTo>
                  <a:lnTo>
                    <a:pt x="267" y="715"/>
                  </a:lnTo>
                  <a:lnTo>
                    <a:pt x="250" y="682"/>
                  </a:lnTo>
                  <a:lnTo>
                    <a:pt x="233" y="666"/>
                  </a:lnTo>
                  <a:lnTo>
                    <a:pt x="217" y="666"/>
                  </a:lnTo>
                  <a:lnTo>
                    <a:pt x="217" y="350"/>
                  </a:lnTo>
                  <a:lnTo>
                    <a:pt x="233" y="350"/>
                  </a:lnTo>
                  <a:lnTo>
                    <a:pt x="283" y="333"/>
                  </a:lnTo>
                  <a:lnTo>
                    <a:pt x="300" y="283"/>
                  </a:lnTo>
                  <a:lnTo>
                    <a:pt x="300" y="267"/>
                  </a:lnTo>
                  <a:lnTo>
                    <a:pt x="283" y="233"/>
                  </a:lnTo>
                  <a:lnTo>
                    <a:pt x="267" y="217"/>
                  </a:lnTo>
                  <a:lnTo>
                    <a:pt x="217" y="217"/>
                  </a:lnTo>
                  <a:lnTo>
                    <a:pt x="217" y="51"/>
                  </a:lnTo>
                  <a:lnTo>
                    <a:pt x="184" y="17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082750" y="2426775"/>
              <a:ext cx="2925" cy="19975"/>
            </a:xfrm>
            <a:custGeom>
              <a:avLst/>
              <a:gdLst/>
              <a:ahLst/>
              <a:cxnLst/>
              <a:rect l="l" t="t" r="r" b="b"/>
              <a:pathLst>
                <a:path w="117" h="799" extrusionOk="0">
                  <a:moveTo>
                    <a:pt x="50" y="1"/>
                  </a:moveTo>
                  <a:lnTo>
                    <a:pt x="17" y="17"/>
                  </a:lnTo>
                  <a:lnTo>
                    <a:pt x="0" y="67"/>
                  </a:lnTo>
                  <a:lnTo>
                    <a:pt x="0" y="84"/>
                  </a:lnTo>
                  <a:lnTo>
                    <a:pt x="17" y="134"/>
                  </a:lnTo>
                  <a:lnTo>
                    <a:pt x="50" y="150"/>
                  </a:lnTo>
                  <a:lnTo>
                    <a:pt x="100" y="134"/>
                  </a:lnTo>
                  <a:lnTo>
                    <a:pt x="117" y="84"/>
                  </a:lnTo>
                  <a:lnTo>
                    <a:pt x="117" y="67"/>
                  </a:lnTo>
                  <a:lnTo>
                    <a:pt x="117" y="51"/>
                  </a:lnTo>
                  <a:lnTo>
                    <a:pt x="100" y="17"/>
                  </a:lnTo>
                  <a:lnTo>
                    <a:pt x="50" y="1"/>
                  </a:lnTo>
                  <a:close/>
                  <a:moveTo>
                    <a:pt x="50" y="233"/>
                  </a:moveTo>
                  <a:lnTo>
                    <a:pt x="17" y="250"/>
                  </a:lnTo>
                  <a:lnTo>
                    <a:pt x="0" y="300"/>
                  </a:lnTo>
                  <a:lnTo>
                    <a:pt x="0" y="732"/>
                  </a:lnTo>
                  <a:lnTo>
                    <a:pt x="17" y="782"/>
                  </a:lnTo>
                  <a:lnTo>
                    <a:pt x="50" y="799"/>
                  </a:lnTo>
                  <a:lnTo>
                    <a:pt x="67" y="799"/>
                  </a:lnTo>
                  <a:lnTo>
                    <a:pt x="100" y="782"/>
                  </a:lnTo>
                  <a:lnTo>
                    <a:pt x="117" y="732"/>
                  </a:lnTo>
                  <a:lnTo>
                    <a:pt x="117" y="300"/>
                  </a:lnTo>
                  <a:lnTo>
                    <a:pt x="117" y="283"/>
                  </a:lnTo>
                  <a:lnTo>
                    <a:pt x="100" y="250"/>
                  </a:lnTo>
                  <a:lnTo>
                    <a:pt x="50" y="2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088975" y="2426775"/>
              <a:ext cx="7925" cy="19550"/>
            </a:xfrm>
            <a:custGeom>
              <a:avLst/>
              <a:gdLst/>
              <a:ahLst/>
              <a:cxnLst/>
              <a:rect l="l" t="t" r="r" b="b"/>
              <a:pathLst>
                <a:path w="317" h="782" extrusionOk="0">
                  <a:moveTo>
                    <a:pt x="167" y="1"/>
                  </a:moveTo>
                  <a:lnTo>
                    <a:pt x="117" y="17"/>
                  </a:lnTo>
                  <a:lnTo>
                    <a:pt x="100" y="51"/>
                  </a:lnTo>
                  <a:lnTo>
                    <a:pt x="100" y="217"/>
                  </a:lnTo>
                  <a:lnTo>
                    <a:pt x="51" y="217"/>
                  </a:lnTo>
                  <a:lnTo>
                    <a:pt x="17" y="233"/>
                  </a:lnTo>
                  <a:lnTo>
                    <a:pt x="1" y="250"/>
                  </a:lnTo>
                  <a:lnTo>
                    <a:pt x="1" y="267"/>
                  </a:lnTo>
                  <a:lnTo>
                    <a:pt x="1" y="300"/>
                  </a:lnTo>
                  <a:lnTo>
                    <a:pt x="1" y="317"/>
                  </a:lnTo>
                  <a:lnTo>
                    <a:pt x="17" y="333"/>
                  </a:lnTo>
                  <a:lnTo>
                    <a:pt x="51" y="350"/>
                  </a:lnTo>
                  <a:lnTo>
                    <a:pt x="100" y="350"/>
                  </a:lnTo>
                  <a:lnTo>
                    <a:pt x="100" y="666"/>
                  </a:lnTo>
                  <a:lnTo>
                    <a:pt x="100" y="715"/>
                  </a:lnTo>
                  <a:lnTo>
                    <a:pt x="134" y="749"/>
                  </a:lnTo>
                  <a:lnTo>
                    <a:pt x="184" y="782"/>
                  </a:lnTo>
                  <a:lnTo>
                    <a:pt x="267" y="782"/>
                  </a:lnTo>
                  <a:lnTo>
                    <a:pt x="283" y="765"/>
                  </a:lnTo>
                  <a:lnTo>
                    <a:pt x="300" y="732"/>
                  </a:lnTo>
                  <a:lnTo>
                    <a:pt x="300" y="715"/>
                  </a:lnTo>
                  <a:lnTo>
                    <a:pt x="283" y="682"/>
                  </a:lnTo>
                  <a:lnTo>
                    <a:pt x="267" y="666"/>
                  </a:lnTo>
                  <a:lnTo>
                    <a:pt x="217" y="666"/>
                  </a:lnTo>
                  <a:lnTo>
                    <a:pt x="217" y="350"/>
                  </a:lnTo>
                  <a:lnTo>
                    <a:pt x="250" y="350"/>
                  </a:lnTo>
                  <a:lnTo>
                    <a:pt x="283" y="333"/>
                  </a:lnTo>
                  <a:lnTo>
                    <a:pt x="300" y="333"/>
                  </a:lnTo>
                  <a:lnTo>
                    <a:pt x="317" y="300"/>
                  </a:lnTo>
                  <a:lnTo>
                    <a:pt x="317" y="283"/>
                  </a:lnTo>
                  <a:lnTo>
                    <a:pt x="317" y="267"/>
                  </a:lnTo>
                  <a:lnTo>
                    <a:pt x="300" y="233"/>
                  </a:lnTo>
                  <a:lnTo>
                    <a:pt x="283" y="217"/>
                  </a:lnTo>
                  <a:lnTo>
                    <a:pt x="233" y="217"/>
                  </a:lnTo>
                  <a:lnTo>
                    <a:pt x="233" y="51"/>
                  </a:lnTo>
                  <a:lnTo>
                    <a:pt x="200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101875" y="2427200"/>
              <a:ext cx="3325" cy="19125"/>
            </a:xfrm>
            <a:custGeom>
              <a:avLst/>
              <a:gdLst/>
              <a:ahLst/>
              <a:cxnLst/>
              <a:rect l="l" t="t" r="r" b="b"/>
              <a:pathLst>
                <a:path w="133" h="765" extrusionOk="0">
                  <a:moveTo>
                    <a:pt x="33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499"/>
                  </a:lnTo>
                  <a:lnTo>
                    <a:pt x="17" y="532"/>
                  </a:lnTo>
                  <a:lnTo>
                    <a:pt x="50" y="549"/>
                  </a:lnTo>
                  <a:lnTo>
                    <a:pt x="83" y="549"/>
                  </a:lnTo>
                  <a:lnTo>
                    <a:pt x="100" y="532"/>
                  </a:lnTo>
                  <a:lnTo>
                    <a:pt x="116" y="516"/>
                  </a:lnTo>
                  <a:lnTo>
                    <a:pt x="133" y="499"/>
                  </a:lnTo>
                  <a:lnTo>
                    <a:pt x="133" y="50"/>
                  </a:lnTo>
                  <a:lnTo>
                    <a:pt x="116" y="17"/>
                  </a:lnTo>
                  <a:lnTo>
                    <a:pt x="83" y="0"/>
                  </a:lnTo>
                  <a:close/>
                  <a:moveTo>
                    <a:pt x="33" y="615"/>
                  </a:moveTo>
                  <a:lnTo>
                    <a:pt x="17" y="632"/>
                  </a:lnTo>
                  <a:lnTo>
                    <a:pt x="0" y="665"/>
                  </a:lnTo>
                  <a:lnTo>
                    <a:pt x="0" y="682"/>
                  </a:lnTo>
                  <a:lnTo>
                    <a:pt x="0" y="715"/>
                  </a:lnTo>
                  <a:lnTo>
                    <a:pt x="17" y="748"/>
                  </a:lnTo>
                  <a:lnTo>
                    <a:pt x="67" y="765"/>
                  </a:lnTo>
                  <a:lnTo>
                    <a:pt x="116" y="748"/>
                  </a:lnTo>
                  <a:lnTo>
                    <a:pt x="133" y="715"/>
                  </a:lnTo>
                  <a:lnTo>
                    <a:pt x="133" y="682"/>
                  </a:lnTo>
                  <a:lnTo>
                    <a:pt x="133" y="665"/>
                  </a:lnTo>
                  <a:lnTo>
                    <a:pt x="116" y="632"/>
                  </a:lnTo>
                  <a:lnTo>
                    <a:pt x="100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6162700" y="2021650"/>
              <a:ext cx="412650" cy="201550"/>
            </a:xfrm>
            <a:custGeom>
              <a:avLst/>
              <a:gdLst/>
              <a:ahLst/>
              <a:cxnLst/>
              <a:rect l="l" t="t" r="r" b="b"/>
              <a:pathLst>
                <a:path w="16506" h="8062" extrusionOk="0">
                  <a:moveTo>
                    <a:pt x="1" y="0"/>
                  </a:moveTo>
                  <a:lnTo>
                    <a:pt x="1" y="8061"/>
                  </a:lnTo>
                  <a:lnTo>
                    <a:pt x="16505" y="8061"/>
                  </a:lnTo>
                  <a:lnTo>
                    <a:pt x="16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6499275" y="1978025"/>
              <a:ext cx="59450" cy="43650"/>
            </a:xfrm>
            <a:custGeom>
              <a:avLst/>
              <a:gdLst/>
              <a:ahLst/>
              <a:cxnLst/>
              <a:rect l="l" t="t" r="r" b="b"/>
              <a:pathLst>
                <a:path w="2378" h="1746" extrusionOk="0">
                  <a:moveTo>
                    <a:pt x="1198" y="0"/>
                  </a:moveTo>
                  <a:lnTo>
                    <a:pt x="1" y="1745"/>
                  </a:lnTo>
                  <a:lnTo>
                    <a:pt x="2378" y="1745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6197200" y="2049475"/>
              <a:ext cx="16225" cy="23725"/>
            </a:xfrm>
            <a:custGeom>
              <a:avLst/>
              <a:gdLst/>
              <a:ahLst/>
              <a:cxnLst/>
              <a:rect l="l" t="t" r="r" b="b"/>
              <a:pathLst>
                <a:path w="649" h="949" extrusionOk="0">
                  <a:moveTo>
                    <a:pt x="50" y="1"/>
                  </a:moveTo>
                  <a:lnTo>
                    <a:pt x="17" y="18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882"/>
                  </a:lnTo>
                  <a:lnTo>
                    <a:pt x="0" y="915"/>
                  </a:lnTo>
                  <a:lnTo>
                    <a:pt x="17" y="932"/>
                  </a:lnTo>
                  <a:lnTo>
                    <a:pt x="50" y="948"/>
                  </a:lnTo>
                  <a:lnTo>
                    <a:pt x="100" y="948"/>
                  </a:lnTo>
                  <a:lnTo>
                    <a:pt x="133" y="932"/>
                  </a:lnTo>
                  <a:lnTo>
                    <a:pt x="150" y="915"/>
                  </a:lnTo>
                  <a:lnTo>
                    <a:pt x="150" y="882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2"/>
                  </a:lnTo>
                  <a:lnTo>
                    <a:pt x="515" y="915"/>
                  </a:lnTo>
                  <a:lnTo>
                    <a:pt x="532" y="932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2"/>
                  </a:lnTo>
                  <a:lnTo>
                    <a:pt x="648" y="915"/>
                  </a:lnTo>
                  <a:lnTo>
                    <a:pt x="648" y="882"/>
                  </a:lnTo>
                  <a:lnTo>
                    <a:pt x="648" y="84"/>
                  </a:lnTo>
                  <a:lnTo>
                    <a:pt x="648" y="51"/>
                  </a:lnTo>
                  <a:lnTo>
                    <a:pt x="632" y="18"/>
                  </a:lnTo>
                  <a:lnTo>
                    <a:pt x="599" y="1"/>
                  </a:lnTo>
                  <a:lnTo>
                    <a:pt x="549" y="1"/>
                  </a:lnTo>
                  <a:lnTo>
                    <a:pt x="532" y="18"/>
                  </a:lnTo>
                  <a:lnTo>
                    <a:pt x="515" y="51"/>
                  </a:lnTo>
                  <a:lnTo>
                    <a:pt x="499" y="84"/>
                  </a:lnTo>
                  <a:lnTo>
                    <a:pt x="499" y="40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3" y="1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6219625" y="2056125"/>
              <a:ext cx="16650" cy="17475"/>
            </a:xfrm>
            <a:custGeom>
              <a:avLst/>
              <a:gdLst/>
              <a:ahLst/>
              <a:cxnLst/>
              <a:rect l="l" t="t" r="r" b="b"/>
              <a:pathLst>
                <a:path w="666" h="699" extrusionOk="0">
                  <a:moveTo>
                    <a:pt x="333" y="134"/>
                  </a:moveTo>
                  <a:lnTo>
                    <a:pt x="400" y="150"/>
                  </a:lnTo>
                  <a:lnTo>
                    <a:pt x="450" y="184"/>
                  </a:lnTo>
                  <a:lnTo>
                    <a:pt x="499" y="217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84" y="217"/>
                  </a:lnTo>
                  <a:lnTo>
                    <a:pt x="217" y="184"/>
                  </a:lnTo>
                  <a:lnTo>
                    <a:pt x="267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17"/>
                  </a:lnTo>
                  <a:lnTo>
                    <a:pt x="51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1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51" y="533"/>
                  </a:lnTo>
                  <a:lnTo>
                    <a:pt x="101" y="583"/>
                  </a:lnTo>
                  <a:lnTo>
                    <a:pt x="150" y="632"/>
                  </a:lnTo>
                  <a:lnTo>
                    <a:pt x="200" y="666"/>
                  </a:lnTo>
                  <a:lnTo>
                    <a:pt x="267" y="682"/>
                  </a:lnTo>
                  <a:lnTo>
                    <a:pt x="333" y="699"/>
                  </a:lnTo>
                  <a:lnTo>
                    <a:pt x="400" y="682"/>
                  </a:lnTo>
                  <a:lnTo>
                    <a:pt x="466" y="666"/>
                  </a:lnTo>
                  <a:lnTo>
                    <a:pt x="533" y="64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83" y="516"/>
                  </a:lnTo>
                  <a:lnTo>
                    <a:pt x="549" y="499"/>
                  </a:lnTo>
                  <a:lnTo>
                    <a:pt x="499" y="499"/>
                  </a:lnTo>
                  <a:lnTo>
                    <a:pt x="483" y="516"/>
                  </a:lnTo>
                  <a:lnTo>
                    <a:pt x="416" y="549"/>
                  </a:lnTo>
                  <a:lnTo>
                    <a:pt x="333" y="549"/>
                  </a:lnTo>
                  <a:lnTo>
                    <a:pt x="267" y="533"/>
                  </a:lnTo>
                  <a:lnTo>
                    <a:pt x="200" y="483"/>
                  </a:lnTo>
                  <a:lnTo>
                    <a:pt x="167" y="450"/>
                  </a:lnTo>
                  <a:lnTo>
                    <a:pt x="150" y="400"/>
                  </a:lnTo>
                  <a:lnTo>
                    <a:pt x="599" y="400"/>
                  </a:lnTo>
                  <a:lnTo>
                    <a:pt x="632" y="383"/>
                  </a:lnTo>
                  <a:lnTo>
                    <a:pt x="666" y="350"/>
                  </a:lnTo>
                  <a:lnTo>
                    <a:pt x="666" y="317"/>
                  </a:lnTo>
                  <a:lnTo>
                    <a:pt x="649" y="267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1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6240825" y="2056125"/>
              <a:ext cx="10400" cy="17075"/>
            </a:xfrm>
            <a:custGeom>
              <a:avLst/>
              <a:gdLst/>
              <a:ahLst/>
              <a:cxnLst/>
              <a:rect l="l" t="t" r="r" b="b"/>
              <a:pathLst>
                <a:path w="416" h="683" extrusionOk="0">
                  <a:moveTo>
                    <a:pt x="350" y="1"/>
                  </a:moveTo>
                  <a:lnTo>
                    <a:pt x="266" y="17"/>
                  </a:lnTo>
                  <a:lnTo>
                    <a:pt x="183" y="51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84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17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6"/>
                  </a:lnTo>
                  <a:lnTo>
                    <a:pt x="133" y="649"/>
                  </a:lnTo>
                  <a:lnTo>
                    <a:pt x="150" y="616"/>
                  </a:lnTo>
                  <a:lnTo>
                    <a:pt x="150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66" y="184"/>
                  </a:lnTo>
                  <a:lnTo>
                    <a:pt x="300" y="167"/>
                  </a:lnTo>
                  <a:lnTo>
                    <a:pt x="350" y="150"/>
                  </a:lnTo>
                  <a:lnTo>
                    <a:pt x="383" y="150"/>
                  </a:lnTo>
                  <a:lnTo>
                    <a:pt x="399" y="134"/>
                  </a:lnTo>
                  <a:lnTo>
                    <a:pt x="416" y="117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6252875" y="2056125"/>
              <a:ext cx="16650" cy="17075"/>
            </a:xfrm>
            <a:custGeom>
              <a:avLst/>
              <a:gdLst/>
              <a:ahLst/>
              <a:cxnLst/>
              <a:rect l="l" t="t" r="r" b="b"/>
              <a:pathLst>
                <a:path w="666" h="683" extrusionOk="0">
                  <a:moveTo>
                    <a:pt x="333" y="134"/>
                  </a:moveTo>
                  <a:lnTo>
                    <a:pt x="399" y="150"/>
                  </a:lnTo>
                  <a:lnTo>
                    <a:pt x="449" y="184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7" y="184"/>
                  </a:lnTo>
                  <a:lnTo>
                    <a:pt x="266" y="150"/>
                  </a:lnTo>
                  <a:lnTo>
                    <a:pt x="333" y="134"/>
                  </a:lnTo>
                  <a:close/>
                  <a:moveTo>
                    <a:pt x="333" y="1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4" y="466"/>
                  </a:lnTo>
                  <a:lnTo>
                    <a:pt x="50" y="516"/>
                  </a:lnTo>
                  <a:lnTo>
                    <a:pt x="100" y="583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6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49" y="499"/>
                  </a:lnTo>
                  <a:lnTo>
                    <a:pt x="532" y="483"/>
                  </a:lnTo>
                  <a:lnTo>
                    <a:pt x="499" y="499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33" y="549"/>
                  </a:lnTo>
                  <a:lnTo>
                    <a:pt x="266" y="516"/>
                  </a:lnTo>
                  <a:lnTo>
                    <a:pt x="200" y="483"/>
                  </a:lnTo>
                  <a:lnTo>
                    <a:pt x="183" y="433"/>
                  </a:lnTo>
                  <a:lnTo>
                    <a:pt x="167" y="400"/>
                  </a:lnTo>
                  <a:lnTo>
                    <a:pt x="599" y="400"/>
                  </a:lnTo>
                  <a:lnTo>
                    <a:pt x="632" y="383"/>
                  </a:lnTo>
                  <a:lnTo>
                    <a:pt x="665" y="333"/>
                  </a:lnTo>
                  <a:lnTo>
                    <a:pt x="665" y="317"/>
                  </a:lnTo>
                  <a:lnTo>
                    <a:pt x="649" y="267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1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6273650" y="2049475"/>
              <a:ext cx="5850" cy="10000"/>
            </a:xfrm>
            <a:custGeom>
              <a:avLst/>
              <a:gdLst/>
              <a:ahLst/>
              <a:cxnLst/>
              <a:rect l="l" t="t" r="r" b="b"/>
              <a:pathLst>
                <a:path w="234" h="400" extrusionOk="0">
                  <a:moveTo>
                    <a:pt x="133" y="1"/>
                  </a:moveTo>
                  <a:lnTo>
                    <a:pt x="100" y="18"/>
                  </a:lnTo>
                  <a:lnTo>
                    <a:pt x="67" y="34"/>
                  </a:lnTo>
                  <a:lnTo>
                    <a:pt x="50" y="67"/>
                  </a:lnTo>
                  <a:lnTo>
                    <a:pt x="50" y="101"/>
                  </a:lnTo>
                  <a:lnTo>
                    <a:pt x="50" y="134"/>
                  </a:lnTo>
                  <a:lnTo>
                    <a:pt x="67" y="150"/>
                  </a:lnTo>
                  <a:lnTo>
                    <a:pt x="100" y="184"/>
                  </a:lnTo>
                  <a:lnTo>
                    <a:pt x="117" y="184"/>
                  </a:lnTo>
                  <a:lnTo>
                    <a:pt x="117" y="234"/>
                  </a:lnTo>
                  <a:lnTo>
                    <a:pt x="100" y="267"/>
                  </a:lnTo>
                  <a:lnTo>
                    <a:pt x="67" y="300"/>
                  </a:lnTo>
                  <a:lnTo>
                    <a:pt x="34" y="317"/>
                  </a:lnTo>
                  <a:lnTo>
                    <a:pt x="1" y="333"/>
                  </a:lnTo>
                  <a:lnTo>
                    <a:pt x="1" y="367"/>
                  </a:lnTo>
                  <a:lnTo>
                    <a:pt x="17" y="383"/>
                  </a:lnTo>
                  <a:lnTo>
                    <a:pt x="50" y="400"/>
                  </a:lnTo>
                  <a:lnTo>
                    <a:pt x="117" y="383"/>
                  </a:lnTo>
                  <a:lnTo>
                    <a:pt x="167" y="333"/>
                  </a:lnTo>
                  <a:lnTo>
                    <a:pt x="200" y="300"/>
                  </a:lnTo>
                  <a:lnTo>
                    <a:pt x="217" y="250"/>
                  </a:lnTo>
                  <a:lnTo>
                    <a:pt x="233" y="200"/>
                  </a:lnTo>
                  <a:lnTo>
                    <a:pt x="233" y="134"/>
                  </a:lnTo>
                  <a:lnTo>
                    <a:pt x="233" y="117"/>
                  </a:lnTo>
                  <a:lnTo>
                    <a:pt x="233" y="67"/>
                  </a:lnTo>
                  <a:lnTo>
                    <a:pt x="217" y="34"/>
                  </a:lnTo>
                  <a:lnTo>
                    <a:pt x="183" y="18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6280300" y="2056125"/>
              <a:ext cx="12900" cy="16650"/>
            </a:xfrm>
            <a:custGeom>
              <a:avLst/>
              <a:gdLst/>
              <a:ahLst/>
              <a:cxnLst/>
              <a:rect l="l" t="t" r="r" b="b"/>
              <a:pathLst>
                <a:path w="516" h="666" extrusionOk="0">
                  <a:moveTo>
                    <a:pt x="266" y="1"/>
                  </a:moveTo>
                  <a:lnTo>
                    <a:pt x="167" y="17"/>
                  </a:lnTo>
                  <a:lnTo>
                    <a:pt x="100" y="51"/>
                  </a:lnTo>
                  <a:lnTo>
                    <a:pt x="67" y="84"/>
                  </a:lnTo>
                  <a:lnTo>
                    <a:pt x="34" y="117"/>
                  </a:lnTo>
                  <a:lnTo>
                    <a:pt x="17" y="150"/>
                  </a:lnTo>
                  <a:lnTo>
                    <a:pt x="17" y="200"/>
                  </a:lnTo>
                  <a:lnTo>
                    <a:pt x="17" y="250"/>
                  </a:lnTo>
                  <a:lnTo>
                    <a:pt x="34" y="283"/>
                  </a:lnTo>
                  <a:lnTo>
                    <a:pt x="84" y="333"/>
                  </a:lnTo>
                  <a:lnTo>
                    <a:pt x="133" y="366"/>
                  </a:lnTo>
                  <a:lnTo>
                    <a:pt x="250" y="400"/>
                  </a:lnTo>
                  <a:lnTo>
                    <a:pt x="316" y="416"/>
                  </a:lnTo>
                  <a:lnTo>
                    <a:pt x="383" y="450"/>
                  </a:lnTo>
                  <a:lnTo>
                    <a:pt x="383" y="466"/>
                  </a:lnTo>
                  <a:lnTo>
                    <a:pt x="383" y="483"/>
                  </a:lnTo>
                  <a:lnTo>
                    <a:pt x="383" y="499"/>
                  </a:lnTo>
                  <a:lnTo>
                    <a:pt x="366" y="533"/>
                  </a:lnTo>
                  <a:lnTo>
                    <a:pt x="316" y="549"/>
                  </a:lnTo>
                  <a:lnTo>
                    <a:pt x="283" y="549"/>
                  </a:lnTo>
                  <a:lnTo>
                    <a:pt x="200" y="533"/>
                  </a:lnTo>
                  <a:lnTo>
                    <a:pt x="133" y="499"/>
                  </a:lnTo>
                  <a:lnTo>
                    <a:pt x="117" y="483"/>
                  </a:lnTo>
                  <a:lnTo>
                    <a:pt x="100" y="483"/>
                  </a:lnTo>
                  <a:lnTo>
                    <a:pt x="67" y="466"/>
                  </a:lnTo>
                  <a:lnTo>
                    <a:pt x="50" y="483"/>
                  </a:lnTo>
                  <a:lnTo>
                    <a:pt x="17" y="499"/>
                  </a:lnTo>
                  <a:lnTo>
                    <a:pt x="0" y="533"/>
                  </a:lnTo>
                  <a:lnTo>
                    <a:pt x="17" y="583"/>
                  </a:lnTo>
                  <a:lnTo>
                    <a:pt x="67" y="616"/>
                  </a:lnTo>
                  <a:lnTo>
                    <a:pt x="133" y="649"/>
                  </a:lnTo>
                  <a:lnTo>
                    <a:pt x="200" y="666"/>
                  </a:lnTo>
                  <a:lnTo>
                    <a:pt x="266" y="666"/>
                  </a:lnTo>
                  <a:lnTo>
                    <a:pt x="350" y="649"/>
                  </a:lnTo>
                  <a:lnTo>
                    <a:pt x="433" y="616"/>
                  </a:lnTo>
                  <a:lnTo>
                    <a:pt x="466" y="583"/>
                  </a:lnTo>
                  <a:lnTo>
                    <a:pt x="499" y="549"/>
                  </a:lnTo>
                  <a:lnTo>
                    <a:pt x="516" y="499"/>
                  </a:lnTo>
                  <a:lnTo>
                    <a:pt x="516" y="466"/>
                  </a:lnTo>
                  <a:lnTo>
                    <a:pt x="516" y="416"/>
                  </a:lnTo>
                  <a:lnTo>
                    <a:pt x="499" y="366"/>
                  </a:lnTo>
                  <a:lnTo>
                    <a:pt x="449" y="317"/>
                  </a:lnTo>
                  <a:lnTo>
                    <a:pt x="399" y="283"/>
                  </a:lnTo>
                  <a:lnTo>
                    <a:pt x="266" y="250"/>
                  </a:lnTo>
                  <a:lnTo>
                    <a:pt x="217" y="234"/>
                  </a:lnTo>
                  <a:lnTo>
                    <a:pt x="183" y="217"/>
                  </a:lnTo>
                  <a:lnTo>
                    <a:pt x="167" y="200"/>
                  </a:lnTo>
                  <a:lnTo>
                    <a:pt x="183" y="167"/>
                  </a:lnTo>
                  <a:lnTo>
                    <a:pt x="217" y="150"/>
                  </a:lnTo>
                  <a:lnTo>
                    <a:pt x="266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66" y="200"/>
                  </a:lnTo>
                  <a:lnTo>
                    <a:pt x="482" y="184"/>
                  </a:lnTo>
                  <a:lnTo>
                    <a:pt x="499" y="150"/>
                  </a:lnTo>
                  <a:lnTo>
                    <a:pt x="499" y="117"/>
                  </a:lnTo>
                  <a:lnTo>
                    <a:pt x="482" y="101"/>
                  </a:lnTo>
                  <a:lnTo>
                    <a:pt x="466" y="84"/>
                  </a:lnTo>
                  <a:lnTo>
                    <a:pt x="366" y="17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6307300" y="2056125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67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400" y="649"/>
                  </a:lnTo>
                  <a:lnTo>
                    <a:pt x="400" y="649"/>
                  </a:lnTo>
                  <a:lnTo>
                    <a:pt x="383" y="699"/>
                  </a:lnTo>
                  <a:lnTo>
                    <a:pt x="350" y="749"/>
                  </a:lnTo>
                  <a:lnTo>
                    <a:pt x="300" y="765"/>
                  </a:lnTo>
                  <a:lnTo>
                    <a:pt x="234" y="782"/>
                  </a:lnTo>
                  <a:lnTo>
                    <a:pt x="150" y="765"/>
                  </a:lnTo>
                  <a:lnTo>
                    <a:pt x="134" y="749"/>
                  </a:lnTo>
                  <a:lnTo>
                    <a:pt x="101" y="749"/>
                  </a:lnTo>
                  <a:lnTo>
                    <a:pt x="84" y="765"/>
                  </a:lnTo>
                  <a:lnTo>
                    <a:pt x="67" y="799"/>
                  </a:lnTo>
                  <a:lnTo>
                    <a:pt x="51" y="832"/>
                  </a:lnTo>
                  <a:lnTo>
                    <a:pt x="67" y="848"/>
                  </a:lnTo>
                  <a:lnTo>
                    <a:pt x="67" y="865"/>
                  </a:lnTo>
                  <a:lnTo>
                    <a:pt x="101" y="882"/>
                  </a:lnTo>
                  <a:lnTo>
                    <a:pt x="167" y="915"/>
                  </a:lnTo>
                  <a:lnTo>
                    <a:pt x="300" y="915"/>
                  </a:lnTo>
                  <a:lnTo>
                    <a:pt x="367" y="898"/>
                  </a:lnTo>
                  <a:lnTo>
                    <a:pt x="416" y="865"/>
                  </a:lnTo>
                  <a:lnTo>
                    <a:pt x="466" y="832"/>
                  </a:lnTo>
                  <a:lnTo>
                    <a:pt x="516" y="782"/>
                  </a:lnTo>
                  <a:lnTo>
                    <a:pt x="533" y="716"/>
                  </a:lnTo>
                  <a:lnTo>
                    <a:pt x="549" y="666"/>
                  </a:lnTo>
                  <a:lnTo>
                    <a:pt x="566" y="599"/>
                  </a:lnTo>
                  <a:lnTo>
                    <a:pt x="566" y="84"/>
                  </a:lnTo>
                  <a:lnTo>
                    <a:pt x="549" y="51"/>
                  </a:lnTo>
                  <a:lnTo>
                    <a:pt x="533" y="34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16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00" y="450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4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1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6326850" y="2056975"/>
              <a:ext cx="15800" cy="16625"/>
            </a:xfrm>
            <a:custGeom>
              <a:avLst/>
              <a:gdLst/>
              <a:ahLst/>
              <a:cxnLst/>
              <a:rect l="l" t="t" r="r" b="b"/>
              <a:pathLst>
                <a:path w="632" h="665" extrusionOk="0">
                  <a:moveTo>
                    <a:pt x="316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82" y="249"/>
                  </a:lnTo>
                  <a:lnTo>
                    <a:pt x="499" y="332"/>
                  </a:lnTo>
                  <a:lnTo>
                    <a:pt x="482" y="399"/>
                  </a:lnTo>
                  <a:lnTo>
                    <a:pt x="449" y="465"/>
                  </a:lnTo>
                  <a:lnTo>
                    <a:pt x="399" y="515"/>
                  </a:lnTo>
                  <a:lnTo>
                    <a:pt x="249" y="515"/>
                  </a:lnTo>
                  <a:lnTo>
                    <a:pt x="199" y="465"/>
                  </a:lnTo>
                  <a:lnTo>
                    <a:pt x="150" y="399"/>
                  </a:lnTo>
                  <a:lnTo>
                    <a:pt x="150" y="332"/>
                  </a:lnTo>
                  <a:lnTo>
                    <a:pt x="150" y="316"/>
                  </a:lnTo>
                  <a:lnTo>
                    <a:pt x="166" y="249"/>
                  </a:lnTo>
                  <a:lnTo>
                    <a:pt x="199" y="183"/>
                  </a:lnTo>
                  <a:lnTo>
                    <a:pt x="249" y="150"/>
                  </a:lnTo>
                  <a:lnTo>
                    <a:pt x="316" y="133"/>
                  </a:lnTo>
                  <a:close/>
                  <a:moveTo>
                    <a:pt x="249" y="0"/>
                  </a:moveTo>
                  <a:lnTo>
                    <a:pt x="199" y="33"/>
                  </a:lnTo>
                  <a:lnTo>
                    <a:pt x="133" y="67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0" y="266"/>
                  </a:lnTo>
                  <a:lnTo>
                    <a:pt x="0" y="332"/>
                  </a:lnTo>
                  <a:lnTo>
                    <a:pt x="0" y="399"/>
                  </a:lnTo>
                  <a:lnTo>
                    <a:pt x="17" y="449"/>
                  </a:lnTo>
                  <a:lnTo>
                    <a:pt x="50" y="499"/>
                  </a:lnTo>
                  <a:lnTo>
                    <a:pt x="83" y="549"/>
                  </a:lnTo>
                  <a:lnTo>
                    <a:pt x="133" y="598"/>
                  </a:lnTo>
                  <a:lnTo>
                    <a:pt x="199" y="632"/>
                  </a:lnTo>
                  <a:lnTo>
                    <a:pt x="249" y="648"/>
                  </a:lnTo>
                  <a:lnTo>
                    <a:pt x="316" y="665"/>
                  </a:lnTo>
                  <a:lnTo>
                    <a:pt x="382" y="648"/>
                  </a:lnTo>
                  <a:lnTo>
                    <a:pt x="449" y="632"/>
                  </a:lnTo>
                  <a:lnTo>
                    <a:pt x="499" y="598"/>
                  </a:lnTo>
                  <a:lnTo>
                    <a:pt x="549" y="549"/>
                  </a:lnTo>
                  <a:lnTo>
                    <a:pt x="582" y="499"/>
                  </a:lnTo>
                  <a:lnTo>
                    <a:pt x="615" y="449"/>
                  </a:lnTo>
                  <a:lnTo>
                    <a:pt x="632" y="399"/>
                  </a:lnTo>
                  <a:lnTo>
                    <a:pt x="632" y="332"/>
                  </a:lnTo>
                  <a:lnTo>
                    <a:pt x="632" y="266"/>
                  </a:lnTo>
                  <a:lnTo>
                    <a:pt x="615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63480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400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6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6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400"/>
                  </a:lnTo>
                  <a:lnTo>
                    <a:pt x="566" y="84"/>
                  </a:lnTo>
                  <a:lnTo>
                    <a:pt x="566" y="51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33" y="51"/>
                  </a:lnTo>
                  <a:lnTo>
                    <a:pt x="416" y="84"/>
                  </a:lnTo>
                  <a:lnTo>
                    <a:pt x="416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17" y="533"/>
                  </a:lnTo>
                  <a:lnTo>
                    <a:pt x="184" y="499"/>
                  </a:lnTo>
                  <a:lnTo>
                    <a:pt x="150" y="450"/>
                  </a:lnTo>
                  <a:lnTo>
                    <a:pt x="134" y="400"/>
                  </a:lnTo>
                  <a:lnTo>
                    <a:pt x="134" y="84"/>
                  </a:lnTo>
                  <a:lnTo>
                    <a:pt x="134" y="51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6369225" y="2056125"/>
              <a:ext cx="10400" cy="17075"/>
            </a:xfrm>
            <a:custGeom>
              <a:avLst/>
              <a:gdLst/>
              <a:ahLst/>
              <a:cxnLst/>
              <a:rect l="l" t="t" r="r" b="b"/>
              <a:pathLst>
                <a:path w="416" h="683" extrusionOk="0">
                  <a:moveTo>
                    <a:pt x="333" y="1"/>
                  </a:moveTo>
                  <a:lnTo>
                    <a:pt x="250" y="17"/>
                  </a:lnTo>
                  <a:lnTo>
                    <a:pt x="167" y="51"/>
                  </a:lnTo>
                  <a:lnTo>
                    <a:pt x="133" y="84"/>
                  </a:lnTo>
                  <a:lnTo>
                    <a:pt x="117" y="34"/>
                  </a:lnTo>
                  <a:lnTo>
                    <a:pt x="83" y="17"/>
                  </a:ln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616"/>
                  </a:lnTo>
                  <a:lnTo>
                    <a:pt x="17" y="649"/>
                  </a:lnTo>
                  <a:lnTo>
                    <a:pt x="50" y="682"/>
                  </a:lnTo>
                  <a:lnTo>
                    <a:pt x="83" y="682"/>
                  </a:lnTo>
                  <a:lnTo>
                    <a:pt x="117" y="666"/>
                  </a:lnTo>
                  <a:lnTo>
                    <a:pt x="133" y="649"/>
                  </a:lnTo>
                  <a:lnTo>
                    <a:pt x="133" y="616"/>
                  </a:lnTo>
                  <a:lnTo>
                    <a:pt x="133" y="350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66" y="184"/>
                  </a:lnTo>
                  <a:lnTo>
                    <a:pt x="300" y="167"/>
                  </a:lnTo>
                  <a:lnTo>
                    <a:pt x="333" y="150"/>
                  </a:lnTo>
                  <a:lnTo>
                    <a:pt x="366" y="150"/>
                  </a:lnTo>
                  <a:lnTo>
                    <a:pt x="399" y="134"/>
                  </a:lnTo>
                  <a:lnTo>
                    <a:pt x="399" y="117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399" y="34"/>
                  </a:lnTo>
                  <a:lnTo>
                    <a:pt x="399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6392500" y="2056125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316" y="150"/>
                  </a:moveTo>
                  <a:lnTo>
                    <a:pt x="382" y="167"/>
                  </a:lnTo>
                  <a:lnTo>
                    <a:pt x="449" y="217"/>
                  </a:lnTo>
                  <a:lnTo>
                    <a:pt x="482" y="283"/>
                  </a:lnTo>
                  <a:lnTo>
                    <a:pt x="499" y="350"/>
                  </a:lnTo>
                  <a:lnTo>
                    <a:pt x="482" y="433"/>
                  </a:lnTo>
                  <a:lnTo>
                    <a:pt x="449" y="499"/>
                  </a:lnTo>
                  <a:lnTo>
                    <a:pt x="382" y="533"/>
                  </a:lnTo>
                  <a:lnTo>
                    <a:pt x="316" y="549"/>
                  </a:lnTo>
                  <a:lnTo>
                    <a:pt x="249" y="533"/>
                  </a:lnTo>
                  <a:lnTo>
                    <a:pt x="200" y="499"/>
                  </a:lnTo>
                  <a:lnTo>
                    <a:pt x="150" y="433"/>
                  </a:lnTo>
                  <a:lnTo>
                    <a:pt x="150" y="350"/>
                  </a:lnTo>
                  <a:lnTo>
                    <a:pt x="150" y="283"/>
                  </a:lnTo>
                  <a:lnTo>
                    <a:pt x="200" y="217"/>
                  </a:lnTo>
                  <a:lnTo>
                    <a:pt x="249" y="167"/>
                  </a:lnTo>
                  <a:lnTo>
                    <a:pt x="316" y="150"/>
                  </a:lnTo>
                  <a:close/>
                  <a:moveTo>
                    <a:pt x="316" y="1"/>
                  </a:moveTo>
                  <a:lnTo>
                    <a:pt x="249" y="17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17" y="483"/>
                  </a:lnTo>
                  <a:lnTo>
                    <a:pt x="50" y="533"/>
                  </a:lnTo>
                  <a:lnTo>
                    <a:pt x="100" y="583"/>
                  </a:lnTo>
                  <a:lnTo>
                    <a:pt x="133" y="632"/>
                  </a:lnTo>
                  <a:lnTo>
                    <a:pt x="200" y="666"/>
                  </a:lnTo>
                  <a:lnTo>
                    <a:pt x="249" y="682"/>
                  </a:lnTo>
                  <a:lnTo>
                    <a:pt x="316" y="682"/>
                  </a:lnTo>
                  <a:lnTo>
                    <a:pt x="416" y="666"/>
                  </a:lnTo>
                  <a:lnTo>
                    <a:pt x="499" y="632"/>
                  </a:lnTo>
                  <a:lnTo>
                    <a:pt x="532" y="666"/>
                  </a:lnTo>
                  <a:lnTo>
                    <a:pt x="565" y="682"/>
                  </a:lnTo>
                  <a:lnTo>
                    <a:pt x="599" y="682"/>
                  </a:lnTo>
                  <a:lnTo>
                    <a:pt x="615" y="666"/>
                  </a:lnTo>
                  <a:lnTo>
                    <a:pt x="632" y="649"/>
                  </a:lnTo>
                  <a:lnTo>
                    <a:pt x="648" y="616"/>
                  </a:lnTo>
                  <a:lnTo>
                    <a:pt x="648" y="350"/>
                  </a:lnTo>
                  <a:lnTo>
                    <a:pt x="648" y="84"/>
                  </a:lnTo>
                  <a:lnTo>
                    <a:pt x="632" y="51"/>
                  </a:lnTo>
                  <a:lnTo>
                    <a:pt x="615" y="34"/>
                  </a:lnTo>
                  <a:lnTo>
                    <a:pt x="599" y="17"/>
                  </a:lnTo>
                  <a:lnTo>
                    <a:pt x="565" y="1"/>
                  </a:lnTo>
                  <a:lnTo>
                    <a:pt x="532" y="34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641410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50" y="1"/>
                  </a:moveTo>
                  <a:lnTo>
                    <a:pt x="266" y="17"/>
                  </a:lnTo>
                  <a:lnTo>
                    <a:pt x="217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00" y="583"/>
                  </a:lnTo>
                  <a:lnTo>
                    <a:pt x="150" y="632"/>
                  </a:lnTo>
                  <a:lnTo>
                    <a:pt x="217" y="666"/>
                  </a:lnTo>
                  <a:lnTo>
                    <a:pt x="283" y="682"/>
                  </a:lnTo>
                  <a:lnTo>
                    <a:pt x="350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99"/>
                  </a:lnTo>
                  <a:lnTo>
                    <a:pt x="599" y="566"/>
                  </a:lnTo>
                  <a:lnTo>
                    <a:pt x="599" y="549"/>
                  </a:lnTo>
                  <a:lnTo>
                    <a:pt x="582" y="516"/>
                  </a:lnTo>
                  <a:lnTo>
                    <a:pt x="566" y="499"/>
                  </a:lnTo>
                  <a:lnTo>
                    <a:pt x="532" y="483"/>
                  </a:lnTo>
                  <a:lnTo>
                    <a:pt x="516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50" y="549"/>
                  </a:lnTo>
                  <a:lnTo>
                    <a:pt x="316" y="549"/>
                  </a:lnTo>
                  <a:lnTo>
                    <a:pt x="233" y="516"/>
                  </a:lnTo>
                  <a:lnTo>
                    <a:pt x="183" y="466"/>
                  </a:lnTo>
                  <a:lnTo>
                    <a:pt x="150" y="400"/>
                  </a:lnTo>
                  <a:lnTo>
                    <a:pt x="133" y="333"/>
                  </a:lnTo>
                  <a:lnTo>
                    <a:pt x="167" y="250"/>
                  </a:lnTo>
                  <a:lnTo>
                    <a:pt x="200" y="200"/>
                  </a:lnTo>
                  <a:lnTo>
                    <a:pt x="266" y="167"/>
                  </a:lnTo>
                  <a:lnTo>
                    <a:pt x="350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7"/>
                  </a:lnTo>
                  <a:lnTo>
                    <a:pt x="532" y="217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67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6" y="84"/>
                  </a:lnTo>
                  <a:lnTo>
                    <a:pt x="466" y="34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6432800" y="2056125"/>
              <a:ext cx="14975" cy="17075"/>
            </a:xfrm>
            <a:custGeom>
              <a:avLst/>
              <a:gdLst/>
              <a:ahLst/>
              <a:cxnLst/>
              <a:rect l="l" t="t" r="r" b="b"/>
              <a:pathLst>
                <a:path w="599" h="683" extrusionOk="0">
                  <a:moveTo>
                    <a:pt x="349" y="1"/>
                  </a:moveTo>
                  <a:lnTo>
                    <a:pt x="283" y="17"/>
                  </a:lnTo>
                  <a:lnTo>
                    <a:pt x="216" y="34"/>
                  </a:lnTo>
                  <a:lnTo>
                    <a:pt x="167" y="67"/>
                  </a:lnTo>
                  <a:lnTo>
                    <a:pt x="117" y="101"/>
                  </a:lnTo>
                  <a:lnTo>
                    <a:pt x="67" y="167"/>
                  </a:lnTo>
                  <a:lnTo>
                    <a:pt x="34" y="217"/>
                  </a:lnTo>
                  <a:lnTo>
                    <a:pt x="17" y="283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4" y="483"/>
                  </a:lnTo>
                  <a:lnTo>
                    <a:pt x="67" y="533"/>
                  </a:lnTo>
                  <a:lnTo>
                    <a:pt x="117" y="599"/>
                  </a:lnTo>
                  <a:lnTo>
                    <a:pt x="167" y="632"/>
                  </a:lnTo>
                  <a:lnTo>
                    <a:pt x="216" y="666"/>
                  </a:lnTo>
                  <a:lnTo>
                    <a:pt x="283" y="682"/>
                  </a:lnTo>
                  <a:lnTo>
                    <a:pt x="349" y="682"/>
                  </a:lnTo>
                  <a:lnTo>
                    <a:pt x="466" y="666"/>
                  </a:lnTo>
                  <a:lnTo>
                    <a:pt x="566" y="616"/>
                  </a:lnTo>
                  <a:lnTo>
                    <a:pt x="582" y="599"/>
                  </a:lnTo>
                  <a:lnTo>
                    <a:pt x="599" y="583"/>
                  </a:lnTo>
                  <a:lnTo>
                    <a:pt x="599" y="549"/>
                  </a:lnTo>
                  <a:lnTo>
                    <a:pt x="599" y="533"/>
                  </a:lnTo>
                  <a:lnTo>
                    <a:pt x="582" y="499"/>
                  </a:lnTo>
                  <a:lnTo>
                    <a:pt x="566" y="483"/>
                  </a:lnTo>
                  <a:lnTo>
                    <a:pt x="499" y="483"/>
                  </a:lnTo>
                  <a:lnTo>
                    <a:pt x="482" y="499"/>
                  </a:lnTo>
                  <a:lnTo>
                    <a:pt x="416" y="533"/>
                  </a:lnTo>
                  <a:lnTo>
                    <a:pt x="349" y="549"/>
                  </a:lnTo>
                  <a:lnTo>
                    <a:pt x="316" y="549"/>
                  </a:lnTo>
                  <a:lnTo>
                    <a:pt x="233" y="516"/>
                  </a:lnTo>
                  <a:lnTo>
                    <a:pt x="183" y="466"/>
                  </a:lnTo>
                  <a:lnTo>
                    <a:pt x="150" y="400"/>
                  </a:lnTo>
                  <a:lnTo>
                    <a:pt x="133" y="333"/>
                  </a:lnTo>
                  <a:lnTo>
                    <a:pt x="167" y="250"/>
                  </a:lnTo>
                  <a:lnTo>
                    <a:pt x="200" y="200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7"/>
                  </a:lnTo>
                  <a:lnTo>
                    <a:pt x="532" y="217"/>
                  </a:lnTo>
                  <a:lnTo>
                    <a:pt x="566" y="200"/>
                  </a:lnTo>
                  <a:lnTo>
                    <a:pt x="582" y="184"/>
                  </a:lnTo>
                  <a:lnTo>
                    <a:pt x="599" y="167"/>
                  </a:lnTo>
                  <a:lnTo>
                    <a:pt x="599" y="134"/>
                  </a:lnTo>
                  <a:lnTo>
                    <a:pt x="582" y="101"/>
                  </a:lnTo>
                  <a:lnTo>
                    <a:pt x="566" y="84"/>
                  </a:lnTo>
                  <a:lnTo>
                    <a:pt x="466" y="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6452325" y="2056975"/>
              <a:ext cx="16225" cy="16625"/>
            </a:xfrm>
            <a:custGeom>
              <a:avLst/>
              <a:gdLst/>
              <a:ahLst/>
              <a:cxnLst/>
              <a:rect l="l" t="t" r="r" b="b"/>
              <a:pathLst>
                <a:path w="649" h="665" extrusionOk="0">
                  <a:moveTo>
                    <a:pt x="333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49"/>
                  </a:lnTo>
                  <a:lnTo>
                    <a:pt x="499" y="332"/>
                  </a:lnTo>
                  <a:lnTo>
                    <a:pt x="499" y="399"/>
                  </a:lnTo>
                  <a:lnTo>
                    <a:pt x="449" y="465"/>
                  </a:lnTo>
                  <a:lnTo>
                    <a:pt x="400" y="515"/>
                  </a:lnTo>
                  <a:lnTo>
                    <a:pt x="250" y="515"/>
                  </a:lnTo>
                  <a:lnTo>
                    <a:pt x="200" y="465"/>
                  </a:lnTo>
                  <a:lnTo>
                    <a:pt x="150" y="399"/>
                  </a:lnTo>
                  <a:lnTo>
                    <a:pt x="150" y="332"/>
                  </a:lnTo>
                  <a:lnTo>
                    <a:pt x="150" y="316"/>
                  </a:lnTo>
                  <a:lnTo>
                    <a:pt x="167" y="249"/>
                  </a:lnTo>
                  <a:lnTo>
                    <a:pt x="200" y="183"/>
                  </a:lnTo>
                  <a:lnTo>
                    <a:pt x="250" y="150"/>
                  </a:lnTo>
                  <a:lnTo>
                    <a:pt x="333" y="133"/>
                  </a:lnTo>
                  <a:close/>
                  <a:moveTo>
                    <a:pt x="250" y="0"/>
                  </a:moveTo>
                  <a:lnTo>
                    <a:pt x="200" y="33"/>
                  </a:lnTo>
                  <a:lnTo>
                    <a:pt x="134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00"/>
                  </a:lnTo>
                  <a:lnTo>
                    <a:pt x="1" y="266"/>
                  </a:lnTo>
                  <a:lnTo>
                    <a:pt x="1" y="332"/>
                  </a:lnTo>
                  <a:lnTo>
                    <a:pt x="1" y="399"/>
                  </a:lnTo>
                  <a:lnTo>
                    <a:pt x="17" y="449"/>
                  </a:lnTo>
                  <a:lnTo>
                    <a:pt x="50" y="499"/>
                  </a:lnTo>
                  <a:lnTo>
                    <a:pt x="100" y="549"/>
                  </a:lnTo>
                  <a:lnTo>
                    <a:pt x="134" y="598"/>
                  </a:lnTo>
                  <a:lnTo>
                    <a:pt x="200" y="632"/>
                  </a:lnTo>
                  <a:lnTo>
                    <a:pt x="250" y="648"/>
                  </a:lnTo>
                  <a:lnTo>
                    <a:pt x="316" y="665"/>
                  </a:lnTo>
                  <a:lnTo>
                    <a:pt x="383" y="648"/>
                  </a:lnTo>
                  <a:lnTo>
                    <a:pt x="449" y="632"/>
                  </a:lnTo>
                  <a:lnTo>
                    <a:pt x="499" y="598"/>
                  </a:lnTo>
                  <a:lnTo>
                    <a:pt x="549" y="549"/>
                  </a:lnTo>
                  <a:lnTo>
                    <a:pt x="582" y="499"/>
                  </a:lnTo>
                  <a:lnTo>
                    <a:pt x="616" y="449"/>
                  </a:lnTo>
                  <a:lnTo>
                    <a:pt x="632" y="399"/>
                  </a:lnTo>
                  <a:lnTo>
                    <a:pt x="649" y="332"/>
                  </a:lnTo>
                  <a:lnTo>
                    <a:pt x="632" y="266"/>
                  </a:lnTo>
                  <a:lnTo>
                    <a:pt x="616" y="200"/>
                  </a:lnTo>
                  <a:lnTo>
                    <a:pt x="582" y="150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647352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0" y="51"/>
                  </a:lnTo>
                  <a:lnTo>
                    <a:pt x="0" y="84"/>
                  </a:lnTo>
                  <a:lnTo>
                    <a:pt x="0" y="400"/>
                  </a:lnTo>
                  <a:lnTo>
                    <a:pt x="0" y="466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3" y="599"/>
                  </a:lnTo>
                  <a:lnTo>
                    <a:pt x="117" y="632"/>
                  </a:lnTo>
                  <a:lnTo>
                    <a:pt x="166" y="666"/>
                  </a:lnTo>
                  <a:lnTo>
                    <a:pt x="216" y="682"/>
                  </a:lnTo>
                  <a:lnTo>
                    <a:pt x="349" y="682"/>
                  </a:lnTo>
                  <a:lnTo>
                    <a:pt x="399" y="666"/>
                  </a:lnTo>
                  <a:lnTo>
                    <a:pt x="449" y="632"/>
                  </a:lnTo>
                  <a:lnTo>
                    <a:pt x="482" y="599"/>
                  </a:lnTo>
                  <a:lnTo>
                    <a:pt x="516" y="566"/>
                  </a:lnTo>
                  <a:lnTo>
                    <a:pt x="549" y="516"/>
                  </a:lnTo>
                  <a:lnTo>
                    <a:pt x="565" y="466"/>
                  </a:lnTo>
                  <a:lnTo>
                    <a:pt x="565" y="400"/>
                  </a:lnTo>
                  <a:lnTo>
                    <a:pt x="565" y="84"/>
                  </a:lnTo>
                  <a:lnTo>
                    <a:pt x="565" y="51"/>
                  </a:lnTo>
                  <a:lnTo>
                    <a:pt x="549" y="34"/>
                  </a:lnTo>
                  <a:lnTo>
                    <a:pt x="532" y="17"/>
                  </a:lnTo>
                  <a:lnTo>
                    <a:pt x="499" y="1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2" y="51"/>
                  </a:lnTo>
                  <a:lnTo>
                    <a:pt x="432" y="84"/>
                  </a:lnTo>
                  <a:lnTo>
                    <a:pt x="432" y="400"/>
                  </a:lnTo>
                  <a:lnTo>
                    <a:pt x="416" y="466"/>
                  </a:lnTo>
                  <a:lnTo>
                    <a:pt x="383" y="499"/>
                  </a:lnTo>
                  <a:lnTo>
                    <a:pt x="333" y="533"/>
                  </a:lnTo>
                  <a:lnTo>
                    <a:pt x="283" y="549"/>
                  </a:lnTo>
                  <a:lnTo>
                    <a:pt x="233" y="533"/>
                  </a:lnTo>
                  <a:lnTo>
                    <a:pt x="183" y="499"/>
                  </a:lnTo>
                  <a:lnTo>
                    <a:pt x="150" y="450"/>
                  </a:lnTo>
                  <a:lnTo>
                    <a:pt x="150" y="400"/>
                  </a:lnTo>
                  <a:lnTo>
                    <a:pt x="150" y="84"/>
                  </a:lnTo>
                  <a:lnTo>
                    <a:pt x="150" y="51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6493875" y="2056125"/>
              <a:ext cx="14150" cy="17075"/>
            </a:xfrm>
            <a:custGeom>
              <a:avLst/>
              <a:gdLst/>
              <a:ahLst/>
              <a:cxnLst/>
              <a:rect l="l" t="t" r="r" b="b"/>
              <a:pathLst>
                <a:path w="566" h="683" extrusionOk="0">
                  <a:moveTo>
                    <a:pt x="67" y="1"/>
                  </a:moveTo>
                  <a:lnTo>
                    <a:pt x="51" y="17"/>
                  </a:lnTo>
                  <a:lnTo>
                    <a:pt x="17" y="34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" y="616"/>
                  </a:lnTo>
                  <a:lnTo>
                    <a:pt x="1" y="649"/>
                  </a:lnTo>
                  <a:lnTo>
                    <a:pt x="17" y="666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6"/>
                  </a:lnTo>
                  <a:lnTo>
                    <a:pt x="150" y="632"/>
                  </a:lnTo>
                  <a:lnTo>
                    <a:pt x="150" y="616"/>
                  </a:lnTo>
                  <a:lnTo>
                    <a:pt x="150" y="300"/>
                  </a:lnTo>
                  <a:lnTo>
                    <a:pt x="150" y="283"/>
                  </a:lnTo>
                  <a:lnTo>
                    <a:pt x="150" y="234"/>
                  </a:lnTo>
                  <a:lnTo>
                    <a:pt x="184" y="200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16" y="234"/>
                  </a:lnTo>
                  <a:lnTo>
                    <a:pt x="416" y="300"/>
                  </a:lnTo>
                  <a:lnTo>
                    <a:pt x="416" y="616"/>
                  </a:lnTo>
                  <a:lnTo>
                    <a:pt x="433" y="649"/>
                  </a:lnTo>
                  <a:lnTo>
                    <a:pt x="449" y="666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6"/>
                  </a:lnTo>
                  <a:lnTo>
                    <a:pt x="566" y="649"/>
                  </a:lnTo>
                  <a:lnTo>
                    <a:pt x="566" y="616"/>
                  </a:lnTo>
                  <a:lnTo>
                    <a:pt x="566" y="300"/>
                  </a:lnTo>
                  <a:lnTo>
                    <a:pt x="566" y="234"/>
                  </a:lnTo>
                  <a:lnTo>
                    <a:pt x="549" y="184"/>
                  </a:lnTo>
                  <a:lnTo>
                    <a:pt x="516" y="134"/>
                  </a:lnTo>
                  <a:lnTo>
                    <a:pt x="483" y="101"/>
                  </a:lnTo>
                  <a:lnTo>
                    <a:pt x="449" y="67"/>
                  </a:lnTo>
                  <a:lnTo>
                    <a:pt x="400" y="34"/>
                  </a:lnTo>
                  <a:lnTo>
                    <a:pt x="350" y="17"/>
                  </a:lnTo>
                  <a:lnTo>
                    <a:pt x="283" y="1"/>
                  </a:lnTo>
                  <a:lnTo>
                    <a:pt x="217" y="17"/>
                  </a:lnTo>
                  <a:lnTo>
                    <a:pt x="134" y="51"/>
                  </a:lnTo>
                  <a:lnTo>
                    <a:pt x="117" y="1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6513000" y="2049475"/>
              <a:ext cx="9150" cy="23725"/>
            </a:xfrm>
            <a:custGeom>
              <a:avLst/>
              <a:gdLst/>
              <a:ahLst/>
              <a:cxnLst/>
              <a:rect l="l" t="t" r="r" b="b"/>
              <a:pathLst>
                <a:path w="366" h="949" extrusionOk="0">
                  <a:moveTo>
                    <a:pt x="150" y="1"/>
                  </a:moveTo>
                  <a:lnTo>
                    <a:pt x="133" y="18"/>
                  </a:lnTo>
                  <a:lnTo>
                    <a:pt x="117" y="51"/>
                  </a:lnTo>
                  <a:lnTo>
                    <a:pt x="117" y="84"/>
                  </a:lnTo>
                  <a:lnTo>
                    <a:pt x="117" y="267"/>
                  </a:lnTo>
                  <a:lnTo>
                    <a:pt x="67" y="267"/>
                  </a:lnTo>
                  <a:lnTo>
                    <a:pt x="50" y="283"/>
                  </a:lnTo>
                  <a:lnTo>
                    <a:pt x="17" y="300"/>
                  </a:lnTo>
                  <a:lnTo>
                    <a:pt x="0" y="317"/>
                  </a:lnTo>
                  <a:lnTo>
                    <a:pt x="0" y="350"/>
                  </a:lnTo>
                  <a:lnTo>
                    <a:pt x="0" y="383"/>
                  </a:lnTo>
                  <a:lnTo>
                    <a:pt x="17" y="400"/>
                  </a:lnTo>
                  <a:lnTo>
                    <a:pt x="50" y="416"/>
                  </a:lnTo>
                  <a:lnTo>
                    <a:pt x="117" y="416"/>
                  </a:lnTo>
                  <a:lnTo>
                    <a:pt x="117" y="799"/>
                  </a:lnTo>
                  <a:lnTo>
                    <a:pt x="117" y="865"/>
                  </a:lnTo>
                  <a:lnTo>
                    <a:pt x="150" y="915"/>
                  </a:lnTo>
                  <a:lnTo>
                    <a:pt x="200" y="948"/>
                  </a:lnTo>
                  <a:lnTo>
                    <a:pt x="299" y="948"/>
                  </a:lnTo>
                  <a:lnTo>
                    <a:pt x="316" y="932"/>
                  </a:lnTo>
                  <a:lnTo>
                    <a:pt x="333" y="915"/>
                  </a:lnTo>
                  <a:lnTo>
                    <a:pt x="333" y="882"/>
                  </a:lnTo>
                  <a:lnTo>
                    <a:pt x="333" y="849"/>
                  </a:lnTo>
                  <a:lnTo>
                    <a:pt x="316" y="832"/>
                  </a:lnTo>
                  <a:lnTo>
                    <a:pt x="283" y="815"/>
                  </a:lnTo>
                  <a:lnTo>
                    <a:pt x="266" y="799"/>
                  </a:lnTo>
                  <a:lnTo>
                    <a:pt x="266" y="416"/>
                  </a:lnTo>
                  <a:lnTo>
                    <a:pt x="333" y="416"/>
                  </a:lnTo>
                  <a:lnTo>
                    <a:pt x="349" y="400"/>
                  </a:lnTo>
                  <a:lnTo>
                    <a:pt x="366" y="383"/>
                  </a:lnTo>
                  <a:lnTo>
                    <a:pt x="366" y="350"/>
                  </a:lnTo>
                  <a:lnTo>
                    <a:pt x="366" y="317"/>
                  </a:lnTo>
                  <a:lnTo>
                    <a:pt x="349" y="300"/>
                  </a:lnTo>
                  <a:lnTo>
                    <a:pt x="333" y="283"/>
                  </a:lnTo>
                  <a:lnTo>
                    <a:pt x="299" y="267"/>
                  </a:lnTo>
                  <a:lnTo>
                    <a:pt x="266" y="267"/>
                  </a:lnTo>
                  <a:lnTo>
                    <a:pt x="266" y="84"/>
                  </a:lnTo>
                  <a:lnTo>
                    <a:pt x="250" y="51"/>
                  </a:lnTo>
                  <a:lnTo>
                    <a:pt x="233" y="1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6193450" y="2097675"/>
              <a:ext cx="282175" cy="7525"/>
            </a:xfrm>
            <a:custGeom>
              <a:avLst/>
              <a:gdLst/>
              <a:ahLst/>
              <a:cxnLst/>
              <a:rect l="l" t="t" r="r" b="b"/>
              <a:pathLst>
                <a:path w="11287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6193450" y="2114725"/>
              <a:ext cx="250175" cy="7500"/>
            </a:xfrm>
            <a:custGeom>
              <a:avLst/>
              <a:gdLst/>
              <a:ahLst/>
              <a:cxnLst/>
              <a:rect l="l" t="t" r="r" b="b"/>
              <a:pathLst>
                <a:path w="10007" h="300" extrusionOk="0">
                  <a:moveTo>
                    <a:pt x="1" y="0"/>
                  </a:moveTo>
                  <a:lnTo>
                    <a:pt x="1" y="300"/>
                  </a:lnTo>
                  <a:lnTo>
                    <a:pt x="10007" y="300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6193450" y="2131750"/>
              <a:ext cx="307525" cy="7525"/>
            </a:xfrm>
            <a:custGeom>
              <a:avLst/>
              <a:gdLst/>
              <a:ahLst/>
              <a:cxnLst/>
              <a:rect l="l" t="t" r="r" b="b"/>
              <a:pathLst>
                <a:path w="12301" h="301" extrusionOk="0">
                  <a:moveTo>
                    <a:pt x="1" y="1"/>
                  </a:moveTo>
                  <a:lnTo>
                    <a:pt x="1" y="300"/>
                  </a:lnTo>
                  <a:lnTo>
                    <a:pt x="12300" y="300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6426575" y="2158350"/>
              <a:ext cx="115125" cy="39925"/>
            </a:xfrm>
            <a:custGeom>
              <a:avLst/>
              <a:gdLst/>
              <a:ahLst/>
              <a:cxnLst/>
              <a:rect l="l" t="t" r="r" b="b"/>
              <a:pathLst>
                <a:path w="4605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4604" y="1596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6443175" y="2167075"/>
              <a:ext cx="17900" cy="20400"/>
            </a:xfrm>
            <a:custGeom>
              <a:avLst/>
              <a:gdLst/>
              <a:ahLst/>
              <a:cxnLst/>
              <a:rect l="l" t="t" r="r" b="b"/>
              <a:pathLst>
                <a:path w="716" h="816" extrusionOk="0">
                  <a:moveTo>
                    <a:pt x="416" y="1"/>
                  </a:moveTo>
                  <a:lnTo>
                    <a:pt x="333" y="17"/>
                  </a:lnTo>
                  <a:lnTo>
                    <a:pt x="250" y="34"/>
                  </a:lnTo>
                  <a:lnTo>
                    <a:pt x="184" y="67"/>
                  </a:lnTo>
                  <a:lnTo>
                    <a:pt x="134" y="117"/>
                  </a:lnTo>
                  <a:lnTo>
                    <a:pt x="67" y="183"/>
                  </a:lnTo>
                  <a:lnTo>
                    <a:pt x="34" y="250"/>
                  </a:lnTo>
                  <a:lnTo>
                    <a:pt x="18" y="333"/>
                  </a:lnTo>
                  <a:lnTo>
                    <a:pt x="1" y="416"/>
                  </a:lnTo>
                  <a:lnTo>
                    <a:pt x="1" y="433"/>
                  </a:lnTo>
                  <a:lnTo>
                    <a:pt x="18" y="499"/>
                  </a:lnTo>
                  <a:lnTo>
                    <a:pt x="34" y="582"/>
                  </a:lnTo>
                  <a:lnTo>
                    <a:pt x="84" y="649"/>
                  </a:lnTo>
                  <a:lnTo>
                    <a:pt x="134" y="715"/>
                  </a:lnTo>
                  <a:lnTo>
                    <a:pt x="200" y="765"/>
                  </a:lnTo>
                  <a:lnTo>
                    <a:pt x="267" y="798"/>
                  </a:lnTo>
                  <a:lnTo>
                    <a:pt x="350" y="815"/>
                  </a:lnTo>
                  <a:lnTo>
                    <a:pt x="500" y="815"/>
                  </a:lnTo>
                  <a:lnTo>
                    <a:pt x="566" y="798"/>
                  </a:lnTo>
                  <a:lnTo>
                    <a:pt x="633" y="765"/>
                  </a:lnTo>
                  <a:lnTo>
                    <a:pt x="682" y="732"/>
                  </a:lnTo>
                  <a:lnTo>
                    <a:pt x="716" y="699"/>
                  </a:lnTo>
                  <a:lnTo>
                    <a:pt x="716" y="682"/>
                  </a:lnTo>
                  <a:lnTo>
                    <a:pt x="716" y="433"/>
                  </a:lnTo>
                  <a:lnTo>
                    <a:pt x="699" y="400"/>
                  </a:lnTo>
                  <a:lnTo>
                    <a:pt x="682" y="383"/>
                  </a:lnTo>
                  <a:lnTo>
                    <a:pt x="666" y="366"/>
                  </a:lnTo>
                  <a:lnTo>
                    <a:pt x="416" y="366"/>
                  </a:lnTo>
                  <a:lnTo>
                    <a:pt x="383" y="383"/>
                  </a:lnTo>
                  <a:lnTo>
                    <a:pt x="367" y="383"/>
                  </a:lnTo>
                  <a:lnTo>
                    <a:pt x="350" y="416"/>
                  </a:lnTo>
                  <a:lnTo>
                    <a:pt x="350" y="433"/>
                  </a:lnTo>
                  <a:lnTo>
                    <a:pt x="350" y="466"/>
                  </a:lnTo>
                  <a:lnTo>
                    <a:pt x="367" y="483"/>
                  </a:lnTo>
                  <a:lnTo>
                    <a:pt x="383" y="499"/>
                  </a:lnTo>
                  <a:lnTo>
                    <a:pt x="583" y="499"/>
                  </a:lnTo>
                  <a:lnTo>
                    <a:pt x="583" y="649"/>
                  </a:lnTo>
                  <a:lnTo>
                    <a:pt x="500" y="682"/>
                  </a:lnTo>
                  <a:lnTo>
                    <a:pt x="416" y="699"/>
                  </a:lnTo>
                  <a:lnTo>
                    <a:pt x="367" y="682"/>
                  </a:lnTo>
                  <a:lnTo>
                    <a:pt x="317" y="665"/>
                  </a:lnTo>
                  <a:lnTo>
                    <a:pt x="267" y="649"/>
                  </a:lnTo>
                  <a:lnTo>
                    <a:pt x="217" y="616"/>
                  </a:lnTo>
                  <a:lnTo>
                    <a:pt x="200" y="599"/>
                  </a:lnTo>
                  <a:lnTo>
                    <a:pt x="167" y="549"/>
                  </a:lnTo>
                  <a:lnTo>
                    <a:pt x="151" y="499"/>
                  </a:lnTo>
                  <a:lnTo>
                    <a:pt x="134" y="400"/>
                  </a:lnTo>
                  <a:lnTo>
                    <a:pt x="151" y="300"/>
                  </a:lnTo>
                  <a:lnTo>
                    <a:pt x="184" y="250"/>
                  </a:lnTo>
                  <a:lnTo>
                    <a:pt x="217" y="217"/>
                  </a:lnTo>
                  <a:lnTo>
                    <a:pt x="267" y="183"/>
                  </a:lnTo>
                  <a:lnTo>
                    <a:pt x="317" y="150"/>
                  </a:lnTo>
                  <a:lnTo>
                    <a:pt x="367" y="134"/>
                  </a:lnTo>
                  <a:lnTo>
                    <a:pt x="416" y="134"/>
                  </a:lnTo>
                  <a:lnTo>
                    <a:pt x="516" y="150"/>
                  </a:lnTo>
                  <a:lnTo>
                    <a:pt x="599" y="200"/>
                  </a:lnTo>
                  <a:lnTo>
                    <a:pt x="616" y="217"/>
                  </a:lnTo>
                  <a:lnTo>
                    <a:pt x="666" y="217"/>
                  </a:lnTo>
                  <a:lnTo>
                    <a:pt x="699" y="200"/>
                  </a:lnTo>
                  <a:lnTo>
                    <a:pt x="716" y="183"/>
                  </a:lnTo>
                  <a:lnTo>
                    <a:pt x="716" y="150"/>
                  </a:lnTo>
                  <a:lnTo>
                    <a:pt x="716" y="134"/>
                  </a:lnTo>
                  <a:lnTo>
                    <a:pt x="699" y="117"/>
                  </a:lnTo>
                  <a:lnTo>
                    <a:pt x="682" y="100"/>
                  </a:lnTo>
                  <a:lnTo>
                    <a:pt x="616" y="50"/>
                  </a:lnTo>
                  <a:lnTo>
                    <a:pt x="566" y="34"/>
                  </a:lnTo>
                  <a:lnTo>
                    <a:pt x="500" y="1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6466050" y="2173300"/>
              <a:ext cx="13300" cy="14575"/>
            </a:xfrm>
            <a:custGeom>
              <a:avLst/>
              <a:gdLst/>
              <a:ahLst/>
              <a:cxnLst/>
              <a:rect l="l" t="t" r="r" b="b"/>
              <a:pathLst>
                <a:path w="532" h="583" extrusionOk="0">
                  <a:moveTo>
                    <a:pt x="333" y="134"/>
                  </a:moveTo>
                  <a:lnTo>
                    <a:pt x="366" y="167"/>
                  </a:lnTo>
                  <a:lnTo>
                    <a:pt x="416" y="234"/>
                  </a:lnTo>
                  <a:lnTo>
                    <a:pt x="416" y="284"/>
                  </a:lnTo>
                  <a:lnTo>
                    <a:pt x="416" y="350"/>
                  </a:lnTo>
                  <a:lnTo>
                    <a:pt x="366" y="416"/>
                  </a:lnTo>
                  <a:lnTo>
                    <a:pt x="333" y="450"/>
                  </a:lnTo>
                  <a:lnTo>
                    <a:pt x="216" y="450"/>
                  </a:lnTo>
                  <a:lnTo>
                    <a:pt x="166" y="416"/>
                  </a:lnTo>
                  <a:lnTo>
                    <a:pt x="133" y="350"/>
                  </a:lnTo>
                  <a:lnTo>
                    <a:pt x="116" y="284"/>
                  </a:lnTo>
                  <a:lnTo>
                    <a:pt x="116" y="234"/>
                  </a:lnTo>
                  <a:lnTo>
                    <a:pt x="166" y="167"/>
                  </a:lnTo>
                  <a:lnTo>
                    <a:pt x="216" y="134"/>
                  </a:lnTo>
                  <a:close/>
                  <a:moveTo>
                    <a:pt x="266" y="1"/>
                  </a:moveTo>
                  <a:lnTo>
                    <a:pt x="216" y="18"/>
                  </a:lnTo>
                  <a:lnTo>
                    <a:pt x="166" y="34"/>
                  </a:lnTo>
                  <a:lnTo>
                    <a:pt x="116" y="51"/>
                  </a:lnTo>
                  <a:lnTo>
                    <a:pt x="67" y="84"/>
                  </a:lnTo>
                  <a:lnTo>
                    <a:pt x="50" y="134"/>
                  </a:lnTo>
                  <a:lnTo>
                    <a:pt x="17" y="184"/>
                  </a:lnTo>
                  <a:lnTo>
                    <a:pt x="0" y="234"/>
                  </a:lnTo>
                  <a:lnTo>
                    <a:pt x="0" y="284"/>
                  </a:lnTo>
                  <a:lnTo>
                    <a:pt x="0" y="350"/>
                  </a:lnTo>
                  <a:lnTo>
                    <a:pt x="17" y="400"/>
                  </a:lnTo>
                  <a:lnTo>
                    <a:pt x="33" y="450"/>
                  </a:lnTo>
                  <a:lnTo>
                    <a:pt x="67" y="483"/>
                  </a:lnTo>
                  <a:lnTo>
                    <a:pt x="116" y="533"/>
                  </a:lnTo>
                  <a:lnTo>
                    <a:pt x="166" y="549"/>
                  </a:lnTo>
                  <a:lnTo>
                    <a:pt x="216" y="566"/>
                  </a:lnTo>
                  <a:lnTo>
                    <a:pt x="266" y="583"/>
                  </a:lnTo>
                  <a:lnTo>
                    <a:pt x="316" y="566"/>
                  </a:lnTo>
                  <a:lnTo>
                    <a:pt x="366" y="549"/>
                  </a:lnTo>
                  <a:lnTo>
                    <a:pt x="416" y="533"/>
                  </a:lnTo>
                  <a:lnTo>
                    <a:pt x="465" y="483"/>
                  </a:lnTo>
                  <a:lnTo>
                    <a:pt x="499" y="450"/>
                  </a:lnTo>
                  <a:lnTo>
                    <a:pt x="515" y="400"/>
                  </a:lnTo>
                  <a:lnTo>
                    <a:pt x="532" y="350"/>
                  </a:lnTo>
                  <a:lnTo>
                    <a:pt x="532" y="284"/>
                  </a:lnTo>
                  <a:lnTo>
                    <a:pt x="532" y="234"/>
                  </a:lnTo>
                  <a:lnTo>
                    <a:pt x="515" y="184"/>
                  </a:lnTo>
                  <a:lnTo>
                    <a:pt x="499" y="134"/>
                  </a:lnTo>
                  <a:lnTo>
                    <a:pt x="465" y="84"/>
                  </a:lnTo>
                  <a:lnTo>
                    <a:pt x="416" y="51"/>
                  </a:lnTo>
                  <a:lnTo>
                    <a:pt x="366" y="34"/>
                  </a:lnTo>
                  <a:lnTo>
                    <a:pt x="316" y="18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6482250" y="2167500"/>
              <a:ext cx="7500" cy="19975"/>
            </a:xfrm>
            <a:custGeom>
              <a:avLst/>
              <a:gdLst/>
              <a:ahLst/>
              <a:cxnLst/>
              <a:rect l="l" t="t" r="r" b="b"/>
              <a:pathLst>
                <a:path w="300" h="799" extrusionOk="0">
                  <a:moveTo>
                    <a:pt x="133" y="0"/>
                  </a:moveTo>
                  <a:lnTo>
                    <a:pt x="117" y="17"/>
                  </a:lnTo>
                  <a:lnTo>
                    <a:pt x="100" y="33"/>
                  </a:lnTo>
                  <a:lnTo>
                    <a:pt x="83" y="50"/>
                  </a:lnTo>
                  <a:lnTo>
                    <a:pt x="83" y="67"/>
                  </a:lnTo>
                  <a:lnTo>
                    <a:pt x="83" y="233"/>
                  </a:lnTo>
                  <a:lnTo>
                    <a:pt x="50" y="233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50" y="366"/>
                  </a:lnTo>
                  <a:lnTo>
                    <a:pt x="83" y="366"/>
                  </a:lnTo>
                  <a:lnTo>
                    <a:pt x="83" y="682"/>
                  </a:lnTo>
                  <a:lnTo>
                    <a:pt x="100" y="732"/>
                  </a:lnTo>
                  <a:lnTo>
                    <a:pt x="133" y="765"/>
                  </a:lnTo>
                  <a:lnTo>
                    <a:pt x="167" y="798"/>
                  </a:lnTo>
                  <a:lnTo>
                    <a:pt x="266" y="798"/>
                  </a:lnTo>
                  <a:lnTo>
                    <a:pt x="283" y="781"/>
                  </a:lnTo>
                  <a:lnTo>
                    <a:pt x="283" y="748"/>
                  </a:lnTo>
                  <a:lnTo>
                    <a:pt x="283" y="732"/>
                  </a:lnTo>
                  <a:lnTo>
                    <a:pt x="283" y="698"/>
                  </a:lnTo>
                  <a:lnTo>
                    <a:pt x="266" y="682"/>
                  </a:lnTo>
                  <a:lnTo>
                    <a:pt x="216" y="682"/>
                  </a:lnTo>
                  <a:lnTo>
                    <a:pt x="216" y="366"/>
                  </a:lnTo>
                  <a:lnTo>
                    <a:pt x="250" y="366"/>
                  </a:lnTo>
                  <a:lnTo>
                    <a:pt x="283" y="349"/>
                  </a:lnTo>
                  <a:lnTo>
                    <a:pt x="300" y="299"/>
                  </a:lnTo>
                  <a:lnTo>
                    <a:pt x="300" y="283"/>
                  </a:lnTo>
                  <a:lnTo>
                    <a:pt x="283" y="250"/>
                  </a:lnTo>
                  <a:lnTo>
                    <a:pt x="266" y="250"/>
                  </a:lnTo>
                  <a:lnTo>
                    <a:pt x="250" y="233"/>
                  </a:lnTo>
                  <a:lnTo>
                    <a:pt x="216" y="233"/>
                  </a:lnTo>
                  <a:lnTo>
                    <a:pt x="216" y="67"/>
                  </a:lnTo>
                  <a:lnTo>
                    <a:pt x="216" y="50"/>
                  </a:lnTo>
                  <a:lnTo>
                    <a:pt x="200" y="33"/>
                  </a:lnTo>
                  <a:lnTo>
                    <a:pt x="183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6503425" y="2167900"/>
              <a:ext cx="2950" cy="19975"/>
            </a:xfrm>
            <a:custGeom>
              <a:avLst/>
              <a:gdLst/>
              <a:ahLst/>
              <a:cxnLst/>
              <a:rect l="l" t="t" r="r" b="b"/>
              <a:pathLst>
                <a:path w="118" h="799" extrusionOk="0">
                  <a:moveTo>
                    <a:pt x="67" y="1"/>
                  </a:moveTo>
                  <a:lnTo>
                    <a:pt x="18" y="17"/>
                  </a:lnTo>
                  <a:lnTo>
                    <a:pt x="1" y="51"/>
                  </a:lnTo>
                  <a:lnTo>
                    <a:pt x="1" y="84"/>
                  </a:lnTo>
                  <a:lnTo>
                    <a:pt x="18" y="117"/>
                  </a:lnTo>
                  <a:lnTo>
                    <a:pt x="67" y="134"/>
                  </a:lnTo>
                  <a:lnTo>
                    <a:pt x="101" y="117"/>
                  </a:lnTo>
                  <a:lnTo>
                    <a:pt x="117" y="84"/>
                  </a:lnTo>
                  <a:lnTo>
                    <a:pt x="117" y="51"/>
                  </a:lnTo>
                  <a:lnTo>
                    <a:pt x="101" y="17"/>
                  </a:lnTo>
                  <a:lnTo>
                    <a:pt x="67" y="1"/>
                  </a:lnTo>
                  <a:close/>
                  <a:moveTo>
                    <a:pt x="67" y="217"/>
                  </a:moveTo>
                  <a:lnTo>
                    <a:pt x="18" y="234"/>
                  </a:lnTo>
                  <a:lnTo>
                    <a:pt x="1" y="283"/>
                  </a:lnTo>
                  <a:lnTo>
                    <a:pt x="1" y="732"/>
                  </a:lnTo>
                  <a:lnTo>
                    <a:pt x="18" y="782"/>
                  </a:lnTo>
                  <a:lnTo>
                    <a:pt x="67" y="799"/>
                  </a:lnTo>
                  <a:lnTo>
                    <a:pt x="101" y="782"/>
                  </a:lnTo>
                  <a:lnTo>
                    <a:pt x="117" y="732"/>
                  </a:lnTo>
                  <a:lnTo>
                    <a:pt x="117" y="283"/>
                  </a:lnTo>
                  <a:lnTo>
                    <a:pt x="101" y="250"/>
                  </a:lnTo>
                  <a:lnTo>
                    <a:pt x="67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6509675" y="2167900"/>
              <a:ext cx="7925" cy="19575"/>
            </a:xfrm>
            <a:custGeom>
              <a:avLst/>
              <a:gdLst/>
              <a:ahLst/>
              <a:cxnLst/>
              <a:rect l="l" t="t" r="r" b="b"/>
              <a:pathLst>
                <a:path w="317" h="783" extrusionOk="0">
                  <a:moveTo>
                    <a:pt x="133" y="1"/>
                  </a:moveTo>
                  <a:lnTo>
                    <a:pt x="117" y="17"/>
                  </a:lnTo>
                  <a:lnTo>
                    <a:pt x="100" y="34"/>
                  </a:lnTo>
                  <a:lnTo>
                    <a:pt x="100" y="51"/>
                  </a:lnTo>
                  <a:lnTo>
                    <a:pt x="100" y="217"/>
                  </a:lnTo>
                  <a:lnTo>
                    <a:pt x="50" y="217"/>
                  </a:lnTo>
                  <a:lnTo>
                    <a:pt x="17" y="234"/>
                  </a:lnTo>
                  <a:lnTo>
                    <a:pt x="0" y="250"/>
                  </a:lnTo>
                  <a:lnTo>
                    <a:pt x="0" y="267"/>
                  </a:lnTo>
                  <a:lnTo>
                    <a:pt x="0" y="300"/>
                  </a:lnTo>
                  <a:lnTo>
                    <a:pt x="0" y="317"/>
                  </a:lnTo>
                  <a:lnTo>
                    <a:pt x="17" y="333"/>
                  </a:lnTo>
                  <a:lnTo>
                    <a:pt x="50" y="350"/>
                  </a:lnTo>
                  <a:lnTo>
                    <a:pt x="100" y="350"/>
                  </a:lnTo>
                  <a:lnTo>
                    <a:pt x="100" y="666"/>
                  </a:lnTo>
                  <a:lnTo>
                    <a:pt x="117" y="716"/>
                  </a:lnTo>
                  <a:lnTo>
                    <a:pt x="133" y="749"/>
                  </a:lnTo>
                  <a:lnTo>
                    <a:pt x="183" y="782"/>
                  </a:lnTo>
                  <a:lnTo>
                    <a:pt x="233" y="782"/>
                  </a:lnTo>
                  <a:lnTo>
                    <a:pt x="266" y="765"/>
                  </a:lnTo>
                  <a:lnTo>
                    <a:pt x="283" y="732"/>
                  </a:lnTo>
                  <a:lnTo>
                    <a:pt x="283" y="716"/>
                  </a:lnTo>
                  <a:lnTo>
                    <a:pt x="266" y="682"/>
                  </a:lnTo>
                  <a:lnTo>
                    <a:pt x="250" y="666"/>
                  </a:lnTo>
                  <a:lnTo>
                    <a:pt x="233" y="666"/>
                  </a:lnTo>
                  <a:lnTo>
                    <a:pt x="233" y="350"/>
                  </a:lnTo>
                  <a:lnTo>
                    <a:pt x="250" y="350"/>
                  </a:lnTo>
                  <a:lnTo>
                    <a:pt x="299" y="333"/>
                  </a:lnTo>
                  <a:lnTo>
                    <a:pt x="316" y="283"/>
                  </a:lnTo>
                  <a:lnTo>
                    <a:pt x="316" y="267"/>
                  </a:lnTo>
                  <a:lnTo>
                    <a:pt x="299" y="234"/>
                  </a:lnTo>
                  <a:lnTo>
                    <a:pt x="283" y="234"/>
                  </a:lnTo>
                  <a:lnTo>
                    <a:pt x="250" y="217"/>
                  </a:lnTo>
                  <a:lnTo>
                    <a:pt x="233" y="217"/>
                  </a:lnTo>
                  <a:lnTo>
                    <a:pt x="233" y="51"/>
                  </a:lnTo>
                  <a:lnTo>
                    <a:pt x="216" y="1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6522550" y="2167900"/>
              <a:ext cx="3350" cy="19575"/>
            </a:xfrm>
            <a:custGeom>
              <a:avLst/>
              <a:gdLst/>
              <a:ahLst/>
              <a:cxnLst/>
              <a:rect l="l" t="t" r="r" b="b"/>
              <a:pathLst>
                <a:path w="134" h="783" extrusionOk="0">
                  <a:moveTo>
                    <a:pt x="67" y="1"/>
                  </a:moveTo>
                  <a:lnTo>
                    <a:pt x="17" y="17"/>
                  </a:lnTo>
                  <a:lnTo>
                    <a:pt x="1" y="67"/>
                  </a:lnTo>
                  <a:lnTo>
                    <a:pt x="1" y="516"/>
                  </a:lnTo>
                  <a:lnTo>
                    <a:pt x="17" y="566"/>
                  </a:lnTo>
                  <a:lnTo>
                    <a:pt x="67" y="583"/>
                  </a:lnTo>
                  <a:lnTo>
                    <a:pt x="117" y="566"/>
                  </a:lnTo>
                  <a:lnTo>
                    <a:pt x="134" y="516"/>
                  </a:lnTo>
                  <a:lnTo>
                    <a:pt x="134" y="67"/>
                  </a:lnTo>
                  <a:lnTo>
                    <a:pt x="100" y="17"/>
                  </a:lnTo>
                  <a:lnTo>
                    <a:pt x="67" y="1"/>
                  </a:lnTo>
                  <a:close/>
                  <a:moveTo>
                    <a:pt x="67" y="649"/>
                  </a:moveTo>
                  <a:lnTo>
                    <a:pt x="17" y="666"/>
                  </a:lnTo>
                  <a:lnTo>
                    <a:pt x="1" y="699"/>
                  </a:lnTo>
                  <a:lnTo>
                    <a:pt x="1" y="732"/>
                  </a:lnTo>
                  <a:lnTo>
                    <a:pt x="17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4" y="732"/>
                  </a:lnTo>
                  <a:lnTo>
                    <a:pt x="134" y="699"/>
                  </a:lnTo>
                  <a:lnTo>
                    <a:pt x="100" y="666"/>
                  </a:lnTo>
                  <a:lnTo>
                    <a:pt x="67" y="6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6162700" y="2832325"/>
              <a:ext cx="412650" cy="201575"/>
            </a:xfrm>
            <a:custGeom>
              <a:avLst/>
              <a:gdLst/>
              <a:ahLst/>
              <a:cxnLst/>
              <a:rect l="l" t="t" r="r" b="b"/>
              <a:pathLst>
                <a:path w="16506" h="8063" extrusionOk="0">
                  <a:moveTo>
                    <a:pt x="1" y="1"/>
                  </a:moveTo>
                  <a:lnTo>
                    <a:pt x="1" y="8062"/>
                  </a:lnTo>
                  <a:lnTo>
                    <a:pt x="16505" y="8062"/>
                  </a:lnTo>
                  <a:lnTo>
                    <a:pt x="1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6575325" y="2959075"/>
              <a:ext cx="43650" cy="59450"/>
            </a:xfrm>
            <a:custGeom>
              <a:avLst/>
              <a:gdLst/>
              <a:ahLst/>
              <a:cxnLst/>
              <a:rect l="l" t="t" r="r" b="b"/>
              <a:pathLst>
                <a:path w="1746" h="2378" extrusionOk="0">
                  <a:moveTo>
                    <a:pt x="0" y="0"/>
                  </a:moveTo>
                  <a:lnTo>
                    <a:pt x="0" y="2377"/>
                  </a:lnTo>
                  <a:lnTo>
                    <a:pt x="1746" y="1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6195525" y="2860175"/>
              <a:ext cx="18325" cy="24125"/>
            </a:xfrm>
            <a:custGeom>
              <a:avLst/>
              <a:gdLst/>
              <a:ahLst/>
              <a:cxnLst/>
              <a:rect l="l" t="t" r="r" b="b"/>
              <a:pathLst>
                <a:path w="733" h="965" extrusionOk="0">
                  <a:moveTo>
                    <a:pt x="84" y="1"/>
                  </a:moveTo>
                  <a:lnTo>
                    <a:pt x="51" y="17"/>
                  </a:lnTo>
                  <a:lnTo>
                    <a:pt x="34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7" y="134"/>
                  </a:lnTo>
                  <a:lnTo>
                    <a:pt x="300" y="516"/>
                  </a:lnTo>
                  <a:lnTo>
                    <a:pt x="300" y="881"/>
                  </a:lnTo>
                  <a:lnTo>
                    <a:pt x="300" y="915"/>
                  </a:lnTo>
                  <a:lnTo>
                    <a:pt x="317" y="931"/>
                  </a:lnTo>
                  <a:lnTo>
                    <a:pt x="350" y="948"/>
                  </a:lnTo>
                  <a:lnTo>
                    <a:pt x="366" y="965"/>
                  </a:lnTo>
                  <a:lnTo>
                    <a:pt x="400" y="948"/>
                  </a:lnTo>
                  <a:lnTo>
                    <a:pt x="433" y="931"/>
                  </a:lnTo>
                  <a:lnTo>
                    <a:pt x="450" y="915"/>
                  </a:lnTo>
                  <a:lnTo>
                    <a:pt x="450" y="881"/>
                  </a:lnTo>
                  <a:lnTo>
                    <a:pt x="450" y="516"/>
                  </a:lnTo>
                  <a:lnTo>
                    <a:pt x="732" y="134"/>
                  </a:lnTo>
                  <a:lnTo>
                    <a:pt x="732" y="117"/>
                  </a:lnTo>
                  <a:lnTo>
                    <a:pt x="732" y="100"/>
                  </a:lnTo>
                  <a:lnTo>
                    <a:pt x="732" y="67"/>
                  </a:lnTo>
                  <a:lnTo>
                    <a:pt x="715" y="34"/>
                  </a:lnTo>
                  <a:lnTo>
                    <a:pt x="699" y="17"/>
                  </a:lnTo>
                  <a:lnTo>
                    <a:pt x="666" y="17"/>
                  </a:lnTo>
                  <a:lnTo>
                    <a:pt x="632" y="1"/>
                  </a:lnTo>
                  <a:lnTo>
                    <a:pt x="616" y="17"/>
                  </a:lnTo>
                  <a:lnTo>
                    <a:pt x="582" y="34"/>
                  </a:lnTo>
                  <a:lnTo>
                    <a:pt x="366" y="366"/>
                  </a:lnTo>
                  <a:lnTo>
                    <a:pt x="134" y="34"/>
                  </a:lnTo>
                  <a:lnTo>
                    <a:pt x="100" y="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6212975" y="2867250"/>
              <a:ext cx="15825" cy="16625"/>
            </a:xfrm>
            <a:custGeom>
              <a:avLst/>
              <a:gdLst/>
              <a:ahLst/>
              <a:cxnLst/>
              <a:rect l="l" t="t" r="r" b="b"/>
              <a:pathLst>
                <a:path w="633" h="665" extrusionOk="0">
                  <a:moveTo>
                    <a:pt x="317" y="150"/>
                  </a:moveTo>
                  <a:lnTo>
                    <a:pt x="383" y="166"/>
                  </a:lnTo>
                  <a:lnTo>
                    <a:pt x="450" y="200"/>
                  </a:lnTo>
                  <a:lnTo>
                    <a:pt x="483" y="266"/>
                  </a:lnTo>
                  <a:lnTo>
                    <a:pt x="499" y="333"/>
                  </a:lnTo>
                  <a:lnTo>
                    <a:pt x="483" y="416"/>
                  </a:lnTo>
                  <a:lnTo>
                    <a:pt x="450" y="482"/>
                  </a:lnTo>
                  <a:lnTo>
                    <a:pt x="383" y="515"/>
                  </a:lnTo>
                  <a:lnTo>
                    <a:pt x="317" y="532"/>
                  </a:lnTo>
                  <a:lnTo>
                    <a:pt x="250" y="515"/>
                  </a:lnTo>
                  <a:lnTo>
                    <a:pt x="184" y="482"/>
                  </a:lnTo>
                  <a:lnTo>
                    <a:pt x="150" y="416"/>
                  </a:lnTo>
                  <a:lnTo>
                    <a:pt x="134" y="333"/>
                  </a:lnTo>
                  <a:lnTo>
                    <a:pt x="150" y="266"/>
                  </a:lnTo>
                  <a:lnTo>
                    <a:pt x="184" y="200"/>
                  </a:lnTo>
                  <a:lnTo>
                    <a:pt x="250" y="166"/>
                  </a:lnTo>
                  <a:lnTo>
                    <a:pt x="317" y="150"/>
                  </a:lnTo>
                  <a:close/>
                  <a:moveTo>
                    <a:pt x="250" y="0"/>
                  </a:moveTo>
                  <a:lnTo>
                    <a:pt x="184" y="33"/>
                  </a:lnTo>
                  <a:lnTo>
                    <a:pt x="134" y="67"/>
                  </a:lnTo>
                  <a:lnTo>
                    <a:pt x="84" y="100"/>
                  </a:lnTo>
                  <a:lnTo>
                    <a:pt x="51" y="150"/>
                  </a:lnTo>
                  <a:lnTo>
                    <a:pt x="17" y="216"/>
                  </a:lnTo>
                  <a:lnTo>
                    <a:pt x="1" y="283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7" y="465"/>
                  </a:lnTo>
                  <a:lnTo>
                    <a:pt x="51" y="515"/>
                  </a:lnTo>
                  <a:lnTo>
                    <a:pt x="84" y="565"/>
                  </a:lnTo>
                  <a:lnTo>
                    <a:pt x="134" y="615"/>
                  </a:lnTo>
                  <a:lnTo>
                    <a:pt x="184" y="648"/>
                  </a:lnTo>
                  <a:lnTo>
                    <a:pt x="250" y="665"/>
                  </a:lnTo>
                  <a:lnTo>
                    <a:pt x="383" y="665"/>
                  </a:lnTo>
                  <a:lnTo>
                    <a:pt x="433" y="648"/>
                  </a:lnTo>
                  <a:lnTo>
                    <a:pt x="499" y="615"/>
                  </a:lnTo>
                  <a:lnTo>
                    <a:pt x="533" y="565"/>
                  </a:lnTo>
                  <a:lnTo>
                    <a:pt x="583" y="515"/>
                  </a:lnTo>
                  <a:lnTo>
                    <a:pt x="616" y="465"/>
                  </a:lnTo>
                  <a:lnTo>
                    <a:pt x="632" y="399"/>
                  </a:lnTo>
                  <a:lnTo>
                    <a:pt x="632" y="333"/>
                  </a:lnTo>
                  <a:lnTo>
                    <a:pt x="632" y="283"/>
                  </a:lnTo>
                  <a:lnTo>
                    <a:pt x="616" y="216"/>
                  </a:lnTo>
                  <a:lnTo>
                    <a:pt x="583" y="150"/>
                  </a:lnTo>
                  <a:lnTo>
                    <a:pt x="533" y="100"/>
                  </a:lnTo>
                  <a:lnTo>
                    <a:pt x="499" y="50"/>
                  </a:lnTo>
                  <a:lnTo>
                    <a:pt x="433" y="3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6234175" y="2866825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0" y="17"/>
                  </a:lnTo>
                  <a:lnTo>
                    <a:pt x="17" y="17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7" y="516"/>
                  </a:lnTo>
                  <a:lnTo>
                    <a:pt x="50" y="566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399" y="665"/>
                  </a:lnTo>
                  <a:lnTo>
                    <a:pt x="449" y="632"/>
                  </a:lnTo>
                  <a:lnTo>
                    <a:pt x="483" y="599"/>
                  </a:lnTo>
                  <a:lnTo>
                    <a:pt x="516" y="549"/>
                  </a:lnTo>
                  <a:lnTo>
                    <a:pt x="549" y="499"/>
                  </a:lnTo>
                  <a:lnTo>
                    <a:pt x="566" y="449"/>
                  </a:lnTo>
                  <a:lnTo>
                    <a:pt x="566" y="399"/>
                  </a:lnTo>
                  <a:lnTo>
                    <a:pt x="566" y="84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0"/>
                  </a:lnTo>
                  <a:lnTo>
                    <a:pt x="466" y="17"/>
                  </a:lnTo>
                  <a:lnTo>
                    <a:pt x="449" y="34"/>
                  </a:lnTo>
                  <a:lnTo>
                    <a:pt x="433" y="50"/>
                  </a:lnTo>
                  <a:lnTo>
                    <a:pt x="416" y="84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3" y="516"/>
                  </a:lnTo>
                  <a:lnTo>
                    <a:pt x="183" y="499"/>
                  </a:lnTo>
                  <a:lnTo>
                    <a:pt x="150" y="449"/>
                  </a:lnTo>
                  <a:lnTo>
                    <a:pt x="133" y="399"/>
                  </a:lnTo>
                  <a:lnTo>
                    <a:pt x="133" y="84"/>
                  </a:lnTo>
                  <a:lnTo>
                    <a:pt x="133" y="67"/>
                  </a:lnTo>
                  <a:lnTo>
                    <a:pt x="133" y="50"/>
                  </a:lnTo>
                  <a:lnTo>
                    <a:pt x="117" y="17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6254125" y="2860175"/>
              <a:ext cx="5850" cy="9575"/>
            </a:xfrm>
            <a:custGeom>
              <a:avLst/>
              <a:gdLst/>
              <a:ahLst/>
              <a:cxnLst/>
              <a:rect l="l" t="t" r="r" b="b"/>
              <a:pathLst>
                <a:path w="234" h="383" extrusionOk="0">
                  <a:moveTo>
                    <a:pt x="83" y="1"/>
                  </a:moveTo>
                  <a:lnTo>
                    <a:pt x="67" y="34"/>
                  </a:lnTo>
                  <a:lnTo>
                    <a:pt x="50" y="50"/>
                  </a:lnTo>
                  <a:lnTo>
                    <a:pt x="34" y="100"/>
                  </a:lnTo>
                  <a:lnTo>
                    <a:pt x="50" y="117"/>
                  </a:lnTo>
                  <a:lnTo>
                    <a:pt x="67" y="150"/>
                  </a:lnTo>
                  <a:lnTo>
                    <a:pt x="83" y="167"/>
                  </a:lnTo>
                  <a:lnTo>
                    <a:pt x="117" y="183"/>
                  </a:lnTo>
                  <a:lnTo>
                    <a:pt x="117" y="233"/>
                  </a:lnTo>
                  <a:lnTo>
                    <a:pt x="100" y="266"/>
                  </a:lnTo>
                  <a:lnTo>
                    <a:pt x="67" y="283"/>
                  </a:lnTo>
                  <a:lnTo>
                    <a:pt x="17" y="300"/>
                  </a:lnTo>
                  <a:lnTo>
                    <a:pt x="0" y="316"/>
                  </a:lnTo>
                  <a:lnTo>
                    <a:pt x="0" y="350"/>
                  </a:lnTo>
                  <a:lnTo>
                    <a:pt x="0" y="383"/>
                  </a:lnTo>
                  <a:lnTo>
                    <a:pt x="34" y="383"/>
                  </a:lnTo>
                  <a:lnTo>
                    <a:pt x="100" y="366"/>
                  </a:lnTo>
                  <a:lnTo>
                    <a:pt x="167" y="333"/>
                  </a:lnTo>
                  <a:lnTo>
                    <a:pt x="200" y="283"/>
                  </a:lnTo>
                  <a:lnTo>
                    <a:pt x="216" y="233"/>
                  </a:lnTo>
                  <a:lnTo>
                    <a:pt x="233" y="183"/>
                  </a:lnTo>
                  <a:lnTo>
                    <a:pt x="233" y="134"/>
                  </a:lnTo>
                  <a:lnTo>
                    <a:pt x="233" y="117"/>
                  </a:lnTo>
                  <a:lnTo>
                    <a:pt x="216" y="67"/>
                  </a:lnTo>
                  <a:lnTo>
                    <a:pt x="200" y="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6262850" y="2866825"/>
              <a:ext cx="10400" cy="17475"/>
            </a:xfrm>
            <a:custGeom>
              <a:avLst/>
              <a:gdLst/>
              <a:ahLst/>
              <a:cxnLst/>
              <a:rect l="l" t="t" r="r" b="b"/>
              <a:pathLst>
                <a:path w="416" h="699" extrusionOk="0">
                  <a:moveTo>
                    <a:pt x="83" y="0"/>
                  </a:moveTo>
                  <a:lnTo>
                    <a:pt x="50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0" y="84"/>
                  </a:lnTo>
                  <a:lnTo>
                    <a:pt x="0" y="615"/>
                  </a:lnTo>
                  <a:lnTo>
                    <a:pt x="17" y="649"/>
                  </a:lnTo>
                  <a:lnTo>
                    <a:pt x="34" y="665"/>
                  </a:lnTo>
                  <a:lnTo>
                    <a:pt x="50" y="682"/>
                  </a:lnTo>
                  <a:lnTo>
                    <a:pt x="83" y="699"/>
                  </a:lnTo>
                  <a:lnTo>
                    <a:pt x="100" y="682"/>
                  </a:lnTo>
                  <a:lnTo>
                    <a:pt x="133" y="665"/>
                  </a:lnTo>
                  <a:lnTo>
                    <a:pt x="150" y="649"/>
                  </a:lnTo>
                  <a:lnTo>
                    <a:pt x="150" y="615"/>
                  </a:lnTo>
                  <a:lnTo>
                    <a:pt x="150" y="350"/>
                  </a:lnTo>
                  <a:lnTo>
                    <a:pt x="200" y="233"/>
                  </a:lnTo>
                  <a:lnTo>
                    <a:pt x="233" y="200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16" y="84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lnTo>
                    <a:pt x="349" y="0"/>
                  </a:lnTo>
                  <a:lnTo>
                    <a:pt x="266" y="17"/>
                  </a:lnTo>
                  <a:lnTo>
                    <a:pt x="183" y="50"/>
                  </a:lnTo>
                  <a:lnTo>
                    <a:pt x="150" y="84"/>
                  </a:lnTo>
                  <a:lnTo>
                    <a:pt x="150" y="50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6275325" y="2866825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2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7"/>
                  </a:lnTo>
                  <a:lnTo>
                    <a:pt x="532" y="283"/>
                  </a:lnTo>
                  <a:lnTo>
                    <a:pt x="133" y="283"/>
                  </a:lnTo>
                  <a:lnTo>
                    <a:pt x="166" y="217"/>
                  </a:lnTo>
                  <a:lnTo>
                    <a:pt x="199" y="167"/>
                  </a:lnTo>
                  <a:lnTo>
                    <a:pt x="266" y="150"/>
                  </a:lnTo>
                  <a:lnTo>
                    <a:pt x="332" y="133"/>
                  </a:lnTo>
                  <a:close/>
                  <a:moveTo>
                    <a:pt x="332" y="0"/>
                  </a:moveTo>
                  <a:lnTo>
                    <a:pt x="266" y="17"/>
                  </a:lnTo>
                  <a:lnTo>
                    <a:pt x="199" y="34"/>
                  </a:lnTo>
                  <a:lnTo>
                    <a:pt x="133" y="67"/>
                  </a:lnTo>
                  <a:lnTo>
                    <a:pt x="83" y="100"/>
                  </a:lnTo>
                  <a:lnTo>
                    <a:pt x="50" y="150"/>
                  </a:lnTo>
                  <a:lnTo>
                    <a:pt x="17" y="217"/>
                  </a:lnTo>
                  <a:lnTo>
                    <a:pt x="0" y="283"/>
                  </a:lnTo>
                  <a:lnTo>
                    <a:pt x="0" y="350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6"/>
                  </a:lnTo>
                  <a:lnTo>
                    <a:pt x="150" y="615"/>
                  </a:lnTo>
                  <a:lnTo>
                    <a:pt x="199" y="649"/>
                  </a:lnTo>
                  <a:lnTo>
                    <a:pt x="266" y="665"/>
                  </a:lnTo>
                  <a:lnTo>
                    <a:pt x="332" y="682"/>
                  </a:lnTo>
                  <a:lnTo>
                    <a:pt x="399" y="682"/>
                  </a:lnTo>
                  <a:lnTo>
                    <a:pt x="465" y="665"/>
                  </a:lnTo>
                  <a:lnTo>
                    <a:pt x="515" y="632"/>
                  </a:lnTo>
                  <a:lnTo>
                    <a:pt x="582" y="582"/>
                  </a:lnTo>
                  <a:lnTo>
                    <a:pt x="598" y="549"/>
                  </a:lnTo>
                  <a:lnTo>
                    <a:pt x="582" y="499"/>
                  </a:lnTo>
                  <a:lnTo>
                    <a:pt x="549" y="482"/>
                  </a:lnTo>
                  <a:lnTo>
                    <a:pt x="499" y="482"/>
                  </a:lnTo>
                  <a:lnTo>
                    <a:pt x="465" y="499"/>
                  </a:lnTo>
                  <a:lnTo>
                    <a:pt x="399" y="532"/>
                  </a:lnTo>
                  <a:lnTo>
                    <a:pt x="332" y="532"/>
                  </a:lnTo>
                  <a:lnTo>
                    <a:pt x="266" y="516"/>
                  </a:lnTo>
                  <a:lnTo>
                    <a:pt x="199" y="482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582" y="383"/>
                  </a:lnTo>
                  <a:lnTo>
                    <a:pt x="632" y="366"/>
                  </a:lnTo>
                  <a:lnTo>
                    <a:pt x="648" y="333"/>
                  </a:lnTo>
                  <a:lnTo>
                    <a:pt x="648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8" y="133"/>
                  </a:lnTo>
                  <a:lnTo>
                    <a:pt x="549" y="100"/>
                  </a:lnTo>
                  <a:lnTo>
                    <a:pt x="499" y="50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306900" y="2866825"/>
              <a:ext cx="10825" cy="17050"/>
            </a:xfrm>
            <a:custGeom>
              <a:avLst/>
              <a:gdLst/>
              <a:ahLst/>
              <a:cxnLst/>
              <a:rect l="l" t="t" r="r" b="b"/>
              <a:pathLst>
                <a:path w="433" h="682" extrusionOk="0">
                  <a:moveTo>
                    <a:pt x="349" y="0"/>
                  </a:moveTo>
                  <a:lnTo>
                    <a:pt x="266" y="17"/>
                  </a:lnTo>
                  <a:lnTo>
                    <a:pt x="183" y="50"/>
                  </a:lnTo>
                  <a:lnTo>
                    <a:pt x="150" y="84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3" y="34"/>
                  </a:lnTo>
                  <a:lnTo>
                    <a:pt x="17" y="50"/>
                  </a:lnTo>
                  <a:lnTo>
                    <a:pt x="0" y="84"/>
                  </a:lnTo>
                  <a:lnTo>
                    <a:pt x="0" y="615"/>
                  </a:lnTo>
                  <a:lnTo>
                    <a:pt x="33" y="665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5"/>
                  </a:lnTo>
                  <a:lnTo>
                    <a:pt x="150" y="649"/>
                  </a:lnTo>
                  <a:lnTo>
                    <a:pt x="150" y="615"/>
                  </a:lnTo>
                  <a:lnTo>
                    <a:pt x="150" y="350"/>
                  </a:lnTo>
                  <a:lnTo>
                    <a:pt x="183" y="300"/>
                  </a:lnTo>
                  <a:lnTo>
                    <a:pt x="216" y="233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32" y="84"/>
                  </a:lnTo>
                  <a:lnTo>
                    <a:pt x="432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6318950" y="28668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66" y="183"/>
                  </a:lnTo>
                  <a:lnTo>
                    <a:pt x="515" y="217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7"/>
                  </a:lnTo>
                  <a:lnTo>
                    <a:pt x="216" y="167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16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3" y="217"/>
                  </a:lnTo>
                  <a:lnTo>
                    <a:pt x="17" y="283"/>
                  </a:lnTo>
                  <a:lnTo>
                    <a:pt x="0" y="350"/>
                  </a:lnTo>
                  <a:lnTo>
                    <a:pt x="17" y="416"/>
                  </a:lnTo>
                  <a:lnTo>
                    <a:pt x="33" y="466"/>
                  </a:lnTo>
                  <a:lnTo>
                    <a:pt x="67" y="532"/>
                  </a:lnTo>
                  <a:lnTo>
                    <a:pt x="100" y="582"/>
                  </a:lnTo>
                  <a:lnTo>
                    <a:pt x="150" y="615"/>
                  </a:lnTo>
                  <a:lnTo>
                    <a:pt x="216" y="649"/>
                  </a:lnTo>
                  <a:lnTo>
                    <a:pt x="266" y="665"/>
                  </a:lnTo>
                  <a:lnTo>
                    <a:pt x="333" y="682"/>
                  </a:lnTo>
                  <a:lnTo>
                    <a:pt x="416" y="682"/>
                  </a:lnTo>
                  <a:lnTo>
                    <a:pt x="466" y="665"/>
                  </a:lnTo>
                  <a:lnTo>
                    <a:pt x="532" y="632"/>
                  </a:lnTo>
                  <a:lnTo>
                    <a:pt x="582" y="582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65" y="482"/>
                  </a:lnTo>
                  <a:lnTo>
                    <a:pt x="499" y="482"/>
                  </a:lnTo>
                  <a:lnTo>
                    <a:pt x="482" y="499"/>
                  </a:lnTo>
                  <a:lnTo>
                    <a:pt x="416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16" y="482"/>
                  </a:lnTo>
                  <a:lnTo>
                    <a:pt x="183" y="433"/>
                  </a:lnTo>
                  <a:lnTo>
                    <a:pt x="166" y="383"/>
                  </a:lnTo>
                  <a:lnTo>
                    <a:pt x="599" y="383"/>
                  </a:lnTo>
                  <a:lnTo>
                    <a:pt x="648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65" y="250"/>
                  </a:lnTo>
                  <a:lnTo>
                    <a:pt x="632" y="200"/>
                  </a:lnTo>
                  <a:lnTo>
                    <a:pt x="615" y="133"/>
                  </a:lnTo>
                  <a:lnTo>
                    <a:pt x="565" y="100"/>
                  </a:lnTo>
                  <a:lnTo>
                    <a:pt x="515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6339300" y="28672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49" y="183"/>
                  </a:lnTo>
                  <a:lnTo>
                    <a:pt x="483" y="249"/>
                  </a:lnTo>
                  <a:lnTo>
                    <a:pt x="499" y="333"/>
                  </a:lnTo>
                  <a:lnTo>
                    <a:pt x="483" y="399"/>
                  </a:lnTo>
                  <a:lnTo>
                    <a:pt x="449" y="465"/>
                  </a:lnTo>
                  <a:lnTo>
                    <a:pt x="383" y="515"/>
                  </a:lnTo>
                  <a:lnTo>
                    <a:pt x="250" y="515"/>
                  </a:lnTo>
                  <a:lnTo>
                    <a:pt x="200" y="465"/>
                  </a:lnTo>
                  <a:lnTo>
                    <a:pt x="150" y="399"/>
                  </a:lnTo>
                  <a:lnTo>
                    <a:pt x="150" y="333"/>
                  </a:lnTo>
                  <a:lnTo>
                    <a:pt x="150" y="249"/>
                  </a:lnTo>
                  <a:lnTo>
                    <a:pt x="200" y="183"/>
                  </a:lnTo>
                  <a:lnTo>
                    <a:pt x="200" y="166"/>
                  </a:lnTo>
                  <a:lnTo>
                    <a:pt x="267" y="133"/>
                  </a:lnTo>
                  <a:close/>
                  <a:moveTo>
                    <a:pt x="250" y="0"/>
                  </a:moveTo>
                  <a:lnTo>
                    <a:pt x="200" y="17"/>
                  </a:lnTo>
                  <a:lnTo>
                    <a:pt x="134" y="50"/>
                  </a:lnTo>
                  <a:lnTo>
                    <a:pt x="100" y="100"/>
                  </a:lnTo>
                  <a:lnTo>
                    <a:pt x="51" y="150"/>
                  </a:lnTo>
                  <a:lnTo>
                    <a:pt x="17" y="216"/>
                  </a:lnTo>
                  <a:lnTo>
                    <a:pt x="1" y="266"/>
                  </a:lnTo>
                  <a:lnTo>
                    <a:pt x="1" y="333"/>
                  </a:lnTo>
                  <a:lnTo>
                    <a:pt x="1" y="399"/>
                  </a:lnTo>
                  <a:lnTo>
                    <a:pt x="17" y="465"/>
                  </a:lnTo>
                  <a:lnTo>
                    <a:pt x="51" y="515"/>
                  </a:lnTo>
                  <a:lnTo>
                    <a:pt x="100" y="582"/>
                  </a:lnTo>
                  <a:lnTo>
                    <a:pt x="134" y="615"/>
                  </a:lnTo>
                  <a:lnTo>
                    <a:pt x="200" y="648"/>
                  </a:lnTo>
                  <a:lnTo>
                    <a:pt x="250" y="665"/>
                  </a:lnTo>
                  <a:lnTo>
                    <a:pt x="316" y="682"/>
                  </a:lnTo>
                  <a:lnTo>
                    <a:pt x="416" y="665"/>
                  </a:lnTo>
                  <a:lnTo>
                    <a:pt x="499" y="615"/>
                  </a:lnTo>
                  <a:lnTo>
                    <a:pt x="533" y="665"/>
                  </a:lnTo>
                  <a:lnTo>
                    <a:pt x="566" y="682"/>
                  </a:lnTo>
                  <a:lnTo>
                    <a:pt x="599" y="665"/>
                  </a:lnTo>
                  <a:lnTo>
                    <a:pt x="616" y="648"/>
                  </a:lnTo>
                  <a:lnTo>
                    <a:pt x="632" y="632"/>
                  </a:lnTo>
                  <a:lnTo>
                    <a:pt x="649" y="598"/>
                  </a:lnTo>
                  <a:lnTo>
                    <a:pt x="649" y="333"/>
                  </a:lnTo>
                  <a:lnTo>
                    <a:pt x="649" y="67"/>
                  </a:lnTo>
                  <a:lnTo>
                    <a:pt x="632" y="50"/>
                  </a:lnTo>
                  <a:lnTo>
                    <a:pt x="616" y="17"/>
                  </a:lnTo>
                  <a:lnTo>
                    <a:pt x="599" y="0"/>
                  </a:lnTo>
                  <a:lnTo>
                    <a:pt x="566" y="0"/>
                  </a:lnTo>
                  <a:lnTo>
                    <a:pt x="533" y="17"/>
                  </a:lnTo>
                  <a:lnTo>
                    <a:pt x="499" y="50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6360500" y="2860175"/>
              <a:ext cx="16650" cy="24125"/>
            </a:xfrm>
            <a:custGeom>
              <a:avLst/>
              <a:gdLst/>
              <a:ahLst/>
              <a:cxnLst/>
              <a:rect l="l" t="t" r="r" b="b"/>
              <a:pathLst>
                <a:path w="666" h="965" extrusionOk="0">
                  <a:moveTo>
                    <a:pt x="349" y="416"/>
                  </a:moveTo>
                  <a:lnTo>
                    <a:pt x="416" y="449"/>
                  </a:lnTo>
                  <a:lnTo>
                    <a:pt x="466" y="483"/>
                  </a:lnTo>
                  <a:lnTo>
                    <a:pt x="516" y="549"/>
                  </a:lnTo>
                  <a:lnTo>
                    <a:pt x="516" y="632"/>
                  </a:lnTo>
                  <a:lnTo>
                    <a:pt x="516" y="699"/>
                  </a:lnTo>
                  <a:lnTo>
                    <a:pt x="466" y="765"/>
                  </a:lnTo>
                  <a:lnTo>
                    <a:pt x="416" y="798"/>
                  </a:lnTo>
                  <a:lnTo>
                    <a:pt x="333" y="815"/>
                  </a:lnTo>
                  <a:lnTo>
                    <a:pt x="266" y="798"/>
                  </a:lnTo>
                  <a:lnTo>
                    <a:pt x="216" y="765"/>
                  </a:lnTo>
                  <a:lnTo>
                    <a:pt x="167" y="699"/>
                  </a:lnTo>
                  <a:lnTo>
                    <a:pt x="150" y="632"/>
                  </a:lnTo>
                  <a:lnTo>
                    <a:pt x="167" y="549"/>
                  </a:lnTo>
                  <a:lnTo>
                    <a:pt x="216" y="483"/>
                  </a:lnTo>
                  <a:lnTo>
                    <a:pt x="266" y="449"/>
                  </a:lnTo>
                  <a:lnTo>
                    <a:pt x="333" y="433"/>
                  </a:lnTo>
                  <a:lnTo>
                    <a:pt x="349" y="416"/>
                  </a:lnTo>
                  <a:close/>
                  <a:moveTo>
                    <a:pt x="549" y="1"/>
                  </a:moveTo>
                  <a:lnTo>
                    <a:pt x="532" y="34"/>
                  </a:lnTo>
                  <a:lnTo>
                    <a:pt x="516" y="50"/>
                  </a:lnTo>
                  <a:lnTo>
                    <a:pt x="516" y="84"/>
                  </a:lnTo>
                  <a:lnTo>
                    <a:pt x="516" y="333"/>
                  </a:lnTo>
                  <a:lnTo>
                    <a:pt x="432" y="300"/>
                  </a:lnTo>
                  <a:lnTo>
                    <a:pt x="333" y="283"/>
                  </a:lnTo>
                  <a:lnTo>
                    <a:pt x="266" y="283"/>
                  </a:lnTo>
                  <a:lnTo>
                    <a:pt x="200" y="300"/>
                  </a:lnTo>
                  <a:lnTo>
                    <a:pt x="133" y="333"/>
                  </a:lnTo>
                  <a:lnTo>
                    <a:pt x="83" y="383"/>
                  </a:lnTo>
                  <a:lnTo>
                    <a:pt x="50" y="433"/>
                  </a:lnTo>
                  <a:lnTo>
                    <a:pt x="17" y="483"/>
                  </a:lnTo>
                  <a:lnTo>
                    <a:pt x="0" y="549"/>
                  </a:lnTo>
                  <a:lnTo>
                    <a:pt x="0" y="616"/>
                  </a:lnTo>
                  <a:lnTo>
                    <a:pt x="0" y="699"/>
                  </a:lnTo>
                  <a:lnTo>
                    <a:pt x="17" y="748"/>
                  </a:lnTo>
                  <a:lnTo>
                    <a:pt x="50" y="815"/>
                  </a:lnTo>
                  <a:lnTo>
                    <a:pt x="100" y="865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66" y="948"/>
                  </a:lnTo>
                  <a:lnTo>
                    <a:pt x="333" y="965"/>
                  </a:lnTo>
                  <a:lnTo>
                    <a:pt x="432" y="948"/>
                  </a:lnTo>
                  <a:lnTo>
                    <a:pt x="532" y="898"/>
                  </a:lnTo>
                  <a:lnTo>
                    <a:pt x="532" y="931"/>
                  </a:lnTo>
                  <a:lnTo>
                    <a:pt x="549" y="948"/>
                  </a:lnTo>
                  <a:lnTo>
                    <a:pt x="582" y="965"/>
                  </a:lnTo>
                  <a:lnTo>
                    <a:pt x="632" y="965"/>
                  </a:lnTo>
                  <a:lnTo>
                    <a:pt x="649" y="931"/>
                  </a:lnTo>
                  <a:lnTo>
                    <a:pt x="665" y="915"/>
                  </a:lnTo>
                  <a:lnTo>
                    <a:pt x="665" y="881"/>
                  </a:lnTo>
                  <a:lnTo>
                    <a:pt x="665" y="616"/>
                  </a:lnTo>
                  <a:lnTo>
                    <a:pt x="665" y="84"/>
                  </a:lnTo>
                  <a:lnTo>
                    <a:pt x="665" y="50"/>
                  </a:lnTo>
                  <a:lnTo>
                    <a:pt x="665" y="34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6382925" y="2866825"/>
              <a:ext cx="14575" cy="22875"/>
            </a:xfrm>
            <a:custGeom>
              <a:avLst/>
              <a:gdLst/>
              <a:ahLst/>
              <a:cxnLst/>
              <a:rect l="l" t="t" r="r" b="b"/>
              <a:pathLst>
                <a:path w="583" h="915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399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6"/>
                  </a:lnTo>
                  <a:lnTo>
                    <a:pt x="84" y="599"/>
                  </a:lnTo>
                  <a:lnTo>
                    <a:pt x="134" y="632"/>
                  </a:lnTo>
                  <a:lnTo>
                    <a:pt x="184" y="665"/>
                  </a:lnTo>
                  <a:lnTo>
                    <a:pt x="234" y="682"/>
                  </a:lnTo>
                  <a:lnTo>
                    <a:pt x="367" y="682"/>
                  </a:lnTo>
                  <a:lnTo>
                    <a:pt x="416" y="649"/>
                  </a:lnTo>
                  <a:lnTo>
                    <a:pt x="416" y="649"/>
                  </a:lnTo>
                  <a:lnTo>
                    <a:pt x="400" y="699"/>
                  </a:lnTo>
                  <a:lnTo>
                    <a:pt x="350" y="732"/>
                  </a:lnTo>
                  <a:lnTo>
                    <a:pt x="300" y="765"/>
                  </a:lnTo>
                  <a:lnTo>
                    <a:pt x="250" y="782"/>
                  </a:lnTo>
                  <a:lnTo>
                    <a:pt x="217" y="765"/>
                  </a:lnTo>
                  <a:lnTo>
                    <a:pt x="167" y="748"/>
                  </a:lnTo>
                  <a:lnTo>
                    <a:pt x="117" y="748"/>
                  </a:lnTo>
                  <a:lnTo>
                    <a:pt x="101" y="765"/>
                  </a:lnTo>
                  <a:lnTo>
                    <a:pt x="84" y="782"/>
                  </a:lnTo>
                  <a:lnTo>
                    <a:pt x="67" y="782"/>
                  </a:lnTo>
                  <a:lnTo>
                    <a:pt x="67" y="815"/>
                  </a:lnTo>
                  <a:lnTo>
                    <a:pt x="67" y="848"/>
                  </a:lnTo>
                  <a:lnTo>
                    <a:pt x="84" y="865"/>
                  </a:lnTo>
                  <a:lnTo>
                    <a:pt x="117" y="881"/>
                  </a:lnTo>
                  <a:lnTo>
                    <a:pt x="184" y="898"/>
                  </a:lnTo>
                  <a:lnTo>
                    <a:pt x="250" y="915"/>
                  </a:lnTo>
                  <a:lnTo>
                    <a:pt x="317" y="915"/>
                  </a:lnTo>
                  <a:lnTo>
                    <a:pt x="383" y="881"/>
                  </a:lnTo>
                  <a:lnTo>
                    <a:pt x="433" y="865"/>
                  </a:lnTo>
                  <a:lnTo>
                    <a:pt x="483" y="815"/>
                  </a:lnTo>
                  <a:lnTo>
                    <a:pt x="516" y="765"/>
                  </a:lnTo>
                  <a:lnTo>
                    <a:pt x="549" y="715"/>
                  </a:lnTo>
                  <a:lnTo>
                    <a:pt x="566" y="649"/>
                  </a:lnTo>
                  <a:lnTo>
                    <a:pt x="583" y="599"/>
                  </a:lnTo>
                  <a:lnTo>
                    <a:pt x="583" y="84"/>
                  </a:lnTo>
                  <a:lnTo>
                    <a:pt x="583" y="67"/>
                  </a:lnTo>
                  <a:lnTo>
                    <a:pt x="566" y="34"/>
                  </a:lnTo>
                  <a:lnTo>
                    <a:pt x="549" y="17"/>
                  </a:lnTo>
                  <a:lnTo>
                    <a:pt x="516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50" y="34"/>
                  </a:lnTo>
                  <a:lnTo>
                    <a:pt x="433" y="50"/>
                  </a:lnTo>
                  <a:lnTo>
                    <a:pt x="416" y="84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16"/>
                  </a:lnTo>
                  <a:lnTo>
                    <a:pt x="283" y="532"/>
                  </a:lnTo>
                  <a:lnTo>
                    <a:pt x="234" y="516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4"/>
                  </a:lnTo>
                  <a:lnTo>
                    <a:pt x="134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6404550" y="28601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1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616"/>
                  </a:lnTo>
                  <a:lnTo>
                    <a:pt x="0" y="649"/>
                  </a:lnTo>
                  <a:lnTo>
                    <a:pt x="17" y="682"/>
                  </a:lnTo>
                  <a:lnTo>
                    <a:pt x="50" y="699"/>
                  </a:lnTo>
                  <a:lnTo>
                    <a:pt x="100" y="699"/>
                  </a:lnTo>
                  <a:lnTo>
                    <a:pt x="133" y="682"/>
                  </a:lnTo>
                  <a:lnTo>
                    <a:pt x="133" y="649"/>
                  </a:lnTo>
                  <a:lnTo>
                    <a:pt x="150" y="616"/>
                  </a:lnTo>
                  <a:lnTo>
                    <a:pt x="150" y="67"/>
                  </a:lnTo>
                  <a:lnTo>
                    <a:pt x="133" y="50"/>
                  </a:lnTo>
                  <a:lnTo>
                    <a:pt x="133" y="17"/>
                  </a:lnTo>
                  <a:lnTo>
                    <a:pt x="100" y="1"/>
                  </a:lnTo>
                  <a:close/>
                  <a:moveTo>
                    <a:pt x="67" y="765"/>
                  </a:moveTo>
                  <a:lnTo>
                    <a:pt x="50" y="782"/>
                  </a:lnTo>
                  <a:lnTo>
                    <a:pt x="17" y="798"/>
                  </a:lnTo>
                  <a:lnTo>
                    <a:pt x="0" y="815"/>
                  </a:lnTo>
                  <a:lnTo>
                    <a:pt x="0" y="848"/>
                  </a:lnTo>
                  <a:lnTo>
                    <a:pt x="0" y="881"/>
                  </a:lnTo>
                  <a:lnTo>
                    <a:pt x="0" y="898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67" y="948"/>
                  </a:lnTo>
                  <a:lnTo>
                    <a:pt x="117" y="931"/>
                  </a:lnTo>
                  <a:lnTo>
                    <a:pt x="150" y="881"/>
                  </a:lnTo>
                  <a:lnTo>
                    <a:pt x="150" y="848"/>
                  </a:lnTo>
                  <a:lnTo>
                    <a:pt x="133" y="815"/>
                  </a:lnTo>
                  <a:lnTo>
                    <a:pt x="133" y="798"/>
                  </a:lnTo>
                  <a:lnTo>
                    <a:pt x="100" y="782"/>
                  </a:lnTo>
                  <a:lnTo>
                    <a:pt x="67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193450" y="2908375"/>
              <a:ext cx="282175" cy="7500"/>
            </a:xfrm>
            <a:custGeom>
              <a:avLst/>
              <a:gdLst/>
              <a:ahLst/>
              <a:cxnLst/>
              <a:rect l="l" t="t" r="r" b="b"/>
              <a:pathLst>
                <a:path w="11287" h="300" extrusionOk="0">
                  <a:moveTo>
                    <a:pt x="1" y="1"/>
                  </a:moveTo>
                  <a:lnTo>
                    <a:pt x="1" y="300"/>
                  </a:lnTo>
                  <a:lnTo>
                    <a:pt x="11286" y="300"/>
                  </a:lnTo>
                  <a:lnTo>
                    <a:pt x="1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193450" y="2925425"/>
              <a:ext cx="250175" cy="7500"/>
            </a:xfrm>
            <a:custGeom>
              <a:avLst/>
              <a:gdLst/>
              <a:ahLst/>
              <a:cxnLst/>
              <a:rect l="l" t="t" r="r" b="b"/>
              <a:pathLst>
                <a:path w="10007" h="300" extrusionOk="0">
                  <a:moveTo>
                    <a:pt x="1" y="0"/>
                  </a:moveTo>
                  <a:lnTo>
                    <a:pt x="1" y="299"/>
                  </a:lnTo>
                  <a:lnTo>
                    <a:pt x="10007" y="299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6193450" y="2942025"/>
              <a:ext cx="307525" cy="7925"/>
            </a:xfrm>
            <a:custGeom>
              <a:avLst/>
              <a:gdLst/>
              <a:ahLst/>
              <a:cxnLst/>
              <a:rect l="l" t="t" r="r" b="b"/>
              <a:pathLst>
                <a:path w="12301" h="317" extrusionOk="0">
                  <a:moveTo>
                    <a:pt x="1" y="1"/>
                  </a:moveTo>
                  <a:lnTo>
                    <a:pt x="1" y="317"/>
                  </a:lnTo>
                  <a:lnTo>
                    <a:pt x="12300" y="317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6426575" y="2968625"/>
              <a:ext cx="115125" cy="40325"/>
            </a:xfrm>
            <a:custGeom>
              <a:avLst/>
              <a:gdLst/>
              <a:ahLst/>
              <a:cxnLst/>
              <a:rect l="l" t="t" r="r" b="b"/>
              <a:pathLst>
                <a:path w="4605" h="1613" extrusionOk="0">
                  <a:moveTo>
                    <a:pt x="0" y="1"/>
                  </a:moveTo>
                  <a:lnTo>
                    <a:pt x="0" y="1613"/>
                  </a:lnTo>
                  <a:lnTo>
                    <a:pt x="4604" y="1613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6450675" y="2977775"/>
              <a:ext cx="15800" cy="20375"/>
            </a:xfrm>
            <a:custGeom>
              <a:avLst/>
              <a:gdLst/>
              <a:ahLst/>
              <a:cxnLst/>
              <a:rect l="l" t="t" r="r" b="b"/>
              <a:pathLst>
                <a:path w="632" h="815" extrusionOk="0">
                  <a:moveTo>
                    <a:pt x="333" y="0"/>
                  </a:moveTo>
                  <a:lnTo>
                    <a:pt x="233" y="17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67" y="133"/>
                  </a:lnTo>
                  <a:lnTo>
                    <a:pt x="50" y="183"/>
                  </a:lnTo>
                  <a:lnTo>
                    <a:pt x="50" y="233"/>
                  </a:lnTo>
                  <a:lnTo>
                    <a:pt x="50" y="283"/>
                  </a:lnTo>
                  <a:lnTo>
                    <a:pt x="67" y="333"/>
                  </a:lnTo>
                  <a:lnTo>
                    <a:pt x="116" y="383"/>
                  </a:lnTo>
                  <a:lnTo>
                    <a:pt x="183" y="416"/>
                  </a:lnTo>
                  <a:lnTo>
                    <a:pt x="249" y="449"/>
                  </a:lnTo>
                  <a:lnTo>
                    <a:pt x="316" y="466"/>
                  </a:lnTo>
                  <a:lnTo>
                    <a:pt x="399" y="482"/>
                  </a:lnTo>
                  <a:lnTo>
                    <a:pt x="482" y="516"/>
                  </a:lnTo>
                  <a:lnTo>
                    <a:pt x="515" y="549"/>
                  </a:lnTo>
                  <a:lnTo>
                    <a:pt x="515" y="582"/>
                  </a:lnTo>
                  <a:lnTo>
                    <a:pt x="499" y="632"/>
                  </a:lnTo>
                  <a:lnTo>
                    <a:pt x="466" y="665"/>
                  </a:lnTo>
                  <a:lnTo>
                    <a:pt x="399" y="698"/>
                  </a:lnTo>
                  <a:lnTo>
                    <a:pt x="266" y="698"/>
                  </a:lnTo>
                  <a:lnTo>
                    <a:pt x="216" y="682"/>
                  </a:lnTo>
                  <a:lnTo>
                    <a:pt x="150" y="649"/>
                  </a:lnTo>
                  <a:lnTo>
                    <a:pt x="100" y="615"/>
                  </a:lnTo>
                  <a:lnTo>
                    <a:pt x="67" y="599"/>
                  </a:lnTo>
                  <a:lnTo>
                    <a:pt x="17" y="615"/>
                  </a:lnTo>
                  <a:lnTo>
                    <a:pt x="0" y="665"/>
                  </a:lnTo>
                  <a:lnTo>
                    <a:pt x="17" y="682"/>
                  </a:lnTo>
                  <a:lnTo>
                    <a:pt x="33" y="715"/>
                  </a:lnTo>
                  <a:lnTo>
                    <a:pt x="100" y="748"/>
                  </a:lnTo>
                  <a:lnTo>
                    <a:pt x="166" y="781"/>
                  </a:lnTo>
                  <a:lnTo>
                    <a:pt x="249" y="815"/>
                  </a:lnTo>
                  <a:lnTo>
                    <a:pt x="432" y="815"/>
                  </a:lnTo>
                  <a:lnTo>
                    <a:pt x="532" y="765"/>
                  </a:lnTo>
                  <a:lnTo>
                    <a:pt x="565" y="715"/>
                  </a:lnTo>
                  <a:lnTo>
                    <a:pt x="598" y="682"/>
                  </a:lnTo>
                  <a:lnTo>
                    <a:pt x="615" y="632"/>
                  </a:lnTo>
                  <a:lnTo>
                    <a:pt x="632" y="582"/>
                  </a:lnTo>
                  <a:lnTo>
                    <a:pt x="632" y="532"/>
                  </a:lnTo>
                  <a:lnTo>
                    <a:pt x="598" y="482"/>
                  </a:lnTo>
                  <a:lnTo>
                    <a:pt x="549" y="432"/>
                  </a:lnTo>
                  <a:lnTo>
                    <a:pt x="482" y="399"/>
                  </a:lnTo>
                  <a:lnTo>
                    <a:pt x="416" y="366"/>
                  </a:lnTo>
                  <a:lnTo>
                    <a:pt x="333" y="349"/>
                  </a:lnTo>
                  <a:lnTo>
                    <a:pt x="266" y="333"/>
                  </a:lnTo>
                  <a:lnTo>
                    <a:pt x="200" y="299"/>
                  </a:lnTo>
                  <a:lnTo>
                    <a:pt x="166" y="266"/>
                  </a:lnTo>
                  <a:lnTo>
                    <a:pt x="166" y="233"/>
                  </a:lnTo>
                  <a:lnTo>
                    <a:pt x="166" y="200"/>
                  </a:lnTo>
                  <a:lnTo>
                    <a:pt x="200" y="167"/>
                  </a:lnTo>
                  <a:lnTo>
                    <a:pt x="266" y="133"/>
                  </a:lnTo>
                  <a:lnTo>
                    <a:pt x="333" y="117"/>
                  </a:lnTo>
                  <a:lnTo>
                    <a:pt x="432" y="150"/>
                  </a:lnTo>
                  <a:lnTo>
                    <a:pt x="515" y="200"/>
                  </a:lnTo>
                  <a:lnTo>
                    <a:pt x="549" y="200"/>
                  </a:lnTo>
                  <a:lnTo>
                    <a:pt x="598" y="183"/>
                  </a:lnTo>
                  <a:lnTo>
                    <a:pt x="598" y="133"/>
                  </a:lnTo>
                  <a:lnTo>
                    <a:pt x="582" y="100"/>
                  </a:lnTo>
                  <a:lnTo>
                    <a:pt x="466" y="3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6468950" y="2978175"/>
              <a:ext cx="7925" cy="19975"/>
            </a:xfrm>
            <a:custGeom>
              <a:avLst/>
              <a:gdLst/>
              <a:ahLst/>
              <a:cxnLst/>
              <a:rect l="l" t="t" r="r" b="b"/>
              <a:pathLst>
                <a:path w="317" h="799" extrusionOk="0">
                  <a:moveTo>
                    <a:pt x="150" y="1"/>
                  </a:moveTo>
                  <a:lnTo>
                    <a:pt x="133" y="18"/>
                  </a:lnTo>
                  <a:lnTo>
                    <a:pt x="117" y="18"/>
                  </a:lnTo>
                  <a:lnTo>
                    <a:pt x="100" y="51"/>
                  </a:lnTo>
                  <a:lnTo>
                    <a:pt x="84" y="67"/>
                  </a:lnTo>
                  <a:lnTo>
                    <a:pt x="84" y="234"/>
                  </a:lnTo>
                  <a:lnTo>
                    <a:pt x="50" y="234"/>
                  </a:lnTo>
                  <a:lnTo>
                    <a:pt x="17" y="250"/>
                  </a:lnTo>
                  <a:lnTo>
                    <a:pt x="0" y="283"/>
                  </a:lnTo>
                  <a:lnTo>
                    <a:pt x="0" y="317"/>
                  </a:lnTo>
                  <a:lnTo>
                    <a:pt x="17" y="333"/>
                  </a:lnTo>
                  <a:lnTo>
                    <a:pt x="34" y="350"/>
                  </a:lnTo>
                  <a:lnTo>
                    <a:pt x="84" y="350"/>
                  </a:lnTo>
                  <a:lnTo>
                    <a:pt x="84" y="682"/>
                  </a:lnTo>
                  <a:lnTo>
                    <a:pt x="100" y="732"/>
                  </a:lnTo>
                  <a:lnTo>
                    <a:pt x="133" y="765"/>
                  </a:lnTo>
                  <a:lnTo>
                    <a:pt x="167" y="782"/>
                  </a:lnTo>
                  <a:lnTo>
                    <a:pt x="217" y="799"/>
                  </a:lnTo>
                  <a:lnTo>
                    <a:pt x="266" y="799"/>
                  </a:lnTo>
                  <a:lnTo>
                    <a:pt x="283" y="765"/>
                  </a:lnTo>
                  <a:lnTo>
                    <a:pt x="283" y="749"/>
                  </a:lnTo>
                  <a:lnTo>
                    <a:pt x="283" y="732"/>
                  </a:lnTo>
                  <a:lnTo>
                    <a:pt x="283" y="699"/>
                  </a:lnTo>
                  <a:lnTo>
                    <a:pt x="266" y="682"/>
                  </a:lnTo>
                  <a:lnTo>
                    <a:pt x="217" y="682"/>
                  </a:lnTo>
                  <a:lnTo>
                    <a:pt x="217" y="350"/>
                  </a:lnTo>
                  <a:lnTo>
                    <a:pt x="250" y="350"/>
                  </a:lnTo>
                  <a:lnTo>
                    <a:pt x="283" y="333"/>
                  </a:lnTo>
                  <a:lnTo>
                    <a:pt x="316" y="300"/>
                  </a:lnTo>
                  <a:lnTo>
                    <a:pt x="300" y="267"/>
                  </a:lnTo>
                  <a:lnTo>
                    <a:pt x="300" y="250"/>
                  </a:lnTo>
                  <a:lnTo>
                    <a:pt x="266" y="234"/>
                  </a:lnTo>
                  <a:lnTo>
                    <a:pt x="217" y="234"/>
                  </a:lnTo>
                  <a:lnTo>
                    <a:pt x="217" y="67"/>
                  </a:lnTo>
                  <a:lnTo>
                    <a:pt x="200" y="18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6479325" y="2984000"/>
              <a:ext cx="13325" cy="14150"/>
            </a:xfrm>
            <a:custGeom>
              <a:avLst/>
              <a:gdLst/>
              <a:ahLst/>
              <a:cxnLst/>
              <a:rect l="l" t="t" r="r" b="b"/>
              <a:pathLst>
                <a:path w="533" h="566" extrusionOk="0">
                  <a:moveTo>
                    <a:pt x="267" y="117"/>
                  </a:moveTo>
                  <a:lnTo>
                    <a:pt x="333" y="134"/>
                  </a:lnTo>
                  <a:lnTo>
                    <a:pt x="367" y="167"/>
                  </a:lnTo>
                  <a:lnTo>
                    <a:pt x="400" y="217"/>
                  </a:lnTo>
                  <a:lnTo>
                    <a:pt x="417" y="283"/>
                  </a:lnTo>
                  <a:lnTo>
                    <a:pt x="400" y="350"/>
                  </a:lnTo>
                  <a:lnTo>
                    <a:pt x="367" y="400"/>
                  </a:lnTo>
                  <a:lnTo>
                    <a:pt x="317" y="433"/>
                  </a:lnTo>
                  <a:lnTo>
                    <a:pt x="267" y="449"/>
                  </a:lnTo>
                  <a:lnTo>
                    <a:pt x="217" y="433"/>
                  </a:lnTo>
                  <a:lnTo>
                    <a:pt x="167" y="400"/>
                  </a:lnTo>
                  <a:lnTo>
                    <a:pt x="134" y="350"/>
                  </a:lnTo>
                  <a:lnTo>
                    <a:pt x="117" y="283"/>
                  </a:lnTo>
                  <a:lnTo>
                    <a:pt x="134" y="217"/>
                  </a:lnTo>
                  <a:lnTo>
                    <a:pt x="167" y="167"/>
                  </a:lnTo>
                  <a:lnTo>
                    <a:pt x="217" y="134"/>
                  </a:lnTo>
                  <a:lnTo>
                    <a:pt x="267" y="117"/>
                  </a:lnTo>
                  <a:close/>
                  <a:moveTo>
                    <a:pt x="267" y="1"/>
                  </a:moveTo>
                  <a:lnTo>
                    <a:pt x="217" y="17"/>
                  </a:lnTo>
                  <a:lnTo>
                    <a:pt x="167" y="34"/>
                  </a:lnTo>
                  <a:lnTo>
                    <a:pt x="117" y="50"/>
                  </a:lnTo>
                  <a:lnTo>
                    <a:pt x="84" y="84"/>
                  </a:lnTo>
                  <a:lnTo>
                    <a:pt x="34" y="134"/>
                  </a:lnTo>
                  <a:lnTo>
                    <a:pt x="18" y="183"/>
                  </a:lnTo>
                  <a:lnTo>
                    <a:pt x="1" y="233"/>
                  </a:lnTo>
                  <a:lnTo>
                    <a:pt x="1" y="283"/>
                  </a:lnTo>
                  <a:lnTo>
                    <a:pt x="1" y="350"/>
                  </a:lnTo>
                  <a:lnTo>
                    <a:pt x="18" y="400"/>
                  </a:lnTo>
                  <a:lnTo>
                    <a:pt x="34" y="449"/>
                  </a:lnTo>
                  <a:lnTo>
                    <a:pt x="84" y="483"/>
                  </a:lnTo>
                  <a:lnTo>
                    <a:pt x="117" y="532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350" y="566"/>
                  </a:lnTo>
                  <a:lnTo>
                    <a:pt x="417" y="516"/>
                  </a:lnTo>
                  <a:lnTo>
                    <a:pt x="433" y="549"/>
                  </a:lnTo>
                  <a:lnTo>
                    <a:pt x="466" y="566"/>
                  </a:lnTo>
                  <a:lnTo>
                    <a:pt x="516" y="549"/>
                  </a:lnTo>
                  <a:lnTo>
                    <a:pt x="533" y="516"/>
                  </a:lnTo>
                  <a:lnTo>
                    <a:pt x="533" y="283"/>
                  </a:lnTo>
                  <a:lnTo>
                    <a:pt x="533" y="67"/>
                  </a:lnTo>
                  <a:lnTo>
                    <a:pt x="516" y="17"/>
                  </a:lnTo>
                  <a:lnTo>
                    <a:pt x="483" y="1"/>
                  </a:lnTo>
                  <a:lnTo>
                    <a:pt x="433" y="17"/>
                  </a:lnTo>
                  <a:lnTo>
                    <a:pt x="417" y="50"/>
                  </a:lnTo>
                  <a:lnTo>
                    <a:pt x="350" y="1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6498450" y="2983575"/>
              <a:ext cx="8750" cy="14575"/>
            </a:xfrm>
            <a:custGeom>
              <a:avLst/>
              <a:gdLst/>
              <a:ahLst/>
              <a:cxnLst/>
              <a:rect l="l" t="t" r="r" b="b"/>
              <a:pathLst>
                <a:path w="350" h="583" extrusionOk="0">
                  <a:moveTo>
                    <a:pt x="283" y="1"/>
                  </a:moveTo>
                  <a:lnTo>
                    <a:pt x="217" y="18"/>
                  </a:lnTo>
                  <a:lnTo>
                    <a:pt x="134" y="51"/>
                  </a:lnTo>
                  <a:lnTo>
                    <a:pt x="117" y="67"/>
                  </a:lnTo>
                  <a:lnTo>
                    <a:pt x="100" y="34"/>
                  </a:lnTo>
                  <a:lnTo>
                    <a:pt x="50" y="18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533"/>
                  </a:lnTo>
                  <a:lnTo>
                    <a:pt x="17" y="566"/>
                  </a:lnTo>
                  <a:lnTo>
                    <a:pt x="50" y="583"/>
                  </a:lnTo>
                  <a:lnTo>
                    <a:pt x="100" y="566"/>
                  </a:lnTo>
                  <a:lnTo>
                    <a:pt x="117" y="533"/>
                  </a:lnTo>
                  <a:lnTo>
                    <a:pt x="117" y="317"/>
                  </a:lnTo>
                  <a:lnTo>
                    <a:pt x="167" y="217"/>
                  </a:lnTo>
                  <a:lnTo>
                    <a:pt x="217" y="167"/>
                  </a:lnTo>
                  <a:lnTo>
                    <a:pt x="250" y="151"/>
                  </a:lnTo>
                  <a:lnTo>
                    <a:pt x="283" y="134"/>
                  </a:lnTo>
                  <a:lnTo>
                    <a:pt x="333" y="117"/>
                  </a:lnTo>
                  <a:lnTo>
                    <a:pt x="350" y="84"/>
                  </a:lnTo>
                  <a:lnTo>
                    <a:pt x="350" y="67"/>
                  </a:lnTo>
                  <a:lnTo>
                    <a:pt x="333" y="1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6508850" y="2978175"/>
              <a:ext cx="8325" cy="19975"/>
            </a:xfrm>
            <a:custGeom>
              <a:avLst/>
              <a:gdLst/>
              <a:ahLst/>
              <a:cxnLst/>
              <a:rect l="l" t="t" r="r" b="b"/>
              <a:pathLst>
                <a:path w="333" h="799" extrusionOk="0">
                  <a:moveTo>
                    <a:pt x="183" y="1"/>
                  </a:moveTo>
                  <a:lnTo>
                    <a:pt x="150" y="18"/>
                  </a:lnTo>
                  <a:lnTo>
                    <a:pt x="133" y="18"/>
                  </a:lnTo>
                  <a:lnTo>
                    <a:pt x="116" y="51"/>
                  </a:lnTo>
                  <a:lnTo>
                    <a:pt x="116" y="67"/>
                  </a:lnTo>
                  <a:lnTo>
                    <a:pt x="116" y="234"/>
                  </a:lnTo>
                  <a:lnTo>
                    <a:pt x="50" y="234"/>
                  </a:lnTo>
                  <a:lnTo>
                    <a:pt x="33" y="250"/>
                  </a:lnTo>
                  <a:lnTo>
                    <a:pt x="17" y="267"/>
                  </a:lnTo>
                  <a:lnTo>
                    <a:pt x="0" y="283"/>
                  </a:lnTo>
                  <a:lnTo>
                    <a:pt x="0" y="300"/>
                  </a:lnTo>
                  <a:lnTo>
                    <a:pt x="17" y="333"/>
                  </a:lnTo>
                  <a:lnTo>
                    <a:pt x="33" y="350"/>
                  </a:lnTo>
                  <a:lnTo>
                    <a:pt x="116" y="350"/>
                  </a:lnTo>
                  <a:lnTo>
                    <a:pt x="116" y="682"/>
                  </a:lnTo>
                  <a:lnTo>
                    <a:pt x="116" y="732"/>
                  </a:lnTo>
                  <a:lnTo>
                    <a:pt x="150" y="765"/>
                  </a:lnTo>
                  <a:lnTo>
                    <a:pt x="183" y="782"/>
                  </a:lnTo>
                  <a:lnTo>
                    <a:pt x="233" y="799"/>
                  </a:lnTo>
                  <a:lnTo>
                    <a:pt x="283" y="799"/>
                  </a:lnTo>
                  <a:lnTo>
                    <a:pt x="299" y="765"/>
                  </a:lnTo>
                  <a:lnTo>
                    <a:pt x="316" y="749"/>
                  </a:lnTo>
                  <a:lnTo>
                    <a:pt x="316" y="732"/>
                  </a:lnTo>
                  <a:lnTo>
                    <a:pt x="299" y="699"/>
                  </a:lnTo>
                  <a:lnTo>
                    <a:pt x="283" y="682"/>
                  </a:lnTo>
                  <a:lnTo>
                    <a:pt x="233" y="682"/>
                  </a:lnTo>
                  <a:lnTo>
                    <a:pt x="233" y="350"/>
                  </a:lnTo>
                  <a:lnTo>
                    <a:pt x="266" y="350"/>
                  </a:lnTo>
                  <a:lnTo>
                    <a:pt x="316" y="333"/>
                  </a:lnTo>
                  <a:lnTo>
                    <a:pt x="332" y="300"/>
                  </a:lnTo>
                  <a:lnTo>
                    <a:pt x="332" y="267"/>
                  </a:lnTo>
                  <a:lnTo>
                    <a:pt x="316" y="250"/>
                  </a:lnTo>
                  <a:lnTo>
                    <a:pt x="299" y="234"/>
                  </a:lnTo>
                  <a:lnTo>
                    <a:pt x="233" y="234"/>
                  </a:lnTo>
                  <a:lnTo>
                    <a:pt x="233" y="67"/>
                  </a:lnTo>
                  <a:lnTo>
                    <a:pt x="216" y="18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4742025" y="2581350"/>
              <a:ext cx="412625" cy="235225"/>
            </a:xfrm>
            <a:custGeom>
              <a:avLst/>
              <a:gdLst/>
              <a:ahLst/>
              <a:cxnLst/>
              <a:rect l="l" t="t" r="r" b="b"/>
              <a:pathLst>
                <a:path w="16505" h="9409" extrusionOk="0">
                  <a:moveTo>
                    <a:pt x="0" y="1"/>
                  </a:moveTo>
                  <a:lnTo>
                    <a:pt x="0" y="9408"/>
                  </a:lnTo>
                  <a:lnTo>
                    <a:pt x="16505" y="9408"/>
                  </a:lnTo>
                  <a:lnTo>
                    <a:pt x="1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4698375" y="2605050"/>
              <a:ext cx="43675" cy="59450"/>
            </a:xfrm>
            <a:custGeom>
              <a:avLst/>
              <a:gdLst/>
              <a:ahLst/>
              <a:cxnLst/>
              <a:rect l="l" t="t" r="r" b="b"/>
              <a:pathLst>
                <a:path w="1747" h="2378" extrusionOk="0">
                  <a:moveTo>
                    <a:pt x="1746" y="0"/>
                  </a:moveTo>
                  <a:lnTo>
                    <a:pt x="1" y="1197"/>
                  </a:lnTo>
                  <a:lnTo>
                    <a:pt x="1746" y="2377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776500" y="2609200"/>
              <a:ext cx="16225" cy="23700"/>
            </a:xfrm>
            <a:custGeom>
              <a:avLst/>
              <a:gdLst/>
              <a:ahLst/>
              <a:cxnLst/>
              <a:rect l="l" t="t" r="r" b="b"/>
              <a:pathLst>
                <a:path w="649" h="948" extrusionOk="0">
                  <a:moveTo>
                    <a:pt x="34" y="0"/>
                  </a:moveTo>
                  <a:lnTo>
                    <a:pt x="17" y="17"/>
                  </a:lnTo>
                  <a:lnTo>
                    <a:pt x="1" y="50"/>
                  </a:lnTo>
                  <a:lnTo>
                    <a:pt x="1" y="84"/>
                  </a:lnTo>
                  <a:lnTo>
                    <a:pt x="1" y="881"/>
                  </a:lnTo>
                  <a:lnTo>
                    <a:pt x="1" y="915"/>
                  </a:lnTo>
                  <a:lnTo>
                    <a:pt x="17" y="931"/>
                  </a:lnTo>
                  <a:lnTo>
                    <a:pt x="34" y="948"/>
                  </a:lnTo>
                  <a:lnTo>
                    <a:pt x="100" y="948"/>
                  </a:lnTo>
                  <a:lnTo>
                    <a:pt x="117" y="931"/>
                  </a:lnTo>
                  <a:lnTo>
                    <a:pt x="134" y="915"/>
                  </a:lnTo>
                  <a:lnTo>
                    <a:pt x="150" y="881"/>
                  </a:lnTo>
                  <a:lnTo>
                    <a:pt x="150" y="549"/>
                  </a:lnTo>
                  <a:lnTo>
                    <a:pt x="499" y="549"/>
                  </a:lnTo>
                  <a:lnTo>
                    <a:pt x="499" y="881"/>
                  </a:lnTo>
                  <a:lnTo>
                    <a:pt x="499" y="915"/>
                  </a:lnTo>
                  <a:lnTo>
                    <a:pt x="516" y="931"/>
                  </a:lnTo>
                  <a:lnTo>
                    <a:pt x="549" y="948"/>
                  </a:lnTo>
                  <a:lnTo>
                    <a:pt x="599" y="948"/>
                  </a:lnTo>
                  <a:lnTo>
                    <a:pt x="632" y="931"/>
                  </a:lnTo>
                  <a:lnTo>
                    <a:pt x="649" y="915"/>
                  </a:lnTo>
                  <a:lnTo>
                    <a:pt x="649" y="881"/>
                  </a:lnTo>
                  <a:lnTo>
                    <a:pt x="649" y="84"/>
                  </a:lnTo>
                  <a:lnTo>
                    <a:pt x="649" y="50"/>
                  </a:lnTo>
                  <a:lnTo>
                    <a:pt x="632" y="17"/>
                  </a:lnTo>
                  <a:lnTo>
                    <a:pt x="599" y="0"/>
                  </a:lnTo>
                  <a:lnTo>
                    <a:pt x="549" y="0"/>
                  </a:lnTo>
                  <a:lnTo>
                    <a:pt x="516" y="17"/>
                  </a:lnTo>
                  <a:lnTo>
                    <a:pt x="499" y="50"/>
                  </a:lnTo>
                  <a:lnTo>
                    <a:pt x="499" y="84"/>
                  </a:lnTo>
                  <a:lnTo>
                    <a:pt x="499" y="399"/>
                  </a:lnTo>
                  <a:lnTo>
                    <a:pt x="150" y="399"/>
                  </a:lnTo>
                  <a:lnTo>
                    <a:pt x="150" y="84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798950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6"/>
                  </a:lnTo>
                  <a:lnTo>
                    <a:pt x="216" y="183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399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83" y="565"/>
                  </a:lnTo>
                  <a:lnTo>
                    <a:pt x="133" y="615"/>
                  </a:lnTo>
                  <a:lnTo>
                    <a:pt x="200" y="649"/>
                  </a:lnTo>
                  <a:lnTo>
                    <a:pt x="266" y="665"/>
                  </a:lnTo>
                  <a:lnTo>
                    <a:pt x="333" y="682"/>
                  </a:lnTo>
                  <a:lnTo>
                    <a:pt x="399" y="682"/>
                  </a:lnTo>
                  <a:lnTo>
                    <a:pt x="449" y="665"/>
                  </a:lnTo>
                  <a:lnTo>
                    <a:pt x="515" y="632"/>
                  </a:lnTo>
                  <a:lnTo>
                    <a:pt x="565" y="599"/>
                  </a:lnTo>
                  <a:lnTo>
                    <a:pt x="582" y="582"/>
                  </a:lnTo>
                  <a:lnTo>
                    <a:pt x="599" y="549"/>
                  </a:lnTo>
                  <a:lnTo>
                    <a:pt x="565" y="499"/>
                  </a:lnTo>
                  <a:lnTo>
                    <a:pt x="515" y="482"/>
                  </a:lnTo>
                  <a:lnTo>
                    <a:pt x="466" y="499"/>
                  </a:lnTo>
                  <a:lnTo>
                    <a:pt x="399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00" y="482"/>
                  </a:lnTo>
                  <a:lnTo>
                    <a:pt x="166" y="433"/>
                  </a:lnTo>
                  <a:lnTo>
                    <a:pt x="150" y="383"/>
                  </a:lnTo>
                  <a:lnTo>
                    <a:pt x="599" y="383"/>
                  </a:lnTo>
                  <a:lnTo>
                    <a:pt x="632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5" y="100"/>
                  </a:lnTo>
                  <a:lnTo>
                    <a:pt x="515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4820125" y="2615850"/>
              <a:ext cx="10425" cy="17050"/>
            </a:xfrm>
            <a:custGeom>
              <a:avLst/>
              <a:gdLst/>
              <a:ahLst/>
              <a:cxnLst/>
              <a:rect l="l" t="t" r="r" b="b"/>
              <a:pathLst>
                <a:path w="417" h="682" extrusionOk="0">
                  <a:moveTo>
                    <a:pt x="350" y="0"/>
                  </a:moveTo>
                  <a:lnTo>
                    <a:pt x="250" y="17"/>
                  </a:lnTo>
                  <a:lnTo>
                    <a:pt x="167" y="50"/>
                  </a:lnTo>
                  <a:lnTo>
                    <a:pt x="150" y="83"/>
                  </a:lnTo>
                  <a:lnTo>
                    <a:pt x="117" y="34"/>
                  </a:lnTo>
                  <a:lnTo>
                    <a:pt x="84" y="17"/>
                  </a:lnTo>
                  <a:lnTo>
                    <a:pt x="51" y="17"/>
                  </a:lnTo>
                  <a:lnTo>
                    <a:pt x="34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8" y="649"/>
                  </a:lnTo>
                  <a:lnTo>
                    <a:pt x="51" y="682"/>
                  </a:lnTo>
                  <a:lnTo>
                    <a:pt x="84" y="682"/>
                  </a:lnTo>
                  <a:lnTo>
                    <a:pt x="117" y="665"/>
                  </a:lnTo>
                  <a:lnTo>
                    <a:pt x="134" y="649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67" y="300"/>
                  </a:lnTo>
                  <a:lnTo>
                    <a:pt x="200" y="250"/>
                  </a:lnTo>
                  <a:lnTo>
                    <a:pt x="234" y="200"/>
                  </a:lnTo>
                  <a:lnTo>
                    <a:pt x="267" y="183"/>
                  </a:lnTo>
                  <a:lnTo>
                    <a:pt x="300" y="150"/>
                  </a:lnTo>
                  <a:lnTo>
                    <a:pt x="367" y="150"/>
                  </a:lnTo>
                  <a:lnTo>
                    <a:pt x="400" y="133"/>
                  </a:lnTo>
                  <a:lnTo>
                    <a:pt x="416" y="100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4832175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50" y="183"/>
                  </a:lnTo>
                  <a:lnTo>
                    <a:pt x="500" y="216"/>
                  </a:lnTo>
                  <a:lnTo>
                    <a:pt x="533" y="283"/>
                  </a:lnTo>
                  <a:lnTo>
                    <a:pt x="134" y="283"/>
                  </a:lnTo>
                  <a:lnTo>
                    <a:pt x="167" y="216"/>
                  </a:lnTo>
                  <a:lnTo>
                    <a:pt x="200" y="167"/>
                  </a:lnTo>
                  <a:lnTo>
                    <a:pt x="267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399"/>
                  </a:lnTo>
                  <a:lnTo>
                    <a:pt x="18" y="466"/>
                  </a:lnTo>
                  <a:lnTo>
                    <a:pt x="51" y="516"/>
                  </a:lnTo>
                  <a:lnTo>
                    <a:pt x="84" y="565"/>
                  </a:lnTo>
                  <a:lnTo>
                    <a:pt x="134" y="615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50" y="665"/>
                  </a:lnTo>
                  <a:lnTo>
                    <a:pt x="516" y="632"/>
                  </a:lnTo>
                  <a:lnTo>
                    <a:pt x="566" y="599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66" y="499"/>
                  </a:lnTo>
                  <a:lnTo>
                    <a:pt x="516" y="482"/>
                  </a:lnTo>
                  <a:lnTo>
                    <a:pt x="466" y="499"/>
                  </a:lnTo>
                  <a:lnTo>
                    <a:pt x="400" y="532"/>
                  </a:lnTo>
                  <a:lnTo>
                    <a:pt x="333" y="532"/>
                  </a:lnTo>
                  <a:lnTo>
                    <a:pt x="267" y="516"/>
                  </a:lnTo>
                  <a:lnTo>
                    <a:pt x="200" y="482"/>
                  </a:lnTo>
                  <a:lnTo>
                    <a:pt x="167" y="433"/>
                  </a:lnTo>
                  <a:lnTo>
                    <a:pt x="151" y="383"/>
                  </a:lnTo>
                  <a:lnTo>
                    <a:pt x="633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3" y="200"/>
                  </a:lnTo>
                  <a:lnTo>
                    <a:pt x="599" y="150"/>
                  </a:lnTo>
                  <a:lnTo>
                    <a:pt x="549" y="100"/>
                  </a:lnTo>
                  <a:lnTo>
                    <a:pt x="516" y="67"/>
                  </a:lnTo>
                  <a:lnTo>
                    <a:pt x="450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4862925" y="2615850"/>
              <a:ext cx="14150" cy="22875"/>
            </a:xfrm>
            <a:custGeom>
              <a:avLst/>
              <a:gdLst/>
              <a:ahLst/>
              <a:cxnLst/>
              <a:rect l="l" t="t" r="r" b="b"/>
              <a:pathLst>
                <a:path w="566" h="915" extrusionOk="0">
                  <a:moveTo>
                    <a:pt x="67" y="0"/>
                  </a:moveTo>
                  <a:lnTo>
                    <a:pt x="34" y="17"/>
                  </a:lnTo>
                  <a:lnTo>
                    <a:pt x="18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399"/>
                  </a:lnTo>
                  <a:lnTo>
                    <a:pt x="1" y="449"/>
                  </a:lnTo>
                  <a:lnTo>
                    <a:pt x="18" y="516"/>
                  </a:lnTo>
                  <a:lnTo>
                    <a:pt x="51" y="565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50" y="682"/>
                  </a:lnTo>
                  <a:lnTo>
                    <a:pt x="416" y="649"/>
                  </a:lnTo>
                  <a:lnTo>
                    <a:pt x="416" y="649"/>
                  </a:lnTo>
                  <a:lnTo>
                    <a:pt x="383" y="698"/>
                  </a:lnTo>
                  <a:lnTo>
                    <a:pt x="350" y="748"/>
                  </a:lnTo>
                  <a:lnTo>
                    <a:pt x="300" y="765"/>
                  </a:lnTo>
                  <a:lnTo>
                    <a:pt x="234" y="782"/>
                  </a:lnTo>
                  <a:lnTo>
                    <a:pt x="167" y="765"/>
                  </a:lnTo>
                  <a:lnTo>
                    <a:pt x="134" y="748"/>
                  </a:lnTo>
                  <a:lnTo>
                    <a:pt x="101" y="748"/>
                  </a:lnTo>
                  <a:lnTo>
                    <a:pt x="84" y="765"/>
                  </a:lnTo>
                  <a:lnTo>
                    <a:pt x="67" y="782"/>
                  </a:lnTo>
                  <a:lnTo>
                    <a:pt x="67" y="798"/>
                  </a:lnTo>
                  <a:lnTo>
                    <a:pt x="51" y="815"/>
                  </a:lnTo>
                  <a:lnTo>
                    <a:pt x="67" y="848"/>
                  </a:lnTo>
                  <a:lnTo>
                    <a:pt x="84" y="865"/>
                  </a:lnTo>
                  <a:lnTo>
                    <a:pt x="101" y="881"/>
                  </a:lnTo>
                  <a:lnTo>
                    <a:pt x="167" y="915"/>
                  </a:lnTo>
                  <a:lnTo>
                    <a:pt x="300" y="915"/>
                  </a:lnTo>
                  <a:lnTo>
                    <a:pt x="367" y="898"/>
                  </a:lnTo>
                  <a:lnTo>
                    <a:pt x="416" y="865"/>
                  </a:lnTo>
                  <a:lnTo>
                    <a:pt x="466" y="815"/>
                  </a:lnTo>
                  <a:lnTo>
                    <a:pt x="516" y="782"/>
                  </a:lnTo>
                  <a:lnTo>
                    <a:pt x="533" y="715"/>
                  </a:lnTo>
                  <a:lnTo>
                    <a:pt x="549" y="665"/>
                  </a:lnTo>
                  <a:lnTo>
                    <a:pt x="566" y="599"/>
                  </a:lnTo>
                  <a:lnTo>
                    <a:pt x="566" y="83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500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16" y="50"/>
                  </a:lnTo>
                  <a:lnTo>
                    <a:pt x="416" y="83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32"/>
                  </a:lnTo>
                  <a:lnTo>
                    <a:pt x="234" y="532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3"/>
                  </a:lnTo>
                  <a:lnTo>
                    <a:pt x="134" y="50"/>
                  </a:lnTo>
                  <a:lnTo>
                    <a:pt x="117" y="34"/>
                  </a:lnTo>
                  <a:lnTo>
                    <a:pt x="101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882475" y="261625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332" y="151"/>
                  </a:moveTo>
                  <a:lnTo>
                    <a:pt x="399" y="167"/>
                  </a:lnTo>
                  <a:lnTo>
                    <a:pt x="449" y="200"/>
                  </a:lnTo>
                  <a:lnTo>
                    <a:pt x="482" y="267"/>
                  </a:lnTo>
                  <a:lnTo>
                    <a:pt x="499" y="350"/>
                  </a:lnTo>
                  <a:lnTo>
                    <a:pt x="482" y="417"/>
                  </a:lnTo>
                  <a:lnTo>
                    <a:pt x="449" y="483"/>
                  </a:lnTo>
                  <a:lnTo>
                    <a:pt x="399" y="533"/>
                  </a:lnTo>
                  <a:lnTo>
                    <a:pt x="249" y="533"/>
                  </a:lnTo>
                  <a:lnTo>
                    <a:pt x="200" y="483"/>
                  </a:lnTo>
                  <a:lnTo>
                    <a:pt x="166" y="417"/>
                  </a:lnTo>
                  <a:lnTo>
                    <a:pt x="150" y="350"/>
                  </a:lnTo>
                  <a:lnTo>
                    <a:pt x="150" y="333"/>
                  </a:lnTo>
                  <a:lnTo>
                    <a:pt x="166" y="267"/>
                  </a:lnTo>
                  <a:lnTo>
                    <a:pt x="200" y="200"/>
                  </a:lnTo>
                  <a:lnTo>
                    <a:pt x="249" y="167"/>
                  </a:lnTo>
                  <a:lnTo>
                    <a:pt x="332" y="151"/>
                  </a:lnTo>
                  <a:close/>
                  <a:moveTo>
                    <a:pt x="316" y="1"/>
                  </a:moveTo>
                  <a:lnTo>
                    <a:pt x="249" y="18"/>
                  </a:lnTo>
                  <a:lnTo>
                    <a:pt x="200" y="34"/>
                  </a:lnTo>
                  <a:lnTo>
                    <a:pt x="133" y="67"/>
                  </a:lnTo>
                  <a:lnTo>
                    <a:pt x="100" y="101"/>
                  </a:lnTo>
                  <a:lnTo>
                    <a:pt x="50" y="151"/>
                  </a:lnTo>
                  <a:lnTo>
                    <a:pt x="17" y="217"/>
                  </a:lnTo>
                  <a:lnTo>
                    <a:pt x="0" y="284"/>
                  </a:lnTo>
                  <a:lnTo>
                    <a:pt x="0" y="350"/>
                  </a:lnTo>
                  <a:lnTo>
                    <a:pt x="0" y="400"/>
                  </a:lnTo>
                  <a:lnTo>
                    <a:pt x="17" y="466"/>
                  </a:lnTo>
                  <a:lnTo>
                    <a:pt x="50" y="516"/>
                  </a:lnTo>
                  <a:lnTo>
                    <a:pt x="100" y="566"/>
                  </a:lnTo>
                  <a:lnTo>
                    <a:pt x="133" y="616"/>
                  </a:lnTo>
                  <a:lnTo>
                    <a:pt x="200" y="649"/>
                  </a:lnTo>
                  <a:lnTo>
                    <a:pt x="249" y="666"/>
                  </a:lnTo>
                  <a:lnTo>
                    <a:pt x="316" y="682"/>
                  </a:lnTo>
                  <a:lnTo>
                    <a:pt x="382" y="666"/>
                  </a:lnTo>
                  <a:lnTo>
                    <a:pt x="449" y="649"/>
                  </a:lnTo>
                  <a:lnTo>
                    <a:pt x="499" y="616"/>
                  </a:lnTo>
                  <a:lnTo>
                    <a:pt x="549" y="566"/>
                  </a:lnTo>
                  <a:lnTo>
                    <a:pt x="582" y="516"/>
                  </a:lnTo>
                  <a:lnTo>
                    <a:pt x="615" y="466"/>
                  </a:lnTo>
                  <a:lnTo>
                    <a:pt x="632" y="400"/>
                  </a:lnTo>
                  <a:lnTo>
                    <a:pt x="648" y="350"/>
                  </a:lnTo>
                  <a:lnTo>
                    <a:pt x="632" y="284"/>
                  </a:lnTo>
                  <a:lnTo>
                    <a:pt x="615" y="217"/>
                  </a:lnTo>
                  <a:lnTo>
                    <a:pt x="582" y="151"/>
                  </a:lnTo>
                  <a:lnTo>
                    <a:pt x="549" y="101"/>
                  </a:lnTo>
                  <a:lnTo>
                    <a:pt x="499" y="67"/>
                  </a:lnTo>
                  <a:lnTo>
                    <a:pt x="449" y="34"/>
                  </a:lnTo>
                  <a:lnTo>
                    <a:pt x="382" y="1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903650" y="2615850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399"/>
                  </a:lnTo>
                  <a:lnTo>
                    <a:pt x="1" y="466"/>
                  </a:lnTo>
                  <a:lnTo>
                    <a:pt x="17" y="516"/>
                  </a:lnTo>
                  <a:lnTo>
                    <a:pt x="51" y="565"/>
                  </a:lnTo>
                  <a:lnTo>
                    <a:pt x="84" y="599"/>
                  </a:lnTo>
                  <a:lnTo>
                    <a:pt x="117" y="632"/>
                  </a:lnTo>
                  <a:lnTo>
                    <a:pt x="167" y="665"/>
                  </a:lnTo>
                  <a:lnTo>
                    <a:pt x="217" y="682"/>
                  </a:lnTo>
                  <a:lnTo>
                    <a:pt x="333" y="682"/>
                  </a:lnTo>
                  <a:lnTo>
                    <a:pt x="383" y="665"/>
                  </a:lnTo>
                  <a:lnTo>
                    <a:pt x="433" y="632"/>
                  </a:lnTo>
                  <a:lnTo>
                    <a:pt x="483" y="599"/>
                  </a:lnTo>
                  <a:lnTo>
                    <a:pt x="516" y="565"/>
                  </a:lnTo>
                  <a:lnTo>
                    <a:pt x="549" y="516"/>
                  </a:lnTo>
                  <a:lnTo>
                    <a:pt x="566" y="466"/>
                  </a:lnTo>
                  <a:lnTo>
                    <a:pt x="566" y="399"/>
                  </a:lnTo>
                  <a:lnTo>
                    <a:pt x="566" y="83"/>
                  </a:lnTo>
                  <a:lnTo>
                    <a:pt x="566" y="50"/>
                  </a:lnTo>
                  <a:lnTo>
                    <a:pt x="549" y="34"/>
                  </a:lnTo>
                  <a:lnTo>
                    <a:pt x="516" y="17"/>
                  </a:lnTo>
                  <a:lnTo>
                    <a:pt x="499" y="0"/>
                  </a:lnTo>
                  <a:lnTo>
                    <a:pt x="483" y="0"/>
                  </a:lnTo>
                  <a:lnTo>
                    <a:pt x="466" y="17"/>
                  </a:lnTo>
                  <a:lnTo>
                    <a:pt x="433" y="34"/>
                  </a:lnTo>
                  <a:lnTo>
                    <a:pt x="433" y="50"/>
                  </a:lnTo>
                  <a:lnTo>
                    <a:pt x="416" y="83"/>
                  </a:lnTo>
                  <a:lnTo>
                    <a:pt x="416" y="399"/>
                  </a:lnTo>
                  <a:lnTo>
                    <a:pt x="416" y="449"/>
                  </a:lnTo>
                  <a:lnTo>
                    <a:pt x="383" y="499"/>
                  </a:lnTo>
                  <a:lnTo>
                    <a:pt x="333" y="532"/>
                  </a:lnTo>
                  <a:lnTo>
                    <a:pt x="217" y="532"/>
                  </a:lnTo>
                  <a:lnTo>
                    <a:pt x="184" y="499"/>
                  </a:lnTo>
                  <a:lnTo>
                    <a:pt x="150" y="449"/>
                  </a:lnTo>
                  <a:lnTo>
                    <a:pt x="134" y="399"/>
                  </a:lnTo>
                  <a:lnTo>
                    <a:pt x="134" y="83"/>
                  </a:lnTo>
                  <a:lnTo>
                    <a:pt x="134" y="50"/>
                  </a:lnTo>
                  <a:lnTo>
                    <a:pt x="117" y="34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933575" y="2615850"/>
              <a:ext cx="15400" cy="17050"/>
            </a:xfrm>
            <a:custGeom>
              <a:avLst/>
              <a:gdLst/>
              <a:ahLst/>
              <a:cxnLst/>
              <a:rect l="l" t="t" r="r" b="b"/>
              <a:pathLst>
                <a:path w="616" h="682" extrusionOk="0">
                  <a:moveTo>
                    <a:pt x="350" y="0"/>
                  </a:moveTo>
                  <a:lnTo>
                    <a:pt x="283" y="17"/>
                  </a:lnTo>
                  <a:lnTo>
                    <a:pt x="217" y="34"/>
                  </a:lnTo>
                  <a:lnTo>
                    <a:pt x="167" y="67"/>
                  </a:lnTo>
                  <a:lnTo>
                    <a:pt x="117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0" y="349"/>
                  </a:lnTo>
                  <a:lnTo>
                    <a:pt x="17" y="416"/>
                  </a:lnTo>
                  <a:lnTo>
                    <a:pt x="34" y="482"/>
                  </a:lnTo>
                  <a:lnTo>
                    <a:pt x="67" y="532"/>
                  </a:lnTo>
                  <a:lnTo>
                    <a:pt x="117" y="582"/>
                  </a:lnTo>
                  <a:lnTo>
                    <a:pt x="167" y="632"/>
                  </a:lnTo>
                  <a:lnTo>
                    <a:pt x="217" y="665"/>
                  </a:lnTo>
                  <a:lnTo>
                    <a:pt x="283" y="682"/>
                  </a:lnTo>
                  <a:lnTo>
                    <a:pt x="350" y="682"/>
                  </a:lnTo>
                  <a:lnTo>
                    <a:pt x="466" y="665"/>
                  </a:lnTo>
                  <a:lnTo>
                    <a:pt x="582" y="615"/>
                  </a:lnTo>
                  <a:lnTo>
                    <a:pt x="599" y="599"/>
                  </a:lnTo>
                  <a:lnTo>
                    <a:pt x="615" y="565"/>
                  </a:lnTo>
                  <a:lnTo>
                    <a:pt x="599" y="532"/>
                  </a:lnTo>
                  <a:lnTo>
                    <a:pt x="599" y="516"/>
                  </a:lnTo>
                  <a:lnTo>
                    <a:pt x="566" y="499"/>
                  </a:lnTo>
                  <a:lnTo>
                    <a:pt x="549" y="482"/>
                  </a:lnTo>
                  <a:lnTo>
                    <a:pt x="516" y="482"/>
                  </a:lnTo>
                  <a:lnTo>
                    <a:pt x="499" y="499"/>
                  </a:lnTo>
                  <a:lnTo>
                    <a:pt x="433" y="532"/>
                  </a:lnTo>
                  <a:lnTo>
                    <a:pt x="366" y="549"/>
                  </a:lnTo>
                  <a:lnTo>
                    <a:pt x="283" y="532"/>
                  </a:lnTo>
                  <a:lnTo>
                    <a:pt x="233" y="482"/>
                  </a:lnTo>
                  <a:lnTo>
                    <a:pt x="183" y="433"/>
                  </a:lnTo>
                  <a:lnTo>
                    <a:pt x="167" y="349"/>
                  </a:lnTo>
                  <a:lnTo>
                    <a:pt x="183" y="266"/>
                  </a:lnTo>
                  <a:lnTo>
                    <a:pt x="217" y="216"/>
                  </a:lnTo>
                  <a:lnTo>
                    <a:pt x="283" y="167"/>
                  </a:lnTo>
                  <a:lnTo>
                    <a:pt x="366" y="150"/>
                  </a:lnTo>
                  <a:lnTo>
                    <a:pt x="433" y="167"/>
                  </a:lnTo>
                  <a:lnTo>
                    <a:pt x="499" y="200"/>
                  </a:lnTo>
                  <a:lnTo>
                    <a:pt x="516" y="216"/>
                  </a:lnTo>
                  <a:lnTo>
                    <a:pt x="549" y="216"/>
                  </a:lnTo>
                  <a:lnTo>
                    <a:pt x="566" y="200"/>
                  </a:lnTo>
                  <a:lnTo>
                    <a:pt x="599" y="183"/>
                  </a:lnTo>
                  <a:lnTo>
                    <a:pt x="599" y="150"/>
                  </a:lnTo>
                  <a:lnTo>
                    <a:pt x="615" y="133"/>
                  </a:lnTo>
                  <a:lnTo>
                    <a:pt x="599" y="100"/>
                  </a:lnTo>
                  <a:lnTo>
                    <a:pt x="582" y="83"/>
                  </a:lnTo>
                  <a:lnTo>
                    <a:pt x="532" y="50"/>
                  </a:lnTo>
                  <a:lnTo>
                    <a:pt x="466" y="17"/>
                  </a:lnTo>
                  <a:lnTo>
                    <a:pt x="416" y="1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952700" y="26158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2" y="150"/>
                  </a:moveTo>
                  <a:lnTo>
                    <a:pt x="382" y="167"/>
                  </a:lnTo>
                  <a:lnTo>
                    <a:pt x="449" y="216"/>
                  </a:lnTo>
                  <a:lnTo>
                    <a:pt x="482" y="266"/>
                  </a:lnTo>
                  <a:lnTo>
                    <a:pt x="499" y="349"/>
                  </a:lnTo>
                  <a:lnTo>
                    <a:pt x="482" y="416"/>
                  </a:lnTo>
                  <a:lnTo>
                    <a:pt x="449" y="482"/>
                  </a:lnTo>
                  <a:lnTo>
                    <a:pt x="432" y="499"/>
                  </a:lnTo>
                  <a:lnTo>
                    <a:pt x="382" y="532"/>
                  </a:lnTo>
                  <a:lnTo>
                    <a:pt x="316" y="549"/>
                  </a:lnTo>
                  <a:lnTo>
                    <a:pt x="249" y="532"/>
                  </a:lnTo>
                  <a:lnTo>
                    <a:pt x="199" y="482"/>
                  </a:lnTo>
                  <a:lnTo>
                    <a:pt x="150" y="416"/>
                  </a:lnTo>
                  <a:lnTo>
                    <a:pt x="133" y="349"/>
                  </a:lnTo>
                  <a:lnTo>
                    <a:pt x="150" y="266"/>
                  </a:lnTo>
                  <a:lnTo>
                    <a:pt x="199" y="216"/>
                  </a:lnTo>
                  <a:lnTo>
                    <a:pt x="199" y="200"/>
                  </a:lnTo>
                  <a:lnTo>
                    <a:pt x="266" y="167"/>
                  </a:lnTo>
                  <a:lnTo>
                    <a:pt x="332" y="150"/>
                  </a:lnTo>
                  <a:close/>
                  <a:moveTo>
                    <a:pt x="316" y="0"/>
                  </a:moveTo>
                  <a:lnTo>
                    <a:pt x="249" y="17"/>
                  </a:lnTo>
                  <a:lnTo>
                    <a:pt x="199" y="34"/>
                  </a:lnTo>
                  <a:lnTo>
                    <a:pt x="133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3" y="632"/>
                  </a:lnTo>
                  <a:lnTo>
                    <a:pt x="199" y="665"/>
                  </a:lnTo>
                  <a:lnTo>
                    <a:pt x="249" y="682"/>
                  </a:lnTo>
                  <a:lnTo>
                    <a:pt x="316" y="682"/>
                  </a:lnTo>
                  <a:lnTo>
                    <a:pt x="416" y="665"/>
                  </a:lnTo>
                  <a:lnTo>
                    <a:pt x="499" y="632"/>
                  </a:lnTo>
                  <a:lnTo>
                    <a:pt x="532" y="665"/>
                  </a:lnTo>
                  <a:lnTo>
                    <a:pt x="565" y="682"/>
                  </a:lnTo>
                  <a:lnTo>
                    <a:pt x="598" y="682"/>
                  </a:lnTo>
                  <a:lnTo>
                    <a:pt x="615" y="665"/>
                  </a:lnTo>
                  <a:lnTo>
                    <a:pt x="632" y="649"/>
                  </a:lnTo>
                  <a:lnTo>
                    <a:pt x="648" y="615"/>
                  </a:lnTo>
                  <a:lnTo>
                    <a:pt x="648" y="349"/>
                  </a:lnTo>
                  <a:lnTo>
                    <a:pt x="648" y="83"/>
                  </a:lnTo>
                  <a:lnTo>
                    <a:pt x="632" y="50"/>
                  </a:lnTo>
                  <a:lnTo>
                    <a:pt x="615" y="34"/>
                  </a:lnTo>
                  <a:lnTo>
                    <a:pt x="598" y="17"/>
                  </a:lnTo>
                  <a:lnTo>
                    <a:pt x="565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4975125" y="2615850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0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" y="649"/>
                  </a:lnTo>
                  <a:lnTo>
                    <a:pt x="17" y="665"/>
                  </a:lnTo>
                  <a:lnTo>
                    <a:pt x="50" y="682"/>
                  </a:lnTo>
                  <a:lnTo>
                    <a:pt x="67" y="682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200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33" y="649"/>
                  </a:lnTo>
                  <a:lnTo>
                    <a:pt x="449" y="665"/>
                  </a:lnTo>
                  <a:lnTo>
                    <a:pt x="466" y="682"/>
                  </a:lnTo>
                  <a:lnTo>
                    <a:pt x="516" y="682"/>
                  </a:lnTo>
                  <a:lnTo>
                    <a:pt x="549" y="665"/>
                  </a:lnTo>
                  <a:lnTo>
                    <a:pt x="566" y="649"/>
                  </a:lnTo>
                  <a:lnTo>
                    <a:pt x="566" y="615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83"/>
                  </a:lnTo>
                  <a:lnTo>
                    <a:pt x="516" y="133"/>
                  </a:lnTo>
                  <a:lnTo>
                    <a:pt x="483" y="83"/>
                  </a:lnTo>
                  <a:lnTo>
                    <a:pt x="433" y="50"/>
                  </a:lnTo>
                  <a:lnTo>
                    <a:pt x="399" y="34"/>
                  </a:lnTo>
                  <a:lnTo>
                    <a:pt x="333" y="17"/>
                  </a:lnTo>
                  <a:lnTo>
                    <a:pt x="283" y="0"/>
                  </a:lnTo>
                  <a:lnTo>
                    <a:pt x="200" y="1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5005050" y="2615850"/>
              <a:ext cx="14975" cy="17050"/>
            </a:xfrm>
            <a:custGeom>
              <a:avLst/>
              <a:gdLst/>
              <a:ahLst/>
              <a:cxnLst/>
              <a:rect l="l" t="t" r="r" b="b"/>
              <a:pathLst>
                <a:path w="599" h="682" extrusionOk="0"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6" y="682"/>
                  </a:lnTo>
                  <a:lnTo>
                    <a:pt x="333" y="682"/>
                  </a:lnTo>
                  <a:lnTo>
                    <a:pt x="466" y="665"/>
                  </a:lnTo>
                  <a:lnTo>
                    <a:pt x="565" y="615"/>
                  </a:lnTo>
                  <a:lnTo>
                    <a:pt x="582" y="599"/>
                  </a:lnTo>
                  <a:lnTo>
                    <a:pt x="599" y="565"/>
                  </a:lnTo>
                  <a:lnTo>
                    <a:pt x="599" y="532"/>
                  </a:lnTo>
                  <a:lnTo>
                    <a:pt x="582" y="516"/>
                  </a:lnTo>
                  <a:lnTo>
                    <a:pt x="565" y="499"/>
                  </a:lnTo>
                  <a:lnTo>
                    <a:pt x="532" y="482"/>
                  </a:lnTo>
                  <a:lnTo>
                    <a:pt x="499" y="482"/>
                  </a:lnTo>
                  <a:lnTo>
                    <a:pt x="482" y="499"/>
                  </a:lnTo>
                  <a:lnTo>
                    <a:pt x="416" y="532"/>
                  </a:lnTo>
                  <a:lnTo>
                    <a:pt x="349" y="549"/>
                  </a:lnTo>
                  <a:lnTo>
                    <a:pt x="266" y="532"/>
                  </a:lnTo>
                  <a:lnTo>
                    <a:pt x="216" y="482"/>
                  </a:lnTo>
                  <a:lnTo>
                    <a:pt x="167" y="433"/>
                  </a:lnTo>
                  <a:lnTo>
                    <a:pt x="150" y="349"/>
                  </a:lnTo>
                  <a:lnTo>
                    <a:pt x="167" y="266"/>
                  </a:lnTo>
                  <a:lnTo>
                    <a:pt x="200" y="216"/>
                  </a:lnTo>
                  <a:lnTo>
                    <a:pt x="266" y="167"/>
                  </a:lnTo>
                  <a:lnTo>
                    <a:pt x="349" y="150"/>
                  </a:lnTo>
                  <a:lnTo>
                    <a:pt x="416" y="167"/>
                  </a:lnTo>
                  <a:lnTo>
                    <a:pt x="482" y="200"/>
                  </a:lnTo>
                  <a:lnTo>
                    <a:pt x="516" y="216"/>
                  </a:lnTo>
                  <a:lnTo>
                    <a:pt x="532" y="216"/>
                  </a:lnTo>
                  <a:lnTo>
                    <a:pt x="565" y="200"/>
                  </a:lnTo>
                  <a:lnTo>
                    <a:pt x="582" y="183"/>
                  </a:lnTo>
                  <a:lnTo>
                    <a:pt x="599" y="150"/>
                  </a:lnTo>
                  <a:lnTo>
                    <a:pt x="599" y="133"/>
                  </a:lnTo>
                  <a:lnTo>
                    <a:pt x="582" y="100"/>
                  </a:lnTo>
                  <a:lnTo>
                    <a:pt x="565" y="83"/>
                  </a:lnTo>
                  <a:lnTo>
                    <a:pt x="516" y="50"/>
                  </a:lnTo>
                  <a:lnTo>
                    <a:pt x="466" y="17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5025400" y="2615850"/>
              <a:ext cx="10425" cy="17050"/>
            </a:xfrm>
            <a:custGeom>
              <a:avLst/>
              <a:gdLst/>
              <a:ahLst/>
              <a:cxnLst/>
              <a:rect l="l" t="t" r="r" b="b"/>
              <a:pathLst>
                <a:path w="417" h="682" extrusionOk="0">
                  <a:moveTo>
                    <a:pt x="350" y="0"/>
                  </a:moveTo>
                  <a:lnTo>
                    <a:pt x="267" y="17"/>
                  </a:lnTo>
                  <a:lnTo>
                    <a:pt x="184" y="50"/>
                  </a:lnTo>
                  <a:lnTo>
                    <a:pt x="150" y="83"/>
                  </a:lnTo>
                  <a:lnTo>
                    <a:pt x="134" y="34"/>
                  </a:lnTo>
                  <a:lnTo>
                    <a:pt x="84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7" y="649"/>
                  </a:lnTo>
                  <a:lnTo>
                    <a:pt x="67" y="682"/>
                  </a:lnTo>
                  <a:lnTo>
                    <a:pt x="100" y="682"/>
                  </a:lnTo>
                  <a:lnTo>
                    <a:pt x="117" y="665"/>
                  </a:lnTo>
                  <a:lnTo>
                    <a:pt x="134" y="649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84" y="300"/>
                  </a:lnTo>
                  <a:lnTo>
                    <a:pt x="200" y="250"/>
                  </a:lnTo>
                  <a:lnTo>
                    <a:pt x="233" y="200"/>
                  </a:lnTo>
                  <a:lnTo>
                    <a:pt x="267" y="183"/>
                  </a:lnTo>
                  <a:lnTo>
                    <a:pt x="317" y="150"/>
                  </a:lnTo>
                  <a:lnTo>
                    <a:pt x="383" y="150"/>
                  </a:lnTo>
                  <a:lnTo>
                    <a:pt x="400" y="133"/>
                  </a:lnTo>
                  <a:lnTo>
                    <a:pt x="416" y="100"/>
                  </a:lnTo>
                  <a:lnTo>
                    <a:pt x="416" y="83"/>
                  </a:lnTo>
                  <a:lnTo>
                    <a:pt x="416" y="67"/>
                  </a:lnTo>
                  <a:lnTo>
                    <a:pt x="416" y="34"/>
                  </a:lnTo>
                  <a:lnTo>
                    <a:pt x="400" y="1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5037450" y="2615850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516" y="216"/>
                  </a:lnTo>
                  <a:lnTo>
                    <a:pt x="549" y="283"/>
                  </a:lnTo>
                  <a:lnTo>
                    <a:pt x="150" y="283"/>
                  </a:lnTo>
                  <a:lnTo>
                    <a:pt x="184" y="216"/>
                  </a:lnTo>
                  <a:lnTo>
                    <a:pt x="217" y="183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49"/>
                  </a:lnTo>
                  <a:lnTo>
                    <a:pt x="17" y="399"/>
                  </a:lnTo>
                  <a:lnTo>
                    <a:pt x="34" y="466"/>
                  </a:lnTo>
                  <a:lnTo>
                    <a:pt x="67" y="516"/>
                  </a:lnTo>
                  <a:lnTo>
                    <a:pt x="100" y="565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66" y="665"/>
                  </a:lnTo>
                  <a:lnTo>
                    <a:pt x="533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3" y="482"/>
                  </a:lnTo>
                  <a:lnTo>
                    <a:pt x="483" y="499"/>
                  </a:lnTo>
                  <a:lnTo>
                    <a:pt x="416" y="532"/>
                  </a:lnTo>
                  <a:lnTo>
                    <a:pt x="333" y="532"/>
                  </a:lnTo>
                  <a:lnTo>
                    <a:pt x="267" y="516"/>
                  </a:lnTo>
                  <a:lnTo>
                    <a:pt x="217" y="482"/>
                  </a:lnTo>
                  <a:lnTo>
                    <a:pt x="184" y="433"/>
                  </a:lnTo>
                  <a:lnTo>
                    <a:pt x="167" y="383"/>
                  </a:lnTo>
                  <a:lnTo>
                    <a:pt x="632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0"/>
                  </a:lnTo>
                  <a:lnTo>
                    <a:pt x="516" y="67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057400" y="2615850"/>
              <a:ext cx="16225" cy="17050"/>
            </a:xfrm>
            <a:custGeom>
              <a:avLst/>
              <a:gdLst/>
              <a:ahLst/>
              <a:cxnLst/>
              <a:rect l="l" t="t" r="r" b="b"/>
              <a:pathLst>
                <a:path w="649" h="68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6"/>
                  </a:lnTo>
                  <a:lnTo>
                    <a:pt x="499" y="266"/>
                  </a:lnTo>
                  <a:lnTo>
                    <a:pt x="499" y="349"/>
                  </a:lnTo>
                  <a:lnTo>
                    <a:pt x="516" y="349"/>
                  </a:lnTo>
                  <a:lnTo>
                    <a:pt x="499" y="416"/>
                  </a:lnTo>
                  <a:lnTo>
                    <a:pt x="449" y="482"/>
                  </a:lnTo>
                  <a:lnTo>
                    <a:pt x="449" y="499"/>
                  </a:lnTo>
                  <a:lnTo>
                    <a:pt x="383" y="532"/>
                  </a:lnTo>
                  <a:lnTo>
                    <a:pt x="316" y="549"/>
                  </a:lnTo>
                  <a:lnTo>
                    <a:pt x="250" y="532"/>
                  </a:lnTo>
                  <a:lnTo>
                    <a:pt x="200" y="482"/>
                  </a:lnTo>
                  <a:lnTo>
                    <a:pt x="167" y="416"/>
                  </a:lnTo>
                  <a:lnTo>
                    <a:pt x="150" y="349"/>
                  </a:lnTo>
                  <a:lnTo>
                    <a:pt x="167" y="266"/>
                  </a:lnTo>
                  <a:lnTo>
                    <a:pt x="200" y="216"/>
                  </a:lnTo>
                  <a:lnTo>
                    <a:pt x="217" y="200"/>
                  </a:lnTo>
                  <a:lnTo>
                    <a:pt x="266" y="167"/>
                  </a:lnTo>
                  <a:lnTo>
                    <a:pt x="333" y="150"/>
                  </a:lnTo>
                  <a:close/>
                  <a:moveTo>
                    <a:pt x="316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17"/>
                  </a:lnTo>
                  <a:lnTo>
                    <a:pt x="50" y="167"/>
                  </a:lnTo>
                  <a:lnTo>
                    <a:pt x="34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416"/>
                  </a:lnTo>
                  <a:lnTo>
                    <a:pt x="34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4" y="632"/>
                  </a:lnTo>
                  <a:lnTo>
                    <a:pt x="183" y="649"/>
                  </a:lnTo>
                  <a:lnTo>
                    <a:pt x="233" y="682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32" y="665"/>
                  </a:lnTo>
                  <a:lnTo>
                    <a:pt x="582" y="682"/>
                  </a:lnTo>
                  <a:lnTo>
                    <a:pt x="599" y="682"/>
                  </a:lnTo>
                  <a:lnTo>
                    <a:pt x="632" y="665"/>
                  </a:lnTo>
                  <a:lnTo>
                    <a:pt x="649" y="649"/>
                  </a:lnTo>
                  <a:lnTo>
                    <a:pt x="649" y="615"/>
                  </a:lnTo>
                  <a:lnTo>
                    <a:pt x="649" y="349"/>
                  </a:lnTo>
                  <a:lnTo>
                    <a:pt x="649" y="83"/>
                  </a:lnTo>
                  <a:lnTo>
                    <a:pt x="649" y="50"/>
                  </a:lnTo>
                  <a:lnTo>
                    <a:pt x="632" y="34"/>
                  </a:lnTo>
                  <a:lnTo>
                    <a:pt x="599" y="17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5078600" y="2609200"/>
              <a:ext cx="9575" cy="23700"/>
            </a:xfrm>
            <a:custGeom>
              <a:avLst/>
              <a:gdLst/>
              <a:ahLst/>
              <a:cxnLst/>
              <a:rect l="l" t="t" r="r" b="b"/>
              <a:pathLst>
                <a:path w="383" h="948" extrusionOk="0">
                  <a:moveTo>
                    <a:pt x="166" y="0"/>
                  </a:moveTo>
                  <a:lnTo>
                    <a:pt x="150" y="17"/>
                  </a:lnTo>
                  <a:lnTo>
                    <a:pt x="133" y="50"/>
                  </a:lnTo>
                  <a:lnTo>
                    <a:pt x="117" y="84"/>
                  </a:lnTo>
                  <a:lnTo>
                    <a:pt x="117" y="266"/>
                  </a:lnTo>
                  <a:lnTo>
                    <a:pt x="83" y="266"/>
                  </a:lnTo>
                  <a:lnTo>
                    <a:pt x="50" y="283"/>
                  </a:lnTo>
                  <a:lnTo>
                    <a:pt x="33" y="300"/>
                  </a:lnTo>
                  <a:lnTo>
                    <a:pt x="17" y="316"/>
                  </a:lnTo>
                  <a:lnTo>
                    <a:pt x="0" y="349"/>
                  </a:lnTo>
                  <a:lnTo>
                    <a:pt x="17" y="383"/>
                  </a:lnTo>
                  <a:lnTo>
                    <a:pt x="33" y="399"/>
                  </a:lnTo>
                  <a:lnTo>
                    <a:pt x="50" y="416"/>
                  </a:lnTo>
                  <a:lnTo>
                    <a:pt x="117" y="416"/>
                  </a:lnTo>
                  <a:lnTo>
                    <a:pt x="117" y="798"/>
                  </a:lnTo>
                  <a:lnTo>
                    <a:pt x="133" y="865"/>
                  </a:lnTo>
                  <a:lnTo>
                    <a:pt x="166" y="915"/>
                  </a:lnTo>
                  <a:lnTo>
                    <a:pt x="216" y="948"/>
                  </a:lnTo>
                  <a:lnTo>
                    <a:pt x="299" y="948"/>
                  </a:lnTo>
                  <a:lnTo>
                    <a:pt x="333" y="931"/>
                  </a:lnTo>
                  <a:lnTo>
                    <a:pt x="349" y="898"/>
                  </a:lnTo>
                  <a:lnTo>
                    <a:pt x="349" y="881"/>
                  </a:lnTo>
                  <a:lnTo>
                    <a:pt x="349" y="848"/>
                  </a:lnTo>
                  <a:lnTo>
                    <a:pt x="333" y="815"/>
                  </a:lnTo>
                  <a:lnTo>
                    <a:pt x="299" y="815"/>
                  </a:lnTo>
                  <a:lnTo>
                    <a:pt x="266" y="798"/>
                  </a:lnTo>
                  <a:lnTo>
                    <a:pt x="266" y="416"/>
                  </a:lnTo>
                  <a:lnTo>
                    <a:pt x="333" y="416"/>
                  </a:lnTo>
                  <a:lnTo>
                    <a:pt x="366" y="399"/>
                  </a:lnTo>
                  <a:lnTo>
                    <a:pt x="383" y="383"/>
                  </a:lnTo>
                  <a:lnTo>
                    <a:pt x="383" y="349"/>
                  </a:lnTo>
                  <a:lnTo>
                    <a:pt x="383" y="316"/>
                  </a:lnTo>
                  <a:lnTo>
                    <a:pt x="366" y="300"/>
                  </a:lnTo>
                  <a:lnTo>
                    <a:pt x="333" y="283"/>
                  </a:lnTo>
                  <a:lnTo>
                    <a:pt x="299" y="266"/>
                  </a:lnTo>
                  <a:lnTo>
                    <a:pt x="266" y="266"/>
                  </a:lnTo>
                  <a:lnTo>
                    <a:pt x="266" y="84"/>
                  </a:lnTo>
                  <a:lnTo>
                    <a:pt x="266" y="50"/>
                  </a:lnTo>
                  <a:lnTo>
                    <a:pt x="250" y="1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091475" y="2615850"/>
              <a:ext cx="16650" cy="17475"/>
            </a:xfrm>
            <a:custGeom>
              <a:avLst/>
              <a:gdLst/>
              <a:ahLst/>
              <a:cxnLst/>
              <a:rect l="l" t="t" r="r" b="b"/>
              <a:pathLst>
                <a:path w="666" h="699" extrusionOk="0">
                  <a:moveTo>
                    <a:pt x="333" y="133"/>
                  </a:moveTo>
                  <a:lnTo>
                    <a:pt x="399" y="150"/>
                  </a:lnTo>
                  <a:lnTo>
                    <a:pt x="466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83" y="216"/>
                  </a:lnTo>
                  <a:lnTo>
                    <a:pt x="217" y="183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0" y="349"/>
                  </a:lnTo>
                  <a:lnTo>
                    <a:pt x="17" y="416"/>
                  </a:lnTo>
                  <a:lnTo>
                    <a:pt x="34" y="482"/>
                  </a:lnTo>
                  <a:lnTo>
                    <a:pt x="67" y="532"/>
                  </a:lnTo>
                  <a:lnTo>
                    <a:pt x="100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6" y="682"/>
                  </a:lnTo>
                  <a:lnTo>
                    <a:pt x="333" y="698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32" y="649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516"/>
                  </a:lnTo>
                  <a:lnTo>
                    <a:pt x="532" y="499"/>
                  </a:lnTo>
                  <a:lnTo>
                    <a:pt x="483" y="516"/>
                  </a:lnTo>
                  <a:lnTo>
                    <a:pt x="416" y="549"/>
                  </a:lnTo>
                  <a:lnTo>
                    <a:pt x="333" y="549"/>
                  </a:lnTo>
                  <a:lnTo>
                    <a:pt x="266" y="532"/>
                  </a:lnTo>
                  <a:lnTo>
                    <a:pt x="200" y="482"/>
                  </a:lnTo>
                  <a:lnTo>
                    <a:pt x="183" y="449"/>
                  </a:lnTo>
                  <a:lnTo>
                    <a:pt x="167" y="399"/>
                  </a:lnTo>
                  <a:lnTo>
                    <a:pt x="599" y="399"/>
                  </a:lnTo>
                  <a:lnTo>
                    <a:pt x="632" y="383"/>
                  </a:lnTo>
                  <a:lnTo>
                    <a:pt x="665" y="349"/>
                  </a:lnTo>
                  <a:lnTo>
                    <a:pt x="665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50"/>
                  </a:lnTo>
                  <a:lnTo>
                    <a:pt x="566" y="100"/>
                  </a:lnTo>
                  <a:lnTo>
                    <a:pt x="516" y="50"/>
                  </a:lnTo>
                  <a:lnTo>
                    <a:pt x="466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74000" y="2649925"/>
              <a:ext cx="16250" cy="17050"/>
            </a:xfrm>
            <a:custGeom>
              <a:avLst/>
              <a:gdLst/>
              <a:ahLst/>
              <a:cxnLst/>
              <a:rect l="l" t="t" r="r" b="b"/>
              <a:pathLst>
                <a:path w="650" h="682" extrusionOk="0">
                  <a:moveTo>
                    <a:pt x="333" y="150"/>
                  </a:moveTo>
                  <a:lnTo>
                    <a:pt x="400" y="167"/>
                  </a:lnTo>
                  <a:lnTo>
                    <a:pt x="450" y="200"/>
                  </a:lnTo>
                  <a:lnTo>
                    <a:pt x="500" y="266"/>
                  </a:lnTo>
                  <a:lnTo>
                    <a:pt x="500" y="349"/>
                  </a:lnTo>
                  <a:lnTo>
                    <a:pt x="516" y="349"/>
                  </a:lnTo>
                  <a:lnTo>
                    <a:pt x="500" y="416"/>
                  </a:lnTo>
                  <a:lnTo>
                    <a:pt x="450" y="482"/>
                  </a:lnTo>
                  <a:lnTo>
                    <a:pt x="450" y="499"/>
                  </a:lnTo>
                  <a:lnTo>
                    <a:pt x="383" y="532"/>
                  </a:lnTo>
                  <a:lnTo>
                    <a:pt x="250" y="532"/>
                  </a:lnTo>
                  <a:lnTo>
                    <a:pt x="200" y="482"/>
                  </a:lnTo>
                  <a:lnTo>
                    <a:pt x="167" y="416"/>
                  </a:lnTo>
                  <a:lnTo>
                    <a:pt x="151" y="349"/>
                  </a:lnTo>
                  <a:lnTo>
                    <a:pt x="167" y="266"/>
                  </a:lnTo>
                  <a:lnTo>
                    <a:pt x="200" y="200"/>
                  </a:lnTo>
                  <a:lnTo>
                    <a:pt x="217" y="200"/>
                  </a:lnTo>
                  <a:lnTo>
                    <a:pt x="267" y="150"/>
                  </a:lnTo>
                  <a:close/>
                  <a:moveTo>
                    <a:pt x="317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67"/>
                  </a:lnTo>
                  <a:lnTo>
                    <a:pt x="34" y="216"/>
                  </a:lnTo>
                  <a:lnTo>
                    <a:pt x="1" y="283"/>
                  </a:lnTo>
                  <a:lnTo>
                    <a:pt x="1" y="349"/>
                  </a:lnTo>
                  <a:lnTo>
                    <a:pt x="1" y="416"/>
                  </a:lnTo>
                  <a:lnTo>
                    <a:pt x="34" y="466"/>
                  </a:lnTo>
                  <a:lnTo>
                    <a:pt x="51" y="532"/>
                  </a:lnTo>
                  <a:lnTo>
                    <a:pt x="101" y="582"/>
                  </a:lnTo>
                  <a:lnTo>
                    <a:pt x="134" y="615"/>
                  </a:lnTo>
                  <a:lnTo>
                    <a:pt x="184" y="649"/>
                  </a:lnTo>
                  <a:lnTo>
                    <a:pt x="234" y="665"/>
                  </a:lnTo>
                  <a:lnTo>
                    <a:pt x="300" y="682"/>
                  </a:lnTo>
                  <a:lnTo>
                    <a:pt x="400" y="682"/>
                  </a:lnTo>
                  <a:lnTo>
                    <a:pt x="466" y="649"/>
                  </a:lnTo>
                  <a:lnTo>
                    <a:pt x="516" y="632"/>
                  </a:lnTo>
                  <a:lnTo>
                    <a:pt x="533" y="665"/>
                  </a:lnTo>
                  <a:lnTo>
                    <a:pt x="583" y="682"/>
                  </a:lnTo>
                  <a:lnTo>
                    <a:pt x="616" y="682"/>
                  </a:lnTo>
                  <a:lnTo>
                    <a:pt x="633" y="665"/>
                  </a:lnTo>
                  <a:lnTo>
                    <a:pt x="649" y="632"/>
                  </a:lnTo>
                  <a:lnTo>
                    <a:pt x="649" y="615"/>
                  </a:lnTo>
                  <a:lnTo>
                    <a:pt x="649" y="349"/>
                  </a:lnTo>
                  <a:lnTo>
                    <a:pt x="649" y="83"/>
                  </a:lnTo>
                  <a:lnTo>
                    <a:pt x="649" y="50"/>
                  </a:lnTo>
                  <a:lnTo>
                    <a:pt x="633" y="17"/>
                  </a:lnTo>
                  <a:lnTo>
                    <a:pt x="599" y="17"/>
                  </a:lnTo>
                  <a:lnTo>
                    <a:pt x="583" y="0"/>
                  </a:lnTo>
                  <a:lnTo>
                    <a:pt x="533" y="17"/>
                  </a:lnTo>
                  <a:lnTo>
                    <a:pt x="500" y="67"/>
                  </a:lnTo>
                  <a:lnTo>
                    <a:pt x="416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4807250" y="2649925"/>
              <a:ext cx="14150" cy="17050"/>
            </a:xfrm>
            <a:custGeom>
              <a:avLst/>
              <a:gdLst/>
              <a:ahLst/>
              <a:cxnLst/>
              <a:rect l="l" t="t" r="r" b="b"/>
              <a:pathLst>
                <a:path w="566" h="682" extrusionOk="0">
                  <a:moveTo>
                    <a:pt x="67" y="0"/>
                  </a:moveTo>
                  <a:lnTo>
                    <a:pt x="51" y="17"/>
                  </a:lnTo>
                  <a:lnTo>
                    <a:pt x="17" y="34"/>
                  </a:lnTo>
                  <a:lnTo>
                    <a:pt x="1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1" y="649"/>
                  </a:lnTo>
                  <a:lnTo>
                    <a:pt x="17" y="665"/>
                  </a:lnTo>
                  <a:lnTo>
                    <a:pt x="51" y="682"/>
                  </a:lnTo>
                  <a:lnTo>
                    <a:pt x="67" y="682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33" y="167"/>
                  </a:lnTo>
                  <a:lnTo>
                    <a:pt x="283" y="150"/>
                  </a:lnTo>
                  <a:lnTo>
                    <a:pt x="333" y="167"/>
                  </a:lnTo>
                  <a:lnTo>
                    <a:pt x="383" y="183"/>
                  </a:lnTo>
                  <a:lnTo>
                    <a:pt x="416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33" y="632"/>
                  </a:lnTo>
                  <a:lnTo>
                    <a:pt x="449" y="665"/>
                  </a:lnTo>
                  <a:lnTo>
                    <a:pt x="466" y="682"/>
                  </a:lnTo>
                  <a:lnTo>
                    <a:pt x="533" y="682"/>
                  </a:lnTo>
                  <a:lnTo>
                    <a:pt x="549" y="665"/>
                  </a:lnTo>
                  <a:lnTo>
                    <a:pt x="566" y="632"/>
                  </a:lnTo>
                  <a:lnTo>
                    <a:pt x="566" y="615"/>
                  </a:lnTo>
                  <a:lnTo>
                    <a:pt x="566" y="283"/>
                  </a:lnTo>
                  <a:lnTo>
                    <a:pt x="566" y="233"/>
                  </a:lnTo>
                  <a:lnTo>
                    <a:pt x="549" y="183"/>
                  </a:lnTo>
                  <a:lnTo>
                    <a:pt x="516" y="133"/>
                  </a:lnTo>
                  <a:lnTo>
                    <a:pt x="483" y="83"/>
                  </a:lnTo>
                  <a:lnTo>
                    <a:pt x="449" y="50"/>
                  </a:lnTo>
                  <a:lnTo>
                    <a:pt x="400" y="34"/>
                  </a:lnTo>
                  <a:lnTo>
                    <a:pt x="333" y="17"/>
                  </a:lnTo>
                  <a:lnTo>
                    <a:pt x="283" y="0"/>
                  </a:lnTo>
                  <a:lnTo>
                    <a:pt x="217" y="1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4826775" y="2649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499" y="216"/>
                  </a:lnTo>
                  <a:lnTo>
                    <a:pt x="533" y="283"/>
                  </a:lnTo>
                  <a:lnTo>
                    <a:pt x="150" y="283"/>
                  </a:lnTo>
                  <a:lnTo>
                    <a:pt x="184" y="216"/>
                  </a:lnTo>
                  <a:lnTo>
                    <a:pt x="217" y="167"/>
                  </a:lnTo>
                  <a:lnTo>
                    <a:pt x="267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1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7" y="283"/>
                  </a:lnTo>
                  <a:lnTo>
                    <a:pt x="1" y="349"/>
                  </a:lnTo>
                  <a:lnTo>
                    <a:pt x="17" y="416"/>
                  </a:lnTo>
                  <a:lnTo>
                    <a:pt x="34" y="466"/>
                  </a:lnTo>
                  <a:lnTo>
                    <a:pt x="51" y="532"/>
                  </a:lnTo>
                  <a:lnTo>
                    <a:pt x="101" y="582"/>
                  </a:lnTo>
                  <a:lnTo>
                    <a:pt x="150" y="632"/>
                  </a:lnTo>
                  <a:lnTo>
                    <a:pt x="200" y="665"/>
                  </a:lnTo>
                  <a:lnTo>
                    <a:pt x="267" y="682"/>
                  </a:lnTo>
                  <a:lnTo>
                    <a:pt x="400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83" y="599"/>
                  </a:lnTo>
                  <a:lnTo>
                    <a:pt x="599" y="549"/>
                  </a:lnTo>
                  <a:lnTo>
                    <a:pt x="583" y="516"/>
                  </a:lnTo>
                  <a:lnTo>
                    <a:pt x="533" y="499"/>
                  </a:lnTo>
                  <a:lnTo>
                    <a:pt x="483" y="516"/>
                  </a:lnTo>
                  <a:lnTo>
                    <a:pt x="416" y="532"/>
                  </a:lnTo>
                  <a:lnTo>
                    <a:pt x="333" y="549"/>
                  </a:lnTo>
                  <a:lnTo>
                    <a:pt x="267" y="516"/>
                  </a:lnTo>
                  <a:lnTo>
                    <a:pt x="200" y="482"/>
                  </a:lnTo>
                  <a:lnTo>
                    <a:pt x="184" y="449"/>
                  </a:lnTo>
                  <a:lnTo>
                    <a:pt x="167" y="399"/>
                  </a:lnTo>
                  <a:lnTo>
                    <a:pt x="583" y="399"/>
                  </a:lnTo>
                  <a:lnTo>
                    <a:pt x="632" y="383"/>
                  </a:lnTo>
                  <a:lnTo>
                    <a:pt x="666" y="333"/>
                  </a:lnTo>
                  <a:lnTo>
                    <a:pt x="666" y="316"/>
                  </a:lnTo>
                  <a:lnTo>
                    <a:pt x="649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6" y="100"/>
                  </a:lnTo>
                  <a:lnTo>
                    <a:pt x="516" y="50"/>
                  </a:lnTo>
                  <a:lnTo>
                    <a:pt x="466" y="34"/>
                  </a:lnTo>
                  <a:lnTo>
                    <a:pt x="400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49650" y="2650325"/>
              <a:ext cx="22025" cy="15825"/>
            </a:xfrm>
            <a:custGeom>
              <a:avLst/>
              <a:gdLst/>
              <a:ahLst/>
              <a:cxnLst/>
              <a:rect l="l" t="t" r="r" b="b"/>
              <a:pathLst>
                <a:path w="881" h="633" extrusionOk="0">
                  <a:moveTo>
                    <a:pt x="33" y="1"/>
                  </a:moveTo>
                  <a:lnTo>
                    <a:pt x="17" y="18"/>
                  </a:lnTo>
                  <a:lnTo>
                    <a:pt x="0" y="51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233" y="633"/>
                  </a:lnTo>
                  <a:lnTo>
                    <a:pt x="316" y="633"/>
                  </a:lnTo>
                  <a:lnTo>
                    <a:pt x="399" y="400"/>
                  </a:lnTo>
                  <a:lnTo>
                    <a:pt x="499" y="633"/>
                  </a:lnTo>
                  <a:lnTo>
                    <a:pt x="565" y="633"/>
                  </a:lnTo>
                  <a:lnTo>
                    <a:pt x="798" y="101"/>
                  </a:lnTo>
                  <a:lnTo>
                    <a:pt x="831" y="84"/>
                  </a:lnTo>
                  <a:lnTo>
                    <a:pt x="848" y="84"/>
                  </a:lnTo>
                  <a:lnTo>
                    <a:pt x="864" y="51"/>
                  </a:lnTo>
                  <a:lnTo>
                    <a:pt x="881" y="34"/>
                  </a:lnTo>
                  <a:lnTo>
                    <a:pt x="864" y="1"/>
                  </a:lnTo>
                  <a:lnTo>
                    <a:pt x="814" y="1"/>
                  </a:lnTo>
                  <a:lnTo>
                    <a:pt x="781" y="18"/>
                  </a:lnTo>
                  <a:lnTo>
                    <a:pt x="781" y="51"/>
                  </a:lnTo>
                  <a:lnTo>
                    <a:pt x="615" y="416"/>
                  </a:lnTo>
                  <a:lnTo>
                    <a:pt x="515" y="184"/>
                  </a:lnTo>
                  <a:lnTo>
                    <a:pt x="499" y="151"/>
                  </a:lnTo>
                  <a:lnTo>
                    <a:pt x="449" y="134"/>
                  </a:lnTo>
                  <a:lnTo>
                    <a:pt x="416" y="151"/>
                  </a:lnTo>
                  <a:lnTo>
                    <a:pt x="382" y="184"/>
                  </a:lnTo>
                  <a:lnTo>
                    <a:pt x="299" y="416"/>
                  </a:lnTo>
                  <a:lnTo>
                    <a:pt x="133" y="51"/>
                  </a:lnTo>
                  <a:lnTo>
                    <a:pt x="133" y="34"/>
                  </a:lnTo>
                  <a:lnTo>
                    <a:pt x="116" y="1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886625" y="2643275"/>
              <a:ext cx="9575" cy="23700"/>
            </a:xfrm>
            <a:custGeom>
              <a:avLst/>
              <a:gdLst/>
              <a:ahLst/>
              <a:cxnLst/>
              <a:rect l="l" t="t" r="r" b="b"/>
              <a:pathLst>
                <a:path w="383" h="948" extrusionOk="0">
                  <a:moveTo>
                    <a:pt x="233" y="0"/>
                  </a:moveTo>
                  <a:lnTo>
                    <a:pt x="166" y="34"/>
                  </a:lnTo>
                  <a:lnTo>
                    <a:pt x="133" y="100"/>
                  </a:lnTo>
                  <a:lnTo>
                    <a:pt x="117" y="150"/>
                  </a:lnTo>
                  <a:lnTo>
                    <a:pt x="100" y="216"/>
                  </a:lnTo>
                  <a:lnTo>
                    <a:pt x="100" y="250"/>
                  </a:lnTo>
                  <a:lnTo>
                    <a:pt x="34" y="250"/>
                  </a:lnTo>
                  <a:lnTo>
                    <a:pt x="17" y="266"/>
                  </a:lnTo>
                  <a:lnTo>
                    <a:pt x="0" y="283"/>
                  </a:lnTo>
                  <a:lnTo>
                    <a:pt x="0" y="316"/>
                  </a:lnTo>
                  <a:lnTo>
                    <a:pt x="0" y="349"/>
                  </a:lnTo>
                  <a:lnTo>
                    <a:pt x="17" y="366"/>
                  </a:lnTo>
                  <a:lnTo>
                    <a:pt x="34" y="383"/>
                  </a:lnTo>
                  <a:lnTo>
                    <a:pt x="67" y="399"/>
                  </a:lnTo>
                  <a:lnTo>
                    <a:pt x="100" y="399"/>
                  </a:lnTo>
                  <a:lnTo>
                    <a:pt x="100" y="865"/>
                  </a:lnTo>
                  <a:lnTo>
                    <a:pt x="117" y="898"/>
                  </a:lnTo>
                  <a:lnTo>
                    <a:pt x="133" y="931"/>
                  </a:lnTo>
                  <a:lnTo>
                    <a:pt x="150" y="948"/>
                  </a:lnTo>
                  <a:lnTo>
                    <a:pt x="216" y="948"/>
                  </a:lnTo>
                  <a:lnTo>
                    <a:pt x="233" y="931"/>
                  </a:lnTo>
                  <a:lnTo>
                    <a:pt x="250" y="898"/>
                  </a:lnTo>
                  <a:lnTo>
                    <a:pt x="250" y="865"/>
                  </a:lnTo>
                  <a:lnTo>
                    <a:pt x="250" y="399"/>
                  </a:lnTo>
                  <a:lnTo>
                    <a:pt x="299" y="399"/>
                  </a:lnTo>
                  <a:lnTo>
                    <a:pt x="333" y="383"/>
                  </a:lnTo>
                  <a:lnTo>
                    <a:pt x="349" y="366"/>
                  </a:lnTo>
                  <a:lnTo>
                    <a:pt x="366" y="349"/>
                  </a:lnTo>
                  <a:lnTo>
                    <a:pt x="366" y="316"/>
                  </a:lnTo>
                  <a:lnTo>
                    <a:pt x="366" y="283"/>
                  </a:lnTo>
                  <a:lnTo>
                    <a:pt x="349" y="266"/>
                  </a:lnTo>
                  <a:lnTo>
                    <a:pt x="333" y="250"/>
                  </a:lnTo>
                  <a:lnTo>
                    <a:pt x="250" y="250"/>
                  </a:lnTo>
                  <a:lnTo>
                    <a:pt x="250" y="216"/>
                  </a:lnTo>
                  <a:lnTo>
                    <a:pt x="283" y="150"/>
                  </a:lnTo>
                  <a:lnTo>
                    <a:pt x="333" y="150"/>
                  </a:lnTo>
                  <a:lnTo>
                    <a:pt x="366" y="133"/>
                  </a:lnTo>
                  <a:lnTo>
                    <a:pt x="383" y="117"/>
                  </a:lnTo>
                  <a:lnTo>
                    <a:pt x="383" y="83"/>
                  </a:lnTo>
                  <a:lnTo>
                    <a:pt x="383" y="50"/>
                  </a:lnTo>
                  <a:lnTo>
                    <a:pt x="366" y="34"/>
                  </a:lnTo>
                  <a:lnTo>
                    <a:pt x="333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899925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0" y="133"/>
                  </a:lnTo>
                  <a:lnTo>
                    <a:pt x="17" y="150"/>
                  </a:lnTo>
                  <a:lnTo>
                    <a:pt x="50" y="167"/>
                  </a:lnTo>
                  <a:lnTo>
                    <a:pt x="100" y="167"/>
                  </a:lnTo>
                  <a:lnTo>
                    <a:pt x="133" y="150"/>
                  </a:lnTo>
                  <a:lnTo>
                    <a:pt x="150" y="133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00" y="0"/>
                  </a:lnTo>
                  <a:close/>
                  <a:moveTo>
                    <a:pt x="67" y="266"/>
                  </a:moveTo>
                  <a:lnTo>
                    <a:pt x="50" y="283"/>
                  </a:lnTo>
                  <a:lnTo>
                    <a:pt x="17" y="300"/>
                  </a:lnTo>
                  <a:lnTo>
                    <a:pt x="0" y="316"/>
                  </a:lnTo>
                  <a:lnTo>
                    <a:pt x="0" y="349"/>
                  </a:lnTo>
                  <a:lnTo>
                    <a:pt x="0" y="881"/>
                  </a:lnTo>
                  <a:lnTo>
                    <a:pt x="0" y="915"/>
                  </a:lnTo>
                  <a:lnTo>
                    <a:pt x="17" y="931"/>
                  </a:lnTo>
                  <a:lnTo>
                    <a:pt x="50" y="948"/>
                  </a:lnTo>
                  <a:lnTo>
                    <a:pt x="100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349"/>
                  </a:lnTo>
                  <a:lnTo>
                    <a:pt x="150" y="333"/>
                  </a:lnTo>
                  <a:lnTo>
                    <a:pt x="150" y="316"/>
                  </a:lnTo>
                  <a:lnTo>
                    <a:pt x="133" y="283"/>
                  </a:lnTo>
                  <a:lnTo>
                    <a:pt x="100" y="283"/>
                  </a:lnTo>
                  <a:lnTo>
                    <a:pt x="83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908650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67"/>
                  </a:lnTo>
                  <a:lnTo>
                    <a:pt x="0" y="881"/>
                  </a:lnTo>
                  <a:lnTo>
                    <a:pt x="17" y="898"/>
                  </a:lnTo>
                  <a:lnTo>
                    <a:pt x="33" y="931"/>
                  </a:lnTo>
                  <a:lnTo>
                    <a:pt x="50" y="948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4917375" y="2649925"/>
              <a:ext cx="16650" cy="17050"/>
            </a:xfrm>
            <a:custGeom>
              <a:avLst/>
              <a:gdLst/>
              <a:ahLst/>
              <a:cxnLst/>
              <a:rect l="l" t="t" r="r" b="b"/>
              <a:pathLst>
                <a:path w="666" h="682" extrusionOk="0">
                  <a:moveTo>
                    <a:pt x="333" y="133"/>
                  </a:moveTo>
                  <a:lnTo>
                    <a:pt x="399" y="150"/>
                  </a:lnTo>
                  <a:lnTo>
                    <a:pt x="449" y="183"/>
                  </a:lnTo>
                  <a:lnTo>
                    <a:pt x="499" y="216"/>
                  </a:lnTo>
                  <a:lnTo>
                    <a:pt x="532" y="283"/>
                  </a:lnTo>
                  <a:lnTo>
                    <a:pt x="150" y="283"/>
                  </a:lnTo>
                  <a:lnTo>
                    <a:pt x="166" y="216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33" y="466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50" y="615"/>
                  </a:lnTo>
                  <a:lnTo>
                    <a:pt x="200" y="649"/>
                  </a:lnTo>
                  <a:lnTo>
                    <a:pt x="266" y="682"/>
                  </a:lnTo>
                  <a:lnTo>
                    <a:pt x="399" y="682"/>
                  </a:lnTo>
                  <a:lnTo>
                    <a:pt x="466" y="665"/>
                  </a:lnTo>
                  <a:lnTo>
                    <a:pt x="516" y="632"/>
                  </a:lnTo>
                  <a:lnTo>
                    <a:pt x="582" y="599"/>
                  </a:lnTo>
                  <a:lnTo>
                    <a:pt x="599" y="549"/>
                  </a:lnTo>
                  <a:lnTo>
                    <a:pt x="582" y="499"/>
                  </a:lnTo>
                  <a:lnTo>
                    <a:pt x="532" y="482"/>
                  </a:lnTo>
                  <a:lnTo>
                    <a:pt x="466" y="499"/>
                  </a:lnTo>
                  <a:lnTo>
                    <a:pt x="399" y="532"/>
                  </a:lnTo>
                  <a:lnTo>
                    <a:pt x="333" y="532"/>
                  </a:lnTo>
                  <a:lnTo>
                    <a:pt x="266" y="516"/>
                  </a:lnTo>
                  <a:lnTo>
                    <a:pt x="200" y="482"/>
                  </a:lnTo>
                  <a:lnTo>
                    <a:pt x="166" y="432"/>
                  </a:lnTo>
                  <a:lnTo>
                    <a:pt x="150" y="383"/>
                  </a:lnTo>
                  <a:lnTo>
                    <a:pt x="582" y="383"/>
                  </a:lnTo>
                  <a:lnTo>
                    <a:pt x="632" y="366"/>
                  </a:lnTo>
                  <a:lnTo>
                    <a:pt x="665" y="333"/>
                  </a:lnTo>
                  <a:lnTo>
                    <a:pt x="665" y="316"/>
                  </a:lnTo>
                  <a:lnTo>
                    <a:pt x="648" y="250"/>
                  </a:lnTo>
                  <a:lnTo>
                    <a:pt x="632" y="200"/>
                  </a:lnTo>
                  <a:lnTo>
                    <a:pt x="599" y="133"/>
                  </a:lnTo>
                  <a:lnTo>
                    <a:pt x="565" y="100"/>
                  </a:lnTo>
                  <a:lnTo>
                    <a:pt x="516" y="50"/>
                  </a:lnTo>
                  <a:lnTo>
                    <a:pt x="449" y="34"/>
                  </a:lnTo>
                  <a:lnTo>
                    <a:pt x="399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48525" y="2643275"/>
              <a:ext cx="9600" cy="23700"/>
            </a:xfrm>
            <a:custGeom>
              <a:avLst/>
              <a:gdLst/>
              <a:ahLst/>
              <a:cxnLst/>
              <a:rect l="l" t="t" r="r" b="b"/>
              <a:pathLst>
                <a:path w="384" h="948" extrusionOk="0">
                  <a:moveTo>
                    <a:pt x="234" y="0"/>
                  </a:moveTo>
                  <a:lnTo>
                    <a:pt x="184" y="34"/>
                  </a:lnTo>
                  <a:lnTo>
                    <a:pt x="134" y="100"/>
                  </a:lnTo>
                  <a:lnTo>
                    <a:pt x="117" y="150"/>
                  </a:lnTo>
                  <a:lnTo>
                    <a:pt x="117" y="216"/>
                  </a:lnTo>
                  <a:lnTo>
                    <a:pt x="117" y="250"/>
                  </a:lnTo>
                  <a:lnTo>
                    <a:pt x="51" y="250"/>
                  </a:lnTo>
                  <a:lnTo>
                    <a:pt x="17" y="266"/>
                  </a:lnTo>
                  <a:lnTo>
                    <a:pt x="1" y="283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7" y="366"/>
                  </a:lnTo>
                  <a:lnTo>
                    <a:pt x="51" y="383"/>
                  </a:lnTo>
                  <a:lnTo>
                    <a:pt x="67" y="399"/>
                  </a:lnTo>
                  <a:lnTo>
                    <a:pt x="117" y="399"/>
                  </a:lnTo>
                  <a:lnTo>
                    <a:pt x="117" y="865"/>
                  </a:lnTo>
                  <a:lnTo>
                    <a:pt x="117" y="898"/>
                  </a:lnTo>
                  <a:lnTo>
                    <a:pt x="134" y="931"/>
                  </a:lnTo>
                  <a:lnTo>
                    <a:pt x="150" y="948"/>
                  </a:lnTo>
                  <a:lnTo>
                    <a:pt x="217" y="948"/>
                  </a:lnTo>
                  <a:lnTo>
                    <a:pt x="234" y="931"/>
                  </a:lnTo>
                  <a:lnTo>
                    <a:pt x="250" y="898"/>
                  </a:lnTo>
                  <a:lnTo>
                    <a:pt x="267" y="865"/>
                  </a:lnTo>
                  <a:lnTo>
                    <a:pt x="267" y="399"/>
                  </a:lnTo>
                  <a:lnTo>
                    <a:pt x="300" y="399"/>
                  </a:lnTo>
                  <a:lnTo>
                    <a:pt x="333" y="383"/>
                  </a:lnTo>
                  <a:lnTo>
                    <a:pt x="350" y="366"/>
                  </a:lnTo>
                  <a:lnTo>
                    <a:pt x="366" y="349"/>
                  </a:lnTo>
                  <a:lnTo>
                    <a:pt x="383" y="316"/>
                  </a:lnTo>
                  <a:lnTo>
                    <a:pt x="366" y="283"/>
                  </a:lnTo>
                  <a:lnTo>
                    <a:pt x="350" y="266"/>
                  </a:lnTo>
                  <a:lnTo>
                    <a:pt x="333" y="250"/>
                  </a:lnTo>
                  <a:lnTo>
                    <a:pt x="267" y="250"/>
                  </a:lnTo>
                  <a:lnTo>
                    <a:pt x="267" y="216"/>
                  </a:lnTo>
                  <a:lnTo>
                    <a:pt x="283" y="150"/>
                  </a:lnTo>
                  <a:lnTo>
                    <a:pt x="350" y="150"/>
                  </a:lnTo>
                  <a:lnTo>
                    <a:pt x="366" y="133"/>
                  </a:lnTo>
                  <a:lnTo>
                    <a:pt x="383" y="117"/>
                  </a:lnTo>
                  <a:lnTo>
                    <a:pt x="383" y="83"/>
                  </a:lnTo>
                  <a:lnTo>
                    <a:pt x="383" y="50"/>
                  </a:lnTo>
                  <a:lnTo>
                    <a:pt x="366" y="34"/>
                  </a:lnTo>
                  <a:lnTo>
                    <a:pt x="350" y="1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60575" y="2650325"/>
              <a:ext cx="16250" cy="16650"/>
            </a:xfrm>
            <a:custGeom>
              <a:avLst/>
              <a:gdLst/>
              <a:ahLst/>
              <a:cxnLst/>
              <a:rect l="l" t="t" r="r" b="b"/>
              <a:pathLst>
                <a:path w="650" h="666" extrusionOk="0">
                  <a:moveTo>
                    <a:pt x="333" y="151"/>
                  </a:moveTo>
                  <a:lnTo>
                    <a:pt x="400" y="167"/>
                  </a:lnTo>
                  <a:lnTo>
                    <a:pt x="450" y="200"/>
                  </a:lnTo>
                  <a:lnTo>
                    <a:pt x="499" y="267"/>
                  </a:lnTo>
                  <a:lnTo>
                    <a:pt x="499" y="333"/>
                  </a:lnTo>
                  <a:lnTo>
                    <a:pt x="499" y="416"/>
                  </a:lnTo>
                  <a:lnTo>
                    <a:pt x="450" y="483"/>
                  </a:lnTo>
                  <a:lnTo>
                    <a:pt x="400" y="516"/>
                  </a:lnTo>
                  <a:lnTo>
                    <a:pt x="333" y="533"/>
                  </a:lnTo>
                  <a:lnTo>
                    <a:pt x="250" y="516"/>
                  </a:lnTo>
                  <a:lnTo>
                    <a:pt x="200" y="483"/>
                  </a:lnTo>
                  <a:lnTo>
                    <a:pt x="167" y="416"/>
                  </a:lnTo>
                  <a:lnTo>
                    <a:pt x="150" y="333"/>
                  </a:lnTo>
                  <a:lnTo>
                    <a:pt x="167" y="267"/>
                  </a:lnTo>
                  <a:lnTo>
                    <a:pt x="200" y="200"/>
                  </a:lnTo>
                  <a:lnTo>
                    <a:pt x="250" y="167"/>
                  </a:lnTo>
                  <a:lnTo>
                    <a:pt x="333" y="151"/>
                  </a:lnTo>
                  <a:close/>
                  <a:moveTo>
                    <a:pt x="250" y="1"/>
                  </a:moveTo>
                  <a:lnTo>
                    <a:pt x="200" y="34"/>
                  </a:lnTo>
                  <a:lnTo>
                    <a:pt x="150" y="67"/>
                  </a:lnTo>
                  <a:lnTo>
                    <a:pt x="101" y="101"/>
                  </a:lnTo>
                  <a:lnTo>
                    <a:pt x="51" y="151"/>
                  </a:lnTo>
                  <a:lnTo>
                    <a:pt x="17" y="217"/>
                  </a:lnTo>
                  <a:lnTo>
                    <a:pt x="1" y="283"/>
                  </a:lnTo>
                  <a:lnTo>
                    <a:pt x="1" y="333"/>
                  </a:lnTo>
                  <a:lnTo>
                    <a:pt x="1" y="400"/>
                  </a:lnTo>
                  <a:lnTo>
                    <a:pt x="34" y="466"/>
                  </a:lnTo>
                  <a:lnTo>
                    <a:pt x="51" y="516"/>
                  </a:lnTo>
                  <a:lnTo>
                    <a:pt x="101" y="566"/>
                  </a:lnTo>
                  <a:lnTo>
                    <a:pt x="150" y="616"/>
                  </a:lnTo>
                  <a:lnTo>
                    <a:pt x="200" y="649"/>
                  </a:lnTo>
                  <a:lnTo>
                    <a:pt x="250" y="666"/>
                  </a:lnTo>
                  <a:lnTo>
                    <a:pt x="383" y="666"/>
                  </a:lnTo>
                  <a:lnTo>
                    <a:pt x="450" y="649"/>
                  </a:lnTo>
                  <a:lnTo>
                    <a:pt x="499" y="616"/>
                  </a:lnTo>
                  <a:lnTo>
                    <a:pt x="549" y="566"/>
                  </a:lnTo>
                  <a:lnTo>
                    <a:pt x="583" y="516"/>
                  </a:lnTo>
                  <a:lnTo>
                    <a:pt x="616" y="466"/>
                  </a:lnTo>
                  <a:lnTo>
                    <a:pt x="632" y="400"/>
                  </a:lnTo>
                  <a:lnTo>
                    <a:pt x="649" y="333"/>
                  </a:lnTo>
                  <a:lnTo>
                    <a:pt x="632" y="283"/>
                  </a:lnTo>
                  <a:lnTo>
                    <a:pt x="616" y="217"/>
                  </a:lnTo>
                  <a:lnTo>
                    <a:pt x="583" y="151"/>
                  </a:lnTo>
                  <a:lnTo>
                    <a:pt x="549" y="101"/>
                  </a:lnTo>
                  <a:lnTo>
                    <a:pt x="499" y="67"/>
                  </a:lnTo>
                  <a:lnTo>
                    <a:pt x="450" y="3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4981775" y="2649925"/>
              <a:ext cx="10825" cy="16650"/>
            </a:xfrm>
            <a:custGeom>
              <a:avLst/>
              <a:gdLst/>
              <a:ahLst/>
              <a:cxnLst/>
              <a:rect l="l" t="t" r="r" b="b"/>
              <a:pathLst>
                <a:path w="433" h="666" extrusionOk="0">
                  <a:moveTo>
                    <a:pt x="350" y="0"/>
                  </a:moveTo>
                  <a:lnTo>
                    <a:pt x="266" y="17"/>
                  </a:lnTo>
                  <a:lnTo>
                    <a:pt x="183" y="50"/>
                  </a:lnTo>
                  <a:lnTo>
                    <a:pt x="150" y="83"/>
                  </a:lnTo>
                  <a:lnTo>
                    <a:pt x="133" y="34"/>
                  </a:lnTo>
                  <a:lnTo>
                    <a:pt x="100" y="17"/>
                  </a:lnTo>
                  <a:lnTo>
                    <a:pt x="67" y="17"/>
                  </a:lnTo>
                  <a:lnTo>
                    <a:pt x="34" y="34"/>
                  </a:lnTo>
                  <a:lnTo>
                    <a:pt x="17" y="50"/>
                  </a:lnTo>
                  <a:lnTo>
                    <a:pt x="1" y="83"/>
                  </a:lnTo>
                  <a:lnTo>
                    <a:pt x="1" y="615"/>
                  </a:lnTo>
                  <a:lnTo>
                    <a:pt x="34" y="649"/>
                  </a:lnTo>
                  <a:lnTo>
                    <a:pt x="67" y="665"/>
                  </a:lnTo>
                  <a:lnTo>
                    <a:pt x="117" y="665"/>
                  </a:lnTo>
                  <a:lnTo>
                    <a:pt x="150" y="632"/>
                  </a:lnTo>
                  <a:lnTo>
                    <a:pt x="150" y="615"/>
                  </a:lnTo>
                  <a:lnTo>
                    <a:pt x="150" y="349"/>
                  </a:lnTo>
                  <a:lnTo>
                    <a:pt x="183" y="299"/>
                  </a:lnTo>
                  <a:lnTo>
                    <a:pt x="217" y="233"/>
                  </a:lnTo>
                  <a:lnTo>
                    <a:pt x="233" y="200"/>
                  </a:lnTo>
                  <a:lnTo>
                    <a:pt x="266" y="167"/>
                  </a:lnTo>
                  <a:lnTo>
                    <a:pt x="316" y="150"/>
                  </a:lnTo>
                  <a:lnTo>
                    <a:pt x="383" y="150"/>
                  </a:lnTo>
                  <a:lnTo>
                    <a:pt x="399" y="133"/>
                  </a:lnTo>
                  <a:lnTo>
                    <a:pt x="416" y="100"/>
                  </a:lnTo>
                  <a:lnTo>
                    <a:pt x="433" y="83"/>
                  </a:lnTo>
                  <a:lnTo>
                    <a:pt x="433" y="67"/>
                  </a:lnTo>
                  <a:lnTo>
                    <a:pt x="416" y="34"/>
                  </a:lnTo>
                  <a:lnTo>
                    <a:pt x="399" y="17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005450" y="2649925"/>
              <a:ext cx="17075" cy="17050"/>
            </a:xfrm>
            <a:custGeom>
              <a:avLst/>
              <a:gdLst/>
              <a:ahLst/>
              <a:cxnLst/>
              <a:rect l="l" t="t" r="r" b="b"/>
              <a:pathLst>
                <a:path w="683" h="682" extrusionOk="0">
                  <a:moveTo>
                    <a:pt x="333" y="133"/>
                  </a:moveTo>
                  <a:lnTo>
                    <a:pt x="400" y="150"/>
                  </a:lnTo>
                  <a:lnTo>
                    <a:pt x="466" y="183"/>
                  </a:lnTo>
                  <a:lnTo>
                    <a:pt x="516" y="216"/>
                  </a:lnTo>
                  <a:lnTo>
                    <a:pt x="549" y="283"/>
                  </a:lnTo>
                  <a:lnTo>
                    <a:pt x="167" y="283"/>
                  </a:lnTo>
                  <a:lnTo>
                    <a:pt x="184" y="216"/>
                  </a:lnTo>
                  <a:lnTo>
                    <a:pt x="234" y="183"/>
                  </a:lnTo>
                  <a:lnTo>
                    <a:pt x="283" y="150"/>
                  </a:lnTo>
                  <a:lnTo>
                    <a:pt x="333" y="133"/>
                  </a:lnTo>
                  <a:close/>
                  <a:moveTo>
                    <a:pt x="333" y="0"/>
                  </a:moveTo>
                  <a:lnTo>
                    <a:pt x="267" y="17"/>
                  </a:lnTo>
                  <a:lnTo>
                    <a:pt x="217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67" y="150"/>
                  </a:lnTo>
                  <a:lnTo>
                    <a:pt x="34" y="216"/>
                  </a:lnTo>
                  <a:lnTo>
                    <a:pt x="18" y="283"/>
                  </a:lnTo>
                  <a:lnTo>
                    <a:pt x="1" y="349"/>
                  </a:lnTo>
                  <a:lnTo>
                    <a:pt x="34" y="349"/>
                  </a:lnTo>
                  <a:lnTo>
                    <a:pt x="34" y="399"/>
                  </a:lnTo>
                  <a:lnTo>
                    <a:pt x="51" y="466"/>
                  </a:lnTo>
                  <a:lnTo>
                    <a:pt x="84" y="516"/>
                  </a:lnTo>
                  <a:lnTo>
                    <a:pt x="117" y="565"/>
                  </a:lnTo>
                  <a:lnTo>
                    <a:pt x="167" y="615"/>
                  </a:lnTo>
                  <a:lnTo>
                    <a:pt x="234" y="649"/>
                  </a:lnTo>
                  <a:lnTo>
                    <a:pt x="300" y="665"/>
                  </a:lnTo>
                  <a:lnTo>
                    <a:pt x="367" y="682"/>
                  </a:lnTo>
                  <a:lnTo>
                    <a:pt x="416" y="682"/>
                  </a:lnTo>
                  <a:lnTo>
                    <a:pt x="483" y="665"/>
                  </a:lnTo>
                  <a:lnTo>
                    <a:pt x="549" y="632"/>
                  </a:lnTo>
                  <a:lnTo>
                    <a:pt x="599" y="599"/>
                  </a:lnTo>
                  <a:lnTo>
                    <a:pt x="599" y="582"/>
                  </a:lnTo>
                  <a:lnTo>
                    <a:pt x="616" y="549"/>
                  </a:lnTo>
                  <a:lnTo>
                    <a:pt x="599" y="499"/>
                  </a:lnTo>
                  <a:lnTo>
                    <a:pt x="549" y="482"/>
                  </a:lnTo>
                  <a:lnTo>
                    <a:pt x="500" y="499"/>
                  </a:lnTo>
                  <a:lnTo>
                    <a:pt x="433" y="532"/>
                  </a:lnTo>
                  <a:lnTo>
                    <a:pt x="367" y="532"/>
                  </a:lnTo>
                  <a:lnTo>
                    <a:pt x="283" y="516"/>
                  </a:lnTo>
                  <a:lnTo>
                    <a:pt x="234" y="482"/>
                  </a:lnTo>
                  <a:lnTo>
                    <a:pt x="200" y="432"/>
                  </a:lnTo>
                  <a:lnTo>
                    <a:pt x="184" y="383"/>
                  </a:lnTo>
                  <a:lnTo>
                    <a:pt x="616" y="383"/>
                  </a:lnTo>
                  <a:lnTo>
                    <a:pt x="666" y="366"/>
                  </a:lnTo>
                  <a:lnTo>
                    <a:pt x="682" y="333"/>
                  </a:lnTo>
                  <a:lnTo>
                    <a:pt x="682" y="316"/>
                  </a:lnTo>
                  <a:lnTo>
                    <a:pt x="682" y="299"/>
                  </a:lnTo>
                  <a:lnTo>
                    <a:pt x="682" y="250"/>
                  </a:lnTo>
                  <a:lnTo>
                    <a:pt x="649" y="183"/>
                  </a:lnTo>
                  <a:lnTo>
                    <a:pt x="616" y="133"/>
                  </a:lnTo>
                  <a:lnTo>
                    <a:pt x="583" y="83"/>
                  </a:lnTo>
                  <a:lnTo>
                    <a:pt x="533" y="50"/>
                  </a:lnTo>
                  <a:lnTo>
                    <a:pt x="466" y="1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5026225" y="2643275"/>
              <a:ext cx="17075" cy="23700"/>
            </a:xfrm>
            <a:custGeom>
              <a:avLst/>
              <a:gdLst/>
              <a:ahLst/>
              <a:cxnLst/>
              <a:rect l="l" t="t" r="r" b="b"/>
              <a:pathLst>
                <a:path w="683" h="948" extrusionOk="0">
                  <a:moveTo>
                    <a:pt x="350" y="416"/>
                  </a:moveTo>
                  <a:lnTo>
                    <a:pt x="417" y="433"/>
                  </a:lnTo>
                  <a:lnTo>
                    <a:pt x="466" y="482"/>
                  </a:lnTo>
                  <a:lnTo>
                    <a:pt x="516" y="549"/>
                  </a:lnTo>
                  <a:lnTo>
                    <a:pt x="533" y="615"/>
                  </a:lnTo>
                  <a:lnTo>
                    <a:pt x="516" y="698"/>
                  </a:lnTo>
                  <a:lnTo>
                    <a:pt x="466" y="748"/>
                  </a:lnTo>
                  <a:lnTo>
                    <a:pt x="466" y="765"/>
                  </a:lnTo>
                  <a:lnTo>
                    <a:pt x="400" y="798"/>
                  </a:lnTo>
                  <a:lnTo>
                    <a:pt x="333" y="815"/>
                  </a:lnTo>
                  <a:lnTo>
                    <a:pt x="267" y="798"/>
                  </a:lnTo>
                  <a:lnTo>
                    <a:pt x="217" y="748"/>
                  </a:lnTo>
                  <a:lnTo>
                    <a:pt x="184" y="698"/>
                  </a:lnTo>
                  <a:lnTo>
                    <a:pt x="167" y="615"/>
                  </a:lnTo>
                  <a:lnTo>
                    <a:pt x="184" y="549"/>
                  </a:lnTo>
                  <a:lnTo>
                    <a:pt x="217" y="482"/>
                  </a:lnTo>
                  <a:lnTo>
                    <a:pt x="284" y="433"/>
                  </a:lnTo>
                  <a:lnTo>
                    <a:pt x="350" y="416"/>
                  </a:lnTo>
                  <a:close/>
                  <a:moveTo>
                    <a:pt x="583" y="0"/>
                  </a:moveTo>
                  <a:lnTo>
                    <a:pt x="549" y="17"/>
                  </a:lnTo>
                  <a:lnTo>
                    <a:pt x="533" y="50"/>
                  </a:lnTo>
                  <a:lnTo>
                    <a:pt x="533" y="67"/>
                  </a:lnTo>
                  <a:lnTo>
                    <a:pt x="533" y="333"/>
                  </a:lnTo>
                  <a:lnTo>
                    <a:pt x="450" y="283"/>
                  </a:lnTo>
                  <a:lnTo>
                    <a:pt x="350" y="266"/>
                  </a:lnTo>
                  <a:lnTo>
                    <a:pt x="284" y="283"/>
                  </a:lnTo>
                  <a:lnTo>
                    <a:pt x="217" y="300"/>
                  </a:lnTo>
                  <a:lnTo>
                    <a:pt x="151" y="333"/>
                  </a:lnTo>
                  <a:lnTo>
                    <a:pt x="101" y="366"/>
                  </a:lnTo>
                  <a:lnTo>
                    <a:pt x="67" y="416"/>
                  </a:lnTo>
                  <a:lnTo>
                    <a:pt x="34" y="482"/>
                  </a:lnTo>
                  <a:lnTo>
                    <a:pt x="18" y="549"/>
                  </a:lnTo>
                  <a:lnTo>
                    <a:pt x="1" y="615"/>
                  </a:lnTo>
                  <a:lnTo>
                    <a:pt x="18" y="682"/>
                  </a:lnTo>
                  <a:lnTo>
                    <a:pt x="34" y="748"/>
                  </a:lnTo>
                  <a:lnTo>
                    <a:pt x="67" y="798"/>
                  </a:lnTo>
                  <a:lnTo>
                    <a:pt x="101" y="848"/>
                  </a:lnTo>
                  <a:lnTo>
                    <a:pt x="151" y="898"/>
                  </a:lnTo>
                  <a:lnTo>
                    <a:pt x="217" y="931"/>
                  </a:lnTo>
                  <a:lnTo>
                    <a:pt x="284" y="948"/>
                  </a:lnTo>
                  <a:lnTo>
                    <a:pt x="350" y="948"/>
                  </a:lnTo>
                  <a:lnTo>
                    <a:pt x="450" y="931"/>
                  </a:lnTo>
                  <a:lnTo>
                    <a:pt x="533" y="898"/>
                  </a:lnTo>
                  <a:lnTo>
                    <a:pt x="549" y="931"/>
                  </a:lnTo>
                  <a:lnTo>
                    <a:pt x="599" y="948"/>
                  </a:lnTo>
                  <a:lnTo>
                    <a:pt x="633" y="948"/>
                  </a:lnTo>
                  <a:lnTo>
                    <a:pt x="649" y="931"/>
                  </a:lnTo>
                  <a:lnTo>
                    <a:pt x="666" y="898"/>
                  </a:lnTo>
                  <a:lnTo>
                    <a:pt x="682" y="881"/>
                  </a:lnTo>
                  <a:lnTo>
                    <a:pt x="682" y="615"/>
                  </a:lnTo>
                  <a:lnTo>
                    <a:pt x="682" y="67"/>
                  </a:lnTo>
                  <a:lnTo>
                    <a:pt x="666" y="50"/>
                  </a:lnTo>
                  <a:lnTo>
                    <a:pt x="649" y="17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050325" y="2643275"/>
              <a:ext cx="3775" cy="23700"/>
            </a:xfrm>
            <a:custGeom>
              <a:avLst/>
              <a:gdLst/>
              <a:ahLst/>
              <a:cxnLst/>
              <a:rect l="l" t="t" r="r" b="b"/>
              <a:pathLst>
                <a:path w="151" h="948" extrusionOk="0">
                  <a:moveTo>
                    <a:pt x="34" y="0"/>
                  </a:moveTo>
                  <a:lnTo>
                    <a:pt x="18" y="17"/>
                  </a:lnTo>
                  <a:lnTo>
                    <a:pt x="1" y="50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1" y="133"/>
                  </a:lnTo>
                  <a:lnTo>
                    <a:pt x="18" y="150"/>
                  </a:lnTo>
                  <a:lnTo>
                    <a:pt x="34" y="167"/>
                  </a:lnTo>
                  <a:lnTo>
                    <a:pt x="101" y="167"/>
                  </a:lnTo>
                  <a:lnTo>
                    <a:pt x="117" y="150"/>
                  </a:lnTo>
                  <a:lnTo>
                    <a:pt x="134" y="133"/>
                  </a:lnTo>
                  <a:lnTo>
                    <a:pt x="151" y="100"/>
                  </a:lnTo>
                  <a:lnTo>
                    <a:pt x="151" y="67"/>
                  </a:lnTo>
                  <a:lnTo>
                    <a:pt x="134" y="50"/>
                  </a:lnTo>
                  <a:lnTo>
                    <a:pt x="117" y="17"/>
                  </a:lnTo>
                  <a:lnTo>
                    <a:pt x="101" y="0"/>
                  </a:lnTo>
                  <a:close/>
                  <a:moveTo>
                    <a:pt x="67" y="266"/>
                  </a:moveTo>
                  <a:lnTo>
                    <a:pt x="34" y="283"/>
                  </a:lnTo>
                  <a:lnTo>
                    <a:pt x="18" y="300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" y="881"/>
                  </a:lnTo>
                  <a:lnTo>
                    <a:pt x="1" y="898"/>
                  </a:lnTo>
                  <a:lnTo>
                    <a:pt x="18" y="931"/>
                  </a:lnTo>
                  <a:lnTo>
                    <a:pt x="34" y="948"/>
                  </a:lnTo>
                  <a:lnTo>
                    <a:pt x="101" y="948"/>
                  </a:lnTo>
                  <a:lnTo>
                    <a:pt x="117" y="931"/>
                  </a:lnTo>
                  <a:lnTo>
                    <a:pt x="134" y="898"/>
                  </a:lnTo>
                  <a:lnTo>
                    <a:pt x="151" y="881"/>
                  </a:lnTo>
                  <a:lnTo>
                    <a:pt x="151" y="349"/>
                  </a:lnTo>
                  <a:lnTo>
                    <a:pt x="151" y="333"/>
                  </a:lnTo>
                  <a:lnTo>
                    <a:pt x="134" y="316"/>
                  </a:lnTo>
                  <a:lnTo>
                    <a:pt x="117" y="283"/>
                  </a:lnTo>
                  <a:lnTo>
                    <a:pt x="101" y="283"/>
                  </a:lnTo>
                  <a:lnTo>
                    <a:pt x="67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058225" y="2643275"/>
              <a:ext cx="9175" cy="23700"/>
            </a:xfrm>
            <a:custGeom>
              <a:avLst/>
              <a:gdLst/>
              <a:ahLst/>
              <a:cxnLst/>
              <a:rect l="l" t="t" r="r" b="b"/>
              <a:pathLst>
                <a:path w="367" h="948" extrusionOk="0">
                  <a:moveTo>
                    <a:pt x="150" y="0"/>
                  </a:moveTo>
                  <a:lnTo>
                    <a:pt x="134" y="17"/>
                  </a:lnTo>
                  <a:lnTo>
                    <a:pt x="117" y="50"/>
                  </a:lnTo>
                  <a:lnTo>
                    <a:pt x="101" y="67"/>
                  </a:lnTo>
                  <a:lnTo>
                    <a:pt x="101" y="266"/>
                  </a:lnTo>
                  <a:lnTo>
                    <a:pt x="67" y="266"/>
                  </a:lnTo>
                  <a:lnTo>
                    <a:pt x="34" y="283"/>
                  </a:lnTo>
                  <a:lnTo>
                    <a:pt x="17" y="300"/>
                  </a:lnTo>
                  <a:lnTo>
                    <a:pt x="1" y="316"/>
                  </a:lnTo>
                  <a:lnTo>
                    <a:pt x="1" y="349"/>
                  </a:lnTo>
                  <a:lnTo>
                    <a:pt x="1" y="366"/>
                  </a:lnTo>
                  <a:lnTo>
                    <a:pt x="17" y="399"/>
                  </a:lnTo>
                  <a:lnTo>
                    <a:pt x="34" y="416"/>
                  </a:lnTo>
                  <a:lnTo>
                    <a:pt x="101" y="416"/>
                  </a:lnTo>
                  <a:lnTo>
                    <a:pt x="101" y="798"/>
                  </a:lnTo>
                  <a:lnTo>
                    <a:pt x="117" y="865"/>
                  </a:lnTo>
                  <a:lnTo>
                    <a:pt x="150" y="898"/>
                  </a:lnTo>
                  <a:lnTo>
                    <a:pt x="200" y="931"/>
                  </a:lnTo>
                  <a:lnTo>
                    <a:pt x="250" y="948"/>
                  </a:lnTo>
                  <a:lnTo>
                    <a:pt x="283" y="948"/>
                  </a:lnTo>
                  <a:lnTo>
                    <a:pt x="317" y="931"/>
                  </a:lnTo>
                  <a:lnTo>
                    <a:pt x="333" y="898"/>
                  </a:lnTo>
                  <a:lnTo>
                    <a:pt x="333" y="881"/>
                  </a:lnTo>
                  <a:lnTo>
                    <a:pt x="333" y="865"/>
                  </a:lnTo>
                  <a:lnTo>
                    <a:pt x="333" y="848"/>
                  </a:lnTo>
                  <a:lnTo>
                    <a:pt x="317" y="815"/>
                  </a:lnTo>
                  <a:lnTo>
                    <a:pt x="283" y="798"/>
                  </a:lnTo>
                  <a:lnTo>
                    <a:pt x="250" y="798"/>
                  </a:lnTo>
                  <a:lnTo>
                    <a:pt x="250" y="416"/>
                  </a:lnTo>
                  <a:lnTo>
                    <a:pt x="317" y="416"/>
                  </a:lnTo>
                  <a:lnTo>
                    <a:pt x="350" y="399"/>
                  </a:lnTo>
                  <a:lnTo>
                    <a:pt x="366" y="366"/>
                  </a:lnTo>
                  <a:lnTo>
                    <a:pt x="366" y="349"/>
                  </a:lnTo>
                  <a:lnTo>
                    <a:pt x="366" y="316"/>
                  </a:lnTo>
                  <a:lnTo>
                    <a:pt x="350" y="283"/>
                  </a:lnTo>
                  <a:lnTo>
                    <a:pt x="317" y="266"/>
                  </a:lnTo>
                  <a:lnTo>
                    <a:pt x="250" y="266"/>
                  </a:lnTo>
                  <a:lnTo>
                    <a:pt x="250" y="67"/>
                  </a:lnTo>
                  <a:lnTo>
                    <a:pt x="250" y="50"/>
                  </a:lnTo>
                  <a:lnTo>
                    <a:pt x="233" y="1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073200" y="2643275"/>
              <a:ext cx="3750" cy="23700"/>
            </a:xfrm>
            <a:custGeom>
              <a:avLst/>
              <a:gdLst/>
              <a:ahLst/>
              <a:cxnLst/>
              <a:rect l="l" t="t" r="r" b="b"/>
              <a:pathLst>
                <a:path w="150" h="948" extrusionOk="0">
                  <a:moveTo>
                    <a:pt x="50" y="0"/>
                  </a:moveTo>
                  <a:lnTo>
                    <a:pt x="33" y="17"/>
                  </a:lnTo>
                  <a:lnTo>
                    <a:pt x="17" y="50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17" y="133"/>
                  </a:lnTo>
                  <a:lnTo>
                    <a:pt x="33" y="150"/>
                  </a:lnTo>
                  <a:lnTo>
                    <a:pt x="50" y="167"/>
                  </a:lnTo>
                  <a:lnTo>
                    <a:pt x="117" y="167"/>
                  </a:lnTo>
                  <a:lnTo>
                    <a:pt x="133" y="150"/>
                  </a:lnTo>
                  <a:lnTo>
                    <a:pt x="150" y="133"/>
                  </a:lnTo>
                  <a:lnTo>
                    <a:pt x="150" y="100"/>
                  </a:lnTo>
                  <a:lnTo>
                    <a:pt x="150" y="67"/>
                  </a:lnTo>
                  <a:lnTo>
                    <a:pt x="150" y="50"/>
                  </a:lnTo>
                  <a:lnTo>
                    <a:pt x="133" y="17"/>
                  </a:lnTo>
                  <a:lnTo>
                    <a:pt x="117" y="0"/>
                  </a:lnTo>
                  <a:close/>
                  <a:moveTo>
                    <a:pt x="83" y="266"/>
                  </a:moveTo>
                  <a:lnTo>
                    <a:pt x="50" y="283"/>
                  </a:lnTo>
                  <a:lnTo>
                    <a:pt x="33" y="300"/>
                  </a:lnTo>
                  <a:lnTo>
                    <a:pt x="17" y="316"/>
                  </a:lnTo>
                  <a:lnTo>
                    <a:pt x="0" y="349"/>
                  </a:lnTo>
                  <a:lnTo>
                    <a:pt x="0" y="881"/>
                  </a:lnTo>
                  <a:lnTo>
                    <a:pt x="17" y="915"/>
                  </a:lnTo>
                  <a:lnTo>
                    <a:pt x="33" y="931"/>
                  </a:lnTo>
                  <a:lnTo>
                    <a:pt x="50" y="948"/>
                  </a:lnTo>
                  <a:lnTo>
                    <a:pt x="117" y="948"/>
                  </a:lnTo>
                  <a:lnTo>
                    <a:pt x="133" y="931"/>
                  </a:lnTo>
                  <a:lnTo>
                    <a:pt x="150" y="898"/>
                  </a:lnTo>
                  <a:lnTo>
                    <a:pt x="150" y="881"/>
                  </a:lnTo>
                  <a:lnTo>
                    <a:pt x="150" y="349"/>
                  </a:lnTo>
                  <a:lnTo>
                    <a:pt x="150" y="333"/>
                  </a:lnTo>
                  <a:lnTo>
                    <a:pt x="150" y="316"/>
                  </a:lnTo>
                  <a:lnTo>
                    <a:pt x="133" y="283"/>
                  </a:lnTo>
                  <a:lnTo>
                    <a:pt x="117" y="283"/>
                  </a:lnTo>
                  <a:lnTo>
                    <a:pt x="83" y="2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5083175" y="2649925"/>
              <a:ext cx="13725" cy="17050"/>
            </a:xfrm>
            <a:custGeom>
              <a:avLst/>
              <a:gdLst/>
              <a:ahLst/>
              <a:cxnLst/>
              <a:rect l="l" t="t" r="r" b="b"/>
              <a:pathLst>
                <a:path w="549" h="682" extrusionOk="0">
                  <a:moveTo>
                    <a:pt x="33" y="0"/>
                  </a:moveTo>
                  <a:lnTo>
                    <a:pt x="17" y="17"/>
                  </a:lnTo>
                  <a:lnTo>
                    <a:pt x="0" y="50"/>
                  </a:lnTo>
                  <a:lnTo>
                    <a:pt x="0" y="83"/>
                  </a:lnTo>
                  <a:lnTo>
                    <a:pt x="0" y="615"/>
                  </a:lnTo>
                  <a:lnTo>
                    <a:pt x="0" y="632"/>
                  </a:lnTo>
                  <a:lnTo>
                    <a:pt x="17" y="665"/>
                  </a:lnTo>
                  <a:lnTo>
                    <a:pt x="33" y="682"/>
                  </a:lnTo>
                  <a:lnTo>
                    <a:pt x="67" y="682"/>
                  </a:lnTo>
                  <a:lnTo>
                    <a:pt x="116" y="665"/>
                  </a:lnTo>
                  <a:lnTo>
                    <a:pt x="133" y="632"/>
                  </a:lnTo>
                  <a:lnTo>
                    <a:pt x="133" y="615"/>
                  </a:lnTo>
                  <a:lnTo>
                    <a:pt x="133" y="283"/>
                  </a:lnTo>
                  <a:lnTo>
                    <a:pt x="150" y="233"/>
                  </a:lnTo>
                  <a:lnTo>
                    <a:pt x="183" y="183"/>
                  </a:lnTo>
                  <a:lnTo>
                    <a:pt x="216" y="167"/>
                  </a:lnTo>
                  <a:lnTo>
                    <a:pt x="266" y="150"/>
                  </a:lnTo>
                  <a:lnTo>
                    <a:pt x="283" y="150"/>
                  </a:lnTo>
                  <a:lnTo>
                    <a:pt x="332" y="167"/>
                  </a:lnTo>
                  <a:lnTo>
                    <a:pt x="366" y="183"/>
                  </a:lnTo>
                  <a:lnTo>
                    <a:pt x="399" y="233"/>
                  </a:lnTo>
                  <a:lnTo>
                    <a:pt x="416" y="283"/>
                  </a:lnTo>
                  <a:lnTo>
                    <a:pt x="416" y="615"/>
                  </a:lnTo>
                  <a:lnTo>
                    <a:pt x="416" y="632"/>
                  </a:lnTo>
                  <a:lnTo>
                    <a:pt x="432" y="665"/>
                  </a:lnTo>
                  <a:lnTo>
                    <a:pt x="465" y="682"/>
                  </a:lnTo>
                  <a:lnTo>
                    <a:pt x="515" y="682"/>
                  </a:lnTo>
                  <a:lnTo>
                    <a:pt x="532" y="665"/>
                  </a:lnTo>
                  <a:lnTo>
                    <a:pt x="549" y="632"/>
                  </a:lnTo>
                  <a:lnTo>
                    <a:pt x="549" y="615"/>
                  </a:lnTo>
                  <a:lnTo>
                    <a:pt x="549" y="283"/>
                  </a:lnTo>
                  <a:lnTo>
                    <a:pt x="549" y="233"/>
                  </a:lnTo>
                  <a:lnTo>
                    <a:pt x="532" y="183"/>
                  </a:lnTo>
                  <a:lnTo>
                    <a:pt x="515" y="133"/>
                  </a:lnTo>
                  <a:lnTo>
                    <a:pt x="482" y="83"/>
                  </a:lnTo>
                  <a:lnTo>
                    <a:pt x="432" y="50"/>
                  </a:lnTo>
                  <a:lnTo>
                    <a:pt x="399" y="34"/>
                  </a:lnTo>
                  <a:lnTo>
                    <a:pt x="332" y="17"/>
                  </a:lnTo>
                  <a:lnTo>
                    <a:pt x="283" y="0"/>
                  </a:lnTo>
                  <a:lnTo>
                    <a:pt x="216" y="17"/>
                  </a:lnTo>
                  <a:lnTo>
                    <a:pt x="133" y="50"/>
                  </a:lnTo>
                  <a:lnTo>
                    <a:pt x="116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5102700" y="2649925"/>
              <a:ext cx="16225" cy="23300"/>
            </a:xfrm>
            <a:custGeom>
              <a:avLst/>
              <a:gdLst/>
              <a:ahLst/>
              <a:cxnLst/>
              <a:rect l="l" t="t" r="r" b="b"/>
              <a:pathLst>
                <a:path w="649" h="932" extrusionOk="0">
                  <a:moveTo>
                    <a:pt x="333" y="150"/>
                  </a:moveTo>
                  <a:lnTo>
                    <a:pt x="399" y="167"/>
                  </a:lnTo>
                  <a:lnTo>
                    <a:pt x="449" y="216"/>
                  </a:lnTo>
                  <a:lnTo>
                    <a:pt x="499" y="266"/>
                  </a:lnTo>
                  <a:lnTo>
                    <a:pt x="516" y="349"/>
                  </a:lnTo>
                  <a:lnTo>
                    <a:pt x="499" y="349"/>
                  </a:lnTo>
                  <a:lnTo>
                    <a:pt x="499" y="416"/>
                  </a:lnTo>
                  <a:lnTo>
                    <a:pt x="449" y="482"/>
                  </a:lnTo>
                  <a:lnTo>
                    <a:pt x="399" y="532"/>
                  </a:lnTo>
                  <a:lnTo>
                    <a:pt x="333" y="549"/>
                  </a:lnTo>
                  <a:lnTo>
                    <a:pt x="266" y="532"/>
                  </a:lnTo>
                  <a:lnTo>
                    <a:pt x="200" y="482"/>
                  </a:lnTo>
                  <a:lnTo>
                    <a:pt x="166" y="416"/>
                  </a:lnTo>
                  <a:lnTo>
                    <a:pt x="150" y="349"/>
                  </a:lnTo>
                  <a:lnTo>
                    <a:pt x="166" y="283"/>
                  </a:lnTo>
                  <a:lnTo>
                    <a:pt x="200" y="216"/>
                  </a:lnTo>
                  <a:lnTo>
                    <a:pt x="250" y="167"/>
                  </a:lnTo>
                  <a:lnTo>
                    <a:pt x="333" y="150"/>
                  </a:lnTo>
                  <a:close/>
                  <a:moveTo>
                    <a:pt x="316" y="0"/>
                  </a:moveTo>
                  <a:lnTo>
                    <a:pt x="266" y="17"/>
                  </a:lnTo>
                  <a:lnTo>
                    <a:pt x="200" y="34"/>
                  </a:lnTo>
                  <a:lnTo>
                    <a:pt x="150" y="67"/>
                  </a:lnTo>
                  <a:lnTo>
                    <a:pt x="100" y="100"/>
                  </a:lnTo>
                  <a:lnTo>
                    <a:pt x="50" y="150"/>
                  </a:lnTo>
                  <a:lnTo>
                    <a:pt x="17" y="216"/>
                  </a:lnTo>
                  <a:lnTo>
                    <a:pt x="0" y="283"/>
                  </a:lnTo>
                  <a:lnTo>
                    <a:pt x="0" y="349"/>
                  </a:lnTo>
                  <a:lnTo>
                    <a:pt x="0" y="416"/>
                  </a:lnTo>
                  <a:lnTo>
                    <a:pt x="17" y="482"/>
                  </a:lnTo>
                  <a:lnTo>
                    <a:pt x="50" y="532"/>
                  </a:lnTo>
                  <a:lnTo>
                    <a:pt x="100" y="582"/>
                  </a:lnTo>
                  <a:lnTo>
                    <a:pt x="133" y="632"/>
                  </a:lnTo>
                  <a:lnTo>
                    <a:pt x="183" y="649"/>
                  </a:lnTo>
                  <a:lnTo>
                    <a:pt x="299" y="682"/>
                  </a:lnTo>
                  <a:lnTo>
                    <a:pt x="399" y="682"/>
                  </a:lnTo>
                  <a:lnTo>
                    <a:pt x="449" y="665"/>
                  </a:lnTo>
                  <a:lnTo>
                    <a:pt x="499" y="632"/>
                  </a:lnTo>
                  <a:lnTo>
                    <a:pt x="482" y="698"/>
                  </a:lnTo>
                  <a:lnTo>
                    <a:pt x="449" y="732"/>
                  </a:lnTo>
                  <a:lnTo>
                    <a:pt x="383" y="765"/>
                  </a:lnTo>
                  <a:lnTo>
                    <a:pt x="333" y="781"/>
                  </a:lnTo>
                  <a:lnTo>
                    <a:pt x="283" y="781"/>
                  </a:lnTo>
                  <a:lnTo>
                    <a:pt x="250" y="765"/>
                  </a:lnTo>
                  <a:lnTo>
                    <a:pt x="216" y="748"/>
                  </a:lnTo>
                  <a:lnTo>
                    <a:pt x="200" y="765"/>
                  </a:lnTo>
                  <a:lnTo>
                    <a:pt x="166" y="765"/>
                  </a:lnTo>
                  <a:lnTo>
                    <a:pt x="150" y="798"/>
                  </a:lnTo>
                  <a:lnTo>
                    <a:pt x="150" y="831"/>
                  </a:lnTo>
                  <a:lnTo>
                    <a:pt x="150" y="848"/>
                  </a:lnTo>
                  <a:lnTo>
                    <a:pt x="166" y="881"/>
                  </a:lnTo>
                  <a:lnTo>
                    <a:pt x="183" y="898"/>
                  </a:lnTo>
                  <a:lnTo>
                    <a:pt x="250" y="914"/>
                  </a:lnTo>
                  <a:lnTo>
                    <a:pt x="333" y="931"/>
                  </a:lnTo>
                  <a:lnTo>
                    <a:pt x="399" y="914"/>
                  </a:lnTo>
                  <a:lnTo>
                    <a:pt x="449" y="898"/>
                  </a:lnTo>
                  <a:lnTo>
                    <a:pt x="516" y="865"/>
                  </a:lnTo>
                  <a:lnTo>
                    <a:pt x="565" y="831"/>
                  </a:lnTo>
                  <a:lnTo>
                    <a:pt x="599" y="781"/>
                  </a:lnTo>
                  <a:lnTo>
                    <a:pt x="632" y="732"/>
                  </a:lnTo>
                  <a:lnTo>
                    <a:pt x="648" y="665"/>
                  </a:lnTo>
                  <a:lnTo>
                    <a:pt x="648" y="599"/>
                  </a:lnTo>
                  <a:lnTo>
                    <a:pt x="648" y="349"/>
                  </a:lnTo>
                  <a:lnTo>
                    <a:pt x="648" y="83"/>
                  </a:lnTo>
                  <a:lnTo>
                    <a:pt x="648" y="50"/>
                  </a:lnTo>
                  <a:lnTo>
                    <a:pt x="632" y="17"/>
                  </a:lnTo>
                  <a:lnTo>
                    <a:pt x="599" y="17"/>
                  </a:lnTo>
                  <a:lnTo>
                    <a:pt x="582" y="0"/>
                  </a:lnTo>
                  <a:lnTo>
                    <a:pt x="532" y="17"/>
                  </a:lnTo>
                  <a:lnTo>
                    <a:pt x="499" y="67"/>
                  </a:lnTo>
                  <a:lnTo>
                    <a:pt x="416" y="1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772775" y="2691475"/>
              <a:ext cx="282150" cy="7500"/>
            </a:xfrm>
            <a:custGeom>
              <a:avLst/>
              <a:gdLst/>
              <a:ahLst/>
              <a:cxnLst/>
              <a:rect l="l" t="t" r="r" b="b"/>
              <a:pathLst>
                <a:path w="11286" h="300" extrusionOk="0">
                  <a:moveTo>
                    <a:pt x="0" y="0"/>
                  </a:moveTo>
                  <a:lnTo>
                    <a:pt x="0" y="300"/>
                  </a:lnTo>
                  <a:lnTo>
                    <a:pt x="11286" y="300"/>
                  </a:lnTo>
                  <a:lnTo>
                    <a:pt x="11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4772775" y="2708500"/>
              <a:ext cx="250150" cy="7525"/>
            </a:xfrm>
            <a:custGeom>
              <a:avLst/>
              <a:gdLst/>
              <a:ahLst/>
              <a:cxnLst/>
              <a:rect l="l" t="t" r="r" b="b"/>
              <a:pathLst>
                <a:path w="10006" h="301" extrusionOk="0">
                  <a:moveTo>
                    <a:pt x="0" y="1"/>
                  </a:moveTo>
                  <a:lnTo>
                    <a:pt x="0" y="300"/>
                  </a:lnTo>
                  <a:lnTo>
                    <a:pt x="10006" y="300"/>
                  </a:lnTo>
                  <a:lnTo>
                    <a:pt x="10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772775" y="2725125"/>
              <a:ext cx="307100" cy="7925"/>
            </a:xfrm>
            <a:custGeom>
              <a:avLst/>
              <a:gdLst/>
              <a:ahLst/>
              <a:cxnLst/>
              <a:rect l="l" t="t" r="r" b="b"/>
              <a:pathLst>
                <a:path w="12284" h="317" extrusionOk="0">
                  <a:moveTo>
                    <a:pt x="0" y="1"/>
                  </a:moveTo>
                  <a:lnTo>
                    <a:pt x="0" y="317"/>
                  </a:lnTo>
                  <a:lnTo>
                    <a:pt x="12283" y="317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005875" y="2751725"/>
              <a:ext cx="115125" cy="40325"/>
            </a:xfrm>
            <a:custGeom>
              <a:avLst/>
              <a:gdLst/>
              <a:ahLst/>
              <a:cxnLst/>
              <a:rect l="l" t="t" r="r" b="b"/>
              <a:pathLst>
                <a:path w="4605" h="1613" extrusionOk="0">
                  <a:moveTo>
                    <a:pt x="1" y="0"/>
                  </a:moveTo>
                  <a:lnTo>
                    <a:pt x="1" y="1613"/>
                  </a:lnTo>
                  <a:lnTo>
                    <a:pt x="4605" y="1613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5033300" y="2761700"/>
              <a:ext cx="15400" cy="19550"/>
            </a:xfrm>
            <a:custGeom>
              <a:avLst/>
              <a:gdLst/>
              <a:ahLst/>
              <a:cxnLst/>
              <a:rect l="l" t="t" r="r" b="b"/>
              <a:pathLst>
                <a:path w="616" h="782" extrusionOk="0">
                  <a:moveTo>
                    <a:pt x="84" y="0"/>
                  </a:moveTo>
                  <a:lnTo>
                    <a:pt x="34" y="17"/>
                  </a:lnTo>
                  <a:lnTo>
                    <a:pt x="17" y="34"/>
                  </a:lnTo>
                  <a:lnTo>
                    <a:pt x="1" y="67"/>
                  </a:lnTo>
                  <a:lnTo>
                    <a:pt x="1" y="715"/>
                  </a:lnTo>
                  <a:lnTo>
                    <a:pt x="34" y="765"/>
                  </a:lnTo>
                  <a:lnTo>
                    <a:pt x="67" y="782"/>
                  </a:lnTo>
                  <a:lnTo>
                    <a:pt x="117" y="765"/>
                  </a:lnTo>
                  <a:lnTo>
                    <a:pt x="134" y="715"/>
                  </a:lnTo>
                  <a:lnTo>
                    <a:pt x="134" y="266"/>
                  </a:lnTo>
                  <a:lnTo>
                    <a:pt x="499" y="765"/>
                  </a:lnTo>
                  <a:lnTo>
                    <a:pt x="516" y="782"/>
                  </a:lnTo>
                  <a:lnTo>
                    <a:pt x="549" y="782"/>
                  </a:lnTo>
                  <a:lnTo>
                    <a:pt x="599" y="765"/>
                  </a:lnTo>
                  <a:lnTo>
                    <a:pt x="616" y="732"/>
                  </a:lnTo>
                  <a:lnTo>
                    <a:pt x="616" y="67"/>
                  </a:lnTo>
                  <a:lnTo>
                    <a:pt x="599" y="34"/>
                  </a:lnTo>
                  <a:lnTo>
                    <a:pt x="566" y="17"/>
                  </a:lnTo>
                  <a:lnTo>
                    <a:pt x="516" y="17"/>
                  </a:lnTo>
                  <a:lnTo>
                    <a:pt x="499" y="34"/>
                  </a:lnTo>
                  <a:lnTo>
                    <a:pt x="483" y="67"/>
                  </a:lnTo>
                  <a:lnTo>
                    <a:pt x="483" y="532"/>
                  </a:lnTo>
                  <a:lnTo>
                    <a:pt x="117" y="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054075" y="2767100"/>
              <a:ext cx="13750" cy="14150"/>
            </a:xfrm>
            <a:custGeom>
              <a:avLst/>
              <a:gdLst/>
              <a:ahLst/>
              <a:cxnLst/>
              <a:rect l="l" t="t" r="r" b="b"/>
              <a:pathLst>
                <a:path w="550" h="566" extrusionOk="0">
                  <a:moveTo>
                    <a:pt x="333" y="117"/>
                  </a:moveTo>
                  <a:lnTo>
                    <a:pt x="383" y="150"/>
                  </a:lnTo>
                  <a:lnTo>
                    <a:pt x="416" y="183"/>
                  </a:lnTo>
                  <a:lnTo>
                    <a:pt x="449" y="233"/>
                  </a:lnTo>
                  <a:lnTo>
                    <a:pt x="117" y="233"/>
                  </a:lnTo>
                  <a:lnTo>
                    <a:pt x="134" y="183"/>
                  </a:lnTo>
                  <a:lnTo>
                    <a:pt x="183" y="150"/>
                  </a:lnTo>
                  <a:lnTo>
                    <a:pt x="217" y="117"/>
                  </a:lnTo>
                  <a:close/>
                  <a:moveTo>
                    <a:pt x="217" y="0"/>
                  </a:moveTo>
                  <a:lnTo>
                    <a:pt x="167" y="17"/>
                  </a:lnTo>
                  <a:lnTo>
                    <a:pt x="117" y="50"/>
                  </a:lnTo>
                  <a:lnTo>
                    <a:pt x="84" y="84"/>
                  </a:lnTo>
                  <a:lnTo>
                    <a:pt x="50" y="133"/>
                  </a:lnTo>
                  <a:lnTo>
                    <a:pt x="17" y="167"/>
                  </a:lnTo>
                  <a:lnTo>
                    <a:pt x="1" y="233"/>
                  </a:lnTo>
                  <a:lnTo>
                    <a:pt x="1" y="283"/>
                  </a:lnTo>
                  <a:lnTo>
                    <a:pt x="17" y="383"/>
                  </a:lnTo>
                  <a:lnTo>
                    <a:pt x="67" y="482"/>
                  </a:lnTo>
                  <a:lnTo>
                    <a:pt x="117" y="516"/>
                  </a:lnTo>
                  <a:lnTo>
                    <a:pt x="167" y="549"/>
                  </a:lnTo>
                  <a:lnTo>
                    <a:pt x="217" y="566"/>
                  </a:lnTo>
                  <a:lnTo>
                    <a:pt x="333" y="566"/>
                  </a:lnTo>
                  <a:lnTo>
                    <a:pt x="383" y="549"/>
                  </a:lnTo>
                  <a:lnTo>
                    <a:pt x="433" y="532"/>
                  </a:lnTo>
                  <a:lnTo>
                    <a:pt x="483" y="499"/>
                  </a:lnTo>
                  <a:lnTo>
                    <a:pt x="483" y="482"/>
                  </a:lnTo>
                  <a:lnTo>
                    <a:pt x="499" y="449"/>
                  </a:lnTo>
                  <a:lnTo>
                    <a:pt x="483" y="416"/>
                  </a:lnTo>
                  <a:lnTo>
                    <a:pt x="433" y="399"/>
                  </a:lnTo>
                  <a:lnTo>
                    <a:pt x="399" y="416"/>
                  </a:lnTo>
                  <a:lnTo>
                    <a:pt x="333" y="449"/>
                  </a:lnTo>
                  <a:lnTo>
                    <a:pt x="267" y="449"/>
                  </a:lnTo>
                  <a:lnTo>
                    <a:pt x="217" y="433"/>
                  </a:lnTo>
                  <a:lnTo>
                    <a:pt x="167" y="399"/>
                  </a:lnTo>
                  <a:lnTo>
                    <a:pt x="134" y="366"/>
                  </a:lnTo>
                  <a:lnTo>
                    <a:pt x="134" y="333"/>
                  </a:lnTo>
                  <a:lnTo>
                    <a:pt x="483" y="333"/>
                  </a:lnTo>
                  <a:lnTo>
                    <a:pt x="532" y="316"/>
                  </a:lnTo>
                  <a:lnTo>
                    <a:pt x="549" y="283"/>
                  </a:lnTo>
                  <a:lnTo>
                    <a:pt x="549" y="266"/>
                  </a:lnTo>
                  <a:lnTo>
                    <a:pt x="532" y="217"/>
                  </a:lnTo>
                  <a:lnTo>
                    <a:pt x="516" y="167"/>
                  </a:lnTo>
                  <a:lnTo>
                    <a:pt x="466" y="84"/>
                  </a:lnTo>
                  <a:lnTo>
                    <a:pt x="383" y="1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071125" y="2767525"/>
              <a:ext cx="10825" cy="13300"/>
            </a:xfrm>
            <a:custGeom>
              <a:avLst/>
              <a:gdLst/>
              <a:ahLst/>
              <a:cxnLst/>
              <a:rect l="l" t="t" r="r" b="b"/>
              <a:pathLst>
                <a:path w="433" h="532" extrusionOk="0">
                  <a:moveTo>
                    <a:pt x="17" y="0"/>
                  </a:moveTo>
                  <a:lnTo>
                    <a:pt x="0" y="33"/>
                  </a:lnTo>
                  <a:lnTo>
                    <a:pt x="17" y="83"/>
                  </a:lnTo>
                  <a:lnTo>
                    <a:pt x="150" y="266"/>
                  </a:lnTo>
                  <a:lnTo>
                    <a:pt x="17" y="465"/>
                  </a:lnTo>
                  <a:lnTo>
                    <a:pt x="0" y="499"/>
                  </a:lnTo>
                  <a:lnTo>
                    <a:pt x="33" y="532"/>
                  </a:lnTo>
                  <a:lnTo>
                    <a:pt x="83" y="532"/>
                  </a:lnTo>
                  <a:lnTo>
                    <a:pt x="100" y="515"/>
                  </a:lnTo>
                  <a:lnTo>
                    <a:pt x="216" y="366"/>
                  </a:lnTo>
                  <a:lnTo>
                    <a:pt x="332" y="515"/>
                  </a:lnTo>
                  <a:lnTo>
                    <a:pt x="349" y="532"/>
                  </a:lnTo>
                  <a:lnTo>
                    <a:pt x="416" y="532"/>
                  </a:lnTo>
                  <a:lnTo>
                    <a:pt x="432" y="499"/>
                  </a:lnTo>
                  <a:lnTo>
                    <a:pt x="416" y="465"/>
                  </a:lnTo>
                  <a:lnTo>
                    <a:pt x="283" y="266"/>
                  </a:lnTo>
                  <a:lnTo>
                    <a:pt x="416" y="83"/>
                  </a:lnTo>
                  <a:lnTo>
                    <a:pt x="432" y="50"/>
                  </a:lnTo>
                  <a:lnTo>
                    <a:pt x="416" y="0"/>
                  </a:lnTo>
                  <a:lnTo>
                    <a:pt x="382" y="0"/>
                  </a:lnTo>
                  <a:lnTo>
                    <a:pt x="332" y="17"/>
                  </a:lnTo>
                  <a:lnTo>
                    <a:pt x="216" y="166"/>
                  </a:lnTo>
                  <a:lnTo>
                    <a:pt x="100" y="1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085650" y="2761700"/>
              <a:ext cx="8350" cy="19975"/>
            </a:xfrm>
            <a:custGeom>
              <a:avLst/>
              <a:gdLst/>
              <a:ahLst/>
              <a:cxnLst/>
              <a:rect l="l" t="t" r="r" b="b"/>
              <a:pathLst>
                <a:path w="334" h="799" extrusionOk="0">
                  <a:moveTo>
                    <a:pt x="184" y="0"/>
                  </a:moveTo>
                  <a:lnTo>
                    <a:pt x="134" y="17"/>
                  </a:lnTo>
                  <a:lnTo>
                    <a:pt x="117" y="67"/>
                  </a:lnTo>
                  <a:lnTo>
                    <a:pt x="117" y="233"/>
                  </a:lnTo>
                  <a:lnTo>
                    <a:pt x="34" y="233"/>
                  </a:lnTo>
                  <a:lnTo>
                    <a:pt x="17" y="250"/>
                  </a:lnTo>
                  <a:lnTo>
                    <a:pt x="1" y="283"/>
                  </a:lnTo>
                  <a:lnTo>
                    <a:pt x="1" y="300"/>
                  </a:lnTo>
                  <a:lnTo>
                    <a:pt x="17" y="333"/>
                  </a:lnTo>
                  <a:lnTo>
                    <a:pt x="34" y="349"/>
                  </a:lnTo>
                  <a:lnTo>
                    <a:pt x="117" y="349"/>
                  </a:lnTo>
                  <a:lnTo>
                    <a:pt x="117" y="665"/>
                  </a:lnTo>
                  <a:lnTo>
                    <a:pt x="117" y="715"/>
                  </a:lnTo>
                  <a:lnTo>
                    <a:pt x="150" y="765"/>
                  </a:lnTo>
                  <a:lnTo>
                    <a:pt x="184" y="782"/>
                  </a:lnTo>
                  <a:lnTo>
                    <a:pt x="233" y="798"/>
                  </a:lnTo>
                  <a:lnTo>
                    <a:pt x="267" y="782"/>
                  </a:lnTo>
                  <a:lnTo>
                    <a:pt x="283" y="748"/>
                  </a:lnTo>
                  <a:lnTo>
                    <a:pt x="283" y="715"/>
                  </a:lnTo>
                  <a:lnTo>
                    <a:pt x="283" y="698"/>
                  </a:lnTo>
                  <a:lnTo>
                    <a:pt x="267" y="682"/>
                  </a:lnTo>
                  <a:lnTo>
                    <a:pt x="233" y="665"/>
                  </a:lnTo>
                  <a:lnTo>
                    <a:pt x="233" y="349"/>
                  </a:lnTo>
                  <a:lnTo>
                    <a:pt x="267" y="349"/>
                  </a:lnTo>
                  <a:lnTo>
                    <a:pt x="317" y="333"/>
                  </a:lnTo>
                  <a:lnTo>
                    <a:pt x="333" y="283"/>
                  </a:lnTo>
                  <a:lnTo>
                    <a:pt x="333" y="266"/>
                  </a:lnTo>
                  <a:lnTo>
                    <a:pt x="317" y="250"/>
                  </a:lnTo>
                  <a:lnTo>
                    <a:pt x="300" y="233"/>
                  </a:lnTo>
                  <a:lnTo>
                    <a:pt x="233" y="233"/>
                  </a:lnTo>
                  <a:lnTo>
                    <a:pt x="233" y="67"/>
                  </a:lnTo>
                  <a:lnTo>
                    <a:pt x="217" y="1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522975" y="2696875"/>
              <a:ext cx="283825" cy="1127350"/>
            </a:xfrm>
            <a:custGeom>
              <a:avLst/>
              <a:gdLst/>
              <a:ahLst/>
              <a:cxnLst/>
              <a:rect l="l" t="t" r="r" b="b"/>
              <a:pathLst>
                <a:path w="11353" h="45094" extrusionOk="0">
                  <a:moveTo>
                    <a:pt x="3408" y="0"/>
                  </a:moveTo>
                  <a:lnTo>
                    <a:pt x="1945" y="10522"/>
                  </a:lnTo>
                  <a:lnTo>
                    <a:pt x="864" y="18466"/>
                  </a:lnTo>
                  <a:lnTo>
                    <a:pt x="432" y="21575"/>
                  </a:lnTo>
                  <a:lnTo>
                    <a:pt x="183" y="23552"/>
                  </a:lnTo>
                  <a:lnTo>
                    <a:pt x="150" y="23902"/>
                  </a:lnTo>
                  <a:lnTo>
                    <a:pt x="117" y="24350"/>
                  </a:lnTo>
                  <a:lnTo>
                    <a:pt x="67" y="25431"/>
                  </a:lnTo>
                  <a:lnTo>
                    <a:pt x="33" y="26777"/>
                  </a:lnTo>
                  <a:lnTo>
                    <a:pt x="17" y="28323"/>
                  </a:lnTo>
                  <a:lnTo>
                    <a:pt x="0" y="30035"/>
                  </a:lnTo>
                  <a:lnTo>
                    <a:pt x="0" y="31830"/>
                  </a:lnTo>
                  <a:lnTo>
                    <a:pt x="33" y="35570"/>
                  </a:lnTo>
                  <a:lnTo>
                    <a:pt x="83" y="39160"/>
                  </a:lnTo>
                  <a:lnTo>
                    <a:pt x="133" y="42185"/>
                  </a:lnTo>
                  <a:lnTo>
                    <a:pt x="183" y="45093"/>
                  </a:lnTo>
                  <a:lnTo>
                    <a:pt x="8610" y="45093"/>
                  </a:lnTo>
                  <a:lnTo>
                    <a:pt x="8593" y="34506"/>
                  </a:lnTo>
                  <a:lnTo>
                    <a:pt x="8593" y="27159"/>
                  </a:lnTo>
                  <a:lnTo>
                    <a:pt x="8610" y="24666"/>
                  </a:lnTo>
                  <a:lnTo>
                    <a:pt x="8610" y="23951"/>
                  </a:lnTo>
                  <a:lnTo>
                    <a:pt x="8627" y="23636"/>
                  </a:lnTo>
                  <a:lnTo>
                    <a:pt x="8710" y="23104"/>
                  </a:lnTo>
                  <a:lnTo>
                    <a:pt x="8826" y="22140"/>
                  </a:lnTo>
                  <a:lnTo>
                    <a:pt x="9175" y="19248"/>
                  </a:lnTo>
                  <a:lnTo>
                    <a:pt x="9624" y="15425"/>
                  </a:lnTo>
                  <a:lnTo>
                    <a:pt x="10106" y="11203"/>
                  </a:lnTo>
                  <a:lnTo>
                    <a:pt x="10970" y="3458"/>
                  </a:lnTo>
                  <a:lnTo>
                    <a:pt x="1135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376275" y="3633050"/>
              <a:ext cx="361950" cy="329125"/>
            </a:xfrm>
            <a:custGeom>
              <a:avLst/>
              <a:gdLst/>
              <a:ahLst/>
              <a:cxnLst/>
              <a:rect l="l" t="t" r="r" b="b"/>
              <a:pathLst>
                <a:path w="14478" h="13165" extrusionOk="0">
                  <a:moveTo>
                    <a:pt x="14445" y="1"/>
                  </a:moveTo>
                  <a:lnTo>
                    <a:pt x="5985" y="84"/>
                  </a:lnTo>
                  <a:lnTo>
                    <a:pt x="6018" y="6765"/>
                  </a:lnTo>
                  <a:lnTo>
                    <a:pt x="6018" y="7031"/>
                  </a:lnTo>
                  <a:lnTo>
                    <a:pt x="6068" y="8411"/>
                  </a:lnTo>
                  <a:lnTo>
                    <a:pt x="6068" y="8544"/>
                  </a:lnTo>
                  <a:lnTo>
                    <a:pt x="5286" y="8910"/>
                  </a:lnTo>
                  <a:lnTo>
                    <a:pt x="3541" y="9741"/>
                  </a:lnTo>
                  <a:lnTo>
                    <a:pt x="2561" y="10223"/>
                  </a:lnTo>
                  <a:lnTo>
                    <a:pt x="1696" y="10655"/>
                  </a:lnTo>
                  <a:lnTo>
                    <a:pt x="998" y="11020"/>
                  </a:lnTo>
                  <a:lnTo>
                    <a:pt x="766" y="11153"/>
                  </a:lnTo>
                  <a:lnTo>
                    <a:pt x="633" y="11253"/>
                  </a:lnTo>
                  <a:lnTo>
                    <a:pt x="533" y="11336"/>
                  </a:lnTo>
                  <a:lnTo>
                    <a:pt x="450" y="11436"/>
                  </a:lnTo>
                  <a:lnTo>
                    <a:pt x="367" y="11569"/>
                  </a:lnTo>
                  <a:lnTo>
                    <a:pt x="300" y="11685"/>
                  </a:lnTo>
                  <a:lnTo>
                    <a:pt x="167" y="11984"/>
                  </a:lnTo>
                  <a:lnTo>
                    <a:pt x="67" y="12284"/>
                  </a:lnTo>
                  <a:lnTo>
                    <a:pt x="34" y="12433"/>
                  </a:lnTo>
                  <a:lnTo>
                    <a:pt x="18" y="12566"/>
                  </a:lnTo>
                  <a:lnTo>
                    <a:pt x="1" y="12699"/>
                  </a:lnTo>
                  <a:lnTo>
                    <a:pt x="18" y="12816"/>
                  </a:lnTo>
                  <a:lnTo>
                    <a:pt x="34" y="12915"/>
                  </a:lnTo>
                  <a:lnTo>
                    <a:pt x="84" y="13015"/>
                  </a:lnTo>
                  <a:lnTo>
                    <a:pt x="134" y="13065"/>
                  </a:lnTo>
                  <a:lnTo>
                    <a:pt x="217" y="13115"/>
                  </a:lnTo>
                  <a:lnTo>
                    <a:pt x="433" y="13131"/>
                  </a:lnTo>
                  <a:lnTo>
                    <a:pt x="915" y="13148"/>
                  </a:lnTo>
                  <a:lnTo>
                    <a:pt x="2511" y="13165"/>
                  </a:lnTo>
                  <a:lnTo>
                    <a:pt x="4688" y="13148"/>
                  </a:lnTo>
                  <a:lnTo>
                    <a:pt x="7165" y="13115"/>
                  </a:lnTo>
                  <a:lnTo>
                    <a:pt x="9641" y="13065"/>
                  </a:lnTo>
                  <a:lnTo>
                    <a:pt x="11835" y="12982"/>
                  </a:lnTo>
                  <a:lnTo>
                    <a:pt x="12716" y="12932"/>
                  </a:lnTo>
                  <a:lnTo>
                    <a:pt x="13431" y="12882"/>
                  </a:lnTo>
                  <a:lnTo>
                    <a:pt x="13913" y="12832"/>
                  </a:lnTo>
                  <a:lnTo>
                    <a:pt x="14079" y="12799"/>
                  </a:lnTo>
                  <a:lnTo>
                    <a:pt x="14146" y="12766"/>
                  </a:lnTo>
                  <a:lnTo>
                    <a:pt x="14195" y="12732"/>
                  </a:lnTo>
                  <a:lnTo>
                    <a:pt x="14212" y="12649"/>
                  </a:lnTo>
                  <a:lnTo>
                    <a:pt x="14278" y="12367"/>
                  </a:lnTo>
                  <a:lnTo>
                    <a:pt x="14328" y="11968"/>
                  </a:lnTo>
                  <a:lnTo>
                    <a:pt x="14362" y="11436"/>
                  </a:lnTo>
                  <a:lnTo>
                    <a:pt x="14395" y="10804"/>
                  </a:lnTo>
                  <a:lnTo>
                    <a:pt x="14428" y="10090"/>
                  </a:lnTo>
                  <a:lnTo>
                    <a:pt x="14461" y="8461"/>
                  </a:lnTo>
                  <a:lnTo>
                    <a:pt x="14461" y="8394"/>
                  </a:lnTo>
                  <a:lnTo>
                    <a:pt x="14478" y="6932"/>
                  </a:lnTo>
                  <a:lnTo>
                    <a:pt x="14478" y="6732"/>
                  </a:lnTo>
                  <a:lnTo>
                    <a:pt x="14478" y="4289"/>
                  </a:lnTo>
                  <a:lnTo>
                    <a:pt x="14478" y="2128"/>
                  </a:lnTo>
                  <a:lnTo>
                    <a:pt x="1444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376275" y="3801350"/>
              <a:ext cx="361950" cy="160825"/>
            </a:xfrm>
            <a:custGeom>
              <a:avLst/>
              <a:gdLst/>
              <a:ahLst/>
              <a:cxnLst/>
              <a:rect l="l" t="t" r="r" b="b"/>
              <a:pathLst>
                <a:path w="14478" h="6433" extrusionOk="0">
                  <a:moveTo>
                    <a:pt x="14478" y="0"/>
                  </a:moveTo>
                  <a:lnTo>
                    <a:pt x="6018" y="33"/>
                  </a:lnTo>
                  <a:lnTo>
                    <a:pt x="6018" y="299"/>
                  </a:lnTo>
                  <a:lnTo>
                    <a:pt x="6068" y="1679"/>
                  </a:lnTo>
                  <a:lnTo>
                    <a:pt x="6068" y="1812"/>
                  </a:lnTo>
                  <a:lnTo>
                    <a:pt x="5286" y="2178"/>
                  </a:lnTo>
                  <a:lnTo>
                    <a:pt x="3541" y="3009"/>
                  </a:lnTo>
                  <a:lnTo>
                    <a:pt x="2561" y="3491"/>
                  </a:lnTo>
                  <a:lnTo>
                    <a:pt x="1696" y="3923"/>
                  </a:lnTo>
                  <a:lnTo>
                    <a:pt x="998" y="4288"/>
                  </a:lnTo>
                  <a:lnTo>
                    <a:pt x="766" y="4421"/>
                  </a:lnTo>
                  <a:lnTo>
                    <a:pt x="633" y="4521"/>
                  </a:lnTo>
                  <a:lnTo>
                    <a:pt x="533" y="4604"/>
                  </a:lnTo>
                  <a:lnTo>
                    <a:pt x="450" y="4704"/>
                  </a:lnTo>
                  <a:lnTo>
                    <a:pt x="367" y="4837"/>
                  </a:lnTo>
                  <a:lnTo>
                    <a:pt x="300" y="4953"/>
                  </a:lnTo>
                  <a:lnTo>
                    <a:pt x="167" y="5252"/>
                  </a:lnTo>
                  <a:lnTo>
                    <a:pt x="67" y="5552"/>
                  </a:lnTo>
                  <a:lnTo>
                    <a:pt x="34" y="5701"/>
                  </a:lnTo>
                  <a:lnTo>
                    <a:pt x="18" y="5834"/>
                  </a:lnTo>
                  <a:lnTo>
                    <a:pt x="1" y="5967"/>
                  </a:lnTo>
                  <a:lnTo>
                    <a:pt x="18" y="6084"/>
                  </a:lnTo>
                  <a:lnTo>
                    <a:pt x="34" y="6183"/>
                  </a:lnTo>
                  <a:lnTo>
                    <a:pt x="84" y="6283"/>
                  </a:lnTo>
                  <a:lnTo>
                    <a:pt x="134" y="6333"/>
                  </a:lnTo>
                  <a:lnTo>
                    <a:pt x="217" y="6383"/>
                  </a:lnTo>
                  <a:lnTo>
                    <a:pt x="433" y="6399"/>
                  </a:lnTo>
                  <a:lnTo>
                    <a:pt x="915" y="6416"/>
                  </a:lnTo>
                  <a:lnTo>
                    <a:pt x="2511" y="6433"/>
                  </a:lnTo>
                  <a:lnTo>
                    <a:pt x="4688" y="6416"/>
                  </a:lnTo>
                  <a:lnTo>
                    <a:pt x="7165" y="6383"/>
                  </a:lnTo>
                  <a:lnTo>
                    <a:pt x="9641" y="6333"/>
                  </a:lnTo>
                  <a:lnTo>
                    <a:pt x="11835" y="6250"/>
                  </a:lnTo>
                  <a:lnTo>
                    <a:pt x="12716" y="6200"/>
                  </a:lnTo>
                  <a:lnTo>
                    <a:pt x="13431" y="6150"/>
                  </a:lnTo>
                  <a:lnTo>
                    <a:pt x="13913" y="6100"/>
                  </a:lnTo>
                  <a:lnTo>
                    <a:pt x="14079" y="6067"/>
                  </a:lnTo>
                  <a:lnTo>
                    <a:pt x="14146" y="6034"/>
                  </a:lnTo>
                  <a:lnTo>
                    <a:pt x="14195" y="6000"/>
                  </a:lnTo>
                  <a:lnTo>
                    <a:pt x="14212" y="5917"/>
                  </a:lnTo>
                  <a:lnTo>
                    <a:pt x="14278" y="5635"/>
                  </a:lnTo>
                  <a:lnTo>
                    <a:pt x="14328" y="5236"/>
                  </a:lnTo>
                  <a:lnTo>
                    <a:pt x="14362" y="4704"/>
                  </a:lnTo>
                  <a:lnTo>
                    <a:pt x="14395" y="4072"/>
                  </a:lnTo>
                  <a:lnTo>
                    <a:pt x="14428" y="3358"/>
                  </a:lnTo>
                  <a:lnTo>
                    <a:pt x="14461" y="1729"/>
                  </a:lnTo>
                  <a:lnTo>
                    <a:pt x="14461" y="1662"/>
                  </a:lnTo>
                  <a:lnTo>
                    <a:pt x="14478" y="200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376275" y="3842900"/>
              <a:ext cx="361550" cy="119275"/>
            </a:xfrm>
            <a:custGeom>
              <a:avLst/>
              <a:gdLst/>
              <a:ahLst/>
              <a:cxnLst/>
              <a:rect l="l" t="t" r="r" b="b"/>
              <a:pathLst>
                <a:path w="14462" h="4771" extrusionOk="0">
                  <a:moveTo>
                    <a:pt x="14461" y="0"/>
                  </a:moveTo>
                  <a:lnTo>
                    <a:pt x="6068" y="17"/>
                  </a:lnTo>
                  <a:lnTo>
                    <a:pt x="6068" y="150"/>
                  </a:lnTo>
                  <a:lnTo>
                    <a:pt x="5303" y="516"/>
                  </a:lnTo>
                  <a:lnTo>
                    <a:pt x="3541" y="1347"/>
                  </a:lnTo>
                  <a:lnTo>
                    <a:pt x="2577" y="1829"/>
                  </a:lnTo>
                  <a:lnTo>
                    <a:pt x="1696" y="2261"/>
                  </a:lnTo>
                  <a:lnTo>
                    <a:pt x="1015" y="2626"/>
                  </a:lnTo>
                  <a:lnTo>
                    <a:pt x="782" y="2759"/>
                  </a:lnTo>
                  <a:lnTo>
                    <a:pt x="633" y="2859"/>
                  </a:lnTo>
                  <a:lnTo>
                    <a:pt x="549" y="2942"/>
                  </a:lnTo>
                  <a:lnTo>
                    <a:pt x="450" y="3042"/>
                  </a:lnTo>
                  <a:lnTo>
                    <a:pt x="367" y="3175"/>
                  </a:lnTo>
                  <a:lnTo>
                    <a:pt x="300" y="3291"/>
                  </a:lnTo>
                  <a:lnTo>
                    <a:pt x="167" y="3590"/>
                  </a:lnTo>
                  <a:lnTo>
                    <a:pt x="67" y="3890"/>
                  </a:lnTo>
                  <a:lnTo>
                    <a:pt x="34" y="4039"/>
                  </a:lnTo>
                  <a:lnTo>
                    <a:pt x="18" y="4172"/>
                  </a:lnTo>
                  <a:lnTo>
                    <a:pt x="1" y="4305"/>
                  </a:lnTo>
                  <a:lnTo>
                    <a:pt x="18" y="4422"/>
                  </a:lnTo>
                  <a:lnTo>
                    <a:pt x="34" y="4521"/>
                  </a:lnTo>
                  <a:lnTo>
                    <a:pt x="84" y="4621"/>
                  </a:lnTo>
                  <a:lnTo>
                    <a:pt x="134" y="4671"/>
                  </a:lnTo>
                  <a:lnTo>
                    <a:pt x="217" y="4721"/>
                  </a:lnTo>
                  <a:lnTo>
                    <a:pt x="317" y="4737"/>
                  </a:lnTo>
                  <a:lnTo>
                    <a:pt x="533" y="4754"/>
                  </a:lnTo>
                  <a:lnTo>
                    <a:pt x="1214" y="4771"/>
                  </a:lnTo>
                  <a:lnTo>
                    <a:pt x="3475" y="4771"/>
                  </a:lnTo>
                  <a:lnTo>
                    <a:pt x="6400" y="4737"/>
                  </a:lnTo>
                  <a:lnTo>
                    <a:pt x="9475" y="4671"/>
                  </a:lnTo>
                  <a:lnTo>
                    <a:pt x="11220" y="4604"/>
                  </a:lnTo>
                  <a:lnTo>
                    <a:pt x="12666" y="4538"/>
                  </a:lnTo>
                  <a:lnTo>
                    <a:pt x="13231" y="4505"/>
                  </a:lnTo>
                  <a:lnTo>
                    <a:pt x="13680" y="4471"/>
                  </a:lnTo>
                  <a:lnTo>
                    <a:pt x="13996" y="4422"/>
                  </a:lnTo>
                  <a:lnTo>
                    <a:pt x="14096" y="4405"/>
                  </a:lnTo>
                  <a:lnTo>
                    <a:pt x="14146" y="4372"/>
                  </a:lnTo>
                  <a:lnTo>
                    <a:pt x="14179" y="4338"/>
                  </a:lnTo>
                  <a:lnTo>
                    <a:pt x="14212" y="4255"/>
                  </a:lnTo>
                  <a:lnTo>
                    <a:pt x="14278" y="3989"/>
                  </a:lnTo>
                  <a:lnTo>
                    <a:pt x="14328" y="3590"/>
                  </a:lnTo>
                  <a:lnTo>
                    <a:pt x="14362" y="3075"/>
                  </a:lnTo>
                  <a:lnTo>
                    <a:pt x="14395" y="2460"/>
                  </a:lnTo>
                  <a:lnTo>
                    <a:pt x="14428" y="1762"/>
                  </a:lnTo>
                  <a:lnTo>
                    <a:pt x="14461" y="167"/>
                  </a:lnTo>
                  <a:lnTo>
                    <a:pt x="14461" y="67"/>
                  </a:lnTo>
                  <a:lnTo>
                    <a:pt x="14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384175" y="3944275"/>
              <a:ext cx="331200" cy="5025"/>
            </a:xfrm>
            <a:custGeom>
              <a:avLst/>
              <a:gdLst/>
              <a:ahLst/>
              <a:cxnLst/>
              <a:rect l="l" t="t" r="r" b="b"/>
              <a:pathLst>
                <a:path w="13248" h="201" extrusionOk="0">
                  <a:moveTo>
                    <a:pt x="10572" y="1"/>
                  </a:moveTo>
                  <a:lnTo>
                    <a:pt x="8677" y="17"/>
                  </a:lnTo>
                  <a:lnTo>
                    <a:pt x="6649" y="34"/>
                  </a:lnTo>
                  <a:lnTo>
                    <a:pt x="2727" y="101"/>
                  </a:lnTo>
                  <a:lnTo>
                    <a:pt x="1148" y="134"/>
                  </a:lnTo>
                  <a:lnTo>
                    <a:pt x="34" y="150"/>
                  </a:lnTo>
                  <a:lnTo>
                    <a:pt x="17" y="167"/>
                  </a:lnTo>
                  <a:lnTo>
                    <a:pt x="1" y="184"/>
                  </a:lnTo>
                  <a:lnTo>
                    <a:pt x="17" y="184"/>
                  </a:lnTo>
                  <a:lnTo>
                    <a:pt x="34" y="200"/>
                  </a:lnTo>
                  <a:lnTo>
                    <a:pt x="2727" y="200"/>
                  </a:lnTo>
                  <a:lnTo>
                    <a:pt x="6649" y="184"/>
                  </a:lnTo>
                  <a:lnTo>
                    <a:pt x="8694" y="167"/>
                  </a:lnTo>
                  <a:lnTo>
                    <a:pt x="10572" y="134"/>
                  </a:lnTo>
                  <a:lnTo>
                    <a:pt x="12134" y="101"/>
                  </a:lnTo>
                  <a:lnTo>
                    <a:pt x="13231" y="51"/>
                  </a:lnTo>
                  <a:lnTo>
                    <a:pt x="13248" y="51"/>
                  </a:lnTo>
                  <a:lnTo>
                    <a:pt x="13231" y="34"/>
                  </a:lnTo>
                  <a:lnTo>
                    <a:pt x="12134" y="17"/>
                  </a:lnTo>
                  <a:lnTo>
                    <a:pt x="105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503850" y="3842475"/>
              <a:ext cx="66100" cy="16650"/>
            </a:xfrm>
            <a:custGeom>
              <a:avLst/>
              <a:gdLst/>
              <a:ahLst/>
              <a:cxnLst/>
              <a:rect l="l" t="t" r="r" b="b"/>
              <a:pathLst>
                <a:path w="2644" h="666" extrusionOk="0">
                  <a:moveTo>
                    <a:pt x="715" y="1"/>
                  </a:moveTo>
                  <a:lnTo>
                    <a:pt x="383" y="17"/>
                  </a:lnTo>
                  <a:lnTo>
                    <a:pt x="50" y="67"/>
                  </a:lnTo>
                  <a:lnTo>
                    <a:pt x="1" y="84"/>
                  </a:lnTo>
                  <a:lnTo>
                    <a:pt x="1" y="117"/>
                  </a:lnTo>
                  <a:lnTo>
                    <a:pt x="17" y="167"/>
                  </a:lnTo>
                  <a:lnTo>
                    <a:pt x="50" y="167"/>
                  </a:lnTo>
                  <a:lnTo>
                    <a:pt x="699" y="250"/>
                  </a:lnTo>
                  <a:lnTo>
                    <a:pt x="1330" y="350"/>
                  </a:lnTo>
                  <a:lnTo>
                    <a:pt x="1962" y="499"/>
                  </a:lnTo>
                  <a:lnTo>
                    <a:pt x="2594" y="666"/>
                  </a:lnTo>
                  <a:lnTo>
                    <a:pt x="2610" y="666"/>
                  </a:lnTo>
                  <a:lnTo>
                    <a:pt x="2627" y="649"/>
                  </a:lnTo>
                  <a:lnTo>
                    <a:pt x="2643" y="632"/>
                  </a:lnTo>
                  <a:lnTo>
                    <a:pt x="2627" y="616"/>
                  </a:lnTo>
                  <a:lnTo>
                    <a:pt x="2494" y="516"/>
                  </a:lnTo>
                  <a:lnTo>
                    <a:pt x="2361" y="416"/>
                  </a:lnTo>
                  <a:lnTo>
                    <a:pt x="2211" y="333"/>
                  </a:lnTo>
                  <a:lnTo>
                    <a:pt x="2062" y="250"/>
                  </a:lnTo>
                  <a:lnTo>
                    <a:pt x="1912" y="184"/>
                  </a:lnTo>
                  <a:lnTo>
                    <a:pt x="1746" y="134"/>
                  </a:lnTo>
                  <a:lnTo>
                    <a:pt x="1580" y="84"/>
                  </a:lnTo>
                  <a:lnTo>
                    <a:pt x="1413" y="51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488075" y="3852025"/>
              <a:ext cx="66500" cy="16650"/>
            </a:xfrm>
            <a:custGeom>
              <a:avLst/>
              <a:gdLst/>
              <a:ahLst/>
              <a:cxnLst/>
              <a:rect l="l" t="t" r="r" b="b"/>
              <a:pathLst>
                <a:path w="2660" h="666" extrusionOk="0">
                  <a:moveTo>
                    <a:pt x="731" y="1"/>
                  </a:moveTo>
                  <a:lnTo>
                    <a:pt x="382" y="18"/>
                  </a:lnTo>
                  <a:lnTo>
                    <a:pt x="67" y="67"/>
                  </a:lnTo>
                  <a:lnTo>
                    <a:pt x="17" y="84"/>
                  </a:lnTo>
                  <a:lnTo>
                    <a:pt x="0" y="117"/>
                  </a:lnTo>
                  <a:lnTo>
                    <a:pt x="33" y="167"/>
                  </a:lnTo>
                  <a:lnTo>
                    <a:pt x="67" y="184"/>
                  </a:lnTo>
                  <a:lnTo>
                    <a:pt x="715" y="250"/>
                  </a:lnTo>
                  <a:lnTo>
                    <a:pt x="1346" y="350"/>
                  </a:lnTo>
                  <a:lnTo>
                    <a:pt x="1978" y="500"/>
                  </a:lnTo>
                  <a:lnTo>
                    <a:pt x="2610" y="666"/>
                  </a:lnTo>
                  <a:lnTo>
                    <a:pt x="2626" y="666"/>
                  </a:lnTo>
                  <a:lnTo>
                    <a:pt x="2643" y="649"/>
                  </a:lnTo>
                  <a:lnTo>
                    <a:pt x="2659" y="633"/>
                  </a:lnTo>
                  <a:lnTo>
                    <a:pt x="2643" y="616"/>
                  </a:lnTo>
                  <a:lnTo>
                    <a:pt x="2510" y="516"/>
                  </a:lnTo>
                  <a:lnTo>
                    <a:pt x="2377" y="417"/>
                  </a:lnTo>
                  <a:lnTo>
                    <a:pt x="2227" y="333"/>
                  </a:lnTo>
                  <a:lnTo>
                    <a:pt x="2078" y="250"/>
                  </a:lnTo>
                  <a:lnTo>
                    <a:pt x="1928" y="184"/>
                  </a:lnTo>
                  <a:lnTo>
                    <a:pt x="1762" y="134"/>
                  </a:lnTo>
                  <a:lnTo>
                    <a:pt x="1596" y="84"/>
                  </a:lnTo>
                  <a:lnTo>
                    <a:pt x="1429" y="51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472700" y="3861600"/>
              <a:ext cx="66075" cy="16650"/>
            </a:xfrm>
            <a:custGeom>
              <a:avLst/>
              <a:gdLst/>
              <a:ahLst/>
              <a:cxnLst/>
              <a:rect l="l" t="t" r="r" b="b"/>
              <a:pathLst>
                <a:path w="2643" h="666" extrusionOk="0">
                  <a:moveTo>
                    <a:pt x="731" y="0"/>
                  </a:moveTo>
                  <a:lnTo>
                    <a:pt x="382" y="17"/>
                  </a:lnTo>
                  <a:lnTo>
                    <a:pt x="50" y="67"/>
                  </a:lnTo>
                  <a:lnTo>
                    <a:pt x="17" y="83"/>
                  </a:lnTo>
                  <a:lnTo>
                    <a:pt x="0" y="133"/>
                  </a:lnTo>
                  <a:lnTo>
                    <a:pt x="17" y="166"/>
                  </a:lnTo>
                  <a:lnTo>
                    <a:pt x="67" y="183"/>
                  </a:lnTo>
                  <a:lnTo>
                    <a:pt x="715" y="250"/>
                  </a:lnTo>
                  <a:lnTo>
                    <a:pt x="1346" y="349"/>
                  </a:lnTo>
                  <a:lnTo>
                    <a:pt x="1978" y="499"/>
                  </a:lnTo>
                  <a:lnTo>
                    <a:pt x="2610" y="665"/>
                  </a:lnTo>
                  <a:lnTo>
                    <a:pt x="2643" y="665"/>
                  </a:lnTo>
                  <a:lnTo>
                    <a:pt x="2643" y="632"/>
                  </a:lnTo>
                  <a:lnTo>
                    <a:pt x="2643" y="615"/>
                  </a:lnTo>
                  <a:lnTo>
                    <a:pt x="2510" y="516"/>
                  </a:lnTo>
                  <a:lnTo>
                    <a:pt x="2377" y="416"/>
                  </a:lnTo>
                  <a:lnTo>
                    <a:pt x="2227" y="333"/>
                  </a:lnTo>
                  <a:lnTo>
                    <a:pt x="2078" y="250"/>
                  </a:lnTo>
                  <a:lnTo>
                    <a:pt x="1911" y="183"/>
                  </a:lnTo>
                  <a:lnTo>
                    <a:pt x="1762" y="133"/>
                  </a:lnTo>
                  <a:lnTo>
                    <a:pt x="1596" y="83"/>
                  </a:lnTo>
                  <a:lnTo>
                    <a:pt x="1413" y="5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473100" y="3790550"/>
              <a:ext cx="70250" cy="60275"/>
            </a:xfrm>
            <a:custGeom>
              <a:avLst/>
              <a:gdLst/>
              <a:ahLst/>
              <a:cxnLst/>
              <a:rect l="l" t="t" r="r" b="b"/>
              <a:pathLst>
                <a:path w="2810" h="2411" extrusionOk="0">
                  <a:moveTo>
                    <a:pt x="616" y="249"/>
                  </a:moveTo>
                  <a:lnTo>
                    <a:pt x="699" y="266"/>
                  </a:lnTo>
                  <a:lnTo>
                    <a:pt x="815" y="283"/>
                  </a:lnTo>
                  <a:lnTo>
                    <a:pt x="915" y="299"/>
                  </a:lnTo>
                  <a:lnTo>
                    <a:pt x="1114" y="382"/>
                  </a:lnTo>
                  <a:lnTo>
                    <a:pt x="1297" y="482"/>
                  </a:lnTo>
                  <a:lnTo>
                    <a:pt x="1430" y="582"/>
                  </a:lnTo>
                  <a:lnTo>
                    <a:pt x="1663" y="814"/>
                  </a:lnTo>
                  <a:lnTo>
                    <a:pt x="1895" y="1064"/>
                  </a:lnTo>
                  <a:lnTo>
                    <a:pt x="2112" y="1346"/>
                  </a:lnTo>
                  <a:lnTo>
                    <a:pt x="2311" y="1629"/>
                  </a:lnTo>
                  <a:lnTo>
                    <a:pt x="2693" y="2211"/>
                  </a:lnTo>
                  <a:lnTo>
                    <a:pt x="2178" y="1995"/>
                  </a:lnTo>
                  <a:lnTo>
                    <a:pt x="1663" y="1812"/>
                  </a:lnTo>
                  <a:lnTo>
                    <a:pt x="1280" y="1646"/>
                  </a:lnTo>
                  <a:lnTo>
                    <a:pt x="1064" y="1562"/>
                  </a:lnTo>
                  <a:lnTo>
                    <a:pt x="865" y="1446"/>
                  </a:lnTo>
                  <a:lnTo>
                    <a:pt x="666" y="1313"/>
                  </a:lnTo>
                  <a:lnTo>
                    <a:pt x="499" y="1164"/>
                  </a:lnTo>
                  <a:lnTo>
                    <a:pt x="433" y="1080"/>
                  </a:lnTo>
                  <a:lnTo>
                    <a:pt x="366" y="997"/>
                  </a:lnTo>
                  <a:lnTo>
                    <a:pt x="333" y="898"/>
                  </a:lnTo>
                  <a:lnTo>
                    <a:pt x="300" y="814"/>
                  </a:lnTo>
                  <a:lnTo>
                    <a:pt x="283" y="648"/>
                  </a:lnTo>
                  <a:lnTo>
                    <a:pt x="300" y="515"/>
                  </a:lnTo>
                  <a:lnTo>
                    <a:pt x="333" y="416"/>
                  </a:lnTo>
                  <a:lnTo>
                    <a:pt x="366" y="349"/>
                  </a:lnTo>
                  <a:lnTo>
                    <a:pt x="433" y="299"/>
                  </a:lnTo>
                  <a:lnTo>
                    <a:pt x="516" y="266"/>
                  </a:lnTo>
                  <a:lnTo>
                    <a:pt x="616" y="249"/>
                  </a:lnTo>
                  <a:close/>
                  <a:moveTo>
                    <a:pt x="599" y="0"/>
                  </a:moveTo>
                  <a:lnTo>
                    <a:pt x="499" y="17"/>
                  </a:lnTo>
                  <a:lnTo>
                    <a:pt x="416" y="50"/>
                  </a:lnTo>
                  <a:lnTo>
                    <a:pt x="333" y="83"/>
                  </a:lnTo>
                  <a:lnTo>
                    <a:pt x="267" y="133"/>
                  </a:lnTo>
                  <a:lnTo>
                    <a:pt x="183" y="200"/>
                  </a:lnTo>
                  <a:lnTo>
                    <a:pt x="117" y="283"/>
                  </a:lnTo>
                  <a:lnTo>
                    <a:pt x="67" y="366"/>
                  </a:lnTo>
                  <a:lnTo>
                    <a:pt x="34" y="465"/>
                  </a:lnTo>
                  <a:lnTo>
                    <a:pt x="1" y="549"/>
                  </a:lnTo>
                  <a:lnTo>
                    <a:pt x="1" y="632"/>
                  </a:lnTo>
                  <a:lnTo>
                    <a:pt x="1" y="715"/>
                  </a:lnTo>
                  <a:lnTo>
                    <a:pt x="17" y="798"/>
                  </a:lnTo>
                  <a:lnTo>
                    <a:pt x="67" y="964"/>
                  </a:lnTo>
                  <a:lnTo>
                    <a:pt x="150" y="1114"/>
                  </a:lnTo>
                  <a:lnTo>
                    <a:pt x="267" y="1263"/>
                  </a:lnTo>
                  <a:lnTo>
                    <a:pt x="400" y="1396"/>
                  </a:lnTo>
                  <a:lnTo>
                    <a:pt x="533" y="1496"/>
                  </a:lnTo>
                  <a:lnTo>
                    <a:pt x="765" y="1662"/>
                  </a:lnTo>
                  <a:lnTo>
                    <a:pt x="1031" y="1795"/>
                  </a:lnTo>
                  <a:lnTo>
                    <a:pt x="1280" y="1928"/>
                  </a:lnTo>
                  <a:lnTo>
                    <a:pt x="1563" y="2028"/>
                  </a:lnTo>
                  <a:lnTo>
                    <a:pt x="2112" y="2227"/>
                  </a:lnTo>
                  <a:lnTo>
                    <a:pt x="2660" y="2410"/>
                  </a:lnTo>
                  <a:lnTo>
                    <a:pt x="2710" y="2410"/>
                  </a:lnTo>
                  <a:lnTo>
                    <a:pt x="2760" y="2393"/>
                  </a:lnTo>
                  <a:lnTo>
                    <a:pt x="2776" y="2344"/>
                  </a:lnTo>
                  <a:lnTo>
                    <a:pt x="2793" y="2294"/>
                  </a:lnTo>
                  <a:lnTo>
                    <a:pt x="2810" y="2294"/>
                  </a:lnTo>
                  <a:lnTo>
                    <a:pt x="2810" y="2277"/>
                  </a:lnTo>
                  <a:lnTo>
                    <a:pt x="2810" y="2261"/>
                  </a:lnTo>
                  <a:lnTo>
                    <a:pt x="2693" y="1995"/>
                  </a:lnTo>
                  <a:lnTo>
                    <a:pt x="2577" y="1712"/>
                  </a:lnTo>
                  <a:lnTo>
                    <a:pt x="2427" y="1446"/>
                  </a:lnTo>
                  <a:lnTo>
                    <a:pt x="2261" y="1197"/>
                  </a:lnTo>
                  <a:lnTo>
                    <a:pt x="2078" y="964"/>
                  </a:lnTo>
                  <a:lnTo>
                    <a:pt x="1879" y="731"/>
                  </a:lnTo>
                  <a:lnTo>
                    <a:pt x="1679" y="515"/>
                  </a:lnTo>
                  <a:lnTo>
                    <a:pt x="1447" y="316"/>
                  </a:lnTo>
                  <a:lnTo>
                    <a:pt x="1297" y="200"/>
                  </a:lnTo>
                  <a:lnTo>
                    <a:pt x="1131" y="116"/>
                  </a:lnTo>
                  <a:lnTo>
                    <a:pt x="965" y="50"/>
                  </a:lnTo>
                  <a:lnTo>
                    <a:pt x="782" y="1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538350" y="3803000"/>
              <a:ext cx="77725" cy="47400"/>
            </a:xfrm>
            <a:custGeom>
              <a:avLst/>
              <a:gdLst/>
              <a:ahLst/>
              <a:cxnLst/>
              <a:rect l="l" t="t" r="r" b="b"/>
              <a:pathLst>
                <a:path w="3109" h="1896" extrusionOk="0">
                  <a:moveTo>
                    <a:pt x="2510" y="267"/>
                  </a:moveTo>
                  <a:lnTo>
                    <a:pt x="2610" y="283"/>
                  </a:lnTo>
                  <a:lnTo>
                    <a:pt x="2693" y="316"/>
                  </a:lnTo>
                  <a:lnTo>
                    <a:pt x="2759" y="366"/>
                  </a:lnTo>
                  <a:lnTo>
                    <a:pt x="2809" y="433"/>
                  </a:lnTo>
                  <a:lnTo>
                    <a:pt x="2842" y="516"/>
                  </a:lnTo>
                  <a:lnTo>
                    <a:pt x="2842" y="616"/>
                  </a:lnTo>
                  <a:lnTo>
                    <a:pt x="2826" y="749"/>
                  </a:lnTo>
                  <a:lnTo>
                    <a:pt x="2776" y="898"/>
                  </a:lnTo>
                  <a:lnTo>
                    <a:pt x="2726" y="981"/>
                  </a:lnTo>
                  <a:lnTo>
                    <a:pt x="2660" y="1064"/>
                  </a:lnTo>
                  <a:lnTo>
                    <a:pt x="2593" y="1131"/>
                  </a:lnTo>
                  <a:lnTo>
                    <a:pt x="2510" y="1197"/>
                  </a:lnTo>
                  <a:lnTo>
                    <a:pt x="2311" y="1297"/>
                  </a:lnTo>
                  <a:lnTo>
                    <a:pt x="2094" y="1380"/>
                  </a:lnTo>
                  <a:lnTo>
                    <a:pt x="1862" y="1447"/>
                  </a:lnTo>
                  <a:lnTo>
                    <a:pt x="1629" y="1480"/>
                  </a:lnTo>
                  <a:lnTo>
                    <a:pt x="1230" y="1546"/>
                  </a:lnTo>
                  <a:lnTo>
                    <a:pt x="682" y="1613"/>
                  </a:lnTo>
                  <a:lnTo>
                    <a:pt x="117" y="1696"/>
                  </a:lnTo>
                  <a:lnTo>
                    <a:pt x="632" y="1231"/>
                  </a:lnTo>
                  <a:lnTo>
                    <a:pt x="1180" y="782"/>
                  </a:lnTo>
                  <a:lnTo>
                    <a:pt x="1446" y="599"/>
                  </a:lnTo>
                  <a:lnTo>
                    <a:pt x="1745" y="416"/>
                  </a:lnTo>
                  <a:lnTo>
                    <a:pt x="1878" y="350"/>
                  </a:lnTo>
                  <a:lnTo>
                    <a:pt x="2078" y="300"/>
                  </a:lnTo>
                  <a:lnTo>
                    <a:pt x="2294" y="267"/>
                  </a:lnTo>
                  <a:close/>
                  <a:moveTo>
                    <a:pt x="2294" y="1"/>
                  </a:moveTo>
                  <a:lnTo>
                    <a:pt x="2111" y="17"/>
                  </a:lnTo>
                  <a:lnTo>
                    <a:pt x="1928" y="67"/>
                  </a:lnTo>
                  <a:lnTo>
                    <a:pt x="1762" y="134"/>
                  </a:lnTo>
                  <a:lnTo>
                    <a:pt x="1496" y="283"/>
                  </a:lnTo>
                  <a:lnTo>
                    <a:pt x="1247" y="449"/>
                  </a:lnTo>
                  <a:lnTo>
                    <a:pt x="997" y="616"/>
                  </a:lnTo>
                  <a:lnTo>
                    <a:pt x="781" y="815"/>
                  </a:lnTo>
                  <a:lnTo>
                    <a:pt x="565" y="1015"/>
                  </a:lnTo>
                  <a:lnTo>
                    <a:pt x="349" y="1247"/>
                  </a:lnTo>
                  <a:lnTo>
                    <a:pt x="166" y="1480"/>
                  </a:lnTo>
                  <a:lnTo>
                    <a:pt x="0" y="1729"/>
                  </a:lnTo>
                  <a:lnTo>
                    <a:pt x="0" y="1746"/>
                  </a:lnTo>
                  <a:lnTo>
                    <a:pt x="0" y="1763"/>
                  </a:lnTo>
                  <a:lnTo>
                    <a:pt x="0" y="1796"/>
                  </a:lnTo>
                  <a:lnTo>
                    <a:pt x="17" y="1846"/>
                  </a:lnTo>
                  <a:lnTo>
                    <a:pt x="50" y="1879"/>
                  </a:lnTo>
                  <a:lnTo>
                    <a:pt x="83" y="1895"/>
                  </a:lnTo>
                  <a:lnTo>
                    <a:pt x="117" y="1895"/>
                  </a:lnTo>
                  <a:lnTo>
                    <a:pt x="682" y="1846"/>
                  </a:lnTo>
                  <a:lnTo>
                    <a:pt x="1263" y="1779"/>
                  </a:lnTo>
                  <a:lnTo>
                    <a:pt x="1563" y="1746"/>
                  </a:lnTo>
                  <a:lnTo>
                    <a:pt x="1845" y="1679"/>
                  </a:lnTo>
                  <a:lnTo>
                    <a:pt x="2128" y="1613"/>
                  </a:lnTo>
                  <a:lnTo>
                    <a:pt x="2394" y="1513"/>
                  </a:lnTo>
                  <a:lnTo>
                    <a:pt x="2543" y="1430"/>
                  </a:lnTo>
                  <a:lnTo>
                    <a:pt x="2693" y="1330"/>
                  </a:lnTo>
                  <a:lnTo>
                    <a:pt x="2842" y="1214"/>
                  </a:lnTo>
                  <a:lnTo>
                    <a:pt x="2959" y="1081"/>
                  </a:lnTo>
                  <a:lnTo>
                    <a:pt x="3042" y="931"/>
                  </a:lnTo>
                  <a:lnTo>
                    <a:pt x="3075" y="865"/>
                  </a:lnTo>
                  <a:lnTo>
                    <a:pt x="3108" y="782"/>
                  </a:lnTo>
                  <a:lnTo>
                    <a:pt x="3108" y="682"/>
                  </a:lnTo>
                  <a:lnTo>
                    <a:pt x="3108" y="599"/>
                  </a:lnTo>
                  <a:lnTo>
                    <a:pt x="3092" y="516"/>
                  </a:lnTo>
                  <a:lnTo>
                    <a:pt x="3058" y="416"/>
                  </a:lnTo>
                  <a:lnTo>
                    <a:pt x="3009" y="316"/>
                  </a:lnTo>
                  <a:lnTo>
                    <a:pt x="2959" y="233"/>
                  </a:lnTo>
                  <a:lnTo>
                    <a:pt x="2892" y="167"/>
                  </a:lnTo>
                  <a:lnTo>
                    <a:pt x="2826" y="117"/>
                  </a:lnTo>
                  <a:lnTo>
                    <a:pt x="2743" y="67"/>
                  </a:lnTo>
                  <a:lnTo>
                    <a:pt x="2660" y="34"/>
                  </a:lnTo>
                  <a:lnTo>
                    <a:pt x="2576" y="1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613125" y="3847050"/>
              <a:ext cx="124700" cy="112625"/>
            </a:xfrm>
            <a:custGeom>
              <a:avLst/>
              <a:gdLst/>
              <a:ahLst/>
              <a:cxnLst/>
              <a:rect l="l" t="t" r="r" b="b"/>
              <a:pathLst>
                <a:path w="4988" h="4505" extrusionOk="0">
                  <a:moveTo>
                    <a:pt x="4987" y="1"/>
                  </a:moveTo>
                  <a:lnTo>
                    <a:pt x="2660" y="2078"/>
                  </a:lnTo>
                  <a:lnTo>
                    <a:pt x="1264" y="3358"/>
                  </a:lnTo>
                  <a:lnTo>
                    <a:pt x="1" y="4505"/>
                  </a:lnTo>
                  <a:lnTo>
                    <a:pt x="1746" y="4438"/>
                  </a:lnTo>
                  <a:lnTo>
                    <a:pt x="3192" y="4372"/>
                  </a:lnTo>
                  <a:lnTo>
                    <a:pt x="3757" y="4339"/>
                  </a:lnTo>
                  <a:lnTo>
                    <a:pt x="4206" y="4305"/>
                  </a:lnTo>
                  <a:lnTo>
                    <a:pt x="4522" y="4256"/>
                  </a:lnTo>
                  <a:lnTo>
                    <a:pt x="4622" y="4239"/>
                  </a:lnTo>
                  <a:lnTo>
                    <a:pt x="4672" y="4206"/>
                  </a:lnTo>
                  <a:lnTo>
                    <a:pt x="4705" y="4172"/>
                  </a:lnTo>
                  <a:lnTo>
                    <a:pt x="4738" y="4089"/>
                  </a:lnTo>
                  <a:lnTo>
                    <a:pt x="4804" y="3823"/>
                  </a:lnTo>
                  <a:lnTo>
                    <a:pt x="4854" y="3424"/>
                  </a:lnTo>
                  <a:lnTo>
                    <a:pt x="4888" y="2909"/>
                  </a:lnTo>
                  <a:lnTo>
                    <a:pt x="4921" y="2294"/>
                  </a:lnTo>
                  <a:lnTo>
                    <a:pt x="4954" y="1596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608150" y="2696875"/>
              <a:ext cx="386875" cy="1114875"/>
            </a:xfrm>
            <a:custGeom>
              <a:avLst/>
              <a:gdLst/>
              <a:ahLst/>
              <a:cxnLst/>
              <a:rect l="l" t="t" r="r" b="b"/>
              <a:pathLst>
                <a:path w="15475" h="44595" extrusionOk="0">
                  <a:moveTo>
                    <a:pt x="1" y="0"/>
                  </a:moveTo>
                  <a:lnTo>
                    <a:pt x="133" y="798"/>
                  </a:lnTo>
                  <a:lnTo>
                    <a:pt x="283" y="1663"/>
                  </a:lnTo>
                  <a:lnTo>
                    <a:pt x="499" y="2760"/>
                  </a:lnTo>
                  <a:lnTo>
                    <a:pt x="782" y="4006"/>
                  </a:lnTo>
                  <a:lnTo>
                    <a:pt x="931" y="4654"/>
                  </a:lnTo>
                  <a:lnTo>
                    <a:pt x="1098" y="5303"/>
                  </a:lnTo>
                  <a:lnTo>
                    <a:pt x="1280" y="5951"/>
                  </a:lnTo>
                  <a:lnTo>
                    <a:pt x="1480" y="6599"/>
                  </a:lnTo>
                  <a:lnTo>
                    <a:pt x="1696" y="7214"/>
                  </a:lnTo>
                  <a:lnTo>
                    <a:pt x="1912" y="7796"/>
                  </a:lnTo>
                  <a:lnTo>
                    <a:pt x="2510" y="8028"/>
                  </a:lnTo>
                  <a:lnTo>
                    <a:pt x="3109" y="8278"/>
                  </a:lnTo>
                  <a:lnTo>
                    <a:pt x="3690" y="8560"/>
                  </a:lnTo>
                  <a:lnTo>
                    <a:pt x="4256" y="8859"/>
                  </a:lnTo>
                  <a:lnTo>
                    <a:pt x="4638" y="16007"/>
                  </a:lnTo>
                  <a:lnTo>
                    <a:pt x="4920" y="21275"/>
                  </a:lnTo>
                  <a:lnTo>
                    <a:pt x="5003" y="23270"/>
                  </a:lnTo>
                  <a:lnTo>
                    <a:pt x="5053" y="24433"/>
                  </a:lnTo>
                  <a:lnTo>
                    <a:pt x="5087" y="25215"/>
                  </a:lnTo>
                  <a:lnTo>
                    <a:pt x="5170" y="26262"/>
                  </a:lnTo>
                  <a:lnTo>
                    <a:pt x="5269" y="27542"/>
                  </a:lnTo>
                  <a:lnTo>
                    <a:pt x="5402" y="29004"/>
                  </a:lnTo>
                  <a:lnTo>
                    <a:pt x="5718" y="32295"/>
                  </a:lnTo>
                  <a:lnTo>
                    <a:pt x="6067" y="35786"/>
                  </a:lnTo>
                  <a:lnTo>
                    <a:pt x="6732" y="41919"/>
                  </a:lnTo>
                  <a:lnTo>
                    <a:pt x="7031" y="44595"/>
                  </a:lnTo>
                  <a:lnTo>
                    <a:pt x="15475" y="44163"/>
                  </a:lnTo>
                  <a:lnTo>
                    <a:pt x="14394" y="34489"/>
                  </a:lnTo>
                  <a:lnTo>
                    <a:pt x="13214" y="23885"/>
                  </a:lnTo>
                  <a:lnTo>
                    <a:pt x="11054" y="6965"/>
                  </a:lnTo>
                  <a:lnTo>
                    <a:pt x="11153" y="6682"/>
                  </a:lnTo>
                  <a:lnTo>
                    <a:pt x="11236" y="6383"/>
                  </a:lnTo>
                  <a:lnTo>
                    <a:pt x="11303" y="6100"/>
                  </a:lnTo>
                  <a:lnTo>
                    <a:pt x="11336" y="5801"/>
                  </a:lnTo>
                  <a:lnTo>
                    <a:pt x="11353" y="5502"/>
                  </a:lnTo>
                  <a:lnTo>
                    <a:pt x="11353" y="5203"/>
                  </a:lnTo>
                  <a:lnTo>
                    <a:pt x="11336" y="4904"/>
                  </a:lnTo>
                  <a:lnTo>
                    <a:pt x="11303" y="4604"/>
                  </a:lnTo>
                  <a:lnTo>
                    <a:pt x="11270" y="4305"/>
                  </a:lnTo>
                  <a:lnTo>
                    <a:pt x="11203" y="4006"/>
                  </a:lnTo>
                  <a:lnTo>
                    <a:pt x="11137" y="3724"/>
                  </a:lnTo>
                  <a:lnTo>
                    <a:pt x="11054" y="3424"/>
                  </a:lnTo>
                  <a:lnTo>
                    <a:pt x="10887" y="2876"/>
                  </a:lnTo>
                  <a:lnTo>
                    <a:pt x="10671" y="2344"/>
                  </a:lnTo>
                  <a:lnTo>
                    <a:pt x="10455" y="1862"/>
                  </a:lnTo>
                  <a:lnTo>
                    <a:pt x="10223" y="1413"/>
                  </a:lnTo>
                  <a:lnTo>
                    <a:pt x="10006" y="1014"/>
                  </a:lnTo>
                  <a:lnTo>
                    <a:pt x="9807" y="665"/>
                  </a:lnTo>
                  <a:lnTo>
                    <a:pt x="9491" y="183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644300" y="3628075"/>
              <a:ext cx="355725" cy="352375"/>
            </a:xfrm>
            <a:custGeom>
              <a:avLst/>
              <a:gdLst/>
              <a:ahLst/>
              <a:cxnLst/>
              <a:rect l="l" t="t" r="r" b="b"/>
              <a:pathLst>
                <a:path w="14229" h="14095" extrusionOk="0">
                  <a:moveTo>
                    <a:pt x="13281" y="0"/>
                  </a:moveTo>
                  <a:lnTo>
                    <a:pt x="4854" y="698"/>
                  </a:lnTo>
                  <a:lnTo>
                    <a:pt x="5585" y="7330"/>
                  </a:lnTo>
                  <a:lnTo>
                    <a:pt x="5618" y="7596"/>
                  </a:lnTo>
                  <a:lnTo>
                    <a:pt x="5768" y="8976"/>
                  </a:lnTo>
                  <a:lnTo>
                    <a:pt x="5785" y="9125"/>
                  </a:lnTo>
                  <a:lnTo>
                    <a:pt x="5037" y="9541"/>
                  </a:lnTo>
                  <a:lnTo>
                    <a:pt x="3341" y="10488"/>
                  </a:lnTo>
                  <a:lnTo>
                    <a:pt x="2411" y="11020"/>
                  </a:lnTo>
                  <a:lnTo>
                    <a:pt x="1563" y="11535"/>
                  </a:lnTo>
                  <a:lnTo>
                    <a:pt x="898" y="11934"/>
                  </a:lnTo>
                  <a:lnTo>
                    <a:pt x="682" y="12084"/>
                  </a:lnTo>
                  <a:lnTo>
                    <a:pt x="532" y="12200"/>
                  </a:lnTo>
                  <a:lnTo>
                    <a:pt x="449" y="12283"/>
                  </a:lnTo>
                  <a:lnTo>
                    <a:pt x="366" y="12400"/>
                  </a:lnTo>
                  <a:lnTo>
                    <a:pt x="300" y="12533"/>
                  </a:lnTo>
                  <a:lnTo>
                    <a:pt x="217" y="12665"/>
                  </a:lnTo>
                  <a:lnTo>
                    <a:pt x="167" y="12815"/>
                  </a:lnTo>
                  <a:lnTo>
                    <a:pt x="117" y="12965"/>
                  </a:lnTo>
                  <a:lnTo>
                    <a:pt x="34" y="13264"/>
                  </a:lnTo>
                  <a:lnTo>
                    <a:pt x="17" y="13413"/>
                  </a:lnTo>
                  <a:lnTo>
                    <a:pt x="1" y="13563"/>
                  </a:lnTo>
                  <a:lnTo>
                    <a:pt x="1" y="13696"/>
                  </a:lnTo>
                  <a:lnTo>
                    <a:pt x="17" y="13812"/>
                  </a:lnTo>
                  <a:lnTo>
                    <a:pt x="50" y="13912"/>
                  </a:lnTo>
                  <a:lnTo>
                    <a:pt x="100" y="13995"/>
                  </a:lnTo>
                  <a:lnTo>
                    <a:pt x="150" y="14045"/>
                  </a:lnTo>
                  <a:lnTo>
                    <a:pt x="233" y="14095"/>
                  </a:lnTo>
                  <a:lnTo>
                    <a:pt x="466" y="14095"/>
                  </a:lnTo>
                  <a:lnTo>
                    <a:pt x="948" y="14078"/>
                  </a:lnTo>
                  <a:lnTo>
                    <a:pt x="2527" y="13979"/>
                  </a:lnTo>
                  <a:lnTo>
                    <a:pt x="4704" y="13812"/>
                  </a:lnTo>
                  <a:lnTo>
                    <a:pt x="7181" y="13596"/>
                  </a:lnTo>
                  <a:lnTo>
                    <a:pt x="9641" y="13364"/>
                  </a:lnTo>
                  <a:lnTo>
                    <a:pt x="11818" y="13131"/>
                  </a:lnTo>
                  <a:lnTo>
                    <a:pt x="12699" y="13015"/>
                  </a:lnTo>
                  <a:lnTo>
                    <a:pt x="13414" y="12915"/>
                  </a:lnTo>
                  <a:lnTo>
                    <a:pt x="13896" y="12832"/>
                  </a:lnTo>
                  <a:lnTo>
                    <a:pt x="14045" y="12798"/>
                  </a:lnTo>
                  <a:lnTo>
                    <a:pt x="14112" y="12765"/>
                  </a:lnTo>
                  <a:lnTo>
                    <a:pt x="14145" y="12715"/>
                  </a:lnTo>
                  <a:lnTo>
                    <a:pt x="14178" y="12632"/>
                  </a:lnTo>
                  <a:lnTo>
                    <a:pt x="14212" y="12350"/>
                  </a:lnTo>
                  <a:lnTo>
                    <a:pt x="14228" y="11934"/>
                  </a:lnTo>
                  <a:lnTo>
                    <a:pt x="14228" y="11402"/>
                  </a:lnTo>
                  <a:lnTo>
                    <a:pt x="14228" y="10771"/>
                  </a:lnTo>
                  <a:lnTo>
                    <a:pt x="14195" y="10056"/>
                  </a:lnTo>
                  <a:lnTo>
                    <a:pt x="14112" y="8444"/>
                  </a:lnTo>
                  <a:lnTo>
                    <a:pt x="14112" y="8361"/>
                  </a:lnTo>
                  <a:lnTo>
                    <a:pt x="14029" y="6915"/>
                  </a:lnTo>
                  <a:lnTo>
                    <a:pt x="14029" y="6715"/>
                  </a:lnTo>
                  <a:lnTo>
                    <a:pt x="13929" y="5485"/>
                  </a:lnTo>
                  <a:lnTo>
                    <a:pt x="13813" y="4272"/>
                  </a:lnTo>
                  <a:lnTo>
                    <a:pt x="13696" y="3142"/>
                  </a:lnTo>
                  <a:lnTo>
                    <a:pt x="13563" y="2111"/>
                  </a:lnTo>
                  <a:lnTo>
                    <a:pt x="13364" y="582"/>
                  </a:lnTo>
                  <a:lnTo>
                    <a:pt x="13281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644300" y="3795950"/>
              <a:ext cx="355725" cy="184500"/>
            </a:xfrm>
            <a:custGeom>
              <a:avLst/>
              <a:gdLst/>
              <a:ahLst/>
              <a:cxnLst/>
              <a:rect l="l" t="t" r="r" b="b"/>
              <a:pathLst>
                <a:path w="14229" h="7380" extrusionOk="0">
                  <a:moveTo>
                    <a:pt x="14029" y="0"/>
                  </a:moveTo>
                  <a:lnTo>
                    <a:pt x="5585" y="632"/>
                  </a:lnTo>
                  <a:lnTo>
                    <a:pt x="5602" y="898"/>
                  </a:lnTo>
                  <a:lnTo>
                    <a:pt x="5751" y="2277"/>
                  </a:lnTo>
                  <a:lnTo>
                    <a:pt x="5768" y="2410"/>
                  </a:lnTo>
                  <a:lnTo>
                    <a:pt x="5020" y="2826"/>
                  </a:lnTo>
                  <a:lnTo>
                    <a:pt x="3325" y="3790"/>
                  </a:lnTo>
                  <a:lnTo>
                    <a:pt x="2394" y="4322"/>
                  </a:lnTo>
                  <a:lnTo>
                    <a:pt x="1546" y="4820"/>
                  </a:lnTo>
                  <a:lnTo>
                    <a:pt x="898" y="5236"/>
                  </a:lnTo>
                  <a:lnTo>
                    <a:pt x="665" y="5385"/>
                  </a:lnTo>
                  <a:lnTo>
                    <a:pt x="532" y="5485"/>
                  </a:lnTo>
                  <a:lnTo>
                    <a:pt x="449" y="5585"/>
                  </a:lnTo>
                  <a:lnTo>
                    <a:pt x="366" y="5701"/>
                  </a:lnTo>
                  <a:lnTo>
                    <a:pt x="283" y="5818"/>
                  </a:lnTo>
                  <a:lnTo>
                    <a:pt x="217" y="5950"/>
                  </a:lnTo>
                  <a:lnTo>
                    <a:pt x="150" y="6100"/>
                  </a:lnTo>
                  <a:lnTo>
                    <a:pt x="100" y="6250"/>
                  </a:lnTo>
                  <a:lnTo>
                    <a:pt x="34" y="6549"/>
                  </a:lnTo>
                  <a:lnTo>
                    <a:pt x="1" y="6698"/>
                  </a:lnTo>
                  <a:lnTo>
                    <a:pt x="1" y="6848"/>
                  </a:lnTo>
                  <a:lnTo>
                    <a:pt x="1" y="6981"/>
                  </a:lnTo>
                  <a:lnTo>
                    <a:pt x="17" y="7097"/>
                  </a:lnTo>
                  <a:lnTo>
                    <a:pt x="50" y="7197"/>
                  </a:lnTo>
                  <a:lnTo>
                    <a:pt x="100" y="7280"/>
                  </a:lnTo>
                  <a:lnTo>
                    <a:pt x="150" y="7330"/>
                  </a:lnTo>
                  <a:lnTo>
                    <a:pt x="233" y="7380"/>
                  </a:lnTo>
                  <a:lnTo>
                    <a:pt x="466" y="7380"/>
                  </a:lnTo>
                  <a:lnTo>
                    <a:pt x="948" y="7363"/>
                  </a:lnTo>
                  <a:lnTo>
                    <a:pt x="2527" y="7264"/>
                  </a:lnTo>
                  <a:lnTo>
                    <a:pt x="4704" y="7097"/>
                  </a:lnTo>
                  <a:lnTo>
                    <a:pt x="7181" y="6881"/>
                  </a:lnTo>
                  <a:lnTo>
                    <a:pt x="9641" y="6649"/>
                  </a:lnTo>
                  <a:lnTo>
                    <a:pt x="11818" y="6416"/>
                  </a:lnTo>
                  <a:lnTo>
                    <a:pt x="12699" y="6300"/>
                  </a:lnTo>
                  <a:lnTo>
                    <a:pt x="13414" y="6200"/>
                  </a:lnTo>
                  <a:lnTo>
                    <a:pt x="13896" y="6117"/>
                  </a:lnTo>
                  <a:lnTo>
                    <a:pt x="14045" y="6083"/>
                  </a:lnTo>
                  <a:lnTo>
                    <a:pt x="14112" y="6050"/>
                  </a:lnTo>
                  <a:lnTo>
                    <a:pt x="14145" y="6000"/>
                  </a:lnTo>
                  <a:lnTo>
                    <a:pt x="14178" y="5917"/>
                  </a:lnTo>
                  <a:lnTo>
                    <a:pt x="14212" y="5635"/>
                  </a:lnTo>
                  <a:lnTo>
                    <a:pt x="14228" y="5219"/>
                  </a:lnTo>
                  <a:lnTo>
                    <a:pt x="14228" y="4687"/>
                  </a:lnTo>
                  <a:lnTo>
                    <a:pt x="14228" y="4056"/>
                  </a:lnTo>
                  <a:lnTo>
                    <a:pt x="14195" y="3341"/>
                  </a:lnTo>
                  <a:lnTo>
                    <a:pt x="14112" y="1729"/>
                  </a:lnTo>
                  <a:lnTo>
                    <a:pt x="14112" y="1646"/>
                  </a:lnTo>
                  <a:lnTo>
                    <a:pt x="14029" y="20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644300" y="3837075"/>
              <a:ext cx="355725" cy="143375"/>
            </a:xfrm>
            <a:custGeom>
              <a:avLst/>
              <a:gdLst/>
              <a:ahLst/>
              <a:cxnLst/>
              <a:rect l="l" t="t" r="r" b="b"/>
              <a:pathLst>
                <a:path w="14229" h="5735" extrusionOk="0">
                  <a:moveTo>
                    <a:pt x="14112" y="1"/>
                  </a:moveTo>
                  <a:lnTo>
                    <a:pt x="5751" y="616"/>
                  </a:lnTo>
                  <a:lnTo>
                    <a:pt x="5768" y="765"/>
                  </a:lnTo>
                  <a:lnTo>
                    <a:pt x="5020" y="1181"/>
                  </a:lnTo>
                  <a:lnTo>
                    <a:pt x="3325" y="2128"/>
                  </a:lnTo>
                  <a:lnTo>
                    <a:pt x="2394" y="2660"/>
                  </a:lnTo>
                  <a:lnTo>
                    <a:pt x="1546" y="3175"/>
                  </a:lnTo>
                  <a:lnTo>
                    <a:pt x="898" y="3574"/>
                  </a:lnTo>
                  <a:lnTo>
                    <a:pt x="665" y="3724"/>
                  </a:lnTo>
                  <a:lnTo>
                    <a:pt x="532" y="3840"/>
                  </a:lnTo>
                  <a:lnTo>
                    <a:pt x="433" y="3923"/>
                  </a:lnTo>
                  <a:lnTo>
                    <a:pt x="366" y="4040"/>
                  </a:lnTo>
                  <a:lnTo>
                    <a:pt x="283" y="4173"/>
                  </a:lnTo>
                  <a:lnTo>
                    <a:pt x="217" y="4305"/>
                  </a:lnTo>
                  <a:lnTo>
                    <a:pt x="150" y="4455"/>
                  </a:lnTo>
                  <a:lnTo>
                    <a:pt x="100" y="4605"/>
                  </a:lnTo>
                  <a:lnTo>
                    <a:pt x="34" y="4904"/>
                  </a:lnTo>
                  <a:lnTo>
                    <a:pt x="1" y="5053"/>
                  </a:lnTo>
                  <a:lnTo>
                    <a:pt x="1" y="5203"/>
                  </a:lnTo>
                  <a:lnTo>
                    <a:pt x="1" y="5336"/>
                  </a:lnTo>
                  <a:lnTo>
                    <a:pt x="17" y="5452"/>
                  </a:lnTo>
                  <a:lnTo>
                    <a:pt x="50" y="5552"/>
                  </a:lnTo>
                  <a:lnTo>
                    <a:pt x="100" y="5635"/>
                  </a:lnTo>
                  <a:lnTo>
                    <a:pt x="150" y="5685"/>
                  </a:lnTo>
                  <a:lnTo>
                    <a:pt x="233" y="5735"/>
                  </a:lnTo>
                  <a:lnTo>
                    <a:pt x="466" y="5735"/>
                  </a:lnTo>
                  <a:lnTo>
                    <a:pt x="948" y="5718"/>
                  </a:lnTo>
                  <a:lnTo>
                    <a:pt x="2527" y="5619"/>
                  </a:lnTo>
                  <a:lnTo>
                    <a:pt x="4704" y="5452"/>
                  </a:lnTo>
                  <a:lnTo>
                    <a:pt x="7181" y="5236"/>
                  </a:lnTo>
                  <a:lnTo>
                    <a:pt x="9641" y="5004"/>
                  </a:lnTo>
                  <a:lnTo>
                    <a:pt x="11818" y="4771"/>
                  </a:lnTo>
                  <a:lnTo>
                    <a:pt x="12699" y="4655"/>
                  </a:lnTo>
                  <a:lnTo>
                    <a:pt x="13414" y="4555"/>
                  </a:lnTo>
                  <a:lnTo>
                    <a:pt x="13896" y="4472"/>
                  </a:lnTo>
                  <a:lnTo>
                    <a:pt x="14045" y="4438"/>
                  </a:lnTo>
                  <a:lnTo>
                    <a:pt x="14112" y="4405"/>
                  </a:lnTo>
                  <a:lnTo>
                    <a:pt x="14145" y="4355"/>
                  </a:lnTo>
                  <a:lnTo>
                    <a:pt x="14178" y="4272"/>
                  </a:lnTo>
                  <a:lnTo>
                    <a:pt x="14212" y="3990"/>
                  </a:lnTo>
                  <a:lnTo>
                    <a:pt x="14228" y="3574"/>
                  </a:lnTo>
                  <a:lnTo>
                    <a:pt x="14228" y="3042"/>
                  </a:lnTo>
                  <a:lnTo>
                    <a:pt x="14228" y="2411"/>
                  </a:lnTo>
                  <a:lnTo>
                    <a:pt x="14195" y="1696"/>
                  </a:lnTo>
                  <a:lnTo>
                    <a:pt x="14112" y="84"/>
                  </a:lnTo>
                  <a:lnTo>
                    <a:pt x="14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651775" y="3940950"/>
              <a:ext cx="329950" cy="27450"/>
            </a:xfrm>
            <a:custGeom>
              <a:avLst/>
              <a:gdLst/>
              <a:ahLst/>
              <a:cxnLst/>
              <a:rect l="l" t="t" r="r" b="b"/>
              <a:pathLst>
                <a:path w="13198" h="1098" extrusionOk="0">
                  <a:moveTo>
                    <a:pt x="13181" y="1"/>
                  </a:moveTo>
                  <a:lnTo>
                    <a:pt x="12101" y="51"/>
                  </a:lnTo>
                  <a:lnTo>
                    <a:pt x="10522" y="167"/>
                  </a:lnTo>
                  <a:lnTo>
                    <a:pt x="8660" y="300"/>
                  </a:lnTo>
                  <a:lnTo>
                    <a:pt x="6616" y="466"/>
                  </a:lnTo>
                  <a:lnTo>
                    <a:pt x="2710" y="799"/>
                  </a:lnTo>
                  <a:lnTo>
                    <a:pt x="1148" y="948"/>
                  </a:lnTo>
                  <a:lnTo>
                    <a:pt x="34" y="1065"/>
                  </a:lnTo>
                  <a:lnTo>
                    <a:pt x="17" y="1065"/>
                  </a:lnTo>
                  <a:lnTo>
                    <a:pt x="1" y="1081"/>
                  </a:lnTo>
                  <a:lnTo>
                    <a:pt x="17" y="1098"/>
                  </a:lnTo>
                  <a:lnTo>
                    <a:pt x="34" y="1098"/>
                  </a:lnTo>
                  <a:lnTo>
                    <a:pt x="1148" y="1031"/>
                  </a:lnTo>
                  <a:lnTo>
                    <a:pt x="2710" y="915"/>
                  </a:lnTo>
                  <a:lnTo>
                    <a:pt x="6633" y="616"/>
                  </a:lnTo>
                  <a:lnTo>
                    <a:pt x="8660" y="450"/>
                  </a:lnTo>
                  <a:lnTo>
                    <a:pt x="10539" y="283"/>
                  </a:lnTo>
                  <a:lnTo>
                    <a:pt x="12101" y="134"/>
                  </a:lnTo>
                  <a:lnTo>
                    <a:pt x="13181" y="18"/>
                  </a:lnTo>
                  <a:lnTo>
                    <a:pt x="13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763975" y="3851625"/>
              <a:ext cx="66925" cy="14150"/>
            </a:xfrm>
            <a:custGeom>
              <a:avLst/>
              <a:gdLst/>
              <a:ahLst/>
              <a:cxnLst/>
              <a:rect l="l" t="t" r="r" b="b"/>
              <a:pathLst>
                <a:path w="2677" h="566" extrusionOk="0">
                  <a:moveTo>
                    <a:pt x="1048" y="0"/>
                  </a:moveTo>
                  <a:lnTo>
                    <a:pt x="715" y="17"/>
                  </a:lnTo>
                  <a:lnTo>
                    <a:pt x="366" y="67"/>
                  </a:lnTo>
                  <a:lnTo>
                    <a:pt x="34" y="133"/>
                  </a:lnTo>
                  <a:lnTo>
                    <a:pt x="0" y="150"/>
                  </a:lnTo>
                  <a:lnTo>
                    <a:pt x="0" y="200"/>
                  </a:lnTo>
                  <a:lnTo>
                    <a:pt x="17" y="233"/>
                  </a:lnTo>
                  <a:lnTo>
                    <a:pt x="50" y="250"/>
                  </a:lnTo>
                  <a:lnTo>
                    <a:pt x="699" y="266"/>
                  </a:lnTo>
                  <a:lnTo>
                    <a:pt x="1347" y="333"/>
                  </a:lnTo>
                  <a:lnTo>
                    <a:pt x="1995" y="433"/>
                  </a:lnTo>
                  <a:lnTo>
                    <a:pt x="2627" y="565"/>
                  </a:lnTo>
                  <a:lnTo>
                    <a:pt x="2643" y="549"/>
                  </a:lnTo>
                  <a:lnTo>
                    <a:pt x="2660" y="549"/>
                  </a:lnTo>
                  <a:lnTo>
                    <a:pt x="2676" y="516"/>
                  </a:lnTo>
                  <a:lnTo>
                    <a:pt x="2660" y="499"/>
                  </a:lnTo>
                  <a:lnTo>
                    <a:pt x="2527" y="399"/>
                  </a:lnTo>
                  <a:lnTo>
                    <a:pt x="2377" y="316"/>
                  </a:lnTo>
                  <a:lnTo>
                    <a:pt x="2228" y="250"/>
                  </a:lnTo>
                  <a:lnTo>
                    <a:pt x="2061" y="183"/>
                  </a:lnTo>
                  <a:lnTo>
                    <a:pt x="1912" y="133"/>
                  </a:lnTo>
                  <a:lnTo>
                    <a:pt x="1746" y="83"/>
                  </a:lnTo>
                  <a:lnTo>
                    <a:pt x="1397" y="34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749425" y="3862425"/>
              <a:ext cx="66525" cy="13725"/>
            </a:xfrm>
            <a:custGeom>
              <a:avLst/>
              <a:gdLst/>
              <a:ahLst/>
              <a:cxnLst/>
              <a:rect l="l" t="t" r="r" b="b"/>
              <a:pathLst>
                <a:path w="2661" h="549" extrusionOk="0">
                  <a:moveTo>
                    <a:pt x="1048" y="1"/>
                  </a:moveTo>
                  <a:lnTo>
                    <a:pt x="699" y="17"/>
                  </a:lnTo>
                  <a:lnTo>
                    <a:pt x="366" y="67"/>
                  </a:lnTo>
                  <a:lnTo>
                    <a:pt x="34" y="133"/>
                  </a:lnTo>
                  <a:lnTo>
                    <a:pt x="1" y="150"/>
                  </a:lnTo>
                  <a:lnTo>
                    <a:pt x="1" y="183"/>
                  </a:lnTo>
                  <a:lnTo>
                    <a:pt x="1" y="217"/>
                  </a:lnTo>
                  <a:lnTo>
                    <a:pt x="51" y="250"/>
                  </a:lnTo>
                  <a:lnTo>
                    <a:pt x="699" y="266"/>
                  </a:lnTo>
                  <a:lnTo>
                    <a:pt x="1347" y="333"/>
                  </a:lnTo>
                  <a:lnTo>
                    <a:pt x="1979" y="416"/>
                  </a:lnTo>
                  <a:lnTo>
                    <a:pt x="2610" y="549"/>
                  </a:lnTo>
                  <a:lnTo>
                    <a:pt x="2643" y="549"/>
                  </a:lnTo>
                  <a:lnTo>
                    <a:pt x="2660" y="532"/>
                  </a:lnTo>
                  <a:lnTo>
                    <a:pt x="2660" y="516"/>
                  </a:lnTo>
                  <a:lnTo>
                    <a:pt x="2643" y="499"/>
                  </a:lnTo>
                  <a:lnTo>
                    <a:pt x="2510" y="399"/>
                  </a:lnTo>
                  <a:lnTo>
                    <a:pt x="2378" y="316"/>
                  </a:lnTo>
                  <a:lnTo>
                    <a:pt x="2211" y="233"/>
                  </a:lnTo>
                  <a:lnTo>
                    <a:pt x="2062" y="167"/>
                  </a:lnTo>
                  <a:lnTo>
                    <a:pt x="1896" y="117"/>
                  </a:lnTo>
                  <a:lnTo>
                    <a:pt x="1729" y="84"/>
                  </a:lnTo>
                  <a:lnTo>
                    <a:pt x="1563" y="50"/>
                  </a:lnTo>
                  <a:lnTo>
                    <a:pt x="1397" y="17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734475" y="3873225"/>
              <a:ext cx="66925" cy="13750"/>
            </a:xfrm>
            <a:custGeom>
              <a:avLst/>
              <a:gdLst/>
              <a:ahLst/>
              <a:cxnLst/>
              <a:rect l="l" t="t" r="r" b="b"/>
              <a:pathLst>
                <a:path w="2677" h="550" extrusionOk="0">
                  <a:moveTo>
                    <a:pt x="1064" y="1"/>
                  </a:moveTo>
                  <a:lnTo>
                    <a:pt x="715" y="17"/>
                  </a:lnTo>
                  <a:lnTo>
                    <a:pt x="366" y="51"/>
                  </a:lnTo>
                  <a:lnTo>
                    <a:pt x="50" y="134"/>
                  </a:lnTo>
                  <a:lnTo>
                    <a:pt x="17" y="150"/>
                  </a:lnTo>
                  <a:lnTo>
                    <a:pt x="0" y="167"/>
                  </a:lnTo>
                  <a:lnTo>
                    <a:pt x="17" y="217"/>
                  </a:lnTo>
                  <a:lnTo>
                    <a:pt x="50" y="233"/>
                  </a:lnTo>
                  <a:lnTo>
                    <a:pt x="698" y="267"/>
                  </a:lnTo>
                  <a:lnTo>
                    <a:pt x="1347" y="316"/>
                  </a:lnTo>
                  <a:lnTo>
                    <a:pt x="1995" y="416"/>
                  </a:lnTo>
                  <a:lnTo>
                    <a:pt x="2626" y="549"/>
                  </a:lnTo>
                  <a:lnTo>
                    <a:pt x="2643" y="549"/>
                  </a:lnTo>
                  <a:lnTo>
                    <a:pt x="2660" y="533"/>
                  </a:lnTo>
                  <a:lnTo>
                    <a:pt x="2676" y="516"/>
                  </a:lnTo>
                  <a:lnTo>
                    <a:pt x="2660" y="499"/>
                  </a:lnTo>
                  <a:lnTo>
                    <a:pt x="2527" y="400"/>
                  </a:lnTo>
                  <a:lnTo>
                    <a:pt x="2377" y="300"/>
                  </a:lnTo>
                  <a:lnTo>
                    <a:pt x="2228" y="233"/>
                  </a:lnTo>
                  <a:lnTo>
                    <a:pt x="2078" y="167"/>
                  </a:lnTo>
                  <a:lnTo>
                    <a:pt x="1912" y="117"/>
                  </a:lnTo>
                  <a:lnTo>
                    <a:pt x="1746" y="67"/>
                  </a:lnTo>
                  <a:lnTo>
                    <a:pt x="1579" y="34"/>
                  </a:lnTo>
                  <a:lnTo>
                    <a:pt x="1397" y="17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6730725" y="3802600"/>
              <a:ext cx="73175" cy="56525"/>
            </a:xfrm>
            <a:custGeom>
              <a:avLst/>
              <a:gdLst/>
              <a:ahLst/>
              <a:cxnLst/>
              <a:rect l="l" t="t" r="r" b="b"/>
              <a:pathLst>
                <a:path w="2927" h="2261" extrusionOk="0">
                  <a:moveTo>
                    <a:pt x="682" y="233"/>
                  </a:moveTo>
                  <a:lnTo>
                    <a:pt x="782" y="249"/>
                  </a:lnTo>
                  <a:lnTo>
                    <a:pt x="882" y="266"/>
                  </a:lnTo>
                  <a:lnTo>
                    <a:pt x="1098" y="349"/>
                  </a:lnTo>
                  <a:lnTo>
                    <a:pt x="1281" y="432"/>
                  </a:lnTo>
                  <a:lnTo>
                    <a:pt x="1414" y="515"/>
                  </a:lnTo>
                  <a:lnTo>
                    <a:pt x="1679" y="731"/>
                  </a:lnTo>
                  <a:lnTo>
                    <a:pt x="1912" y="964"/>
                  </a:lnTo>
                  <a:lnTo>
                    <a:pt x="2378" y="1496"/>
                  </a:lnTo>
                  <a:lnTo>
                    <a:pt x="2810" y="2028"/>
                  </a:lnTo>
                  <a:lnTo>
                    <a:pt x="2278" y="1862"/>
                  </a:lnTo>
                  <a:lnTo>
                    <a:pt x="1729" y="1712"/>
                  </a:lnTo>
                  <a:lnTo>
                    <a:pt x="1347" y="1596"/>
                  </a:lnTo>
                  <a:lnTo>
                    <a:pt x="1131" y="1513"/>
                  </a:lnTo>
                  <a:lnTo>
                    <a:pt x="898" y="1429"/>
                  </a:lnTo>
                  <a:lnTo>
                    <a:pt x="699" y="1313"/>
                  </a:lnTo>
                  <a:lnTo>
                    <a:pt x="516" y="1180"/>
                  </a:lnTo>
                  <a:lnTo>
                    <a:pt x="450" y="1097"/>
                  </a:lnTo>
                  <a:lnTo>
                    <a:pt x="383" y="1014"/>
                  </a:lnTo>
                  <a:lnTo>
                    <a:pt x="333" y="931"/>
                  </a:lnTo>
                  <a:lnTo>
                    <a:pt x="300" y="831"/>
                  </a:lnTo>
                  <a:lnTo>
                    <a:pt x="317" y="815"/>
                  </a:lnTo>
                  <a:lnTo>
                    <a:pt x="283" y="665"/>
                  </a:lnTo>
                  <a:lnTo>
                    <a:pt x="283" y="532"/>
                  </a:lnTo>
                  <a:lnTo>
                    <a:pt x="317" y="432"/>
                  </a:lnTo>
                  <a:lnTo>
                    <a:pt x="350" y="349"/>
                  </a:lnTo>
                  <a:lnTo>
                    <a:pt x="416" y="299"/>
                  </a:lnTo>
                  <a:lnTo>
                    <a:pt x="499" y="266"/>
                  </a:lnTo>
                  <a:lnTo>
                    <a:pt x="582" y="249"/>
                  </a:lnTo>
                  <a:lnTo>
                    <a:pt x="682" y="233"/>
                  </a:lnTo>
                  <a:close/>
                  <a:moveTo>
                    <a:pt x="566" y="0"/>
                  </a:moveTo>
                  <a:lnTo>
                    <a:pt x="466" y="17"/>
                  </a:lnTo>
                  <a:lnTo>
                    <a:pt x="383" y="50"/>
                  </a:lnTo>
                  <a:lnTo>
                    <a:pt x="317" y="100"/>
                  </a:lnTo>
                  <a:lnTo>
                    <a:pt x="233" y="150"/>
                  </a:lnTo>
                  <a:lnTo>
                    <a:pt x="167" y="233"/>
                  </a:lnTo>
                  <a:lnTo>
                    <a:pt x="100" y="316"/>
                  </a:lnTo>
                  <a:lnTo>
                    <a:pt x="67" y="399"/>
                  </a:lnTo>
                  <a:lnTo>
                    <a:pt x="34" y="499"/>
                  </a:lnTo>
                  <a:lnTo>
                    <a:pt x="17" y="582"/>
                  </a:lnTo>
                  <a:lnTo>
                    <a:pt x="1" y="682"/>
                  </a:lnTo>
                  <a:lnTo>
                    <a:pt x="17" y="765"/>
                  </a:lnTo>
                  <a:lnTo>
                    <a:pt x="34" y="848"/>
                  </a:lnTo>
                  <a:lnTo>
                    <a:pt x="100" y="1014"/>
                  </a:lnTo>
                  <a:lnTo>
                    <a:pt x="184" y="1164"/>
                  </a:lnTo>
                  <a:lnTo>
                    <a:pt x="317" y="1297"/>
                  </a:lnTo>
                  <a:lnTo>
                    <a:pt x="450" y="1413"/>
                  </a:lnTo>
                  <a:lnTo>
                    <a:pt x="599" y="1496"/>
                  </a:lnTo>
                  <a:lnTo>
                    <a:pt x="848" y="1646"/>
                  </a:lnTo>
                  <a:lnTo>
                    <a:pt x="1114" y="1762"/>
                  </a:lnTo>
                  <a:lnTo>
                    <a:pt x="1380" y="1878"/>
                  </a:lnTo>
                  <a:lnTo>
                    <a:pt x="1663" y="1961"/>
                  </a:lnTo>
                  <a:lnTo>
                    <a:pt x="2228" y="2111"/>
                  </a:lnTo>
                  <a:lnTo>
                    <a:pt x="2776" y="2261"/>
                  </a:lnTo>
                  <a:lnTo>
                    <a:pt x="2826" y="2261"/>
                  </a:lnTo>
                  <a:lnTo>
                    <a:pt x="2876" y="2227"/>
                  </a:lnTo>
                  <a:lnTo>
                    <a:pt x="2893" y="2177"/>
                  </a:lnTo>
                  <a:lnTo>
                    <a:pt x="2909" y="2128"/>
                  </a:lnTo>
                  <a:lnTo>
                    <a:pt x="2926" y="2128"/>
                  </a:lnTo>
                  <a:lnTo>
                    <a:pt x="2926" y="2111"/>
                  </a:lnTo>
                  <a:lnTo>
                    <a:pt x="2793" y="1828"/>
                  </a:lnTo>
                  <a:lnTo>
                    <a:pt x="2644" y="1562"/>
                  </a:lnTo>
                  <a:lnTo>
                    <a:pt x="2477" y="1313"/>
                  </a:lnTo>
                  <a:lnTo>
                    <a:pt x="2311" y="1080"/>
                  </a:lnTo>
                  <a:lnTo>
                    <a:pt x="2112" y="848"/>
                  </a:lnTo>
                  <a:lnTo>
                    <a:pt x="1896" y="632"/>
                  </a:lnTo>
                  <a:lnTo>
                    <a:pt x="1679" y="432"/>
                  </a:lnTo>
                  <a:lnTo>
                    <a:pt x="1430" y="249"/>
                  </a:lnTo>
                  <a:lnTo>
                    <a:pt x="1281" y="150"/>
                  </a:lnTo>
                  <a:lnTo>
                    <a:pt x="1114" y="67"/>
                  </a:lnTo>
                  <a:lnTo>
                    <a:pt x="932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798450" y="3807150"/>
              <a:ext cx="75650" cy="51975"/>
            </a:xfrm>
            <a:custGeom>
              <a:avLst/>
              <a:gdLst/>
              <a:ahLst/>
              <a:cxnLst/>
              <a:rect l="l" t="t" r="r" b="b"/>
              <a:pathLst>
                <a:path w="3026" h="2079" extrusionOk="0">
                  <a:moveTo>
                    <a:pt x="2394" y="267"/>
                  </a:moveTo>
                  <a:lnTo>
                    <a:pt x="2494" y="283"/>
                  </a:lnTo>
                  <a:lnTo>
                    <a:pt x="2577" y="300"/>
                  </a:lnTo>
                  <a:lnTo>
                    <a:pt x="2660" y="350"/>
                  </a:lnTo>
                  <a:lnTo>
                    <a:pt x="2710" y="400"/>
                  </a:lnTo>
                  <a:lnTo>
                    <a:pt x="2743" y="483"/>
                  </a:lnTo>
                  <a:lnTo>
                    <a:pt x="2760" y="599"/>
                  </a:lnTo>
                  <a:lnTo>
                    <a:pt x="2743" y="716"/>
                  </a:lnTo>
                  <a:lnTo>
                    <a:pt x="2710" y="882"/>
                  </a:lnTo>
                  <a:lnTo>
                    <a:pt x="2660" y="965"/>
                  </a:lnTo>
                  <a:lnTo>
                    <a:pt x="2611" y="1048"/>
                  </a:lnTo>
                  <a:lnTo>
                    <a:pt x="2544" y="1131"/>
                  </a:lnTo>
                  <a:lnTo>
                    <a:pt x="2461" y="1198"/>
                  </a:lnTo>
                  <a:lnTo>
                    <a:pt x="2278" y="1314"/>
                  </a:lnTo>
                  <a:lnTo>
                    <a:pt x="2062" y="1414"/>
                  </a:lnTo>
                  <a:lnTo>
                    <a:pt x="1829" y="1480"/>
                  </a:lnTo>
                  <a:lnTo>
                    <a:pt x="1613" y="1547"/>
                  </a:lnTo>
                  <a:lnTo>
                    <a:pt x="1214" y="1630"/>
                  </a:lnTo>
                  <a:lnTo>
                    <a:pt x="666" y="1746"/>
                  </a:lnTo>
                  <a:lnTo>
                    <a:pt x="400" y="1796"/>
                  </a:lnTo>
                  <a:lnTo>
                    <a:pt x="117" y="1862"/>
                  </a:lnTo>
                  <a:lnTo>
                    <a:pt x="117" y="1862"/>
                  </a:lnTo>
                  <a:lnTo>
                    <a:pt x="599" y="1364"/>
                  </a:lnTo>
                  <a:lnTo>
                    <a:pt x="1098" y="882"/>
                  </a:lnTo>
                  <a:lnTo>
                    <a:pt x="1364" y="666"/>
                  </a:lnTo>
                  <a:lnTo>
                    <a:pt x="1646" y="466"/>
                  </a:lnTo>
                  <a:lnTo>
                    <a:pt x="1779" y="400"/>
                  </a:lnTo>
                  <a:lnTo>
                    <a:pt x="1979" y="333"/>
                  </a:lnTo>
                  <a:lnTo>
                    <a:pt x="2195" y="283"/>
                  </a:lnTo>
                  <a:lnTo>
                    <a:pt x="2295" y="267"/>
                  </a:lnTo>
                  <a:close/>
                  <a:moveTo>
                    <a:pt x="2361" y="1"/>
                  </a:moveTo>
                  <a:lnTo>
                    <a:pt x="2178" y="18"/>
                  </a:lnTo>
                  <a:lnTo>
                    <a:pt x="1996" y="51"/>
                  </a:lnTo>
                  <a:lnTo>
                    <a:pt x="1813" y="117"/>
                  </a:lnTo>
                  <a:lnTo>
                    <a:pt x="1646" y="184"/>
                  </a:lnTo>
                  <a:lnTo>
                    <a:pt x="1397" y="350"/>
                  </a:lnTo>
                  <a:lnTo>
                    <a:pt x="1148" y="533"/>
                  </a:lnTo>
                  <a:lnTo>
                    <a:pt x="915" y="732"/>
                  </a:lnTo>
                  <a:lnTo>
                    <a:pt x="716" y="948"/>
                  </a:lnTo>
                  <a:lnTo>
                    <a:pt x="500" y="1164"/>
                  </a:lnTo>
                  <a:lnTo>
                    <a:pt x="317" y="1397"/>
                  </a:lnTo>
                  <a:lnTo>
                    <a:pt x="151" y="1646"/>
                  </a:lnTo>
                  <a:lnTo>
                    <a:pt x="1" y="1912"/>
                  </a:lnTo>
                  <a:lnTo>
                    <a:pt x="1" y="1929"/>
                  </a:lnTo>
                  <a:lnTo>
                    <a:pt x="18" y="1946"/>
                  </a:lnTo>
                  <a:lnTo>
                    <a:pt x="18" y="1995"/>
                  </a:lnTo>
                  <a:lnTo>
                    <a:pt x="34" y="2029"/>
                  </a:lnTo>
                  <a:lnTo>
                    <a:pt x="67" y="2062"/>
                  </a:lnTo>
                  <a:lnTo>
                    <a:pt x="117" y="2079"/>
                  </a:lnTo>
                  <a:lnTo>
                    <a:pt x="699" y="1979"/>
                  </a:lnTo>
                  <a:lnTo>
                    <a:pt x="1264" y="1879"/>
                  </a:lnTo>
                  <a:lnTo>
                    <a:pt x="1563" y="1813"/>
                  </a:lnTo>
                  <a:lnTo>
                    <a:pt x="1829" y="1746"/>
                  </a:lnTo>
                  <a:lnTo>
                    <a:pt x="2112" y="1646"/>
                  </a:lnTo>
                  <a:lnTo>
                    <a:pt x="2361" y="1513"/>
                  </a:lnTo>
                  <a:lnTo>
                    <a:pt x="2511" y="1430"/>
                  </a:lnTo>
                  <a:lnTo>
                    <a:pt x="2660" y="1331"/>
                  </a:lnTo>
                  <a:lnTo>
                    <a:pt x="2793" y="1198"/>
                  </a:lnTo>
                  <a:lnTo>
                    <a:pt x="2910" y="1065"/>
                  </a:lnTo>
                  <a:lnTo>
                    <a:pt x="2993" y="898"/>
                  </a:lnTo>
                  <a:lnTo>
                    <a:pt x="3009" y="815"/>
                  </a:lnTo>
                  <a:lnTo>
                    <a:pt x="3026" y="732"/>
                  </a:lnTo>
                  <a:lnTo>
                    <a:pt x="3026" y="649"/>
                  </a:lnTo>
                  <a:lnTo>
                    <a:pt x="3026" y="566"/>
                  </a:lnTo>
                  <a:lnTo>
                    <a:pt x="2993" y="466"/>
                  </a:lnTo>
                  <a:lnTo>
                    <a:pt x="2960" y="383"/>
                  </a:lnTo>
                  <a:lnTo>
                    <a:pt x="2910" y="283"/>
                  </a:lnTo>
                  <a:lnTo>
                    <a:pt x="2843" y="217"/>
                  </a:lnTo>
                  <a:lnTo>
                    <a:pt x="2777" y="150"/>
                  </a:lnTo>
                  <a:lnTo>
                    <a:pt x="2710" y="101"/>
                  </a:lnTo>
                  <a:lnTo>
                    <a:pt x="2627" y="51"/>
                  </a:lnTo>
                  <a:lnTo>
                    <a:pt x="2544" y="34"/>
                  </a:lnTo>
                  <a:lnTo>
                    <a:pt x="2461" y="18"/>
                  </a:lnTo>
                  <a:lnTo>
                    <a:pt x="23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519225" y="2696875"/>
              <a:ext cx="428850" cy="685225"/>
            </a:xfrm>
            <a:custGeom>
              <a:avLst/>
              <a:gdLst/>
              <a:ahLst/>
              <a:cxnLst/>
              <a:rect l="l" t="t" r="r" b="b"/>
              <a:pathLst>
                <a:path w="17154" h="27409" extrusionOk="0">
                  <a:moveTo>
                    <a:pt x="3558" y="0"/>
                  </a:moveTo>
                  <a:lnTo>
                    <a:pt x="2943" y="3690"/>
                  </a:lnTo>
                  <a:lnTo>
                    <a:pt x="2344" y="7497"/>
                  </a:lnTo>
                  <a:lnTo>
                    <a:pt x="1646" y="11918"/>
                  </a:lnTo>
                  <a:lnTo>
                    <a:pt x="1297" y="14195"/>
                  </a:lnTo>
                  <a:lnTo>
                    <a:pt x="965" y="16422"/>
                  </a:lnTo>
                  <a:lnTo>
                    <a:pt x="665" y="18550"/>
                  </a:lnTo>
                  <a:lnTo>
                    <a:pt x="416" y="20494"/>
                  </a:lnTo>
                  <a:lnTo>
                    <a:pt x="200" y="22190"/>
                  </a:lnTo>
                  <a:lnTo>
                    <a:pt x="67" y="23586"/>
                  </a:lnTo>
                  <a:lnTo>
                    <a:pt x="17" y="24151"/>
                  </a:lnTo>
                  <a:lnTo>
                    <a:pt x="1" y="24616"/>
                  </a:lnTo>
                  <a:lnTo>
                    <a:pt x="1" y="24965"/>
                  </a:lnTo>
                  <a:lnTo>
                    <a:pt x="34" y="25198"/>
                  </a:lnTo>
                  <a:lnTo>
                    <a:pt x="150" y="25264"/>
                  </a:lnTo>
                  <a:lnTo>
                    <a:pt x="483" y="25431"/>
                  </a:lnTo>
                  <a:lnTo>
                    <a:pt x="1048" y="25680"/>
                  </a:lnTo>
                  <a:lnTo>
                    <a:pt x="1829" y="25996"/>
                  </a:lnTo>
                  <a:lnTo>
                    <a:pt x="2294" y="26162"/>
                  </a:lnTo>
                  <a:lnTo>
                    <a:pt x="2810" y="26328"/>
                  </a:lnTo>
                  <a:lnTo>
                    <a:pt x="3375" y="26494"/>
                  </a:lnTo>
                  <a:lnTo>
                    <a:pt x="3990" y="26661"/>
                  </a:lnTo>
                  <a:lnTo>
                    <a:pt x="4655" y="26827"/>
                  </a:lnTo>
                  <a:lnTo>
                    <a:pt x="5353" y="26993"/>
                  </a:lnTo>
                  <a:lnTo>
                    <a:pt x="6117" y="27126"/>
                  </a:lnTo>
                  <a:lnTo>
                    <a:pt x="6915" y="27259"/>
                  </a:lnTo>
                  <a:lnTo>
                    <a:pt x="7281" y="27309"/>
                  </a:lnTo>
                  <a:lnTo>
                    <a:pt x="7663" y="27342"/>
                  </a:lnTo>
                  <a:lnTo>
                    <a:pt x="8444" y="27392"/>
                  </a:lnTo>
                  <a:lnTo>
                    <a:pt x="9275" y="27409"/>
                  </a:lnTo>
                  <a:lnTo>
                    <a:pt x="10123" y="27392"/>
                  </a:lnTo>
                  <a:lnTo>
                    <a:pt x="10971" y="27359"/>
                  </a:lnTo>
                  <a:lnTo>
                    <a:pt x="11835" y="27292"/>
                  </a:lnTo>
                  <a:lnTo>
                    <a:pt x="12666" y="27226"/>
                  </a:lnTo>
                  <a:lnTo>
                    <a:pt x="13464" y="27143"/>
                  </a:lnTo>
                  <a:lnTo>
                    <a:pt x="14212" y="27043"/>
                  </a:lnTo>
                  <a:lnTo>
                    <a:pt x="14910" y="26943"/>
                  </a:lnTo>
                  <a:lnTo>
                    <a:pt x="16090" y="26777"/>
                  </a:lnTo>
                  <a:lnTo>
                    <a:pt x="16871" y="26644"/>
                  </a:lnTo>
                  <a:lnTo>
                    <a:pt x="17154" y="26578"/>
                  </a:lnTo>
                  <a:lnTo>
                    <a:pt x="17021" y="25065"/>
                  </a:lnTo>
                  <a:lnTo>
                    <a:pt x="16904" y="23752"/>
                  </a:lnTo>
                  <a:lnTo>
                    <a:pt x="16788" y="22638"/>
                  </a:lnTo>
                  <a:lnTo>
                    <a:pt x="14810" y="7064"/>
                  </a:lnTo>
                  <a:lnTo>
                    <a:pt x="14893" y="6732"/>
                  </a:lnTo>
                  <a:lnTo>
                    <a:pt x="14960" y="6383"/>
                  </a:lnTo>
                  <a:lnTo>
                    <a:pt x="15009" y="6051"/>
                  </a:lnTo>
                  <a:lnTo>
                    <a:pt x="15026" y="5718"/>
                  </a:lnTo>
                  <a:lnTo>
                    <a:pt x="15043" y="5386"/>
                  </a:lnTo>
                  <a:lnTo>
                    <a:pt x="15026" y="5053"/>
                  </a:lnTo>
                  <a:lnTo>
                    <a:pt x="15009" y="4737"/>
                  </a:lnTo>
                  <a:lnTo>
                    <a:pt x="14976" y="4422"/>
                  </a:lnTo>
                  <a:lnTo>
                    <a:pt x="14926" y="4106"/>
                  </a:lnTo>
                  <a:lnTo>
                    <a:pt x="14860" y="3807"/>
                  </a:lnTo>
                  <a:lnTo>
                    <a:pt x="14793" y="3508"/>
                  </a:lnTo>
                  <a:lnTo>
                    <a:pt x="14727" y="3225"/>
                  </a:lnTo>
                  <a:lnTo>
                    <a:pt x="14544" y="2676"/>
                  </a:lnTo>
                  <a:lnTo>
                    <a:pt x="14345" y="2161"/>
                  </a:lnTo>
                  <a:lnTo>
                    <a:pt x="14145" y="1696"/>
                  </a:lnTo>
                  <a:lnTo>
                    <a:pt x="13929" y="1280"/>
                  </a:lnTo>
                  <a:lnTo>
                    <a:pt x="13730" y="898"/>
                  </a:lnTo>
                  <a:lnTo>
                    <a:pt x="13547" y="599"/>
                  </a:lnTo>
                  <a:lnTo>
                    <a:pt x="13248" y="150"/>
                  </a:lnTo>
                  <a:lnTo>
                    <a:pt x="131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525450" y="2711000"/>
              <a:ext cx="406425" cy="641600"/>
            </a:xfrm>
            <a:custGeom>
              <a:avLst/>
              <a:gdLst/>
              <a:ahLst/>
              <a:cxnLst/>
              <a:rect l="l" t="t" r="r" b="b"/>
              <a:pathLst>
                <a:path w="16257" h="25664" extrusionOk="0">
                  <a:moveTo>
                    <a:pt x="4356" y="1"/>
                  </a:moveTo>
                  <a:lnTo>
                    <a:pt x="4306" y="34"/>
                  </a:lnTo>
                  <a:lnTo>
                    <a:pt x="4273" y="84"/>
                  </a:lnTo>
                  <a:lnTo>
                    <a:pt x="4273" y="134"/>
                  </a:lnTo>
                  <a:lnTo>
                    <a:pt x="4273" y="183"/>
                  </a:lnTo>
                  <a:lnTo>
                    <a:pt x="4306" y="233"/>
                  </a:lnTo>
                  <a:lnTo>
                    <a:pt x="4356" y="267"/>
                  </a:lnTo>
                  <a:lnTo>
                    <a:pt x="4455" y="267"/>
                  </a:lnTo>
                  <a:lnTo>
                    <a:pt x="4505" y="233"/>
                  </a:lnTo>
                  <a:lnTo>
                    <a:pt x="4522" y="183"/>
                  </a:lnTo>
                  <a:lnTo>
                    <a:pt x="4538" y="134"/>
                  </a:lnTo>
                  <a:lnTo>
                    <a:pt x="4522" y="84"/>
                  </a:lnTo>
                  <a:lnTo>
                    <a:pt x="4505" y="34"/>
                  </a:lnTo>
                  <a:lnTo>
                    <a:pt x="4455" y="1"/>
                  </a:lnTo>
                  <a:close/>
                  <a:moveTo>
                    <a:pt x="6533" y="1"/>
                  </a:moveTo>
                  <a:lnTo>
                    <a:pt x="6483" y="17"/>
                  </a:lnTo>
                  <a:lnTo>
                    <a:pt x="6433" y="34"/>
                  </a:lnTo>
                  <a:lnTo>
                    <a:pt x="6400" y="84"/>
                  </a:lnTo>
                  <a:lnTo>
                    <a:pt x="6400" y="134"/>
                  </a:lnTo>
                  <a:lnTo>
                    <a:pt x="6400" y="183"/>
                  </a:lnTo>
                  <a:lnTo>
                    <a:pt x="6433" y="233"/>
                  </a:lnTo>
                  <a:lnTo>
                    <a:pt x="6483" y="267"/>
                  </a:lnTo>
                  <a:lnTo>
                    <a:pt x="6583" y="267"/>
                  </a:lnTo>
                  <a:lnTo>
                    <a:pt x="6633" y="233"/>
                  </a:lnTo>
                  <a:lnTo>
                    <a:pt x="6666" y="183"/>
                  </a:lnTo>
                  <a:lnTo>
                    <a:pt x="6666" y="134"/>
                  </a:lnTo>
                  <a:lnTo>
                    <a:pt x="6666" y="84"/>
                  </a:lnTo>
                  <a:lnTo>
                    <a:pt x="6633" y="34"/>
                  </a:lnTo>
                  <a:lnTo>
                    <a:pt x="6583" y="17"/>
                  </a:lnTo>
                  <a:lnTo>
                    <a:pt x="6533" y="1"/>
                  </a:lnTo>
                  <a:close/>
                  <a:moveTo>
                    <a:pt x="8661" y="1"/>
                  </a:moveTo>
                  <a:lnTo>
                    <a:pt x="8611" y="17"/>
                  </a:lnTo>
                  <a:lnTo>
                    <a:pt x="8561" y="34"/>
                  </a:lnTo>
                  <a:lnTo>
                    <a:pt x="8544" y="84"/>
                  </a:lnTo>
                  <a:lnTo>
                    <a:pt x="8528" y="134"/>
                  </a:lnTo>
                  <a:lnTo>
                    <a:pt x="8544" y="183"/>
                  </a:lnTo>
                  <a:lnTo>
                    <a:pt x="8561" y="233"/>
                  </a:lnTo>
                  <a:lnTo>
                    <a:pt x="8611" y="267"/>
                  </a:lnTo>
                  <a:lnTo>
                    <a:pt x="8710" y="267"/>
                  </a:lnTo>
                  <a:lnTo>
                    <a:pt x="8760" y="233"/>
                  </a:lnTo>
                  <a:lnTo>
                    <a:pt x="8793" y="183"/>
                  </a:lnTo>
                  <a:lnTo>
                    <a:pt x="8793" y="134"/>
                  </a:lnTo>
                  <a:lnTo>
                    <a:pt x="8810" y="134"/>
                  </a:lnTo>
                  <a:lnTo>
                    <a:pt x="8793" y="84"/>
                  </a:lnTo>
                  <a:lnTo>
                    <a:pt x="8760" y="34"/>
                  </a:lnTo>
                  <a:lnTo>
                    <a:pt x="8710" y="1"/>
                  </a:lnTo>
                  <a:close/>
                  <a:moveTo>
                    <a:pt x="10788" y="1"/>
                  </a:moveTo>
                  <a:lnTo>
                    <a:pt x="10738" y="17"/>
                  </a:lnTo>
                  <a:lnTo>
                    <a:pt x="10705" y="34"/>
                  </a:lnTo>
                  <a:lnTo>
                    <a:pt x="10672" y="84"/>
                  </a:lnTo>
                  <a:lnTo>
                    <a:pt x="10655" y="134"/>
                  </a:lnTo>
                  <a:lnTo>
                    <a:pt x="10672" y="183"/>
                  </a:lnTo>
                  <a:lnTo>
                    <a:pt x="10705" y="233"/>
                  </a:lnTo>
                  <a:lnTo>
                    <a:pt x="10738" y="267"/>
                  </a:lnTo>
                  <a:lnTo>
                    <a:pt x="10855" y="267"/>
                  </a:lnTo>
                  <a:lnTo>
                    <a:pt x="10888" y="233"/>
                  </a:lnTo>
                  <a:lnTo>
                    <a:pt x="10921" y="183"/>
                  </a:lnTo>
                  <a:lnTo>
                    <a:pt x="10938" y="134"/>
                  </a:lnTo>
                  <a:lnTo>
                    <a:pt x="10921" y="84"/>
                  </a:lnTo>
                  <a:lnTo>
                    <a:pt x="10888" y="34"/>
                  </a:lnTo>
                  <a:lnTo>
                    <a:pt x="10855" y="17"/>
                  </a:lnTo>
                  <a:lnTo>
                    <a:pt x="10788" y="1"/>
                  </a:lnTo>
                  <a:close/>
                  <a:moveTo>
                    <a:pt x="12932" y="1"/>
                  </a:moveTo>
                  <a:lnTo>
                    <a:pt x="12882" y="17"/>
                  </a:lnTo>
                  <a:lnTo>
                    <a:pt x="12832" y="50"/>
                  </a:lnTo>
                  <a:lnTo>
                    <a:pt x="12799" y="84"/>
                  </a:lnTo>
                  <a:lnTo>
                    <a:pt x="12799" y="134"/>
                  </a:lnTo>
                  <a:lnTo>
                    <a:pt x="12799" y="183"/>
                  </a:lnTo>
                  <a:lnTo>
                    <a:pt x="12832" y="233"/>
                  </a:lnTo>
                  <a:lnTo>
                    <a:pt x="12882" y="267"/>
                  </a:lnTo>
                  <a:lnTo>
                    <a:pt x="12982" y="267"/>
                  </a:lnTo>
                  <a:lnTo>
                    <a:pt x="13032" y="233"/>
                  </a:lnTo>
                  <a:lnTo>
                    <a:pt x="13048" y="183"/>
                  </a:lnTo>
                  <a:lnTo>
                    <a:pt x="13065" y="134"/>
                  </a:lnTo>
                  <a:lnTo>
                    <a:pt x="13048" y="84"/>
                  </a:lnTo>
                  <a:lnTo>
                    <a:pt x="13015" y="34"/>
                  </a:lnTo>
                  <a:lnTo>
                    <a:pt x="12982" y="17"/>
                  </a:lnTo>
                  <a:lnTo>
                    <a:pt x="12932" y="1"/>
                  </a:lnTo>
                  <a:close/>
                  <a:moveTo>
                    <a:pt x="3325" y="1580"/>
                  </a:moveTo>
                  <a:lnTo>
                    <a:pt x="3275" y="1596"/>
                  </a:lnTo>
                  <a:lnTo>
                    <a:pt x="3242" y="1629"/>
                  </a:lnTo>
                  <a:lnTo>
                    <a:pt x="3209" y="1663"/>
                  </a:lnTo>
                  <a:lnTo>
                    <a:pt x="3209" y="1713"/>
                  </a:lnTo>
                  <a:lnTo>
                    <a:pt x="3209" y="1779"/>
                  </a:lnTo>
                  <a:lnTo>
                    <a:pt x="3242" y="1812"/>
                  </a:lnTo>
                  <a:lnTo>
                    <a:pt x="3292" y="1846"/>
                  </a:lnTo>
                  <a:lnTo>
                    <a:pt x="3342" y="1862"/>
                  </a:lnTo>
                  <a:lnTo>
                    <a:pt x="3392" y="1846"/>
                  </a:lnTo>
                  <a:lnTo>
                    <a:pt x="3425" y="1812"/>
                  </a:lnTo>
                  <a:lnTo>
                    <a:pt x="3458" y="1779"/>
                  </a:lnTo>
                  <a:lnTo>
                    <a:pt x="3475" y="1713"/>
                  </a:lnTo>
                  <a:lnTo>
                    <a:pt x="3458" y="1663"/>
                  </a:lnTo>
                  <a:lnTo>
                    <a:pt x="3425" y="1629"/>
                  </a:lnTo>
                  <a:lnTo>
                    <a:pt x="3392" y="1596"/>
                  </a:lnTo>
                  <a:lnTo>
                    <a:pt x="3342" y="1580"/>
                  </a:lnTo>
                  <a:close/>
                  <a:moveTo>
                    <a:pt x="5469" y="1580"/>
                  </a:moveTo>
                  <a:lnTo>
                    <a:pt x="5419" y="1596"/>
                  </a:lnTo>
                  <a:lnTo>
                    <a:pt x="5370" y="1629"/>
                  </a:lnTo>
                  <a:lnTo>
                    <a:pt x="5336" y="1663"/>
                  </a:lnTo>
                  <a:lnTo>
                    <a:pt x="5336" y="1729"/>
                  </a:lnTo>
                  <a:lnTo>
                    <a:pt x="5336" y="1779"/>
                  </a:lnTo>
                  <a:lnTo>
                    <a:pt x="5370" y="1812"/>
                  </a:lnTo>
                  <a:lnTo>
                    <a:pt x="5419" y="1846"/>
                  </a:lnTo>
                  <a:lnTo>
                    <a:pt x="5469" y="1862"/>
                  </a:lnTo>
                  <a:lnTo>
                    <a:pt x="5519" y="1846"/>
                  </a:lnTo>
                  <a:lnTo>
                    <a:pt x="5569" y="1812"/>
                  </a:lnTo>
                  <a:lnTo>
                    <a:pt x="5586" y="1779"/>
                  </a:lnTo>
                  <a:lnTo>
                    <a:pt x="5602" y="1729"/>
                  </a:lnTo>
                  <a:lnTo>
                    <a:pt x="5586" y="1663"/>
                  </a:lnTo>
                  <a:lnTo>
                    <a:pt x="5569" y="1629"/>
                  </a:lnTo>
                  <a:lnTo>
                    <a:pt x="5519" y="1596"/>
                  </a:lnTo>
                  <a:lnTo>
                    <a:pt x="5469" y="1580"/>
                  </a:lnTo>
                  <a:close/>
                  <a:moveTo>
                    <a:pt x="7597" y="1580"/>
                  </a:moveTo>
                  <a:lnTo>
                    <a:pt x="7547" y="1596"/>
                  </a:lnTo>
                  <a:lnTo>
                    <a:pt x="7497" y="1629"/>
                  </a:lnTo>
                  <a:lnTo>
                    <a:pt x="7480" y="1663"/>
                  </a:lnTo>
                  <a:lnTo>
                    <a:pt x="7464" y="1729"/>
                  </a:lnTo>
                  <a:lnTo>
                    <a:pt x="7480" y="1779"/>
                  </a:lnTo>
                  <a:lnTo>
                    <a:pt x="7497" y="1812"/>
                  </a:lnTo>
                  <a:lnTo>
                    <a:pt x="7547" y="1846"/>
                  </a:lnTo>
                  <a:lnTo>
                    <a:pt x="7597" y="1862"/>
                  </a:lnTo>
                  <a:lnTo>
                    <a:pt x="7647" y="1846"/>
                  </a:lnTo>
                  <a:lnTo>
                    <a:pt x="7696" y="1812"/>
                  </a:lnTo>
                  <a:lnTo>
                    <a:pt x="7730" y="1779"/>
                  </a:lnTo>
                  <a:lnTo>
                    <a:pt x="7730" y="1729"/>
                  </a:lnTo>
                  <a:lnTo>
                    <a:pt x="7730" y="1663"/>
                  </a:lnTo>
                  <a:lnTo>
                    <a:pt x="7696" y="1629"/>
                  </a:lnTo>
                  <a:lnTo>
                    <a:pt x="7647" y="1596"/>
                  </a:lnTo>
                  <a:lnTo>
                    <a:pt x="7597" y="1580"/>
                  </a:lnTo>
                  <a:close/>
                  <a:moveTo>
                    <a:pt x="9724" y="1580"/>
                  </a:moveTo>
                  <a:lnTo>
                    <a:pt x="9674" y="1596"/>
                  </a:lnTo>
                  <a:lnTo>
                    <a:pt x="9641" y="1629"/>
                  </a:lnTo>
                  <a:lnTo>
                    <a:pt x="9608" y="1663"/>
                  </a:lnTo>
                  <a:lnTo>
                    <a:pt x="9591" y="1729"/>
                  </a:lnTo>
                  <a:lnTo>
                    <a:pt x="9608" y="1779"/>
                  </a:lnTo>
                  <a:lnTo>
                    <a:pt x="9641" y="1812"/>
                  </a:lnTo>
                  <a:lnTo>
                    <a:pt x="9674" y="1846"/>
                  </a:lnTo>
                  <a:lnTo>
                    <a:pt x="9724" y="1862"/>
                  </a:lnTo>
                  <a:lnTo>
                    <a:pt x="9791" y="1846"/>
                  </a:lnTo>
                  <a:lnTo>
                    <a:pt x="9824" y="1812"/>
                  </a:lnTo>
                  <a:lnTo>
                    <a:pt x="9857" y="1779"/>
                  </a:lnTo>
                  <a:lnTo>
                    <a:pt x="9874" y="1729"/>
                  </a:lnTo>
                  <a:lnTo>
                    <a:pt x="9857" y="1663"/>
                  </a:lnTo>
                  <a:lnTo>
                    <a:pt x="9824" y="1629"/>
                  </a:lnTo>
                  <a:lnTo>
                    <a:pt x="9791" y="1596"/>
                  </a:lnTo>
                  <a:lnTo>
                    <a:pt x="9724" y="1580"/>
                  </a:lnTo>
                  <a:close/>
                  <a:moveTo>
                    <a:pt x="11868" y="1580"/>
                  </a:moveTo>
                  <a:lnTo>
                    <a:pt x="11802" y="1596"/>
                  </a:lnTo>
                  <a:lnTo>
                    <a:pt x="11769" y="1629"/>
                  </a:lnTo>
                  <a:lnTo>
                    <a:pt x="11735" y="1663"/>
                  </a:lnTo>
                  <a:lnTo>
                    <a:pt x="11719" y="1729"/>
                  </a:lnTo>
                  <a:lnTo>
                    <a:pt x="11735" y="1779"/>
                  </a:lnTo>
                  <a:lnTo>
                    <a:pt x="11769" y="1812"/>
                  </a:lnTo>
                  <a:lnTo>
                    <a:pt x="11802" y="1846"/>
                  </a:lnTo>
                  <a:lnTo>
                    <a:pt x="11868" y="1862"/>
                  </a:lnTo>
                  <a:lnTo>
                    <a:pt x="11918" y="1846"/>
                  </a:lnTo>
                  <a:lnTo>
                    <a:pt x="11951" y="1812"/>
                  </a:lnTo>
                  <a:lnTo>
                    <a:pt x="11985" y="1779"/>
                  </a:lnTo>
                  <a:lnTo>
                    <a:pt x="12001" y="1729"/>
                  </a:lnTo>
                  <a:lnTo>
                    <a:pt x="12001" y="1713"/>
                  </a:lnTo>
                  <a:lnTo>
                    <a:pt x="11985" y="1663"/>
                  </a:lnTo>
                  <a:lnTo>
                    <a:pt x="11951" y="1629"/>
                  </a:lnTo>
                  <a:lnTo>
                    <a:pt x="11918" y="1596"/>
                  </a:lnTo>
                  <a:lnTo>
                    <a:pt x="11868" y="1580"/>
                  </a:lnTo>
                  <a:close/>
                  <a:moveTo>
                    <a:pt x="13929" y="1596"/>
                  </a:moveTo>
                  <a:lnTo>
                    <a:pt x="13896" y="1629"/>
                  </a:lnTo>
                  <a:lnTo>
                    <a:pt x="13863" y="1679"/>
                  </a:lnTo>
                  <a:lnTo>
                    <a:pt x="13863" y="1729"/>
                  </a:lnTo>
                  <a:lnTo>
                    <a:pt x="13863" y="1779"/>
                  </a:lnTo>
                  <a:lnTo>
                    <a:pt x="13896" y="1829"/>
                  </a:lnTo>
                  <a:lnTo>
                    <a:pt x="13946" y="1846"/>
                  </a:lnTo>
                  <a:lnTo>
                    <a:pt x="13996" y="1862"/>
                  </a:lnTo>
                  <a:lnTo>
                    <a:pt x="14046" y="1846"/>
                  </a:lnTo>
                  <a:lnTo>
                    <a:pt x="14096" y="1829"/>
                  </a:lnTo>
                  <a:lnTo>
                    <a:pt x="14112" y="1779"/>
                  </a:lnTo>
                  <a:lnTo>
                    <a:pt x="14129" y="1729"/>
                  </a:lnTo>
                  <a:lnTo>
                    <a:pt x="14112" y="1663"/>
                  </a:lnTo>
                  <a:lnTo>
                    <a:pt x="14096" y="1629"/>
                  </a:lnTo>
                  <a:lnTo>
                    <a:pt x="14046" y="1596"/>
                  </a:lnTo>
                  <a:close/>
                  <a:moveTo>
                    <a:pt x="4356" y="3175"/>
                  </a:moveTo>
                  <a:lnTo>
                    <a:pt x="4306" y="3208"/>
                  </a:lnTo>
                  <a:lnTo>
                    <a:pt x="4273" y="3258"/>
                  </a:lnTo>
                  <a:lnTo>
                    <a:pt x="4273" y="3308"/>
                  </a:lnTo>
                  <a:lnTo>
                    <a:pt x="4273" y="3358"/>
                  </a:lnTo>
                  <a:lnTo>
                    <a:pt x="4306" y="3408"/>
                  </a:lnTo>
                  <a:lnTo>
                    <a:pt x="4356" y="3441"/>
                  </a:lnTo>
                  <a:lnTo>
                    <a:pt x="4455" y="3441"/>
                  </a:lnTo>
                  <a:lnTo>
                    <a:pt x="4505" y="3408"/>
                  </a:lnTo>
                  <a:lnTo>
                    <a:pt x="4522" y="3358"/>
                  </a:lnTo>
                  <a:lnTo>
                    <a:pt x="4538" y="3308"/>
                  </a:lnTo>
                  <a:lnTo>
                    <a:pt x="4522" y="3258"/>
                  </a:lnTo>
                  <a:lnTo>
                    <a:pt x="4505" y="3208"/>
                  </a:lnTo>
                  <a:lnTo>
                    <a:pt x="4455" y="3175"/>
                  </a:lnTo>
                  <a:close/>
                  <a:moveTo>
                    <a:pt x="6533" y="3175"/>
                  </a:moveTo>
                  <a:lnTo>
                    <a:pt x="6483" y="3192"/>
                  </a:lnTo>
                  <a:lnTo>
                    <a:pt x="6433" y="3208"/>
                  </a:lnTo>
                  <a:lnTo>
                    <a:pt x="6400" y="3258"/>
                  </a:lnTo>
                  <a:lnTo>
                    <a:pt x="6400" y="3308"/>
                  </a:lnTo>
                  <a:lnTo>
                    <a:pt x="6400" y="3358"/>
                  </a:lnTo>
                  <a:lnTo>
                    <a:pt x="6433" y="3408"/>
                  </a:lnTo>
                  <a:lnTo>
                    <a:pt x="6483" y="3441"/>
                  </a:lnTo>
                  <a:lnTo>
                    <a:pt x="6583" y="3441"/>
                  </a:lnTo>
                  <a:lnTo>
                    <a:pt x="6633" y="3408"/>
                  </a:lnTo>
                  <a:lnTo>
                    <a:pt x="6666" y="3358"/>
                  </a:lnTo>
                  <a:lnTo>
                    <a:pt x="6666" y="3308"/>
                  </a:lnTo>
                  <a:lnTo>
                    <a:pt x="6666" y="3258"/>
                  </a:lnTo>
                  <a:lnTo>
                    <a:pt x="6633" y="3208"/>
                  </a:lnTo>
                  <a:lnTo>
                    <a:pt x="6583" y="3192"/>
                  </a:lnTo>
                  <a:lnTo>
                    <a:pt x="6533" y="3175"/>
                  </a:lnTo>
                  <a:close/>
                  <a:moveTo>
                    <a:pt x="8661" y="3175"/>
                  </a:moveTo>
                  <a:lnTo>
                    <a:pt x="8611" y="3192"/>
                  </a:lnTo>
                  <a:lnTo>
                    <a:pt x="8561" y="3208"/>
                  </a:lnTo>
                  <a:lnTo>
                    <a:pt x="8544" y="3258"/>
                  </a:lnTo>
                  <a:lnTo>
                    <a:pt x="8528" y="3308"/>
                  </a:lnTo>
                  <a:lnTo>
                    <a:pt x="8544" y="3358"/>
                  </a:lnTo>
                  <a:lnTo>
                    <a:pt x="8561" y="3408"/>
                  </a:lnTo>
                  <a:lnTo>
                    <a:pt x="8611" y="3441"/>
                  </a:lnTo>
                  <a:lnTo>
                    <a:pt x="8710" y="3441"/>
                  </a:lnTo>
                  <a:lnTo>
                    <a:pt x="8760" y="3408"/>
                  </a:lnTo>
                  <a:lnTo>
                    <a:pt x="8793" y="3358"/>
                  </a:lnTo>
                  <a:lnTo>
                    <a:pt x="8793" y="3308"/>
                  </a:lnTo>
                  <a:lnTo>
                    <a:pt x="8793" y="3258"/>
                  </a:lnTo>
                  <a:lnTo>
                    <a:pt x="8760" y="3208"/>
                  </a:lnTo>
                  <a:lnTo>
                    <a:pt x="8710" y="3192"/>
                  </a:lnTo>
                  <a:lnTo>
                    <a:pt x="8661" y="3175"/>
                  </a:lnTo>
                  <a:close/>
                  <a:moveTo>
                    <a:pt x="10788" y="3175"/>
                  </a:moveTo>
                  <a:lnTo>
                    <a:pt x="10738" y="3192"/>
                  </a:lnTo>
                  <a:lnTo>
                    <a:pt x="10705" y="3208"/>
                  </a:lnTo>
                  <a:lnTo>
                    <a:pt x="10672" y="3258"/>
                  </a:lnTo>
                  <a:lnTo>
                    <a:pt x="10655" y="3308"/>
                  </a:lnTo>
                  <a:lnTo>
                    <a:pt x="10672" y="3358"/>
                  </a:lnTo>
                  <a:lnTo>
                    <a:pt x="10705" y="3408"/>
                  </a:lnTo>
                  <a:lnTo>
                    <a:pt x="10738" y="3441"/>
                  </a:lnTo>
                  <a:lnTo>
                    <a:pt x="10855" y="3441"/>
                  </a:lnTo>
                  <a:lnTo>
                    <a:pt x="10888" y="3408"/>
                  </a:lnTo>
                  <a:lnTo>
                    <a:pt x="10921" y="3358"/>
                  </a:lnTo>
                  <a:lnTo>
                    <a:pt x="10938" y="3308"/>
                  </a:lnTo>
                  <a:lnTo>
                    <a:pt x="10921" y="3258"/>
                  </a:lnTo>
                  <a:lnTo>
                    <a:pt x="10888" y="3208"/>
                  </a:lnTo>
                  <a:lnTo>
                    <a:pt x="10855" y="3192"/>
                  </a:lnTo>
                  <a:lnTo>
                    <a:pt x="10788" y="3175"/>
                  </a:lnTo>
                  <a:close/>
                  <a:moveTo>
                    <a:pt x="12932" y="3175"/>
                  </a:moveTo>
                  <a:lnTo>
                    <a:pt x="12882" y="3192"/>
                  </a:lnTo>
                  <a:lnTo>
                    <a:pt x="12832" y="3208"/>
                  </a:lnTo>
                  <a:lnTo>
                    <a:pt x="12799" y="3258"/>
                  </a:lnTo>
                  <a:lnTo>
                    <a:pt x="12799" y="3308"/>
                  </a:lnTo>
                  <a:lnTo>
                    <a:pt x="12799" y="3358"/>
                  </a:lnTo>
                  <a:lnTo>
                    <a:pt x="12832" y="3408"/>
                  </a:lnTo>
                  <a:lnTo>
                    <a:pt x="12882" y="3441"/>
                  </a:lnTo>
                  <a:lnTo>
                    <a:pt x="12982" y="3441"/>
                  </a:lnTo>
                  <a:lnTo>
                    <a:pt x="13032" y="3408"/>
                  </a:lnTo>
                  <a:lnTo>
                    <a:pt x="13048" y="3358"/>
                  </a:lnTo>
                  <a:lnTo>
                    <a:pt x="13065" y="3308"/>
                  </a:lnTo>
                  <a:lnTo>
                    <a:pt x="13048" y="3258"/>
                  </a:lnTo>
                  <a:lnTo>
                    <a:pt x="13032" y="3208"/>
                  </a:lnTo>
                  <a:lnTo>
                    <a:pt x="12982" y="3192"/>
                  </a:lnTo>
                  <a:lnTo>
                    <a:pt x="12932" y="3175"/>
                  </a:lnTo>
                  <a:close/>
                  <a:moveTo>
                    <a:pt x="3342" y="4754"/>
                  </a:moveTo>
                  <a:lnTo>
                    <a:pt x="3292" y="4771"/>
                  </a:lnTo>
                  <a:lnTo>
                    <a:pt x="3242" y="4804"/>
                  </a:lnTo>
                  <a:lnTo>
                    <a:pt x="3209" y="4837"/>
                  </a:lnTo>
                  <a:lnTo>
                    <a:pt x="3209" y="4887"/>
                  </a:lnTo>
                  <a:lnTo>
                    <a:pt x="3209" y="4954"/>
                  </a:lnTo>
                  <a:lnTo>
                    <a:pt x="3242" y="4987"/>
                  </a:lnTo>
                  <a:lnTo>
                    <a:pt x="3292" y="5020"/>
                  </a:lnTo>
                  <a:lnTo>
                    <a:pt x="3342" y="5037"/>
                  </a:lnTo>
                  <a:lnTo>
                    <a:pt x="3392" y="5020"/>
                  </a:lnTo>
                  <a:lnTo>
                    <a:pt x="3425" y="4987"/>
                  </a:lnTo>
                  <a:lnTo>
                    <a:pt x="3458" y="4954"/>
                  </a:lnTo>
                  <a:lnTo>
                    <a:pt x="3475" y="4887"/>
                  </a:lnTo>
                  <a:lnTo>
                    <a:pt x="3458" y="4837"/>
                  </a:lnTo>
                  <a:lnTo>
                    <a:pt x="3425" y="4804"/>
                  </a:lnTo>
                  <a:lnTo>
                    <a:pt x="3392" y="4771"/>
                  </a:lnTo>
                  <a:lnTo>
                    <a:pt x="3342" y="4754"/>
                  </a:lnTo>
                  <a:close/>
                  <a:moveTo>
                    <a:pt x="5469" y="4754"/>
                  </a:moveTo>
                  <a:lnTo>
                    <a:pt x="5419" y="4771"/>
                  </a:lnTo>
                  <a:lnTo>
                    <a:pt x="5370" y="4804"/>
                  </a:lnTo>
                  <a:lnTo>
                    <a:pt x="5336" y="4837"/>
                  </a:lnTo>
                  <a:lnTo>
                    <a:pt x="5336" y="4904"/>
                  </a:lnTo>
                  <a:lnTo>
                    <a:pt x="5336" y="4954"/>
                  </a:lnTo>
                  <a:lnTo>
                    <a:pt x="5370" y="4987"/>
                  </a:lnTo>
                  <a:lnTo>
                    <a:pt x="5419" y="5020"/>
                  </a:lnTo>
                  <a:lnTo>
                    <a:pt x="5469" y="5037"/>
                  </a:lnTo>
                  <a:lnTo>
                    <a:pt x="5519" y="5020"/>
                  </a:lnTo>
                  <a:lnTo>
                    <a:pt x="5569" y="4987"/>
                  </a:lnTo>
                  <a:lnTo>
                    <a:pt x="5586" y="4954"/>
                  </a:lnTo>
                  <a:lnTo>
                    <a:pt x="5602" y="4904"/>
                  </a:lnTo>
                  <a:lnTo>
                    <a:pt x="5586" y="4837"/>
                  </a:lnTo>
                  <a:lnTo>
                    <a:pt x="5569" y="4804"/>
                  </a:lnTo>
                  <a:lnTo>
                    <a:pt x="5519" y="4771"/>
                  </a:lnTo>
                  <a:lnTo>
                    <a:pt x="5469" y="4754"/>
                  </a:lnTo>
                  <a:close/>
                  <a:moveTo>
                    <a:pt x="7597" y="4754"/>
                  </a:moveTo>
                  <a:lnTo>
                    <a:pt x="7547" y="4771"/>
                  </a:lnTo>
                  <a:lnTo>
                    <a:pt x="7497" y="4804"/>
                  </a:lnTo>
                  <a:lnTo>
                    <a:pt x="7480" y="4837"/>
                  </a:lnTo>
                  <a:lnTo>
                    <a:pt x="7464" y="4904"/>
                  </a:lnTo>
                  <a:lnTo>
                    <a:pt x="7480" y="4954"/>
                  </a:lnTo>
                  <a:lnTo>
                    <a:pt x="7497" y="4987"/>
                  </a:lnTo>
                  <a:lnTo>
                    <a:pt x="7547" y="5020"/>
                  </a:lnTo>
                  <a:lnTo>
                    <a:pt x="7597" y="5037"/>
                  </a:lnTo>
                  <a:lnTo>
                    <a:pt x="7647" y="5020"/>
                  </a:lnTo>
                  <a:lnTo>
                    <a:pt x="7696" y="4987"/>
                  </a:lnTo>
                  <a:lnTo>
                    <a:pt x="7730" y="4954"/>
                  </a:lnTo>
                  <a:lnTo>
                    <a:pt x="7730" y="4904"/>
                  </a:lnTo>
                  <a:lnTo>
                    <a:pt x="7730" y="4837"/>
                  </a:lnTo>
                  <a:lnTo>
                    <a:pt x="7696" y="4804"/>
                  </a:lnTo>
                  <a:lnTo>
                    <a:pt x="7647" y="4771"/>
                  </a:lnTo>
                  <a:lnTo>
                    <a:pt x="7597" y="4754"/>
                  </a:lnTo>
                  <a:close/>
                  <a:moveTo>
                    <a:pt x="9724" y="4754"/>
                  </a:moveTo>
                  <a:lnTo>
                    <a:pt x="9674" y="4771"/>
                  </a:lnTo>
                  <a:lnTo>
                    <a:pt x="9641" y="4804"/>
                  </a:lnTo>
                  <a:lnTo>
                    <a:pt x="9608" y="4837"/>
                  </a:lnTo>
                  <a:lnTo>
                    <a:pt x="9591" y="4904"/>
                  </a:lnTo>
                  <a:lnTo>
                    <a:pt x="9608" y="4954"/>
                  </a:lnTo>
                  <a:lnTo>
                    <a:pt x="9641" y="4987"/>
                  </a:lnTo>
                  <a:lnTo>
                    <a:pt x="9674" y="5020"/>
                  </a:lnTo>
                  <a:lnTo>
                    <a:pt x="9724" y="5037"/>
                  </a:lnTo>
                  <a:lnTo>
                    <a:pt x="9791" y="5020"/>
                  </a:lnTo>
                  <a:lnTo>
                    <a:pt x="9824" y="4987"/>
                  </a:lnTo>
                  <a:lnTo>
                    <a:pt x="9857" y="4954"/>
                  </a:lnTo>
                  <a:lnTo>
                    <a:pt x="9874" y="4904"/>
                  </a:lnTo>
                  <a:lnTo>
                    <a:pt x="9857" y="4837"/>
                  </a:lnTo>
                  <a:lnTo>
                    <a:pt x="9824" y="4804"/>
                  </a:lnTo>
                  <a:lnTo>
                    <a:pt x="9791" y="4771"/>
                  </a:lnTo>
                  <a:lnTo>
                    <a:pt x="9724" y="4754"/>
                  </a:lnTo>
                  <a:close/>
                  <a:moveTo>
                    <a:pt x="11868" y="4754"/>
                  </a:moveTo>
                  <a:lnTo>
                    <a:pt x="11802" y="4771"/>
                  </a:lnTo>
                  <a:lnTo>
                    <a:pt x="11769" y="4804"/>
                  </a:lnTo>
                  <a:lnTo>
                    <a:pt x="11735" y="4837"/>
                  </a:lnTo>
                  <a:lnTo>
                    <a:pt x="11719" y="4904"/>
                  </a:lnTo>
                  <a:lnTo>
                    <a:pt x="11735" y="4954"/>
                  </a:lnTo>
                  <a:lnTo>
                    <a:pt x="11769" y="4987"/>
                  </a:lnTo>
                  <a:lnTo>
                    <a:pt x="11802" y="5020"/>
                  </a:lnTo>
                  <a:lnTo>
                    <a:pt x="11868" y="5037"/>
                  </a:lnTo>
                  <a:lnTo>
                    <a:pt x="11918" y="5020"/>
                  </a:lnTo>
                  <a:lnTo>
                    <a:pt x="11951" y="4987"/>
                  </a:lnTo>
                  <a:lnTo>
                    <a:pt x="11985" y="4954"/>
                  </a:lnTo>
                  <a:lnTo>
                    <a:pt x="12001" y="4904"/>
                  </a:lnTo>
                  <a:lnTo>
                    <a:pt x="11985" y="4837"/>
                  </a:lnTo>
                  <a:lnTo>
                    <a:pt x="11951" y="4804"/>
                  </a:lnTo>
                  <a:lnTo>
                    <a:pt x="11918" y="4771"/>
                  </a:lnTo>
                  <a:lnTo>
                    <a:pt x="11868" y="4754"/>
                  </a:lnTo>
                  <a:close/>
                  <a:moveTo>
                    <a:pt x="13946" y="4771"/>
                  </a:moveTo>
                  <a:lnTo>
                    <a:pt x="13896" y="4804"/>
                  </a:lnTo>
                  <a:lnTo>
                    <a:pt x="13863" y="4854"/>
                  </a:lnTo>
                  <a:lnTo>
                    <a:pt x="13863" y="4904"/>
                  </a:lnTo>
                  <a:lnTo>
                    <a:pt x="13863" y="4954"/>
                  </a:lnTo>
                  <a:lnTo>
                    <a:pt x="13896" y="4987"/>
                  </a:lnTo>
                  <a:lnTo>
                    <a:pt x="13946" y="5020"/>
                  </a:lnTo>
                  <a:lnTo>
                    <a:pt x="13996" y="5037"/>
                  </a:lnTo>
                  <a:lnTo>
                    <a:pt x="14046" y="5020"/>
                  </a:lnTo>
                  <a:lnTo>
                    <a:pt x="14096" y="5004"/>
                  </a:lnTo>
                  <a:lnTo>
                    <a:pt x="14112" y="4954"/>
                  </a:lnTo>
                  <a:lnTo>
                    <a:pt x="14129" y="4904"/>
                  </a:lnTo>
                  <a:lnTo>
                    <a:pt x="14112" y="4837"/>
                  </a:lnTo>
                  <a:lnTo>
                    <a:pt x="14096" y="4804"/>
                  </a:lnTo>
                  <a:lnTo>
                    <a:pt x="14046" y="4771"/>
                  </a:lnTo>
                  <a:close/>
                  <a:moveTo>
                    <a:pt x="2212" y="6350"/>
                  </a:moveTo>
                  <a:lnTo>
                    <a:pt x="2178" y="6383"/>
                  </a:lnTo>
                  <a:lnTo>
                    <a:pt x="2162" y="6466"/>
                  </a:lnTo>
                  <a:lnTo>
                    <a:pt x="2145" y="6549"/>
                  </a:lnTo>
                  <a:lnTo>
                    <a:pt x="2162" y="6583"/>
                  </a:lnTo>
                  <a:lnTo>
                    <a:pt x="2195" y="6599"/>
                  </a:lnTo>
                  <a:lnTo>
                    <a:pt x="2228" y="6616"/>
                  </a:lnTo>
                  <a:lnTo>
                    <a:pt x="2328" y="6616"/>
                  </a:lnTo>
                  <a:lnTo>
                    <a:pt x="2361" y="6583"/>
                  </a:lnTo>
                  <a:lnTo>
                    <a:pt x="2394" y="6533"/>
                  </a:lnTo>
                  <a:lnTo>
                    <a:pt x="2411" y="6483"/>
                  </a:lnTo>
                  <a:lnTo>
                    <a:pt x="2394" y="6433"/>
                  </a:lnTo>
                  <a:lnTo>
                    <a:pt x="2361" y="6383"/>
                  </a:lnTo>
                  <a:lnTo>
                    <a:pt x="2328" y="6350"/>
                  </a:lnTo>
                  <a:close/>
                  <a:moveTo>
                    <a:pt x="4406" y="6350"/>
                  </a:moveTo>
                  <a:lnTo>
                    <a:pt x="4356" y="6366"/>
                  </a:lnTo>
                  <a:lnTo>
                    <a:pt x="4306" y="6383"/>
                  </a:lnTo>
                  <a:lnTo>
                    <a:pt x="4273" y="6433"/>
                  </a:lnTo>
                  <a:lnTo>
                    <a:pt x="4273" y="6483"/>
                  </a:lnTo>
                  <a:lnTo>
                    <a:pt x="4273" y="6533"/>
                  </a:lnTo>
                  <a:lnTo>
                    <a:pt x="4306" y="6583"/>
                  </a:lnTo>
                  <a:lnTo>
                    <a:pt x="4356" y="6616"/>
                  </a:lnTo>
                  <a:lnTo>
                    <a:pt x="4455" y="6616"/>
                  </a:lnTo>
                  <a:lnTo>
                    <a:pt x="4505" y="6583"/>
                  </a:lnTo>
                  <a:lnTo>
                    <a:pt x="4522" y="6533"/>
                  </a:lnTo>
                  <a:lnTo>
                    <a:pt x="4538" y="6483"/>
                  </a:lnTo>
                  <a:lnTo>
                    <a:pt x="4522" y="6433"/>
                  </a:lnTo>
                  <a:lnTo>
                    <a:pt x="4505" y="6383"/>
                  </a:lnTo>
                  <a:lnTo>
                    <a:pt x="4455" y="6366"/>
                  </a:lnTo>
                  <a:lnTo>
                    <a:pt x="4406" y="6350"/>
                  </a:lnTo>
                  <a:close/>
                  <a:moveTo>
                    <a:pt x="6533" y="6350"/>
                  </a:moveTo>
                  <a:lnTo>
                    <a:pt x="6483" y="6366"/>
                  </a:lnTo>
                  <a:lnTo>
                    <a:pt x="6433" y="6383"/>
                  </a:lnTo>
                  <a:lnTo>
                    <a:pt x="6400" y="6433"/>
                  </a:lnTo>
                  <a:lnTo>
                    <a:pt x="6400" y="6483"/>
                  </a:lnTo>
                  <a:lnTo>
                    <a:pt x="6400" y="6533"/>
                  </a:lnTo>
                  <a:lnTo>
                    <a:pt x="6433" y="6583"/>
                  </a:lnTo>
                  <a:lnTo>
                    <a:pt x="6483" y="6616"/>
                  </a:lnTo>
                  <a:lnTo>
                    <a:pt x="6583" y="6616"/>
                  </a:lnTo>
                  <a:lnTo>
                    <a:pt x="6633" y="6583"/>
                  </a:lnTo>
                  <a:lnTo>
                    <a:pt x="6666" y="6533"/>
                  </a:lnTo>
                  <a:lnTo>
                    <a:pt x="6666" y="6483"/>
                  </a:lnTo>
                  <a:lnTo>
                    <a:pt x="6666" y="6433"/>
                  </a:lnTo>
                  <a:lnTo>
                    <a:pt x="6633" y="6383"/>
                  </a:lnTo>
                  <a:lnTo>
                    <a:pt x="6583" y="6366"/>
                  </a:lnTo>
                  <a:lnTo>
                    <a:pt x="6533" y="6350"/>
                  </a:lnTo>
                  <a:close/>
                  <a:moveTo>
                    <a:pt x="8661" y="6350"/>
                  </a:moveTo>
                  <a:lnTo>
                    <a:pt x="8611" y="6366"/>
                  </a:lnTo>
                  <a:lnTo>
                    <a:pt x="8561" y="6383"/>
                  </a:lnTo>
                  <a:lnTo>
                    <a:pt x="8544" y="6433"/>
                  </a:lnTo>
                  <a:lnTo>
                    <a:pt x="8528" y="6483"/>
                  </a:lnTo>
                  <a:lnTo>
                    <a:pt x="8544" y="6533"/>
                  </a:lnTo>
                  <a:lnTo>
                    <a:pt x="8561" y="6583"/>
                  </a:lnTo>
                  <a:lnTo>
                    <a:pt x="8611" y="6616"/>
                  </a:lnTo>
                  <a:lnTo>
                    <a:pt x="8710" y="6616"/>
                  </a:lnTo>
                  <a:lnTo>
                    <a:pt x="8760" y="6583"/>
                  </a:lnTo>
                  <a:lnTo>
                    <a:pt x="8793" y="6533"/>
                  </a:lnTo>
                  <a:lnTo>
                    <a:pt x="8793" y="6483"/>
                  </a:lnTo>
                  <a:lnTo>
                    <a:pt x="8793" y="6433"/>
                  </a:lnTo>
                  <a:lnTo>
                    <a:pt x="8760" y="6383"/>
                  </a:lnTo>
                  <a:lnTo>
                    <a:pt x="8710" y="6366"/>
                  </a:lnTo>
                  <a:lnTo>
                    <a:pt x="8661" y="6350"/>
                  </a:lnTo>
                  <a:close/>
                  <a:moveTo>
                    <a:pt x="10788" y="6350"/>
                  </a:moveTo>
                  <a:lnTo>
                    <a:pt x="10738" y="6366"/>
                  </a:lnTo>
                  <a:lnTo>
                    <a:pt x="10705" y="6383"/>
                  </a:lnTo>
                  <a:lnTo>
                    <a:pt x="10672" y="6433"/>
                  </a:lnTo>
                  <a:lnTo>
                    <a:pt x="10655" y="6483"/>
                  </a:lnTo>
                  <a:lnTo>
                    <a:pt x="10672" y="6533"/>
                  </a:lnTo>
                  <a:lnTo>
                    <a:pt x="10705" y="6583"/>
                  </a:lnTo>
                  <a:lnTo>
                    <a:pt x="10738" y="6616"/>
                  </a:lnTo>
                  <a:lnTo>
                    <a:pt x="10855" y="6616"/>
                  </a:lnTo>
                  <a:lnTo>
                    <a:pt x="10888" y="6583"/>
                  </a:lnTo>
                  <a:lnTo>
                    <a:pt x="10921" y="6533"/>
                  </a:lnTo>
                  <a:lnTo>
                    <a:pt x="10938" y="6483"/>
                  </a:lnTo>
                  <a:lnTo>
                    <a:pt x="10921" y="6433"/>
                  </a:lnTo>
                  <a:lnTo>
                    <a:pt x="10888" y="6383"/>
                  </a:lnTo>
                  <a:lnTo>
                    <a:pt x="10855" y="6366"/>
                  </a:lnTo>
                  <a:lnTo>
                    <a:pt x="10788" y="6350"/>
                  </a:lnTo>
                  <a:close/>
                  <a:moveTo>
                    <a:pt x="12932" y="6350"/>
                  </a:moveTo>
                  <a:lnTo>
                    <a:pt x="12866" y="6366"/>
                  </a:lnTo>
                  <a:lnTo>
                    <a:pt x="12832" y="6383"/>
                  </a:lnTo>
                  <a:lnTo>
                    <a:pt x="12799" y="6433"/>
                  </a:lnTo>
                  <a:lnTo>
                    <a:pt x="12799" y="6483"/>
                  </a:lnTo>
                  <a:lnTo>
                    <a:pt x="12799" y="6533"/>
                  </a:lnTo>
                  <a:lnTo>
                    <a:pt x="12832" y="6583"/>
                  </a:lnTo>
                  <a:lnTo>
                    <a:pt x="12882" y="6616"/>
                  </a:lnTo>
                  <a:lnTo>
                    <a:pt x="12982" y="6616"/>
                  </a:lnTo>
                  <a:lnTo>
                    <a:pt x="13032" y="6583"/>
                  </a:lnTo>
                  <a:lnTo>
                    <a:pt x="13048" y="6533"/>
                  </a:lnTo>
                  <a:lnTo>
                    <a:pt x="13065" y="6483"/>
                  </a:lnTo>
                  <a:lnTo>
                    <a:pt x="13048" y="6433"/>
                  </a:lnTo>
                  <a:lnTo>
                    <a:pt x="13032" y="6383"/>
                  </a:lnTo>
                  <a:lnTo>
                    <a:pt x="12982" y="6366"/>
                  </a:lnTo>
                  <a:lnTo>
                    <a:pt x="12932" y="6350"/>
                  </a:lnTo>
                  <a:close/>
                  <a:moveTo>
                    <a:pt x="3342" y="7929"/>
                  </a:moveTo>
                  <a:lnTo>
                    <a:pt x="3292" y="7945"/>
                  </a:lnTo>
                  <a:lnTo>
                    <a:pt x="3242" y="7979"/>
                  </a:lnTo>
                  <a:lnTo>
                    <a:pt x="3209" y="8012"/>
                  </a:lnTo>
                  <a:lnTo>
                    <a:pt x="3209" y="8062"/>
                  </a:lnTo>
                  <a:lnTo>
                    <a:pt x="3209" y="8128"/>
                  </a:lnTo>
                  <a:lnTo>
                    <a:pt x="3242" y="8162"/>
                  </a:lnTo>
                  <a:lnTo>
                    <a:pt x="3292" y="8195"/>
                  </a:lnTo>
                  <a:lnTo>
                    <a:pt x="3342" y="8211"/>
                  </a:lnTo>
                  <a:lnTo>
                    <a:pt x="3392" y="8195"/>
                  </a:lnTo>
                  <a:lnTo>
                    <a:pt x="3425" y="8162"/>
                  </a:lnTo>
                  <a:lnTo>
                    <a:pt x="3458" y="8128"/>
                  </a:lnTo>
                  <a:lnTo>
                    <a:pt x="3475" y="8062"/>
                  </a:lnTo>
                  <a:lnTo>
                    <a:pt x="3458" y="8012"/>
                  </a:lnTo>
                  <a:lnTo>
                    <a:pt x="3425" y="7979"/>
                  </a:lnTo>
                  <a:lnTo>
                    <a:pt x="3392" y="7945"/>
                  </a:lnTo>
                  <a:lnTo>
                    <a:pt x="3342" y="7929"/>
                  </a:lnTo>
                  <a:close/>
                  <a:moveTo>
                    <a:pt x="5469" y="7929"/>
                  </a:moveTo>
                  <a:lnTo>
                    <a:pt x="5419" y="7945"/>
                  </a:lnTo>
                  <a:lnTo>
                    <a:pt x="5370" y="7979"/>
                  </a:lnTo>
                  <a:lnTo>
                    <a:pt x="5336" y="8012"/>
                  </a:lnTo>
                  <a:lnTo>
                    <a:pt x="5336" y="8078"/>
                  </a:lnTo>
                  <a:lnTo>
                    <a:pt x="5336" y="8128"/>
                  </a:lnTo>
                  <a:lnTo>
                    <a:pt x="5370" y="8162"/>
                  </a:lnTo>
                  <a:lnTo>
                    <a:pt x="5419" y="8195"/>
                  </a:lnTo>
                  <a:lnTo>
                    <a:pt x="5469" y="8211"/>
                  </a:lnTo>
                  <a:lnTo>
                    <a:pt x="5519" y="8195"/>
                  </a:lnTo>
                  <a:lnTo>
                    <a:pt x="5569" y="8162"/>
                  </a:lnTo>
                  <a:lnTo>
                    <a:pt x="5586" y="8128"/>
                  </a:lnTo>
                  <a:lnTo>
                    <a:pt x="5602" y="8078"/>
                  </a:lnTo>
                  <a:lnTo>
                    <a:pt x="5586" y="8012"/>
                  </a:lnTo>
                  <a:lnTo>
                    <a:pt x="5569" y="7979"/>
                  </a:lnTo>
                  <a:lnTo>
                    <a:pt x="5519" y="7945"/>
                  </a:lnTo>
                  <a:lnTo>
                    <a:pt x="5469" y="7929"/>
                  </a:lnTo>
                  <a:close/>
                  <a:moveTo>
                    <a:pt x="7597" y="7929"/>
                  </a:moveTo>
                  <a:lnTo>
                    <a:pt x="7547" y="7945"/>
                  </a:lnTo>
                  <a:lnTo>
                    <a:pt x="7497" y="7979"/>
                  </a:lnTo>
                  <a:lnTo>
                    <a:pt x="7480" y="8012"/>
                  </a:lnTo>
                  <a:lnTo>
                    <a:pt x="7464" y="8078"/>
                  </a:lnTo>
                  <a:lnTo>
                    <a:pt x="7480" y="8128"/>
                  </a:lnTo>
                  <a:lnTo>
                    <a:pt x="7497" y="8162"/>
                  </a:lnTo>
                  <a:lnTo>
                    <a:pt x="7547" y="8195"/>
                  </a:lnTo>
                  <a:lnTo>
                    <a:pt x="7597" y="8211"/>
                  </a:lnTo>
                  <a:lnTo>
                    <a:pt x="7647" y="8195"/>
                  </a:lnTo>
                  <a:lnTo>
                    <a:pt x="7696" y="8162"/>
                  </a:lnTo>
                  <a:lnTo>
                    <a:pt x="7730" y="8128"/>
                  </a:lnTo>
                  <a:lnTo>
                    <a:pt x="7730" y="8078"/>
                  </a:lnTo>
                  <a:lnTo>
                    <a:pt x="7730" y="8012"/>
                  </a:lnTo>
                  <a:lnTo>
                    <a:pt x="7696" y="7979"/>
                  </a:lnTo>
                  <a:lnTo>
                    <a:pt x="7647" y="7945"/>
                  </a:lnTo>
                  <a:lnTo>
                    <a:pt x="7597" y="7929"/>
                  </a:lnTo>
                  <a:close/>
                  <a:moveTo>
                    <a:pt x="9724" y="7929"/>
                  </a:moveTo>
                  <a:lnTo>
                    <a:pt x="9674" y="7945"/>
                  </a:lnTo>
                  <a:lnTo>
                    <a:pt x="9641" y="7979"/>
                  </a:lnTo>
                  <a:lnTo>
                    <a:pt x="9608" y="8012"/>
                  </a:lnTo>
                  <a:lnTo>
                    <a:pt x="9591" y="8078"/>
                  </a:lnTo>
                  <a:lnTo>
                    <a:pt x="9608" y="8128"/>
                  </a:lnTo>
                  <a:lnTo>
                    <a:pt x="9641" y="8162"/>
                  </a:lnTo>
                  <a:lnTo>
                    <a:pt x="9674" y="8195"/>
                  </a:lnTo>
                  <a:lnTo>
                    <a:pt x="9724" y="8211"/>
                  </a:lnTo>
                  <a:lnTo>
                    <a:pt x="9791" y="8195"/>
                  </a:lnTo>
                  <a:lnTo>
                    <a:pt x="9824" y="8162"/>
                  </a:lnTo>
                  <a:lnTo>
                    <a:pt x="9857" y="8128"/>
                  </a:lnTo>
                  <a:lnTo>
                    <a:pt x="9874" y="8078"/>
                  </a:lnTo>
                  <a:lnTo>
                    <a:pt x="9857" y="8012"/>
                  </a:lnTo>
                  <a:lnTo>
                    <a:pt x="9824" y="7979"/>
                  </a:lnTo>
                  <a:lnTo>
                    <a:pt x="9791" y="7945"/>
                  </a:lnTo>
                  <a:lnTo>
                    <a:pt x="9724" y="7929"/>
                  </a:lnTo>
                  <a:close/>
                  <a:moveTo>
                    <a:pt x="11868" y="7929"/>
                  </a:moveTo>
                  <a:lnTo>
                    <a:pt x="11802" y="7945"/>
                  </a:lnTo>
                  <a:lnTo>
                    <a:pt x="11769" y="7979"/>
                  </a:lnTo>
                  <a:lnTo>
                    <a:pt x="11735" y="8012"/>
                  </a:lnTo>
                  <a:lnTo>
                    <a:pt x="11719" y="8078"/>
                  </a:lnTo>
                  <a:lnTo>
                    <a:pt x="11735" y="8128"/>
                  </a:lnTo>
                  <a:lnTo>
                    <a:pt x="11769" y="8162"/>
                  </a:lnTo>
                  <a:lnTo>
                    <a:pt x="11802" y="8195"/>
                  </a:lnTo>
                  <a:lnTo>
                    <a:pt x="11868" y="8211"/>
                  </a:lnTo>
                  <a:lnTo>
                    <a:pt x="11918" y="8195"/>
                  </a:lnTo>
                  <a:lnTo>
                    <a:pt x="11951" y="8162"/>
                  </a:lnTo>
                  <a:lnTo>
                    <a:pt x="11985" y="8128"/>
                  </a:lnTo>
                  <a:lnTo>
                    <a:pt x="12001" y="8078"/>
                  </a:lnTo>
                  <a:lnTo>
                    <a:pt x="11985" y="8012"/>
                  </a:lnTo>
                  <a:lnTo>
                    <a:pt x="11951" y="7979"/>
                  </a:lnTo>
                  <a:lnTo>
                    <a:pt x="11918" y="7945"/>
                  </a:lnTo>
                  <a:lnTo>
                    <a:pt x="11868" y="7929"/>
                  </a:lnTo>
                  <a:close/>
                  <a:moveTo>
                    <a:pt x="13996" y="7929"/>
                  </a:moveTo>
                  <a:lnTo>
                    <a:pt x="13946" y="7945"/>
                  </a:lnTo>
                  <a:lnTo>
                    <a:pt x="13896" y="7979"/>
                  </a:lnTo>
                  <a:lnTo>
                    <a:pt x="13863" y="8012"/>
                  </a:lnTo>
                  <a:lnTo>
                    <a:pt x="13863" y="8078"/>
                  </a:lnTo>
                  <a:lnTo>
                    <a:pt x="13863" y="8128"/>
                  </a:lnTo>
                  <a:lnTo>
                    <a:pt x="13896" y="8162"/>
                  </a:lnTo>
                  <a:lnTo>
                    <a:pt x="13946" y="8195"/>
                  </a:lnTo>
                  <a:lnTo>
                    <a:pt x="13996" y="8211"/>
                  </a:lnTo>
                  <a:lnTo>
                    <a:pt x="14046" y="8195"/>
                  </a:lnTo>
                  <a:lnTo>
                    <a:pt x="14096" y="8162"/>
                  </a:lnTo>
                  <a:lnTo>
                    <a:pt x="14112" y="8128"/>
                  </a:lnTo>
                  <a:lnTo>
                    <a:pt x="14129" y="8078"/>
                  </a:lnTo>
                  <a:lnTo>
                    <a:pt x="14112" y="8012"/>
                  </a:lnTo>
                  <a:lnTo>
                    <a:pt x="14096" y="7979"/>
                  </a:lnTo>
                  <a:lnTo>
                    <a:pt x="14046" y="7945"/>
                  </a:lnTo>
                  <a:lnTo>
                    <a:pt x="13996" y="7929"/>
                  </a:lnTo>
                  <a:close/>
                  <a:moveTo>
                    <a:pt x="14943" y="9591"/>
                  </a:moveTo>
                  <a:lnTo>
                    <a:pt x="14927" y="9624"/>
                  </a:lnTo>
                  <a:lnTo>
                    <a:pt x="14927" y="9657"/>
                  </a:lnTo>
                  <a:lnTo>
                    <a:pt x="14943" y="9707"/>
                  </a:lnTo>
                  <a:lnTo>
                    <a:pt x="14977" y="9757"/>
                  </a:lnTo>
                  <a:lnTo>
                    <a:pt x="14943" y="9591"/>
                  </a:lnTo>
                  <a:close/>
                  <a:moveTo>
                    <a:pt x="2212" y="9524"/>
                  </a:moveTo>
                  <a:lnTo>
                    <a:pt x="2178" y="9558"/>
                  </a:lnTo>
                  <a:lnTo>
                    <a:pt x="2145" y="9608"/>
                  </a:lnTo>
                  <a:lnTo>
                    <a:pt x="2128" y="9657"/>
                  </a:lnTo>
                  <a:lnTo>
                    <a:pt x="2145" y="9707"/>
                  </a:lnTo>
                  <a:lnTo>
                    <a:pt x="2178" y="9757"/>
                  </a:lnTo>
                  <a:lnTo>
                    <a:pt x="2212" y="9774"/>
                  </a:lnTo>
                  <a:lnTo>
                    <a:pt x="2261" y="9790"/>
                  </a:lnTo>
                  <a:lnTo>
                    <a:pt x="2328" y="9774"/>
                  </a:lnTo>
                  <a:lnTo>
                    <a:pt x="2361" y="9757"/>
                  </a:lnTo>
                  <a:lnTo>
                    <a:pt x="2394" y="9707"/>
                  </a:lnTo>
                  <a:lnTo>
                    <a:pt x="2411" y="9657"/>
                  </a:lnTo>
                  <a:lnTo>
                    <a:pt x="2394" y="9608"/>
                  </a:lnTo>
                  <a:lnTo>
                    <a:pt x="2361" y="9558"/>
                  </a:lnTo>
                  <a:lnTo>
                    <a:pt x="2328" y="9524"/>
                  </a:lnTo>
                  <a:close/>
                  <a:moveTo>
                    <a:pt x="4356" y="9524"/>
                  </a:moveTo>
                  <a:lnTo>
                    <a:pt x="4306" y="9558"/>
                  </a:lnTo>
                  <a:lnTo>
                    <a:pt x="4273" y="9608"/>
                  </a:lnTo>
                  <a:lnTo>
                    <a:pt x="4273" y="9657"/>
                  </a:lnTo>
                  <a:lnTo>
                    <a:pt x="4273" y="9707"/>
                  </a:lnTo>
                  <a:lnTo>
                    <a:pt x="4306" y="9757"/>
                  </a:lnTo>
                  <a:lnTo>
                    <a:pt x="4356" y="9774"/>
                  </a:lnTo>
                  <a:lnTo>
                    <a:pt x="4406" y="9790"/>
                  </a:lnTo>
                  <a:lnTo>
                    <a:pt x="4455" y="9774"/>
                  </a:lnTo>
                  <a:lnTo>
                    <a:pt x="4505" y="9757"/>
                  </a:lnTo>
                  <a:lnTo>
                    <a:pt x="4522" y="9707"/>
                  </a:lnTo>
                  <a:lnTo>
                    <a:pt x="4538" y="9657"/>
                  </a:lnTo>
                  <a:lnTo>
                    <a:pt x="4522" y="9608"/>
                  </a:lnTo>
                  <a:lnTo>
                    <a:pt x="4505" y="9558"/>
                  </a:lnTo>
                  <a:lnTo>
                    <a:pt x="4455" y="9524"/>
                  </a:lnTo>
                  <a:close/>
                  <a:moveTo>
                    <a:pt x="6483" y="9524"/>
                  </a:moveTo>
                  <a:lnTo>
                    <a:pt x="6433" y="9558"/>
                  </a:lnTo>
                  <a:lnTo>
                    <a:pt x="6400" y="9608"/>
                  </a:lnTo>
                  <a:lnTo>
                    <a:pt x="6400" y="9657"/>
                  </a:lnTo>
                  <a:lnTo>
                    <a:pt x="6400" y="9707"/>
                  </a:lnTo>
                  <a:lnTo>
                    <a:pt x="6433" y="9757"/>
                  </a:lnTo>
                  <a:lnTo>
                    <a:pt x="6483" y="9790"/>
                  </a:lnTo>
                  <a:lnTo>
                    <a:pt x="6583" y="9790"/>
                  </a:lnTo>
                  <a:lnTo>
                    <a:pt x="6633" y="9757"/>
                  </a:lnTo>
                  <a:lnTo>
                    <a:pt x="6666" y="9707"/>
                  </a:lnTo>
                  <a:lnTo>
                    <a:pt x="6666" y="9657"/>
                  </a:lnTo>
                  <a:lnTo>
                    <a:pt x="6666" y="9608"/>
                  </a:lnTo>
                  <a:lnTo>
                    <a:pt x="6633" y="9558"/>
                  </a:lnTo>
                  <a:lnTo>
                    <a:pt x="6583" y="9524"/>
                  </a:lnTo>
                  <a:close/>
                  <a:moveTo>
                    <a:pt x="8611" y="9524"/>
                  </a:moveTo>
                  <a:lnTo>
                    <a:pt x="8561" y="9558"/>
                  </a:lnTo>
                  <a:lnTo>
                    <a:pt x="8544" y="9608"/>
                  </a:lnTo>
                  <a:lnTo>
                    <a:pt x="8528" y="9657"/>
                  </a:lnTo>
                  <a:lnTo>
                    <a:pt x="8544" y="9707"/>
                  </a:lnTo>
                  <a:lnTo>
                    <a:pt x="8561" y="9757"/>
                  </a:lnTo>
                  <a:lnTo>
                    <a:pt x="8611" y="9790"/>
                  </a:lnTo>
                  <a:lnTo>
                    <a:pt x="8710" y="9790"/>
                  </a:lnTo>
                  <a:lnTo>
                    <a:pt x="8760" y="9757"/>
                  </a:lnTo>
                  <a:lnTo>
                    <a:pt x="8793" y="9707"/>
                  </a:lnTo>
                  <a:lnTo>
                    <a:pt x="8793" y="9657"/>
                  </a:lnTo>
                  <a:lnTo>
                    <a:pt x="8810" y="9657"/>
                  </a:lnTo>
                  <a:lnTo>
                    <a:pt x="8793" y="9591"/>
                  </a:lnTo>
                  <a:lnTo>
                    <a:pt x="8760" y="9558"/>
                  </a:lnTo>
                  <a:lnTo>
                    <a:pt x="8710" y="9524"/>
                  </a:lnTo>
                  <a:close/>
                  <a:moveTo>
                    <a:pt x="10738" y="9524"/>
                  </a:moveTo>
                  <a:lnTo>
                    <a:pt x="10705" y="9558"/>
                  </a:lnTo>
                  <a:lnTo>
                    <a:pt x="10672" y="9608"/>
                  </a:lnTo>
                  <a:lnTo>
                    <a:pt x="10655" y="9657"/>
                  </a:lnTo>
                  <a:lnTo>
                    <a:pt x="10672" y="9707"/>
                  </a:lnTo>
                  <a:lnTo>
                    <a:pt x="10705" y="9757"/>
                  </a:lnTo>
                  <a:lnTo>
                    <a:pt x="10738" y="9790"/>
                  </a:lnTo>
                  <a:lnTo>
                    <a:pt x="10855" y="9790"/>
                  </a:lnTo>
                  <a:lnTo>
                    <a:pt x="10888" y="9757"/>
                  </a:lnTo>
                  <a:lnTo>
                    <a:pt x="10921" y="9707"/>
                  </a:lnTo>
                  <a:lnTo>
                    <a:pt x="10938" y="9657"/>
                  </a:lnTo>
                  <a:lnTo>
                    <a:pt x="10921" y="9608"/>
                  </a:lnTo>
                  <a:lnTo>
                    <a:pt x="10888" y="9558"/>
                  </a:lnTo>
                  <a:lnTo>
                    <a:pt x="10855" y="9524"/>
                  </a:lnTo>
                  <a:close/>
                  <a:moveTo>
                    <a:pt x="12882" y="9524"/>
                  </a:moveTo>
                  <a:lnTo>
                    <a:pt x="12832" y="9558"/>
                  </a:lnTo>
                  <a:lnTo>
                    <a:pt x="12799" y="9608"/>
                  </a:lnTo>
                  <a:lnTo>
                    <a:pt x="12799" y="9657"/>
                  </a:lnTo>
                  <a:lnTo>
                    <a:pt x="12799" y="9707"/>
                  </a:lnTo>
                  <a:lnTo>
                    <a:pt x="12832" y="9757"/>
                  </a:lnTo>
                  <a:lnTo>
                    <a:pt x="12882" y="9790"/>
                  </a:lnTo>
                  <a:lnTo>
                    <a:pt x="12982" y="9790"/>
                  </a:lnTo>
                  <a:lnTo>
                    <a:pt x="13032" y="9757"/>
                  </a:lnTo>
                  <a:lnTo>
                    <a:pt x="13048" y="9707"/>
                  </a:lnTo>
                  <a:lnTo>
                    <a:pt x="13065" y="9657"/>
                  </a:lnTo>
                  <a:lnTo>
                    <a:pt x="13048" y="9608"/>
                  </a:lnTo>
                  <a:lnTo>
                    <a:pt x="13032" y="9558"/>
                  </a:lnTo>
                  <a:lnTo>
                    <a:pt x="12982" y="9524"/>
                  </a:lnTo>
                  <a:close/>
                  <a:moveTo>
                    <a:pt x="3342" y="11103"/>
                  </a:moveTo>
                  <a:lnTo>
                    <a:pt x="3292" y="11120"/>
                  </a:lnTo>
                  <a:lnTo>
                    <a:pt x="3242" y="11153"/>
                  </a:lnTo>
                  <a:lnTo>
                    <a:pt x="3209" y="11187"/>
                  </a:lnTo>
                  <a:lnTo>
                    <a:pt x="3209" y="11236"/>
                  </a:lnTo>
                  <a:lnTo>
                    <a:pt x="3209" y="11303"/>
                  </a:lnTo>
                  <a:lnTo>
                    <a:pt x="3242" y="11336"/>
                  </a:lnTo>
                  <a:lnTo>
                    <a:pt x="3292" y="11369"/>
                  </a:lnTo>
                  <a:lnTo>
                    <a:pt x="3342" y="11386"/>
                  </a:lnTo>
                  <a:lnTo>
                    <a:pt x="3392" y="11369"/>
                  </a:lnTo>
                  <a:lnTo>
                    <a:pt x="3425" y="11336"/>
                  </a:lnTo>
                  <a:lnTo>
                    <a:pt x="3458" y="11303"/>
                  </a:lnTo>
                  <a:lnTo>
                    <a:pt x="3475" y="11236"/>
                  </a:lnTo>
                  <a:lnTo>
                    <a:pt x="3458" y="11187"/>
                  </a:lnTo>
                  <a:lnTo>
                    <a:pt x="3425" y="11153"/>
                  </a:lnTo>
                  <a:lnTo>
                    <a:pt x="3392" y="11120"/>
                  </a:lnTo>
                  <a:lnTo>
                    <a:pt x="3342" y="11103"/>
                  </a:lnTo>
                  <a:close/>
                  <a:moveTo>
                    <a:pt x="5469" y="11103"/>
                  </a:moveTo>
                  <a:lnTo>
                    <a:pt x="5419" y="11120"/>
                  </a:lnTo>
                  <a:lnTo>
                    <a:pt x="5370" y="11153"/>
                  </a:lnTo>
                  <a:lnTo>
                    <a:pt x="5336" y="11187"/>
                  </a:lnTo>
                  <a:lnTo>
                    <a:pt x="5336" y="11236"/>
                  </a:lnTo>
                  <a:lnTo>
                    <a:pt x="5336" y="11303"/>
                  </a:lnTo>
                  <a:lnTo>
                    <a:pt x="5370" y="11336"/>
                  </a:lnTo>
                  <a:lnTo>
                    <a:pt x="5419" y="11369"/>
                  </a:lnTo>
                  <a:lnTo>
                    <a:pt x="5469" y="11386"/>
                  </a:lnTo>
                  <a:lnTo>
                    <a:pt x="5519" y="11369"/>
                  </a:lnTo>
                  <a:lnTo>
                    <a:pt x="5569" y="11336"/>
                  </a:lnTo>
                  <a:lnTo>
                    <a:pt x="5586" y="11303"/>
                  </a:lnTo>
                  <a:lnTo>
                    <a:pt x="5602" y="11236"/>
                  </a:lnTo>
                  <a:lnTo>
                    <a:pt x="5586" y="11187"/>
                  </a:lnTo>
                  <a:lnTo>
                    <a:pt x="5569" y="11153"/>
                  </a:lnTo>
                  <a:lnTo>
                    <a:pt x="5519" y="11120"/>
                  </a:lnTo>
                  <a:lnTo>
                    <a:pt x="5469" y="11103"/>
                  </a:lnTo>
                  <a:close/>
                  <a:moveTo>
                    <a:pt x="7597" y="11103"/>
                  </a:moveTo>
                  <a:lnTo>
                    <a:pt x="7547" y="11120"/>
                  </a:lnTo>
                  <a:lnTo>
                    <a:pt x="7497" y="11153"/>
                  </a:lnTo>
                  <a:lnTo>
                    <a:pt x="7480" y="11187"/>
                  </a:lnTo>
                  <a:lnTo>
                    <a:pt x="7464" y="11236"/>
                  </a:lnTo>
                  <a:lnTo>
                    <a:pt x="7480" y="11303"/>
                  </a:lnTo>
                  <a:lnTo>
                    <a:pt x="7497" y="11336"/>
                  </a:lnTo>
                  <a:lnTo>
                    <a:pt x="7547" y="11369"/>
                  </a:lnTo>
                  <a:lnTo>
                    <a:pt x="7597" y="11386"/>
                  </a:lnTo>
                  <a:lnTo>
                    <a:pt x="7647" y="11369"/>
                  </a:lnTo>
                  <a:lnTo>
                    <a:pt x="7696" y="11336"/>
                  </a:lnTo>
                  <a:lnTo>
                    <a:pt x="7730" y="11303"/>
                  </a:lnTo>
                  <a:lnTo>
                    <a:pt x="7730" y="11236"/>
                  </a:lnTo>
                  <a:lnTo>
                    <a:pt x="7730" y="11187"/>
                  </a:lnTo>
                  <a:lnTo>
                    <a:pt x="7696" y="11153"/>
                  </a:lnTo>
                  <a:lnTo>
                    <a:pt x="7647" y="11120"/>
                  </a:lnTo>
                  <a:lnTo>
                    <a:pt x="7597" y="11103"/>
                  </a:lnTo>
                  <a:close/>
                  <a:moveTo>
                    <a:pt x="9724" y="11103"/>
                  </a:moveTo>
                  <a:lnTo>
                    <a:pt x="9674" y="11120"/>
                  </a:lnTo>
                  <a:lnTo>
                    <a:pt x="9641" y="11153"/>
                  </a:lnTo>
                  <a:lnTo>
                    <a:pt x="9608" y="11187"/>
                  </a:lnTo>
                  <a:lnTo>
                    <a:pt x="9591" y="11236"/>
                  </a:lnTo>
                  <a:lnTo>
                    <a:pt x="9608" y="11303"/>
                  </a:lnTo>
                  <a:lnTo>
                    <a:pt x="9641" y="11336"/>
                  </a:lnTo>
                  <a:lnTo>
                    <a:pt x="9674" y="11369"/>
                  </a:lnTo>
                  <a:lnTo>
                    <a:pt x="9724" y="11386"/>
                  </a:lnTo>
                  <a:lnTo>
                    <a:pt x="9791" y="11369"/>
                  </a:lnTo>
                  <a:lnTo>
                    <a:pt x="9824" y="11336"/>
                  </a:lnTo>
                  <a:lnTo>
                    <a:pt x="9857" y="11303"/>
                  </a:lnTo>
                  <a:lnTo>
                    <a:pt x="9874" y="11236"/>
                  </a:lnTo>
                  <a:lnTo>
                    <a:pt x="9857" y="11187"/>
                  </a:lnTo>
                  <a:lnTo>
                    <a:pt x="9824" y="11153"/>
                  </a:lnTo>
                  <a:lnTo>
                    <a:pt x="9791" y="11120"/>
                  </a:lnTo>
                  <a:lnTo>
                    <a:pt x="9724" y="11103"/>
                  </a:lnTo>
                  <a:close/>
                  <a:moveTo>
                    <a:pt x="11868" y="11103"/>
                  </a:moveTo>
                  <a:lnTo>
                    <a:pt x="11802" y="11120"/>
                  </a:lnTo>
                  <a:lnTo>
                    <a:pt x="11769" y="11153"/>
                  </a:lnTo>
                  <a:lnTo>
                    <a:pt x="11735" y="11187"/>
                  </a:lnTo>
                  <a:lnTo>
                    <a:pt x="11719" y="11236"/>
                  </a:lnTo>
                  <a:lnTo>
                    <a:pt x="11735" y="11303"/>
                  </a:lnTo>
                  <a:lnTo>
                    <a:pt x="11769" y="11336"/>
                  </a:lnTo>
                  <a:lnTo>
                    <a:pt x="11802" y="11369"/>
                  </a:lnTo>
                  <a:lnTo>
                    <a:pt x="11868" y="11386"/>
                  </a:lnTo>
                  <a:lnTo>
                    <a:pt x="11918" y="11369"/>
                  </a:lnTo>
                  <a:lnTo>
                    <a:pt x="11951" y="11336"/>
                  </a:lnTo>
                  <a:lnTo>
                    <a:pt x="11985" y="11303"/>
                  </a:lnTo>
                  <a:lnTo>
                    <a:pt x="12001" y="11236"/>
                  </a:lnTo>
                  <a:lnTo>
                    <a:pt x="11985" y="11187"/>
                  </a:lnTo>
                  <a:lnTo>
                    <a:pt x="11951" y="11153"/>
                  </a:lnTo>
                  <a:lnTo>
                    <a:pt x="11918" y="11120"/>
                  </a:lnTo>
                  <a:lnTo>
                    <a:pt x="11868" y="11103"/>
                  </a:lnTo>
                  <a:close/>
                  <a:moveTo>
                    <a:pt x="13996" y="11103"/>
                  </a:moveTo>
                  <a:lnTo>
                    <a:pt x="13946" y="11120"/>
                  </a:lnTo>
                  <a:lnTo>
                    <a:pt x="13896" y="11153"/>
                  </a:lnTo>
                  <a:lnTo>
                    <a:pt x="13863" y="11187"/>
                  </a:lnTo>
                  <a:lnTo>
                    <a:pt x="13863" y="11253"/>
                  </a:lnTo>
                  <a:lnTo>
                    <a:pt x="13863" y="11303"/>
                  </a:lnTo>
                  <a:lnTo>
                    <a:pt x="13896" y="11336"/>
                  </a:lnTo>
                  <a:lnTo>
                    <a:pt x="13946" y="11369"/>
                  </a:lnTo>
                  <a:lnTo>
                    <a:pt x="13996" y="11386"/>
                  </a:lnTo>
                  <a:lnTo>
                    <a:pt x="14046" y="11369"/>
                  </a:lnTo>
                  <a:lnTo>
                    <a:pt x="14096" y="11336"/>
                  </a:lnTo>
                  <a:lnTo>
                    <a:pt x="14112" y="11303"/>
                  </a:lnTo>
                  <a:lnTo>
                    <a:pt x="14129" y="11253"/>
                  </a:lnTo>
                  <a:lnTo>
                    <a:pt x="14129" y="11236"/>
                  </a:lnTo>
                  <a:lnTo>
                    <a:pt x="14112" y="11187"/>
                  </a:lnTo>
                  <a:lnTo>
                    <a:pt x="14096" y="11153"/>
                  </a:lnTo>
                  <a:lnTo>
                    <a:pt x="14046" y="11120"/>
                  </a:lnTo>
                  <a:lnTo>
                    <a:pt x="13996" y="11103"/>
                  </a:lnTo>
                  <a:close/>
                  <a:moveTo>
                    <a:pt x="2212" y="12699"/>
                  </a:moveTo>
                  <a:lnTo>
                    <a:pt x="2178" y="12732"/>
                  </a:lnTo>
                  <a:lnTo>
                    <a:pt x="2145" y="12782"/>
                  </a:lnTo>
                  <a:lnTo>
                    <a:pt x="2128" y="12832"/>
                  </a:lnTo>
                  <a:lnTo>
                    <a:pt x="2145" y="12882"/>
                  </a:lnTo>
                  <a:lnTo>
                    <a:pt x="2178" y="12932"/>
                  </a:lnTo>
                  <a:lnTo>
                    <a:pt x="2212" y="12965"/>
                  </a:lnTo>
                  <a:lnTo>
                    <a:pt x="2328" y="12965"/>
                  </a:lnTo>
                  <a:lnTo>
                    <a:pt x="2361" y="12932"/>
                  </a:lnTo>
                  <a:lnTo>
                    <a:pt x="2394" y="12882"/>
                  </a:lnTo>
                  <a:lnTo>
                    <a:pt x="2411" y="12832"/>
                  </a:lnTo>
                  <a:lnTo>
                    <a:pt x="2394" y="12782"/>
                  </a:lnTo>
                  <a:lnTo>
                    <a:pt x="2361" y="12732"/>
                  </a:lnTo>
                  <a:lnTo>
                    <a:pt x="2328" y="12699"/>
                  </a:lnTo>
                  <a:close/>
                  <a:moveTo>
                    <a:pt x="4356" y="12699"/>
                  </a:moveTo>
                  <a:lnTo>
                    <a:pt x="4306" y="12732"/>
                  </a:lnTo>
                  <a:lnTo>
                    <a:pt x="4273" y="12782"/>
                  </a:lnTo>
                  <a:lnTo>
                    <a:pt x="4273" y="12832"/>
                  </a:lnTo>
                  <a:lnTo>
                    <a:pt x="4273" y="12882"/>
                  </a:lnTo>
                  <a:lnTo>
                    <a:pt x="4306" y="12932"/>
                  </a:lnTo>
                  <a:lnTo>
                    <a:pt x="4356" y="12948"/>
                  </a:lnTo>
                  <a:lnTo>
                    <a:pt x="4406" y="12965"/>
                  </a:lnTo>
                  <a:lnTo>
                    <a:pt x="4455" y="12948"/>
                  </a:lnTo>
                  <a:lnTo>
                    <a:pt x="4505" y="12932"/>
                  </a:lnTo>
                  <a:lnTo>
                    <a:pt x="4522" y="12882"/>
                  </a:lnTo>
                  <a:lnTo>
                    <a:pt x="4538" y="12832"/>
                  </a:lnTo>
                  <a:lnTo>
                    <a:pt x="4522" y="12782"/>
                  </a:lnTo>
                  <a:lnTo>
                    <a:pt x="4505" y="12732"/>
                  </a:lnTo>
                  <a:lnTo>
                    <a:pt x="4455" y="12699"/>
                  </a:lnTo>
                  <a:close/>
                  <a:moveTo>
                    <a:pt x="6483" y="12699"/>
                  </a:moveTo>
                  <a:lnTo>
                    <a:pt x="6433" y="12732"/>
                  </a:lnTo>
                  <a:lnTo>
                    <a:pt x="6400" y="12782"/>
                  </a:lnTo>
                  <a:lnTo>
                    <a:pt x="6400" y="12832"/>
                  </a:lnTo>
                  <a:lnTo>
                    <a:pt x="6400" y="12882"/>
                  </a:lnTo>
                  <a:lnTo>
                    <a:pt x="6433" y="12932"/>
                  </a:lnTo>
                  <a:lnTo>
                    <a:pt x="6483" y="12965"/>
                  </a:lnTo>
                  <a:lnTo>
                    <a:pt x="6583" y="12965"/>
                  </a:lnTo>
                  <a:lnTo>
                    <a:pt x="6633" y="12932"/>
                  </a:lnTo>
                  <a:lnTo>
                    <a:pt x="6666" y="12882"/>
                  </a:lnTo>
                  <a:lnTo>
                    <a:pt x="6666" y="12832"/>
                  </a:lnTo>
                  <a:lnTo>
                    <a:pt x="6666" y="12782"/>
                  </a:lnTo>
                  <a:lnTo>
                    <a:pt x="6633" y="12732"/>
                  </a:lnTo>
                  <a:lnTo>
                    <a:pt x="6583" y="12699"/>
                  </a:lnTo>
                  <a:close/>
                  <a:moveTo>
                    <a:pt x="8611" y="12699"/>
                  </a:moveTo>
                  <a:lnTo>
                    <a:pt x="8561" y="12732"/>
                  </a:lnTo>
                  <a:lnTo>
                    <a:pt x="8544" y="12782"/>
                  </a:lnTo>
                  <a:lnTo>
                    <a:pt x="8528" y="12832"/>
                  </a:lnTo>
                  <a:lnTo>
                    <a:pt x="8544" y="12882"/>
                  </a:lnTo>
                  <a:lnTo>
                    <a:pt x="8561" y="12932"/>
                  </a:lnTo>
                  <a:lnTo>
                    <a:pt x="8611" y="12965"/>
                  </a:lnTo>
                  <a:lnTo>
                    <a:pt x="8710" y="12965"/>
                  </a:lnTo>
                  <a:lnTo>
                    <a:pt x="8760" y="12932"/>
                  </a:lnTo>
                  <a:lnTo>
                    <a:pt x="8793" y="12882"/>
                  </a:lnTo>
                  <a:lnTo>
                    <a:pt x="8793" y="12832"/>
                  </a:lnTo>
                  <a:lnTo>
                    <a:pt x="8810" y="12832"/>
                  </a:lnTo>
                  <a:lnTo>
                    <a:pt x="8793" y="12766"/>
                  </a:lnTo>
                  <a:lnTo>
                    <a:pt x="8760" y="12732"/>
                  </a:lnTo>
                  <a:lnTo>
                    <a:pt x="8710" y="12699"/>
                  </a:lnTo>
                  <a:close/>
                  <a:moveTo>
                    <a:pt x="10738" y="12699"/>
                  </a:moveTo>
                  <a:lnTo>
                    <a:pt x="10705" y="12732"/>
                  </a:lnTo>
                  <a:lnTo>
                    <a:pt x="10672" y="12782"/>
                  </a:lnTo>
                  <a:lnTo>
                    <a:pt x="10655" y="12832"/>
                  </a:lnTo>
                  <a:lnTo>
                    <a:pt x="10672" y="12882"/>
                  </a:lnTo>
                  <a:lnTo>
                    <a:pt x="10705" y="12932"/>
                  </a:lnTo>
                  <a:lnTo>
                    <a:pt x="10738" y="12965"/>
                  </a:lnTo>
                  <a:lnTo>
                    <a:pt x="10855" y="12965"/>
                  </a:lnTo>
                  <a:lnTo>
                    <a:pt x="10888" y="12932"/>
                  </a:lnTo>
                  <a:lnTo>
                    <a:pt x="10921" y="12882"/>
                  </a:lnTo>
                  <a:lnTo>
                    <a:pt x="10938" y="12832"/>
                  </a:lnTo>
                  <a:lnTo>
                    <a:pt x="10921" y="12782"/>
                  </a:lnTo>
                  <a:lnTo>
                    <a:pt x="10888" y="12732"/>
                  </a:lnTo>
                  <a:lnTo>
                    <a:pt x="10855" y="12699"/>
                  </a:lnTo>
                  <a:close/>
                  <a:moveTo>
                    <a:pt x="12882" y="12699"/>
                  </a:moveTo>
                  <a:lnTo>
                    <a:pt x="12832" y="12732"/>
                  </a:lnTo>
                  <a:lnTo>
                    <a:pt x="12799" y="12782"/>
                  </a:lnTo>
                  <a:lnTo>
                    <a:pt x="12799" y="12832"/>
                  </a:lnTo>
                  <a:lnTo>
                    <a:pt x="12799" y="12882"/>
                  </a:lnTo>
                  <a:lnTo>
                    <a:pt x="12832" y="12932"/>
                  </a:lnTo>
                  <a:lnTo>
                    <a:pt x="12882" y="12965"/>
                  </a:lnTo>
                  <a:lnTo>
                    <a:pt x="12982" y="12965"/>
                  </a:lnTo>
                  <a:lnTo>
                    <a:pt x="13032" y="12932"/>
                  </a:lnTo>
                  <a:lnTo>
                    <a:pt x="13048" y="12882"/>
                  </a:lnTo>
                  <a:lnTo>
                    <a:pt x="13065" y="12832"/>
                  </a:lnTo>
                  <a:lnTo>
                    <a:pt x="13048" y="12782"/>
                  </a:lnTo>
                  <a:lnTo>
                    <a:pt x="13032" y="12732"/>
                  </a:lnTo>
                  <a:lnTo>
                    <a:pt x="12982" y="12699"/>
                  </a:lnTo>
                  <a:close/>
                  <a:moveTo>
                    <a:pt x="15060" y="12699"/>
                  </a:moveTo>
                  <a:lnTo>
                    <a:pt x="15010" y="12716"/>
                  </a:lnTo>
                  <a:lnTo>
                    <a:pt x="14960" y="12732"/>
                  </a:lnTo>
                  <a:lnTo>
                    <a:pt x="14927" y="12782"/>
                  </a:lnTo>
                  <a:lnTo>
                    <a:pt x="14927" y="12832"/>
                  </a:lnTo>
                  <a:lnTo>
                    <a:pt x="14927" y="12882"/>
                  </a:lnTo>
                  <a:lnTo>
                    <a:pt x="14960" y="12932"/>
                  </a:lnTo>
                  <a:lnTo>
                    <a:pt x="15010" y="12965"/>
                  </a:lnTo>
                  <a:lnTo>
                    <a:pt x="15110" y="12965"/>
                  </a:lnTo>
                  <a:lnTo>
                    <a:pt x="15159" y="12932"/>
                  </a:lnTo>
                  <a:lnTo>
                    <a:pt x="15193" y="12882"/>
                  </a:lnTo>
                  <a:lnTo>
                    <a:pt x="15193" y="12832"/>
                  </a:lnTo>
                  <a:lnTo>
                    <a:pt x="15176" y="12782"/>
                  </a:lnTo>
                  <a:lnTo>
                    <a:pt x="15159" y="12732"/>
                  </a:lnTo>
                  <a:lnTo>
                    <a:pt x="15110" y="12716"/>
                  </a:lnTo>
                  <a:lnTo>
                    <a:pt x="15060" y="12699"/>
                  </a:lnTo>
                  <a:close/>
                  <a:moveTo>
                    <a:pt x="3342" y="14278"/>
                  </a:moveTo>
                  <a:lnTo>
                    <a:pt x="3292" y="14295"/>
                  </a:lnTo>
                  <a:lnTo>
                    <a:pt x="3242" y="14328"/>
                  </a:lnTo>
                  <a:lnTo>
                    <a:pt x="3209" y="14361"/>
                  </a:lnTo>
                  <a:lnTo>
                    <a:pt x="3209" y="14411"/>
                  </a:lnTo>
                  <a:lnTo>
                    <a:pt x="3209" y="14461"/>
                  </a:lnTo>
                  <a:lnTo>
                    <a:pt x="3242" y="14511"/>
                  </a:lnTo>
                  <a:lnTo>
                    <a:pt x="3292" y="14544"/>
                  </a:lnTo>
                  <a:lnTo>
                    <a:pt x="3392" y="14544"/>
                  </a:lnTo>
                  <a:lnTo>
                    <a:pt x="3425" y="14511"/>
                  </a:lnTo>
                  <a:lnTo>
                    <a:pt x="3458" y="14461"/>
                  </a:lnTo>
                  <a:lnTo>
                    <a:pt x="3475" y="14411"/>
                  </a:lnTo>
                  <a:lnTo>
                    <a:pt x="3458" y="14361"/>
                  </a:lnTo>
                  <a:lnTo>
                    <a:pt x="3425" y="14328"/>
                  </a:lnTo>
                  <a:lnTo>
                    <a:pt x="3392" y="14295"/>
                  </a:lnTo>
                  <a:lnTo>
                    <a:pt x="3342" y="14278"/>
                  </a:lnTo>
                  <a:close/>
                  <a:moveTo>
                    <a:pt x="1198" y="14278"/>
                  </a:moveTo>
                  <a:lnTo>
                    <a:pt x="1148" y="14295"/>
                  </a:lnTo>
                  <a:lnTo>
                    <a:pt x="1115" y="14328"/>
                  </a:lnTo>
                  <a:lnTo>
                    <a:pt x="1081" y="14361"/>
                  </a:lnTo>
                  <a:lnTo>
                    <a:pt x="1065" y="14411"/>
                  </a:lnTo>
                  <a:lnTo>
                    <a:pt x="1081" y="14478"/>
                  </a:lnTo>
                  <a:lnTo>
                    <a:pt x="1115" y="14511"/>
                  </a:lnTo>
                  <a:lnTo>
                    <a:pt x="1148" y="14544"/>
                  </a:lnTo>
                  <a:lnTo>
                    <a:pt x="1198" y="14561"/>
                  </a:lnTo>
                  <a:lnTo>
                    <a:pt x="1264" y="14544"/>
                  </a:lnTo>
                  <a:lnTo>
                    <a:pt x="1297" y="14511"/>
                  </a:lnTo>
                  <a:lnTo>
                    <a:pt x="1331" y="14478"/>
                  </a:lnTo>
                  <a:lnTo>
                    <a:pt x="1347" y="14411"/>
                  </a:lnTo>
                  <a:lnTo>
                    <a:pt x="1331" y="14361"/>
                  </a:lnTo>
                  <a:lnTo>
                    <a:pt x="1297" y="14328"/>
                  </a:lnTo>
                  <a:lnTo>
                    <a:pt x="1264" y="14295"/>
                  </a:lnTo>
                  <a:lnTo>
                    <a:pt x="1198" y="14278"/>
                  </a:lnTo>
                  <a:close/>
                  <a:moveTo>
                    <a:pt x="5469" y="14278"/>
                  </a:moveTo>
                  <a:lnTo>
                    <a:pt x="5419" y="14295"/>
                  </a:lnTo>
                  <a:lnTo>
                    <a:pt x="5370" y="14328"/>
                  </a:lnTo>
                  <a:lnTo>
                    <a:pt x="5336" y="14361"/>
                  </a:lnTo>
                  <a:lnTo>
                    <a:pt x="5336" y="14411"/>
                  </a:lnTo>
                  <a:lnTo>
                    <a:pt x="5336" y="14478"/>
                  </a:lnTo>
                  <a:lnTo>
                    <a:pt x="5370" y="14511"/>
                  </a:lnTo>
                  <a:lnTo>
                    <a:pt x="5419" y="14544"/>
                  </a:lnTo>
                  <a:lnTo>
                    <a:pt x="5469" y="14561"/>
                  </a:lnTo>
                  <a:lnTo>
                    <a:pt x="5519" y="14544"/>
                  </a:lnTo>
                  <a:lnTo>
                    <a:pt x="5569" y="14511"/>
                  </a:lnTo>
                  <a:lnTo>
                    <a:pt x="5586" y="14478"/>
                  </a:lnTo>
                  <a:lnTo>
                    <a:pt x="5602" y="14411"/>
                  </a:lnTo>
                  <a:lnTo>
                    <a:pt x="5586" y="14361"/>
                  </a:lnTo>
                  <a:lnTo>
                    <a:pt x="5569" y="14328"/>
                  </a:lnTo>
                  <a:lnTo>
                    <a:pt x="5519" y="14295"/>
                  </a:lnTo>
                  <a:lnTo>
                    <a:pt x="5469" y="14278"/>
                  </a:lnTo>
                  <a:close/>
                  <a:moveTo>
                    <a:pt x="7597" y="14278"/>
                  </a:moveTo>
                  <a:lnTo>
                    <a:pt x="7547" y="14295"/>
                  </a:lnTo>
                  <a:lnTo>
                    <a:pt x="7497" y="14328"/>
                  </a:lnTo>
                  <a:lnTo>
                    <a:pt x="7480" y="14361"/>
                  </a:lnTo>
                  <a:lnTo>
                    <a:pt x="7464" y="14411"/>
                  </a:lnTo>
                  <a:lnTo>
                    <a:pt x="7480" y="14478"/>
                  </a:lnTo>
                  <a:lnTo>
                    <a:pt x="7497" y="14511"/>
                  </a:lnTo>
                  <a:lnTo>
                    <a:pt x="7547" y="14544"/>
                  </a:lnTo>
                  <a:lnTo>
                    <a:pt x="7597" y="14561"/>
                  </a:lnTo>
                  <a:lnTo>
                    <a:pt x="7647" y="14544"/>
                  </a:lnTo>
                  <a:lnTo>
                    <a:pt x="7696" y="14511"/>
                  </a:lnTo>
                  <a:lnTo>
                    <a:pt x="7730" y="14478"/>
                  </a:lnTo>
                  <a:lnTo>
                    <a:pt x="7730" y="14411"/>
                  </a:lnTo>
                  <a:lnTo>
                    <a:pt x="7730" y="14361"/>
                  </a:lnTo>
                  <a:lnTo>
                    <a:pt x="7696" y="14328"/>
                  </a:lnTo>
                  <a:lnTo>
                    <a:pt x="7647" y="14295"/>
                  </a:lnTo>
                  <a:lnTo>
                    <a:pt x="7597" y="14278"/>
                  </a:lnTo>
                  <a:close/>
                  <a:moveTo>
                    <a:pt x="9724" y="14278"/>
                  </a:moveTo>
                  <a:lnTo>
                    <a:pt x="9674" y="14295"/>
                  </a:lnTo>
                  <a:lnTo>
                    <a:pt x="9641" y="14328"/>
                  </a:lnTo>
                  <a:lnTo>
                    <a:pt x="9608" y="14361"/>
                  </a:lnTo>
                  <a:lnTo>
                    <a:pt x="9591" y="14411"/>
                  </a:lnTo>
                  <a:lnTo>
                    <a:pt x="9608" y="14478"/>
                  </a:lnTo>
                  <a:lnTo>
                    <a:pt x="9641" y="14511"/>
                  </a:lnTo>
                  <a:lnTo>
                    <a:pt x="9674" y="14544"/>
                  </a:lnTo>
                  <a:lnTo>
                    <a:pt x="9724" y="14561"/>
                  </a:lnTo>
                  <a:lnTo>
                    <a:pt x="9791" y="14544"/>
                  </a:lnTo>
                  <a:lnTo>
                    <a:pt x="9824" y="14511"/>
                  </a:lnTo>
                  <a:lnTo>
                    <a:pt x="9857" y="14478"/>
                  </a:lnTo>
                  <a:lnTo>
                    <a:pt x="9874" y="14411"/>
                  </a:lnTo>
                  <a:lnTo>
                    <a:pt x="9857" y="14361"/>
                  </a:lnTo>
                  <a:lnTo>
                    <a:pt x="9824" y="14328"/>
                  </a:lnTo>
                  <a:lnTo>
                    <a:pt x="9791" y="14295"/>
                  </a:lnTo>
                  <a:lnTo>
                    <a:pt x="9724" y="14278"/>
                  </a:lnTo>
                  <a:close/>
                  <a:moveTo>
                    <a:pt x="11868" y="14278"/>
                  </a:moveTo>
                  <a:lnTo>
                    <a:pt x="11802" y="14295"/>
                  </a:lnTo>
                  <a:lnTo>
                    <a:pt x="11769" y="14328"/>
                  </a:lnTo>
                  <a:lnTo>
                    <a:pt x="11735" y="14361"/>
                  </a:lnTo>
                  <a:lnTo>
                    <a:pt x="11719" y="14411"/>
                  </a:lnTo>
                  <a:lnTo>
                    <a:pt x="11735" y="14478"/>
                  </a:lnTo>
                  <a:lnTo>
                    <a:pt x="11769" y="14511"/>
                  </a:lnTo>
                  <a:lnTo>
                    <a:pt x="11802" y="14544"/>
                  </a:lnTo>
                  <a:lnTo>
                    <a:pt x="11868" y="14561"/>
                  </a:lnTo>
                  <a:lnTo>
                    <a:pt x="11918" y="14544"/>
                  </a:lnTo>
                  <a:lnTo>
                    <a:pt x="11951" y="14511"/>
                  </a:lnTo>
                  <a:lnTo>
                    <a:pt x="11985" y="14478"/>
                  </a:lnTo>
                  <a:lnTo>
                    <a:pt x="12001" y="14411"/>
                  </a:lnTo>
                  <a:lnTo>
                    <a:pt x="11985" y="14361"/>
                  </a:lnTo>
                  <a:lnTo>
                    <a:pt x="11951" y="14328"/>
                  </a:lnTo>
                  <a:lnTo>
                    <a:pt x="11918" y="14295"/>
                  </a:lnTo>
                  <a:lnTo>
                    <a:pt x="11868" y="14278"/>
                  </a:lnTo>
                  <a:close/>
                  <a:moveTo>
                    <a:pt x="13996" y="14278"/>
                  </a:moveTo>
                  <a:lnTo>
                    <a:pt x="13946" y="14295"/>
                  </a:lnTo>
                  <a:lnTo>
                    <a:pt x="13896" y="14328"/>
                  </a:lnTo>
                  <a:lnTo>
                    <a:pt x="13863" y="14361"/>
                  </a:lnTo>
                  <a:lnTo>
                    <a:pt x="13863" y="14428"/>
                  </a:lnTo>
                  <a:lnTo>
                    <a:pt x="13863" y="14478"/>
                  </a:lnTo>
                  <a:lnTo>
                    <a:pt x="13896" y="14511"/>
                  </a:lnTo>
                  <a:lnTo>
                    <a:pt x="13946" y="14544"/>
                  </a:lnTo>
                  <a:lnTo>
                    <a:pt x="13996" y="14561"/>
                  </a:lnTo>
                  <a:lnTo>
                    <a:pt x="14046" y="14544"/>
                  </a:lnTo>
                  <a:lnTo>
                    <a:pt x="14096" y="14511"/>
                  </a:lnTo>
                  <a:lnTo>
                    <a:pt x="14112" y="14478"/>
                  </a:lnTo>
                  <a:lnTo>
                    <a:pt x="14129" y="14428"/>
                  </a:lnTo>
                  <a:lnTo>
                    <a:pt x="14129" y="14411"/>
                  </a:lnTo>
                  <a:lnTo>
                    <a:pt x="14112" y="14361"/>
                  </a:lnTo>
                  <a:lnTo>
                    <a:pt x="14096" y="14328"/>
                  </a:lnTo>
                  <a:lnTo>
                    <a:pt x="14046" y="14295"/>
                  </a:lnTo>
                  <a:lnTo>
                    <a:pt x="13996" y="14278"/>
                  </a:lnTo>
                  <a:close/>
                  <a:moveTo>
                    <a:pt x="2212" y="15874"/>
                  </a:moveTo>
                  <a:lnTo>
                    <a:pt x="2178" y="15907"/>
                  </a:lnTo>
                  <a:lnTo>
                    <a:pt x="2145" y="15957"/>
                  </a:lnTo>
                  <a:lnTo>
                    <a:pt x="2128" y="16007"/>
                  </a:lnTo>
                  <a:lnTo>
                    <a:pt x="2145" y="16057"/>
                  </a:lnTo>
                  <a:lnTo>
                    <a:pt x="2178" y="16106"/>
                  </a:lnTo>
                  <a:lnTo>
                    <a:pt x="2212" y="16123"/>
                  </a:lnTo>
                  <a:lnTo>
                    <a:pt x="2261" y="16140"/>
                  </a:lnTo>
                  <a:lnTo>
                    <a:pt x="2328" y="16123"/>
                  </a:lnTo>
                  <a:lnTo>
                    <a:pt x="2361" y="16106"/>
                  </a:lnTo>
                  <a:lnTo>
                    <a:pt x="2394" y="16057"/>
                  </a:lnTo>
                  <a:lnTo>
                    <a:pt x="2411" y="16007"/>
                  </a:lnTo>
                  <a:lnTo>
                    <a:pt x="2394" y="15957"/>
                  </a:lnTo>
                  <a:lnTo>
                    <a:pt x="2361" y="15907"/>
                  </a:lnTo>
                  <a:lnTo>
                    <a:pt x="2328" y="15874"/>
                  </a:lnTo>
                  <a:close/>
                  <a:moveTo>
                    <a:pt x="4356" y="15874"/>
                  </a:moveTo>
                  <a:lnTo>
                    <a:pt x="4306" y="15907"/>
                  </a:lnTo>
                  <a:lnTo>
                    <a:pt x="4273" y="15957"/>
                  </a:lnTo>
                  <a:lnTo>
                    <a:pt x="4273" y="16007"/>
                  </a:lnTo>
                  <a:lnTo>
                    <a:pt x="4273" y="16057"/>
                  </a:lnTo>
                  <a:lnTo>
                    <a:pt x="4306" y="16106"/>
                  </a:lnTo>
                  <a:lnTo>
                    <a:pt x="4356" y="16123"/>
                  </a:lnTo>
                  <a:lnTo>
                    <a:pt x="4406" y="16140"/>
                  </a:lnTo>
                  <a:lnTo>
                    <a:pt x="4455" y="16123"/>
                  </a:lnTo>
                  <a:lnTo>
                    <a:pt x="4505" y="16106"/>
                  </a:lnTo>
                  <a:lnTo>
                    <a:pt x="4522" y="16057"/>
                  </a:lnTo>
                  <a:lnTo>
                    <a:pt x="4538" y="16007"/>
                  </a:lnTo>
                  <a:lnTo>
                    <a:pt x="4522" y="15957"/>
                  </a:lnTo>
                  <a:lnTo>
                    <a:pt x="4505" y="15907"/>
                  </a:lnTo>
                  <a:lnTo>
                    <a:pt x="4455" y="15874"/>
                  </a:lnTo>
                  <a:close/>
                  <a:moveTo>
                    <a:pt x="6483" y="15874"/>
                  </a:moveTo>
                  <a:lnTo>
                    <a:pt x="6433" y="15907"/>
                  </a:lnTo>
                  <a:lnTo>
                    <a:pt x="6400" y="15957"/>
                  </a:lnTo>
                  <a:lnTo>
                    <a:pt x="6400" y="16007"/>
                  </a:lnTo>
                  <a:lnTo>
                    <a:pt x="6400" y="16057"/>
                  </a:lnTo>
                  <a:lnTo>
                    <a:pt x="6433" y="16106"/>
                  </a:lnTo>
                  <a:lnTo>
                    <a:pt x="6483" y="16123"/>
                  </a:lnTo>
                  <a:lnTo>
                    <a:pt x="6533" y="16140"/>
                  </a:lnTo>
                  <a:lnTo>
                    <a:pt x="6583" y="16123"/>
                  </a:lnTo>
                  <a:lnTo>
                    <a:pt x="6633" y="16106"/>
                  </a:lnTo>
                  <a:lnTo>
                    <a:pt x="6666" y="16057"/>
                  </a:lnTo>
                  <a:lnTo>
                    <a:pt x="6666" y="16007"/>
                  </a:lnTo>
                  <a:lnTo>
                    <a:pt x="6666" y="15957"/>
                  </a:lnTo>
                  <a:lnTo>
                    <a:pt x="6633" y="15907"/>
                  </a:lnTo>
                  <a:lnTo>
                    <a:pt x="6583" y="15874"/>
                  </a:lnTo>
                  <a:close/>
                  <a:moveTo>
                    <a:pt x="8611" y="15874"/>
                  </a:moveTo>
                  <a:lnTo>
                    <a:pt x="8561" y="15907"/>
                  </a:lnTo>
                  <a:lnTo>
                    <a:pt x="8544" y="15957"/>
                  </a:lnTo>
                  <a:lnTo>
                    <a:pt x="8528" y="16007"/>
                  </a:lnTo>
                  <a:lnTo>
                    <a:pt x="8544" y="16057"/>
                  </a:lnTo>
                  <a:lnTo>
                    <a:pt x="8561" y="16106"/>
                  </a:lnTo>
                  <a:lnTo>
                    <a:pt x="8611" y="16123"/>
                  </a:lnTo>
                  <a:lnTo>
                    <a:pt x="8661" y="16140"/>
                  </a:lnTo>
                  <a:lnTo>
                    <a:pt x="8710" y="16123"/>
                  </a:lnTo>
                  <a:lnTo>
                    <a:pt x="8760" y="16106"/>
                  </a:lnTo>
                  <a:lnTo>
                    <a:pt x="8793" y="16057"/>
                  </a:lnTo>
                  <a:lnTo>
                    <a:pt x="8793" y="16007"/>
                  </a:lnTo>
                  <a:lnTo>
                    <a:pt x="8810" y="16007"/>
                  </a:lnTo>
                  <a:lnTo>
                    <a:pt x="8793" y="15940"/>
                  </a:lnTo>
                  <a:lnTo>
                    <a:pt x="8760" y="15907"/>
                  </a:lnTo>
                  <a:lnTo>
                    <a:pt x="8710" y="15874"/>
                  </a:lnTo>
                  <a:close/>
                  <a:moveTo>
                    <a:pt x="10738" y="15874"/>
                  </a:moveTo>
                  <a:lnTo>
                    <a:pt x="10705" y="15907"/>
                  </a:lnTo>
                  <a:lnTo>
                    <a:pt x="10672" y="15957"/>
                  </a:lnTo>
                  <a:lnTo>
                    <a:pt x="10655" y="16007"/>
                  </a:lnTo>
                  <a:lnTo>
                    <a:pt x="10672" y="16057"/>
                  </a:lnTo>
                  <a:lnTo>
                    <a:pt x="10705" y="16106"/>
                  </a:lnTo>
                  <a:lnTo>
                    <a:pt x="10738" y="16123"/>
                  </a:lnTo>
                  <a:lnTo>
                    <a:pt x="10788" y="16140"/>
                  </a:lnTo>
                  <a:lnTo>
                    <a:pt x="10855" y="16123"/>
                  </a:lnTo>
                  <a:lnTo>
                    <a:pt x="10888" y="16106"/>
                  </a:lnTo>
                  <a:lnTo>
                    <a:pt x="10921" y="16057"/>
                  </a:lnTo>
                  <a:lnTo>
                    <a:pt x="10938" y="16007"/>
                  </a:lnTo>
                  <a:lnTo>
                    <a:pt x="10921" y="15957"/>
                  </a:lnTo>
                  <a:lnTo>
                    <a:pt x="10888" y="15907"/>
                  </a:lnTo>
                  <a:lnTo>
                    <a:pt x="10855" y="15874"/>
                  </a:lnTo>
                  <a:close/>
                  <a:moveTo>
                    <a:pt x="12882" y="15874"/>
                  </a:moveTo>
                  <a:lnTo>
                    <a:pt x="12832" y="15907"/>
                  </a:lnTo>
                  <a:lnTo>
                    <a:pt x="12799" y="15957"/>
                  </a:lnTo>
                  <a:lnTo>
                    <a:pt x="12799" y="16007"/>
                  </a:lnTo>
                  <a:lnTo>
                    <a:pt x="12799" y="16057"/>
                  </a:lnTo>
                  <a:lnTo>
                    <a:pt x="12832" y="16106"/>
                  </a:lnTo>
                  <a:lnTo>
                    <a:pt x="12882" y="16123"/>
                  </a:lnTo>
                  <a:lnTo>
                    <a:pt x="12932" y="16140"/>
                  </a:lnTo>
                  <a:lnTo>
                    <a:pt x="12982" y="16123"/>
                  </a:lnTo>
                  <a:lnTo>
                    <a:pt x="13032" y="16106"/>
                  </a:lnTo>
                  <a:lnTo>
                    <a:pt x="13048" y="16057"/>
                  </a:lnTo>
                  <a:lnTo>
                    <a:pt x="13065" y="16007"/>
                  </a:lnTo>
                  <a:lnTo>
                    <a:pt x="13048" y="15957"/>
                  </a:lnTo>
                  <a:lnTo>
                    <a:pt x="13032" y="15907"/>
                  </a:lnTo>
                  <a:lnTo>
                    <a:pt x="12982" y="15874"/>
                  </a:lnTo>
                  <a:close/>
                  <a:moveTo>
                    <a:pt x="15060" y="15874"/>
                  </a:moveTo>
                  <a:lnTo>
                    <a:pt x="15010" y="15890"/>
                  </a:lnTo>
                  <a:lnTo>
                    <a:pt x="14960" y="15907"/>
                  </a:lnTo>
                  <a:lnTo>
                    <a:pt x="14927" y="15957"/>
                  </a:lnTo>
                  <a:lnTo>
                    <a:pt x="14927" y="16007"/>
                  </a:lnTo>
                  <a:lnTo>
                    <a:pt x="14927" y="16057"/>
                  </a:lnTo>
                  <a:lnTo>
                    <a:pt x="14960" y="16106"/>
                  </a:lnTo>
                  <a:lnTo>
                    <a:pt x="15010" y="16140"/>
                  </a:lnTo>
                  <a:lnTo>
                    <a:pt x="15110" y="16140"/>
                  </a:lnTo>
                  <a:lnTo>
                    <a:pt x="15159" y="16106"/>
                  </a:lnTo>
                  <a:lnTo>
                    <a:pt x="15193" y="16057"/>
                  </a:lnTo>
                  <a:lnTo>
                    <a:pt x="15193" y="16007"/>
                  </a:lnTo>
                  <a:lnTo>
                    <a:pt x="15176" y="15957"/>
                  </a:lnTo>
                  <a:lnTo>
                    <a:pt x="15159" y="15907"/>
                  </a:lnTo>
                  <a:lnTo>
                    <a:pt x="15110" y="15890"/>
                  </a:lnTo>
                  <a:lnTo>
                    <a:pt x="15060" y="15874"/>
                  </a:lnTo>
                  <a:close/>
                  <a:moveTo>
                    <a:pt x="1198" y="17453"/>
                  </a:moveTo>
                  <a:lnTo>
                    <a:pt x="1148" y="17469"/>
                  </a:lnTo>
                  <a:lnTo>
                    <a:pt x="1115" y="17486"/>
                  </a:lnTo>
                  <a:lnTo>
                    <a:pt x="1081" y="17536"/>
                  </a:lnTo>
                  <a:lnTo>
                    <a:pt x="1065" y="17586"/>
                  </a:lnTo>
                  <a:lnTo>
                    <a:pt x="1081" y="17636"/>
                  </a:lnTo>
                  <a:lnTo>
                    <a:pt x="1115" y="17685"/>
                  </a:lnTo>
                  <a:lnTo>
                    <a:pt x="1148" y="17719"/>
                  </a:lnTo>
                  <a:lnTo>
                    <a:pt x="1264" y="17719"/>
                  </a:lnTo>
                  <a:lnTo>
                    <a:pt x="1297" y="17685"/>
                  </a:lnTo>
                  <a:lnTo>
                    <a:pt x="1331" y="17636"/>
                  </a:lnTo>
                  <a:lnTo>
                    <a:pt x="1347" y="17586"/>
                  </a:lnTo>
                  <a:lnTo>
                    <a:pt x="1331" y="17536"/>
                  </a:lnTo>
                  <a:lnTo>
                    <a:pt x="1297" y="17486"/>
                  </a:lnTo>
                  <a:lnTo>
                    <a:pt x="1264" y="17469"/>
                  </a:lnTo>
                  <a:lnTo>
                    <a:pt x="1198" y="17453"/>
                  </a:lnTo>
                  <a:close/>
                  <a:moveTo>
                    <a:pt x="3342" y="17453"/>
                  </a:moveTo>
                  <a:lnTo>
                    <a:pt x="3292" y="17469"/>
                  </a:lnTo>
                  <a:lnTo>
                    <a:pt x="3242" y="17486"/>
                  </a:lnTo>
                  <a:lnTo>
                    <a:pt x="3209" y="17536"/>
                  </a:lnTo>
                  <a:lnTo>
                    <a:pt x="3209" y="17586"/>
                  </a:lnTo>
                  <a:lnTo>
                    <a:pt x="3209" y="17602"/>
                  </a:lnTo>
                  <a:lnTo>
                    <a:pt x="3209" y="17652"/>
                  </a:lnTo>
                  <a:lnTo>
                    <a:pt x="3242" y="17685"/>
                  </a:lnTo>
                  <a:lnTo>
                    <a:pt x="3292" y="17719"/>
                  </a:lnTo>
                  <a:lnTo>
                    <a:pt x="3392" y="17719"/>
                  </a:lnTo>
                  <a:lnTo>
                    <a:pt x="3425" y="17685"/>
                  </a:lnTo>
                  <a:lnTo>
                    <a:pt x="3458" y="17636"/>
                  </a:lnTo>
                  <a:lnTo>
                    <a:pt x="3475" y="17586"/>
                  </a:lnTo>
                  <a:lnTo>
                    <a:pt x="3458" y="17536"/>
                  </a:lnTo>
                  <a:lnTo>
                    <a:pt x="3425" y="17486"/>
                  </a:lnTo>
                  <a:lnTo>
                    <a:pt x="3392" y="17469"/>
                  </a:lnTo>
                  <a:lnTo>
                    <a:pt x="3342" y="17453"/>
                  </a:lnTo>
                  <a:close/>
                  <a:moveTo>
                    <a:pt x="5469" y="17453"/>
                  </a:moveTo>
                  <a:lnTo>
                    <a:pt x="5419" y="17469"/>
                  </a:lnTo>
                  <a:lnTo>
                    <a:pt x="5370" y="17503"/>
                  </a:lnTo>
                  <a:lnTo>
                    <a:pt x="5336" y="17536"/>
                  </a:lnTo>
                  <a:lnTo>
                    <a:pt x="5336" y="17586"/>
                  </a:lnTo>
                  <a:lnTo>
                    <a:pt x="5336" y="17652"/>
                  </a:lnTo>
                  <a:lnTo>
                    <a:pt x="5370" y="17685"/>
                  </a:lnTo>
                  <a:lnTo>
                    <a:pt x="5419" y="17719"/>
                  </a:lnTo>
                  <a:lnTo>
                    <a:pt x="5469" y="17735"/>
                  </a:lnTo>
                  <a:lnTo>
                    <a:pt x="5519" y="17719"/>
                  </a:lnTo>
                  <a:lnTo>
                    <a:pt x="5569" y="17685"/>
                  </a:lnTo>
                  <a:lnTo>
                    <a:pt x="5586" y="17652"/>
                  </a:lnTo>
                  <a:lnTo>
                    <a:pt x="5602" y="17586"/>
                  </a:lnTo>
                  <a:lnTo>
                    <a:pt x="5586" y="17536"/>
                  </a:lnTo>
                  <a:lnTo>
                    <a:pt x="5569" y="17503"/>
                  </a:lnTo>
                  <a:lnTo>
                    <a:pt x="5519" y="17469"/>
                  </a:lnTo>
                  <a:lnTo>
                    <a:pt x="5469" y="17453"/>
                  </a:lnTo>
                  <a:close/>
                  <a:moveTo>
                    <a:pt x="7597" y="17453"/>
                  </a:moveTo>
                  <a:lnTo>
                    <a:pt x="7547" y="17469"/>
                  </a:lnTo>
                  <a:lnTo>
                    <a:pt x="7497" y="17503"/>
                  </a:lnTo>
                  <a:lnTo>
                    <a:pt x="7480" y="17536"/>
                  </a:lnTo>
                  <a:lnTo>
                    <a:pt x="7464" y="17586"/>
                  </a:lnTo>
                  <a:lnTo>
                    <a:pt x="7480" y="17652"/>
                  </a:lnTo>
                  <a:lnTo>
                    <a:pt x="7497" y="17685"/>
                  </a:lnTo>
                  <a:lnTo>
                    <a:pt x="7547" y="17719"/>
                  </a:lnTo>
                  <a:lnTo>
                    <a:pt x="7597" y="17735"/>
                  </a:lnTo>
                  <a:lnTo>
                    <a:pt x="7647" y="17719"/>
                  </a:lnTo>
                  <a:lnTo>
                    <a:pt x="7696" y="17685"/>
                  </a:lnTo>
                  <a:lnTo>
                    <a:pt x="7730" y="17652"/>
                  </a:lnTo>
                  <a:lnTo>
                    <a:pt x="7730" y="17586"/>
                  </a:lnTo>
                  <a:lnTo>
                    <a:pt x="7730" y="17536"/>
                  </a:lnTo>
                  <a:lnTo>
                    <a:pt x="7696" y="17503"/>
                  </a:lnTo>
                  <a:lnTo>
                    <a:pt x="7647" y="17469"/>
                  </a:lnTo>
                  <a:lnTo>
                    <a:pt x="7597" y="17453"/>
                  </a:lnTo>
                  <a:close/>
                  <a:moveTo>
                    <a:pt x="9724" y="17453"/>
                  </a:moveTo>
                  <a:lnTo>
                    <a:pt x="9674" y="17469"/>
                  </a:lnTo>
                  <a:lnTo>
                    <a:pt x="9641" y="17503"/>
                  </a:lnTo>
                  <a:lnTo>
                    <a:pt x="9608" y="17536"/>
                  </a:lnTo>
                  <a:lnTo>
                    <a:pt x="9591" y="17586"/>
                  </a:lnTo>
                  <a:lnTo>
                    <a:pt x="9608" y="17652"/>
                  </a:lnTo>
                  <a:lnTo>
                    <a:pt x="9641" y="17685"/>
                  </a:lnTo>
                  <a:lnTo>
                    <a:pt x="9674" y="17719"/>
                  </a:lnTo>
                  <a:lnTo>
                    <a:pt x="9724" y="17735"/>
                  </a:lnTo>
                  <a:lnTo>
                    <a:pt x="9791" y="17719"/>
                  </a:lnTo>
                  <a:lnTo>
                    <a:pt x="9824" y="17685"/>
                  </a:lnTo>
                  <a:lnTo>
                    <a:pt x="9857" y="17652"/>
                  </a:lnTo>
                  <a:lnTo>
                    <a:pt x="9874" y="17586"/>
                  </a:lnTo>
                  <a:lnTo>
                    <a:pt x="9857" y="17536"/>
                  </a:lnTo>
                  <a:lnTo>
                    <a:pt x="9824" y="17503"/>
                  </a:lnTo>
                  <a:lnTo>
                    <a:pt x="9791" y="17469"/>
                  </a:lnTo>
                  <a:lnTo>
                    <a:pt x="9724" y="17453"/>
                  </a:lnTo>
                  <a:close/>
                  <a:moveTo>
                    <a:pt x="11868" y="17453"/>
                  </a:moveTo>
                  <a:lnTo>
                    <a:pt x="11802" y="17469"/>
                  </a:lnTo>
                  <a:lnTo>
                    <a:pt x="11769" y="17503"/>
                  </a:lnTo>
                  <a:lnTo>
                    <a:pt x="11735" y="17536"/>
                  </a:lnTo>
                  <a:lnTo>
                    <a:pt x="11719" y="17586"/>
                  </a:lnTo>
                  <a:lnTo>
                    <a:pt x="11735" y="17652"/>
                  </a:lnTo>
                  <a:lnTo>
                    <a:pt x="11769" y="17685"/>
                  </a:lnTo>
                  <a:lnTo>
                    <a:pt x="11802" y="17719"/>
                  </a:lnTo>
                  <a:lnTo>
                    <a:pt x="11868" y="17735"/>
                  </a:lnTo>
                  <a:lnTo>
                    <a:pt x="11918" y="17719"/>
                  </a:lnTo>
                  <a:lnTo>
                    <a:pt x="11951" y="17685"/>
                  </a:lnTo>
                  <a:lnTo>
                    <a:pt x="11985" y="17652"/>
                  </a:lnTo>
                  <a:lnTo>
                    <a:pt x="12001" y="17586"/>
                  </a:lnTo>
                  <a:lnTo>
                    <a:pt x="11985" y="17536"/>
                  </a:lnTo>
                  <a:lnTo>
                    <a:pt x="11951" y="17503"/>
                  </a:lnTo>
                  <a:lnTo>
                    <a:pt x="11918" y="17469"/>
                  </a:lnTo>
                  <a:lnTo>
                    <a:pt x="11868" y="17453"/>
                  </a:lnTo>
                  <a:close/>
                  <a:moveTo>
                    <a:pt x="13996" y="17453"/>
                  </a:moveTo>
                  <a:lnTo>
                    <a:pt x="13946" y="17469"/>
                  </a:lnTo>
                  <a:lnTo>
                    <a:pt x="13896" y="17503"/>
                  </a:lnTo>
                  <a:lnTo>
                    <a:pt x="13863" y="17536"/>
                  </a:lnTo>
                  <a:lnTo>
                    <a:pt x="13863" y="17602"/>
                  </a:lnTo>
                  <a:lnTo>
                    <a:pt x="13863" y="17652"/>
                  </a:lnTo>
                  <a:lnTo>
                    <a:pt x="13896" y="17685"/>
                  </a:lnTo>
                  <a:lnTo>
                    <a:pt x="13946" y="17719"/>
                  </a:lnTo>
                  <a:lnTo>
                    <a:pt x="13996" y="17735"/>
                  </a:lnTo>
                  <a:lnTo>
                    <a:pt x="14046" y="17719"/>
                  </a:lnTo>
                  <a:lnTo>
                    <a:pt x="14096" y="17685"/>
                  </a:lnTo>
                  <a:lnTo>
                    <a:pt x="14112" y="17652"/>
                  </a:lnTo>
                  <a:lnTo>
                    <a:pt x="14129" y="17602"/>
                  </a:lnTo>
                  <a:lnTo>
                    <a:pt x="14129" y="17586"/>
                  </a:lnTo>
                  <a:lnTo>
                    <a:pt x="14112" y="17536"/>
                  </a:lnTo>
                  <a:lnTo>
                    <a:pt x="14096" y="17503"/>
                  </a:lnTo>
                  <a:lnTo>
                    <a:pt x="14046" y="17469"/>
                  </a:lnTo>
                  <a:lnTo>
                    <a:pt x="13996" y="17453"/>
                  </a:lnTo>
                  <a:close/>
                  <a:moveTo>
                    <a:pt x="267" y="19131"/>
                  </a:moveTo>
                  <a:lnTo>
                    <a:pt x="250" y="19248"/>
                  </a:lnTo>
                  <a:lnTo>
                    <a:pt x="267" y="19215"/>
                  </a:lnTo>
                  <a:lnTo>
                    <a:pt x="267" y="19181"/>
                  </a:lnTo>
                  <a:lnTo>
                    <a:pt x="267" y="19131"/>
                  </a:lnTo>
                  <a:close/>
                  <a:moveTo>
                    <a:pt x="2212" y="19048"/>
                  </a:moveTo>
                  <a:lnTo>
                    <a:pt x="2178" y="19082"/>
                  </a:lnTo>
                  <a:lnTo>
                    <a:pt x="2145" y="19131"/>
                  </a:lnTo>
                  <a:lnTo>
                    <a:pt x="2128" y="19181"/>
                  </a:lnTo>
                  <a:lnTo>
                    <a:pt x="2145" y="19231"/>
                  </a:lnTo>
                  <a:lnTo>
                    <a:pt x="2178" y="19281"/>
                  </a:lnTo>
                  <a:lnTo>
                    <a:pt x="2212" y="19298"/>
                  </a:lnTo>
                  <a:lnTo>
                    <a:pt x="2261" y="19314"/>
                  </a:lnTo>
                  <a:lnTo>
                    <a:pt x="2328" y="19298"/>
                  </a:lnTo>
                  <a:lnTo>
                    <a:pt x="2361" y="19281"/>
                  </a:lnTo>
                  <a:lnTo>
                    <a:pt x="2394" y="19231"/>
                  </a:lnTo>
                  <a:lnTo>
                    <a:pt x="2411" y="19181"/>
                  </a:lnTo>
                  <a:lnTo>
                    <a:pt x="2394" y="19131"/>
                  </a:lnTo>
                  <a:lnTo>
                    <a:pt x="2361" y="19082"/>
                  </a:lnTo>
                  <a:lnTo>
                    <a:pt x="2328" y="19048"/>
                  </a:lnTo>
                  <a:close/>
                  <a:moveTo>
                    <a:pt x="4356" y="19048"/>
                  </a:moveTo>
                  <a:lnTo>
                    <a:pt x="4306" y="19082"/>
                  </a:lnTo>
                  <a:lnTo>
                    <a:pt x="4273" y="19131"/>
                  </a:lnTo>
                  <a:lnTo>
                    <a:pt x="4273" y="19181"/>
                  </a:lnTo>
                  <a:lnTo>
                    <a:pt x="4273" y="19231"/>
                  </a:lnTo>
                  <a:lnTo>
                    <a:pt x="4306" y="19281"/>
                  </a:lnTo>
                  <a:lnTo>
                    <a:pt x="4356" y="19298"/>
                  </a:lnTo>
                  <a:lnTo>
                    <a:pt x="4406" y="19314"/>
                  </a:lnTo>
                  <a:lnTo>
                    <a:pt x="4455" y="19298"/>
                  </a:lnTo>
                  <a:lnTo>
                    <a:pt x="4505" y="19281"/>
                  </a:lnTo>
                  <a:lnTo>
                    <a:pt x="4522" y="19231"/>
                  </a:lnTo>
                  <a:lnTo>
                    <a:pt x="4538" y="19181"/>
                  </a:lnTo>
                  <a:lnTo>
                    <a:pt x="4522" y="19131"/>
                  </a:lnTo>
                  <a:lnTo>
                    <a:pt x="4505" y="19082"/>
                  </a:lnTo>
                  <a:lnTo>
                    <a:pt x="4455" y="19048"/>
                  </a:lnTo>
                  <a:close/>
                  <a:moveTo>
                    <a:pt x="6483" y="19048"/>
                  </a:moveTo>
                  <a:lnTo>
                    <a:pt x="6433" y="19082"/>
                  </a:lnTo>
                  <a:lnTo>
                    <a:pt x="6400" y="19131"/>
                  </a:lnTo>
                  <a:lnTo>
                    <a:pt x="6400" y="19181"/>
                  </a:lnTo>
                  <a:lnTo>
                    <a:pt x="6400" y="19231"/>
                  </a:lnTo>
                  <a:lnTo>
                    <a:pt x="6433" y="19281"/>
                  </a:lnTo>
                  <a:lnTo>
                    <a:pt x="6483" y="19298"/>
                  </a:lnTo>
                  <a:lnTo>
                    <a:pt x="6533" y="19314"/>
                  </a:lnTo>
                  <a:lnTo>
                    <a:pt x="6583" y="19298"/>
                  </a:lnTo>
                  <a:lnTo>
                    <a:pt x="6633" y="19281"/>
                  </a:lnTo>
                  <a:lnTo>
                    <a:pt x="6666" y="19231"/>
                  </a:lnTo>
                  <a:lnTo>
                    <a:pt x="6666" y="19181"/>
                  </a:lnTo>
                  <a:lnTo>
                    <a:pt x="6666" y="19131"/>
                  </a:lnTo>
                  <a:lnTo>
                    <a:pt x="6633" y="19082"/>
                  </a:lnTo>
                  <a:lnTo>
                    <a:pt x="6583" y="19048"/>
                  </a:lnTo>
                  <a:close/>
                  <a:moveTo>
                    <a:pt x="8611" y="19048"/>
                  </a:moveTo>
                  <a:lnTo>
                    <a:pt x="8561" y="19082"/>
                  </a:lnTo>
                  <a:lnTo>
                    <a:pt x="8544" y="19131"/>
                  </a:lnTo>
                  <a:lnTo>
                    <a:pt x="8528" y="19181"/>
                  </a:lnTo>
                  <a:lnTo>
                    <a:pt x="8544" y="19231"/>
                  </a:lnTo>
                  <a:lnTo>
                    <a:pt x="8561" y="19281"/>
                  </a:lnTo>
                  <a:lnTo>
                    <a:pt x="8611" y="19298"/>
                  </a:lnTo>
                  <a:lnTo>
                    <a:pt x="8661" y="19314"/>
                  </a:lnTo>
                  <a:lnTo>
                    <a:pt x="8710" y="19298"/>
                  </a:lnTo>
                  <a:lnTo>
                    <a:pt x="8760" y="19281"/>
                  </a:lnTo>
                  <a:lnTo>
                    <a:pt x="8793" y="19231"/>
                  </a:lnTo>
                  <a:lnTo>
                    <a:pt x="8793" y="19181"/>
                  </a:lnTo>
                  <a:lnTo>
                    <a:pt x="8810" y="19181"/>
                  </a:lnTo>
                  <a:lnTo>
                    <a:pt x="8810" y="19165"/>
                  </a:lnTo>
                  <a:lnTo>
                    <a:pt x="8793" y="19115"/>
                  </a:lnTo>
                  <a:lnTo>
                    <a:pt x="8760" y="19082"/>
                  </a:lnTo>
                  <a:lnTo>
                    <a:pt x="8710" y="19048"/>
                  </a:lnTo>
                  <a:close/>
                  <a:moveTo>
                    <a:pt x="10738" y="19048"/>
                  </a:moveTo>
                  <a:lnTo>
                    <a:pt x="10705" y="19082"/>
                  </a:lnTo>
                  <a:lnTo>
                    <a:pt x="10672" y="19131"/>
                  </a:lnTo>
                  <a:lnTo>
                    <a:pt x="10655" y="19181"/>
                  </a:lnTo>
                  <a:lnTo>
                    <a:pt x="10672" y="19231"/>
                  </a:lnTo>
                  <a:lnTo>
                    <a:pt x="10705" y="19281"/>
                  </a:lnTo>
                  <a:lnTo>
                    <a:pt x="10738" y="19298"/>
                  </a:lnTo>
                  <a:lnTo>
                    <a:pt x="10788" y="19314"/>
                  </a:lnTo>
                  <a:lnTo>
                    <a:pt x="10855" y="19298"/>
                  </a:lnTo>
                  <a:lnTo>
                    <a:pt x="10888" y="19281"/>
                  </a:lnTo>
                  <a:lnTo>
                    <a:pt x="10921" y="19231"/>
                  </a:lnTo>
                  <a:lnTo>
                    <a:pt x="10938" y="19181"/>
                  </a:lnTo>
                  <a:lnTo>
                    <a:pt x="10921" y="19131"/>
                  </a:lnTo>
                  <a:lnTo>
                    <a:pt x="10888" y="19082"/>
                  </a:lnTo>
                  <a:lnTo>
                    <a:pt x="10855" y="19048"/>
                  </a:lnTo>
                  <a:close/>
                  <a:moveTo>
                    <a:pt x="12882" y="19048"/>
                  </a:moveTo>
                  <a:lnTo>
                    <a:pt x="12832" y="19082"/>
                  </a:lnTo>
                  <a:lnTo>
                    <a:pt x="12799" y="19131"/>
                  </a:lnTo>
                  <a:lnTo>
                    <a:pt x="12799" y="19181"/>
                  </a:lnTo>
                  <a:lnTo>
                    <a:pt x="12799" y="19231"/>
                  </a:lnTo>
                  <a:lnTo>
                    <a:pt x="12832" y="19281"/>
                  </a:lnTo>
                  <a:lnTo>
                    <a:pt x="12882" y="19298"/>
                  </a:lnTo>
                  <a:lnTo>
                    <a:pt x="12932" y="19314"/>
                  </a:lnTo>
                  <a:lnTo>
                    <a:pt x="12982" y="19298"/>
                  </a:lnTo>
                  <a:lnTo>
                    <a:pt x="13032" y="19281"/>
                  </a:lnTo>
                  <a:lnTo>
                    <a:pt x="13048" y="19231"/>
                  </a:lnTo>
                  <a:lnTo>
                    <a:pt x="13065" y="19181"/>
                  </a:lnTo>
                  <a:lnTo>
                    <a:pt x="13048" y="19131"/>
                  </a:lnTo>
                  <a:lnTo>
                    <a:pt x="13032" y="19082"/>
                  </a:lnTo>
                  <a:lnTo>
                    <a:pt x="12982" y="19048"/>
                  </a:lnTo>
                  <a:close/>
                  <a:moveTo>
                    <a:pt x="15010" y="19048"/>
                  </a:moveTo>
                  <a:lnTo>
                    <a:pt x="14960" y="19082"/>
                  </a:lnTo>
                  <a:lnTo>
                    <a:pt x="14927" y="19131"/>
                  </a:lnTo>
                  <a:lnTo>
                    <a:pt x="14927" y="19181"/>
                  </a:lnTo>
                  <a:lnTo>
                    <a:pt x="14927" y="19231"/>
                  </a:lnTo>
                  <a:lnTo>
                    <a:pt x="14960" y="19281"/>
                  </a:lnTo>
                  <a:lnTo>
                    <a:pt x="15010" y="19314"/>
                  </a:lnTo>
                  <a:lnTo>
                    <a:pt x="15110" y="19314"/>
                  </a:lnTo>
                  <a:lnTo>
                    <a:pt x="15159" y="19281"/>
                  </a:lnTo>
                  <a:lnTo>
                    <a:pt x="15193" y="19231"/>
                  </a:lnTo>
                  <a:lnTo>
                    <a:pt x="15193" y="19181"/>
                  </a:lnTo>
                  <a:lnTo>
                    <a:pt x="15176" y="19131"/>
                  </a:lnTo>
                  <a:lnTo>
                    <a:pt x="15159" y="19082"/>
                  </a:lnTo>
                  <a:lnTo>
                    <a:pt x="15110" y="19048"/>
                  </a:lnTo>
                  <a:close/>
                  <a:moveTo>
                    <a:pt x="3325" y="20627"/>
                  </a:moveTo>
                  <a:lnTo>
                    <a:pt x="3275" y="20644"/>
                  </a:lnTo>
                  <a:lnTo>
                    <a:pt x="3242" y="20661"/>
                  </a:lnTo>
                  <a:lnTo>
                    <a:pt x="3209" y="20710"/>
                  </a:lnTo>
                  <a:lnTo>
                    <a:pt x="3209" y="20760"/>
                  </a:lnTo>
                  <a:lnTo>
                    <a:pt x="3209" y="20810"/>
                  </a:lnTo>
                  <a:lnTo>
                    <a:pt x="3242" y="20860"/>
                  </a:lnTo>
                  <a:lnTo>
                    <a:pt x="3292" y="20893"/>
                  </a:lnTo>
                  <a:lnTo>
                    <a:pt x="3392" y="20893"/>
                  </a:lnTo>
                  <a:lnTo>
                    <a:pt x="3425" y="20860"/>
                  </a:lnTo>
                  <a:lnTo>
                    <a:pt x="3458" y="20810"/>
                  </a:lnTo>
                  <a:lnTo>
                    <a:pt x="3475" y="20760"/>
                  </a:lnTo>
                  <a:lnTo>
                    <a:pt x="3458" y="20710"/>
                  </a:lnTo>
                  <a:lnTo>
                    <a:pt x="3425" y="20661"/>
                  </a:lnTo>
                  <a:lnTo>
                    <a:pt x="3392" y="20644"/>
                  </a:lnTo>
                  <a:lnTo>
                    <a:pt x="3342" y="20627"/>
                  </a:lnTo>
                  <a:close/>
                  <a:moveTo>
                    <a:pt x="1198" y="20627"/>
                  </a:moveTo>
                  <a:lnTo>
                    <a:pt x="1148" y="20644"/>
                  </a:lnTo>
                  <a:lnTo>
                    <a:pt x="1115" y="20677"/>
                  </a:lnTo>
                  <a:lnTo>
                    <a:pt x="1081" y="20710"/>
                  </a:lnTo>
                  <a:lnTo>
                    <a:pt x="1065" y="20760"/>
                  </a:lnTo>
                  <a:lnTo>
                    <a:pt x="1081" y="20827"/>
                  </a:lnTo>
                  <a:lnTo>
                    <a:pt x="1115" y="20860"/>
                  </a:lnTo>
                  <a:lnTo>
                    <a:pt x="1148" y="20893"/>
                  </a:lnTo>
                  <a:lnTo>
                    <a:pt x="1198" y="20910"/>
                  </a:lnTo>
                  <a:lnTo>
                    <a:pt x="1264" y="20893"/>
                  </a:lnTo>
                  <a:lnTo>
                    <a:pt x="1297" y="20860"/>
                  </a:lnTo>
                  <a:lnTo>
                    <a:pt x="1331" y="20827"/>
                  </a:lnTo>
                  <a:lnTo>
                    <a:pt x="1347" y="20760"/>
                  </a:lnTo>
                  <a:lnTo>
                    <a:pt x="1331" y="20710"/>
                  </a:lnTo>
                  <a:lnTo>
                    <a:pt x="1297" y="20661"/>
                  </a:lnTo>
                  <a:lnTo>
                    <a:pt x="1248" y="20644"/>
                  </a:lnTo>
                  <a:lnTo>
                    <a:pt x="1198" y="20627"/>
                  </a:lnTo>
                  <a:close/>
                  <a:moveTo>
                    <a:pt x="5469" y="20627"/>
                  </a:moveTo>
                  <a:lnTo>
                    <a:pt x="5419" y="20644"/>
                  </a:lnTo>
                  <a:lnTo>
                    <a:pt x="5370" y="20677"/>
                  </a:lnTo>
                  <a:lnTo>
                    <a:pt x="5336" y="20710"/>
                  </a:lnTo>
                  <a:lnTo>
                    <a:pt x="5336" y="20760"/>
                  </a:lnTo>
                  <a:lnTo>
                    <a:pt x="5336" y="20827"/>
                  </a:lnTo>
                  <a:lnTo>
                    <a:pt x="5370" y="20860"/>
                  </a:lnTo>
                  <a:lnTo>
                    <a:pt x="5419" y="20893"/>
                  </a:lnTo>
                  <a:lnTo>
                    <a:pt x="5469" y="20910"/>
                  </a:lnTo>
                  <a:lnTo>
                    <a:pt x="5519" y="20893"/>
                  </a:lnTo>
                  <a:lnTo>
                    <a:pt x="5569" y="20860"/>
                  </a:lnTo>
                  <a:lnTo>
                    <a:pt x="5586" y="20827"/>
                  </a:lnTo>
                  <a:lnTo>
                    <a:pt x="5602" y="20760"/>
                  </a:lnTo>
                  <a:lnTo>
                    <a:pt x="5586" y="20710"/>
                  </a:lnTo>
                  <a:lnTo>
                    <a:pt x="5569" y="20677"/>
                  </a:lnTo>
                  <a:lnTo>
                    <a:pt x="5519" y="20644"/>
                  </a:lnTo>
                  <a:lnTo>
                    <a:pt x="5469" y="20627"/>
                  </a:lnTo>
                  <a:close/>
                  <a:moveTo>
                    <a:pt x="7597" y="20627"/>
                  </a:moveTo>
                  <a:lnTo>
                    <a:pt x="7547" y="20644"/>
                  </a:lnTo>
                  <a:lnTo>
                    <a:pt x="7497" y="20677"/>
                  </a:lnTo>
                  <a:lnTo>
                    <a:pt x="7480" y="20710"/>
                  </a:lnTo>
                  <a:lnTo>
                    <a:pt x="7464" y="20760"/>
                  </a:lnTo>
                  <a:lnTo>
                    <a:pt x="7480" y="20827"/>
                  </a:lnTo>
                  <a:lnTo>
                    <a:pt x="7497" y="20860"/>
                  </a:lnTo>
                  <a:lnTo>
                    <a:pt x="7547" y="20893"/>
                  </a:lnTo>
                  <a:lnTo>
                    <a:pt x="7597" y="20910"/>
                  </a:lnTo>
                  <a:lnTo>
                    <a:pt x="7647" y="20893"/>
                  </a:lnTo>
                  <a:lnTo>
                    <a:pt x="7696" y="20860"/>
                  </a:lnTo>
                  <a:lnTo>
                    <a:pt x="7730" y="20827"/>
                  </a:lnTo>
                  <a:lnTo>
                    <a:pt x="7730" y="20760"/>
                  </a:lnTo>
                  <a:lnTo>
                    <a:pt x="7730" y="20710"/>
                  </a:lnTo>
                  <a:lnTo>
                    <a:pt x="7696" y="20677"/>
                  </a:lnTo>
                  <a:lnTo>
                    <a:pt x="7647" y="20644"/>
                  </a:lnTo>
                  <a:lnTo>
                    <a:pt x="7597" y="20627"/>
                  </a:lnTo>
                  <a:close/>
                  <a:moveTo>
                    <a:pt x="9724" y="20627"/>
                  </a:moveTo>
                  <a:lnTo>
                    <a:pt x="9674" y="20644"/>
                  </a:lnTo>
                  <a:lnTo>
                    <a:pt x="9641" y="20677"/>
                  </a:lnTo>
                  <a:lnTo>
                    <a:pt x="9608" y="20710"/>
                  </a:lnTo>
                  <a:lnTo>
                    <a:pt x="9591" y="20760"/>
                  </a:lnTo>
                  <a:lnTo>
                    <a:pt x="9608" y="20827"/>
                  </a:lnTo>
                  <a:lnTo>
                    <a:pt x="9641" y="20860"/>
                  </a:lnTo>
                  <a:lnTo>
                    <a:pt x="9674" y="20893"/>
                  </a:lnTo>
                  <a:lnTo>
                    <a:pt x="9724" y="20910"/>
                  </a:lnTo>
                  <a:lnTo>
                    <a:pt x="9791" y="20893"/>
                  </a:lnTo>
                  <a:lnTo>
                    <a:pt x="9824" y="20860"/>
                  </a:lnTo>
                  <a:lnTo>
                    <a:pt x="9857" y="20827"/>
                  </a:lnTo>
                  <a:lnTo>
                    <a:pt x="9874" y="20760"/>
                  </a:lnTo>
                  <a:lnTo>
                    <a:pt x="9857" y="20710"/>
                  </a:lnTo>
                  <a:lnTo>
                    <a:pt x="9824" y="20677"/>
                  </a:lnTo>
                  <a:lnTo>
                    <a:pt x="9791" y="20644"/>
                  </a:lnTo>
                  <a:lnTo>
                    <a:pt x="9724" y="20627"/>
                  </a:lnTo>
                  <a:close/>
                  <a:moveTo>
                    <a:pt x="11868" y="20627"/>
                  </a:moveTo>
                  <a:lnTo>
                    <a:pt x="11802" y="20644"/>
                  </a:lnTo>
                  <a:lnTo>
                    <a:pt x="11769" y="20677"/>
                  </a:lnTo>
                  <a:lnTo>
                    <a:pt x="11735" y="20710"/>
                  </a:lnTo>
                  <a:lnTo>
                    <a:pt x="11719" y="20760"/>
                  </a:lnTo>
                  <a:lnTo>
                    <a:pt x="11735" y="20827"/>
                  </a:lnTo>
                  <a:lnTo>
                    <a:pt x="11769" y="20860"/>
                  </a:lnTo>
                  <a:lnTo>
                    <a:pt x="11802" y="20893"/>
                  </a:lnTo>
                  <a:lnTo>
                    <a:pt x="11868" y="20910"/>
                  </a:lnTo>
                  <a:lnTo>
                    <a:pt x="11918" y="20893"/>
                  </a:lnTo>
                  <a:lnTo>
                    <a:pt x="11951" y="20860"/>
                  </a:lnTo>
                  <a:lnTo>
                    <a:pt x="11985" y="20827"/>
                  </a:lnTo>
                  <a:lnTo>
                    <a:pt x="12001" y="20760"/>
                  </a:lnTo>
                  <a:lnTo>
                    <a:pt x="11985" y="20710"/>
                  </a:lnTo>
                  <a:lnTo>
                    <a:pt x="11951" y="20661"/>
                  </a:lnTo>
                  <a:lnTo>
                    <a:pt x="11918" y="20644"/>
                  </a:lnTo>
                  <a:lnTo>
                    <a:pt x="11868" y="20627"/>
                  </a:lnTo>
                  <a:close/>
                  <a:moveTo>
                    <a:pt x="13996" y="20627"/>
                  </a:moveTo>
                  <a:lnTo>
                    <a:pt x="13929" y="20644"/>
                  </a:lnTo>
                  <a:lnTo>
                    <a:pt x="13896" y="20677"/>
                  </a:lnTo>
                  <a:lnTo>
                    <a:pt x="13863" y="20710"/>
                  </a:lnTo>
                  <a:lnTo>
                    <a:pt x="13863" y="20760"/>
                  </a:lnTo>
                  <a:lnTo>
                    <a:pt x="13863" y="20827"/>
                  </a:lnTo>
                  <a:lnTo>
                    <a:pt x="13896" y="20860"/>
                  </a:lnTo>
                  <a:lnTo>
                    <a:pt x="13946" y="20893"/>
                  </a:lnTo>
                  <a:lnTo>
                    <a:pt x="13996" y="20910"/>
                  </a:lnTo>
                  <a:lnTo>
                    <a:pt x="14046" y="20893"/>
                  </a:lnTo>
                  <a:lnTo>
                    <a:pt x="14096" y="20860"/>
                  </a:lnTo>
                  <a:lnTo>
                    <a:pt x="14112" y="20827"/>
                  </a:lnTo>
                  <a:lnTo>
                    <a:pt x="14129" y="20760"/>
                  </a:lnTo>
                  <a:lnTo>
                    <a:pt x="14112" y="20710"/>
                  </a:lnTo>
                  <a:lnTo>
                    <a:pt x="14096" y="20677"/>
                  </a:lnTo>
                  <a:lnTo>
                    <a:pt x="14046" y="20644"/>
                  </a:lnTo>
                  <a:lnTo>
                    <a:pt x="13996" y="20627"/>
                  </a:lnTo>
                  <a:close/>
                  <a:moveTo>
                    <a:pt x="16123" y="20627"/>
                  </a:moveTo>
                  <a:lnTo>
                    <a:pt x="16074" y="20644"/>
                  </a:lnTo>
                  <a:lnTo>
                    <a:pt x="16024" y="20677"/>
                  </a:lnTo>
                  <a:lnTo>
                    <a:pt x="16007" y="20710"/>
                  </a:lnTo>
                  <a:lnTo>
                    <a:pt x="15990" y="20760"/>
                  </a:lnTo>
                  <a:lnTo>
                    <a:pt x="16007" y="20827"/>
                  </a:lnTo>
                  <a:lnTo>
                    <a:pt x="16024" y="20860"/>
                  </a:lnTo>
                  <a:lnTo>
                    <a:pt x="16074" y="20893"/>
                  </a:lnTo>
                  <a:lnTo>
                    <a:pt x="16123" y="20910"/>
                  </a:lnTo>
                  <a:lnTo>
                    <a:pt x="16173" y="20893"/>
                  </a:lnTo>
                  <a:lnTo>
                    <a:pt x="16223" y="20860"/>
                  </a:lnTo>
                  <a:lnTo>
                    <a:pt x="16256" y="20827"/>
                  </a:lnTo>
                  <a:lnTo>
                    <a:pt x="16256" y="20760"/>
                  </a:lnTo>
                  <a:lnTo>
                    <a:pt x="16256" y="20710"/>
                  </a:lnTo>
                  <a:lnTo>
                    <a:pt x="16223" y="20677"/>
                  </a:lnTo>
                  <a:lnTo>
                    <a:pt x="16173" y="20644"/>
                  </a:lnTo>
                  <a:lnTo>
                    <a:pt x="16123" y="20627"/>
                  </a:lnTo>
                  <a:close/>
                  <a:moveTo>
                    <a:pt x="84" y="22223"/>
                  </a:moveTo>
                  <a:lnTo>
                    <a:pt x="34" y="22256"/>
                  </a:lnTo>
                  <a:lnTo>
                    <a:pt x="18" y="22306"/>
                  </a:lnTo>
                  <a:lnTo>
                    <a:pt x="1" y="22356"/>
                  </a:lnTo>
                  <a:lnTo>
                    <a:pt x="18" y="22406"/>
                  </a:lnTo>
                  <a:lnTo>
                    <a:pt x="34" y="22439"/>
                  </a:lnTo>
                  <a:lnTo>
                    <a:pt x="84" y="22472"/>
                  </a:lnTo>
                  <a:lnTo>
                    <a:pt x="134" y="22489"/>
                  </a:lnTo>
                  <a:lnTo>
                    <a:pt x="184" y="22472"/>
                  </a:lnTo>
                  <a:lnTo>
                    <a:pt x="234" y="22439"/>
                  </a:lnTo>
                  <a:lnTo>
                    <a:pt x="267" y="22406"/>
                  </a:lnTo>
                  <a:lnTo>
                    <a:pt x="267" y="22356"/>
                  </a:lnTo>
                  <a:lnTo>
                    <a:pt x="267" y="22306"/>
                  </a:lnTo>
                  <a:lnTo>
                    <a:pt x="234" y="22256"/>
                  </a:lnTo>
                  <a:lnTo>
                    <a:pt x="184" y="22223"/>
                  </a:lnTo>
                  <a:close/>
                  <a:moveTo>
                    <a:pt x="2212" y="22223"/>
                  </a:moveTo>
                  <a:lnTo>
                    <a:pt x="2178" y="22256"/>
                  </a:lnTo>
                  <a:lnTo>
                    <a:pt x="2145" y="22306"/>
                  </a:lnTo>
                  <a:lnTo>
                    <a:pt x="2128" y="22356"/>
                  </a:lnTo>
                  <a:lnTo>
                    <a:pt x="2145" y="22406"/>
                  </a:lnTo>
                  <a:lnTo>
                    <a:pt x="2178" y="22456"/>
                  </a:lnTo>
                  <a:lnTo>
                    <a:pt x="2212" y="22472"/>
                  </a:lnTo>
                  <a:lnTo>
                    <a:pt x="2261" y="22489"/>
                  </a:lnTo>
                  <a:lnTo>
                    <a:pt x="2328" y="22472"/>
                  </a:lnTo>
                  <a:lnTo>
                    <a:pt x="2361" y="22456"/>
                  </a:lnTo>
                  <a:lnTo>
                    <a:pt x="2394" y="22406"/>
                  </a:lnTo>
                  <a:lnTo>
                    <a:pt x="2411" y="22356"/>
                  </a:lnTo>
                  <a:lnTo>
                    <a:pt x="2394" y="22289"/>
                  </a:lnTo>
                  <a:lnTo>
                    <a:pt x="2361" y="22256"/>
                  </a:lnTo>
                  <a:lnTo>
                    <a:pt x="2328" y="22223"/>
                  </a:lnTo>
                  <a:close/>
                  <a:moveTo>
                    <a:pt x="4356" y="22223"/>
                  </a:moveTo>
                  <a:lnTo>
                    <a:pt x="4306" y="22256"/>
                  </a:lnTo>
                  <a:lnTo>
                    <a:pt x="4273" y="22306"/>
                  </a:lnTo>
                  <a:lnTo>
                    <a:pt x="4273" y="22356"/>
                  </a:lnTo>
                  <a:lnTo>
                    <a:pt x="4273" y="22406"/>
                  </a:lnTo>
                  <a:lnTo>
                    <a:pt x="4306" y="22439"/>
                  </a:lnTo>
                  <a:lnTo>
                    <a:pt x="4356" y="22472"/>
                  </a:lnTo>
                  <a:lnTo>
                    <a:pt x="4406" y="22489"/>
                  </a:lnTo>
                  <a:lnTo>
                    <a:pt x="4455" y="22472"/>
                  </a:lnTo>
                  <a:lnTo>
                    <a:pt x="4505" y="22439"/>
                  </a:lnTo>
                  <a:lnTo>
                    <a:pt x="4522" y="22406"/>
                  </a:lnTo>
                  <a:lnTo>
                    <a:pt x="4538" y="22356"/>
                  </a:lnTo>
                  <a:lnTo>
                    <a:pt x="4522" y="22306"/>
                  </a:lnTo>
                  <a:lnTo>
                    <a:pt x="4505" y="22256"/>
                  </a:lnTo>
                  <a:lnTo>
                    <a:pt x="4455" y="22223"/>
                  </a:lnTo>
                  <a:close/>
                  <a:moveTo>
                    <a:pt x="6483" y="22223"/>
                  </a:moveTo>
                  <a:lnTo>
                    <a:pt x="6433" y="22256"/>
                  </a:lnTo>
                  <a:lnTo>
                    <a:pt x="6400" y="22306"/>
                  </a:lnTo>
                  <a:lnTo>
                    <a:pt x="6400" y="22356"/>
                  </a:lnTo>
                  <a:lnTo>
                    <a:pt x="6400" y="22406"/>
                  </a:lnTo>
                  <a:lnTo>
                    <a:pt x="6433" y="22456"/>
                  </a:lnTo>
                  <a:lnTo>
                    <a:pt x="6483" y="22472"/>
                  </a:lnTo>
                  <a:lnTo>
                    <a:pt x="6533" y="22489"/>
                  </a:lnTo>
                  <a:lnTo>
                    <a:pt x="6583" y="22472"/>
                  </a:lnTo>
                  <a:lnTo>
                    <a:pt x="6633" y="22456"/>
                  </a:lnTo>
                  <a:lnTo>
                    <a:pt x="6666" y="22406"/>
                  </a:lnTo>
                  <a:lnTo>
                    <a:pt x="6666" y="22356"/>
                  </a:lnTo>
                  <a:lnTo>
                    <a:pt x="6666" y="22306"/>
                  </a:lnTo>
                  <a:lnTo>
                    <a:pt x="6633" y="22256"/>
                  </a:lnTo>
                  <a:lnTo>
                    <a:pt x="6583" y="22223"/>
                  </a:lnTo>
                  <a:close/>
                  <a:moveTo>
                    <a:pt x="8611" y="22223"/>
                  </a:moveTo>
                  <a:lnTo>
                    <a:pt x="8561" y="22256"/>
                  </a:lnTo>
                  <a:lnTo>
                    <a:pt x="8544" y="22306"/>
                  </a:lnTo>
                  <a:lnTo>
                    <a:pt x="8528" y="22356"/>
                  </a:lnTo>
                  <a:lnTo>
                    <a:pt x="8544" y="22406"/>
                  </a:lnTo>
                  <a:lnTo>
                    <a:pt x="8561" y="22456"/>
                  </a:lnTo>
                  <a:lnTo>
                    <a:pt x="8611" y="22472"/>
                  </a:lnTo>
                  <a:lnTo>
                    <a:pt x="8661" y="22489"/>
                  </a:lnTo>
                  <a:lnTo>
                    <a:pt x="8710" y="22472"/>
                  </a:lnTo>
                  <a:lnTo>
                    <a:pt x="8760" y="22456"/>
                  </a:lnTo>
                  <a:lnTo>
                    <a:pt x="8793" y="22406"/>
                  </a:lnTo>
                  <a:lnTo>
                    <a:pt x="8793" y="22356"/>
                  </a:lnTo>
                  <a:lnTo>
                    <a:pt x="8793" y="22306"/>
                  </a:lnTo>
                  <a:lnTo>
                    <a:pt x="8760" y="22256"/>
                  </a:lnTo>
                  <a:lnTo>
                    <a:pt x="8710" y="22223"/>
                  </a:lnTo>
                  <a:close/>
                  <a:moveTo>
                    <a:pt x="10738" y="22223"/>
                  </a:moveTo>
                  <a:lnTo>
                    <a:pt x="10705" y="22256"/>
                  </a:lnTo>
                  <a:lnTo>
                    <a:pt x="10672" y="22306"/>
                  </a:lnTo>
                  <a:lnTo>
                    <a:pt x="10655" y="22356"/>
                  </a:lnTo>
                  <a:lnTo>
                    <a:pt x="10672" y="22406"/>
                  </a:lnTo>
                  <a:lnTo>
                    <a:pt x="10705" y="22456"/>
                  </a:lnTo>
                  <a:lnTo>
                    <a:pt x="10738" y="22472"/>
                  </a:lnTo>
                  <a:lnTo>
                    <a:pt x="10788" y="22489"/>
                  </a:lnTo>
                  <a:lnTo>
                    <a:pt x="10855" y="22472"/>
                  </a:lnTo>
                  <a:lnTo>
                    <a:pt x="10888" y="22456"/>
                  </a:lnTo>
                  <a:lnTo>
                    <a:pt x="10921" y="22406"/>
                  </a:lnTo>
                  <a:lnTo>
                    <a:pt x="10938" y="22356"/>
                  </a:lnTo>
                  <a:lnTo>
                    <a:pt x="10921" y="22306"/>
                  </a:lnTo>
                  <a:lnTo>
                    <a:pt x="10888" y="22256"/>
                  </a:lnTo>
                  <a:lnTo>
                    <a:pt x="10855" y="22223"/>
                  </a:lnTo>
                  <a:close/>
                  <a:moveTo>
                    <a:pt x="12866" y="22223"/>
                  </a:moveTo>
                  <a:lnTo>
                    <a:pt x="12832" y="22256"/>
                  </a:lnTo>
                  <a:lnTo>
                    <a:pt x="12799" y="22306"/>
                  </a:lnTo>
                  <a:lnTo>
                    <a:pt x="12799" y="22356"/>
                  </a:lnTo>
                  <a:lnTo>
                    <a:pt x="12799" y="22406"/>
                  </a:lnTo>
                  <a:lnTo>
                    <a:pt x="12832" y="22456"/>
                  </a:lnTo>
                  <a:lnTo>
                    <a:pt x="12882" y="22472"/>
                  </a:lnTo>
                  <a:lnTo>
                    <a:pt x="12932" y="22489"/>
                  </a:lnTo>
                  <a:lnTo>
                    <a:pt x="12982" y="22472"/>
                  </a:lnTo>
                  <a:lnTo>
                    <a:pt x="13032" y="22456"/>
                  </a:lnTo>
                  <a:lnTo>
                    <a:pt x="13048" y="22406"/>
                  </a:lnTo>
                  <a:lnTo>
                    <a:pt x="13065" y="22356"/>
                  </a:lnTo>
                  <a:lnTo>
                    <a:pt x="13048" y="22306"/>
                  </a:lnTo>
                  <a:lnTo>
                    <a:pt x="13032" y="22256"/>
                  </a:lnTo>
                  <a:lnTo>
                    <a:pt x="12982" y="22223"/>
                  </a:lnTo>
                  <a:close/>
                  <a:moveTo>
                    <a:pt x="15010" y="22223"/>
                  </a:moveTo>
                  <a:lnTo>
                    <a:pt x="14960" y="22256"/>
                  </a:lnTo>
                  <a:lnTo>
                    <a:pt x="14927" y="22306"/>
                  </a:lnTo>
                  <a:lnTo>
                    <a:pt x="14927" y="22356"/>
                  </a:lnTo>
                  <a:lnTo>
                    <a:pt x="14927" y="22406"/>
                  </a:lnTo>
                  <a:lnTo>
                    <a:pt x="14960" y="22456"/>
                  </a:lnTo>
                  <a:lnTo>
                    <a:pt x="15010" y="22489"/>
                  </a:lnTo>
                  <a:lnTo>
                    <a:pt x="15110" y="22489"/>
                  </a:lnTo>
                  <a:lnTo>
                    <a:pt x="15159" y="22456"/>
                  </a:lnTo>
                  <a:lnTo>
                    <a:pt x="15193" y="22406"/>
                  </a:lnTo>
                  <a:lnTo>
                    <a:pt x="15193" y="22356"/>
                  </a:lnTo>
                  <a:lnTo>
                    <a:pt x="15193" y="22306"/>
                  </a:lnTo>
                  <a:lnTo>
                    <a:pt x="15159" y="22256"/>
                  </a:lnTo>
                  <a:lnTo>
                    <a:pt x="15110" y="22223"/>
                  </a:lnTo>
                  <a:close/>
                  <a:moveTo>
                    <a:pt x="1198" y="23802"/>
                  </a:moveTo>
                  <a:lnTo>
                    <a:pt x="1148" y="23819"/>
                  </a:lnTo>
                  <a:lnTo>
                    <a:pt x="1115" y="23835"/>
                  </a:lnTo>
                  <a:lnTo>
                    <a:pt x="1081" y="23885"/>
                  </a:lnTo>
                  <a:lnTo>
                    <a:pt x="1065" y="23935"/>
                  </a:lnTo>
                  <a:lnTo>
                    <a:pt x="1081" y="23985"/>
                  </a:lnTo>
                  <a:lnTo>
                    <a:pt x="1115" y="24035"/>
                  </a:lnTo>
                  <a:lnTo>
                    <a:pt x="1148" y="24068"/>
                  </a:lnTo>
                  <a:lnTo>
                    <a:pt x="1264" y="24068"/>
                  </a:lnTo>
                  <a:lnTo>
                    <a:pt x="1297" y="24035"/>
                  </a:lnTo>
                  <a:lnTo>
                    <a:pt x="1331" y="23985"/>
                  </a:lnTo>
                  <a:lnTo>
                    <a:pt x="1347" y="23935"/>
                  </a:lnTo>
                  <a:lnTo>
                    <a:pt x="1331" y="23885"/>
                  </a:lnTo>
                  <a:lnTo>
                    <a:pt x="1297" y="23835"/>
                  </a:lnTo>
                  <a:lnTo>
                    <a:pt x="1264" y="23819"/>
                  </a:lnTo>
                  <a:lnTo>
                    <a:pt x="1198" y="23802"/>
                  </a:lnTo>
                  <a:close/>
                  <a:moveTo>
                    <a:pt x="3342" y="23802"/>
                  </a:moveTo>
                  <a:lnTo>
                    <a:pt x="3292" y="23819"/>
                  </a:lnTo>
                  <a:lnTo>
                    <a:pt x="3242" y="23835"/>
                  </a:lnTo>
                  <a:lnTo>
                    <a:pt x="3209" y="23885"/>
                  </a:lnTo>
                  <a:lnTo>
                    <a:pt x="3209" y="23935"/>
                  </a:lnTo>
                  <a:lnTo>
                    <a:pt x="3209" y="23985"/>
                  </a:lnTo>
                  <a:lnTo>
                    <a:pt x="3242" y="24035"/>
                  </a:lnTo>
                  <a:lnTo>
                    <a:pt x="3292" y="24068"/>
                  </a:lnTo>
                  <a:lnTo>
                    <a:pt x="3392" y="24068"/>
                  </a:lnTo>
                  <a:lnTo>
                    <a:pt x="3425" y="24035"/>
                  </a:lnTo>
                  <a:lnTo>
                    <a:pt x="3458" y="23985"/>
                  </a:lnTo>
                  <a:lnTo>
                    <a:pt x="3475" y="23935"/>
                  </a:lnTo>
                  <a:lnTo>
                    <a:pt x="3458" y="23885"/>
                  </a:lnTo>
                  <a:lnTo>
                    <a:pt x="3425" y="23835"/>
                  </a:lnTo>
                  <a:lnTo>
                    <a:pt x="3392" y="23819"/>
                  </a:lnTo>
                  <a:lnTo>
                    <a:pt x="3342" y="23802"/>
                  </a:lnTo>
                  <a:close/>
                  <a:moveTo>
                    <a:pt x="5469" y="23802"/>
                  </a:moveTo>
                  <a:lnTo>
                    <a:pt x="5419" y="23819"/>
                  </a:lnTo>
                  <a:lnTo>
                    <a:pt x="5370" y="23852"/>
                  </a:lnTo>
                  <a:lnTo>
                    <a:pt x="5336" y="23885"/>
                  </a:lnTo>
                  <a:lnTo>
                    <a:pt x="5336" y="23935"/>
                  </a:lnTo>
                  <a:lnTo>
                    <a:pt x="5336" y="23985"/>
                  </a:lnTo>
                  <a:lnTo>
                    <a:pt x="5370" y="24035"/>
                  </a:lnTo>
                  <a:lnTo>
                    <a:pt x="5419" y="24068"/>
                  </a:lnTo>
                  <a:lnTo>
                    <a:pt x="5519" y="24068"/>
                  </a:lnTo>
                  <a:lnTo>
                    <a:pt x="5569" y="24035"/>
                  </a:lnTo>
                  <a:lnTo>
                    <a:pt x="5586" y="23985"/>
                  </a:lnTo>
                  <a:lnTo>
                    <a:pt x="5602" y="23935"/>
                  </a:lnTo>
                  <a:lnTo>
                    <a:pt x="5586" y="23885"/>
                  </a:lnTo>
                  <a:lnTo>
                    <a:pt x="5569" y="23852"/>
                  </a:lnTo>
                  <a:lnTo>
                    <a:pt x="5519" y="23819"/>
                  </a:lnTo>
                  <a:lnTo>
                    <a:pt x="5469" y="23802"/>
                  </a:lnTo>
                  <a:close/>
                  <a:moveTo>
                    <a:pt x="7597" y="23802"/>
                  </a:moveTo>
                  <a:lnTo>
                    <a:pt x="7547" y="23819"/>
                  </a:lnTo>
                  <a:lnTo>
                    <a:pt x="7497" y="23852"/>
                  </a:lnTo>
                  <a:lnTo>
                    <a:pt x="7480" y="23885"/>
                  </a:lnTo>
                  <a:lnTo>
                    <a:pt x="7464" y="23935"/>
                  </a:lnTo>
                  <a:lnTo>
                    <a:pt x="7480" y="23985"/>
                  </a:lnTo>
                  <a:lnTo>
                    <a:pt x="7497" y="24035"/>
                  </a:lnTo>
                  <a:lnTo>
                    <a:pt x="7547" y="24068"/>
                  </a:lnTo>
                  <a:lnTo>
                    <a:pt x="7647" y="24068"/>
                  </a:lnTo>
                  <a:lnTo>
                    <a:pt x="7696" y="24035"/>
                  </a:lnTo>
                  <a:lnTo>
                    <a:pt x="7730" y="23985"/>
                  </a:lnTo>
                  <a:lnTo>
                    <a:pt x="7730" y="23935"/>
                  </a:lnTo>
                  <a:lnTo>
                    <a:pt x="7730" y="23885"/>
                  </a:lnTo>
                  <a:lnTo>
                    <a:pt x="7696" y="23852"/>
                  </a:lnTo>
                  <a:lnTo>
                    <a:pt x="7647" y="23819"/>
                  </a:lnTo>
                  <a:lnTo>
                    <a:pt x="7597" y="23802"/>
                  </a:lnTo>
                  <a:close/>
                  <a:moveTo>
                    <a:pt x="9724" y="23802"/>
                  </a:moveTo>
                  <a:lnTo>
                    <a:pt x="9674" y="23819"/>
                  </a:lnTo>
                  <a:lnTo>
                    <a:pt x="9641" y="23852"/>
                  </a:lnTo>
                  <a:lnTo>
                    <a:pt x="9608" y="23885"/>
                  </a:lnTo>
                  <a:lnTo>
                    <a:pt x="9591" y="23935"/>
                  </a:lnTo>
                  <a:lnTo>
                    <a:pt x="9608" y="23985"/>
                  </a:lnTo>
                  <a:lnTo>
                    <a:pt x="9641" y="24035"/>
                  </a:lnTo>
                  <a:lnTo>
                    <a:pt x="9674" y="24068"/>
                  </a:lnTo>
                  <a:lnTo>
                    <a:pt x="9791" y="24068"/>
                  </a:lnTo>
                  <a:lnTo>
                    <a:pt x="9824" y="24035"/>
                  </a:lnTo>
                  <a:lnTo>
                    <a:pt x="9857" y="23985"/>
                  </a:lnTo>
                  <a:lnTo>
                    <a:pt x="9874" y="23935"/>
                  </a:lnTo>
                  <a:lnTo>
                    <a:pt x="9857" y="23885"/>
                  </a:lnTo>
                  <a:lnTo>
                    <a:pt x="9824" y="23852"/>
                  </a:lnTo>
                  <a:lnTo>
                    <a:pt x="9791" y="23819"/>
                  </a:lnTo>
                  <a:lnTo>
                    <a:pt x="9724" y="23802"/>
                  </a:lnTo>
                  <a:close/>
                  <a:moveTo>
                    <a:pt x="11868" y="23802"/>
                  </a:moveTo>
                  <a:lnTo>
                    <a:pt x="11802" y="23819"/>
                  </a:lnTo>
                  <a:lnTo>
                    <a:pt x="11769" y="23852"/>
                  </a:lnTo>
                  <a:lnTo>
                    <a:pt x="11735" y="23885"/>
                  </a:lnTo>
                  <a:lnTo>
                    <a:pt x="11719" y="23935"/>
                  </a:lnTo>
                  <a:lnTo>
                    <a:pt x="11735" y="23985"/>
                  </a:lnTo>
                  <a:lnTo>
                    <a:pt x="11769" y="24035"/>
                  </a:lnTo>
                  <a:lnTo>
                    <a:pt x="11802" y="24068"/>
                  </a:lnTo>
                  <a:lnTo>
                    <a:pt x="11918" y="24068"/>
                  </a:lnTo>
                  <a:lnTo>
                    <a:pt x="11951" y="24035"/>
                  </a:lnTo>
                  <a:lnTo>
                    <a:pt x="11985" y="23985"/>
                  </a:lnTo>
                  <a:lnTo>
                    <a:pt x="12001" y="23935"/>
                  </a:lnTo>
                  <a:lnTo>
                    <a:pt x="11985" y="23885"/>
                  </a:lnTo>
                  <a:lnTo>
                    <a:pt x="11951" y="23852"/>
                  </a:lnTo>
                  <a:lnTo>
                    <a:pt x="11918" y="23819"/>
                  </a:lnTo>
                  <a:lnTo>
                    <a:pt x="11868" y="23802"/>
                  </a:lnTo>
                  <a:close/>
                  <a:moveTo>
                    <a:pt x="13996" y="23802"/>
                  </a:moveTo>
                  <a:lnTo>
                    <a:pt x="13946" y="23819"/>
                  </a:lnTo>
                  <a:lnTo>
                    <a:pt x="13896" y="23852"/>
                  </a:lnTo>
                  <a:lnTo>
                    <a:pt x="13863" y="23885"/>
                  </a:lnTo>
                  <a:lnTo>
                    <a:pt x="13863" y="23935"/>
                  </a:lnTo>
                  <a:lnTo>
                    <a:pt x="13863" y="24001"/>
                  </a:lnTo>
                  <a:lnTo>
                    <a:pt x="13896" y="24035"/>
                  </a:lnTo>
                  <a:lnTo>
                    <a:pt x="13946" y="24068"/>
                  </a:lnTo>
                  <a:lnTo>
                    <a:pt x="13996" y="24084"/>
                  </a:lnTo>
                  <a:lnTo>
                    <a:pt x="14046" y="24068"/>
                  </a:lnTo>
                  <a:lnTo>
                    <a:pt x="14096" y="24035"/>
                  </a:lnTo>
                  <a:lnTo>
                    <a:pt x="14112" y="24001"/>
                  </a:lnTo>
                  <a:lnTo>
                    <a:pt x="14129" y="23935"/>
                  </a:lnTo>
                  <a:lnTo>
                    <a:pt x="14112" y="23885"/>
                  </a:lnTo>
                  <a:lnTo>
                    <a:pt x="14096" y="23852"/>
                  </a:lnTo>
                  <a:lnTo>
                    <a:pt x="14046" y="23819"/>
                  </a:lnTo>
                  <a:lnTo>
                    <a:pt x="13996" y="23802"/>
                  </a:lnTo>
                  <a:close/>
                  <a:moveTo>
                    <a:pt x="16123" y="23802"/>
                  </a:moveTo>
                  <a:lnTo>
                    <a:pt x="16074" y="23819"/>
                  </a:lnTo>
                  <a:lnTo>
                    <a:pt x="16024" y="23852"/>
                  </a:lnTo>
                  <a:lnTo>
                    <a:pt x="16007" y="23885"/>
                  </a:lnTo>
                  <a:lnTo>
                    <a:pt x="15990" y="23935"/>
                  </a:lnTo>
                  <a:lnTo>
                    <a:pt x="16007" y="24001"/>
                  </a:lnTo>
                  <a:lnTo>
                    <a:pt x="16024" y="24035"/>
                  </a:lnTo>
                  <a:lnTo>
                    <a:pt x="16074" y="24068"/>
                  </a:lnTo>
                  <a:lnTo>
                    <a:pt x="16123" y="24084"/>
                  </a:lnTo>
                  <a:lnTo>
                    <a:pt x="16173" y="24068"/>
                  </a:lnTo>
                  <a:lnTo>
                    <a:pt x="16223" y="24035"/>
                  </a:lnTo>
                  <a:lnTo>
                    <a:pt x="16256" y="24001"/>
                  </a:lnTo>
                  <a:lnTo>
                    <a:pt x="16256" y="23935"/>
                  </a:lnTo>
                  <a:lnTo>
                    <a:pt x="16256" y="23885"/>
                  </a:lnTo>
                  <a:lnTo>
                    <a:pt x="16223" y="23852"/>
                  </a:lnTo>
                  <a:lnTo>
                    <a:pt x="16173" y="23819"/>
                  </a:lnTo>
                  <a:lnTo>
                    <a:pt x="16123" y="23802"/>
                  </a:lnTo>
                  <a:close/>
                  <a:moveTo>
                    <a:pt x="2261" y="25398"/>
                  </a:moveTo>
                  <a:lnTo>
                    <a:pt x="2212" y="25414"/>
                  </a:lnTo>
                  <a:lnTo>
                    <a:pt x="2178" y="25431"/>
                  </a:lnTo>
                  <a:lnTo>
                    <a:pt x="2145" y="25481"/>
                  </a:lnTo>
                  <a:lnTo>
                    <a:pt x="2145" y="25531"/>
                  </a:lnTo>
                  <a:lnTo>
                    <a:pt x="2145" y="25580"/>
                  </a:lnTo>
                  <a:lnTo>
                    <a:pt x="2178" y="25630"/>
                  </a:lnTo>
                  <a:lnTo>
                    <a:pt x="2278" y="25663"/>
                  </a:lnTo>
                  <a:lnTo>
                    <a:pt x="2328" y="25647"/>
                  </a:lnTo>
                  <a:lnTo>
                    <a:pt x="2361" y="25614"/>
                  </a:lnTo>
                  <a:lnTo>
                    <a:pt x="2394" y="25580"/>
                  </a:lnTo>
                  <a:lnTo>
                    <a:pt x="2411" y="25531"/>
                  </a:lnTo>
                  <a:lnTo>
                    <a:pt x="2394" y="25481"/>
                  </a:lnTo>
                  <a:lnTo>
                    <a:pt x="2361" y="25431"/>
                  </a:lnTo>
                  <a:lnTo>
                    <a:pt x="2311" y="25398"/>
                  </a:lnTo>
                  <a:close/>
                  <a:moveTo>
                    <a:pt x="4406" y="25381"/>
                  </a:moveTo>
                  <a:lnTo>
                    <a:pt x="4356" y="25398"/>
                  </a:lnTo>
                  <a:lnTo>
                    <a:pt x="4306" y="25431"/>
                  </a:lnTo>
                  <a:lnTo>
                    <a:pt x="4273" y="25464"/>
                  </a:lnTo>
                  <a:lnTo>
                    <a:pt x="4273" y="25531"/>
                  </a:lnTo>
                  <a:lnTo>
                    <a:pt x="4273" y="25580"/>
                  </a:lnTo>
                  <a:lnTo>
                    <a:pt x="4306" y="25614"/>
                  </a:lnTo>
                  <a:lnTo>
                    <a:pt x="4356" y="25647"/>
                  </a:lnTo>
                  <a:lnTo>
                    <a:pt x="4406" y="25663"/>
                  </a:lnTo>
                  <a:lnTo>
                    <a:pt x="4455" y="25647"/>
                  </a:lnTo>
                  <a:lnTo>
                    <a:pt x="4505" y="25614"/>
                  </a:lnTo>
                  <a:lnTo>
                    <a:pt x="4522" y="25580"/>
                  </a:lnTo>
                  <a:lnTo>
                    <a:pt x="4538" y="25531"/>
                  </a:lnTo>
                  <a:lnTo>
                    <a:pt x="4522" y="25464"/>
                  </a:lnTo>
                  <a:lnTo>
                    <a:pt x="4505" y="25431"/>
                  </a:lnTo>
                  <a:lnTo>
                    <a:pt x="4455" y="25398"/>
                  </a:lnTo>
                  <a:lnTo>
                    <a:pt x="4406" y="25381"/>
                  </a:lnTo>
                  <a:close/>
                  <a:moveTo>
                    <a:pt x="6483" y="25398"/>
                  </a:moveTo>
                  <a:lnTo>
                    <a:pt x="6433" y="25431"/>
                  </a:lnTo>
                  <a:lnTo>
                    <a:pt x="6400" y="25481"/>
                  </a:lnTo>
                  <a:lnTo>
                    <a:pt x="6400" y="25531"/>
                  </a:lnTo>
                  <a:lnTo>
                    <a:pt x="6400" y="25580"/>
                  </a:lnTo>
                  <a:lnTo>
                    <a:pt x="6433" y="25630"/>
                  </a:lnTo>
                  <a:lnTo>
                    <a:pt x="6483" y="25647"/>
                  </a:lnTo>
                  <a:lnTo>
                    <a:pt x="6533" y="25663"/>
                  </a:lnTo>
                  <a:lnTo>
                    <a:pt x="6583" y="25647"/>
                  </a:lnTo>
                  <a:lnTo>
                    <a:pt x="6633" y="25630"/>
                  </a:lnTo>
                  <a:lnTo>
                    <a:pt x="6666" y="25580"/>
                  </a:lnTo>
                  <a:lnTo>
                    <a:pt x="6666" y="25531"/>
                  </a:lnTo>
                  <a:lnTo>
                    <a:pt x="6666" y="25481"/>
                  </a:lnTo>
                  <a:lnTo>
                    <a:pt x="6633" y="25431"/>
                  </a:lnTo>
                  <a:lnTo>
                    <a:pt x="6583" y="25398"/>
                  </a:lnTo>
                  <a:close/>
                  <a:moveTo>
                    <a:pt x="8611" y="25398"/>
                  </a:moveTo>
                  <a:lnTo>
                    <a:pt x="8561" y="25431"/>
                  </a:lnTo>
                  <a:lnTo>
                    <a:pt x="8544" y="25481"/>
                  </a:lnTo>
                  <a:lnTo>
                    <a:pt x="8528" y="25531"/>
                  </a:lnTo>
                  <a:lnTo>
                    <a:pt x="8544" y="25580"/>
                  </a:lnTo>
                  <a:lnTo>
                    <a:pt x="8561" y="25630"/>
                  </a:lnTo>
                  <a:lnTo>
                    <a:pt x="8611" y="25647"/>
                  </a:lnTo>
                  <a:lnTo>
                    <a:pt x="8661" y="25663"/>
                  </a:lnTo>
                  <a:lnTo>
                    <a:pt x="8710" y="25647"/>
                  </a:lnTo>
                  <a:lnTo>
                    <a:pt x="8760" y="25630"/>
                  </a:lnTo>
                  <a:lnTo>
                    <a:pt x="8793" y="25580"/>
                  </a:lnTo>
                  <a:lnTo>
                    <a:pt x="8793" y="25531"/>
                  </a:lnTo>
                  <a:lnTo>
                    <a:pt x="8810" y="25531"/>
                  </a:lnTo>
                  <a:lnTo>
                    <a:pt x="8810" y="25514"/>
                  </a:lnTo>
                  <a:lnTo>
                    <a:pt x="8793" y="25464"/>
                  </a:lnTo>
                  <a:lnTo>
                    <a:pt x="8760" y="25431"/>
                  </a:lnTo>
                  <a:lnTo>
                    <a:pt x="8710" y="25398"/>
                  </a:lnTo>
                  <a:close/>
                  <a:moveTo>
                    <a:pt x="10738" y="25398"/>
                  </a:moveTo>
                  <a:lnTo>
                    <a:pt x="10705" y="25431"/>
                  </a:lnTo>
                  <a:lnTo>
                    <a:pt x="10672" y="25481"/>
                  </a:lnTo>
                  <a:lnTo>
                    <a:pt x="10655" y="25531"/>
                  </a:lnTo>
                  <a:lnTo>
                    <a:pt x="10672" y="25580"/>
                  </a:lnTo>
                  <a:lnTo>
                    <a:pt x="10705" y="25630"/>
                  </a:lnTo>
                  <a:lnTo>
                    <a:pt x="10738" y="25647"/>
                  </a:lnTo>
                  <a:lnTo>
                    <a:pt x="10788" y="25663"/>
                  </a:lnTo>
                  <a:lnTo>
                    <a:pt x="10855" y="25647"/>
                  </a:lnTo>
                  <a:lnTo>
                    <a:pt x="10888" y="25630"/>
                  </a:lnTo>
                  <a:lnTo>
                    <a:pt x="10921" y="25580"/>
                  </a:lnTo>
                  <a:lnTo>
                    <a:pt x="10938" y="25531"/>
                  </a:lnTo>
                  <a:lnTo>
                    <a:pt x="10921" y="25481"/>
                  </a:lnTo>
                  <a:lnTo>
                    <a:pt x="10888" y="25431"/>
                  </a:lnTo>
                  <a:lnTo>
                    <a:pt x="10855" y="25398"/>
                  </a:lnTo>
                  <a:close/>
                  <a:moveTo>
                    <a:pt x="12882" y="25398"/>
                  </a:moveTo>
                  <a:lnTo>
                    <a:pt x="12832" y="25431"/>
                  </a:lnTo>
                  <a:lnTo>
                    <a:pt x="12799" y="25481"/>
                  </a:lnTo>
                  <a:lnTo>
                    <a:pt x="12799" y="25531"/>
                  </a:lnTo>
                  <a:lnTo>
                    <a:pt x="12799" y="25580"/>
                  </a:lnTo>
                  <a:lnTo>
                    <a:pt x="12832" y="25630"/>
                  </a:lnTo>
                  <a:lnTo>
                    <a:pt x="12882" y="25647"/>
                  </a:lnTo>
                  <a:lnTo>
                    <a:pt x="12932" y="25663"/>
                  </a:lnTo>
                  <a:lnTo>
                    <a:pt x="12982" y="25647"/>
                  </a:lnTo>
                  <a:lnTo>
                    <a:pt x="13032" y="25630"/>
                  </a:lnTo>
                  <a:lnTo>
                    <a:pt x="13048" y="25580"/>
                  </a:lnTo>
                  <a:lnTo>
                    <a:pt x="13065" y="25531"/>
                  </a:lnTo>
                  <a:lnTo>
                    <a:pt x="13048" y="25481"/>
                  </a:lnTo>
                  <a:lnTo>
                    <a:pt x="13032" y="25431"/>
                  </a:lnTo>
                  <a:lnTo>
                    <a:pt x="12982" y="25398"/>
                  </a:lnTo>
                  <a:close/>
                  <a:moveTo>
                    <a:pt x="15010" y="25398"/>
                  </a:moveTo>
                  <a:lnTo>
                    <a:pt x="14960" y="25431"/>
                  </a:lnTo>
                  <a:lnTo>
                    <a:pt x="14927" y="25481"/>
                  </a:lnTo>
                  <a:lnTo>
                    <a:pt x="14927" y="25531"/>
                  </a:lnTo>
                  <a:lnTo>
                    <a:pt x="14927" y="25580"/>
                  </a:lnTo>
                  <a:lnTo>
                    <a:pt x="14960" y="25630"/>
                  </a:lnTo>
                  <a:lnTo>
                    <a:pt x="15010" y="25647"/>
                  </a:lnTo>
                  <a:lnTo>
                    <a:pt x="15060" y="25663"/>
                  </a:lnTo>
                  <a:lnTo>
                    <a:pt x="15110" y="25647"/>
                  </a:lnTo>
                  <a:lnTo>
                    <a:pt x="15159" y="25630"/>
                  </a:lnTo>
                  <a:lnTo>
                    <a:pt x="15193" y="25580"/>
                  </a:lnTo>
                  <a:lnTo>
                    <a:pt x="15193" y="25531"/>
                  </a:lnTo>
                  <a:lnTo>
                    <a:pt x="15193" y="25481"/>
                  </a:lnTo>
                  <a:lnTo>
                    <a:pt x="15159" y="25431"/>
                  </a:lnTo>
                  <a:lnTo>
                    <a:pt x="15110" y="25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6599425" y="2191175"/>
              <a:ext cx="261400" cy="266375"/>
            </a:xfrm>
            <a:custGeom>
              <a:avLst/>
              <a:gdLst/>
              <a:ahLst/>
              <a:cxnLst/>
              <a:rect l="l" t="t" r="r" b="b"/>
              <a:pathLst>
                <a:path w="10456" h="10655" extrusionOk="0">
                  <a:moveTo>
                    <a:pt x="5070" y="1"/>
                  </a:moveTo>
                  <a:lnTo>
                    <a:pt x="4920" y="17"/>
                  </a:lnTo>
                  <a:lnTo>
                    <a:pt x="4771" y="34"/>
                  </a:lnTo>
                  <a:lnTo>
                    <a:pt x="4621" y="67"/>
                  </a:lnTo>
                  <a:lnTo>
                    <a:pt x="4472" y="100"/>
                  </a:lnTo>
                  <a:lnTo>
                    <a:pt x="4206" y="217"/>
                  </a:lnTo>
                  <a:lnTo>
                    <a:pt x="3940" y="350"/>
                  </a:lnTo>
                  <a:lnTo>
                    <a:pt x="3707" y="516"/>
                  </a:lnTo>
                  <a:lnTo>
                    <a:pt x="3491" y="715"/>
                  </a:lnTo>
                  <a:lnTo>
                    <a:pt x="3308" y="948"/>
                  </a:lnTo>
                  <a:lnTo>
                    <a:pt x="3142" y="1197"/>
                  </a:lnTo>
                  <a:lnTo>
                    <a:pt x="3009" y="1463"/>
                  </a:lnTo>
                  <a:lnTo>
                    <a:pt x="2926" y="1696"/>
                  </a:lnTo>
                  <a:lnTo>
                    <a:pt x="2843" y="1945"/>
                  </a:lnTo>
                  <a:lnTo>
                    <a:pt x="2676" y="2477"/>
                  </a:lnTo>
                  <a:lnTo>
                    <a:pt x="2510" y="3042"/>
                  </a:lnTo>
                  <a:lnTo>
                    <a:pt x="2228" y="4123"/>
                  </a:lnTo>
                  <a:lnTo>
                    <a:pt x="2111" y="4522"/>
                  </a:lnTo>
                  <a:lnTo>
                    <a:pt x="1978" y="4887"/>
                  </a:lnTo>
                  <a:lnTo>
                    <a:pt x="1862" y="5103"/>
                  </a:lnTo>
                  <a:lnTo>
                    <a:pt x="1746" y="5319"/>
                  </a:lnTo>
                  <a:lnTo>
                    <a:pt x="1480" y="5735"/>
                  </a:lnTo>
                  <a:lnTo>
                    <a:pt x="1197" y="6184"/>
                  </a:lnTo>
                  <a:lnTo>
                    <a:pt x="1048" y="6416"/>
                  </a:lnTo>
                  <a:lnTo>
                    <a:pt x="898" y="6682"/>
                  </a:lnTo>
                  <a:lnTo>
                    <a:pt x="765" y="6965"/>
                  </a:lnTo>
                  <a:lnTo>
                    <a:pt x="615" y="7281"/>
                  </a:lnTo>
                  <a:lnTo>
                    <a:pt x="482" y="7630"/>
                  </a:lnTo>
                  <a:lnTo>
                    <a:pt x="366" y="8012"/>
                  </a:lnTo>
                  <a:lnTo>
                    <a:pt x="250" y="8444"/>
                  </a:lnTo>
                  <a:lnTo>
                    <a:pt x="150" y="8926"/>
                  </a:lnTo>
                  <a:lnTo>
                    <a:pt x="67" y="9458"/>
                  </a:lnTo>
                  <a:lnTo>
                    <a:pt x="0" y="10040"/>
                  </a:lnTo>
                  <a:lnTo>
                    <a:pt x="0" y="10090"/>
                  </a:lnTo>
                  <a:lnTo>
                    <a:pt x="17" y="10106"/>
                  </a:lnTo>
                  <a:lnTo>
                    <a:pt x="34" y="10139"/>
                  </a:lnTo>
                  <a:lnTo>
                    <a:pt x="67" y="10156"/>
                  </a:lnTo>
                  <a:lnTo>
                    <a:pt x="449" y="10189"/>
                  </a:lnTo>
                  <a:lnTo>
                    <a:pt x="732" y="9525"/>
                  </a:lnTo>
                  <a:lnTo>
                    <a:pt x="965" y="9009"/>
                  </a:lnTo>
                  <a:lnTo>
                    <a:pt x="1114" y="8743"/>
                  </a:lnTo>
                  <a:lnTo>
                    <a:pt x="1131" y="8710"/>
                  </a:lnTo>
                  <a:lnTo>
                    <a:pt x="1114" y="8777"/>
                  </a:lnTo>
                  <a:lnTo>
                    <a:pt x="1014" y="9126"/>
                  </a:lnTo>
                  <a:lnTo>
                    <a:pt x="915" y="9491"/>
                  </a:lnTo>
                  <a:lnTo>
                    <a:pt x="865" y="9857"/>
                  </a:lnTo>
                  <a:lnTo>
                    <a:pt x="832" y="10223"/>
                  </a:lnTo>
                  <a:lnTo>
                    <a:pt x="1579" y="10272"/>
                  </a:lnTo>
                  <a:lnTo>
                    <a:pt x="1712" y="9657"/>
                  </a:lnTo>
                  <a:lnTo>
                    <a:pt x="1845" y="9109"/>
                  </a:lnTo>
                  <a:lnTo>
                    <a:pt x="1978" y="8627"/>
                  </a:lnTo>
                  <a:lnTo>
                    <a:pt x="2095" y="8228"/>
                  </a:lnTo>
                  <a:lnTo>
                    <a:pt x="2194" y="7929"/>
                  </a:lnTo>
                  <a:lnTo>
                    <a:pt x="2278" y="7729"/>
                  </a:lnTo>
                  <a:lnTo>
                    <a:pt x="2294" y="7680"/>
                  </a:lnTo>
                  <a:lnTo>
                    <a:pt x="2311" y="7663"/>
                  </a:lnTo>
                  <a:lnTo>
                    <a:pt x="2327" y="7680"/>
                  </a:lnTo>
                  <a:lnTo>
                    <a:pt x="2327" y="7729"/>
                  </a:lnTo>
                  <a:lnTo>
                    <a:pt x="2278" y="8261"/>
                  </a:lnTo>
                  <a:lnTo>
                    <a:pt x="2244" y="8710"/>
                  </a:lnTo>
                  <a:lnTo>
                    <a:pt x="2244" y="9092"/>
                  </a:lnTo>
                  <a:lnTo>
                    <a:pt x="2244" y="9408"/>
                  </a:lnTo>
                  <a:lnTo>
                    <a:pt x="2244" y="9674"/>
                  </a:lnTo>
                  <a:lnTo>
                    <a:pt x="2278" y="9907"/>
                  </a:lnTo>
                  <a:lnTo>
                    <a:pt x="2327" y="10322"/>
                  </a:lnTo>
                  <a:lnTo>
                    <a:pt x="3773" y="10405"/>
                  </a:lnTo>
                  <a:lnTo>
                    <a:pt x="5336" y="10505"/>
                  </a:lnTo>
                  <a:lnTo>
                    <a:pt x="6865" y="10572"/>
                  </a:lnTo>
                  <a:lnTo>
                    <a:pt x="8261" y="10622"/>
                  </a:lnTo>
                  <a:lnTo>
                    <a:pt x="8577" y="9325"/>
                  </a:lnTo>
                  <a:lnTo>
                    <a:pt x="8693" y="8893"/>
                  </a:lnTo>
                  <a:lnTo>
                    <a:pt x="8727" y="8793"/>
                  </a:lnTo>
                  <a:lnTo>
                    <a:pt x="8727" y="8760"/>
                  </a:lnTo>
                  <a:lnTo>
                    <a:pt x="8743" y="8760"/>
                  </a:lnTo>
                  <a:lnTo>
                    <a:pt x="8810" y="8976"/>
                  </a:lnTo>
                  <a:lnTo>
                    <a:pt x="8876" y="9209"/>
                  </a:lnTo>
                  <a:lnTo>
                    <a:pt x="8926" y="9441"/>
                  </a:lnTo>
                  <a:lnTo>
                    <a:pt x="8943" y="9691"/>
                  </a:lnTo>
                  <a:lnTo>
                    <a:pt x="8976" y="9940"/>
                  </a:lnTo>
                  <a:lnTo>
                    <a:pt x="8976" y="10173"/>
                  </a:lnTo>
                  <a:lnTo>
                    <a:pt x="8976" y="10655"/>
                  </a:lnTo>
                  <a:lnTo>
                    <a:pt x="10239" y="10655"/>
                  </a:lnTo>
                  <a:lnTo>
                    <a:pt x="10322" y="10223"/>
                  </a:lnTo>
                  <a:lnTo>
                    <a:pt x="10389" y="9890"/>
                  </a:lnTo>
                  <a:lnTo>
                    <a:pt x="10422" y="9608"/>
                  </a:lnTo>
                  <a:lnTo>
                    <a:pt x="10439" y="9358"/>
                  </a:lnTo>
                  <a:lnTo>
                    <a:pt x="10455" y="9126"/>
                  </a:lnTo>
                  <a:lnTo>
                    <a:pt x="10455" y="8876"/>
                  </a:lnTo>
                  <a:lnTo>
                    <a:pt x="10455" y="8627"/>
                  </a:lnTo>
                  <a:lnTo>
                    <a:pt x="10422" y="8378"/>
                  </a:lnTo>
                  <a:lnTo>
                    <a:pt x="10389" y="8128"/>
                  </a:lnTo>
                  <a:lnTo>
                    <a:pt x="10355" y="7896"/>
                  </a:lnTo>
                  <a:lnTo>
                    <a:pt x="10306" y="7646"/>
                  </a:lnTo>
                  <a:lnTo>
                    <a:pt x="10156" y="7181"/>
                  </a:lnTo>
                  <a:lnTo>
                    <a:pt x="9973" y="6716"/>
                  </a:lnTo>
                  <a:lnTo>
                    <a:pt x="9774" y="6267"/>
                  </a:lnTo>
                  <a:lnTo>
                    <a:pt x="9558" y="5818"/>
                  </a:lnTo>
                  <a:lnTo>
                    <a:pt x="9558" y="5801"/>
                  </a:lnTo>
                  <a:lnTo>
                    <a:pt x="9425" y="5502"/>
                  </a:lnTo>
                  <a:lnTo>
                    <a:pt x="9308" y="5203"/>
                  </a:lnTo>
                  <a:lnTo>
                    <a:pt x="9225" y="4904"/>
                  </a:lnTo>
                  <a:lnTo>
                    <a:pt x="9142" y="4588"/>
                  </a:lnTo>
                  <a:lnTo>
                    <a:pt x="9059" y="4123"/>
                  </a:lnTo>
                  <a:lnTo>
                    <a:pt x="9026" y="3641"/>
                  </a:lnTo>
                  <a:lnTo>
                    <a:pt x="9009" y="3441"/>
                  </a:lnTo>
                  <a:lnTo>
                    <a:pt x="8992" y="3225"/>
                  </a:lnTo>
                  <a:lnTo>
                    <a:pt x="8959" y="3026"/>
                  </a:lnTo>
                  <a:lnTo>
                    <a:pt x="8909" y="2826"/>
                  </a:lnTo>
                  <a:lnTo>
                    <a:pt x="8843" y="2627"/>
                  </a:lnTo>
                  <a:lnTo>
                    <a:pt x="8760" y="2444"/>
                  </a:lnTo>
                  <a:lnTo>
                    <a:pt x="8677" y="2261"/>
                  </a:lnTo>
                  <a:lnTo>
                    <a:pt x="8577" y="2095"/>
                  </a:lnTo>
                  <a:lnTo>
                    <a:pt x="8477" y="1945"/>
                  </a:lnTo>
                  <a:lnTo>
                    <a:pt x="8361" y="1796"/>
                  </a:lnTo>
                  <a:lnTo>
                    <a:pt x="8228" y="1663"/>
                  </a:lnTo>
                  <a:lnTo>
                    <a:pt x="8095" y="1530"/>
                  </a:lnTo>
                  <a:lnTo>
                    <a:pt x="7929" y="1413"/>
                  </a:lnTo>
                  <a:lnTo>
                    <a:pt x="7779" y="1330"/>
                  </a:lnTo>
                  <a:lnTo>
                    <a:pt x="7596" y="1247"/>
                  </a:lnTo>
                  <a:lnTo>
                    <a:pt x="7413" y="1164"/>
                  </a:lnTo>
                  <a:lnTo>
                    <a:pt x="7247" y="998"/>
                  </a:lnTo>
                  <a:lnTo>
                    <a:pt x="7081" y="832"/>
                  </a:lnTo>
                  <a:lnTo>
                    <a:pt x="6898" y="699"/>
                  </a:lnTo>
                  <a:lnTo>
                    <a:pt x="6732" y="566"/>
                  </a:lnTo>
                  <a:lnTo>
                    <a:pt x="6549" y="449"/>
                  </a:lnTo>
                  <a:lnTo>
                    <a:pt x="6383" y="350"/>
                  </a:lnTo>
                  <a:lnTo>
                    <a:pt x="6217" y="267"/>
                  </a:lnTo>
                  <a:lnTo>
                    <a:pt x="6051" y="183"/>
                  </a:lnTo>
                  <a:lnTo>
                    <a:pt x="5868" y="134"/>
                  </a:lnTo>
                  <a:lnTo>
                    <a:pt x="5702" y="84"/>
                  </a:lnTo>
                  <a:lnTo>
                    <a:pt x="5552" y="51"/>
                  </a:lnTo>
                  <a:lnTo>
                    <a:pt x="5386" y="17"/>
                  </a:lnTo>
                  <a:lnTo>
                    <a:pt x="52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6599425" y="2191175"/>
              <a:ext cx="261400" cy="266375"/>
            </a:xfrm>
            <a:custGeom>
              <a:avLst/>
              <a:gdLst/>
              <a:ahLst/>
              <a:cxnLst/>
              <a:rect l="l" t="t" r="r" b="b"/>
              <a:pathLst>
                <a:path w="10456" h="10655" fill="none" extrusionOk="0">
                  <a:moveTo>
                    <a:pt x="0" y="10040"/>
                  </a:moveTo>
                  <a:lnTo>
                    <a:pt x="0" y="10040"/>
                  </a:lnTo>
                  <a:lnTo>
                    <a:pt x="0" y="10090"/>
                  </a:lnTo>
                  <a:lnTo>
                    <a:pt x="17" y="10106"/>
                  </a:lnTo>
                  <a:lnTo>
                    <a:pt x="34" y="10139"/>
                  </a:lnTo>
                  <a:lnTo>
                    <a:pt x="67" y="10156"/>
                  </a:lnTo>
                  <a:lnTo>
                    <a:pt x="449" y="10189"/>
                  </a:lnTo>
                  <a:lnTo>
                    <a:pt x="449" y="10189"/>
                  </a:lnTo>
                  <a:lnTo>
                    <a:pt x="732" y="9525"/>
                  </a:lnTo>
                  <a:lnTo>
                    <a:pt x="965" y="9009"/>
                  </a:lnTo>
                  <a:lnTo>
                    <a:pt x="1114" y="8743"/>
                  </a:lnTo>
                  <a:lnTo>
                    <a:pt x="1131" y="8710"/>
                  </a:lnTo>
                  <a:lnTo>
                    <a:pt x="1114" y="8777"/>
                  </a:lnTo>
                  <a:lnTo>
                    <a:pt x="1114" y="8777"/>
                  </a:lnTo>
                  <a:lnTo>
                    <a:pt x="1014" y="9126"/>
                  </a:lnTo>
                  <a:lnTo>
                    <a:pt x="915" y="9491"/>
                  </a:lnTo>
                  <a:lnTo>
                    <a:pt x="865" y="9857"/>
                  </a:lnTo>
                  <a:lnTo>
                    <a:pt x="832" y="10223"/>
                  </a:lnTo>
                  <a:lnTo>
                    <a:pt x="1579" y="10272"/>
                  </a:lnTo>
                  <a:lnTo>
                    <a:pt x="1579" y="10272"/>
                  </a:lnTo>
                  <a:lnTo>
                    <a:pt x="1712" y="9657"/>
                  </a:lnTo>
                  <a:lnTo>
                    <a:pt x="1845" y="9109"/>
                  </a:lnTo>
                  <a:lnTo>
                    <a:pt x="1978" y="8627"/>
                  </a:lnTo>
                  <a:lnTo>
                    <a:pt x="2095" y="8228"/>
                  </a:lnTo>
                  <a:lnTo>
                    <a:pt x="2194" y="7929"/>
                  </a:lnTo>
                  <a:lnTo>
                    <a:pt x="2278" y="7729"/>
                  </a:lnTo>
                  <a:lnTo>
                    <a:pt x="2294" y="7680"/>
                  </a:lnTo>
                  <a:lnTo>
                    <a:pt x="2311" y="7663"/>
                  </a:lnTo>
                  <a:lnTo>
                    <a:pt x="2327" y="7680"/>
                  </a:lnTo>
                  <a:lnTo>
                    <a:pt x="2327" y="7729"/>
                  </a:lnTo>
                  <a:lnTo>
                    <a:pt x="2327" y="7729"/>
                  </a:lnTo>
                  <a:lnTo>
                    <a:pt x="2278" y="8261"/>
                  </a:lnTo>
                  <a:lnTo>
                    <a:pt x="2244" y="8710"/>
                  </a:lnTo>
                  <a:lnTo>
                    <a:pt x="2244" y="9092"/>
                  </a:lnTo>
                  <a:lnTo>
                    <a:pt x="2244" y="9408"/>
                  </a:lnTo>
                  <a:lnTo>
                    <a:pt x="2244" y="9674"/>
                  </a:lnTo>
                  <a:lnTo>
                    <a:pt x="2278" y="9907"/>
                  </a:lnTo>
                  <a:lnTo>
                    <a:pt x="2327" y="10322"/>
                  </a:lnTo>
                  <a:lnTo>
                    <a:pt x="2327" y="10322"/>
                  </a:lnTo>
                  <a:lnTo>
                    <a:pt x="3773" y="10405"/>
                  </a:lnTo>
                  <a:lnTo>
                    <a:pt x="5336" y="10505"/>
                  </a:lnTo>
                  <a:lnTo>
                    <a:pt x="6865" y="10572"/>
                  </a:lnTo>
                  <a:lnTo>
                    <a:pt x="8261" y="10622"/>
                  </a:lnTo>
                  <a:lnTo>
                    <a:pt x="8261" y="10622"/>
                  </a:lnTo>
                  <a:lnTo>
                    <a:pt x="8577" y="9325"/>
                  </a:lnTo>
                  <a:lnTo>
                    <a:pt x="8693" y="8893"/>
                  </a:lnTo>
                  <a:lnTo>
                    <a:pt x="8727" y="8793"/>
                  </a:lnTo>
                  <a:lnTo>
                    <a:pt x="8727" y="8760"/>
                  </a:lnTo>
                  <a:lnTo>
                    <a:pt x="8743" y="8760"/>
                  </a:lnTo>
                  <a:lnTo>
                    <a:pt x="8743" y="8760"/>
                  </a:lnTo>
                  <a:lnTo>
                    <a:pt x="8810" y="8976"/>
                  </a:lnTo>
                  <a:lnTo>
                    <a:pt x="8876" y="9209"/>
                  </a:lnTo>
                  <a:lnTo>
                    <a:pt x="8926" y="9441"/>
                  </a:lnTo>
                  <a:lnTo>
                    <a:pt x="8943" y="9691"/>
                  </a:lnTo>
                  <a:lnTo>
                    <a:pt x="8976" y="9940"/>
                  </a:lnTo>
                  <a:lnTo>
                    <a:pt x="8976" y="10173"/>
                  </a:lnTo>
                  <a:lnTo>
                    <a:pt x="8976" y="10655"/>
                  </a:lnTo>
                  <a:lnTo>
                    <a:pt x="8976" y="10655"/>
                  </a:lnTo>
                  <a:lnTo>
                    <a:pt x="9724" y="10655"/>
                  </a:lnTo>
                  <a:lnTo>
                    <a:pt x="10239" y="10655"/>
                  </a:lnTo>
                  <a:lnTo>
                    <a:pt x="10239" y="10655"/>
                  </a:lnTo>
                  <a:lnTo>
                    <a:pt x="10322" y="10223"/>
                  </a:lnTo>
                  <a:lnTo>
                    <a:pt x="10389" y="9890"/>
                  </a:lnTo>
                  <a:lnTo>
                    <a:pt x="10422" y="9608"/>
                  </a:lnTo>
                  <a:lnTo>
                    <a:pt x="10422" y="9608"/>
                  </a:lnTo>
                  <a:lnTo>
                    <a:pt x="10439" y="9358"/>
                  </a:lnTo>
                  <a:lnTo>
                    <a:pt x="10455" y="9126"/>
                  </a:lnTo>
                  <a:lnTo>
                    <a:pt x="10455" y="8876"/>
                  </a:lnTo>
                  <a:lnTo>
                    <a:pt x="10455" y="8627"/>
                  </a:lnTo>
                  <a:lnTo>
                    <a:pt x="10422" y="8378"/>
                  </a:lnTo>
                  <a:lnTo>
                    <a:pt x="10389" y="8128"/>
                  </a:lnTo>
                  <a:lnTo>
                    <a:pt x="10355" y="7896"/>
                  </a:lnTo>
                  <a:lnTo>
                    <a:pt x="10306" y="7646"/>
                  </a:lnTo>
                  <a:lnTo>
                    <a:pt x="10306" y="7646"/>
                  </a:lnTo>
                  <a:lnTo>
                    <a:pt x="10156" y="7181"/>
                  </a:lnTo>
                  <a:lnTo>
                    <a:pt x="9973" y="6716"/>
                  </a:lnTo>
                  <a:lnTo>
                    <a:pt x="9774" y="6267"/>
                  </a:lnTo>
                  <a:lnTo>
                    <a:pt x="9558" y="5818"/>
                  </a:lnTo>
                  <a:lnTo>
                    <a:pt x="9558" y="5801"/>
                  </a:lnTo>
                  <a:lnTo>
                    <a:pt x="9558" y="5801"/>
                  </a:lnTo>
                  <a:lnTo>
                    <a:pt x="9425" y="5502"/>
                  </a:lnTo>
                  <a:lnTo>
                    <a:pt x="9308" y="5203"/>
                  </a:lnTo>
                  <a:lnTo>
                    <a:pt x="9225" y="4904"/>
                  </a:lnTo>
                  <a:lnTo>
                    <a:pt x="9142" y="4588"/>
                  </a:lnTo>
                  <a:lnTo>
                    <a:pt x="9142" y="4588"/>
                  </a:lnTo>
                  <a:lnTo>
                    <a:pt x="9059" y="4123"/>
                  </a:lnTo>
                  <a:lnTo>
                    <a:pt x="9026" y="3641"/>
                  </a:lnTo>
                  <a:lnTo>
                    <a:pt x="9026" y="3641"/>
                  </a:lnTo>
                  <a:lnTo>
                    <a:pt x="9009" y="3441"/>
                  </a:lnTo>
                  <a:lnTo>
                    <a:pt x="8992" y="3225"/>
                  </a:lnTo>
                  <a:lnTo>
                    <a:pt x="8959" y="3026"/>
                  </a:lnTo>
                  <a:lnTo>
                    <a:pt x="8909" y="2826"/>
                  </a:lnTo>
                  <a:lnTo>
                    <a:pt x="8843" y="2627"/>
                  </a:lnTo>
                  <a:lnTo>
                    <a:pt x="8760" y="2444"/>
                  </a:lnTo>
                  <a:lnTo>
                    <a:pt x="8677" y="2261"/>
                  </a:lnTo>
                  <a:lnTo>
                    <a:pt x="8577" y="2095"/>
                  </a:lnTo>
                  <a:lnTo>
                    <a:pt x="8477" y="1945"/>
                  </a:lnTo>
                  <a:lnTo>
                    <a:pt x="8361" y="1796"/>
                  </a:lnTo>
                  <a:lnTo>
                    <a:pt x="8228" y="1663"/>
                  </a:lnTo>
                  <a:lnTo>
                    <a:pt x="8095" y="1530"/>
                  </a:lnTo>
                  <a:lnTo>
                    <a:pt x="7929" y="1413"/>
                  </a:lnTo>
                  <a:lnTo>
                    <a:pt x="7779" y="1330"/>
                  </a:lnTo>
                  <a:lnTo>
                    <a:pt x="7596" y="1247"/>
                  </a:lnTo>
                  <a:lnTo>
                    <a:pt x="7413" y="1164"/>
                  </a:lnTo>
                  <a:lnTo>
                    <a:pt x="7413" y="1164"/>
                  </a:lnTo>
                  <a:lnTo>
                    <a:pt x="7247" y="998"/>
                  </a:lnTo>
                  <a:lnTo>
                    <a:pt x="7081" y="832"/>
                  </a:lnTo>
                  <a:lnTo>
                    <a:pt x="6898" y="699"/>
                  </a:lnTo>
                  <a:lnTo>
                    <a:pt x="6732" y="566"/>
                  </a:lnTo>
                  <a:lnTo>
                    <a:pt x="6549" y="449"/>
                  </a:lnTo>
                  <a:lnTo>
                    <a:pt x="6383" y="350"/>
                  </a:lnTo>
                  <a:lnTo>
                    <a:pt x="6217" y="267"/>
                  </a:lnTo>
                  <a:lnTo>
                    <a:pt x="6051" y="183"/>
                  </a:lnTo>
                  <a:lnTo>
                    <a:pt x="5868" y="134"/>
                  </a:lnTo>
                  <a:lnTo>
                    <a:pt x="5702" y="84"/>
                  </a:lnTo>
                  <a:lnTo>
                    <a:pt x="5552" y="51"/>
                  </a:lnTo>
                  <a:lnTo>
                    <a:pt x="5386" y="17"/>
                  </a:lnTo>
                  <a:lnTo>
                    <a:pt x="5220" y="1"/>
                  </a:lnTo>
                  <a:lnTo>
                    <a:pt x="5070" y="1"/>
                  </a:lnTo>
                  <a:lnTo>
                    <a:pt x="4920" y="17"/>
                  </a:lnTo>
                  <a:lnTo>
                    <a:pt x="4771" y="34"/>
                  </a:lnTo>
                  <a:lnTo>
                    <a:pt x="4621" y="67"/>
                  </a:lnTo>
                  <a:lnTo>
                    <a:pt x="4472" y="100"/>
                  </a:lnTo>
                  <a:lnTo>
                    <a:pt x="4206" y="217"/>
                  </a:lnTo>
                  <a:lnTo>
                    <a:pt x="3940" y="350"/>
                  </a:lnTo>
                  <a:lnTo>
                    <a:pt x="3707" y="516"/>
                  </a:lnTo>
                  <a:lnTo>
                    <a:pt x="3491" y="715"/>
                  </a:lnTo>
                  <a:lnTo>
                    <a:pt x="3308" y="948"/>
                  </a:lnTo>
                  <a:lnTo>
                    <a:pt x="3142" y="1197"/>
                  </a:lnTo>
                  <a:lnTo>
                    <a:pt x="3009" y="1463"/>
                  </a:lnTo>
                  <a:lnTo>
                    <a:pt x="3009" y="1463"/>
                  </a:lnTo>
                  <a:lnTo>
                    <a:pt x="2926" y="1696"/>
                  </a:lnTo>
                  <a:lnTo>
                    <a:pt x="2843" y="1945"/>
                  </a:lnTo>
                  <a:lnTo>
                    <a:pt x="2843" y="1945"/>
                  </a:lnTo>
                  <a:lnTo>
                    <a:pt x="2676" y="2477"/>
                  </a:lnTo>
                  <a:lnTo>
                    <a:pt x="2510" y="3042"/>
                  </a:lnTo>
                  <a:lnTo>
                    <a:pt x="2228" y="4123"/>
                  </a:lnTo>
                  <a:lnTo>
                    <a:pt x="2228" y="4123"/>
                  </a:lnTo>
                  <a:lnTo>
                    <a:pt x="2111" y="4522"/>
                  </a:lnTo>
                  <a:lnTo>
                    <a:pt x="1978" y="4887"/>
                  </a:lnTo>
                  <a:lnTo>
                    <a:pt x="1978" y="4887"/>
                  </a:lnTo>
                  <a:lnTo>
                    <a:pt x="1862" y="5103"/>
                  </a:lnTo>
                  <a:lnTo>
                    <a:pt x="1746" y="5319"/>
                  </a:lnTo>
                  <a:lnTo>
                    <a:pt x="1480" y="5735"/>
                  </a:lnTo>
                  <a:lnTo>
                    <a:pt x="1197" y="6184"/>
                  </a:lnTo>
                  <a:lnTo>
                    <a:pt x="1048" y="6416"/>
                  </a:lnTo>
                  <a:lnTo>
                    <a:pt x="898" y="6682"/>
                  </a:lnTo>
                  <a:lnTo>
                    <a:pt x="765" y="6965"/>
                  </a:lnTo>
                  <a:lnTo>
                    <a:pt x="615" y="7281"/>
                  </a:lnTo>
                  <a:lnTo>
                    <a:pt x="482" y="7630"/>
                  </a:lnTo>
                  <a:lnTo>
                    <a:pt x="366" y="8012"/>
                  </a:lnTo>
                  <a:lnTo>
                    <a:pt x="250" y="8444"/>
                  </a:lnTo>
                  <a:lnTo>
                    <a:pt x="150" y="8926"/>
                  </a:lnTo>
                  <a:lnTo>
                    <a:pt x="67" y="9458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6793900" y="2228150"/>
              <a:ext cx="73150" cy="228575"/>
            </a:xfrm>
            <a:custGeom>
              <a:avLst/>
              <a:gdLst/>
              <a:ahLst/>
              <a:cxnLst/>
              <a:rect l="l" t="t" r="r" b="b"/>
              <a:pathLst>
                <a:path w="2926" h="9143" extrusionOk="0">
                  <a:moveTo>
                    <a:pt x="33" y="1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7" y="84"/>
                  </a:lnTo>
                  <a:lnTo>
                    <a:pt x="166" y="184"/>
                  </a:lnTo>
                  <a:lnTo>
                    <a:pt x="299" y="283"/>
                  </a:lnTo>
                  <a:lnTo>
                    <a:pt x="416" y="400"/>
                  </a:lnTo>
                  <a:lnTo>
                    <a:pt x="549" y="533"/>
                  </a:lnTo>
                  <a:lnTo>
                    <a:pt x="648" y="666"/>
                  </a:lnTo>
                  <a:lnTo>
                    <a:pt x="748" y="815"/>
                  </a:lnTo>
                  <a:lnTo>
                    <a:pt x="831" y="965"/>
                  </a:lnTo>
                  <a:lnTo>
                    <a:pt x="914" y="1131"/>
                  </a:lnTo>
                  <a:lnTo>
                    <a:pt x="981" y="1430"/>
                  </a:lnTo>
                  <a:lnTo>
                    <a:pt x="1031" y="1730"/>
                  </a:lnTo>
                  <a:lnTo>
                    <a:pt x="1064" y="2045"/>
                  </a:lnTo>
                  <a:lnTo>
                    <a:pt x="1064" y="2361"/>
                  </a:lnTo>
                  <a:lnTo>
                    <a:pt x="1097" y="2610"/>
                  </a:lnTo>
                  <a:lnTo>
                    <a:pt x="1130" y="2860"/>
                  </a:lnTo>
                  <a:lnTo>
                    <a:pt x="1197" y="3109"/>
                  </a:lnTo>
                  <a:lnTo>
                    <a:pt x="1280" y="3342"/>
                  </a:lnTo>
                  <a:lnTo>
                    <a:pt x="1363" y="3574"/>
                  </a:lnTo>
                  <a:lnTo>
                    <a:pt x="1463" y="3807"/>
                  </a:lnTo>
                  <a:lnTo>
                    <a:pt x="1596" y="4023"/>
                  </a:lnTo>
                  <a:lnTo>
                    <a:pt x="1729" y="4239"/>
                  </a:lnTo>
                  <a:lnTo>
                    <a:pt x="2078" y="4738"/>
                  </a:lnTo>
                  <a:lnTo>
                    <a:pt x="2227" y="4987"/>
                  </a:lnTo>
                  <a:lnTo>
                    <a:pt x="2377" y="5253"/>
                  </a:lnTo>
                  <a:lnTo>
                    <a:pt x="2510" y="5519"/>
                  </a:lnTo>
                  <a:lnTo>
                    <a:pt x="2626" y="5802"/>
                  </a:lnTo>
                  <a:lnTo>
                    <a:pt x="2709" y="6101"/>
                  </a:lnTo>
                  <a:lnTo>
                    <a:pt x="2776" y="6417"/>
                  </a:lnTo>
                  <a:lnTo>
                    <a:pt x="2809" y="6766"/>
                  </a:lnTo>
                  <a:lnTo>
                    <a:pt x="2826" y="7115"/>
                  </a:lnTo>
                  <a:lnTo>
                    <a:pt x="2826" y="7447"/>
                  </a:lnTo>
                  <a:lnTo>
                    <a:pt x="2809" y="7796"/>
                  </a:lnTo>
                  <a:lnTo>
                    <a:pt x="2776" y="8129"/>
                  </a:lnTo>
                  <a:lnTo>
                    <a:pt x="2726" y="8478"/>
                  </a:lnTo>
                  <a:lnTo>
                    <a:pt x="2660" y="8810"/>
                  </a:lnTo>
                  <a:lnTo>
                    <a:pt x="2593" y="9143"/>
                  </a:lnTo>
                  <a:lnTo>
                    <a:pt x="2676" y="8827"/>
                  </a:lnTo>
                  <a:lnTo>
                    <a:pt x="2759" y="8511"/>
                  </a:lnTo>
                  <a:lnTo>
                    <a:pt x="2826" y="8178"/>
                  </a:lnTo>
                  <a:lnTo>
                    <a:pt x="2876" y="7863"/>
                  </a:lnTo>
                  <a:lnTo>
                    <a:pt x="2909" y="7530"/>
                  </a:lnTo>
                  <a:lnTo>
                    <a:pt x="2925" y="7198"/>
                  </a:lnTo>
                  <a:lnTo>
                    <a:pt x="2925" y="6882"/>
                  </a:lnTo>
                  <a:lnTo>
                    <a:pt x="2909" y="6550"/>
                  </a:lnTo>
                  <a:lnTo>
                    <a:pt x="2876" y="6267"/>
                  </a:lnTo>
                  <a:lnTo>
                    <a:pt x="2826" y="5985"/>
                  </a:lnTo>
                  <a:lnTo>
                    <a:pt x="2759" y="5719"/>
                  </a:lnTo>
                  <a:lnTo>
                    <a:pt x="2660" y="5453"/>
                  </a:lnTo>
                  <a:lnTo>
                    <a:pt x="2560" y="5187"/>
                  </a:lnTo>
                  <a:lnTo>
                    <a:pt x="2427" y="4937"/>
                  </a:lnTo>
                  <a:lnTo>
                    <a:pt x="2277" y="4705"/>
                  </a:lnTo>
                  <a:lnTo>
                    <a:pt x="2111" y="4472"/>
                  </a:lnTo>
                  <a:lnTo>
                    <a:pt x="1895" y="4173"/>
                  </a:lnTo>
                  <a:lnTo>
                    <a:pt x="1696" y="3857"/>
                  </a:lnTo>
                  <a:lnTo>
                    <a:pt x="1529" y="3541"/>
                  </a:lnTo>
                  <a:lnTo>
                    <a:pt x="1396" y="3192"/>
                  </a:lnTo>
                  <a:lnTo>
                    <a:pt x="1297" y="2843"/>
                  </a:lnTo>
                  <a:lnTo>
                    <a:pt x="1230" y="2494"/>
                  </a:lnTo>
                  <a:lnTo>
                    <a:pt x="1197" y="2128"/>
                  </a:lnTo>
                  <a:lnTo>
                    <a:pt x="1180" y="1763"/>
                  </a:lnTo>
                  <a:lnTo>
                    <a:pt x="1147" y="1497"/>
                  </a:lnTo>
                  <a:lnTo>
                    <a:pt x="1081" y="1231"/>
                  </a:lnTo>
                  <a:lnTo>
                    <a:pt x="981" y="982"/>
                  </a:lnTo>
                  <a:lnTo>
                    <a:pt x="848" y="732"/>
                  </a:lnTo>
                  <a:lnTo>
                    <a:pt x="698" y="516"/>
                  </a:lnTo>
                  <a:lnTo>
                    <a:pt x="499" y="317"/>
                  </a:lnTo>
                  <a:lnTo>
                    <a:pt x="299" y="15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6591525" y="2239375"/>
              <a:ext cx="78975" cy="198225"/>
            </a:xfrm>
            <a:custGeom>
              <a:avLst/>
              <a:gdLst/>
              <a:ahLst/>
              <a:cxnLst/>
              <a:rect l="l" t="t" r="r" b="b"/>
              <a:pathLst>
                <a:path w="3159" h="7929" extrusionOk="0">
                  <a:moveTo>
                    <a:pt x="3142" y="1"/>
                  </a:moveTo>
                  <a:lnTo>
                    <a:pt x="2959" y="549"/>
                  </a:lnTo>
                  <a:lnTo>
                    <a:pt x="2776" y="1114"/>
                  </a:lnTo>
                  <a:lnTo>
                    <a:pt x="2610" y="1679"/>
                  </a:lnTo>
                  <a:lnTo>
                    <a:pt x="2411" y="2245"/>
                  </a:lnTo>
                  <a:lnTo>
                    <a:pt x="2294" y="2527"/>
                  </a:lnTo>
                  <a:lnTo>
                    <a:pt x="2161" y="2793"/>
                  </a:lnTo>
                  <a:lnTo>
                    <a:pt x="2012" y="3059"/>
                  </a:lnTo>
                  <a:lnTo>
                    <a:pt x="1846" y="3292"/>
                  </a:lnTo>
                  <a:lnTo>
                    <a:pt x="1497" y="3757"/>
                  </a:lnTo>
                  <a:lnTo>
                    <a:pt x="1114" y="4239"/>
                  </a:lnTo>
                  <a:lnTo>
                    <a:pt x="981" y="4439"/>
                  </a:lnTo>
                  <a:lnTo>
                    <a:pt x="848" y="4638"/>
                  </a:lnTo>
                  <a:lnTo>
                    <a:pt x="715" y="4854"/>
                  </a:lnTo>
                  <a:lnTo>
                    <a:pt x="599" y="5070"/>
                  </a:lnTo>
                  <a:lnTo>
                    <a:pt x="499" y="5286"/>
                  </a:lnTo>
                  <a:lnTo>
                    <a:pt x="400" y="5519"/>
                  </a:lnTo>
                  <a:lnTo>
                    <a:pt x="316" y="5735"/>
                  </a:lnTo>
                  <a:lnTo>
                    <a:pt x="233" y="5968"/>
                  </a:lnTo>
                  <a:lnTo>
                    <a:pt x="167" y="6200"/>
                  </a:lnTo>
                  <a:lnTo>
                    <a:pt x="117" y="6450"/>
                  </a:lnTo>
                  <a:lnTo>
                    <a:pt x="67" y="6682"/>
                  </a:lnTo>
                  <a:lnTo>
                    <a:pt x="34" y="6932"/>
                  </a:lnTo>
                  <a:lnTo>
                    <a:pt x="17" y="7164"/>
                  </a:lnTo>
                  <a:lnTo>
                    <a:pt x="1" y="7414"/>
                  </a:lnTo>
                  <a:lnTo>
                    <a:pt x="1" y="7663"/>
                  </a:lnTo>
                  <a:lnTo>
                    <a:pt x="1" y="7912"/>
                  </a:lnTo>
                  <a:lnTo>
                    <a:pt x="17" y="7929"/>
                  </a:lnTo>
                  <a:lnTo>
                    <a:pt x="34" y="7929"/>
                  </a:lnTo>
                  <a:lnTo>
                    <a:pt x="51" y="7912"/>
                  </a:lnTo>
                  <a:lnTo>
                    <a:pt x="67" y="7613"/>
                  </a:lnTo>
                  <a:lnTo>
                    <a:pt x="100" y="7297"/>
                  </a:lnTo>
                  <a:lnTo>
                    <a:pt x="150" y="6998"/>
                  </a:lnTo>
                  <a:lnTo>
                    <a:pt x="200" y="6699"/>
                  </a:lnTo>
                  <a:lnTo>
                    <a:pt x="283" y="6416"/>
                  </a:lnTo>
                  <a:lnTo>
                    <a:pt x="366" y="6117"/>
                  </a:lnTo>
                  <a:lnTo>
                    <a:pt x="466" y="5835"/>
                  </a:lnTo>
                  <a:lnTo>
                    <a:pt x="566" y="5552"/>
                  </a:lnTo>
                  <a:lnTo>
                    <a:pt x="832" y="5053"/>
                  </a:lnTo>
                  <a:lnTo>
                    <a:pt x="1114" y="4588"/>
                  </a:lnTo>
                  <a:lnTo>
                    <a:pt x="1430" y="4139"/>
                  </a:lnTo>
                  <a:lnTo>
                    <a:pt x="1779" y="3707"/>
                  </a:lnTo>
                  <a:lnTo>
                    <a:pt x="1929" y="3491"/>
                  </a:lnTo>
                  <a:lnTo>
                    <a:pt x="2062" y="3292"/>
                  </a:lnTo>
                  <a:lnTo>
                    <a:pt x="2178" y="3076"/>
                  </a:lnTo>
                  <a:lnTo>
                    <a:pt x="2278" y="2843"/>
                  </a:lnTo>
                  <a:lnTo>
                    <a:pt x="2377" y="2627"/>
                  </a:lnTo>
                  <a:lnTo>
                    <a:pt x="2461" y="2394"/>
                  </a:lnTo>
                  <a:lnTo>
                    <a:pt x="2610" y="1929"/>
                  </a:lnTo>
                  <a:lnTo>
                    <a:pt x="2743" y="1463"/>
                  </a:lnTo>
                  <a:lnTo>
                    <a:pt x="2876" y="981"/>
                  </a:lnTo>
                  <a:lnTo>
                    <a:pt x="3009" y="483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334325" y="2393550"/>
              <a:ext cx="422200" cy="197800"/>
            </a:xfrm>
            <a:custGeom>
              <a:avLst/>
              <a:gdLst/>
              <a:ahLst/>
              <a:cxnLst/>
              <a:rect l="l" t="t" r="r" b="b"/>
              <a:pathLst>
                <a:path w="16888" h="7912" extrusionOk="0">
                  <a:moveTo>
                    <a:pt x="4671" y="0"/>
                  </a:moveTo>
                  <a:lnTo>
                    <a:pt x="4388" y="17"/>
                  </a:lnTo>
                  <a:lnTo>
                    <a:pt x="4039" y="67"/>
                  </a:lnTo>
                  <a:lnTo>
                    <a:pt x="3640" y="133"/>
                  </a:lnTo>
                  <a:lnTo>
                    <a:pt x="3208" y="233"/>
                  </a:lnTo>
                  <a:lnTo>
                    <a:pt x="2759" y="349"/>
                  </a:lnTo>
                  <a:lnTo>
                    <a:pt x="2294" y="499"/>
                  </a:lnTo>
                  <a:lnTo>
                    <a:pt x="1829" y="632"/>
                  </a:lnTo>
                  <a:lnTo>
                    <a:pt x="1396" y="798"/>
                  </a:lnTo>
                  <a:lnTo>
                    <a:pt x="981" y="948"/>
                  </a:lnTo>
                  <a:lnTo>
                    <a:pt x="632" y="1114"/>
                  </a:lnTo>
                  <a:lnTo>
                    <a:pt x="349" y="1280"/>
                  </a:lnTo>
                  <a:lnTo>
                    <a:pt x="233" y="1346"/>
                  </a:lnTo>
                  <a:lnTo>
                    <a:pt x="133" y="1430"/>
                  </a:lnTo>
                  <a:lnTo>
                    <a:pt x="67" y="1496"/>
                  </a:lnTo>
                  <a:lnTo>
                    <a:pt x="17" y="1562"/>
                  </a:lnTo>
                  <a:lnTo>
                    <a:pt x="0" y="1629"/>
                  </a:lnTo>
                  <a:lnTo>
                    <a:pt x="0" y="1695"/>
                  </a:lnTo>
                  <a:lnTo>
                    <a:pt x="117" y="1961"/>
                  </a:lnTo>
                  <a:lnTo>
                    <a:pt x="250" y="2227"/>
                  </a:lnTo>
                  <a:lnTo>
                    <a:pt x="416" y="2493"/>
                  </a:lnTo>
                  <a:lnTo>
                    <a:pt x="582" y="2776"/>
                  </a:lnTo>
                  <a:lnTo>
                    <a:pt x="765" y="3042"/>
                  </a:lnTo>
                  <a:lnTo>
                    <a:pt x="964" y="3308"/>
                  </a:lnTo>
                  <a:lnTo>
                    <a:pt x="1180" y="3574"/>
                  </a:lnTo>
                  <a:lnTo>
                    <a:pt x="1396" y="3823"/>
                  </a:lnTo>
                  <a:lnTo>
                    <a:pt x="1878" y="4338"/>
                  </a:lnTo>
                  <a:lnTo>
                    <a:pt x="2394" y="4837"/>
                  </a:lnTo>
                  <a:lnTo>
                    <a:pt x="2926" y="5302"/>
                  </a:lnTo>
                  <a:lnTo>
                    <a:pt x="3474" y="5751"/>
                  </a:lnTo>
                  <a:lnTo>
                    <a:pt x="4023" y="6167"/>
                  </a:lnTo>
                  <a:lnTo>
                    <a:pt x="4554" y="6549"/>
                  </a:lnTo>
                  <a:lnTo>
                    <a:pt x="5086" y="6898"/>
                  </a:lnTo>
                  <a:lnTo>
                    <a:pt x="5585" y="7197"/>
                  </a:lnTo>
                  <a:lnTo>
                    <a:pt x="6034" y="7446"/>
                  </a:lnTo>
                  <a:lnTo>
                    <a:pt x="6449" y="7646"/>
                  </a:lnTo>
                  <a:lnTo>
                    <a:pt x="6798" y="7795"/>
                  </a:lnTo>
                  <a:lnTo>
                    <a:pt x="7081" y="7878"/>
                  </a:lnTo>
                  <a:lnTo>
                    <a:pt x="7247" y="7912"/>
                  </a:lnTo>
                  <a:lnTo>
                    <a:pt x="7796" y="7912"/>
                  </a:lnTo>
                  <a:lnTo>
                    <a:pt x="8012" y="7878"/>
                  </a:lnTo>
                  <a:lnTo>
                    <a:pt x="8228" y="7845"/>
                  </a:lnTo>
                  <a:lnTo>
                    <a:pt x="8676" y="7729"/>
                  </a:lnTo>
                  <a:lnTo>
                    <a:pt x="9158" y="7579"/>
                  </a:lnTo>
                  <a:lnTo>
                    <a:pt x="9674" y="7380"/>
                  </a:lnTo>
                  <a:lnTo>
                    <a:pt x="10206" y="7131"/>
                  </a:lnTo>
                  <a:lnTo>
                    <a:pt x="10754" y="6831"/>
                  </a:lnTo>
                  <a:lnTo>
                    <a:pt x="11319" y="6499"/>
                  </a:lnTo>
                  <a:lnTo>
                    <a:pt x="11901" y="6133"/>
                  </a:lnTo>
                  <a:lnTo>
                    <a:pt x="12483" y="5734"/>
                  </a:lnTo>
                  <a:lnTo>
                    <a:pt x="13064" y="5302"/>
                  </a:lnTo>
                  <a:lnTo>
                    <a:pt x="13646" y="4837"/>
                  </a:lnTo>
                  <a:lnTo>
                    <a:pt x="14228" y="4338"/>
                  </a:lnTo>
                  <a:lnTo>
                    <a:pt x="14793" y="3806"/>
                  </a:lnTo>
                  <a:lnTo>
                    <a:pt x="15358" y="3258"/>
                  </a:lnTo>
                  <a:lnTo>
                    <a:pt x="15641" y="2942"/>
                  </a:lnTo>
                  <a:lnTo>
                    <a:pt x="15923" y="2610"/>
                  </a:lnTo>
                  <a:lnTo>
                    <a:pt x="16173" y="2277"/>
                  </a:lnTo>
                  <a:lnTo>
                    <a:pt x="16389" y="1961"/>
                  </a:lnTo>
                  <a:lnTo>
                    <a:pt x="16571" y="1629"/>
                  </a:lnTo>
                  <a:lnTo>
                    <a:pt x="16721" y="1330"/>
                  </a:lnTo>
                  <a:lnTo>
                    <a:pt x="16837" y="1047"/>
                  </a:lnTo>
                  <a:lnTo>
                    <a:pt x="16854" y="914"/>
                  </a:lnTo>
                  <a:lnTo>
                    <a:pt x="16887" y="781"/>
                  </a:lnTo>
                  <a:lnTo>
                    <a:pt x="16887" y="682"/>
                  </a:lnTo>
                  <a:lnTo>
                    <a:pt x="16871" y="565"/>
                  </a:lnTo>
                  <a:lnTo>
                    <a:pt x="16854" y="465"/>
                  </a:lnTo>
                  <a:lnTo>
                    <a:pt x="16821" y="382"/>
                  </a:lnTo>
                  <a:lnTo>
                    <a:pt x="16754" y="316"/>
                  </a:lnTo>
                  <a:lnTo>
                    <a:pt x="16688" y="249"/>
                  </a:lnTo>
                  <a:lnTo>
                    <a:pt x="16588" y="216"/>
                  </a:lnTo>
                  <a:lnTo>
                    <a:pt x="16472" y="183"/>
                  </a:lnTo>
                  <a:lnTo>
                    <a:pt x="16355" y="166"/>
                  </a:lnTo>
                  <a:lnTo>
                    <a:pt x="16206" y="166"/>
                  </a:lnTo>
                  <a:lnTo>
                    <a:pt x="16023" y="183"/>
                  </a:lnTo>
                  <a:lnTo>
                    <a:pt x="15840" y="216"/>
                  </a:lnTo>
                  <a:lnTo>
                    <a:pt x="15624" y="266"/>
                  </a:lnTo>
                  <a:lnTo>
                    <a:pt x="15391" y="333"/>
                  </a:lnTo>
                  <a:lnTo>
                    <a:pt x="15125" y="416"/>
                  </a:lnTo>
                  <a:lnTo>
                    <a:pt x="14843" y="532"/>
                  </a:lnTo>
                  <a:lnTo>
                    <a:pt x="12815" y="1363"/>
                  </a:lnTo>
                  <a:lnTo>
                    <a:pt x="10870" y="2128"/>
                  </a:lnTo>
                  <a:lnTo>
                    <a:pt x="9341" y="2726"/>
                  </a:lnTo>
                  <a:lnTo>
                    <a:pt x="8610" y="2992"/>
                  </a:lnTo>
                  <a:lnTo>
                    <a:pt x="8543" y="2992"/>
                  </a:lnTo>
                  <a:lnTo>
                    <a:pt x="8427" y="2942"/>
                  </a:lnTo>
                  <a:lnTo>
                    <a:pt x="8261" y="2859"/>
                  </a:lnTo>
                  <a:lnTo>
                    <a:pt x="8061" y="2726"/>
                  </a:lnTo>
                  <a:lnTo>
                    <a:pt x="7563" y="2410"/>
                  </a:lnTo>
                  <a:lnTo>
                    <a:pt x="6998" y="1995"/>
                  </a:lnTo>
                  <a:lnTo>
                    <a:pt x="6416" y="1529"/>
                  </a:lnTo>
                  <a:lnTo>
                    <a:pt x="6117" y="1280"/>
                  </a:lnTo>
                  <a:lnTo>
                    <a:pt x="5834" y="1031"/>
                  </a:lnTo>
                  <a:lnTo>
                    <a:pt x="5585" y="781"/>
                  </a:lnTo>
                  <a:lnTo>
                    <a:pt x="5336" y="532"/>
                  </a:lnTo>
                  <a:lnTo>
                    <a:pt x="5136" y="299"/>
                  </a:lnTo>
                  <a:lnTo>
                    <a:pt x="4970" y="67"/>
                  </a:lnTo>
                  <a:lnTo>
                    <a:pt x="4937" y="33"/>
                  </a:lnTo>
                  <a:lnTo>
                    <a:pt x="4870" y="17"/>
                  </a:lnTo>
                  <a:lnTo>
                    <a:pt x="4787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6334325" y="2393550"/>
              <a:ext cx="422200" cy="197800"/>
            </a:xfrm>
            <a:custGeom>
              <a:avLst/>
              <a:gdLst/>
              <a:ahLst/>
              <a:cxnLst/>
              <a:rect l="l" t="t" r="r" b="b"/>
              <a:pathLst>
                <a:path w="16888" h="7912" fill="none" extrusionOk="0">
                  <a:moveTo>
                    <a:pt x="15358" y="3258"/>
                  </a:moveTo>
                  <a:lnTo>
                    <a:pt x="15358" y="3258"/>
                  </a:lnTo>
                  <a:lnTo>
                    <a:pt x="14793" y="3806"/>
                  </a:lnTo>
                  <a:lnTo>
                    <a:pt x="14228" y="4338"/>
                  </a:lnTo>
                  <a:lnTo>
                    <a:pt x="13646" y="4837"/>
                  </a:lnTo>
                  <a:lnTo>
                    <a:pt x="13064" y="5302"/>
                  </a:lnTo>
                  <a:lnTo>
                    <a:pt x="12483" y="5734"/>
                  </a:lnTo>
                  <a:lnTo>
                    <a:pt x="11901" y="6133"/>
                  </a:lnTo>
                  <a:lnTo>
                    <a:pt x="11319" y="6499"/>
                  </a:lnTo>
                  <a:lnTo>
                    <a:pt x="10754" y="6831"/>
                  </a:lnTo>
                  <a:lnTo>
                    <a:pt x="10206" y="7131"/>
                  </a:lnTo>
                  <a:lnTo>
                    <a:pt x="9674" y="7380"/>
                  </a:lnTo>
                  <a:lnTo>
                    <a:pt x="9158" y="7579"/>
                  </a:lnTo>
                  <a:lnTo>
                    <a:pt x="8676" y="7729"/>
                  </a:lnTo>
                  <a:lnTo>
                    <a:pt x="8228" y="7845"/>
                  </a:lnTo>
                  <a:lnTo>
                    <a:pt x="8012" y="7878"/>
                  </a:lnTo>
                  <a:lnTo>
                    <a:pt x="7796" y="7912"/>
                  </a:lnTo>
                  <a:lnTo>
                    <a:pt x="7613" y="7912"/>
                  </a:lnTo>
                  <a:lnTo>
                    <a:pt x="7413" y="7912"/>
                  </a:lnTo>
                  <a:lnTo>
                    <a:pt x="7247" y="7912"/>
                  </a:lnTo>
                  <a:lnTo>
                    <a:pt x="7081" y="7878"/>
                  </a:lnTo>
                  <a:lnTo>
                    <a:pt x="7081" y="7878"/>
                  </a:lnTo>
                  <a:lnTo>
                    <a:pt x="6798" y="7795"/>
                  </a:lnTo>
                  <a:lnTo>
                    <a:pt x="6449" y="7646"/>
                  </a:lnTo>
                  <a:lnTo>
                    <a:pt x="6034" y="7446"/>
                  </a:lnTo>
                  <a:lnTo>
                    <a:pt x="5585" y="7197"/>
                  </a:lnTo>
                  <a:lnTo>
                    <a:pt x="5086" y="6898"/>
                  </a:lnTo>
                  <a:lnTo>
                    <a:pt x="4554" y="6549"/>
                  </a:lnTo>
                  <a:lnTo>
                    <a:pt x="4023" y="6167"/>
                  </a:lnTo>
                  <a:lnTo>
                    <a:pt x="3474" y="5751"/>
                  </a:lnTo>
                  <a:lnTo>
                    <a:pt x="2926" y="5302"/>
                  </a:lnTo>
                  <a:lnTo>
                    <a:pt x="2394" y="4837"/>
                  </a:lnTo>
                  <a:lnTo>
                    <a:pt x="1878" y="4338"/>
                  </a:lnTo>
                  <a:lnTo>
                    <a:pt x="1396" y="3823"/>
                  </a:lnTo>
                  <a:lnTo>
                    <a:pt x="1180" y="3574"/>
                  </a:lnTo>
                  <a:lnTo>
                    <a:pt x="964" y="3308"/>
                  </a:lnTo>
                  <a:lnTo>
                    <a:pt x="765" y="3042"/>
                  </a:lnTo>
                  <a:lnTo>
                    <a:pt x="582" y="2776"/>
                  </a:lnTo>
                  <a:lnTo>
                    <a:pt x="416" y="2493"/>
                  </a:lnTo>
                  <a:lnTo>
                    <a:pt x="250" y="2227"/>
                  </a:lnTo>
                  <a:lnTo>
                    <a:pt x="117" y="1961"/>
                  </a:lnTo>
                  <a:lnTo>
                    <a:pt x="0" y="1695"/>
                  </a:lnTo>
                  <a:lnTo>
                    <a:pt x="0" y="1695"/>
                  </a:lnTo>
                  <a:lnTo>
                    <a:pt x="0" y="1629"/>
                  </a:lnTo>
                  <a:lnTo>
                    <a:pt x="17" y="1562"/>
                  </a:lnTo>
                  <a:lnTo>
                    <a:pt x="67" y="1496"/>
                  </a:lnTo>
                  <a:lnTo>
                    <a:pt x="133" y="1430"/>
                  </a:lnTo>
                  <a:lnTo>
                    <a:pt x="233" y="1346"/>
                  </a:lnTo>
                  <a:lnTo>
                    <a:pt x="349" y="1280"/>
                  </a:lnTo>
                  <a:lnTo>
                    <a:pt x="632" y="1114"/>
                  </a:lnTo>
                  <a:lnTo>
                    <a:pt x="981" y="948"/>
                  </a:lnTo>
                  <a:lnTo>
                    <a:pt x="1396" y="798"/>
                  </a:lnTo>
                  <a:lnTo>
                    <a:pt x="1829" y="632"/>
                  </a:lnTo>
                  <a:lnTo>
                    <a:pt x="2294" y="499"/>
                  </a:lnTo>
                  <a:lnTo>
                    <a:pt x="2759" y="349"/>
                  </a:lnTo>
                  <a:lnTo>
                    <a:pt x="3208" y="233"/>
                  </a:lnTo>
                  <a:lnTo>
                    <a:pt x="3640" y="133"/>
                  </a:lnTo>
                  <a:lnTo>
                    <a:pt x="4039" y="67"/>
                  </a:lnTo>
                  <a:lnTo>
                    <a:pt x="4388" y="17"/>
                  </a:lnTo>
                  <a:lnTo>
                    <a:pt x="4671" y="0"/>
                  </a:lnTo>
                  <a:lnTo>
                    <a:pt x="4787" y="0"/>
                  </a:lnTo>
                  <a:lnTo>
                    <a:pt x="4870" y="17"/>
                  </a:lnTo>
                  <a:lnTo>
                    <a:pt x="4937" y="33"/>
                  </a:lnTo>
                  <a:lnTo>
                    <a:pt x="4970" y="67"/>
                  </a:lnTo>
                  <a:lnTo>
                    <a:pt x="4970" y="67"/>
                  </a:lnTo>
                  <a:lnTo>
                    <a:pt x="5136" y="299"/>
                  </a:lnTo>
                  <a:lnTo>
                    <a:pt x="5336" y="532"/>
                  </a:lnTo>
                  <a:lnTo>
                    <a:pt x="5585" y="781"/>
                  </a:lnTo>
                  <a:lnTo>
                    <a:pt x="5834" y="1031"/>
                  </a:lnTo>
                  <a:lnTo>
                    <a:pt x="6117" y="1280"/>
                  </a:lnTo>
                  <a:lnTo>
                    <a:pt x="6416" y="1529"/>
                  </a:lnTo>
                  <a:lnTo>
                    <a:pt x="6998" y="1995"/>
                  </a:lnTo>
                  <a:lnTo>
                    <a:pt x="7563" y="2410"/>
                  </a:lnTo>
                  <a:lnTo>
                    <a:pt x="8061" y="2726"/>
                  </a:lnTo>
                  <a:lnTo>
                    <a:pt x="8261" y="2859"/>
                  </a:lnTo>
                  <a:lnTo>
                    <a:pt x="8427" y="2942"/>
                  </a:lnTo>
                  <a:lnTo>
                    <a:pt x="8543" y="2992"/>
                  </a:lnTo>
                  <a:lnTo>
                    <a:pt x="8610" y="2992"/>
                  </a:lnTo>
                  <a:lnTo>
                    <a:pt x="8610" y="2992"/>
                  </a:lnTo>
                  <a:lnTo>
                    <a:pt x="9341" y="2726"/>
                  </a:lnTo>
                  <a:lnTo>
                    <a:pt x="10870" y="2128"/>
                  </a:lnTo>
                  <a:lnTo>
                    <a:pt x="12815" y="1363"/>
                  </a:lnTo>
                  <a:lnTo>
                    <a:pt x="14843" y="532"/>
                  </a:lnTo>
                  <a:lnTo>
                    <a:pt x="14843" y="532"/>
                  </a:lnTo>
                  <a:lnTo>
                    <a:pt x="15125" y="416"/>
                  </a:lnTo>
                  <a:lnTo>
                    <a:pt x="15391" y="333"/>
                  </a:lnTo>
                  <a:lnTo>
                    <a:pt x="15624" y="266"/>
                  </a:lnTo>
                  <a:lnTo>
                    <a:pt x="15840" y="216"/>
                  </a:lnTo>
                  <a:lnTo>
                    <a:pt x="16023" y="183"/>
                  </a:lnTo>
                  <a:lnTo>
                    <a:pt x="16206" y="166"/>
                  </a:lnTo>
                  <a:lnTo>
                    <a:pt x="16355" y="166"/>
                  </a:lnTo>
                  <a:lnTo>
                    <a:pt x="16472" y="183"/>
                  </a:lnTo>
                  <a:lnTo>
                    <a:pt x="16588" y="216"/>
                  </a:lnTo>
                  <a:lnTo>
                    <a:pt x="16688" y="249"/>
                  </a:lnTo>
                  <a:lnTo>
                    <a:pt x="16754" y="316"/>
                  </a:lnTo>
                  <a:lnTo>
                    <a:pt x="16821" y="382"/>
                  </a:lnTo>
                  <a:lnTo>
                    <a:pt x="16854" y="465"/>
                  </a:lnTo>
                  <a:lnTo>
                    <a:pt x="16871" y="565"/>
                  </a:lnTo>
                  <a:lnTo>
                    <a:pt x="16887" y="682"/>
                  </a:lnTo>
                  <a:lnTo>
                    <a:pt x="16887" y="781"/>
                  </a:lnTo>
                  <a:lnTo>
                    <a:pt x="16854" y="914"/>
                  </a:lnTo>
                  <a:lnTo>
                    <a:pt x="16837" y="1047"/>
                  </a:lnTo>
                  <a:lnTo>
                    <a:pt x="16721" y="1330"/>
                  </a:lnTo>
                  <a:lnTo>
                    <a:pt x="16571" y="1629"/>
                  </a:lnTo>
                  <a:lnTo>
                    <a:pt x="16389" y="1961"/>
                  </a:lnTo>
                  <a:lnTo>
                    <a:pt x="16173" y="2277"/>
                  </a:lnTo>
                  <a:lnTo>
                    <a:pt x="15923" y="2610"/>
                  </a:lnTo>
                  <a:lnTo>
                    <a:pt x="15641" y="2942"/>
                  </a:lnTo>
                  <a:lnTo>
                    <a:pt x="15358" y="32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306050" y="2294650"/>
              <a:ext cx="158775" cy="194475"/>
            </a:xfrm>
            <a:custGeom>
              <a:avLst/>
              <a:gdLst/>
              <a:ahLst/>
              <a:cxnLst/>
              <a:rect l="l" t="t" r="r" b="b"/>
              <a:pathLst>
                <a:path w="6351" h="7779" extrusionOk="0">
                  <a:moveTo>
                    <a:pt x="3358" y="0"/>
                  </a:moveTo>
                  <a:lnTo>
                    <a:pt x="3242" y="17"/>
                  </a:lnTo>
                  <a:lnTo>
                    <a:pt x="3109" y="50"/>
                  </a:lnTo>
                  <a:lnTo>
                    <a:pt x="2976" y="117"/>
                  </a:lnTo>
                  <a:lnTo>
                    <a:pt x="2827" y="200"/>
                  </a:lnTo>
                  <a:lnTo>
                    <a:pt x="2677" y="283"/>
                  </a:lnTo>
                  <a:lnTo>
                    <a:pt x="2527" y="399"/>
                  </a:lnTo>
                  <a:lnTo>
                    <a:pt x="2212" y="682"/>
                  </a:lnTo>
                  <a:lnTo>
                    <a:pt x="1896" y="1014"/>
                  </a:lnTo>
                  <a:lnTo>
                    <a:pt x="1580" y="1380"/>
                  </a:lnTo>
                  <a:lnTo>
                    <a:pt x="1264" y="1795"/>
                  </a:lnTo>
                  <a:lnTo>
                    <a:pt x="965" y="2211"/>
                  </a:lnTo>
                  <a:lnTo>
                    <a:pt x="699" y="2643"/>
                  </a:lnTo>
                  <a:lnTo>
                    <a:pt x="466" y="3059"/>
                  </a:lnTo>
                  <a:lnTo>
                    <a:pt x="267" y="3474"/>
                  </a:lnTo>
                  <a:lnTo>
                    <a:pt x="117" y="3856"/>
                  </a:lnTo>
                  <a:lnTo>
                    <a:pt x="67" y="4039"/>
                  </a:lnTo>
                  <a:lnTo>
                    <a:pt x="34" y="4205"/>
                  </a:lnTo>
                  <a:lnTo>
                    <a:pt x="1" y="4355"/>
                  </a:lnTo>
                  <a:lnTo>
                    <a:pt x="1" y="4488"/>
                  </a:lnTo>
                  <a:lnTo>
                    <a:pt x="18" y="4621"/>
                  </a:lnTo>
                  <a:lnTo>
                    <a:pt x="51" y="4737"/>
                  </a:lnTo>
                  <a:lnTo>
                    <a:pt x="151" y="4937"/>
                  </a:lnTo>
                  <a:lnTo>
                    <a:pt x="267" y="5136"/>
                  </a:lnTo>
                  <a:lnTo>
                    <a:pt x="417" y="5369"/>
                  </a:lnTo>
                  <a:lnTo>
                    <a:pt x="583" y="5602"/>
                  </a:lnTo>
                  <a:lnTo>
                    <a:pt x="948" y="6067"/>
                  </a:lnTo>
                  <a:lnTo>
                    <a:pt x="1364" y="6532"/>
                  </a:lnTo>
                  <a:lnTo>
                    <a:pt x="1779" y="6965"/>
                  </a:lnTo>
                  <a:lnTo>
                    <a:pt x="2162" y="7330"/>
                  </a:lnTo>
                  <a:lnTo>
                    <a:pt x="2511" y="7596"/>
                  </a:lnTo>
                  <a:lnTo>
                    <a:pt x="2644" y="7696"/>
                  </a:lnTo>
                  <a:lnTo>
                    <a:pt x="2777" y="7762"/>
                  </a:lnTo>
                  <a:lnTo>
                    <a:pt x="2827" y="7779"/>
                  </a:lnTo>
                  <a:lnTo>
                    <a:pt x="2910" y="7779"/>
                  </a:lnTo>
                  <a:lnTo>
                    <a:pt x="2993" y="7762"/>
                  </a:lnTo>
                  <a:lnTo>
                    <a:pt x="3092" y="7729"/>
                  </a:lnTo>
                  <a:lnTo>
                    <a:pt x="3325" y="7613"/>
                  </a:lnTo>
                  <a:lnTo>
                    <a:pt x="3575" y="7463"/>
                  </a:lnTo>
                  <a:lnTo>
                    <a:pt x="3874" y="7264"/>
                  </a:lnTo>
                  <a:lnTo>
                    <a:pt x="4173" y="7031"/>
                  </a:lnTo>
                  <a:lnTo>
                    <a:pt x="4489" y="6782"/>
                  </a:lnTo>
                  <a:lnTo>
                    <a:pt x="4804" y="6499"/>
                  </a:lnTo>
                  <a:lnTo>
                    <a:pt x="5104" y="6217"/>
                  </a:lnTo>
                  <a:lnTo>
                    <a:pt x="5403" y="5934"/>
                  </a:lnTo>
                  <a:lnTo>
                    <a:pt x="5669" y="5651"/>
                  </a:lnTo>
                  <a:lnTo>
                    <a:pt x="5901" y="5369"/>
                  </a:lnTo>
                  <a:lnTo>
                    <a:pt x="6101" y="5120"/>
                  </a:lnTo>
                  <a:lnTo>
                    <a:pt x="6234" y="4904"/>
                  </a:lnTo>
                  <a:lnTo>
                    <a:pt x="6334" y="4721"/>
                  </a:lnTo>
                  <a:lnTo>
                    <a:pt x="6350" y="4638"/>
                  </a:lnTo>
                  <a:lnTo>
                    <a:pt x="6350" y="4571"/>
                  </a:lnTo>
                  <a:lnTo>
                    <a:pt x="6317" y="4421"/>
                  </a:lnTo>
                  <a:lnTo>
                    <a:pt x="6267" y="4205"/>
                  </a:lnTo>
                  <a:lnTo>
                    <a:pt x="6167" y="3956"/>
                  </a:lnTo>
                  <a:lnTo>
                    <a:pt x="6034" y="3674"/>
                  </a:lnTo>
                  <a:lnTo>
                    <a:pt x="5719" y="2992"/>
                  </a:lnTo>
                  <a:lnTo>
                    <a:pt x="5320" y="2261"/>
                  </a:lnTo>
                  <a:lnTo>
                    <a:pt x="5104" y="1895"/>
                  </a:lnTo>
                  <a:lnTo>
                    <a:pt x="4871" y="1546"/>
                  </a:lnTo>
                  <a:lnTo>
                    <a:pt x="4638" y="1214"/>
                  </a:lnTo>
                  <a:lnTo>
                    <a:pt x="4422" y="898"/>
                  </a:lnTo>
                  <a:lnTo>
                    <a:pt x="4189" y="615"/>
                  </a:lnTo>
                  <a:lnTo>
                    <a:pt x="3973" y="366"/>
                  </a:lnTo>
                  <a:lnTo>
                    <a:pt x="3757" y="183"/>
                  </a:lnTo>
                  <a:lnTo>
                    <a:pt x="3658" y="117"/>
                  </a:lnTo>
                  <a:lnTo>
                    <a:pt x="3558" y="50"/>
                  </a:lnTo>
                  <a:lnTo>
                    <a:pt x="3458" y="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6411200" y="2258500"/>
              <a:ext cx="71900" cy="141725"/>
            </a:xfrm>
            <a:custGeom>
              <a:avLst/>
              <a:gdLst/>
              <a:ahLst/>
              <a:cxnLst/>
              <a:rect l="l" t="t" r="r" b="b"/>
              <a:pathLst>
                <a:path w="2876" h="5669" extrusionOk="0">
                  <a:moveTo>
                    <a:pt x="2443" y="0"/>
                  </a:moveTo>
                  <a:lnTo>
                    <a:pt x="2344" y="34"/>
                  </a:lnTo>
                  <a:lnTo>
                    <a:pt x="2227" y="67"/>
                  </a:lnTo>
                  <a:lnTo>
                    <a:pt x="2111" y="117"/>
                  </a:lnTo>
                  <a:lnTo>
                    <a:pt x="2011" y="200"/>
                  </a:lnTo>
                  <a:lnTo>
                    <a:pt x="1895" y="283"/>
                  </a:lnTo>
                  <a:lnTo>
                    <a:pt x="1779" y="383"/>
                  </a:lnTo>
                  <a:lnTo>
                    <a:pt x="1562" y="632"/>
                  </a:lnTo>
                  <a:lnTo>
                    <a:pt x="1346" y="898"/>
                  </a:lnTo>
                  <a:lnTo>
                    <a:pt x="1147" y="1214"/>
                  </a:lnTo>
                  <a:lnTo>
                    <a:pt x="948" y="1529"/>
                  </a:lnTo>
                  <a:lnTo>
                    <a:pt x="765" y="1862"/>
                  </a:lnTo>
                  <a:lnTo>
                    <a:pt x="598" y="2194"/>
                  </a:lnTo>
                  <a:lnTo>
                    <a:pt x="316" y="2759"/>
                  </a:lnTo>
                  <a:lnTo>
                    <a:pt x="133" y="3175"/>
                  </a:lnTo>
                  <a:lnTo>
                    <a:pt x="67" y="3341"/>
                  </a:lnTo>
                  <a:lnTo>
                    <a:pt x="50" y="3408"/>
                  </a:lnTo>
                  <a:lnTo>
                    <a:pt x="17" y="3607"/>
                  </a:lnTo>
                  <a:lnTo>
                    <a:pt x="0" y="3906"/>
                  </a:lnTo>
                  <a:lnTo>
                    <a:pt x="0" y="4089"/>
                  </a:lnTo>
                  <a:lnTo>
                    <a:pt x="0" y="4272"/>
                  </a:lnTo>
                  <a:lnTo>
                    <a:pt x="17" y="4455"/>
                  </a:lnTo>
                  <a:lnTo>
                    <a:pt x="50" y="4638"/>
                  </a:lnTo>
                  <a:lnTo>
                    <a:pt x="116" y="4820"/>
                  </a:lnTo>
                  <a:lnTo>
                    <a:pt x="183" y="5003"/>
                  </a:lnTo>
                  <a:lnTo>
                    <a:pt x="283" y="5169"/>
                  </a:lnTo>
                  <a:lnTo>
                    <a:pt x="399" y="5319"/>
                  </a:lnTo>
                  <a:lnTo>
                    <a:pt x="565" y="5452"/>
                  </a:lnTo>
                  <a:lnTo>
                    <a:pt x="648" y="5518"/>
                  </a:lnTo>
                  <a:lnTo>
                    <a:pt x="748" y="5568"/>
                  </a:lnTo>
                  <a:lnTo>
                    <a:pt x="898" y="5618"/>
                  </a:lnTo>
                  <a:lnTo>
                    <a:pt x="1047" y="5651"/>
                  </a:lnTo>
                  <a:lnTo>
                    <a:pt x="1213" y="5668"/>
                  </a:lnTo>
                  <a:lnTo>
                    <a:pt x="1380" y="5651"/>
                  </a:lnTo>
                  <a:lnTo>
                    <a:pt x="1529" y="5618"/>
                  </a:lnTo>
                  <a:lnTo>
                    <a:pt x="1679" y="5568"/>
                  </a:lnTo>
                  <a:lnTo>
                    <a:pt x="1828" y="5485"/>
                  </a:lnTo>
                  <a:lnTo>
                    <a:pt x="1961" y="5385"/>
                  </a:lnTo>
                  <a:lnTo>
                    <a:pt x="1945" y="5053"/>
                  </a:lnTo>
                  <a:lnTo>
                    <a:pt x="1961" y="4721"/>
                  </a:lnTo>
                  <a:lnTo>
                    <a:pt x="1995" y="4388"/>
                  </a:lnTo>
                  <a:lnTo>
                    <a:pt x="2028" y="4056"/>
                  </a:lnTo>
                  <a:lnTo>
                    <a:pt x="2078" y="3723"/>
                  </a:lnTo>
                  <a:lnTo>
                    <a:pt x="2128" y="3391"/>
                  </a:lnTo>
                  <a:lnTo>
                    <a:pt x="2211" y="3059"/>
                  </a:lnTo>
                  <a:lnTo>
                    <a:pt x="2294" y="2743"/>
                  </a:lnTo>
                  <a:lnTo>
                    <a:pt x="2560" y="1912"/>
                  </a:lnTo>
                  <a:lnTo>
                    <a:pt x="2693" y="1480"/>
                  </a:lnTo>
                  <a:lnTo>
                    <a:pt x="2792" y="1081"/>
                  </a:lnTo>
                  <a:lnTo>
                    <a:pt x="2826" y="881"/>
                  </a:lnTo>
                  <a:lnTo>
                    <a:pt x="2859" y="715"/>
                  </a:lnTo>
                  <a:lnTo>
                    <a:pt x="2876" y="549"/>
                  </a:lnTo>
                  <a:lnTo>
                    <a:pt x="2876" y="399"/>
                  </a:lnTo>
                  <a:lnTo>
                    <a:pt x="2859" y="266"/>
                  </a:lnTo>
                  <a:lnTo>
                    <a:pt x="2809" y="166"/>
                  </a:lnTo>
                  <a:lnTo>
                    <a:pt x="2743" y="83"/>
                  </a:lnTo>
                  <a:lnTo>
                    <a:pt x="2659" y="34"/>
                  </a:lnTo>
                  <a:lnTo>
                    <a:pt x="2560" y="17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6292350" y="2217775"/>
              <a:ext cx="140900" cy="206125"/>
            </a:xfrm>
            <a:custGeom>
              <a:avLst/>
              <a:gdLst/>
              <a:ahLst/>
              <a:cxnLst/>
              <a:rect l="l" t="t" r="r" b="b"/>
              <a:pathLst>
                <a:path w="5636" h="8245" extrusionOk="0">
                  <a:moveTo>
                    <a:pt x="682" y="0"/>
                  </a:moveTo>
                  <a:lnTo>
                    <a:pt x="566" y="17"/>
                  </a:lnTo>
                  <a:lnTo>
                    <a:pt x="466" y="50"/>
                  </a:lnTo>
                  <a:lnTo>
                    <a:pt x="383" y="117"/>
                  </a:lnTo>
                  <a:lnTo>
                    <a:pt x="350" y="167"/>
                  </a:lnTo>
                  <a:lnTo>
                    <a:pt x="333" y="233"/>
                  </a:lnTo>
                  <a:lnTo>
                    <a:pt x="316" y="300"/>
                  </a:lnTo>
                  <a:lnTo>
                    <a:pt x="333" y="366"/>
                  </a:lnTo>
                  <a:lnTo>
                    <a:pt x="366" y="532"/>
                  </a:lnTo>
                  <a:lnTo>
                    <a:pt x="449" y="715"/>
                  </a:lnTo>
                  <a:lnTo>
                    <a:pt x="566" y="915"/>
                  </a:lnTo>
                  <a:lnTo>
                    <a:pt x="699" y="1131"/>
                  </a:lnTo>
                  <a:lnTo>
                    <a:pt x="865" y="1347"/>
                  </a:lnTo>
                  <a:lnTo>
                    <a:pt x="1031" y="1563"/>
                  </a:lnTo>
                  <a:lnTo>
                    <a:pt x="1380" y="1962"/>
                  </a:lnTo>
                  <a:lnTo>
                    <a:pt x="1712" y="2294"/>
                  </a:lnTo>
                  <a:lnTo>
                    <a:pt x="2028" y="2610"/>
                  </a:lnTo>
                  <a:lnTo>
                    <a:pt x="1779" y="2610"/>
                  </a:lnTo>
                  <a:lnTo>
                    <a:pt x="1663" y="2627"/>
                  </a:lnTo>
                  <a:lnTo>
                    <a:pt x="1546" y="2676"/>
                  </a:lnTo>
                  <a:lnTo>
                    <a:pt x="1447" y="2726"/>
                  </a:lnTo>
                  <a:lnTo>
                    <a:pt x="1347" y="2826"/>
                  </a:lnTo>
                  <a:lnTo>
                    <a:pt x="1297" y="2926"/>
                  </a:lnTo>
                  <a:lnTo>
                    <a:pt x="1264" y="3025"/>
                  </a:lnTo>
                  <a:lnTo>
                    <a:pt x="1230" y="3125"/>
                  </a:lnTo>
                  <a:lnTo>
                    <a:pt x="1214" y="3225"/>
                  </a:lnTo>
                  <a:lnTo>
                    <a:pt x="1230" y="3325"/>
                  </a:lnTo>
                  <a:lnTo>
                    <a:pt x="1247" y="3424"/>
                  </a:lnTo>
                  <a:lnTo>
                    <a:pt x="1280" y="3524"/>
                  </a:lnTo>
                  <a:lnTo>
                    <a:pt x="1314" y="3624"/>
                  </a:lnTo>
                  <a:lnTo>
                    <a:pt x="1247" y="3624"/>
                  </a:lnTo>
                  <a:lnTo>
                    <a:pt x="1064" y="3640"/>
                  </a:lnTo>
                  <a:lnTo>
                    <a:pt x="948" y="3657"/>
                  </a:lnTo>
                  <a:lnTo>
                    <a:pt x="848" y="3690"/>
                  </a:lnTo>
                  <a:lnTo>
                    <a:pt x="765" y="3740"/>
                  </a:lnTo>
                  <a:lnTo>
                    <a:pt x="682" y="3807"/>
                  </a:lnTo>
                  <a:lnTo>
                    <a:pt x="649" y="3890"/>
                  </a:lnTo>
                  <a:lnTo>
                    <a:pt x="615" y="3973"/>
                  </a:lnTo>
                  <a:lnTo>
                    <a:pt x="582" y="4056"/>
                  </a:lnTo>
                  <a:lnTo>
                    <a:pt x="582" y="4139"/>
                  </a:lnTo>
                  <a:lnTo>
                    <a:pt x="582" y="4305"/>
                  </a:lnTo>
                  <a:lnTo>
                    <a:pt x="615" y="4455"/>
                  </a:lnTo>
                  <a:lnTo>
                    <a:pt x="649" y="4588"/>
                  </a:lnTo>
                  <a:lnTo>
                    <a:pt x="699" y="4688"/>
                  </a:lnTo>
                  <a:lnTo>
                    <a:pt x="748" y="4771"/>
                  </a:lnTo>
                  <a:lnTo>
                    <a:pt x="632" y="4771"/>
                  </a:lnTo>
                  <a:lnTo>
                    <a:pt x="532" y="4787"/>
                  </a:lnTo>
                  <a:lnTo>
                    <a:pt x="433" y="4821"/>
                  </a:lnTo>
                  <a:lnTo>
                    <a:pt x="333" y="4854"/>
                  </a:lnTo>
                  <a:lnTo>
                    <a:pt x="266" y="4920"/>
                  </a:lnTo>
                  <a:lnTo>
                    <a:pt x="183" y="4987"/>
                  </a:lnTo>
                  <a:lnTo>
                    <a:pt x="133" y="5086"/>
                  </a:lnTo>
                  <a:lnTo>
                    <a:pt x="84" y="5170"/>
                  </a:lnTo>
                  <a:lnTo>
                    <a:pt x="34" y="5352"/>
                  </a:lnTo>
                  <a:lnTo>
                    <a:pt x="0" y="5552"/>
                  </a:lnTo>
                  <a:lnTo>
                    <a:pt x="0" y="5751"/>
                  </a:lnTo>
                  <a:lnTo>
                    <a:pt x="17" y="5967"/>
                  </a:lnTo>
                  <a:lnTo>
                    <a:pt x="50" y="6183"/>
                  </a:lnTo>
                  <a:lnTo>
                    <a:pt x="84" y="6416"/>
                  </a:lnTo>
                  <a:lnTo>
                    <a:pt x="200" y="6832"/>
                  </a:lnTo>
                  <a:lnTo>
                    <a:pt x="333" y="7214"/>
                  </a:lnTo>
                  <a:lnTo>
                    <a:pt x="466" y="7530"/>
                  </a:lnTo>
                  <a:lnTo>
                    <a:pt x="549" y="7729"/>
                  </a:lnTo>
                  <a:lnTo>
                    <a:pt x="599" y="7812"/>
                  </a:lnTo>
                  <a:lnTo>
                    <a:pt x="865" y="7231"/>
                  </a:lnTo>
                  <a:lnTo>
                    <a:pt x="1114" y="6665"/>
                  </a:lnTo>
                  <a:lnTo>
                    <a:pt x="1247" y="6732"/>
                  </a:lnTo>
                  <a:lnTo>
                    <a:pt x="1380" y="6815"/>
                  </a:lnTo>
                  <a:lnTo>
                    <a:pt x="1513" y="6931"/>
                  </a:lnTo>
                  <a:lnTo>
                    <a:pt x="1646" y="7081"/>
                  </a:lnTo>
                  <a:lnTo>
                    <a:pt x="1929" y="7380"/>
                  </a:lnTo>
                  <a:lnTo>
                    <a:pt x="2228" y="7696"/>
                  </a:lnTo>
                  <a:lnTo>
                    <a:pt x="2361" y="7846"/>
                  </a:lnTo>
                  <a:lnTo>
                    <a:pt x="2510" y="7979"/>
                  </a:lnTo>
                  <a:lnTo>
                    <a:pt x="2643" y="8095"/>
                  </a:lnTo>
                  <a:lnTo>
                    <a:pt x="2793" y="8178"/>
                  </a:lnTo>
                  <a:lnTo>
                    <a:pt x="2926" y="8228"/>
                  </a:lnTo>
                  <a:lnTo>
                    <a:pt x="2992" y="8244"/>
                  </a:lnTo>
                  <a:lnTo>
                    <a:pt x="3059" y="8244"/>
                  </a:lnTo>
                  <a:lnTo>
                    <a:pt x="3125" y="8228"/>
                  </a:lnTo>
                  <a:lnTo>
                    <a:pt x="3192" y="8211"/>
                  </a:lnTo>
                  <a:lnTo>
                    <a:pt x="3242" y="8178"/>
                  </a:lnTo>
                  <a:lnTo>
                    <a:pt x="3308" y="8128"/>
                  </a:lnTo>
                  <a:lnTo>
                    <a:pt x="3375" y="8062"/>
                  </a:lnTo>
                  <a:lnTo>
                    <a:pt x="3424" y="7979"/>
                  </a:lnTo>
                  <a:lnTo>
                    <a:pt x="3458" y="7895"/>
                  </a:lnTo>
                  <a:lnTo>
                    <a:pt x="3474" y="7812"/>
                  </a:lnTo>
                  <a:lnTo>
                    <a:pt x="3491" y="7629"/>
                  </a:lnTo>
                  <a:lnTo>
                    <a:pt x="3474" y="7447"/>
                  </a:lnTo>
                  <a:lnTo>
                    <a:pt x="3441" y="7280"/>
                  </a:lnTo>
                  <a:lnTo>
                    <a:pt x="3408" y="7147"/>
                  </a:lnTo>
                  <a:lnTo>
                    <a:pt x="3341" y="6998"/>
                  </a:lnTo>
                  <a:lnTo>
                    <a:pt x="3491" y="7114"/>
                  </a:lnTo>
                  <a:lnTo>
                    <a:pt x="3607" y="7214"/>
                  </a:lnTo>
                  <a:lnTo>
                    <a:pt x="3773" y="7297"/>
                  </a:lnTo>
                  <a:lnTo>
                    <a:pt x="3857" y="7330"/>
                  </a:lnTo>
                  <a:lnTo>
                    <a:pt x="3940" y="7364"/>
                  </a:lnTo>
                  <a:lnTo>
                    <a:pt x="4123" y="7364"/>
                  </a:lnTo>
                  <a:lnTo>
                    <a:pt x="4206" y="7347"/>
                  </a:lnTo>
                  <a:lnTo>
                    <a:pt x="4289" y="7314"/>
                  </a:lnTo>
                  <a:lnTo>
                    <a:pt x="4372" y="7247"/>
                  </a:lnTo>
                  <a:lnTo>
                    <a:pt x="4455" y="7164"/>
                  </a:lnTo>
                  <a:lnTo>
                    <a:pt x="4505" y="7064"/>
                  </a:lnTo>
                  <a:lnTo>
                    <a:pt x="4538" y="6948"/>
                  </a:lnTo>
                  <a:lnTo>
                    <a:pt x="4555" y="6848"/>
                  </a:lnTo>
                  <a:lnTo>
                    <a:pt x="4555" y="6732"/>
                  </a:lnTo>
                  <a:lnTo>
                    <a:pt x="4538" y="6616"/>
                  </a:lnTo>
                  <a:lnTo>
                    <a:pt x="4521" y="6499"/>
                  </a:lnTo>
                  <a:lnTo>
                    <a:pt x="4438" y="6283"/>
                  </a:lnTo>
                  <a:lnTo>
                    <a:pt x="4322" y="6100"/>
                  </a:lnTo>
                  <a:lnTo>
                    <a:pt x="4222" y="5951"/>
                  </a:lnTo>
                  <a:lnTo>
                    <a:pt x="4106" y="5785"/>
                  </a:lnTo>
                  <a:lnTo>
                    <a:pt x="4255" y="5884"/>
                  </a:lnTo>
                  <a:lnTo>
                    <a:pt x="4388" y="5967"/>
                  </a:lnTo>
                  <a:lnTo>
                    <a:pt x="4555" y="6034"/>
                  </a:lnTo>
                  <a:lnTo>
                    <a:pt x="4654" y="6050"/>
                  </a:lnTo>
                  <a:lnTo>
                    <a:pt x="4737" y="6067"/>
                  </a:lnTo>
                  <a:lnTo>
                    <a:pt x="4821" y="6084"/>
                  </a:lnTo>
                  <a:lnTo>
                    <a:pt x="4920" y="6067"/>
                  </a:lnTo>
                  <a:lnTo>
                    <a:pt x="5003" y="6034"/>
                  </a:lnTo>
                  <a:lnTo>
                    <a:pt x="5087" y="5984"/>
                  </a:lnTo>
                  <a:lnTo>
                    <a:pt x="5153" y="5917"/>
                  </a:lnTo>
                  <a:lnTo>
                    <a:pt x="5220" y="5818"/>
                  </a:lnTo>
                  <a:lnTo>
                    <a:pt x="5269" y="5718"/>
                  </a:lnTo>
                  <a:lnTo>
                    <a:pt x="5286" y="5602"/>
                  </a:lnTo>
                  <a:lnTo>
                    <a:pt x="5286" y="5485"/>
                  </a:lnTo>
                  <a:lnTo>
                    <a:pt x="5286" y="5369"/>
                  </a:lnTo>
                  <a:lnTo>
                    <a:pt x="5253" y="5253"/>
                  </a:lnTo>
                  <a:lnTo>
                    <a:pt x="5220" y="5136"/>
                  </a:lnTo>
                  <a:lnTo>
                    <a:pt x="5103" y="4904"/>
                  </a:lnTo>
                  <a:lnTo>
                    <a:pt x="4987" y="4704"/>
                  </a:lnTo>
                  <a:lnTo>
                    <a:pt x="4870" y="4555"/>
                  </a:lnTo>
                  <a:lnTo>
                    <a:pt x="4754" y="4405"/>
                  </a:lnTo>
                  <a:lnTo>
                    <a:pt x="4821" y="4455"/>
                  </a:lnTo>
                  <a:lnTo>
                    <a:pt x="4904" y="4488"/>
                  </a:lnTo>
                  <a:lnTo>
                    <a:pt x="4987" y="4505"/>
                  </a:lnTo>
                  <a:lnTo>
                    <a:pt x="5103" y="4521"/>
                  </a:lnTo>
                  <a:lnTo>
                    <a:pt x="5220" y="4488"/>
                  </a:lnTo>
                  <a:lnTo>
                    <a:pt x="5286" y="4455"/>
                  </a:lnTo>
                  <a:lnTo>
                    <a:pt x="5352" y="4405"/>
                  </a:lnTo>
                  <a:lnTo>
                    <a:pt x="5419" y="4338"/>
                  </a:lnTo>
                  <a:lnTo>
                    <a:pt x="5485" y="4255"/>
                  </a:lnTo>
                  <a:lnTo>
                    <a:pt x="5535" y="4172"/>
                  </a:lnTo>
                  <a:lnTo>
                    <a:pt x="5585" y="4073"/>
                  </a:lnTo>
                  <a:lnTo>
                    <a:pt x="5618" y="3956"/>
                  </a:lnTo>
                  <a:lnTo>
                    <a:pt x="5635" y="3840"/>
                  </a:lnTo>
                  <a:lnTo>
                    <a:pt x="5618" y="3740"/>
                  </a:lnTo>
                  <a:lnTo>
                    <a:pt x="5602" y="3657"/>
                  </a:lnTo>
                  <a:lnTo>
                    <a:pt x="5569" y="3624"/>
                  </a:lnTo>
                  <a:lnTo>
                    <a:pt x="5552" y="3607"/>
                  </a:lnTo>
                  <a:lnTo>
                    <a:pt x="5519" y="3591"/>
                  </a:lnTo>
                  <a:lnTo>
                    <a:pt x="5469" y="3591"/>
                  </a:lnTo>
                  <a:lnTo>
                    <a:pt x="5419" y="3574"/>
                  </a:lnTo>
                  <a:lnTo>
                    <a:pt x="5336" y="3541"/>
                  </a:lnTo>
                  <a:lnTo>
                    <a:pt x="5136" y="3408"/>
                  </a:lnTo>
                  <a:lnTo>
                    <a:pt x="4870" y="3208"/>
                  </a:lnTo>
                  <a:lnTo>
                    <a:pt x="4571" y="2942"/>
                  </a:lnTo>
                  <a:lnTo>
                    <a:pt x="3840" y="2277"/>
                  </a:lnTo>
                  <a:lnTo>
                    <a:pt x="3026" y="1546"/>
                  </a:lnTo>
                  <a:lnTo>
                    <a:pt x="2610" y="1180"/>
                  </a:lnTo>
                  <a:lnTo>
                    <a:pt x="2194" y="848"/>
                  </a:lnTo>
                  <a:lnTo>
                    <a:pt x="1796" y="549"/>
                  </a:lnTo>
                  <a:lnTo>
                    <a:pt x="1430" y="300"/>
                  </a:lnTo>
                  <a:lnTo>
                    <a:pt x="1264" y="200"/>
                  </a:lnTo>
                  <a:lnTo>
                    <a:pt x="1097" y="117"/>
                  </a:lnTo>
                  <a:lnTo>
                    <a:pt x="948" y="67"/>
                  </a:lnTo>
                  <a:lnTo>
                    <a:pt x="798" y="1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6344700" y="2282600"/>
              <a:ext cx="68175" cy="50300"/>
            </a:xfrm>
            <a:custGeom>
              <a:avLst/>
              <a:gdLst/>
              <a:ahLst/>
              <a:cxnLst/>
              <a:rect l="l" t="t" r="r" b="b"/>
              <a:pathLst>
                <a:path w="2727" h="2012" extrusionOk="0">
                  <a:moveTo>
                    <a:pt x="1" y="0"/>
                  </a:moveTo>
                  <a:lnTo>
                    <a:pt x="1" y="17"/>
                  </a:lnTo>
                  <a:lnTo>
                    <a:pt x="383" y="216"/>
                  </a:lnTo>
                  <a:lnTo>
                    <a:pt x="749" y="416"/>
                  </a:lnTo>
                  <a:lnTo>
                    <a:pt x="1098" y="649"/>
                  </a:lnTo>
                  <a:lnTo>
                    <a:pt x="1447" y="881"/>
                  </a:lnTo>
                  <a:lnTo>
                    <a:pt x="1779" y="1147"/>
                  </a:lnTo>
                  <a:lnTo>
                    <a:pt x="2095" y="1413"/>
                  </a:lnTo>
                  <a:lnTo>
                    <a:pt x="2411" y="1696"/>
                  </a:lnTo>
                  <a:lnTo>
                    <a:pt x="2693" y="1995"/>
                  </a:lnTo>
                  <a:lnTo>
                    <a:pt x="2710" y="2011"/>
                  </a:lnTo>
                  <a:lnTo>
                    <a:pt x="2710" y="1995"/>
                  </a:lnTo>
                  <a:lnTo>
                    <a:pt x="2727" y="1945"/>
                  </a:lnTo>
                  <a:lnTo>
                    <a:pt x="2710" y="1878"/>
                  </a:lnTo>
                  <a:lnTo>
                    <a:pt x="2693" y="1845"/>
                  </a:lnTo>
                  <a:lnTo>
                    <a:pt x="2427" y="1529"/>
                  </a:lnTo>
                  <a:lnTo>
                    <a:pt x="2128" y="1230"/>
                  </a:lnTo>
                  <a:lnTo>
                    <a:pt x="1829" y="964"/>
                  </a:lnTo>
                  <a:lnTo>
                    <a:pt x="1497" y="715"/>
                  </a:lnTo>
                  <a:lnTo>
                    <a:pt x="1148" y="499"/>
                  </a:lnTo>
                  <a:lnTo>
                    <a:pt x="782" y="299"/>
                  </a:lnTo>
                  <a:lnTo>
                    <a:pt x="40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6325175" y="2307525"/>
              <a:ext cx="70675" cy="56550"/>
            </a:xfrm>
            <a:custGeom>
              <a:avLst/>
              <a:gdLst/>
              <a:ahLst/>
              <a:cxnLst/>
              <a:rect l="l" t="t" r="r" b="b"/>
              <a:pathLst>
                <a:path w="2827" h="2262" extrusionOk="0">
                  <a:moveTo>
                    <a:pt x="1" y="1"/>
                  </a:moveTo>
                  <a:lnTo>
                    <a:pt x="1" y="17"/>
                  </a:lnTo>
                  <a:lnTo>
                    <a:pt x="366" y="217"/>
                  </a:lnTo>
                  <a:lnTo>
                    <a:pt x="765" y="466"/>
                  </a:lnTo>
                  <a:lnTo>
                    <a:pt x="1164" y="732"/>
                  </a:lnTo>
                  <a:lnTo>
                    <a:pt x="1563" y="1048"/>
                  </a:lnTo>
                  <a:lnTo>
                    <a:pt x="1945" y="1347"/>
                  </a:lnTo>
                  <a:lnTo>
                    <a:pt x="2294" y="1663"/>
                  </a:lnTo>
                  <a:lnTo>
                    <a:pt x="2577" y="1962"/>
                  </a:lnTo>
                  <a:lnTo>
                    <a:pt x="2693" y="2111"/>
                  </a:lnTo>
                  <a:lnTo>
                    <a:pt x="2793" y="2244"/>
                  </a:lnTo>
                  <a:lnTo>
                    <a:pt x="2810" y="2261"/>
                  </a:lnTo>
                  <a:lnTo>
                    <a:pt x="2826" y="2244"/>
                  </a:lnTo>
                  <a:lnTo>
                    <a:pt x="2826" y="2211"/>
                  </a:lnTo>
                  <a:lnTo>
                    <a:pt x="2826" y="2195"/>
                  </a:lnTo>
                  <a:lnTo>
                    <a:pt x="2693" y="1995"/>
                  </a:lnTo>
                  <a:lnTo>
                    <a:pt x="2560" y="1812"/>
                  </a:lnTo>
                  <a:lnTo>
                    <a:pt x="2411" y="1629"/>
                  </a:lnTo>
                  <a:lnTo>
                    <a:pt x="2278" y="1463"/>
                  </a:lnTo>
                  <a:lnTo>
                    <a:pt x="2111" y="1297"/>
                  </a:lnTo>
                  <a:lnTo>
                    <a:pt x="1945" y="1131"/>
                  </a:lnTo>
                  <a:lnTo>
                    <a:pt x="1779" y="981"/>
                  </a:lnTo>
                  <a:lnTo>
                    <a:pt x="1613" y="848"/>
                  </a:lnTo>
                  <a:lnTo>
                    <a:pt x="1430" y="715"/>
                  </a:lnTo>
                  <a:lnTo>
                    <a:pt x="1231" y="582"/>
                  </a:lnTo>
                  <a:lnTo>
                    <a:pt x="1048" y="466"/>
                  </a:lnTo>
                  <a:lnTo>
                    <a:pt x="848" y="350"/>
                  </a:lnTo>
                  <a:lnTo>
                    <a:pt x="632" y="250"/>
                  </a:lnTo>
                  <a:lnTo>
                    <a:pt x="433" y="167"/>
                  </a:lnTo>
                  <a:lnTo>
                    <a:pt x="21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6311875" y="2336625"/>
              <a:ext cx="65675" cy="58600"/>
            </a:xfrm>
            <a:custGeom>
              <a:avLst/>
              <a:gdLst/>
              <a:ahLst/>
              <a:cxnLst/>
              <a:rect l="l" t="t" r="r" b="b"/>
              <a:pathLst>
                <a:path w="2627" h="2344" extrusionOk="0">
                  <a:moveTo>
                    <a:pt x="17" y="0"/>
                  </a:moveTo>
                  <a:lnTo>
                    <a:pt x="1" y="17"/>
                  </a:lnTo>
                  <a:lnTo>
                    <a:pt x="1" y="33"/>
                  </a:lnTo>
                  <a:lnTo>
                    <a:pt x="383" y="249"/>
                  </a:lnTo>
                  <a:lnTo>
                    <a:pt x="749" y="499"/>
                  </a:lnTo>
                  <a:lnTo>
                    <a:pt x="1098" y="748"/>
                  </a:lnTo>
                  <a:lnTo>
                    <a:pt x="1447" y="1014"/>
                  </a:lnTo>
                  <a:lnTo>
                    <a:pt x="1763" y="1313"/>
                  </a:lnTo>
                  <a:lnTo>
                    <a:pt x="2062" y="1629"/>
                  </a:lnTo>
                  <a:lnTo>
                    <a:pt x="2328" y="1961"/>
                  </a:lnTo>
                  <a:lnTo>
                    <a:pt x="2577" y="2327"/>
                  </a:lnTo>
                  <a:lnTo>
                    <a:pt x="2594" y="2344"/>
                  </a:lnTo>
                  <a:lnTo>
                    <a:pt x="2610" y="2344"/>
                  </a:lnTo>
                  <a:lnTo>
                    <a:pt x="2627" y="2327"/>
                  </a:lnTo>
                  <a:lnTo>
                    <a:pt x="2627" y="2310"/>
                  </a:lnTo>
                  <a:lnTo>
                    <a:pt x="2544" y="2111"/>
                  </a:lnTo>
                  <a:lnTo>
                    <a:pt x="2444" y="1928"/>
                  </a:lnTo>
                  <a:lnTo>
                    <a:pt x="2344" y="1762"/>
                  </a:lnTo>
                  <a:lnTo>
                    <a:pt x="2228" y="1579"/>
                  </a:lnTo>
                  <a:lnTo>
                    <a:pt x="2112" y="1429"/>
                  </a:lnTo>
                  <a:lnTo>
                    <a:pt x="1979" y="1263"/>
                  </a:lnTo>
                  <a:lnTo>
                    <a:pt x="1829" y="1114"/>
                  </a:lnTo>
                  <a:lnTo>
                    <a:pt x="1679" y="981"/>
                  </a:lnTo>
                  <a:lnTo>
                    <a:pt x="1297" y="698"/>
                  </a:lnTo>
                  <a:lnTo>
                    <a:pt x="1098" y="549"/>
                  </a:lnTo>
                  <a:lnTo>
                    <a:pt x="898" y="399"/>
                  </a:lnTo>
                  <a:lnTo>
                    <a:pt x="682" y="283"/>
                  </a:lnTo>
                  <a:lnTo>
                    <a:pt x="449" y="166"/>
                  </a:lnTo>
                  <a:lnTo>
                    <a:pt x="233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6320200" y="2327875"/>
              <a:ext cx="107225" cy="97675"/>
            </a:xfrm>
            <a:custGeom>
              <a:avLst/>
              <a:gdLst/>
              <a:ahLst/>
              <a:cxnLst/>
              <a:rect l="l" t="t" r="r" b="b"/>
              <a:pathLst>
                <a:path w="4289" h="3907" extrusionOk="0">
                  <a:moveTo>
                    <a:pt x="3673" y="1"/>
                  </a:moveTo>
                  <a:lnTo>
                    <a:pt x="3673" y="18"/>
                  </a:lnTo>
                  <a:lnTo>
                    <a:pt x="3657" y="34"/>
                  </a:lnTo>
                  <a:lnTo>
                    <a:pt x="3623" y="34"/>
                  </a:lnTo>
                  <a:lnTo>
                    <a:pt x="3590" y="51"/>
                  </a:lnTo>
                  <a:lnTo>
                    <a:pt x="3590" y="67"/>
                  </a:lnTo>
                  <a:lnTo>
                    <a:pt x="3806" y="400"/>
                  </a:lnTo>
                  <a:lnTo>
                    <a:pt x="3906" y="599"/>
                  </a:lnTo>
                  <a:lnTo>
                    <a:pt x="4006" y="799"/>
                  </a:lnTo>
                  <a:lnTo>
                    <a:pt x="4072" y="982"/>
                  </a:lnTo>
                  <a:lnTo>
                    <a:pt x="4106" y="1164"/>
                  </a:lnTo>
                  <a:lnTo>
                    <a:pt x="4106" y="1231"/>
                  </a:lnTo>
                  <a:lnTo>
                    <a:pt x="4089" y="1314"/>
                  </a:lnTo>
                  <a:lnTo>
                    <a:pt x="4072" y="1381"/>
                  </a:lnTo>
                  <a:lnTo>
                    <a:pt x="4022" y="1430"/>
                  </a:lnTo>
                  <a:lnTo>
                    <a:pt x="3939" y="1497"/>
                  </a:lnTo>
                  <a:lnTo>
                    <a:pt x="3840" y="1547"/>
                  </a:lnTo>
                  <a:lnTo>
                    <a:pt x="3723" y="1563"/>
                  </a:lnTo>
                  <a:lnTo>
                    <a:pt x="3590" y="1563"/>
                  </a:lnTo>
                  <a:lnTo>
                    <a:pt x="3491" y="1547"/>
                  </a:lnTo>
                  <a:lnTo>
                    <a:pt x="3374" y="1513"/>
                  </a:lnTo>
                  <a:lnTo>
                    <a:pt x="3291" y="1480"/>
                  </a:lnTo>
                  <a:lnTo>
                    <a:pt x="3208" y="1430"/>
                  </a:lnTo>
                  <a:lnTo>
                    <a:pt x="2826" y="1148"/>
                  </a:lnTo>
                  <a:lnTo>
                    <a:pt x="3092" y="1547"/>
                  </a:lnTo>
                  <a:lnTo>
                    <a:pt x="3109" y="1579"/>
                  </a:lnTo>
                  <a:lnTo>
                    <a:pt x="3109" y="1579"/>
                  </a:lnTo>
                  <a:lnTo>
                    <a:pt x="3108" y="1580"/>
                  </a:lnTo>
                  <a:lnTo>
                    <a:pt x="3111" y="1582"/>
                  </a:lnTo>
                  <a:lnTo>
                    <a:pt x="3175" y="1696"/>
                  </a:lnTo>
                  <a:lnTo>
                    <a:pt x="3241" y="1829"/>
                  </a:lnTo>
                  <a:lnTo>
                    <a:pt x="3308" y="1979"/>
                  </a:lnTo>
                  <a:lnTo>
                    <a:pt x="3358" y="2145"/>
                  </a:lnTo>
                  <a:lnTo>
                    <a:pt x="3374" y="2278"/>
                  </a:lnTo>
                  <a:lnTo>
                    <a:pt x="3374" y="2428"/>
                  </a:lnTo>
                  <a:lnTo>
                    <a:pt x="3358" y="2577"/>
                  </a:lnTo>
                  <a:lnTo>
                    <a:pt x="3291" y="2710"/>
                  </a:lnTo>
                  <a:lnTo>
                    <a:pt x="3241" y="2777"/>
                  </a:lnTo>
                  <a:lnTo>
                    <a:pt x="3191" y="2810"/>
                  </a:lnTo>
                  <a:lnTo>
                    <a:pt x="3141" y="2860"/>
                  </a:lnTo>
                  <a:lnTo>
                    <a:pt x="3075" y="2876"/>
                  </a:lnTo>
                  <a:lnTo>
                    <a:pt x="3025" y="2910"/>
                  </a:lnTo>
                  <a:lnTo>
                    <a:pt x="2876" y="2910"/>
                  </a:lnTo>
                  <a:lnTo>
                    <a:pt x="2809" y="2893"/>
                  </a:lnTo>
                  <a:lnTo>
                    <a:pt x="2676" y="2827"/>
                  </a:lnTo>
                  <a:lnTo>
                    <a:pt x="2543" y="2743"/>
                  </a:lnTo>
                  <a:lnTo>
                    <a:pt x="2410" y="2644"/>
                  </a:lnTo>
                  <a:lnTo>
                    <a:pt x="2310" y="2544"/>
                  </a:lnTo>
                  <a:lnTo>
                    <a:pt x="1912" y="2112"/>
                  </a:lnTo>
                  <a:lnTo>
                    <a:pt x="2144" y="2644"/>
                  </a:lnTo>
                  <a:lnTo>
                    <a:pt x="2227" y="2860"/>
                  </a:lnTo>
                  <a:lnTo>
                    <a:pt x="2277" y="3092"/>
                  </a:lnTo>
                  <a:lnTo>
                    <a:pt x="2294" y="3209"/>
                  </a:lnTo>
                  <a:lnTo>
                    <a:pt x="2294" y="3325"/>
                  </a:lnTo>
                  <a:lnTo>
                    <a:pt x="2277" y="3425"/>
                  </a:lnTo>
                  <a:lnTo>
                    <a:pt x="2244" y="3541"/>
                  </a:lnTo>
                  <a:lnTo>
                    <a:pt x="2177" y="3624"/>
                  </a:lnTo>
                  <a:lnTo>
                    <a:pt x="2111" y="3691"/>
                  </a:lnTo>
                  <a:lnTo>
                    <a:pt x="2011" y="3741"/>
                  </a:lnTo>
                  <a:lnTo>
                    <a:pt x="1912" y="3757"/>
                  </a:lnTo>
                  <a:lnTo>
                    <a:pt x="1812" y="3724"/>
                  </a:lnTo>
                  <a:lnTo>
                    <a:pt x="1695" y="3691"/>
                  </a:lnTo>
                  <a:lnTo>
                    <a:pt x="1596" y="3641"/>
                  </a:lnTo>
                  <a:lnTo>
                    <a:pt x="1496" y="3575"/>
                  </a:lnTo>
                  <a:lnTo>
                    <a:pt x="1130" y="3242"/>
                  </a:lnTo>
                  <a:lnTo>
                    <a:pt x="781" y="2893"/>
                  </a:lnTo>
                  <a:lnTo>
                    <a:pt x="416" y="2544"/>
                  </a:lnTo>
                  <a:lnTo>
                    <a:pt x="316" y="2461"/>
                  </a:lnTo>
                  <a:lnTo>
                    <a:pt x="216" y="2378"/>
                  </a:lnTo>
                  <a:lnTo>
                    <a:pt x="116" y="2311"/>
                  </a:lnTo>
                  <a:lnTo>
                    <a:pt x="0" y="2261"/>
                  </a:lnTo>
                  <a:lnTo>
                    <a:pt x="100" y="2328"/>
                  </a:lnTo>
                  <a:lnTo>
                    <a:pt x="200" y="2394"/>
                  </a:lnTo>
                  <a:lnTo>
                    <a:pt x="299" y="2478"/>
                  </a:lnTo>
                  <a:lnTo>
                    <a:pt x="382" y="2577"/>
                  </a:lnTo>
                  <a:lnTo>
                    <a:pt x="715" y="2960"/>
                  </a:lnTo>
                  <a:lnTo>
                    <a:pt x="881" y="3142"/>
                  </a:lnTo>
                  <a:lnTo>
                    <a:pt x="1047" y="3342"/>
                  </a:lnTo>
                  <a:lnTo>
                    <a:pt x="1230" y="3508"/>
                  </a:lnTo>
                  <a:lnTo>
                    <a:pt x="1413" y="3674"/>
                  </a:lnTo>
                  <a:lnTo>
                    <a:pt x="1529" y="3757"/>
                  </a:lnTo>
                  <a:lnTo>
                    <a:pt x="1646" y="3824"/>
                  </a:lnTo>
                  <a:lnTo>
                    <a:pt x="1779" y="3874"/>
                  </a:lnTo>
                  <a:lnTo>
                    <a:pt x="1912" y="3907"/>
                  </a:lnTo>
                  <a:lnTo>
                    <a:pt x="1995" y="3907"/>
                  </a:lnTo>
                  <a:lnTo>
                    <a:pt x="2061" y="3890"/>
                  </a:lnTo>
                  <a:lnTo>
                    <a:pt x="2128" y="3874"/>
                  </a:lnTo>
                  <a:lnTo>
                    <a:pt x="2194" y="3840"/>
                  </a:lnTo>
                  <a:lnTo>
                    <a:pt x="2261" y="3791"/>
                  </a:lnTo>
                  <a:lnTo>
                    <a:pt x="2310" y="3741"/>
                  </a:lnTo>
                  <a:lnTo>
                    <a:pt x="2360" y="3674"/>
                  </a:lnTo>
                  <a:lnTo>
                    <a:pt x="2394" y="3608"/>
                  </a:lnTo>
                  <a:lnTo>
                    <a:pt x="2443" y="3475"/>
                  </a:lnTo>
                  <a:lnTo>
                    <a:pt x="2460" y="3342"/>
                  </a:lnTo>
                  <a:lnTo>
                    <a:pt x="2477" y="3209"/>
                  </a:lnTo>
                  <a:lnTo>
                    <a:pt x="2460" y="3076"/>
                  </a:lnTo>
                  <a:lnTo>
                    <a:pt x="2429" y="2911"/>
                  </a:lnTo>
                  <a:lnTo>
                    <a:pt x="2429" y="2911"/>
                  </a:lnTo>
                  <a:lnTo>
                    <a:pt x="2576" y="3009"/>
                  </a:lnTo>
                  <a:lnTo>
                    <a:pt x="2743" y="3076"/>
                  </a:lnTo>
                  <a:lnTo>
                    <a:pt x="2842" y="3109"/>
                  </a:lnTo>
                  <a:lnTo>
                    <a:pt x="3042" y="3109"/>
                  </a:lnTo>
                  <a:lnTo>
                    <a:pt x="3141" y="3076"/>
                  </a:lnTo>
                  <a:lnTo>
                    <a:pt x="3241" y="3026"/>
                  </a:lnTo>
                  <a:lnTo>
                    <a:pt x="3308" y="2976"/>
                  </a:lnTo>
                  <a:lnTo>
                    <a:pt x="3391" y="2910"/>
                  </a:lnTo>
                  <a:lnTo>
                    <a:pt x="3441" y="2827"/>
                  </a:lnTo>
                  <a:lnTo>
                    <a:pt x="3491" y="2743"/>
                  </a:lnTo>
                  <a:lnTo>
                    <a:pt x="3524" y="2660"/>
                  </a:lnTo>
                  <a:lnTo>
                    <a:pt x="3557" y="2478"/>
                  </a:lnTo>
                  <a:lnTo>
                    <a:pt x="3557" y="2278"/>
                  </a:lnTo>
                  <a:lnTo>
                    <a:pt x="3540" y="2195"/>
                  </a:lnTo>
                  <a:lnTo>
                    <a:pt x="3524" y="2095"/>
                  </a:lnTo>
                  <a:lnTo>
                    <a:pt x="3474" y="1929"/>
                  </a:lnTo>
                  <a:lnTo>
                    <a:pt x="3407" y="1763"/>
                  </a:lnTo>
                  <a:lnTo>
                    <a:pt x="3380" y="1713"/>
                  </a:lnTo>
                  <a:lnTo>
                    <a:pt x="3424" y="1730"/>
                  </a:lnTo>
                  <a:lnTo>
                    <a:pt x="3557" y="1763"/>
                  </a:lnTo>
                  <a:lnTo>
                    <a:pt x="3707" y="1763"/>
                  </a:lnTo>
                  <a:lnTo>
                    <a:pt x="3856" y="1746"/>
                  </a:lnTo>
                  <a:lnTo>
                    <a:pt x="4006" y="1696"/>
                  </a:lnTo>
                  <a:lnTo>
                    <a:pt x="4089" y="1646"/>
                  </a:lnTo>
                  <a:lnTo>
                    <a:pt x="4155" y="1597"/>
                  </a:lnTo>
                  <a:lnTo>
                    <a:pt x="4222" y="1497"/>
                  </a:lnTo>
                  <a:lnTo>
                    <a:pt x="4272" y="1397"/>
                  </a:lnTo>
                  <a:lnTo>
                    <a:pt x="4288" y="1281"/>
                  </a:lnTo>
                  <a:lnTo>
                    <a:pt x="4288" y="1164"/>
                  </a:lnTo>
                  <a:lnTo>
                    <a:pt x="4255" y="1048"/>
                  </a:lnTo>
                  <a:lnTo>
                    <a:pt x="4222" y="915"/>
                  </a:lnTo>
                  <a:lnTo>
                    <a:pt x="4189" y="799"/>
                  </a:lnTo>
                  <a:lnTo>
                    <a:pt x="4122" y="682"/>
                  </a:lnTo>
                  <a:lnTo>
                    <a:pt x="4006" y="450"/>
                  </a:lnTo>
                  <a:lnTo>
                    <a:pt x="3873" y="250"/>
                  </a:lnTo>
                  <a:lnTo>
                    <a:pt x="3756" y="101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6367150" y="2395200"/>
              <a:ext cx="393950" cy="204050"/>
            </a:xfrm>
            <a:custGeom>
              <a:avLst/>
              <a:gdLst/>
              <a:ahLst/>
              <a:cxnLst/>
              <a:rect l="l" t="t" r="r" b="b"/>
              <a:pathLst>
                <a:path w="15758" h="8162" extrusionOk="0">
                  <a:moveTo>
                    <a:pt x="14893" y="1"/>
                  </a:moveTo>
                  <a:lnTo>
                    <a:pt x="14660" y="17"/>
                  </a:lnTo>
                  <a:lnTo>
                    <a:pt x="14411" y="50"/>
                  </a:lnTo>
                  <a:lnTo>
                    <a:pt x="14145" y="117"/>
                  </a:lnTo>
                  <a:lnTo>
                    <a:pt x="13879" y="217"/>
                  </a:lnTo>
                  <a:lnTo>
                    <a:pt x="13596" y="333"/>
                  </a:lnTo>
                  <a:lnTo>
                    <a:pt x="12898" y="649"/>
                  </a:lnTo>
                  <a:lnTo>
                    <a:pt x="12001" y="1031"/>
                  </a:lnTo>
                  <a:lnTo>
                    <a:pt x="10970" y="1430"/>
                  </a:lnTo>
                  <a:lnTo>
                    <a:pt x="9906" y="1829"/>
                  </a:lnTo>
                  <a:lnTo>
                    <a:pt x="8926" y="2211"/>
                  </a:lnTo>
                  <a:lnTo>
                    <a:pt x="8078" y="2494"/>
                  </a:lnTo>
                  <a:lnTo>
                    <a:pt x="7480" y="2693"/>
                  </a:lnTo>
                  <a:lnTo>
                    <a:pt x="7314" y="2743"/>
                  </a:lnTo>
                  <a:lnTo>
                    <a:pt x="7230" y="2760"/>
                  </a:lnTo>
                  <a:lnTo>
                    <a:pt x="7064" y="2643"/>
                  </a:lnTo>
                  <a:lnTo>
                    <a:pt x="6732" y="2394"/>
                  </a:lnTo>
                  <a:lnTo>
                    <a:pt x="5801" y="1613"/>
                  </a:lnTo>
                  <a:lnTo>
                    <a:pt x="4488" y="499"/>
                  </a:lnTo>
                  <a:lnTo>
                    <a:pt x="0" y="4389"/>
                  </a:lnTo>
                  <a:lnTo>
                    <a:pt x="200" y="4571"/>
                  </a:lnTo>
                  <a:lnTo>
                    <a:pt x="732" y="5020"/>
                  </a:lnTo>
                  <a:lnTo>
                    <a:pt x="1097" y="5319"/>
                  </a:lnTo>
                  <a:lnTo>
                    <a:pt x="1529" y="5668"/>
                  </a:lnTo>
                  <a:lnTo>
                    <a:pt x="1995" y="6017"/>
                  </a:lnTo>
                  <a:lnTo>
                    <a:pt x="2493" y="6383"/>
                  </a:lnTo>
                  <a:lnTo>
                    <a:pt x="3042" y="6749"/>
                  </a:lnTo>
                  <a:lnTo>
                    <a:pt x="3590" y="7098"/>
                  </a:lnTo>
                  <a:lnTo>
                    <a:pt x="4156" y="7414"/>
                  </a:lnTo>
                  <a:lnTo>
                    <a:pt x="4438" y="7563"/>
                  </a:lnTo>
                  <a:lnTo>
                    <a:pt x="4721" y="7696"/>
                  </a:lnTo>
                  <a:lnTo>
                    <a:pt x="5003" y="7812"/>
                  </a:lnTo>
                  <a:lnTo>
                    <a:pt x="5269" y="7912"/>
                  </a:lnTo>
                  <a:lnTo>
                    <a:pt x="5552" y="8012"/>
                  </a:lnTo>
                  <a:lnTo>
                    <a:pt x="5818" y="8078"/>
                  </a:lnTo>
                  <a:lnTo>
                    <a:pt x="6067" y="8128"/>
                  </a:lnTo>
                  <a:lnTo>
                    <a:pt x="6316" y="8162"/>
                  </a:lnTo>
                  <a:lnTo>
                    <a:pt x="6566" y="8162"/>
                  </a:lnTo>
                  <a:lnTo>
                    <a:pt x="6782" y="8145"/>
                  </a:lnTo>
                  <a:lnTo>
                    <a:pt x="7014" y="8095"/>
                  </a:lnTo>
                  <a:lnTo>
                    <a:pt x="7264" y="8045"/>
                  </a:lnTo>
                  <a:lnTo>
                    <a:pt x="7513" y="7962"/>
                  </a:lnTo>
                  <a:lnTo>
                    <a:pt x="7779" y="7879"/>
                  </a:lnTo>
                  <a:lnTo>
                    <a:pt x="8062" y="7763"/>
                  </a:lnTo>
                  <a:lnTo>
                    <a:pt x="8344" y="7630"/>
                  </a:lnTo>
                  <a:lnTo>
                    <a:pt x="8926" y="7330"/>
                  </a:lnTo>
                  <a:lnTo>
                    <a:pt x="9524" y="6998"/>
                  </a:lnTo>
                  <a:lnTo>
                    <a:pt x="10156" y="6599"/>
                  </a:lnTo>
                  <a:lnTo>
                    <a:pt x="10771" y="6184"/>
                  </a:lnTo>
                  <a:lnTo>
                    <a:pt x="11402" y="5718"/>
                  </a:lnTo>
                  <a:lnTo>
                    <a:pt x="12017" y="5236"/>
                  </a:lnTo>
                  <a:lnTo>
                    <a:pt x="12599" y="4754"/>
                  </a:lnTo>
                  <a:lnTo>
                    <a:pt x="13164" y="4256"/>
                  </a:lnTo>
                  <a:lnTo>
                    <a:pt x="13696" y="3757"/>
                  </a:lnTo>
                  <a:lnTo>
                    <a:pt x="14178" y="3258"/>
                  </a:lnTo>
                  <a:lnTo>
                    <a:pt x="14610" y="2776"/>
                  </a:lnTo>
                  <a:lnTo>
                    <a:pt x="14976" y="2328"/>
                  </a:lnTo>
                  <a:lnTo>
                    <a:pt x="15142" y="2095"/>
                  </a:lnTo>
                  <a:lnTo>
                    <a:pt x="15292" y="1895"/>
                  </a:lnTo>
                  <a:lnTo>
                    <a:pt x="15491" y="1546"/>
                  </a:lnTo>
                  <a:lnTo>
                    <a:pt x="15624" y="1247"/>
                  </a:lnTo>
                  <a:lnTo>
                    <a:pt x="15674" y="1114"/>
                  </a:lnTo>
                  <a:lnTo>
                    <a:pt x="15724" y="981"/>
                  </a:lnTo>
                  <a:lnTo>
                    <a:pt x="15740" y="865"/>
                  </a:lnTo>
                  <a:lnTo>
                    <a:pt x="15757" y="749"/>
                  </a:lnTo>
                  <a:lnTo>
                    <a:pt x="15757" y="632"/>
                  </a:lnTo>
                  <a:lnTo>
                    <a:pt x="15740" y="549"/>
                  </a:lnTo>
                  <a:lnTo>
                    <a:pt x="15724" y="449"/>
                  </a:lnTo>
                  <a:lnTo>
                    <a:pt x="15691" y="366"/>
                  </a:lnTo>
                  <a:lnTo>
                    <a:pt x="15641" y="300"/>
                  </a:lnTo>
                  <a:lnTo>
                    <a:pt x="15591" y="233"/>
                  </a:lnTo>
                  <a:lnTo>
                    <a:pt x="15524" y="183"/>
                  </a:lnTo>
                  <a:lnTo>
                    <a:pt x="15458" y="134"/>
                  </a:lnTo>
                  <a:lnTo>
                    <a:pt x="15391" y="84"/>
                  </a:lnTo>
                  <a:lnTo>
                    <a:pt x="15308" y="50"/>
                  </a:lnTo>
                  <a:lnTo>
                    <a:pt x="15109" y="17"/>
                  </a:lnTo>
                  <a:lnTo>
                    <a:pt x="14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367150" y="2395200"/>
              <a:ext cx="393950" cy="204050"/>
            </a:xfrm>
            <a:custGeom>
              <a:avLst/>
              <a:gdLst/>
              <a:ahLst/>
              <a:cxnLst/>
              <a:rect l="l" t="t" r="r" b="b"/>
              <a:pathLst>
                <a:path w="15758" h="8162" fill="none" extrusionOk="0">
                  <a:moveTo>
                    <a:pt x="4488" y="499"/>
                  </a:moveTo>
                  <a:lnTo>
                    <a:pt x="0" y="4389"/>
                  </a:lnTo>
                  <a:lnTo>
                    <a:pt x="0" y="4389"/>
                  </a:lnTo>
                  <a:lnTo>
                    <a:pt x="200" y="4571"/>
                  </a:lnTo>
                  <a:lnTo>
                    <a:pt x="732" y="5020"/>
                  </a:lnTo>
                  <a:lnTo>
                    <a:pt x="1097" y="5319"/>
                  </a:lnTo>
                  <a:lnTo>
                    <a:pt x="1529" y="5668"/>
                  </a:lnTo>
                  <a:lnTo>
                    <a:pt x="1995" y="6017"/>
                  </a:lnTo>
                  <a:lnTo>
                    <a:pt x="2493" y="6383"/>
                  </a:lnTo>
                  <a:lnTo>
                    <a:pt x="3042" y="6749"/>
                  </a:lnTo>
                  <a:lnTo>
                    <a:pt x="3590" y="7098"/>
                  </a:lnTo>
                  <a:lnTo>
                    <a:pt x="4156" y="7414"/>
                  </a:lnTo>
                  <a:lnTo>
                    <a:pt x="4438" y="7563"/>
                  </a:lnTo>
                  <a:lnTo>
                    <a:pt x="4721" y="7696"/>
                  </a:lnTo>
                  <a:lnTo>
                    <a:pt x="5003" y="7812"/>
                  </a:lnTo>
                  <a:lnTo>
                    <a:pt x="5269" y="7912"/>
                  </a:lnTo>
                  <a:lnTo>
                    <a:pt x="5552" y="8012"/>
                  </a:lnTo>
                  <a:lnTo>
                    <a:pt x="5818" y="8078"/>
                  </a:lnTo>
                  <a:lnTo>
                    <a:pt x="6067" y="8128"/>
                  </a:lnTo>
                  <a:lnTo>
                    <a:pt x="6316" y="8162"/>
                  </a:lnTo>
                  <a:lnTo>
                    <a:pt x="6566" y="8162"/>
                  </a:lnTo>
                  <a:lnTo>
                    <a:pt x="6782" y="8145"/>
                  </a:lnTo>
                  <a:lnTo>
                    <a:pt x="6782" y="8145"/>
                  </a:lnTo>
                  <a:lnTo>
                    <a:pt x="7014" y="8095"/>
                  </a:lnTo>
                  <a:lnTo>
                    <a:pt x="7264" y="8045"/>
                  </a:lnTo>
                  <a:lnTo>
                    <a:pt x="7513" y="7962"/>
                  </a:lnTo>
                  <a:lnTo>
                    <a:pt x="7779" y="7879"/>
                  </a:lnTo>
                  <a:lnTo>
                    <a:pt x="8062" y="7763"/>
                  </a:lnTo>
                  <a:lnTo>
                    <a:pt x="8344" y="7630"/>
                  </a:lnTo>
                  <a:lnTo>
                    <a:pt x="8926" y="7330"/>
                  </a:lnTo>
                  <a:lnTo>
                    <a:pt x="9524" y="6998"/>
                  </a:lnTo>
                  <a:lnTo>
                    <a:pt x="10156" y="6599"/>
                  </a:lnTo>
                  <a:lnTo>
                    <a:pt x="10771" y="6184"/>
                  </a:lnTo>
                  <a:lnTo>
                    <a:pt x="11402" y="5718"/>
                  </a:lnTo>
                  <a:lnTo>
                    <a:pt x="12017" y="5236"/>
                  </a:lnTo>
                  <a:lnTo>
                    <a:pt x="12599" y="4754"/>
                  </a:lnTo>
                  <a:lnTo>
                    <a:pt x="13164" y="4256"/>
                  </a:lnTo>
                  <a:lnTo>
                    <a:pt x="13696" y="3757"/>
                  </a:lnTo>
                  <a:lnTo>
                    <a:pt x="14178" y="3258"/>
                  </a:lnTo>
                  <a:lnTo>
                    <a:pt x="14610" y="2776"/>
                  </a:lnTo>
                  <a:lnTo>
                    <a:pt x="14976" y="2328"/>
                  </a:lnTo>
                  <a:lnTo>
                    <a:pt x="15142" y="2095"/>
                  </a:lnTo>
                  <a:lnTo>
                    <a:pt x="15292" y="1895"/>
                  </a:lnTo>
                  <a:lnTo>
                    <a:pt x="15292" y="1895"/>
                  </a:lnTo>
                  <a:lnTo>
                    <a:pt x="15491" y="1546"/>
                  </a:lnTo>
                  <a:lnTo>
                    <a:pt x="15624" y="1247"/>
                  </a:lnTo>
                  <a:lnTo>
                    <a:pt x="15674" y="1114"/>
                  </a:lnTo>
                  <a:lnTo>
                    <a:pt x="15724" y="981"/>
                  </a:lnTo>
                  <a:lnTo>
                    <a:pt x="15740" y="865"/>
                  </a:lnTo>
                  <a:lnTo>
                    <a:pt x="15757" y="749"/>
                  </a:lnTo>
                  <a:lnTo>
                    <a:pt x="15757" y="632"/>
                  </a:lnTo>
                  <a:lnTo>
                    <a:pt x="15740" y="549"/>
                  </a:lnTo>
                  <a:lnTo>
                    <a:pt x="15724" y="449"/>
                  </a:lnTo>
                  <a:lnTo>
                    <a:pt x="15691" y="366"/>
                  </a:lnTo>
                  <a:lnTo>
                    <a:pt x="15641" y="300"/>
                  </a:lnTo>
                  <a:lnTo>
                    <a:pt x="15591" y="233"/>
                  </a:lnTo>
                  <a:lnTo>
                    <a:pt x="15524" y="183"/>
                  </a:lnTo>
                  <a:lnTo>
                    <a:pt x="15458" y="134"/>
                  </a:lnTo>
                  <a:lnTo>
                    <a:pt x="15391" y="84"/>
                  </a:lnTo>
                  <a:lnTo>
                    <a:pt x="15308" y="50"/>
                  </a:lnTo>
                  <a:lnTo>
                    <a:pt x="15109" y="17"/>
                  </a:lnTo>
                  <a:lnTo>
                    <a:pt x="14893" y="1"/>
                  </a:lnTo>
                  <a:lnTo>
                    <a:pt x="14660" y="17"/>
                  </a:lnTo>
                  <a:lnTo>
                    <a:pt x="14411" y="50"/>
                  </a:lnTo>
                  <a:lnTo>
                    <a:pt x="14145" y="117"/>
                  </a:lnTo>
                  <a:lnTo>
                    <a:pt x="13879" y="217"/>
                  </a:lnTo>
                  <a:lnTo>
                    <a:pt x="13596" y="333"/>
                  </a:lnTo>
                  <a:lnTo>
                    <a:pt x="13596" y="333"/>
                  </a:lnTo>
                  <a:lnTo>
                    <a:pt x="12898" y="649"/>
                  </a:lnTo>
                  <a:lnTo>
                    <a:pt x="12001" y="1031"/>
                  </a:lnTo>
                  <a:lnTo>
                    <a:pt x="10970" y="1430"/>
                  </a:lnTo>
                  <a:lnTo>
                    <a:pt x="9906" y="1829"/>
                  </a:lnTo>
                  <a:lnTo>
                    <a:pt x="8926" y="2211"/>
                  </a:lnTo>
                  <a:lnTo>
                    <a:pt x="8078" y="2494"/>
                  </a:lnTo>
                  <a:lnTo>
                    <a:pt x="7480" y="2693"/>
                  </a:lnTo>
                  <a:lnTo>
                    <a:pt x="7314" y="2743"/>
                  </a:lnTo>
                  <a:lnTo>
                    <a:pt x="7230" y="2760"/>
                  </a:lnTo>
                  <a:lnTo>
                    <a:pt x="7230" y="2760"/>
                  </a:lnTo>
                  <a:lnTo>
                    <a:pt x="7064" y="2643"/>
                  </a:lnTo>
                  <a:lnTo>
                    <a:pt x="6732" y="2394"/>
                  </a:lnTo>
                  <a:lnTo>
                    <a:pt x="5801" y="1613"/>
                  </a:lnTo>
                  <a:lnTo>
                    <a:pt x="4488" y="4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6525050" y="2396875"/>
              <a:ext cx="235625" cy="202375"/>
            </a:xfrm>
            <a:custGeom>
              <a:avLst/>
              <a:gdLst/>
              <a:ahLst/>
              <a:cxnLst/>
              <a:rect l="l" t="t" r="r" b="b"/>
              <a:pathLst>
                <a:path w="9425" h="8095" extrusionOk="0">
                  <a:moveTo>
                    <a:pt x="9026" y="0"/>
                  </a:moveTo>
                  <a:lnTo>
                    <a:pt x="0" y="8078"/>
                  </a:lnTo>
                  <a:lnTo>
                    <a:pt x="183" y="8095"/>
                  </a:lnTo>
                  <a:lnTo>
                    <a:pt x="466" y="8078"/>
                  </a:lnTo>
                  <a:lnTo>
                    <a:pt x="698" y="8028"/>
                  </a:lnTo>
                  <a:lnTo>
                    <a:pt x="931" y="7978"/>
                  </a:lnTo>
                  <a:lnTo>
                    <a:pt x="1180" y="7895"/>
                  </a:lnTo>
                  <a:lnTo>
                    <a:pt x="1446" y="7795"/>
                  </a:lnTo>
                  <a:lnTo>
                    <a:pt x="1729" y="7679"/>
                  </a:lnTo>
                  <a:lnTo>
                    <a:pt x="2011" y="7563"/>
                  </a:lnTo>
                  <a:lnTo>
                    <a:pt x="2593" y="7263"/>
                  </a:lnTo>
                  <a:lnTo>
                    <a:pt x="3208" y="6914"/>
                  </a:lnTo>
                  <a:lnTo>
                    <a:pt x="3823" y="6532"/>
                  </a:lnTo>
                  <a:lnTo>
                    <a:pt x="4455" y="6100"/>
                  </a:lnTo>
                  <a:lnTo>
                    <a:pt x="5070" y="5651"/>
                  </a:lnTo>
                  <a:lnTo>
                    <a:pt x="5685" y="5169"/>
                  </a:lnTo>
                  <a:lnTo>
                    <a:pt x="6266" y="4671"/>
                  </a:lnTo>
                  <a:lnTo>
                    <a:pt x="6832" y="4172"/>
                  </a:lnTo>
                  <a:lnTo>
                    <a:pt x="7363" y="3673"/>
                  </a:lnTo>
                  <a:lnTo>
                    <a:pt x="7845" y="3191"/>
                  </a:lnTo>
                  <a:lnTo>
                    <a:pt x="8278" y="2709"/>
                  </a:lnTo>
                  <a:lnTo>
                    <a:pt x="8660" y="2244"/>
                  </a:lnTo>
                  <a:lnTo>
                    <a:pt x="8809" y="2028"/>
                  </a:lnTo>
                  <a:lnTo>
                    <a:pt x="8959" y="1812"/>
                  </a:lnTo>
                  <a:lnTo>
                    <a:pt x="9075" y="1629"/>
                  </a:lnTo>
                  <a:lnTo>
                    <a:pt x="9175" y="1446"/>
                  </a:lnTo>
                  <a:lnTo>
                    <a:pt x="9258" y="1280"/>
                  </a:lnTo>
                  <a:lnTo>
                    <a:pt x="9325" y="1130"/>
                  </a:lnTo>
                  <a:lnTo>
                    <a:pt x="9375" y="981"/>
                  </a:lnTo>
                  <a:lnTo>
                    <a:pt x="9408" y="848"/>
                  </a:lnTo>
                  <a:lnTo>
                    <a:pt x="9424" y="715"/>
                  </a:lnTo>
                  <a:lnTo>
                    <a:pt x="9424" y="598"/>
                  </a:lnTo>
                  <a:lnTo>
                    <a:pt x="9424" y="482"/>
                  </a:lnTo>
                  <a:lnTo>
                    <a:pt x="9391" y="399"/>
                  </a:lnTo>
                  <a:lnTo>
                    <a:pt x="9358" y="299"/>
                  </a:lnTo>
                  <a:lnTo>
                    <a:pt x="9308" y="233"/>
                  </a:lnTo>
                  <a:lnTo>
                    <a:pt x="9258" y="150"/>
                  </a:lnTo>
                  <a:lnTo>
                    <a:pt x="9192" y="100"/>
                  </a:lnTo>
                  <a:lnTo>
                    <a:pt x="9109" y="50"/>
                  </a:lnTo>
                  <a:lnTo>
                    <a:pt x="9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6525050" y="2396875"/>
              <a:ext cx="235625" cy="202375"/>
            </a:xfrm>
            <a:custGeom>
              <a:avLst/>
              <a:gdLst/>
              <a:ahLst/>
              <a:cxnLst/>
              <a:rect l="l" t="t" r="r" b="b"/>
              <a:pathLst>
                <a:path w="9425" h="8095" fill="none" extrusionOk="0">
                  <a:moveTo>
                    <a:pt x="9026" y="0"/>
                  </a:moveTo>
                  <a:lnTo>
                    <a:pt x="0" y="8078"/>
                  </a:lnTo>
                  <a:lnTo>
                    <a:pt x="0" y="8078"/>
                  </a:lnTo>
                  <a:lnTo>
                    <a:pt x="183" y="8095"/>
                  </a:lnTo>
                  <a:lnTo>
                    <a:pt x="183" y="8095"/>
                  </a:lnTo>
                  <a:lnTo>
                    <a:pt x="466" y="8078"/>
                  </a:lnTo>
                  <a:lnTo>
                    <a:pt x="466" y="8078"/>
                  </a:lnTo>
                  <a:lnTo>
                    <a:pt x="698" y="8028"/>
                  </a:lnTo>
                  <a:lnTo>
                    <a:pt x="931" y="7978"/>
                  </a:lnTo>
                  <a:lnTo>
                    <a:pt x="1180" y="7895"/>
                  </a:lnTo>
                  <a:lnTo>
                    <a:pt x="1446" y="7795"/>
                  </a:lnTo>
                  <a:lnTo>
                    <a:pt x="1729" y="7679"/>
                  </a:lnTo>
                  <a:lnTo>
                    <a:pt x="2011" y="7563"/>
                  </a:lnTo>
                  <a:lnTo>
                    <a:pt x="2593" y="7263"/>
                  </a:lnTo>
                  <a:lnTo>
                    <a:pt x="3208" y="6914"/>
                  </a:lnTo>
                  <a:lnTo>
                    <a:pt x="3823" y="6532"/>
                  </a:lnTo>
                  <a:lnTo>
                    <a:pt x="4455" y="6100"/>
                  </a:lnTo>
                  <a:lnTo>
                    <a:pt x="5070" y="5651"/>
                  </a:lnTo>
                  <a:lnTo>
                    <a:pt x="5685" y="5169"/>
                  </a:lnTo>
                  <a:lnTo>
                    <a:pt x="6266" y="4671"/>
                  </a:lnTo>
                  <a:lnTo>
                    <a:pt x="6832" y="4172"/>
                  </a:lnTo>
                  <a:lnTo>
                    <a:pt x="7363" y="3673"/>
                  </a:lnTo>
                  <a:lnTo>
                    <a:pt x="7845" y="3191"/>
                  </a:lnTo>
                  <a:lnTo>
                    <a:pt x="8278" y="2709"/>
                  </a:lnTo>
                  <a:lnTo>
                    <a:pt x="8660" y="2244"/>
                  </a:lnTo>
                  <a:lnTo>
                    <a:pt x="8809" y="2028"/>
                  </a:lnTo>
                  <a:lnTo>
                    <a:pt x="8959" y="1812"/>
                  </a:lnTo>
                  <a:lnTo>
                    <a:pt x="8959" y="1812"/>
                  </a:lnTo>
                  <a:lnTo>
                    <a:pt x="9075" y="1629"/>
                  </a:lnTo>
                  <a:lnTo>
                    <a:pt x="9175" y="1446"/>
                  </a:lnTo>
                  <a:lnTo>
                    <a:pt x="9258" y="1280"/>
                  </a:lnTo>
                  <a:lnTo>
                    <a:pt x="9325" y="1130"/>
                  </a:lnTo>
                  <a:lnTo>
                    <a:pt x="9375" y="981"/>
                  </a:lnTo>
                  <a:lnTo>
                    <a:pt x="9408" y="848"/>
                  </a:lnTo>
                  <a:lnTo>
                    <a:pt x="9424" y="715"/>
                  </a:lnTo>
                  <a:lnTo>
                    <a:pt x="9424" y="598"/>
                  </a:lnTo>
                  <a:lnTo>
                    <a:pt x="9424" y="482"/>
                  </a:lnTo>
                  <a:lnTo>
                    <a:pt x="9391" y="399"/>
                  </a:lnTo>
                  <a:lnTo>
                    <a:pt x="9358" y="299"/>
                  </a:lnTo>
                  <a:lnTo>
                    <a:pt x="9308" y="233"/>
                  </a:lnTo>
                  <a:lnTo>
                    <a:pt x="9258" y="150"/>
                  </a:lnTo>
                  <a:lnTo>
                    <a:pt x="9192" y="100"/>
                  </a:lnTo>
                  <a:lnTo>
                    <a:pt x="9109" y="50"/>
                  </a:lnTo>
                  <a:lnTo>
                    <a:pt x="90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6393750" y="2434675"/>
              <a:ext cx="103900" cy="90600"/>
            </a:xfrm>
            <a:custGeom>
              <a:avLst/>
              <a:gdLst/>
              <a:ahLst/>
              <a:cxnLst/>
              <a:rect l="l" t="t" r="r" b="b"/>
              <a:pathLst>
                <a:path w="4156" h="3624" extrusionOk="0">
                  <a:moveTo>
                    <a:pt x="4139" y="1"/>
                  </a:moveTo>
                  <a:lnTo>
                    <a:pt x="3590" y="416"/>
                  </a:lnTo>
                  <a:lnTo>
                    <a:pt x="3042" y="848"/>
                  </a:lnTo>
                  <a:lnTo>
                    <a:pt x="1995" y="1746"/>
                  </a:lnTo>
                  <a:lnTo>
                    <a:pt x="1479" y="2195"/>
                  </a:lnTo>
                  <a:lnTo>
                    <a:pt x="981" y="2643"/>
                  </a:lnTo>
                  <a:lnTo>
                    <a:pt x="465" y="3125"/>
                  </a:lnTo>
                  <a:lnTo>
                    <a:pt x="233" y="3341"/>
                  </a:lnTo>
                  <a:lnTo>
                    <a:pt x="0" y="3591"/>
                  </a:lnTo>
                  <a:lnTo>
                    <a:pt x="0" y="3607"/>
                  </a:lnTo>
                  <a:lnTo>
                    <a:pt x="17" y="3624"/>
                  </a:lnTo>
                  <a:lnTo>
                    <a:pt x="316" y="3408"/>
                  </a:lnTo>
                  <a:lnTo>
                    <a:pt x="598" y="3159"/>
                  </a:lnTo>
                  <a:lnTo>
                    <a:pt x="1130" y="2743"/>
                  </a:lnTo>
                  <a:lnTo>
                    <a:pt x="1646" y="2311"/>
                  </a:lnTo>
                  <a:lnTo>
                    <a:pt x="2161" y="1862"/>
                  </a:lnTo>
                  <a:lnTo>
                    <a:pt x="3175" y="965"/>
                  </a:lnTo>
                  <a:lnTo>
                    <a:pt x="3673" y="499"/>
                  </a:lnTo>
                  <a:lnTo>
                    <a:pt x="4155" y="17"/>
                  </a:lnTo>
                  <a:lnTo>
                    <a:pt x="41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6591125" y="2391875"/>
              <a:ext cx="307500" cy="391050"/>
            </a:xfrm>
            <a:custGeom>
              <a:avLst/>
              <a:gdLst/>
              <a:ahLst/>
              <a:cxnLst/>
              <a:rect l="l" t="t" r="r" b="b"/>
              <a:pathLst>
                <a:path w="12300" h="15642" extrusionOk="0">
                  <a:moveTo>
                    <a:pt x="6266" y="1"/>
                  </a:moveTo>
                  <a:lnTo>
                    <a:pt x="6034" y="17"/>
                  </a:lnTo>
                  <a:lnTo>
                    <a:pt x="5784" y="67"/>
                  </a:lnTo>
                  <a:lnTo>
                    <a:pt x="5552" y="134"/>
                  </a:lnTo>
                  <a:lnTo>
                    <a:pt x="5319" y="233"/>
                  </a:lnTo>
                  <a:lnTo>
                    <a:pt x="5103" y="350"/>
                  </a:lnTo>
                  <a:lnTo>
                    <a:pt x="4887" y="499"/>
                  </a:lnTo>
                  <a:lnTo>
                    <a:pt x="4687" y="665"/>
                  </a:lnTo>
                  <a:lnTo>
                    <a:pt x="4455" y="898"/>
                  </a:lnTo>
                  <a:lnTo>
                    <a:pt x="4022" y="1397"/>
                  </a:lnTo>
                  <a:lnTo>
                    <a:pt x="3441" y="2095"/>
                  </a:lnTo>
                  <a:lnTo>
                    <a:pt x="2792" y="2926"/>
                  </a:lnTo>
                  <a:lnTo>
                    <a:pt x="2144" y="3807"/>
                  </a:lnTo>
                  <a:lnTo>
                    <a:pt x="1828" y="4256"/>
                  </a:lnTo>
                  <a:lnTo>
                    <a:pt x="1546" y="4688"/>
                  </a:lnTo>
                  <a:lnTo>
                    <a:pt x="1297" y="5087"/>
                  </a:lnTo>
                  <a:lnTo>
                    <a:pt x="1080" y="5486"/>
                  </a:lnTo>
                  <a:lnTo>
                    <a:pt x="914" y="5818"/>
                  </a:lnTo>
                  <a:lnTo>
                    <a:pt x="864" y="5984"/>
                  </a:lnTo>
                  <a:lnTo>
                    <a:pt x="814" y="6134"/>
                  </a:lnTo>
                  <a:lnTo>
                    <a:pt x="765" y="6383"/>
                  </a:lnTo>
                  <a:lnTo>
                    <a:pt x="731" y="6632"/>
                  </a:lnTo>
                  <a:lnTo>
                    <a:pt x="715" y="6882"/>
                  </a:lnTo>
                  <a:lnTo>
                    <a:pt x="731" y="7114"/>
                  </a:lnTo>
                  <a:lnTo>
                    <a:pt x="748" y="7364"/>
                  </a:lnTo>
                  <a:lnTo>
                    <a:pt x="798" y="7596"/>
                  </a:lnTo>
                  <a:lnTo>
                    <a:pt x="831" y="7813"/>
                  </a:lnTo>
                  <a:lnTo>
                    <a:pt x="898" y="8029"/>
                  </a:lnTo>
                  <a:lnTo>
                    <a:pt x="1014" y="8394"/>
                  </a:lnTo>
                  <a:lnTo>
                    <a:pt x="1114" y="8693"/>
                  </a:lnTo>
                  <a:lnTo>
                    <a:pt x="1230" y="8943"/>
                  </a:lnTo>
                  <a:lnTo>
                    <a:pt x="0" y="14943"/>
                  </a:lnTo>
                  <a:lnTo>
                    <a:pt x="1579" y="15043"/>
                  </a:lnTo>
                  <a:lnTo>
                    <a:pt x="5219" y="15292"/>
                  </a:lnTo>
                  <a:lnTo>
                    <a:pt x="7330" y="15425"/>
                  </a:lnTo>
                  <a:lnTo>
                    <a:pt x="9341" y="15541"/>
                  </a:lnTo>
                  <a:lnTo>
                    <a:pt x="11053" y="15608"/>
                  </a:lnTo>
                  <a:lnTo>
                    <a:pt x="11751" y="15641"/>
                  </a:lnTo>
                  <a:lnTo>
                    <a:pt x="12300" y="15641"/>
                  </a:lnTo>
                  <a:lnTo>
                    <a:pt x="12233" y="15142"/>
                  </a:lnTo>
                  <a:lnTo>
                    <a:pt x="12050" y="13813"/>
                  </a:lnTo>
                  <a:lnTo>
                    <a:pt x="11917" y="12899"/>
                  </a:lnTo>
                  <a:lnTo>
                    <a:pt x="11751" y="11868"/>
                  </a:lnTo>
                  <a:lnTo>
                    <a:pt x="11552" y="10738"/>
                  </a:lnTo>
                  <a:lnTo>
                    <a:pt x="11319" y="9558"/>
                  </a:lnTo>
                  <a:lnTo>
                    <a:pt x="11070" y="8328"/>
                  </a:lnTo>
                  <a:lnTo>
                    <a:pt x="10787" y="7098"/>
                  </a:lnTo>
                  <a:lnTo>
                    <a:pt x="10471" y="5884"/>
                  </a:lnTo>
                  <a:lnTo>
                    <a:pt x="10305" y="5303"/>
                  </a:lnTo>
                  <a:lnTo>
                    <a:pt x="10139" y="4738"/>
                  </a:lnTo>
                  <a:lnTo>
                    <a:pt x="9956" y="4189"/>
                  </a:lnTo>
                  <a:lnTo>
                    <a:pt x="9773" y="3657"/>
                  </a:lnTo>
                  <a:lnTo>
                    <a:pt x="9574" y="3159"/>
                  </a:lnTo>
                  <a:lnTo>
                    <a:pt x="9374" y="2693"/>
                  </a:lnTo>
                  <a:lnTo>
                    <a:pt x="9175" y="2261"/>
                  </a:lnTo>
                  <a:lnTo>
                    <a:pt x="8959" y="1862"/>
                  </a:lnTo>
                  <a:lnTo>
                    <a:pt x="8726" y="1513"/>
                  </a:lnTo>
                  <a:lnTo>
                    <a:pt x="8510" y="1214"/>
                  </a:lnTo>
                  <a:lnTo>
                    <a:pt x="8277" y="948"/>
                  </a:lnTo>
                  <a:lnTo>
                    <a:pt x="8028" y="715"/>
                  </a:lnTo>
                  <a:lnTo>
                    <a:pt x="7779" y="516"/>
                  </a:lnTo>
                  <a:lnTo>
                    <a:pt x="7529" y="350"/>
                  </a:lnTo>
                  <a:lnTo>
                    <a:pt x="7280" y="217"/>
                  </a:lnTo>
                  <a:lnTo>
                    <a:pt x="7031" y="117"/>
                  </a:lnTo>
                  <a:lnTo>
                    <a:pt x="6781" y="50"/>
                  </a:lnTo>
                  <a:lnTo>
                    <a:pt x="6516" y="17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6606900" y="2484550"/>
              <a:ext cx="39100" cy="131325"/>
            </a:xfrm>
            <a:custGeom>
              <a:avLst/>
              <a:gdLst/>
              <a:ahLst/>
              <a:cxnLst/>
              <a:rect l="l" t="t" r="r" b="b"/>
              <a:pathLst>
                <a:path w="1564" h="5253" extrusionOk="0">
                  <a:moveTo>
                    <a:pt x="1563" y="0"/>
                  </a:moveTo>
                  <a:lnTo>
                    <a:pt x="1546" y="17"/>
                  </a:lnTo>
                  <a:lnTo>
                    <a:pt x="1264" y="382"/>
                  </a:lnTo>
                  <a:lnTo>
                    <a:pt x="1015" y="748"/>
                  </a:lnTo>
                  <a:lnTo>
                    <a:pt x="1015" y="731"/>
                  </a:lnTo>
                  <a:lnTo>
                    <a:pt x="1181" y="316"/>
                  </a:lnTo>
                  <a:lnTo>
                    <a:pt x="1181" y="299"/>
                  </a:lnTo>
                  <a:lnTo>
                    <a:pt x="1164" y="299"/>
                  </a:lnTo>
                  <a:lnTo>
                    <a:pt x="965" y="698"/>
                  </a:lnTo>
                  <a:lnTo>
                    <a:pt x="848" y="964"/>
                  </a:lnTo>
                  <a:lnTo>
                    <a:pt x="715" y="1213"/>
                  </a:lnTo>
                  <a:lnTo>
                    <a:pt x="566" y="1463"/>
                  </a:lnTo>
                  <a:lnTo>
                    <a:pt x="449" y="1712"/>
                  </a:lnTo>
                  <a:lnTo>
                    <a:pt x="316" y="1961"/>
                  </a:lnTo>
                  <a:lnTo>
                    <a:pt x="217" y="2227"/>
                  </a:lnTo>
                  <a:lnTo>
                    <a:pt x="134" y="2493"/>
                  </a:lnTo>
                  <a:lnTo>
                    <a:pt x="67" y="2759"/>
                  </a:lnTo>
                  <a:lnTo>
                    <a:pt x="17" y="3025"/>
                  </a:lnTo>
                  <a:lnTo>
                    <a:pt x="1" y="3308"/>
                  </a:lnTo>
                  <a:lnTo>
                    <a:pt x="17" y="3590"/>
                  </a:lnTo>
                  <a:lnTo>
                    <a:pt x="34" y="3856"/>
                  </a:lnTo>
                  <a:lnTo>
                    <a:pt x="84" y="4139"/>
                  </a:lnTo>
                  <a:lnTo>
                    <a:pt x="167" y="4421"/>
                  </a:lnTo>
                  <a:lnTo>
                    <a:pt x="283" y="4720"/>
                  </a:lnTo>
                  <a:lnTo>
                    <a:pt x="433" y="4986"/>
                  </a:lnTo>
                  <a:lnTo>
                    <a:pt x="582" y="5252"/>
                  </a:lnTo>
                  <a:lnTo>
                    <a:pt x="599" y="5252"/>
                  </a:lnTo>
                  <a:lnTo>
                    <a:pt x="616" y="5236"/>
                  </a:lnTo>
                  <a:lnTo>
                    <a:pt x="499" y="4986"/>
                  </a:lnTo>
                  <a:lnTo>
                    <a:pt x="400" y="4737"/>
                  </a:lnTo>
                  <a:lnTo>
                    <a:pt x="316" y="4488"/>
                  </a:lnTo>
                  <a:lnTo>
                    <a:pt x="233" y="4222"/>
                  </a:lnTo>
                  <a:lnTo>
                    <a:pt x="250" y="4222"/>
                  </a:lnTo>
                  <a:lnTo>
                    <a:pt x="200" y="3956"/>
                  </a:lnTo>
                  <a:lnTo>
                    <a:pt x="167" y="3690"/>
                  </a:lnTo>
                  <a:lnTo>
                    <a:pt x="150" y="3407"/>
                  </a:lnTo>
                  <a:lnTo>
                    <a:pt x="167" y="3141"/>
                  </a:lnTo>
                  <a:lnTo>
                    <a:pt x="200" y="2876"/>
                  </a:lnTo>
                  <a:lnTo>
                    <a:pt x="267" y="2593"/>
                  </a:lnTo>
                  <a:lnTo>
                    <a:pt x="333" y="2327"/>
                  </a:lnTo>
                  <a:lnTo>
                    <a:pt x="416" y="2061"/>
                  </a:lnTo>
                  <a:lnTo>
                    <a:pt x="516" y="1812"/>
                  </a:lnTo>
                  <a:lnTo>
                    <a:pt x="616" y="1562"/>
                  </a:lnTo>
                  <a:lnTo>
                    <a:pt x="749" y="1313"/>
                  </a:lnTo>
                  <a:lnTo>
                    <a:pt x="882" y="1080"/>
                  </a:lnTo>
                  <a:lnTo>
                    <a:pt x="1048" y="815"/>
                  </a:lnTo>
                  <a:lnTo>
                    <a:pt x="1214" y="549"/>
                  </a:lnTo>
                  <a:lnTo>
                    <a:pt x="1563" y="17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6606900" y="2484550"/>
              <a:ext cx="39100" cy="131325"/>
            </a:xfrm>
            <a:custGeom>
              <a:avLst/>
              <a:gdLst/>
              <a:ahLst/>
              <a:cxnLst/>
              <a:rect l="l" t="t" r="r" b="b"/>
              <a:pathLst>
                <a:path w="1564" h="5253" fill="none" extrusionOk="0">
                  <a:moveTo>
                    <a:pt x="250" y="4222"/>
                  </a:moveTo>
                  <a:lnTo>
                    <a:pt x="250" y="4222"/>
                  </a:lnTo>
                  <a:lnTo>
                    <a:pt x="200" y="3956"/>
                  </a:lnTo>
                  <a:lnTo>
                    <a:pt x="167" y="3690"/>
                  </a:lnTo>
                  <a:lnTo>
                    <a:pt x="150" y="3407"/>
                  </a:lnTo>
                  <a:lnTo>
                    <a:pt x="167" y="3141"/>
                  </a:lnTo>
                  <a:lnTo>
                    <a:pt x="167" y="3141"/>
                  </a:lnTo>
                  <a:lnTo>
                    <a:pt x="200" y="2876"/>
                  </a:lnTo>
                  <a:lnTo>
                    <a:pt x="267" y="2593"/>
                  </a:lnTo>
                  <a:lnTo>
                    <a:pt x="333" y="2327"/>
                  </a:lnTo>
                  <a:lnTo>
                    <a:pt x="416" y="2061"/>
                  </a:lnTo>
                  <a:lnTo>
                    <a:pt x="516" y="1812"/>
                  </a:lnTo>
                  <a:lnTo>
                    <a:pt x="616" y="1562"/>
                  </a:lnTo>
                  <a:lnTo>
                    <a:pt x="749" y="1313"/>
                  </a:lnTo>
                  <a:lnTo>
                    <a:pt x="882" y="1080"/>
                  </a:lnTo>
                  <a:lnTo>
                    <a:pt x="882" y="1080"/>
                  </a:lnTo>
                  <a:lnTo>
                    <a:pt x="1048" y="815"/>
                  </a:lnTo>
                  <a:lnTo>
                    <a:pt x="1214" y="549"/>
                  </a:lnTo>
                  <a:lnTo>
                    <a:pt x="1563" y="17"/>
                  </a:lnTo>
                  <a:lnTo>
                    <a:pt x="1563" y="17"/>
                  </a:lnTo>
                  <a:lnTo>
                    <a:pt x="1563" y="0"/>
                  </a:lnTo>
                  <a:lnTo>
                    <a:pt x="1546" y="17"/>
                  </a:lnTo>
                  <a:lnTo>
                    <a:pt x="1546" y="17"/>
                  </a:lnTo>
                  <a:lnTo>
                    <a:pt x="1264" y="382"/>
                  </a:lnTo>
                  <a:lnTo>
                    <a:pt x="1015" y="748"/>
                  </a:lnTo>
                  <a:lnTo>
                    <a:pt x="1015" y="748"/>
                  </a:lnTo>
                  <a:lnTo>
                    <a:pt x="1015" y="731"/>
                  </a:lnTo>
                  <a:lnTo>
                    <a:pt x="1015" y="731"/>
                  </a:lnTo>
                  <a:lnTo>
                    <a:pt x="1181" y="316"/>
                  </a:lnTo>
                  <a:lnTo>
                    <a:pt x="1181" y="316"/>
                  </a:lnTo>
                  <a:lnTo>
                    <a:pt x="1181" y="299"/>
                  </a:lnTo>
                  <a:lnTo>
                    <a:pt x="1164" y="299"/>
                  </a:lnTo>
                  <a:lnTo>
                    <a:pt x="1164" y="299"/>
                  </a:lnTo>
                  <a:lnTo>
                    <a:pt x="965" y="698"/>
                  </a:lnTo>
                  <a:lnTo>
                    <a:pt x="965" y="698"/>
                  </a:lnTo>
                  <a:lnTo>
                    <a:pt x="848" y="964"/>
                  </a:lnTo>
                  <a:lnTo>
                    <a:pt x="848" y="964"/>
                  </a:lnTo>
                  <a:lnTo>
                    <a:pt x="715" y="1213"/>
                  </a:lnTo>
                  <a:lnTo>
                    <a:pt x="566" y="1463"/>
                  </a:lnTo>
                  <a:lnTo>
                    <a:pt x="449" y="1712"/>
                  </a:lnTo>
                  <a:lnTo>
                    <a:pt x="316" y="1961"/>
                  </a:lnTo>
                  <a:lnTo>
                    <a:pt x="316" y="1961"/>
                  </a:lnTo>
                  <a:lnTo>
                    <a:pt x="217" y="2227"/>
                  </a:lnTo>
                  <a:lnTo>
                    <a:pt x="134" y="2493"/>
                  </a:lnTo>
                  <a:lnTo>
                    <a:pt x="67" y="2759"/>
                  </a:lnTo>
                  <a:lnTo>
                    <a:pt x="17" y="3025"/>
                  </a:lnTo>
                  <a:lnTo>
                    <a:pt x="1" y="3308"/>
                  </a:lnTo>
                  <a:lnTo>
                    <a:pt x="17" y="3590"/>
                  </a:lnTo>
                  <a:lnTo>
                    <a:pt x="34" y="3856"/>
                  </a:lnTo>
                  <a:lnTo>
                    <a:pt x="84" y="4139"/>
                  </a:lnTo>
                  <a:lnTo>
                    <a:pt x="84" y="4139"/>
                  </a:lnTo>
                  <a:lnTo>
                    <a:pt x="167" y="4421"/>
                  </a:lnTo>
                  <a:lnTo>
                    <a:pt x="283" y="4720"/>
                  </a:lnTo>
                  <a:lnTo>
                    <a:pt x="433" y="4986"/>
                  </a:lnTo>
                  <a:lnTo>
                    <a:pt x="582" y="5252"/>
                  </a:lnTo>
                  <a:lnTo>
                    <a:pt x="582" y="5252"/>
                  </a:lnTo>
                  <a:lnTo>
                    <a:pt x="599" y="5252"/>
                  </a:lnTo>
                  <a:lnTo>
                    <a:pt x="599" y="5252"/>
                  </a:lnTo>
                  <a:lnTo>
                    <a:pt x="616" y="5236"/>
                  </a:lnTo>
                  <a:lnTo>
                    <a:pt x="616" y="5236"/>
                  </a:lnTo>
                  <a:lnTo>
                    <a:pt x="499" y="4986"/>
                  </a:lnTo>
                  <a:lnTo>
                    <a:pt x="400" y="4737"/>
                  </a:lnTo>
                  <a:lnTo>
                    <a:pt x="316" y="4488"/>
                  </a:lnTo>
                  <a:lnTo>
                    <a:pt x="233" y="42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6355100" y="2600050"/>
              <a:ext cx="275925" cy="300050"/>
            </a:xfrm>
            <a:custGeom>
              <a:avLst/>
              <a:gdLst/>
              <a:ahLst/>
              <a:cxnLst/>
              <a:rect l="l" t="t" r="r" b="b"/>
              <a:pathLst>
                <a:path w="11037" h="12002" extrusionOk="0">
                  <a:moveTo>
                    <a:pt x="7712" y="1"/>
                  </a:moveTo>
                  <a:lnTo>
                    <a:pt x="0" y="1330"/>
                  </a:lnTo>
                  <a:lnTo>
                    <a:pt x="3324" y="12001"/>
                  </a:lnTo>
                  <a:lnTo>
                    <a:pt x="11037" y="10671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6345525" y="2601725"/>
              <a:ext cx="275950" cy="300025"/>
            </a:xfrm>
            <a:custGeom>
              <a:avLst/>
              <a:gdLst/>
              <a:ahLst/>
              <a:cxnLst/>
              <a:rect l="l" t="t" r="r" b="b"/>
              <a:pathLst>
                <a:path w="11038" h="12001" extrusionOk="0">
                  <a:moveTo>
                    <a:pt x="7713" y="0"/>
                  </a:moveTo>
                  <a:lnTo>
                    <a:pt x="1" y="1313"/>
                  </a:lnTo>
                  <a:lnTo>
                    <a:pt x="3325" y="12001"/>
                  </a:lnTo>
                  <a:lnTo>
                    <a:pt x="11037" y="10671"/>
                  </a:lnTo>
                  <a:lnTo>
                    <a:pt x="771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6455225" y="2722225"/>
              <a:ext cx="39100" cy="37425"/>
            </a:xfrm>
            <a:custGeom>
              <a:avLst/>
              <a:gdLst/>
              <a:ahLst/>
              <a:cxnLst/>
              <a:rect l="l" t="t" r="r" b="b"/>
              <a:pathLst>
                <a:path w="1564" h="1497" extrusionOk="0">
                  <a:moveTo>
                    <a:pt x="599" y="0"/>
                  </a:moveTo>
                  <a:lnTo>
                    <a:pt x="450" y="34"/>
                  </a:lnTo>
                  <a:lnTo>
                    <a:pt x="333" y="100"/>
                  </a:lnTo>
                  <a:lnTo>
                    <a:pt x="234" y="183"/>
                  </a:lnTo>
                  <a:lnTo>
                    <a:pt x="151" y="266"/>
                  </a:lnTo>
                  <a:lnTo>
                    <a:pt x="67" y="383"/>
                  </a:lnTo>
                  <a:lnTo>
                    <a:pt x="34" y="499"/>
                  </a:lnTo>
                  <a:lnTo>
                    <a:pt x="1" y="632"/>
                  </a:lnTo>
                  <a:lnTo>
                    <a:pt x="18" y="782"/>
                  </a:lnTo>
                  <a:lnTo>
                    <a:pt x="34" y="881"/>
                  </a:lnTo>
                  <a:lnTo>
                    <a:pt x="84" y="1031"/>
                  </a:lnTo>
                  <a:lnTo>
                    <a:pt x="167" y="1147"/>
                  </a:lnTo>
                  <a:lnTo>
                    <a:pt x="267" y="1264"/>
                  </a:lnTo>
                  <a:lnTo>
                    <a:pt x="383" y="1363"/>
                  </a:lnTo>
                  <a:lnTo>
                    <a:pt x="516" y="1430"/>
                  </a:lnTo>
                  <a:lnTo>
                    <a:pt x="666" y="1480"/>
                  </a:lnTo>
                  <a:lnTo>
                    <a:pt x="815" y="1496"/>
                  </a:lnTo>
                  <a:lnTo>
                    <a:pt x="982" y="1480"/>
                  </a:lnTo>
                  <a:lnTo>
                    <a:pt x="1115" y="1446"/>
                  </a:lnTo>
                  <a:lnTo>
                    <a:pt x="1231" y="1397"/>
                  </a:lnTo>
                  <a:lnTo>
                    <a:pt x="1347" y="1313"/>
                  </a:lnTo>
                  <a:lnTo>
                    <a:pt x="1430" y="1214"/>
                  </a:lnTo>
                  <a:lnTo>
                    <a:pt x="1497" y="1114"/>
                  </a:lnTo>
                  <a:lnTo>
                    <a:pt x="1547" y="981"/>
                  </a:lnTo>
                  <a:lnTo>
                    <a:pt x="1563" y="848"/>
                  </a:lnTo>
                  <a:lnTo>
                    <a:pt x="1563" y="715"/>
                  </a:lnTo>
                  <a:lnTo>
                    <a:pt x="1530" y="615"/>
                  </a:lnTo>
                  <a:lnTo>
                    <a:pt x="1480" y="466"/>
                  </a:lnTo>
                  <a:lnTo>
                    <a:pt x="1397" y="333"/>
                  </a:lnTo>
                  <a:lnTo>
                    <a:pt x="1297" y="233"/>
                  </a:lnTo>
                  <a:lnTo>
                    <a:pt x="1181" y="133"/>
                  </a:lnTo>
                  <a:lnTo>
                    <a:pt x="1048" y="67"/>
                  </a:lnTo>
                  <a:lnTo>
                    <a:pt x="898" y="17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6645125" y="2408925"/>
              <a:ext cx="324550" cy="471225"/>
            </a:xfrm>
            <a:custGeom>
              <a:avLst/>
              <a:gdLst/>
              <a:ahLst/>
              <a:cxnLst/>
              <a:rect l="l" t="t" r="r" b="b"/>
              <a:pathLst>
                <a:path w="12982" h="18849" extrusionOk="0">
                  <a:moveTo>
                    <a:pt x="5585" y="0"/>
                  </a:moveTo>
                  <a:lnTo>
                    <a:pt x="5519" y="33"/>
                  </a:lnTo>
                  <a:lnTo>
                    <a:pt x="5469" y="67"/>
                  </a:lnTo>
                  <a:lnTo>
                    <a:pt x="5403" y="116"/>
                  </a:lnTo>
                  <a:lnTo>
                    <a:pt x="5353" y="183"/>
                  </a:lnTo>
                  <a:lnTo>
                    <a:pt x="5303" y="249"/>
                  </a:lnTo>
                  <a:lnTo>
                    <a:pt x="5253" y="349"/>
                  </a:lnTo>
                  <a:lnTo>
                    <a:pt x="5220" y="449"/>
                  </a:lnTo>
                  <a:lnTo>
                    <a:pt x="5187" y="565"/>
                  </a:lnTo>
                  <a:lnTo>
                    <a:pt x="5137" y="864"/>
                  </a:lnTo>
                  <a:lnTo>
                    <a:pt x="5103" y="1213"/>
                  </a:lnTo>
                  <a:lnTo>
                    <a:pt x="5103" y="1646"/>
                  </a:lnTo>
                  <a:lnTo>
                    <a:pt x="5153" y="2144"/>
                  </a:lnTo>
                  <a:lnTo>
                    <a:pt x="5220" y="2709"/>
                  </a:lnTo>
                  <a:lnTo>
                    <a:pt x="5336" y="3358"/>
                  </a:lnTo>
                  <a:lnTo>
                    <a:pt x="5569" y="4554"/>
                  </a:lnTo>
                  <a:lnTo>
                    <a:pt x="5802" y="5718"/>
                  </a:lnTo>
                  <a:lnTo>
                    <a:pt x="6250" y="7795"/>
                  </a:lnTo>
                  <a:lnTo>
                    <a:pt x="6583" y="9341"/>
                  </a:lnTo>
                  <a:lnTo>
                    <a:pt x="6682" y="9823"/>
                  </a:lnTo>
                  <a:lnTo>
                    <a:pt x="6716" y="10072"/>
                  </a:lnTo>
                  <a:lnTo>
                    <a:pt x="6699" y="10122"/>
                  </a:lnTo>
                  <a:lnTo>
                    <a:pt x="6666" y="10189"/>
                  </a:lnTo>
                  <a:lnTo>
                    <a:pt x="6583" y="10255"/>
                  </a:lnTo>
                  <a:lnTo>
                    <a:pt x="6483" y="10322"/>
                  </a:lnTo>
                  <a:lnTo>
                    <a:pt x="6200" y="10488"/>
                  </a:lnTo>
                  <a:lnTo>
                    <a:pt x="5818" y="10671"/>
                  </a:lnTo>
                  <a:lnTo>
                    <a:pt x="5386" y="10870"/>
                  </a:lnTo>
                  <a:lnTo>
                    <a:pt x="4871" y="11086"/>
                  </a:lnTo>
                  <a:lnTo>
                    <a:pt x="3757" y="11535"/>
                  </a:lnTo>
                  <a:lnTo>
                    <a:pt x="1530" y="12399"/>
                  </a:lnTo>
                  <a:lnTo>
                    <a:pt x="666" y="12748"/>
                  </a:lnTo>
                  <a:lnTo>
                    <a:pt x="350" y="12898"/>
                  </a:lnTo>
                  <a:lnTo>
                    <a:pt x="134" y="13014"/>
                  </a:lnTo>
                  <a:lnTo>
                    <a:pt x="67" y="13081"/>
                  </a:lnTo>
                  <a:lnTo>
                    <a:pt x="34" y="13164"/>
                  </a:lnTo>
                  <a:lnTo>
                    <a:pt x="17" y="13264"/>
                  </a:lnTo>
                  <a:lnTo>
                    <a:pt x="1" y="13413"/>
                  </a:lnTo>
                  <a:lnTo>
                    <a:pt x="17" y="13563"/>
                  </a:lnTo>
                  <a:lnTo>
                    <a:pt x="51" y="13746"/>
                  </a:lnTo>
                  <a:lnTo>
                    <a:pt x="150" y="14145"/>
                  </a:lnTo>
                  <a:lnTo>
                    <a:pt x="300" y="14610"/>
                  </a:lnTo>
                  <a:lnTo>
                    <a:pt x="499" y="15125"/>
                  </a:lnTo>
                  <a:lnTo>
                    <a:pt x="716" y="15657"/>
                  </a:lnTo>
                  <a:lnTo>
                    <a:pt x="965" y="16189"/>
                  </a:lnTo>
                  <a:lnTo>
                    <a:pt x="1231" y="16721"/>
                  </a:lnTo>
                  <a:lnTo>
                    <a:pt x="1513" y="17219"/>
                  </a:lnTo>
                  <a:lnTo>
                    <a:pt x="1796" y="17685"/>
                  </a:lnTo>
                  <a:lnTo>
                    <a:pt x="2062" y="18084"/>
                  </a:lnTo>
                  <a:lnTo>
                    <a:pt x="2328" y="18433"/>
                  </a:lnTo>
                  <a:lnTo>
                    <a:pt x="2444" y="18566"/>
                  </a:lnTo>
                  <a:lnTo>
                    <a:pt x="2560" y="18682"/>
                  </a:lnTo>
                  <a:lnTo>
                    <a:pt x="2660" y="18765"/>
                  </a:lnTo>
                  <a:lnTo>
                    <a:pt x="2760" y="18815"/>
                  </a:lnTo>
                  <a:lnTo>
                    <a:pt x="2843" y="18848"/>
                  </a:lnTo>
                  <a:lnTo>
                    <a:pt x="2926" y="18848"/>
                  </a:lnTo>
                  <a:lnTo>
                    <a:pt x="3308" y="18715"/>
                  </a:lnTo>
                  <a:lnTo>
                    <a:pt x="3774" y="18566"/>
                  </a:lnTo>
                  <a:lnTo>
                    <a:pt x="4289" y="18350"/>
                  </a:lnTo>
                  <a:lnTo>
                    <a:pt x="4887" y="18117"/>
                  </a:lnTo>
                  <a:lnTo>
                    <a:pt x="5519" y="17851"/>
                  </a:lnTo>
                  <a:lnTo>
                    <a:pt x="6200" y="17552"/>
                  </a:lnTo>
                  <a:lnTo>
                    <a:pt x="6915" y="17219"/>
                  </a:lnTo>
                  <a:lnTo>
                    <a:pt x="7630" y="16854"/>
                  </a:lnTo>
                  <a:lnTo>
                    <a:pt x="8361" y="16472"/>
                  </a:lnTo>
                  <a:lnTo>
                    <a:pt x="9076" y="16056"/>
                  </a:lnTo>
                  <a:lnTo>
                    <a:pt x="9791" y="15624"/>
                  </a:lnTo>
                  <a:lnTo>
                    <a:pt x="10472" y="15175"/>
                  </a:lnTo>
                  <a:lnTo>
                    <a:pt x="11120" y="14710"/>
                  </a:lnTo>
                  <a:lnTo>
                    <a:pt x="11436" y="14477"/>
                  </a:lnTo>
                  <a:lnTo>
                    <a:pt x="11719" y="14228"/>
                  </a:lnTo>
                  <a:lnTo>
                    <a:pt x="12001" y="13995"/>
                  </a:lnTo>
                  <a:lnTo>
                    <a:pt x="12267" y="13746"/>
                  </a:lnTo>
                  <a:lnTo>
                    <a:pt x="12516" y="13496"/>
                  </a:lnTo>
                  <a:lnTo>
                    <a:pt x="12749" y="13247"/>
                  </a:lnTo>
                  <a:lnTo>
                    <a:pt x="12799" y="13164"/>
                  </a:lnTo>
                  <a:lnTo>
                    <a:pt x="12849" y="13064"/>
                  </a:lnTo>
                  <a:lnTo>
                    <a:pt x="12899" y="12965"/>
                  </a:lnTo>
                  <a:lnTo>
                    <a:pt x="12932" y="12865"/>
                  </a:lnTo>
                  <a:lnTo>
                    <a:pt x="12949" y="12748"/>
                  </a:lnTo>
                  <a:lnTo>
                    <a:pt x="12965" y="12615"/>
                  </a:lnTo>
                  <a:lnTo>
                    <a:pt x="12982" y="12350"/>
                  </a:lnTo>
                  <a:lnTo>
                    <a:pt x="12949" y="12050"/>
                  </a:lnTo>
                  <a:lnTo>
                    <a:pt x="12899" y="11718"/>
                  </a:lnTo>
                  <a:lnTo>
                    <a:pt x="12799" y="11369"/>
                  </a:lnTo>
                  <a:lnTo>
                    <a:pt x="12699" y="10987"/>
                  </a:lnTo>
                  <a:lnTo>
                    <a:pt x="12550" y="10604"/>
                  </a:lnTo>
                  <a:lnTo>
                    <a:pt x="12400" y="10189"/>
                  </a:lnTo>
                  <a:lnTo>
                    <a:pt x="12217" y="9757"/>
                  </a:lnTo>
                  <a:lnTo>
                    <a:pt x="12001" y="9308"/>
                  </a:lnTo>
                  <a:lnTo>
                    <a:pt x="11785" y="8842"/>
                  </a:lnTo>
                  <a:lnTo>
                    <a:pt x="11552" y="8377"/>
                  </a:lnTo>
                  <a:lnTo>
                    <a:pt x="11021" y="7413"/>
                  </a:lnTo>
                  <a:lnTo>
                    <a:pt x="10472" y="6449"/>
                  </a:lnTo>
                  <a:lnTo>
                    <a:pt x="9874" y="5468"/>
                  </a:lnTo>
                  <a:lnTo>
                    <a:pt x="9275" y="4504"/>
                  </a:lnTo>
                  <a:lnTo>
                    <a:pt x="8660" y="3574"/>
                  </a:lnTo>
                  <a:lnTo>
                    <a:pt x="8062" y="2709"/>
                  </a:lnTo>
                  <a:lnTo>
                    <a:pt x="7497" y="1895"/>
                  </a:lnTo>
                  <a:lnTo>
                    <a:pt x="6965" y="1164"/>
                  </a:lnTo>
                  <a:lnTo>
                    <a:pt x="6500" y="549"/>
                  </a:lnTo>
                  <a:lnTo>
                    <a:pt x="6350" y="366"/>
                  </a:lnTo>
                  <a:lnTo>
                    <a:pt x="6184" y="216"/>
                  </a:lnTo>
                  <a:lnTo>
                    <a:pt x="6034" y="100"/>
                  </a:lnTo>
                  <a:lnTo>
                    <a:pt x="5885" y="33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6417850" y="2689400"/>
              <a:ext cx="307500" cy="192825"/>
            </a:xfrm>
            <a:custGeom>
              <a:avLst/>
              <a:gdLst/>
              <a:ahLst/>
              <a:cxnLst/>
              <a:rect l="l" t="t" r="r" b="b"/>
              <a:pathLst>
                <a:path w="12300" h="7713" extrusionOk="0">
                  <a:moveTo>
                    <a:pt x="5319" y="0"/>
                  </a:moveTo>
                  <a:lnTo>
                    <a:pt x="5169" y="17"/>
                  </a:lnTo>
                  <a:lnTo>
                    <a:pt x="5020" y="34"/>
                  </a:lnTo>
                  <a:lnTo>
                    <a:pt x="4787" y="100"/>
                  </a:lnTo>
                  <a:lnTo>
                    <a:pt x="4488" y="183"/>
                  </a:lnTo>
                  <a:lnTo>
                    <a:pt x="3740" y="416"/>
                  </a:lnTo>
                  <a:lnTo>
                    <a:pt x="3324" y="565"/>
                  </a:lnTo>
                  <a:lnTo>
                    <a:pt x="2876" y="732"/>
                  </a:lnTo>
                  <a:lnTo>
                    <a:pt x="2427" y="914"/>
                  </a:lnTo>
                  <a:lnTo>
                    <a:pt x="1995" y="1114"/>
                  </a:lnTo>
                  <a:lnTo>
                    <a:pt x="1562" y="1330"/>
                  </a:lnTo>
                  <a:lnTo>
                    <a:pt x="1164" y="1546"/>
                  </a:lnTo>
                  <a:lnTo>
                    <a:pt x="814" y="1762"/>
                  </a:lnTo>
                  <a:lnTo>
                    <a:pt x="499" y="1978"/>
                  </a:lnTo>
                  <a:lnTo>
                    <a:pt x="366" y="2095"/>
                  </a:lnTo>
                  <a:lnTo>
                    <a:pt x="249" y="2194"/>
                  </a:lnTo>
                  <a:lnTo>
                    <a:pt x="166" y="2311"/>
                  </a:lnTo>
                  <a:lnTo>
                    <a:pt x="83" y="2410"/>
                  </a:lnTo>
                  <a:lnTo>
                    <a:pt x="33" y="2527"/>
                  </a:lnTo>
                  <a:lnTo>
                    <a:pt x="0" y="2626"/>
                  </a:lnTo>
                  <a:lnTo>
                    <a:pt x="0" y="2726"/>
                  </a:lnTo>
                  <a:lnTo>
                    <a:pt x="17" y="2826"/>
                  </a:lnTo>
                  <a:lnTo>
                    <a:pt x="50" y="2909"/>
                  </a:lnTo>
                  <a:lnTo>
                    <a:pt x="100" y="2975"/>
                  </a:lnTo>
                  <a:lnTo>
                    <a:pt x="183" y="3025"/>
                  </a:lnTo>
                  <a:lnTo>
                    <a:pt x="266" y="3075"/>
                  </a:lnTo>
                  <a:lnTo>
                    <a:pt x="366" y="3092"/>
                  </a:lnTo>
                  <a:lnTo>
                    <a:pt x="482" y="3108"/>
                  </a:lnTo>
                  <a:lnTo>
                    <a:pt x="748" y="3108"/>
                  </a:lnTo>
                  <a:lnTo>
                    <a:pt x="1047" y="3059"/>
                  </a:lnTo>
                  <a:lnTo>
                    <a:pt x="1363" y="2992"/>
                  </a:lnTo>
                  <a:lnTo>
                    <a:pt x="1712" y="2892"/>
                  </a:lnTo>
                  <a:lnTo>
                    <a:pt x="2061" y="2776"/>
                  </a:lnTo>
                  <a:lnTo>
                    <a:pt x="2393" y="2643"/>
                  </a:lnTo>
                  <a:lnTo>
                    <a:pt x="2726" y="2510"/>
                  </a:lnTo>
                  <a:lnTo>
                    <a:pt x="2959" y="2410"/>
                  </a:lnTo>
                  <a:lnTo>
                    <a:pt x="2726" y="2527"/>
                  </a:lnTo>
                  <a:lnTo>
                    <a:pt x="2410" y="2693"/>
                  </a:lnTo>
                  <a:lnTo>
                    <a:pt x="2078" y="2876"/>
                  </a:lnTo>
                  <a:lnTo>
                    <a:pt x="1762" y="3075"/>
                  </a:lnTo>
                  <a:lnTo>
                    <a:pt x="1463" y="3275"/>
                  </a:lnTo>
                  <a:lnTo>
                    <a:pt x="1197" y="3491"/>
                  </a:lnTo>
                  <a:lnTo>
                    <a:pt x="981" y="3707"/>
                  </a:lnTo>
                  <a:lnTo>
                    <a:pt x="881" y="3807"/>
                  </a:lnTo>
                  <a:lnTo>
                    <a:pt x="814" y="3923"/>
                  </a:lnTo>
                  <a:lnTo>
                    <a:pt x="748" y="4039"/>
                  </a:lnTo>
                  <a:lnTo>
                    <a:pt x="698" y="4139"/>
                  </a:lnTo>
                  <a:lnTo>
                    <a:pt x="682" y="4255"/>
                  </a:lnTo>
                  <a:lnTo>
                    <a:pt x="682" y="4355"/>
                  </a:lnTo>
                  <a:lnTo>
                    <a:pt x="698" y="4455"/>
                  </a:lnTo>
                  <a:lnTo>
                    <a:pt x="731" y="4554"/>
                  </a:lnTo>
                  <a:lnTo>
                    <a:pt x="798" y="4654"/>
                  </a:lnTo>
                  <a:lnTo>
                    <a:pt x="881" y="4721"/>
                  </a:lnTo>
                  <a:lnTo>
                    <a:pt x="981" y="4771"/>
                  </a:lnTo>
                  <a:lnTo>
                    <a:pt x="1097" y="4804"/>
                  </a:lnTo>
                  <a:lnTo>
                    <a:pt x="1213" y="4820"/>
                  </a:lnTo>
                  <a:lnTo>
                    <a:pt x="1363" y="4820"/>
                  </a:lnTo>
                  <a:lnTo>
                    <a:pt x="1496" y="4804"/>
                  </a:lnTo>
                  <a:lnTo>
                    <a:pt x="1662" y="4787"/>
                  </a:lnTo>
                  <a:lnTo>
                    <a:pt x="1995" y="4687"/>
                  </a:lnTo>
                  <a:lnTo>
                    <a:pt x="2360" y="4571"/>
                  </a:lnTo>
                  <a:lnTo>
                    <a:pt x="2619" y="4458"/>
                  </a:lnTo>
                  <a:lnTo>
                    <a:pt x="2619" y="4458"/>
                  </a:lnTo>
                  <a:lnTo>
                    <a:pt x="2393" y="4654"/>
                  </a:lnTo>
                  <a:lnTo>
                    <a:pt x="2177" y="4870"/>
                  </a:lnTo>
                  <a:lnTo>
                    <a:pt x="2094" y="4987"/>
                  </a:lnTo>
                  <a:lnTo>
                    <a:pt x="2028" y="5086"/>
                  </a:lnTo>
                  <a:lnTo>
                    <a:pt x="1978" y="5203"/>
                  </a:lnTo>
                  <a:lnTo>
                    <a:pt x="1945" y="5302"/>
                  </a:lnTo>
                  <a:lnTo>
                    <a:pt x="1928" y="5419"/>
                  </a:lnTo>
                  <a:lnTo>
                    <a:pt x="1945" y="5518"/>
                  </a:lnTo>
                  <a:lnTo>
                    <a:pt x="1978" y="5618"/>
                  </a:lnTo>
                  <a:lnTo>
                    <a:pt x="2044" y="5718"/>
                  </a:lnTo>
                  <a:lnTo>
                    <a:pt x="2111" y="5784"/>
                  </a:lnTo>
                  <a:lnTo>
                    <a:pt x="2177" y="5818"/>
                  </a:lnTo>
                  <a:lnTo>
                    <a:pt x="2277" y="5851"/>
                  </a:lnTo>
                  <a:lnTo>
                    <a:pt x="2393" y="5868"/>
                  </a:lnTo>
                  <a:lnTo>
                    <a:pt x="2510" y="5884"/>
                  </a:lnTo>
                  <a:lnTo>
                    <a:pt x="2643" y="5868"/>
                  </a:lnTo>
                  <a:lnTo>
                    <a:pt x="2925" y="5818"/>
                  </a:lnTo>
                  <a:lnTo>
                    <a:pt x="3258" y="5735"/>
                  </a:lnTo>
                  <a:lnTo>
                    <a:pt x="3590" y="5618"/>
                  </a:lnTo>
                  <a:lnTo>
                    <a:pt x="3956" y="5485"/>
                  </a:lnTo>
                  <a:lnTo>
                    <a:pt x="4305" y="5319"/>
                  </a:lnTo>
                  <a:lnTo>
                    <a:pt x="4402" y="5273"/>
                  </a:lnTo>
                  <a:lnTo>
                    <a:pt x="4305" y="5336"/>
                  </a:lnTo>
                  <a:lnTo>
                    <a:pt x="4056" y="5518"/>
                  </a:lnTo>
                  <a:lnTo>
                    <a:pt x="3823" y="5701"/>
                  </a:lnTo>
                  <a:lnTo>
                    <a:pt x="3640" y="5884"/>
                  </a:lnTo>
                  <a:lnTo>
                    <a:pt x="3557" y="5984"/>
                  </a:lnTo>
                  <a:lnTo>
                    <a:pt x="3490" y="6067"/>
                  </a:lnTo>
                  <a:lnTo>
                    <a:pt x="3441" y="6167"/>
                  </a:lnTo>
                  <a:lnTo>
                    <a:pt x="3407" y="6250"/>
                  </a:lnTo>
                  <a:lnTo>
                    <a:pt x="3391" y="6333"/>
                  </a:lnTo>
                  <a:lnTo>
                    <a:pt x="3391" y="6416"/>
                  </a:lnTo>
                  <a:lnTo>
                    <a:pt x="3424" y="6499"/>
                  </a:lnTo>
                  <a:lnTo>
                    <a:pt x="3457" y="6582"/>
                  </a:lnTo>
                  <a:lnTo>
                    <a:pt x="3524" y="6649"/>
                  </a:lnTo>
                  <a:lnTo>
                    <a:pt x="3607" y="6715"/>
                  </a:lnTo>
                  <a:lnTo>
                    <a:pt x="3707" y="6765"/>
                  </a:lnTo>
                  <a:lnTo>
                    <a:pt x="3823" y="6798"/>
                  </a:lnTo>
                  <a:lnTo>
                    <a:pt x="3939" y="6832"/>
                  </a:lnTo>
                  <a:lnTo>
                    <a:pt x="4355" y="6832"/>
                  </a:lnTo>
                  <a:lnTo>
                    <a:pt x="4671" y="6782"/>
                  </a:lnTo>
                  <a:lnTo>
                    <a:pt x="5003" y="6699"/>
                  </a:lnTo>
                  <a:lnTo>
                    <a:pt x="5352" y="6599"/>
                  </a:lnTo>
                  <a:lnTo>
                    <a:pt x="5701" y="6482"/>
                  </a:lnTo>
                  <a:lnTo>
                    <a:pt x="6034" y="6366"/>
                  </a:lnTo>
                  <a:lnTo>
                    <a:pt x="6349" y="6233"/>
                  </a:lnTo>
                  <a:lnTo>
                    <a:pt x="6914" y="5984"/>
                  </a:lnTo>
                  <a:lnTo>
                    <a:pt x="7313" y="5801"/>
                  </a:lnTo>
                  <a:lnTo>
                    <a:pt x="7446" y="5718"/>
                  </a:lnTo>
                  <a:lnTo>
                    <a:pt x="7795" y="6050"/>
                  </a:lnTo>
                  <a:lnTo>
                    <a:pt x="8128" y="6333"/>
                  </a:lnTo>
                  <a:lnTo>
                    <a:pt x="8477" y="6599"/>
                  </a:lnTo>
                  <a:lnTo>
                    <a:pt x="8809" y="6832"/>
                  </a:lnTo>
                  <a:lnTo>
                    <a:pt x="9158" y="7031"/>
                  </a:lnTo>
                  <a:lnTo>
                    <a:pt x="9491" y="7214"/>
                  </a:lnTo>
                  <a:lnTo>
                    <a:pt x="9807" y="7363"/>
                  </a:lnTo>
                  <a:lnTo>
                    <a:pt x="10122" y="7480"/>
                  </a:lnTo>
                  <a:lnTo>
                    <a:pt x="10438" y="7579"/>
                  </a:lnTo>
                  <a:lnTo>
                    <a:pt x="10737" y="7646"/>
                  </a:lnTo>
                  <a:lnTo>
                    <a:pt x="11020" y="7696"/>
                  </a:lnTo>
                  <a:lnTo>
                    <a:pt x="11302" y="7712"/>
                  </a:lnTo>
                  <a:lnTo>
                    <a:pt x="11552" y="7712"/>
                  </a:lnTo>
                  <a:lnTo>
                    <a:pt x="11801" y="7679"/>
                  </a:lnTo>
                  <a:lnTo>
                    <a:pt x="12017" y="7629"/>
                  </a:lnTo>
                  <a:lnTo>
                    <a:pt x="12233" y="7563"/>
                  </a:lnTo>
                  <a:lnTo>
                    <a:pt x="12250" y="7530"/>
                  </a:lnTo>
                  <a:lnTo>
                    <a:pt x="12266" y="7480"/>
                  </a:lnTo>
                  <a:lnTo>
                    <a:pt x="12300" y="7264"/>
                  </a:lnTo>
                  <a:lnTo>
                    <a:pt x="12300" y="6948"/>
                  </a:lnTo>
                  <a:lnTo>
                    <a:pt x="12300" y="6549"/>
                  </a:lnTo>
                  <a:lnTo>
                    <a:pt x="12266" y="5568"/>
                  </a:lnTo>
                  <a:lnTo>
                    <a:pt x="12217" y="4455"/>
                  </a:lnTo>
                  <a:lnTo>
                    <a:pt x="12084" y="2360"/>
                  </a:lnTo>
                  <a:lnTo>
                    <a:pt x="12017" y="1413"/>
                  </a:lnTo>
                  <a:lnTo>
                    <a:pt x="10654" y="1014"/>
                  </a:lnTo>
                  <a:lnTo>
                    <a:pt x="9391" y="682"/>
                  </a:lnTo>
                  <a:lnTo>
                    <a:pt x="8128" y="349"/>
                  </a:lnTo>
                  <a:lnTo>
                    <a:pt x="7762" y="266"/>
                  </a:lnTo>
                  <a:lnTo>
                    <a:pt x="7363" y="183"/>
                  </a:lnTo>
                  <a:lnTo>
                    <a:pt x="6948" y="117"/>
                  </a:lnTo>
                  <a:lnTo>
                    <a:pt x="6516" y="67"/>
                  </a:lnTo>
                  <a:lnTo>
                    <a:pt x="6083" y="17"/>
                  </a:lnTo>
                  <a:lnTo>
                    <a:pt x="5684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6443600" y="2726375"/>
              <a:ext cx="98100" cy="54050"/>
            </a:xfrm>
            <a:custGeom>
              <a:avLst/>
              <a:gdLst/>
              <a:ahLst/>
              <a:cxnLst/>
              <a:rect l="l" t="t" r="r" b="b"/>
              <a:pathLst>
                <a:path w="3924" h="2162" extrusionOk="0">
                  <a:moveTo>
                    <a:pt x="3907" y="1"/>
                  </a:moveTo>
                  <a:lnTo>
                    <a:pt x="3391" y="167"/>
                  </a:lnTo>
                  <a:lnTo>
                    <a:pt x="2926" y="350"/>
                  </a:lnTo>
                  <a:lnTo>
                    <a:pt x="2494" y="532"/>
                  </a:lnTo>
                  <a:lnTo>
                    <a:pt x="2095" y="715"/>
                  </a:lnTo>
                  <a:lnTo>
                    <a:pt x="1746" y="898"/>
                  </a:lnTo>
                  <a:lnTo>
                    <a:pt x="1430" y="1081"/>
                  </a:lnTo>
                  <a:lnTo>
                    <a:pt x="1131" y="1247"/>
                  </a:lnTo>
                  <a:lnTo>
                    <a:pt x="881" y="1413"/>
                  </a:lnTo>
                  <a:lnTo>
                    <a:pt x="483" y="1713"/>
                  </a:lnTo>
                  <a:lnTo>
                    <a:pt x="200" y="1945"/>
                  </a:lnTo>
                  <a:lnTo>
                    <a:pt x="50" y="2111"/>
                  </a:lnTo>
                  <a:lnTo>
                    <a:pt x="1" y="2161"/>
                  </a:lnTo>
                  <a:lnTo>
                    <a:pt x="366" y="1895"/>
                  </a:lnTo>
                  <a:lnTo>
                    <a:pt x="749" y="1646"/>
                  </a:lnTo>
                  <a:lnTo>
                    <a:pt x="1164" y="1397"/>
                  </a:lnTo>
                  <a:lnTo>
                    <a:pt x="1580" y="1164"/>
                  </a:lnTo>
                  <a:lnTo>
                    <a:pt x="2328" y="782"/>
                  </a:lnTo>
                  <a:lnTo>
                    <a:pt x="2826" y="549"/>
                  </a:lnTo>
                  <a:lnTo>
                    <a:pt x="3375" y="283"/>
                  </a:lnTo>
                  <a:lnTo>
                    <a:pt x="3923" y="1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6483075" y="2762525"/>
              <a:ext cx="81475" cy="38675"/>
            </a:xfrm>
            <a:custGeom>
              <a:avLst/>
              <a:gdLst/>
              <a:ahLst/>
              <a:cxnLst/>
              <a:rect l="l" t="t" r="r" b="b"/>
              <a:pathLst>
                <a:path w="3259" h="1547" extrusionOk="0">
                  <a:moveTo>
                    <a:pt x="3242" y="1"/>
                  </a:moveTo>
                  <a:lnTo>
                    <a:pt x="2810" y="134"/>
                  </a:lnTo>
                  <a:lnTo>
                    <a:pt x="2394" y="267"/>
                  </a:lnTo>
                  <a:lnTo>
                    <a:pt x="1978" y="433"/>
                  </a:lnTo>
                  <a:lnTo>
                    <a:pt x="1563" y="616"/>
                  </a:lnTo>
                  <a:lnTo>
                    <a:pt x="1164" y="815"/>
                  </a:lnTo>
                  <a:lnTo>
                    <a:pt x="765" y="1031"/>
                  </a:lnTo>
                  <a:lnTo>
                    <a:pt x="383" y="1264"/>
                  </a:lnTo>
                  <a:lnTo>
                    <a:pt x="17" y="1513"/>
                  </a:lnTo>
                  <a:lnTo>
                    <a:pt x="1" y="1530"/>
                  </a:lnTo>
                  <a:lnTo>
                    <a:pt x="1" y="1546"/>
                  </a:lnTo>
                  <a:lnTo>
                    <a:pt x="34" y="1530"/>
                  </a:lnTo>
                  <a:lnTo>
                    <a:pt x="1646" y="765"/>
                  </a:lnTo>
                  <a:lnTo>
                    <a:pt x="2593" y="316"/>
                  </a:lnTo>
                  <a:lnTo>
                    <a:pt x="3258" y="17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6524225" y="2792450"/>
              <a:ext cx="62350" cy="32025"/>
            </a:xfrm>
            <a:custGeom>
              <a:avLst/>
              <a:gdLst/>
              <a:ahLst/>
              <a:cxnLst/>
              <a:rect l="l" t="t" r="r" b="b"/>
              <a:pathLst>
                <a:path w="2494" h="1281" extrusionOk="0">
                  <a:moveTo>
                    <a:pt x="2477" y="0"/>
                  </a:moveTo>
                  <a:lnTo>
                    <a:pt x="2144" y="117"/>
                  </a:lnTo>
                  <a:lnTo>
                    <a:pt x="1812" y="233"/>
                  </a:lnTo>
                  <a:lnTo>
                    <a:pt x="1496" y="366"/>
                  </a:lnTo>
                  <a:lnTo>
                    <a:pt x="1180" y="516"/>
                  </a:lnTo>
                  <a:lnTo>
                    <a:pt x="881" y="682"/>
                  </a:lnTo>
                  <a:lnTo>
                    <a:pt x="582" y="848"/>
                  </a:lnTo>
                  <a:lnTo>
                    <a:pt x="299" y="1047"/>
                  </a:lnTo>
                  <a:lnTo>
                    <a:pt x="17" y="1247"/>
                  </a:lnTo>
                  <a:lnTo>
                    <a:pt x="0" y="1264"/>
                  </a:lnTo>
                  <a:lnTo>
                    <a:pt x="0" y="1280"/>
                  </a:lnTo>
                  <a:lnTo>
                    <a:pt x="50" y="1264"/>
                  </a:lnTo>
                  <a:lnTo>
                    <a:pt x="1197" y="665"/>
                  </a:lnTo>
                  <a:lnTo>
                    <a:pt x="1812" y="366"/>
                  </a:lnTo>
                  <a:lnTo>
                    <a:pt x="2493" y="34"/>
                  </a:lnTo>
                  <a:lnTo>
                    <a:pt x="2493" y="17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6734050" y="2401425"/>
              <a:ext cx="241450" cy="454625"/>
            </a:xfrm>
            <a:custGeom>
              <a:avLst/>
              <a:gdLst/>
              <a:ahLst/>
              <a:cxnLst/>
              <a:rect l="l" t="t" r="r" b="b"/>
              <a:pathLst>
                <a:path w="9658" h="18185" extrusionOk="0">
                  <a:moveTo>
                    <a:pt x="1879" y="1"/>
                  </a:moveTo>
                  <a:lnTo>
                    <a:pt x="1796" y="18"/>
                  </a:lnTo>
                  <a:lnTo>
                    <a:pt x="1713" y="34"/>
                  </a:lnTo>
                  <a:lnTo>
                    <a:pt x="1646" y="84"/>
                  </a:lnTo>
                  <a:lnTo>
                    <a:pt x="1596" y="134"/>
                  </a:lnTo>
                  <a:lnTo>
                    <a:pt x="1546" y="200"/>
                  </a:lnTo>
                  <a:lnTo>
                    <a:pt x="1497" y="300"/>
                  </a:lnTo>
                  <a:lnTo>
                    <a:pt x="1463" y="400"/>
                  </a:lnTo>
                  <a:lnTo>
                    <a:pt x="1430" y="633"/>
                  </a:lnTo>
                  <a:lnTo>
                    <a:pt x="1397" y="948"/>
                  </a:lnTo>
                  <a:lnTo>
                    <a:pt x="1397" y="1347"/>
                  </a:lnTo>
                  <a:lnTo>
                    <a:pt x="1414" y="2344"/>
                  </a:lnTo>
                  <a:lnTo>
                    <a:pt x="1430" y="2777"/>
                  </a:lnTo>
                  <a:lnTo>
                    <a:pt x="1480" y="3275"/>
                  </a:lnTo>
                  <a:lnTo>
                    <a:pt x="1563" y="3824"/>
                  </a:lnTo>
                  <a:lnTo>
                    <a:pt x="1679" y="4439"/>
                  </a:lnTo>
                  <a:lnTo>
                    <a:pt x="1929" y="5719"/>
                  </a:lnTo>
                  <a:lnTo>
                    <a:pt x="2228" y="7032"/>
                  </a:lnTo>
                  <a:lnTo>
                    <a:pt x="2743" y="9275"/>
                  </a:lnTo>
                  <a:lnTo>
                    <a:pt x="2893" y="10007"/>
                  </a:lnTo>
                  <a:lnTo>
                    <a:pt x="2926" y="10223"/>
                  </a:lnTo>
                  <a:lnTo>
                    <a:pt x="2926" y="10289"/>
                  </a:lnTo>
                  <a:lnTo>
                    <a:pt x="2926" y="10339"/>
                  </a:lnTo>
                  <a:lnTo>
                    <a:pt x="2876" y="10389"/>
                  </a:lnTo>
                  <a:lnTo>
                    <a:pt x="2760" y="10456"/>
                  </a:lnTo>
                  <a:lnTo>
                    <a:pt x="2411" y="10655"/>
                  </a:lnTo>
                  <a:lnTo>
                    <a:pt x="1945" y="10888"/>
                  </a:lnTo>
                  <a:lnTo>
                    <a:pt x="1414" y="11137"/>
                  </a:lnTo>
                  <a:lnTo>
                    <a:pt x="433" y="11569"/>
                  </a:lnTo>
                  <a:lnTo>
                    <a:pt x="1" y="11752"/>
                  </a:lnTo>
                  <a:lnTo>
                    <a:pt x="2943" y="18184"/>
                  </a:lnTo>
                  <a:lnTo>
                    <a:pt x="3209" y="18051"/>
                  </a:lnTo>
                  <a:lnTo>
                    <a:pt x="3923" y="17669"/>
                  </a:lnTo>
                  <a:lnTo>
                    <a:pt x="4405" y="17420"/>
                  </a:lnTo>
                  <a:lnTo>
                    <a:pt x="4937" y="17104"/>
                  </a:lnTo>
                  <a:lnTo>
                    <a:pt x="5519" y="16772"/>
                  </a:lnTo>
                  <a:lnTo>
                    <a:pt x="6117" y="16389"/>
                  </a:lnTo>
                  <a:lnTo>
                    <a:pt x="6732" y="15990"/>
                  </a:lnTo>
                  <a:lnTo>
                    <a:pt x="7314" y="15575"/>
                  </a:lnTo>
                  <a:lnTo>
                    <a:pt x="7879" y="15126"/>
                  </a:lnTo>
                  <a:lnTo>
                    <a:pt x="8145" y="14910"/>
                  </a:lnTo>
                  <a:lnTo>
                    <a:pt x="8394" y="14677"/>
                  </a:lnTo>
                  <a:lnTo>
                    <a:pt x="8627" y="14461"/>
                  </a:lnTo>
                  <a:lnTo>
                    <a:pt x="8843" y="14229"/>
                  </a:lnTo>
                  <a:lnTo>
                    <a:pt x="9043" y="13996"/>
                  </a:lnTo>
                  <a:lnTo>
                    <a:pt x="9209" y="13780"/>
                  </a:lnTo>
                  <a:lnTo>
                    <a:pt x="9358" y="13547"/>
                  </a:lnTo>
                  <a:lnTo>
                    <a:pt x="9475" y="13314"/>
                  </a:lnTo>
                  <a:lnTo>
                    <a:pt x="9574" y="13098"/>
                  </a:lnTo>
                  <a:lnTo>
                    <a:pt x="9624" y="12882"/>
                  </a:lnTo>
                  <a:lnTo>
                    <a:pt x="9658" y="12650"/>
                  </a:lnTo>
                  <a:lnTo>
                    <a:pt x="9641" y="12384"/>
                  </a:lnTo>
                  <a:lnTo>
                    <a:pt x="9608" y="12101"/>
                  </a:lnTo>
                  <a:lnTo>
                    <a:pt x="9525" y="11769"/>
                  </a:lnTo>
                  <a:lnTo>
                    <a:pt x="9425" y="11436"/>
                  </a:lnTo>
                  <a:lnTo>
                    <a:pt x="9309" y="11054"/>
                  </a:lnTo>
                  <a:lnTo>
                    <a:pt x="9159" y="10672"/>
                  </a:lnTo>
                  <a:lnTo>
                    <a:pt x="8976" y="10273"/>
                  </a:lnTo>
                  <a:lnTo>
                    <a:pt x="8793" y="9841"/>
                  </a:lnTo>
                  <a:lnTo>
                    <a:pt x="8577" y="9408"/>
                  </a:lnTo>
                  <a:lnTo>
                    <a:pt x="8112" y="8511"/>
                  </a:lnTo>
                  <a:lnTo>
                    <a:pt x="7597" y="7580"/>
                  </a:lnTo>
                  <a:lnTo>
                    <a:pt x="7048" y="6649"/>
                  </a:lnTo>
                  <a:lnTo>
                    <a:pt x="6483" y="5735"/>
                  </a:lnTo>
                  <a:lnTo>
                    <a:pt x="5918" y="4838"/>
                  </a:lnTo>
                  <a:lnTo>
                    <a:pt x="5369" y="3990"/>
                  </a:lnTo>
                  <a:lnTo>
                    <a:pt x="4837" y="3209"/>
                  </a:lnTo>
                  <a:lnTo>
                    <a:pt x="4355" y="2527"/>
                  </a:lnTo>
                  <a:lnTo>
                    <a:pt x="3940" y="1946"/>
                  </a:lnTo>
                  <a:lnTo>
                    <a:pt x="3591" y="1480"/>
                  </a:lnTo>
                  <a:lnTo>
                    <a:pt x="3342" y="1148"/>
                  </a:lnTo>
                  <a:lnTo>
                    <a:pt x="3209" y="982"/>
                  </a:lnTo>
                  <a:lnTo>
                    <a:pt x="3026" y="799"/>
                  </a:lnTo>
                  <a:lnTo>
                    <a:pt x="2826" y="599"/>
                  </a:lnTo>
                  <a:lnTo>
                    <a:pt x="2610" y="400"/>
                  </a:lnTo>
                  <a:lnTo>
                    <a:pt x="2378" y="234"/>
                  </a:lnTo>
                  <a:lnTo>
                    <a:pt x="2161" y="101"/>
                  </a:lnTo>
                  <a:lnTo>
                    <a:pt x="2062" y="51"/>
                  </a:lnTo>
                  <a:lnTo>
                    <a:pt x="1962" y="18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6762300" y="2691900"/>
              <a:ext cx="62775" cy="132150"/>
            </a:xfrm>
            <a:custGeom>
              <a:avLst/>
              <a:gdLst/>
              <a:ahLst/>
              <a:cxnLst/>
              <a:rect l="l" t="t" r="r" b="b"/>
              <a:pathLst>
                <a:path w="2511" h="5286" extrusionOk="0">
                  <a:moveTo>
                    <a:pt x="1" y="0"/>
                  </a:moveTo>
                  <a:lnTo>
                    <a:pt x="1" y="17"/>
                  </a:lnTo>
                  <a:lnTo>
                    <a:pt x="134" y="366"/>
                  </a:lnTo>
                  <a:lnTo>
                    <a:pt x="284" y="698"/>
                  </a:lnTo>
                  <a:lnTo>
                    <a:pt x="599" y="1380"/>
                  </a:lnTo>
                  <a:lnTo>
                    <a:pt x="1198" y="2676"/>
                  </a:lnTo>
                  <a:lnTo>
                    <a:pt x="1796" y="3972"/>
                  </a:lnTo>
                  <a:lnTo>
                    <a:pt x="1962" y="4305"/>
                  </a:lnTo>
                  <a:lnTo>
                    <a:pt x="2128" y="4637"/>
                  </a:lnTo>
                  <a:lnTo>
                    <a:pt x="2311" y="4970"/>
                  </a:lnTo>
                  <a:lnTo>
                    <a:pt x="2394" y="5136"/>
                  </a:lnTo>
                  <a:lnTo>
                    <a:pt x="2494" y="5286"/>
                  </a:lnTo>
                  <a:lnTo>
                    <a:pt x="2511" y="5286"/>
                  </a:lnTo>
                  <a:lnTo>
                    <a:pt x="2511" y="5269"/>
                  </a:lnTo>
                  <a:lnTo>
                    <a:pt x="2461" y="5103"/>
                  </a:lnTo>
                  <a:lnTo>
                    <a:pt x="2394" y="4936"/>
                  </a:lnTo>
                  <a:lnTo>
                    <a:pt x="2245" y="4604"/>
                  </a:lnTo>
                  <a:lnTo>
                    <a:pt x="1962" y="3956"/>
                  </a:lnTo>
                  <a:lnTo>
                    <a:pt x="1331" y="2643"/>
                  </a:lnTo>
                  <a:lnTo>
                    <a:pt x="699" y="1330"/>
                  </a:lnTo>
                  <a:lnTo>
                    <a:pt x="383" y="665"/>
                  </a:lnTo>
                  <a:lnTo>
                    <a:pt x="217" y="33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6733225" y="2498675"/>
              <a:ext cx="76075" cy="200300"/>
            </a:xfrm>
            <a:custGeom>
              <a:avLst/>
              <a:gdLst/>
              <a:ahLst/>
              <a:cxnLst/>
              <a:rect l="l" t="t" r="r" b="b"/>
              <a:pathLst>
                <a:path w="3043" h="8012" extrusionOk="0">
                  <a:moveTo>
                    <a:pt x="1480" y="0"/>
                  </a:moveTo>
                  <a:lnTo>
                    <a:pt x="1463" y="17"/>
                  </a:lnTo>
                  <a:lnTo>
                    <a:pt x="1796" y="1446"/>
                  </a:lnTo>
                  <a:lnTo>
                    <a:pt x="1663" y="1197"/>
                  </a:lnTo>
                  <a:lnTo>
                    <a:pt x="1363" y="698"/>
                  </a:lnTo>
                  <a:lnTo>
                    <a:pt x="1596" y="1230"/>
                  </a:lnTo>
                  <a:lnTo>
                    <a:pt x="1729" y="1480"/>
                  </a:lnTo>
                  <a:lnTo>
                    <a:pt x="1845" y="1646"/>
                  </a:lnTo>
                  <a:lnTo>
                    <a:pt x="2327" y="3757"/>
                  </a:lnTo>
                  <a:lnTo>
                    <a:pt x="2676" y="5302"/>
                  </a:lnTo>
                  <a:lnTo>
                    <a:pt x="2843" y="6084"/>
                  </a:lnTo>
                  <a:lnTo>
                    <a:pt x="2893" y="6333"/>
                  </a:lnTo>
                  <a:lnTo>
                    <a:pt x="2893" y="6399"/>
                  </a:lnTo>
                  <a:lnTo>
                    <a:pt x="2893" y="6433"/>
                  </a:lnTo>
                  <a:lnTo>
                    <a:pt x="2494" y="6649"/>
                  </a:lnTo>
                  <a:lnTo>
                    <a:pt x="1663" y="7048"/>
                  </a:lnTo>
                  <a:lnTo>
                    <a:pt x="715" y="7496"/>
                  </a:lnTo>
                  <a:lnTo>
                    <a:pt x="0" y="7829"/>
                  </a:lnTo>
                  <a:lnTo>
                    <a:pt x="50" y="8012"/>
                  </a:lnTo>
                  <a:lnTo>
                    <a:pt x="67" y="8012"/>
                  </a:lnTo>
                  <a:lnTo>
                    <a:pt x="84" y="7995"/>
                  </a:lnTo>
                  <a:lnTo>
                    <a:pt x="50" y="7862"/>
                  </a:lnTo>
                  <a:lnTo>
                    <a:pt x="765" y="7563"/>
                  </a:lnTo>
                  <a:lnTo>
                    <a:pt x="1746" y="7114"/>
                  </a:lnTo>
                  <a:lnTo>
                    <a:pt x="2627" y="6715"/>
                  </a:lnTo>
                  <a:lnTo>
                    <a:pt x="2926" y="6566"/>
                  </a:lnTo>
                  <a:lnTo>
                    <a:pt x="3042" y="6499"/>
                  </a:lnTo>
                  <a:lnTo>
                    <a:pt x="3042" y="6416"/>
                  </a:lnTo>
                  <a:lnTo>
                    <a:pt x="3009" y="6217"/>
                  </a:lnTo>
                  <a:lnTo>
                    <a:pt x="2876" y="5568"/>
                  </a:lnTo>
                  <a:lnTo>
                    <a:pt x="2577" y="4222"/>
                  </a:lnTo>
                  <a:lnTo>
                    <a:pt x="2344" y="3225"/>
                  </a:lnTo>
                  <a:lnTo>
                    <a:pt x="2111" y="2244"/>
                  </a:lnTo>
                  <a:lnTo>
                    <a:pt x="1812" y="1130"/>
                  </a:lnTo>
                  <a:lnTo>
                    <a:pt x="1496" y="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6714525" y="2321650"/>
              <a:ext cx="59450" cy="112225"/>
            </a:xfrm>
            <a:custGeom>
              <a:avLst/>
              <a:gdLst/>
              <a:ahLst/>
              <a:cxnLst/>
              <a:rect l="l" t="t" r="r" b="b"/>
              <a:pathLst>
                <a:path w="2378" h="4489" extrusionOk="0">
                  <a:moveTo>
                    <a:pt x="2377" y="1"/>
                  </a:moveTo>
                  <a:lnTo>
                    <a:pt x="2078" y="134"/>
                  </a:lnTo>
                  <a:lnTo>
                    <a:pt x="1" y="1064"/>
                  </a:lnTo>
                  <a:lnTo>
                    <a:pt x="117" y="2727"/>
                  </a:lnTo>
                  <a:lnTo>
                    <a:pt x="117" y="2859"/>
                  </a:lnTo>
                  <a:lnTo>
                    <a:pt x="84" y="3092"/>
                  </a:lnTo>
                  <a:lnTo>
                    <a:pt x="34" y="3641"/>
                  </a:lnTo>
                  <a:lnTo>
                    <a:pt x="17" y="3940"/>
                  </a:lnTo>
                  <a:lnTo>
                    <a:pt x="34" y="4189"/>
                  </a:lnTo>
                  <a:lnTo>
                    <a:pt x="50" y="4306"/>
                  </a:lnTo>
                  <a:lnTo>
                    <a:pt x="84" y="4389"/>
                  </a:lnTo>
                  <a:lnTo>
                    <a:pt x="117" y="4438"/>
                  </a:lnTo>
                  <a:lnTo>
                    <a:pt x="167" y="4472"/>
                  </a:lnTo>
                  <a:lnTo>
                    <a:pt x="333" y="4488"/>
                  </a:lnTo>
                  <a:lnTo>
                    <a:pt x="499" y="4472"/>
                  </a:lnTo>
                  <a:lnTo>
                    <a:pt x="665" y="4438"/>
                  </a:lnTo>
                  <a:lnTo>
                    <a:pt x="832" y="4389"/>
                  </a:lnTo>
                  <a:lnTo>
                    <a:pt x="998" y="4322"/>
                  </a:lnTo>
                  <a:lnTo>
                    <a:pt x="1164" y="4239"/>
                  </a:lnTo>
                  <a:lnTo>
                    <a:pt x="1330" y="4139"/>
                  </a:lnTo>
                  <a:lnTo>
                    <a:pt x="1480" y="4040"/>
                  </a:lnTo>
                  <a:lnTo>
                    <a:pt x="1746" y="3824"/>
                  </a:lnTo>
                  <a:lnTo>
                    <a:pt x="1978" y="3624"/>
                  </a:lnTo>
                  <a:lnTo>
                    <a:pt x="2128" y="3458"/>
                  </a:lnTo>
                  <a:lnTo>
                    <a:pt x="2211" y="3341"/>
                  </a:lnTo>
                  <a:lnTo>
                    <a:pt x="2261" y="2976"/>
                  </a:lnTo>
                  <a:lnTo>
                    <a:pt x="2311" y="2610"/>
                  </a:lnTo>
                  <a:lnTo>
                    <a:pt x="2344" y="2245"/>
                  </a:lnTo>
                  <a:lnTo>
                    <a:pt x="2377" y="1879"/>
                  </a:lnTo>
                  <a:lnTo>
                    <a:pt x="2377" y="1679"/>
                  </a:lnTo>
                  <a:lnTo>
                    <a:pt x="2377" y="1480"/>
                  </a:lnTo>
                  <a:lnTo>
                    <a:pt x="2377" y="1214"/>
                  </a:lnTo>
                  <a:lnTo>
                    <a:pt x="2377" y="1114"/>
                  </a:lnTo>
                  <a:lnTo>
                    <a:pt x="2377" y="1031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6713700" y="2321650"/>
              <a:ext cx="59850" cy="68175"/>
            </a:xfrm>
            <a:custGeom>
              <a:avLst/>
              <a:gdLst/>
              <a:ahLst/>
              <a:cxnLst/>
              <a:rect l="l" t="t" r="r" b="b"/>
              <a:pathLst>
                <a:path w="2394" h="2727" extrusionOk="0">
                  <a:moveTo>
                    <a:pt x="2377" y="1"/>
                  </a:moveTo>
                  <a:lnTo>
                    <a:pt x="2078" y="134"/>
                  </a:lnTo>
                  <a:lnTo>
                    <a:pt x="0" y="1064"/>
                  </a:lnTo>
                  <a:lnTo>
                    <a:pt x="133" y="2727"/>
                  </a:lnTo>
                  <a:lnTo>
                    <a:pt x="299" y="2693"/>
                  </a:lnTo>
                  <a:lnTo>
                    <a:pt x="482" y="2643"/>
                  </a:lnTo>
                  <a:lnTo>
                    <a:pt x="649" y="2577"/>
                  </a:lnTo>
                  <a:lnTo>
                    <a:pt x="831" y="2510"/>
                  </a:lnTo>
                  <a:lnTo>
                    <a:pt x="1147" y="2344"/>
                  </a:lnTo>
                  <a:lnTo>
                    <a:pt x="1446" y="2128"/>
                  </a:lnTo>
                  <a:lnTo>
                    <a:pt x="1729" y="1895"/>
                  </a:lnTo>
                  <a:lnTo>
                    <a:pt x="1978" y="1646"/>
                  </a:lnTo>
                  <a:lnTo>
                    <a:pt x="2095" y="1497"/>
                  </a:lnTo>
                  <a:lnTo>
                    <a:pt x="2194" y="1347"/>
                  </a:lnTo>
                  <a:lnTo>
                    <a:pt x="2311" y="1197"/>
                  </a:lnTo>
                  <a:lnTo>
                    <a:pt x="2394" y="1031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6661350" y="2201150"/>
              <a:ext cx="133800" cy="172475"/>
            </a:xfrm>
            <a:custGeom>
              <a:avLst/>
              <a:gdLst/>
              <a:ahLst/>
              <a:cxnLst/>
              <a:rect l="l" t="t" r="r" b="b"/>
              <a:pathLst>
                <a:path w="5352" h="6899" extrusionOk="0">
                  <a:moveTo>
                    <a:pt x="2726" y="1"/>
                  </a:moveTo>
                  <a:lnTo>
                    <a:pt x="2477" y="17"/>
                  </a:lnTo>
                  <a:lnTo>
                    <a:pt x="2227" y="67"/>
                  </a:lnTo>
                  <a:lnTo>
                    <a:pt x="1961" y="134"/>
                  </a:lnTo>
                  <a:lnTo>
                    <a:pt x="1712" y="233"/>
                  </a:lnTo>
                  <a:lnTo>
                    <a:pt x="1479" y="366"/>
                  </a:lnTo>
                  <a:lnTo>
                    <a:pt x="1247" y="532"/>
                  </a:lnTo>
                  <a:lnTo>
                    <a:pt x="1031" y="749"/>
                  </a:lnTo>
                  <a:lnTo>
                    <a:pt x="831" y="998"/>
                  </a:lnTo>
                  <a:lnTo>
                    <a:pt x="632" y="1280"/>
                  </a:lnTo>
                  <a:lnTo>
                    <a:pt x="465" y="1596"/>
                  </a:lnTo>
                  <a:lnTo>
                    <a:pt x="316" y="1978"/>
                  </a:lnTo>
                  <a:lnTo>
                    <a:pt x="199" y="2394"/>
                  </a:lnTo>
                  <a:lnTo>
                    <a:pt x="100" y="2876"/>
                  </a:lnTo>
                  <a:lnTo>
                    <a:pt x="33" y="3391"/>
                  </a:lnTo>
                  <a:lnTo>
                    <a:pt x="17" y="3657"/>
                  </a:lnTo>
                  <a:lnTo>
                    <a:pt x="0" y="3907"/>
                  </a:lnTo>
                  <a:lnTo>
                    <a:pt x="0" y="4156"/>
                  </a:lnTo>
                  <a:lnTo>
                    <a:pt x="17" y="4372"/>
                  </a:lnTo>
                  <a:lnTo>
                    <a:pt x="33" y="4588"/>
                  </a:lnTo>
                  <a:lnTo>
                    <a:pt x="67" y="4787"/>
                  </a:lnTo>
                  <a:lnTo>
                    <a:pt x="100" y="4987"/>
                  </a:lnTo>
                  <a:lnTo>
                    <a:pt x="150" y="5153"/>
                  </a:lnTo>
                  <a:lnTo>
                    <a:pt x="199" y="5319"/>
                  </a:lnTo>
                  <a:lnTo>
                    <a:pt x="266" y="5486"/>
                  </a:lnTo>
                  <a:lnTo>
                    <a:pt x="399" y="5768"/>
                  </a:lnTo>
                  <a:lnTo>
                    <a:pt x="549" y="6001"/>
                  </a:lnTo>
                  <a:lnTo>
                    <a:pt x="715" y="6200"/>
                  </a:lnTo>
                  <a:lnTo>
                    <a:pt x="898" y="6383"/>
                  </a:lnTo>
                  <a:lnTo>
                    <a:pt x="1097" y="6516"/>
                  </a:lnTo>
                  <a:lnTo>
                    <a:pt x="1280" y="6632"/>
                  </a:lnTo>
                  <a:lnTo>
                    <a:pt x="1463" y="6715"/>
                  </a:lnTo>
                  <a:lnTo>
                    <a:pt x="1646" y="6782"/>
                  </a:lnTo>
                  <a:lnTo>
                    <a:pt x="1812" y="6832"/>
                  </a:lnTo>
                  <a:lnTo>
                    <a:pt x="1961" y="6865"/>
                  </a:lnTo>
                  <a:lnTo>
                    <a:pt x="2094" y="6882"/>
                  </a:lnTo>
                  <a:lnTo>
                    <a:pt x="2377" y="6898"/>
                  </a:lnTo>
                  <a:lnTo>
                    <a:pt x="2543" y="6898"/>
                  </a:lnTo>
                  <a:lnTo>
                    <a:pt x="2743" y="6882"/>
                  </a:lnTo>
                  <a:lnTo>
                    <a:pt x="2959" y="6848"/>
                  </a:lnTo>
                  <a:lnTo>
                    <a:pt x="3175" y="6799"/>
                  </a:lnTo>
                  <a:lnTo>
                    <a:pt x="3407" y="6732"/>
                  </a:lnTo>
                  <a:lnTo>
                    <a:pt x="3657" y="6616"/>
                  </a:lnTo>
                  <a:lnTo>
                    <a:pt x="3889" y="6483"/>
                  </a:lnTo>
                  <a:lnTo>
                    <a:pt x="4122" y="6300"/>
                  </a:lnTo>
                  <a:lnTo>
                    <a:pt x="4238" y="6200"/>
                  </a:lnTo>
                  <a:lnTo>
                    <a:pt x="4338" y="6084"/>
                  </a:lnTo>
                  <a:lnTo>
                    <a:pt x="4454" y="5951"/>
                  </a:lnTo>
                  <a:lnTo>
                    <a:pt x="4554" y="5818"/>
                  </a:lnTo>
                  <a:lnTo>
                    <a:pt x="4654" y="5652"/>
                  </a:lnTo>
                  <a:lnTo>
                    <a:pt x="4754" y="5486"/>
                  </a:lnTo>
                  <a:lnTo>
                    <a:pt x="4853" y="5303"/>
                  </a:lnTo>
                  <a:lnTo>
                    <a:pt x="4936" y="5103"/>
                  </a:lnTo>
                  <a:lnTo>
                    <a:pt x="5020" y="4887"/>
                  </a:lnTo>
                  <a:lnTo>
                    <a:pt x="5086" y="4671"/>
                  </a:lnTo>
                  <a:lnTo>
                    <a:pt x="5153" y="4422"/>
                  </a:lnTo>
                  <a:lnTo>
                    <a:pt x="5219" y="4156"/>
                  </a:lnTo>
                  <a:lnTo>
                    <a:pt x="5302" y="3641"/>
                  </a:lnTo>
                  <a:lnTo>
                    <a:pt x="5352" y="3159"/>
                  </a:lnTo>
                  <a:lnTo>
                    <a:pt x="5352" y="2726"/>
                  </a:lnTo>
                  <a:lnTo>
                    <a:pt x="5335" y="2328"/>
                  </a:lnTo>
                  <a:lnTo>
                    <a:pt x="5269" y="1962"/>
                  </a:lnTo>
                  <a:lnTo>
                    <a:pt x="5186" y="1629"/>
                  </a:lnTo>
                  <a:lnTo>
                    <a:pt x="5069" y="1347"/>
                  </a:lnTo>
                  <a:lnTo>
                    <a:pt x="4936" y="1081"/>
                  </a:lnTo>
                  <a:lnTo>
                    <a:pt x="4770" y="848"/>
                  </a:lnTo>
                  <a:lnTo>
                    <a:pt x="4587" y="665"/>
                  </a:lnTo>
                  <a:lnTo>
                    <a:pt x="4388" y="483"/>
                  </a:lnTo>
                  <a:lnTo>
                    <a:pt x="4172" y="350"/>
                  </a:lnTo>
                  <a:lnTo>
                    <a:pt x="3939" y="233"/>
                  </a:lnTo>
                  <a:lnTo>
                    <a:pt x="3707" y="150"/>
                  </a:lnTo>
                  <a:lnTo>
                    <a:pt x="3474" y="67"/>
                  </a:lnTo>
                  <a:lnTo>
                    <a:pt x="3225" y="34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6675475" y="2262225"/>
              <a:ext cx="13725" cy="7925"/>
            </a:xfrm>
            <a:custGeom>
              <a:avLst/>
              <a:gdLst/>
              <a:ahLst/>
              <a:cxnLst/>
              <a:rect l="l" t="t" r="r" b="b"/>
              <a:pathLst>
                <a:path w="549" h="317" extrusionOk="0">
                  <a:moveTo>
                    <a:pt x="366" y="1"/>
                  </a:moveTo>
                  <a:lnTo>
                    <a:pt x="283" y="17"/>
                  </a:lnTo>
                  <a:lnTo>
                    <a:pt x="216" y="17"/>
                  </a:lnTo>
                  <a:lnTo>
                    <a:pt x="150" y="34"/>
                  </a:lnTo>
                  <a:lnTo>
                    <a:pt x="100" y="67"/>
                  </a:lnTo>
                  <a:lnTo>
                    <a:pt x="33" y="117"/>
                  </a:lnTo>
                  <a:lnTo>
                    <a:pt x="0" y="150"/>
                  </a:lnTo>
                  <a:lnTo>
                    <a:pt x="0" y="184"/>
                  </a:lnTo>
                  <a:lnTo>
                    <a:pt x="0" y="234"/>
                  </a:lnTo>
                  <a:lnTo>
                    <a:pt x="17" y="267"/>
                  </a:lnTo>
                  <a:lnTo>
                    <a:pt x="50" y="317"/>
                  </a:lnTo>
                  <a:lnTo>
                    <a:pt x="116" y="317"/>
                  </a:lnTo>
                  <a:lnTo>
                    <a:pt x="316" y="300"/>
                  </a:lnTo>
                  <a:lnTo>
                    <a:pt x="416" y="283"/>
                  </a:lnTo>
                  <a:lnTo>
                    <a:pt x="515" y="234"/>
                  </a:lnTo>
                  <a:lnTo>
                    <a:pt x="549" y="200"/>
                  </a:lnTo>
                  <a:lnTo>
                    <a:pt x="549" y="167"/>
                  </a:lnTo>
                  <a:lnTo>
                    <a:pt x="549" y="134"/>
                  </a:lnTo>
                  <a:lnTo>
                    <a:pt x="532" y="101"/>
                  </a:lnTo>
                  <a:lnTo>
                    <a:pt x="482" y="51"/>
                  </a:lnTo>
                  <a:lnTo>
                    <a:pt x="432" y="17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6716600" y="2266800"/>
              <a:ext cx="12900" cy="8350"/>
            </a:xfrm>
            <a:custGeom>
              <a:avLst/>
              <a:gdLst/>
              <a:ahLst/>
              <a:cxnLst/>
              <a:rect l="l" t="t" r="r" b="b"/>
              <a:pathLst>
                <a:path w="516" h="334" extrusionOk="0">
                  <a:moveTo>
                    <a:pt x="134" y="1"/>
                  </a:moveTo>
                  <a:lnTo>
                    <a:pt x="84" y="17"/>
                  </a:lnTo>
                  <a:lnTo>
                    <a:pt x="17" y="51"/>
                  </a:lnTo>
                  <a:lnTo>
                    <a:pt x="1" y="84"/>
                  </a:lnTo>
                  <a:lnTo>
                    <a:pt x="1" y="117"/>
                  </a:lnTo>
                  <a:lnTo>
                    <a:pt x="1" y="150"/>
                  </a:lnTo>
                  <a:lnTo>
                    <a:pt x="17" y="184"/>
                  </a:lnTo>
                  <a:lnTo>
                    <a:pt x="100" y="250"/>
                  </a:lnTo>
                  <a:lnTo>
                    <a:pt x="200" y="283"/>
                  </a:lnTo>
                  <a:lnTo>
                    <a:pt x="400" y="333"/>
                  </a:lnTo>
                  <a:lnTo>
                    <a:pt x="466" y="333"/>
                  </a:lnTo>
                  <a:lnTo>
                    <a:pt x="499" y="300"/>
                  </a:lnTo>
                  <a:lnTo>
                    <a:pt x="516" y="267"/>
                  </a:lnTo>
                  <a:lnTo>
                    <a:pt x="516" y="217"/>
                  </a:lnTo>
                  <a:lnTo>
                    <a:pt x="499" y="184"/>
                  </a:lnTo>
                  <a:lnTo>
                    <a:pt x="466" y="117"/>
                  </a:lnTo>
                  <a:lnTo>
                    <a:pt x="400" y="84"/>
                  </a:lnTo>
                  <a:lnTo>
                    <a:pt x="350" y="34"/>
                  </a:lnTo>
                  <a:lnTo>
                    <a:pt x="283" y="1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6712875" y="2292975"/>
              <a:ext cx="4575" cy="13750"/>
            </a:xfrm>
            <a:custGeom>
              <a:avLst/>
              <a:gdLst/>
              <a:ahLst/>
              <a:cxnLst/>
              <a:rect l="l" t="t" r="r" b="b"/>
              <a:pathLst>
                <a:path w="183" h="550" extrusionOk="0">
                  <a:moveTo>
                    <a:pt x="33" y="1"/>
                  </a:moveTo>
                  <a:lnTo>
                    <a:pt x="0" y="150"/>
                  </a:lnTo>
                  <a:lnTo>
                    <a:pt x="0" y="234"/>
                  </a:lnTo>
                  <a:lnTo>
                    <a:pt x="0" y="317"/>
                  </a:lnTo>
                  <a:lnTo>
                    <a:pt x="17" y="400"/>
                  </a:lnTo>
                  <a:lnTo>
                    <a:pt x="67" y="466"/>
                  </a:lnTo>
                  <a:lnTo>
                    <a:pt x="116" y="516"/>
                  </a:lnTo>
                  <a:lnTo>
                    <a:pt x="183" y="549"/>
                  </a:lnTo>
                  <a:lnTo>
                    <a:pt x="183" y="533"/>
                  </a:lnTo>
                  <a:lnTo>
                    <a:pt x="133" y="499"/>
                  </a:lnTo>
                  <a:lnTo>
                    <a:pt x="83" y="450"/>
                  </a:lnTo>
                  <a:lnTo>
                    <a:pt x="50" y="383"/>
                  </a:lnTo>
                  <a:lnTo>
                    <a:pt x="33" y="317"/>
                  </a:lnTo>
                  <a:lnTo>
                    <a:pt x="33" y="167"/>
                  </a:lnTo>
                  <a:lnTo>
                    <a:pt x="50" y="1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6712875" y="2288000"/>
              <a:ext cx="11225" cy="16225"/>
            </a:xfrm>
            <a:custGeom>
              <a:avLst/>
              <a:gdLst/>
              <a:ahLst/>
              <a:cxnLst/>
              <a:rect l="l" t="t" r="r" b="b"/>
              <a:pathLst>
                <a:path w="449" h="649" extrusionOk="0">
                  <a:moveTo>
                    <a:pt x="233" y="0"/>
                  </a:moveTo>
                  <a:lnTo>
                    <a:pt x="183" y="17"/>
                  </a:lnTo>
                  <a:lnTo>
                    <a:pt x="150" y="34"/>
                  </a:lnTo>
                  <a:lnTo>
                    <a:pt x="100" y="67"/>
                  </a:lnTo>
                  <a:lnTo>
                    <a:pt x="83" y="100"/>
                  </a:lnTo>
                  <a:lnTo>
                    <a:pt x="33" y="200"/>
                  </a:lnTo>
                  <a:lnTo>
                    <a:pt x="0" y="316"/>
                  </a:lnTo>
                  <a:lnTo>
                    <a:pt x="17" y="433"/>
                  </a:lnTo>
                  <a:lnTo>
                    <a:pt x="50" y="549"/>
                  </a:lnTo>
                  <a:lnTo>
                    <a:pt x="67" y="582"/>
                  </a:lnTo>
                  <a:lnTo>
                    <a:pt x="116" y="615"/>
                  </a:lnTo>
                  <a:lnTo>
                    <a:pt x="150" y="649"/>
                  </a:lnTo>
                  <a:lnTo>
                    <a:pt x="266" y="649"/>
                  </a:lnTo>
                  <a:lnTo>
                    <a:pt x="299" y="632"/>
                  </a:lnTo>
                  <a:lnTo>
                    <a:pt x="349" y="599"/>
                  </a:lnTo>
                  <a:lnTo>
                    <a:pt x="382" y="565"/>
                  </a:lnTo>
                  <a:lnTo>
                    <a:pt x="432" y="466"/>
                  </a:lnTo>
                  <a:lnTo>
                    <a:pt x="449" y="333"/>
                  </a:lnTo>
                  <a:lnTo>
                    <a:pt x="449" y="216"/>
                  </a:lnTo>
                  <a:lnTo>
                    <a:pt x="416" y="117"/>
                  </a:lnTo>
                  <a:lnTo>
                    <a:pt x="382" y="67"/>
                  </a:lnTo>
                  <a:lnTo>
                    <a:pt x="332" y="34"/>
                  </a:lnTo>
                  <a:lnTo>
                    <a:pt x="299" y="1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6720750" y="2289250"/>
              <a:ext cx="10425" cy="6675"/>
            </a:xfrm>
            <a:custGeom>
              <a:avLst/>
              <a:gdLst/>
              <a:ahLst/>
              <a:cxnLst/>
              <a:rect l="l" t="t" r="r" b="b"/>
              <a:pathLst>
                <a:path w="417" h="267" extrusionOk="0">
                  <a:moveTo>
                    <a:pt x="17" y="0"/>
                  </a:moveTo>
                  <a:lnTo>
                    <a:pt x="1" y="50"/>
                  </a:lnTo>
                  <a:lnTo>
                    <a:pt x="17" y="133"/>
                  </a:lnTo>
                  <a:lnTo>
                    <a:pt x="67" y="200"/>
                  </a:lnTo>
                  <a:lnTo>
                    <a:pt x="134" y="250"/>
                  </a:lnTo>
                  <a:lnTo>
                    <a:pt x="184" y="266"/>
                  </a:lnTo>
                  <a:lnTo>
                    <a:pt x="267" y="266"/>
                  </a:lnTo>
                  <a:lnTo>
                    <a:pt x="317" y="250"/>
                  </a:lnTo>
                  <a:lnTo>
                    <a:pt x="367" y="183"/>
                  </a:lnTo>
                  <a:lnTo>
                    <a:pt x="416" y="100"/>
                  </a:lnTo>
                  <a:lnTo>
                    <a:pt x="416" y="17"/>
                  </a:lnTo>
                  <a:lnTo>
                    <a:pt x="317" y="100"/>
                  </a:lnTo>
                  <a:lnTo>
                    <a:pt x="267" y="117"/>
                  </a:lnTo>
                  <a:lnTo>
                    <a:pt x="217" y="117"/>
                  </a:lnTo>
                  <a:lnTo>
                    <a:pt x="167" y="100"/>
                  </a:lnTo>
                  <a:lnTo>
                    <a:pt x="117" y="6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6680025" y="2289250"/>
              <a:ext cx="6275" cy="12475"/>
            </a:xfrm>
            <a:custGeom>
              <a:avLst/>
              <a:gdLst/>
              <a:ahLst/>
              <a:cxnLst/>
              <a:rect l="l" t="t" r="r" b="b"/>
              <a:pathLst>
                <a:path w="251" h="499" extrusionOk="0">
                  <a:moveTo>
                    <a:pt x="234" y="0"/>
                  </a:moveTo>
                  <a:lnTo>
                    <a:pt x="234" y="17"/>
                  </a:lnTo>
                  <a:lnTo>
                    <a:pt x="217" y="166"/>
                  </a:lnTo>
                  <a:lnTo>
                    <a:pt x="184" y="316"/>
                  </a:lnTo>
                  <a:lnTo>
                    <a:pt x="151" y="366"/>
                  </a:lnTo>
                  <a:lnTo>
                    <a:pt x="117" y="432"/>
                  </a:lnTo>
                  <a:lnTo>
                    <a:pt x="67" y="466"/>
                  </a:lnTo>
                  <a:lnTo>
                    <a:pt x="1" y="499"/>
                  </a:lnTo>
                  <a:lnTo>
                    <a:pt x="67" y="482"/>
                  </a:lnTo>
                  <a:lnTo>
                    <a:pt x="134" y="449"/>
                  </a:lnTo>
                  <a:lnTo>
                    <a:pt x="184" y="383"/>
                  </a:lnTo>
                  <a:lnTo>
                    <a:pt x="217" y="316"/>
                  </a:lnTo>
                  <a:lnTo>
                    <a:pt x="234" y="233"/>
                  </a:lnTo>
                  <a:lnTo>
                    <a:pt x="250" y="16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6675050" y="2283850"/>
              <a:ext cx="11250" cy="15800"/>
            </a:xfrm>
            <a:custGeom>
              <a:avLst/>
              <a:gdLst/>
              <a:ahLst/>
              <a:cxnLst/>
              <a:rect l="l" t="t" r="r" b="b"/>
              <a:pathLst>
                <a:path w="450" h="632" extrusionOk="0">
                  <a:moveTo>
                    <a:pt x="167" y="0"/>
                  </a:moveTo>
                  <a:lnTo>
                    <a:pt x="133" y="33"/>
                  </a:lnTo>
                  <a:lnTo>
                    <a:pt x="84" y="67"/>
                  </a:lnTo>
                  <a:lnTo>
                    <a:pt x="34" y="166"/>
                  </a:lnTo>
                  <a:lnTo>
                    <a:pt x="1" y="283"/>
                  </a:lnTo>
                  <a:lnTo>
                    <a:pt x="1" y="399"/>
                  </a:lnTo>
                  <a:lnTo>
                    <a:pt x="34" y="499"/>
                  </a:lnTo>
                  <a:lnTo>
                    <a:pt x="50" y="549"/>
                  </a:lnTo>
                  <a:lnTo>
                    <a:pt x="84" y="582"/>
                  </a:lnTo>
                  <a:lnTo>
                    <a:pt x="133" y="615"/>
                  </a:lnTo>
                  <a:lnTo>
                    <a:pt x="183" y="632"/>
                  </a:lnTo>
                  <a:lnTo>
                    <a:pt x="233" y="632"/>
                  </a:lnTo>
                  <a:lnTo>
                    <a:pt x="283" y="615"/>
                  </a:lnTo>
                  <a:lnTo>
                    <a:pt x="333" y="599"/>
                  </a:lnTo>
                  <a:lnTo>
                    <a:pt x="366" y="565"/>
                  </a:lnTo>
                  <a:lnTo>
                    <a:pt x="416" y="466"/>
                  </a:lnTo>
                  <a:lnTo>
                    <a:pt x="449" y="349"/>
                  </a:lnTo>
                  <a:lnTo>
                    <a:pt x="449" y="233"/>
                  </a:lnTo>
                  <a:lnTo>
                    <a:pt x="416" y="116"/>
                  </a:lnTo>
                  <a:lnTo>
                    <a:pt x="399" y="67"/>
                  </a:lnTo>
                  <a:lnTo>
                    <a:pt x="366" y="33"/>
                  </a:lnTo>
                  <a:lnTo>
                    <a:pt x="333" y="1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6670475" y="2282600"/>
              <a:ext cx="9175" cy="7500"/>
            </a:xfrm>
            <a:custGeom>
              <a:avLst/>
              <a:gdLst/>
              <a:ahLst/>
              <a:cxnLst/>
              <a:rect l="l" t="t" r="r" b="b"/>
              <a:pathLst>
                <a:path w="367" h="300" extrusionOk="0">
                  <a:moveTo>
                    <a:pt x="1" y="0"/>
                  </a:moveTo>
                  <a:lnTo>
                    <a:pt x="1" y="100"/>
                  </a:lnTo>
                  <a:lnTo>
                    <a:pt x="17" y="183"/>
                  </a:lnTo>
                  <a:lnTo>
                    <a:pt x="51" y="250"/>
                  </a:lnTo>
                  <a:lnTo>
                    <a:pt x="84" y="266"/>
                  </a:lnTo>
                  <a:lnTo>
                    <a:pt x="117" y="299"/>
                  </a:lnTo>
                  <a:lnTo>
                    <a:pt x="200" y="299"/>
                  </a:lnTo>
                  <a:lnTo>
                    <a:pt x="267" y="266"/>
                  </a:lnTo>
                  <a:lnTo>
                    <a:pt x="333" y="200"/>
                  </a:lnTo>
                  <a:lnTo>
                    <a:pt x="366" y="117"/>
                  </a:lnTo>
                  <a:lnTo>
                    <a:pt x="350" y="83"/>
                  </a:lnTo>
                  <a:lnTo>
                    <a:pt x="333" y="67"/>
                  </a:lnTo>
                  <a:lnTo>
                    <a:pt x="250" y="117"/>
                  </a:lnTo>
                  <a:lnTo>
                    <a:pt x="200" y="150"/>
                  </a:lnTo>
                  <a:lnTo>
                    <a:pt x="150" y="150"/>
                  </a:lnTo>
                  <a:lnTo>
                    <a:pt x="117" y="133"/>
                  </a:lnTo>
                  <a:lnTo>
                    <a:pt x="67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6700400" y="2332450"/>
              <a:ext cx="10400" cy="4200"/>
            </a:xfrm>
            <a:custGeom>
              <a:avLst/>
              <a:gdLst/>
              <a:ahLst/>
              <a:cxnLst/>
              <a:rect l="l" t="t" r="r" b="b"/>
              <a:pathLst>
                <a:path w="416" h="168" extrusionOk="0">
                  <a:moveTo>
                    <a:pt x="383" y="1"/>
                  </a:moveTo>
                  <a:lnTo>
                    <a:pt x="300" y="84"/>
                  </a:lnTo>
                  <a:lnTo>
                    <a:pt x="266" y="101"/>
                  </a:lnTo>
                  <a:lnTo>
                    <a:pt x="216" y="117"/>
                  </a:lnTo>
                  <a:lnTo>
                    <a:pt x="100" y="101"/>
                  </a:lnTo>
                  <a:lnTo>
                    <a:pt x="0" y="51"/>
                  </a:lnTo>
                  <a:lnTo>
                    <a:pt x="50" y="117"/>
                  </a:lnTo>
                  <a:lnTo>
                    <a:pt x="100" y="150"/>
                  </a:lnTo>
                  <a:lnTo>
                    <a:pt x="167" y="167"/>
                  </a:lnTo>
                  <a:lnTo>
                    <a:pt x="250" y="167"/>
                  </a:lnTo>
                  <a:lnTo>
                    <a:pt x="300" y="150"/>
                  </a:lnTo>
                  <a:lnTo>
                    <a:pt x="349" y="117"/>
                  </a:lnTo>
                  <a:lnTo>
                    <a:pt x="383" y="6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6682525" y="2264725"/>
              <a:ext cx="25375" cy="60275"/>
            </a:xfrm>
            <a:custGeom>
              <a:avLst/>
              <a:gdLst/>
              <a:ahLst/>
              <a:cxnLst/>
              <a:rect l="l" t="t" r="r" b="b"/>
              <a:pathLst>
                <a:path w="1015" h="2411" extrusionOk="0">
                  <a:moveTo>
                    <a:pt x="582" y="1"/>
                  </a:moveTo>
                  <a:lnTo>
                    <a:pt x="400" y="483"/>
                  </a:lnTo>
                  <a:lnTo>
                    <a:pt x="233" y="965"/>
                  </a:lnTo>
                  <a:lnTo>
                    <a:pt x="100" y="1447"/>
                  </a:lnTo>
                  <a:lnTo>
                    <a:pt x="1" y="1945"/>
                  </a:lnTo>
                  <a:lnTo>
                    <a:pt x="1" y="1962"/>
                  </a:lnTo>
                  <a:lnTo>
                    <a:pt x="34" y="1978"/>
                  </a:lnTo>
                  <a:lnTo>
                    <a:pt x="134" y="1962"/>
                  </a:lnTo>
                  <a:lnTo>
                    <a:pt x="333" y="1912"/>
                  </a:lnTo>
                  <a:lnTo>
                    <a:pt x="300" y="2078"/>
                  </a:lnTo>
                  <a:lnTo>
                    <a:pt x="250" y="2344"/>
                  </a:lnTo>
                  <a:lnTo>
                    <a:pt x="267" y="2361"/>
                  </a:lnTo>
                  <a:lnTo>
                    <a:pt x="333" y="2377"/>
                  </a:lnTo>
                  <a:lnTo>
                    <a:pt x="416" y="2394"/>
                  </a:lnTo>
                  <a:lnTo>
                    <a:pt x="516" y="2411"/>
                  </a:lnTo>
                  <a:lnTo>
                    <a:pt x="599" y="2411"/>
                  </a:lnTo>
                  <a:lnTo>
                    <a:pt x="699" y="2377"/>
                  </a:lnTo>
                  <a:lnTo>
                    <a:pt x="782" y="2361"/>
                  </a:lnTo>
                  <a:lnTo>
                    <a:pt x="865" y="2311"/>
                  </a:lnTo>
                  <a:lnTo>
                    <a:pt x="931" y="2261"/>
                  </a:lnTo>
                  <a:lnTo>
                    <a:pt x="1015" y="2195"/>
                  </a:lnTo>
                  <a:lnTo>
                    <a:pt x="998" y="2178"/>
                  </a:lnTo>
                  <a:lnTo>
                    <a:pt x="981" y="2178"/>
                  </a:lnTo>
                  <a:lnTo>
                    <a:pt x="848" y="2244"/>
                  </a:lnTo>
                  <a:lnTo>
                    <a:pt x="682" y="2278"/>
                  </a:lnTo>
                  <a:lnTo>
                    <a:pt x="533" y="2294"/>
                  </a:lnTo>
                  <a:lnTo>
                    <a:pt x="366" y="2294"/>
                  </a:lnTo>
                  <a:lnTo>
                    <a:pt x="433" y="2028"/>
                  </a:lnTo>
                  <a:lnTo>
                    <a:pt x="466" y="1862"/>
                  </a:lnTo>
                  <a:lnTo>
                    <a:pt x="483" y="1779"/>
                  </a:lnTo>
                  <a:lnTo>
                    <a:pt x="317" y="1796"/>
                  </a:lnTo>
                  <a:lnTo>
                    <a:pt x="150" y="1829"/>
                  </a:lnTo>
                  <a:lnTo>
                    <a:pt x="267" y="1364"/>
                  </a:lnTo>
                  <a:lnTo>
                    <a:pt x="383" y="915"/>
                  </a:lnTo>
                  <a:lnTo>
                    <a:pt x="516" y="466"/>
                  </a:lnTo>
                  <a:lnTo>
                    <a:pt x="616" y="17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6691675" y="2319575"/>
              <a:ext cx="16650" cy="12075"/>
            </a:xfrm>
            <a:custGeom>
              <a:avLst/>
              <a:gdLst/>
              <a:ahLst/>
              <a:cxnLst/>
              <a:rect l="l" t="t" r="r" b="b"/>
              <a:pathLst>
                <a:path w="666" h="483" extrusionOk="0">
                  <a:moveTo>
                    <a:pt x="615" y="1"/>
                  </a:moveTo>
                  <a:lnTo>
                    <a:pt x="482" y="67"/>
                  </a:lnTo>
                  <a:lnTo>
                    <a:pt x="316" y="117"/>
                  </a:lnTo>
                  <a:lnTo>
                    <a:pt x="167" y="150"/>
                  </a:lnTo>
                  <a:lnTo>
                    <a:pt x="0" y="150"/>
                  </a:lnTo>
                  <a:lnTo>
                    <a:pt x="50" y="233"/>
                  </a:lnTo>
                  <a:lnTo>
                    <a:pt x="117" y="316"/>
                  </a:lnTo>
                  <a:lnTo>
                    <a:pt x="200" y="383"/>
                  </a:lnTo>
                  <a:lnTo>
                    <a:pt x="283" y="433"/>
                  </a:lnTo>
                  <a:lnTo>
                    <a:pt x="383" y="483"/>
                  </a:lnTo>
                  <a:lnTo>
                    <a:pt x="499" y="483"/>
                  </a:lnTo>
                  <a:lnTo>
                    <a:pt x="549" y="466"/>
                  </a:lnTo>
                  <a:lnTo>
                    <a:pt x="582" y="449"/>
                  </a:lnTo>
                  <a:lnTo>
                    <a:pt x="615" y="416"/>
                  </a:lnTo>
                  <a:lnTo>
                    <a:pt x="649" y="366"/>
                  </a:lnTo>
                  <a:lnTo>
                    <a:pt x="665" y="283"/>
                  </a:lnTo>
                  <a:lnTo>
                    <a:pt x="665" y="183"/>
                  </a:lnTo>
                  <a:lnTo>
                    <a:pt x="649" y="100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6698725" y="2324150"/>
              <a:ext cx="9600" cy="7500"/>
            </a:xfrm>
            <a:custGeom>
              <a:avLst/>
              <a:gdLst/>
              <a:ahLst/>
              <a:cxnLst/>
              <a:rect l="l" t="t" r="r" b="b"/>
              <a:pathLst>
                <a:path w="384" h="300" extrusionOk="0">
                  <a:moveTo>
                    <a:pt x="317" y="0"/>
                  </a:moveTo>
                  <a:lnTo>
                    <a:pt x="250" y="17"/>
                  </a:lnTo>
                  <a:lnTo>
                    <a:pt x="200" y="34"/>
                  </a:lnTo>
                  <a:lnTo>
                    <a:pt x="151" y="67"/>
                  </a:lnTo>
                  <a:lnTo>
                    <a:pt x="101" y="100"/>
                  </a:lnTo>
                  <a:lnTo>
                    <a:pt x="51" y="150"/>
                  </a:lnTo>
                  <a:lnTo>
                    <a:pt x="18" y="200"/>
                  </a:lnTo>
                  <a:lnTo>
                    <a:pt x="1" y="250"/>
                  </a:lnTo>
                  <a:lnTo>
                    <a:pt x="101" y="300"/>
                  </a:lnTo>
                  <a:lnTo>
                    <a:pt x="217" y="300"/>
                  </a:lnTo>
                  <a:lnTo>
                    <a:pt x="267" y="283"/>
                  </a:lnTo>
                  <a:lnTo>
                    <a:pt x="300" y="266"/>
                  </a:lnTo>
                  <a:lnTo>
                    <a:pt x="333" y="233"/>
                  </a:lnTo>
                  <a:lnTo>
                    <a:pt x="367" y="183"/>
                  </a:lnTo>
                  <a:lnTo>
                    <a:pt x="383" y="10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6665500" y="2197000"/>
              <a:ext cx="135075" cy="105575"/>
            </a:xfrm>
            <a:custGeom>
              <a:avLst/>
              <a:gdLst/>
              <a:ahLst/>
              <a:cxnLst/>
              <a:rect l="l" t="t" r="r" b="b"/>
              <a:pathLst>
                <a:path w="5403" h="4223" extrusionOk="0">
                  <a:moveTo>
                    <a:pt x="2726" y="0"/>
                  </a:moveTo>
                  <a:lnTo>
                    <a:pt x="2493" y="17"/>
                  </a:lnTo>
                  <a:lnTo>
                    <a:pt x="2277" y="50"/>
                  </a:lnTo>
                  <a:lnTo>
                    <a:pt x="2078" y="83"/>
                  </a:lnTo>
                  <a:lnTo>
                    <a:pt x="1912" y="117"/>
                  </a:lnTo>
                  <a:lnTo>
                    <a:pt x="1679" y="200"/>
                  </a:lnTo>
                  <a:lnTo>
                    <a:pt x="1579" y="216"/>
                  </a:lnTo>
                  <a:lnTo>
                    <a:pt x="1446" y="266"/>
                  </a:lnTo>
                  <a:lnTo>
                    <a:pt x="1297" y="333"/>
                  </a:lnTo>
                  <a:lnTo>
                    <a:pt x="1180" y="399"/>
                  </a:lnTo>
                  <a:lnTo>
                    <a:pt x="1064" y="466"/>
                  </a:lnTo>
                  <a:lnTo>
                    <a:pt x="848" y="632"/>
                  </a:lnTo>
                  <a:lnTo>
                    <a:pt x="665" y="815"/>
                  </a:lnTo>
                  <a:lnTo>
                    <a:pt x="499" y="1014"/>
                  </a:lnTo>
                  <a:lnTo>
                    <a:pt x="383" y="1230"/>
                  </a:lnTo>
                  <a:lnTo>
                    <a:pt x="266" y="1446"/>
                  </a:lnTo>
                  <a:lnTo>
                    <a:pt x="183" y="1662"/>
                  </a:lnTo>
                  <a:lnTo>
                    <a:pt x="133" y="1879"/>
                  </a:lnTo>
                  <a:lnTo>
                    <a:pt x="83" y="2078"/>
                  </a:lnTo>
                  <a:lnTo>
                    <a:pt x="17" y="2410"/>
                  </a:lnTo>
                  <a:lnTo>
                    <a:pt x="0" y="2660"/>
                  </a:lnTo>
                  <a:lnTo>
                    <a:pt x="0" y="2743"/>
                  </a:lnTo>
                  <a:lnTo>
                    <a:pt x="250" y="2593"/>
                  </a:lnTo>
                  <a:lnTo>
                    <a:pt x="499" y="2410"/>
                  </a:lnTo>
                  <a:lnTo>
                    <a:pt x="715" y="2211"/>
                  </a:lnTo>
                  <a:lnTo>
                    <a:pt x="931" y="1995"/>
                  </a:lnTo>
                  <a:lnTo>
                    <a:pt x="1114" y="1746"/>
                  </a:lnTo>
                  <a:lnTo>
                    <a:pt x="1263" y="1496"/>
                  </a:lnTo>
                  <a:lnTo>
                    <a:pt x="1396" y="1230"/>
                  </a:lnTo>
                  <a:lnTo>
                    <a:pt x="1513" y="948"/>
                  </a:lnTo>
                  <a:lnTo>
                    <a:pt x="1529" y="1114"/>
                  </a:lnTo>
                  <a:lnTo>
                    <a:pt x="1579" y="1280"/>
                  </a:lnTo>
                  <a:lnTo>
                    <a:pt x="1629" y="1430"/>
                  </a:lnTo>
                  <a:lnTo>
                    <a:pt x="1696" y="1563"/>
                  </a:lnTo>
                  <a:lnTo>
                    <a:pt x="1762" y="1696"/>
                  </a:lnTo>
                  <a:lnTo>
                    <a:pt x="1845" y="1829"/>
                  </a:lnTo>
                  <a:lnTo>
                    <a:pt x="2028" y="2061"/>
                  </a:lnTo>
                  <a:lnTo>
                    <a:pt x="2227" y="2261"/>
                  </a:lnTo>
                  <a:lnTo>
                    <a:pt x="2444" y="2427"/>
                  </a:lnTo>
                  <a:lnTo>
                    <a:pt x="2676" y="2577"/>
                  </a:lnTo>
                  <a:lnTo>
                    <a:pt x="2909" y="2710"/>
                  </a:lnTo>
                  <a:lnTo>
                    <a:pt x="3125" y="2809"/>
                  </a:lnTo>
                  <a:lnTo>
                    <a:pt x="3341" y="2892"/>
                  </a:lnTo>
                  <a:lnTo>
                    <a:pt x="3557" y="2959"/>
                  </a:lnTo>
                  <a:lnTo>
                    <a:pt x="3723" y="3009"/>
                  </a:lnTo>
                  <a:lnTo>
                    <a:pt x="3989" y="3059"/>
                  </a:lnTo>
                  <a:lnTo>
                    <a:pt x="4089" y="3075"/>
                  </a:lnTo>
                  <a:lnTo>
                    <a:pt x="4139" y="3275"/>
                  </a:lnTo>
                  <a:lnTo>
                    <a:pt x="4189" y="3458"/>
                  </a:lnTo>
                  <a:lnTo>
                    <a:pt x="4255" y="3674"/>
                  </a:lnTo>
                  <a:lnTo>
                    <a:pt x="4355" y="3890"/>
                  </a:lnTo>
                  <a:lnTo>
                    <a:pt x="4421" y="3989"/>
                  </a:lnTo>
                  <a:lnTo>
                    <a:pt x="4488" y="4073"/>
                  </a:lnTo>
                  <a:lnTo>
                    <a:pt x="4554" y="4139"/>
                  </a:lnTo>
                  <a:lnTo>
                    <a:pt x="4638" y="4189"/>
                  </a:lnTo>
                  <a:lnTo>
                    <a:pt x="4721" y="4222"/>
                  </a:lnTo>
                  <a:lnTo>
                    <a:pt x="4820" y="4205"/>
                  </a:lnTo>
                  <a:lnTo>
                    <a:pt x="4903" y="4189"/>
                  </a:lnTo>
                  <a:lnTo>
                    <a:pt x="4970" y="4122"/>
                  </a:lnTo>
                  <a:lnTo>
                    <a:pt x="5053" y="4023"/>
                  </a:lnTo>
                  <a:lnTo>
                    <a:pt x="5136" y="3890"/>
                  </a:lnTo>
                  <a:lnTo>
                    <a:pt x="5203" y="3740"/>
                  </a:lnTo>
                  <a:lnTo>
                    <a:pt x="5269" y="3557"/>
                  </a:lnTo>
                  <a:lnTo>
                    <a:pt x="5336" y="3358"/>
                  </a:lnTo>
                  <a:lnTo>
                    <a:pt x="5369" y="3125"/>
                  </a:lnTo>
                  <a:lnTo>
                    <a:pt x="5402" y="2892"/>
                  </a:lnTo>
                  <a:lnTo>
                    <a:pt x="5402" y="2643"/>
                  </a:lnTo>
                  <a:lnTo>
                    <a:pt x="5369" y="2361"/>
                  </a:lnTo>
                  <a:lnTo>
                    <a:pt x="5319" y="2095"/>
                  </a:lnTo>
                  <a:lnTo>
                    <a:pt x="5236" y="1812"/>
                  </a:lnTo>
                  <a:lnTo>
                    <a:pt x="5120" y="1513"/>
                  </a:lnTo>
                  <a:lnTo>
                    <a:pt x="4953" y="1230"/>
                  </a:lnTo>
                  <a:lnTo>
                    <a:pt x="4754" y="931"/>
                  </a:lnTo>
                  <a:lnTo>
                    <a:pt x="4638" y="798"/>
                  </a:lnTo>
                  <a:lnTo>
                    <a:pt x="4521" y="682"/>
                  </a:lnTo>
                  <a:lnTo>
                    <a:pt x="4405" y="565"/>
                  </a:lnTo>
                  <a:lnTo>
                    <a:pt x="4272" y="466"/>
                  </a:lnTo>
                  <a:lnTo>
                    <a:pt x="4156" y="383"/>
                  </a:lnTo>
                  <a:lnTo>
                    <a:pt x="4023" y="300"/>
                  </a:lnTo>
                  <a:lnTo>
                    <a:pt x="3757" y="183"/>
                  </a:lnTo>
                  <a:lnTo>
                    <a:pt x="3491" y="83"/>
                  </a:lnTo>
                  <a:lnTo>
                    <a:pt x="3225" y="34"/>
                  </a:lnTo>
                  <a:lnTo>
                    <a:pt x="2975" y="17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6702900" y="2217350"/>
              <a:ext cx="53625" cy="57375"/>
            </a:xfrm>
            <a:custGeom>
              <a:avLst/>
              <a:gdLst/>
              <a:ahLst/>
              <a:cxnLst/>
              <a:rect l="l" t="t" r="r" b="b"/>
              <a:pathLst>
                <a:path w="2145" h="2295" extrusionOk="0">
                  <a:moveTo>
                    <a:pt x="0" y="1"/>
                  </a:moveTo>
                  <a:lnTo>
                    <a:pt x="0" y="217"/>
                  </a:lnTo>
                  <a:lnTo>
                    <a:pt x="17" y="433"/>
                  </a:lnTo>
                  <a:lnTo>
                    <a:pt x="67" y="632"/>
                  </a:lnTo>
                  <a:lnTo>
                    <a:pt x="133" y="848"/>
                  </a:lnTo>
                  <a:lnTo>
                    <a:pt x="233" y="1048"/>
                  </a:lnTo>
                  <a:lnTo>
                    <a:pt x="333" y="1231"/>
                  </a:lnTo>
                  <a:lnTo>
                    <a:pt x="466" y="1414"/>
                  </a:lnTo>
                  <a:lnTo>
                    <a:pt x="598" y="1580"/>
                  </a:lnTo>
                  <a:lnTo>
                    <a:pt x="765" y="1713"/>
                  </a:lnTo>
                  <a:lnTo>
                    <a:pt x="848" y="1796"/>
                  </a:lnTo>
                  <a:lnTo>
                    <a:pt x="948" y="1862"/>
                  </a:lnTo>
                  <a:lnTo>
                    <a:pt x="1130" y="1979"/>
                  </a:lnTo>
                  <a:lnTo>
                    <a:pt x="1313" y="2062"/>
                  </a:lnTo>
                  <a:lnTo>
                    <a:pt x="1413" y="2112"/>
                  </a:lnTo>
                  <a:lnTo>
                    <a:pt x="1513" y="2145"/>
                  </a:lnTo>
                  <a:lnTo>
                    <a:pt x="1729" y="2211"/>
                  </a:lnTo>
                  <a:lnTo>
                    <a:pt x="2144" y="2294"/>
                  </a:lnTo>
                  <a:lnTo>
                    <a:pt x="1745" y="2162"/>
                  </a:lnTo>
                  <a:lnTo>
                    <a:pt x="1546" y="2062"/>
                  </a:lnTo>
                  <a:lnTo>
                    <a:pt x="1463" y="2029"/>
                  </a:lnTo>
                  <a:lnTo>
                    <a:pt x="1363" y="1979"/>
                  </a:lnTo>
                  <a:lnTo>
                    <a:pt x="1180" y="1879"/>
                  </a:lnTo>
                  <a:lnTo>
                    <a:pt x="1097" y="1812"/>
                  </a:lnTo>
                  <a:lnTo>
                    <a:pt x="1014" y="1763"/>
                  </a:lnTo>
                  <a:lnTo>
                    <a:pt x="931" y="1696"/>
                  </a:lnTo>
                  <a:lnTo>
                    <a:pt x="848" y="1630"/>
                  </a:lnTo>
                  <a:lnTo>
                    <a:pt x="698" y="1480"/>
                  </a:lnTo>
                  <a:lnTo>
                    <a:pt x="565" y="1330"/>
                  </a:lnTo>
                  <a:lnTo>
                    <a:pt x="432" y="1164"/>
                  </a:lnTo>
                  <a:lnTo>
                    <a:pt x="333" y="981"/>
                  </a:lnTo>
                  <a:lnTo>
                    <a:pt x="233" y="799"/>
                  </a:lnTo>
                  <a:lnTo>
                    <a:pt x="150" y="616"/>
                  </a:lnTo>
                  <a:lnTo>
                    <a:pt x="83" y="416"/>
                  </a:lnTo>
                  <a:lnTo>
                    <a:pt x="33" y="2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6659250" y="2270950"/>
              <a:ext cx="29525" cy="43250"/>
            </a:xfrm>
            <a:custGeom>
              <a:avLst/>
              <a:gdLst/>
              <a:ahLst/>
              <a:cxnLst/>
              <a:rect l="l" t="t" r="r" b="b"/>
              <a:pathLst>
                <a:path w="1181" h="1730" extrusionOk="0">
                  <a:moveTo>
                    <a:pt x="716" y="117"/>
                  </a:moveTo>
                  <a:lnTo>
                    <a:pt x="799" y="150"/>
                  </a:lnTo>
                  <a:lnTo>
                    <a:pt x="882" y="200"/>
                  </a:lnTo>
                  <a:lnTo>
                    <a:pt x="948" y="283"/>
                  </a:lnTo>
                  <a:lnTo>
                    <a:pt x="998" y="383"/>
                  </a:lnTo>
                  <a:lnTo>
                    <a:pt x="1031" y="500"/>
                  </a:lnTo>
                  <a:lnTo>
                    <a:pt x="1065" y="632"/>
                  </a:lnTo>
                  <a:lnTo>
                    <a:pt x="1065" y="782"/>
                  </a:lnTo>
                  <a:lnTo>
                    <a:pt x="1048" y="932"/>
                  </a:lnTo>
                  <a:lnTo>
                    <a:pt x="1015" y="1081"/>
                  </a:lnTo>
                  <a:lnTo>
                    <a:pt x="965" y="1214"/>
                  </a:lnTo>
                  <a:lnTo>
                    <a:pt x="915" y="1331"/>
                  </a:lnTo>
                  <a:lnTo>
                    <a:pt x="832" y="1447"/>
                  </a:lnTo>
                  <a:lnTo>
                    <a:pt x="749" y="1530"/>
                  </a:lnTo>
                  <a:lnTo>
                    <a:pt x="666" y="1580"/>
                  </a:lnTo>
                  <a:lnTo>
                    <a:pt x="583" y="1613"/>
                  </a:lnTo>
                  <a:lnTo>
                    <a:pt x="483" y="1613"/>
                  </a:lnTo>
                  <a:lnTo>
                    <a:pt x="400" y="1580"/>
                  </a:lnTo>
                  <a:lnTo>
                    <a:pt x="317" y="1530"/>
                  </a:lnTo>
                  <a:lnTo>
                    <a:pt x="250" y="1447"/>
                  </a:lnTo>
                  <a:lnTo>
                    <a:pt x="200" y="1347"/>
                  </a:lnTo>
                  <a:lnTo>
                    <a:pt x="151" y="1231"/>
                  </a:lnTo>
                  <a:lnTo>
                    <a:pt x="134" y="1098"/>
                  </a:lnTo>
                  <a:lnTo>
                    <a:pt x="117" y="948"/>
                  </a:lnTo>
                  <a:lnTo>
                    <a:pt x="134" y="799"/>
                  </a:lnTo>
                  <a:lnTo>
                    <a:pt x="167" y="649"/>
                  </a:lnTo>
                  <a:lnTo>
                    <a:pt x="217" y="516"/>
                  </a:lnTo>
                  <a:lnTo>
                    <a:pt x="283" y="383"/>
                  </a:lnTo>
                  <a:lnTo>
                    <a:pt x="350" y="283"/>
                  </a:lnTo>
                  <a:lnTo>
                    <a:pt x="433" y="200"/>
                  </a:lnTo>
                  <a:lnTo>
                    <a:pt x="516" y="150"/>
                  </a:lnTo>
                  <a:lnTo>
                    <a:pt x="616" y="117"/>
                  </a:lnTo>
                  <a:close/>
                  <a:moveTo>
                    <a:pt x="599" y="1"/>
                  </a:moveTo>
                  <a:lnTo>
                    <a:pt x="483" y="34"/>
                  </a:lnTo>
                  <a:lnTo>
                    <a:pt x="367" y="101"/>
                  </a:lnTo>
                  <a:lnTo>
                    <a:pt x="267" y="200"/>
                  </a:lnTo>
                  <a:lnTo>
                    <a:pt x="184" y="317"/>
                  </a:lnTo>
                  <a:lnTo>
                    <a:pt x="101" y="450"/>
                  </a:lnTo>
                  <a:lnTo>
                    <a:pt x="51" y="616"/>
                  </a:lnTo>
                  <a:lnTo>
                    <a:pt x="18" y="782"/>
                  </a:lnTo>
                  <a:lnTo>
                    <a:pt x="1" y="948"/>
                  </a:lnTo>
                  <a:lnTo>
                    <a:pt x="18" y="1131"/>
                  </a:lnTo>
                  <a:lnTo>
                    <a:pt x="51" y="1281"/>
                  </a:lnTo>
                  <a:lnTo>
                    <a:pt x="101" y="1414"/>
                  </a:lnTo>
                  <a:lnTo>
                    <a:pt x="167" y="1530"/>
                  </a:lnTo>
                  <a:lnTo>
                    <a:pt x="250" y="1630"/>
                  </a:lnTo>
                  <a:lnTo>
                    <a:pt x="350" y="1696"/>
                  </a:lnTo>
                  <a:lnTo>
                    <a:pt x="466" y="1729"/>
                  </a:lnTo>
                  <a:lnTo>
                    <a:pt x="583" y="1729"/>
                  </a:lnTo>
                  <a:lnTo>
                    <a:pt x="699" y="1696"/>
                  </a:lnTo>
                  <a:lnTo>
                    <a:pt x="815" y="1630"/>
                  </a:lnTo>
                  <a:lnTo>
                    <a:pt x="915" y="1547"/>
                  </a:lnTo>
                  <a:lnTo>
                    <a:pt x="998" y="1414"/>
                  </a:lnTo>
                  <a:lnTo>
                    <a:pt x="1081" y="1281"/>
                  </a:lnTo>
                  <a:lnTo>
                    <a:pt x="1131" y="1131"/>
                  </a:lnTo>
                  <a:lnTo>
                    <a:pt x="1164" y="948"/>
                  </a:lnTo>
                  <a:lnTo>
                    <a:pt x="1181" y="782"/>
                  </a:lnTo>
                  <a:lnTo>
                    <a:pt x="1164" y="616"/>
                  </a:lnTo>
                  <a:lnTo>
                    <a:pt x="1131" y="450"/>
                  </a:lnTo>
                  <a:lnTo>
                    <a:pt x="1081" y="317"/>
                  </a:lnTo>
                  <a:lnTo>
                    <a:pt x="1015" y="200"/>
                  </a:lnTo>
                  <a:lnTo>
                    <a:pt x="932" y="101"/>
                  </a:lnTo>
                  <a:lnTo>
                    <a:pt x="832" y="34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6699150" y="2277600"/>
              <a:ext cx="43650" cy="43675"/>
            </a:xfrm>
            <a:custGeom>
              <a:avLst/>
              <a:gdLst/>
              <a:ahLst/>
              <a:cxnLst/>
              <a:rect l="l" t="t" r="r" b="b"/>
              <a:pathLst>
                <a:path w="1746" h="1747" extrusionOk="0">
                  <a:moveTo>
                    <a:pt x="898" y="117"/>
                  </a:moveTo>
                  <a:lnTo>
                    <a:pt x="1048" y="134"/>
                  </a:lnTo>
                  <a:lnTo>
                    <a:pt x="1181" y="184"/>
                  </a:lnTo>
                  <a:lnTo>
                    <a:pt x="1314" y="250"/>
                  </a:lnTo>
                  <a:lnTo>
                    <a:pt x="1430" y="333"/>
                  </a:lnTo>
                  <a:lnTo>
                    <a:pt x="1513" y="450"/>
                  </a:lnTo>
                  <a:lnTo>
                    <a:pt x="1580" y="566"/>
                  </a:lnTo>
                  <a:lnTo>
                    <a:pt x="1629" y="699"/>
                  </a:lnTo>
                  <a:lnTo>
                    <a:pt x="1646" y="832"/>
                  </a:lnTo>
                  <a:lnTo>
                    <a:pt x="1629" y="981"/>
                  </a:lnTo>
                  <a:lnTo>
                    <a:pt x="1613" y="1048"/>
                  </a:lnTo>
                  <a:lnTo>
                    <a:pt x="1563" y="1181"/>
                  </a:lnTo>
                  <a:lnTo>
                    <a:pt x="1496" y="1314"/>
                  </a:lnTo>
                  <a:lnTo>
                    <a:pt x="1397" y="1430"/>
                  </a:lnTo>
                  <a:lnTo>
                    <a:pt x="1280" y="1513"/>
                  </a:lnTo>
                  <a:lnTo>
                    <a:pt x="1147" y="1580"/>
                  </a:lnTo>
                  <a:lnTo>
                    <a:pt x="1014" y="1613"/>
                  </a:lnTo>
                  <a:lnTo>
                    <a:pt x="865" y="1630"/>
                  </a:lnTo>
                  <a:lnTo>
                    <a:pt x="699" y="1613"/>
                  </a:lnTo>
                  <a:lnTo>
                    <a:pt x="566" y="1563"/>
                  </a:lnTo>
                  <a:lnTo>
                    <a:pt x="433" y="1480"/>
                  </a:lnTo>
                  <a:lnTo>
                    <a:pt x="316" y="1397"/>
                  </a:lnTo>
                  <a:lnTo>
                    <a:pt x="233" y="1281"/>
                  </a:lnTo>
                  <a:lnTo>
                    <a:pt x="167" y="1148"/>
                  </a:lnTo>
                  <a:lnTo>
                    <a:pt x="134" y="998"/>
                  </a:lnTo>
                  <a:lnTo>
                    <a:pt x="117" y="849"/>
                  </a:lnTo>
                  <a:lnTo>
                    <a:pt x="134" y="699"/>
                  </a:lnTo>
                  <a:lnTo>
                    <a:pt x="183" y="549"/>
                  </a:lnTo>
                  <a:lnTo>
                    <a:pt x="266" y="433"/>
                  </a:lnTo>
                  <a:lnTo>
                    <a:pt x="366" y="317"/>
                  </a:lnTo>
                  <a:lnTo>
                    <a:pt x="466" y="234"/>
                  </a:lnTo>
                  <a:lnTo>
                    <a:pt x="599" y="167"/>
                  </a:lnTo>
                  <a:lnTo>
                    <a:pt x="748" y="117"/>
                  </a:lnTo>
                  <a:close/>
                  <a:moveTo>
                    <a:pt x="765" y="1"/>
                  </a:moveTo>
                  <a:lnTo>
                    <a:pt x="599" y="34"/>
                  </a:lnTo>
                  <a:lnTo>
                    <a:pt x="449" y="101"/>
                  </a:lnTo>
                  <a:lnTo>
                    <a:pt x="300" y="200"/>
                  </a:lnTo>
                  <a:lnTo>
                    <a:pt x="183" y="317"/>
                  </a:lnTo>
                  <a:lnTo>
                    <a:pt x="100" y="466"/>
                  </a:lnTo>
                  <a:lnTo>
                    <a:pt x="34" y="632"/>
                  </a:lnTo>
                  <a:lnTo>
                    <a:pt x="1" y="799"/>
                  </a:lnTo>
                  <a:lnTo>
                    <a:pt x="1" y="981"/>
                  </a:lnTo>
                  <a:lnTo>
                    <a:pt x="50" y="1148"/>
                  </a:lnTo>
                  <a:lnTo>
                    <a:pt x="117" y="1297"/>
                  </a:lnTo>
                  <a:lnTo>
                    <a:pt x="217" y="1447"/>
                  </a:lnTo>
                  <a:lnTo>
                    <a:pt x="333" y="1563"/>
                  </a:lnTo>
                  <a:lnTo>
                    <a:pt x="466" y="1646"/>
                  </a:lnTo>
                  <a:lnTo>
                    <a:pt x="632" y="1713"/>
                  </a:lnTo>
                  <a:lnTo>
                    <a:pt x="815" y="1746"/>
                  </a:lnTo>
                  <a:lnTo>
                    <a:pt x="981" y="1746"/>
                  </a:lnTo>
                  <a:lnTo>
                    <a:pt x="1147" y="1713"/>
                  </a:lnTo>
                  <a:lnTo>
                    <a:pt x="1297" y="1663"/>
                  </a:lnTo>
                  <a:lnTo>
                    <a:pt x="1430" y="1563"/>
                  </a:lnTo>
                  <a:lnTo>
                    <a:pt x="1546" y="1447"/>
                  </a:lnTo>
                  <a:lnTo>
                    <a:pt x="1646" y="1314"/>
                  </a:lnTo>
                  <a:lnTo>
                    <a:pt x="1713" y="1164"/>
                  </a:lnTo>
                  <a:lnTo>
                    <a:pt x="1746" y="998"/>
                  </a:lnTo>
                  <a:lnTo>
                    <a:pt x="1746" y="932"/>
                  </a:lnTo>
                  <a:lnTo>
                    <a:pt x="1746" y="765"/>
                  </a:lnTo>
                  <a:lnTo>
                    <a:pt x="1713" y="599"/>
                  </a:lnTo>
                  <a:lnTo>
                    <a:pt x="1646" y="433"/>
                  </a:lnTo>
                  <a:lnTo>
                    <a:pt x="1546" y="300"/>
                  </a:lnTo>
                  <a:lnTo>
                    <a:pt x="1430" y="184"/>
                  </a:lnTo>
                  <a:lnTo>
                    <a:pt x="1280" y="84"/>
                  </a:lnTo>
                  <a:lnTo>
                    <a:pt x="1114" y="34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6686675" y="2288825"/>
              <a:ext cx="18325" cy="6250"/>
            </a:xfrm>
            <a:custGeom>
              <a:avLst/>
              <a:gdLst/>
              <a:ahLst/>
              <a:cxnLst/>
              <a:rect l="l" t="t" r="r" b="b"/>
              <a:pathLst>
                <a:path w="733" h="250" extrusionOk="0">
                  <a:moveTo>
                    <a:pt x="101" y="1"/>
                  </a:moveTo>
                  <a:lnTo>
                    <a:pt x="51" y="17"/>
                  </a:lnTo>
                  <a:lnTo>
                    <a:pt x="1" y="50"/>
                  </a:lnTo>
                  <a:lnTo>
                    <a:pt x="51" y="150"/>
                  </a:lnTo>
                  <a:lnTo>
                    <a:pt x="84" y="134"/>
                  </a:lnTo>
                  <a:lnTo>
                    <a:pt x="217" y="117"/>
                  </a:lnTo>
                  <a:lnTo>
                    <a:pt x="300" y="117"/>
                  </a:lnTo>
                  <a:lnTo>
                    <a:pt x="400" y="134"/>
                  </a:lnTo>
                  <a:lnTo>
                    <a:pt x="533" y="183"/>
                  </a:lnTo>
                  <a:lnTo>
                    <a:pt x="682" y="250"/>
                  </a:lnTo>
                  <a:lnTo>
                    <a:pt x="732" y="150"/>
                  </a:lnTo>
                  <a:lnTo>
                    <a:pt x="566" y="67"/>
                  </a:lnTo>
                  <a:lnTo>
                    <a:pt x="416" y="1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6741525" y="2296725"/>
              <a:ext cx="69000" cy="12075"/>
            </a:xfrm>
            <a:custGeom>
              <a:avLst/>
              <a:gdLst/>
              <a:ahLst/>
              <a:cxnLst/>
              <a:rect l="l" t="t" r="r" b="b"/>
              <a:pathLst>
                <a:path w="2760" h="483" extrusionOk="0">
                  <a:moveTo>
                    <a:pt x="1680" y="0"/>
                  </a:moveTo>
                  <a:lnTo>
                    <a:pt x="998" y="17"/>
                  </a:lnTo>
                  <a:lnTo>
                    <a:pt x="1" y="50"/>
                  </a:lnTo>
                  <a:lnTo>
                    <a:pt x="1" y="167"/>
                  </a:lnTo>
                  <a:lnTo>
                    <a:pt x="1231" y="117"/>
                  </a:lnTo>
                  <a:lnTo>
                    <a:pt x="2079" y="117"/>
                  </a:lnTo>
                  <a:lnTo>
                    <a:pt x="2245" y="183"/>
                  </a:lnTo>
                  <a:lnTo>
                    <a:pt x="2394" y="266"/>
                  </a:lnTo>
                  <a:lnTo>
                    <a:pt x="2544" y="366"/>
                  </a:lnTo>
                  <a:lnTo>
                    <a:pt x="2694" y="482"/>
                  </a:lnTo>
                  <a:lnTo>
                    <a:pt x="2760" y="383"/>
                  </a:lnTo>
                  <a:lnTo>
                    <a:pt x="2660" y="316"/>
                  </a:lnTo>
                  <a:lnTo>
                    <a:pt x="2477" y="183"/>
                  </a:lnTo>
                  <a:lnTo>
                    <a:pt x="2261" y="50"/>
                  </a:lnTo>
                  <a:lnTo>
                    <a:pt x="2162" y="1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6773525" y="2290900"/>
              <a:ext cx="34925" cy="45325"/>
            </a:xfrm>
            <a:custGeom>
              <a:avLst/>
              <a:gdLst/>
              <a:ahLst/>
              <a:cxnLst/>
              <a:rect l="l" t="t" r="r" b="b"/>
              <a:pathLst>
                <a:path w="1397" h="1813" extrusionOk="0">
                  <a:moveTo>
                    <a:pt x="1081" y="1"/>
                  </a:moveTo>
                  <a:lnTo>
                    <a:pt x="981" y="17"/>
                  </a:lnTo>
                  <a:lnTo>
                    <a:pt x="898" y="51"/>
                  </a:lnTo>
                  <a:lnTo>
                    <a:pt x="815" y="84"/>
                  </a:lnTo>
                  <a:lnTo>
                    <a:pt x="715" y="150"/>
                  </a:lnTo>
                  <a:lnTo>
                    <a:pt x="549" y="283"/>
                  </a:lnTo>
                  <a:lnTo>
                    <a:pt x="400" y="433"/>
                  </a:lnTo>
                  <a:lnTo>
                    <a:pt x="283" y="582"/>
                  </a:lnTo>
                  <a:lnTo>
                    <a:pt x="167" y="715"/>
                  </a:lnTo>
                  <a:lnTo>
                    <a:pt x="1" y="1497"/>
                  </a:lnTo>
                  <a:lnTo>
                    <a:pt x="17" y="1513"/>
                  </a:lnTo>
                  <a:lnTo>
                    <a:pt x="67" y="1596"/>
                  </a:lnTo>
                  <a:lnTo>
                    <a:pt x="117" y="1679"/>
                  </a:lnTo>
                  <a:lnTo>
                    <a:pt x="200" y="1729"/>
                  </a:lnTo>
                  <a:lnTo>
                    <a:pt x="283" y="1779"/>
                  </a:lnTo>
                  <a:lnTo>
                    <a:pt x="383" y="1796"/>
                  </a:lnTo>
                  <a:lnTo>
                    <a:pt x="466" y="1812"/>
                  </a:lnTo>
                  <a:lnTo>
                    <a:pt x="566" y="1796"/>
                  </a:lnTo>
                  <a:lnTo>
                    <a:pt x="666" y="1763"/>
                  </a:lnTo>
                  <a:lnTo>
                    <a:pt x="749" y="1729"/>
                  </a:lnTo>
                  <a:lnTo>
                    <a:pt x="848" y="1646"/>
                  </a:lnTo>
                  <a:lnTo>
                    <a:pt x="932" y="1563"/>
                  </a:lnTo>
                  <a:lnTo>
                    <a:pt x="1015" y="1463"/>
                  </a:lnTo>
                  <a:lnTo>
                    <a:pt x="1098" y="1330"/>
                  </a:lnTo>
                  <a:lnTo>
                    <a:pt x="1164" y="1197"/>
                  </a:lnTo>
                  <a:lnTo>
                    <a:pt x="1231" y="1064"/>
                  </a:lnTo>
                  <a:lnTo>
                    <a:pt x="1281" y="915"/>
                  </a:lnTo>
                  <a:lnTo>
                    <a:pt x="1330" y="782"/>
                  </a:lnTo>
                  <a:lnTo>
                    <a:pt x="1364" y="632"/>
                  </a:lnTo>
                  <a:lnTo>
                    <a:pt x="1380" y="499"/>
                  </a:lnTo>
                  <a:lnTo>
                    <a:pt x="1397" y="383"/>
                  </a:lnTo>
                  <a:lnTo>
                    <a:pt x="1380" y="267"/>
                  </a:lnTo>
                  <a:lnTo>
                    <a:pt x="1347" y="167"/>
                  </a:lnTo>
                  <a:lnTo>
                    <a:pt x="1297" y="84"/>
                  </a:lnTo>
                  <a:lnTo>
                    <a:pt x="1231" y="3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6780600" y="2301300"/>
              <a:ext cx="19975" cy="27450"/>
            </a:xfrm>
            <a:custGeom>
              <a:avLst/>
              <a:gdLst/>
              <a:ahLst/>
              <a:cxnLst/>
              <a:rect l="l" t="t" r="r" b="b"/>
              <a:pathLst>
                <a:path w="799" h="1098" extrusionOk="0">
                  <a:moveTo>
                    <a:pt x="798" y="0"/>
                  </a:moveTo>
                  <a:lnTo>
                    <a:pt x="715" y="17"/>
                  </a:lnTo>
                  <a:lnTo>
                    <a:pt x="632" y="33"/>
                  </a:lnTo>
                  <a:lnTo>
                    <a:pt x="549" y="67"/>
                  </a:lnTo>
                  <a:lnTo>
                    <a:pt x="482" y="117"/>
                  </a:lnTo>
                  <a:lnTo>
                    <a:pt x="333" y="233"/>
                  </a:lnTo>
                  <a:lnTo>
                    <a:pt x="216" y="383"/>
                  </a:lnTo>
                  <a:lnTo>
                    <a:pt x="117" y="549"/>
                  </a:lnTo>
                  <a:lnTo>
                    <a:pt x="50" y="715"/>
                  </a:lnTo>
                  <a:lnTo>
                    <a:pt x="17" y="898"/>
                  </a:lnTo>
                  <a:lnTo>
                    <a:pt x="0" y="1064"/>
                  </a:lnTo>
                  <a:lnTo>
                    <a:pt x="0" y="1081"/>
                  </a:lnTo>
                  <a:lnTo>
                    <a:pt x="17" y="1097"/>
                  </a:lnTo>
                  <a:lnTo>
                    <a:pt x="34" y="1097"/>
                  </a:lnTo>
                  <a:lnTo>
                    <a:pt x="50" y="1081"/>
                  </a:lnTo>
                  <a:lnTo>
                    <a:pt x="133" y="948"/>
                  </a:lnTo>
                  <a:lnTo>
                    <a:pt x="216" y="815"/>
                  </a:lnTo>
                  <a:lnTo>
                    <a:pt x="283" y="748"/>
                  </a:lnTo>
                  <a:lnTo>
                    <a:pt x="366" y="698"/>
                  </a:lnTo>
                  <a:lnTo>
                    <a:pt x="466" y="682"/>
                  </a:lnTo>
                  <a:lnTo>
                    <a:pt x="565" y="698"/>
                  </a:lnTo>
                  <a:lnTo>
                    <a:pt x="532" y="682"/>
                  </a:lnTo>
                  <a:lnTo>
                    <a:pt x="482" y="665"/>
                  </a:lnTo>
                  <a:lnTo>
                    <a:pt x="416" y="648"/>
                  </a:lnTo>
                  <a:lnTo>
                    <a:pt x="316" y="648"/>
                  </a:lnTo>
                  <a:lnTo>
                    <a:pt x="266" y="665"/>
                  </a:lnTo>
                  <a:lnTo>
                    <a:pt x="216" y="698"/>
                  </a:lnTo>
                  <a:lnTo>
                    <a:pt x="183" y="732"/>
                  </a:lnTo>
                  <a:lnTo>
                    <a:pt x="150" y="781"/>
                  </a:lnTo>
                  <a:lnTo>
                    <a:pt x="183" y="648"/>
                  </a:lnTo>
                  <a:lnTo>
                    <a:pt x="250" y="532"/>
                  </a:lnTo>
                  <a:lnTo>
                    <a:pt x="316" y="416"/>
                  </a:lnTo>
                  <a:lnTo>
                    <a:pt x="399" y="316"/>
                  </a:lnTo>
                  <a:lnTo>
                    <a:pt x="482" y="216"/>
                  </a:lnTo>
                  <a:lnTo>
                    <a:pt x="582" y="133"/>
                  </a:lnTo>
                  <a:lnTo>
                    <a:pt x="682" y="6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6772700" y="2156700"/>
              <a:ext cx="62350" cy="64425"/>
            </a:xfrm>
            <a:custGeom>
              <a:avLst/>
              <a:gdLst/>
              <a:ahLst/>
              <a:cxnLst/>
              <a:rect l="l" t="t" r="r" b="b"/>
              <a:pathLst>
                <a:path w="2494" h="2577" extrusionOk="0">
                  <a:moveTo>
                    <a:pt x="1413" y="0"/>
                  </a:moveTo>
                  <a:lnTo>
                    <a:pt x="1230" y="17"/>
                  </a:lnTo>
                  <a:lnTo>
                    <a:pt x="1048" y="67"/>
                  </a:lnTo>
                  <a:lnTo>
                    <a:pt x="865" y="150"/>
                  </a:lnTo>
                  <a:lnTo>
                    <a:pt x="682" y="266"/>
                  </a:lnTo>
                  <a:lnTo>
                    <a:pt x="516" y="399"/>
                  </a:lnTo>
                  <a:lnTo>
                    <a:pt x="366" y="549"/>
                  </a:lnTo>
                  <a:lnTo>
                    <a:pt x="266" y="715"/>
                  </a:lnTo>
                  <a:lnTo>
                    <a:pt x="167" y="898"/>
                  </a:lnTo>
                  <a:lnTo>
                    <a:pt x="100" y="1080"/>
                  </a:lnTo>
                  <a:lnTo>
                    <a:pt x="50" y="1263"/>
                  </a:lnTo>
                  <a:lnTo>
                    <a:pt x="17" y="1446"/>
                  </a:lnTo>
                  <a:lnTo>
                    <a:pt x="0" y="1629"/>
                  </a:lnTo>
                  <a:lnTo>
                    <a:pt x="0" y="1795"/>
                  </a:lnTo>
                  <a:lnTo>
                    <a:pt x="17" y="1945"/>
                  </a:lnTo>
                  <a:lnTo>
                    <a:pt x="34" y="2094"/>
                  </a:lnTo>
                  <a:lnTo>
                    <a:pt x="67" y="2227"/>
                  </a:lnTo>
                  <a:lnTo>
                    <a:pt x="100" y="2344"/>
                  </a:lnTo>
                  <a:lnTo>
                    <a:pt x="150" y="2427"/>
                  </a:lnTo>
                  <a:lnTo>
                    <a:pt x="200" y="2493"/>
                  </a:lnTo>
                  <a:lnTo>
                    <a:pt x="233" y="2527"/>
                  </a:lnTo>
                  <a:lnTo>
                    <a:pt x="350" y="2560"/>
                  </a:lnTo>
                  <a:lnTo>
                    <a:pt x="482" y="2576"/>
                  </a:lnTo>
                  <a:lnTo>
                    <a:pt x="615" y="2576"/>
                  </a:lnTo>
                  <a:lnTo>
                    <a:pt x="765" y="2560"/>
                  </a:lnTo>
                  <a:lnTo>
                    <a:pt x="915" y="2543"/>
                  </a:lnTo>
                  <a:lnTo>
                    <a:pt x="1081" y="2510"/>
                  </a:lnTo>
                  <a:lnTo>
                    <a:pt x="1230" y="2460"/>
                  </a:lnTo>
                  <a:lnTo>
                    <a:pt x="1397" y="2394"/>
                  </a:lnTo>
                  <a:lnTo>
                    <a:pt x="1546" y="2327"/>
                  </a:lnTo>
                  <a:lnTo>
                    <a:pt x="1696" y="2244"/>
                  </a:lnTo>
                  <a:lnTo>
                    <a:pt x="1845" y="2161"/>
                  </a:lnTo>
                  <a:lnTo>
                    <a:pt x="1978" y="2044"/>
                  </a:lnTo>
                  <a:lnTo>
                    <a:pt x="2095" y="1945"/>
                  </a:lnTo>
                  <a:lnTo>
                    <a:pt x="2211" y="1812"/>
                  </a:lnTo>
                  <a:lnTo>
                    <a:pt x="2294" y="1695"/>
                  </a:lnTo>
                  <a:lnTo>
                    <a:pt x="2377" y="1546"/>
                  </a:lnTo>
                  <a:lnTo>
                    <a:pt x="2444" y="1330"/>
                  </a:lnTo>
                  <a:lnTo>
                    <a:pt x="2477" y="1114"/>
                  </a:lnTo>
                  <a:lnTo>
                    <a:pt x="2494" y="914"/>
                  </a:lnTo>
                  <a:lnTo>
                    <a:pt x="2460" y="731"/>
                  </a:lnTo>
                  <a:lnTo>
                    <a:pt x="2394" y="565"/>
                  </a:lnTo>
                  <a:lnTo>
                    <a:pt x="2311" y="432"/>
                  </a:lnTo>
                  <a:lnTo>
                    <a:pt x="2211" y="299"/>
                  </a:lnTo>
                  <a:lnTo>
                    <a:pt x="2078" y="183"/>
                  </a:lnTo>
                  <a:lnTo>
                    <a:pt x="1929" y="100"/>
                  </a:lnTo>
                  <a:lnTo>
                    <a:pt x="1762" y="33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6778525" y="2160850"/>
              <a:ext cx="64000" cy="63175"/>
            </a:xfrm>
            <a:custGeom>
              <a:avLst/>
              <a:gdLst/>
              <a:ahLst/>
              <a:cxnLst/>
              <a:rect l="l" t="t" r="r" b="b"/>
              <a:pathLst>
                <a:path w="2560" h="2527" extrusionOk="0">
                  <a:moveTo>
                    <a:pt x="1795" y="0"/>
                  </a:moveTo>
                  <a:lnTo>
                    <a:pt x="1895" y="83"/>
                  </a:lnTo>
                  <a:lnTo>
                    <a:pt x="1995" y="183"/>
                  </a:lnTo>
                  <a:lnTo>
                    <a:pt x="2078" y="299"/>
                  </a:lnTo>
                  <a:lnTo>
                    <a:pt x="2161" y="416"/>
                  </a:lnTo>
                  <a:lnTo>
                    <a:pt x="2227" y="532"/>
                  </a:lnTo>
                  <a:lnTo>
                    <a:pt x="2277" y="665"/>
                  </a:lnTo>
                  <a:lnTo>
                    <a:pt x="2327" y="782"/>
                  </a:lnTo>
                  <a:lnTo>
                    <a:pt x="2360" y="914"/>
                  </a:lnTo>
                  <a:lnTo>
                    <a:pt x="2377" y="1047"/>
                  </a:lnTo>
                  <a:lnTo>
                    <a:pt x="2377" y="1180"/>
                  </a:lnTo>
                  <a:lnTo>
                    <a:pt x="2377" y="1313"/>
                  </a:lnTo>
                  <a:lnTo>
                    <a:pt x="2344" y="1430"/>
                  </a:lnTo>
                  <a:lnTo>
                    <a:pt x="2294" y="1563"/>
                  </a:lnTo>
                  <a:lnTo>
                    <a:pt x="2227" y="1662"/>
                  </a:lnTo>
                  <a:lnTo>
                    <a:pt x="2161" y="1779"/>
                  </a:lnTo>
                  <a:lnTo>
                    <a:pt x="2061" y="1878"/>
                  </a:lnTo>
                  <a:lnTo>
                    <a:pt x="1862" y="2045"/>
                  </a:lnTo>
                  <a:lnTo>
                    <a:pt x="1629" y="2178"/>
                  </a:lnTo>
                  <a:lnTo>
                    <a:pt x="1380" y="2277"/>
                  </a:lnTo>
                  <a:lnTo>
                    <a:pt x="1114" y="2344"/>
                  </a:lnTo>
                  <a:lnTo>
                    <a:pt x="848" y="2394"/>
                  </a:lnTo>
                  <a:lnTo>
                    <a:pt x="565" y="2410"/>
                  </a:lnTo>
                  <a:lnTo>
                    <a:pt x="416" y="2427"/>
                  </a:lnTo>
                  <a:lnTo>
                    <a:pt x="283" y="2410"/>
                  </a:lnTo>
                  <a:lnTo>
                    <a:pt x="150" y="2394"/>
                  </a:lnTo>
                  <a:lnTo>
                    <a:pt x="0" y="2361"/>
                  </a:lnTo>
                  <a:lnTo>
                    <a:pt x="133" y="2427"/>
                  </a:lnTo>
                  <a:lnTo>
                    <a:pt x="283" y="2477"/>
                  </a:lnTo>
                  <a:lnTo>
                    <a:pt x="416" y="2510"/>
                  </a:lnTo>
                  <a:lnTo>
                    <a:pt x="565" y="2527"/>
                  </a:lnTo>
                  <a:lnTo>
                    <a:pt x="848" y="2527"/>
                  </a:lnTo>
                  <a:lnTo>
                    <a:pt x="1147" y="2510"/>
                  </a:lnTo>
                  <a:lnTo>
                    <a:pt x="1297" y="2477"/>
                  </a:lnTo>
                  <a:lnTo>
                    <a:pt x="1430" y="2444"/>
                  </a:lnTo>
                  <a:lnTo>
                    <a:pt x="1579" y="2410"/>
                  </a:lnTo>
                  <a:lnTo>
                    <a:pt x="1712" y="2344"/>
                  </a:lnTo>
                  <a:lnTo>
                    <a:pt x="1845" y="2277"/>
                  </a:lnTo>
                  <a:lnTo>
                    <a:pt x="1978" y="2211"/>
                  </a:lnTo>
                  <a:lnTo>
                    <a:pt x="2094" y="2111"/>
                  </a:lnTo>
                  <a:lnTo>
                    <a:pt x="2211" y="2028"/>
                  </a:lnTo>
                  <a:lnTo>
                    <a:pt x="2327" y="1912"/>
                  </a:lnTo>
                  <a:lnTo>
                    <a:pt x="2410" y="1779"/>
                  </a:lnTo>
                  <a:lnTo>
                    <a:pt x="2477" y="1646"/>
                  </a:lnTo>
                  <a:lnTo>
                    <a:pt x="2527" y="1496"/>
                  </a:lnTo>
                  <a:lnTo>
                    <a:pt x="2560" y="1347"/>
                  </a:lnTo>
                  <a:lnTo>
                    <a:pt x="2560" y="1197"/>
                  </a:lnTo>
                  <a:lnTo>
                    <a:pt x="2543" y="1047"/>
                  </a:lnTo>
                  <a:lnTo>
                    <a:pt x="2510" y="881"/>
                  </a:lnTo>
                  <a:lnTo>
                    <a:pt x="2460" y="748"/>
                  </a:lnTo>
                  <a:lnTo>
                    <a:pt x="2410" y="615"/>
                  </a:lnTo>
                  <a:lnTo>
                    <a:pt x="2327" y="482"/>
                  </a:lnTo>
                  <a:lnTo>
                    <a:pt x="2244" y="366"/>
                  </a:lnTo>
                  <a:lnTo>
                    <a:pt x="2144" y="266"/>
                  </a:lnTo>
                  <a:lnTo>
                    <a:pt x="2045" y="167"/>
                  </a:lnTo>
                  <a:lnTo>
                    <a:pt x="1928" y="67"/>
                  </a:lnTo>
                  <a:lnTo>
                    <a:pt x="17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6705800" y="2406425"/>
              <a:ext cx="78150" cy="39075"/>
            </a:xfrm>
            <a:custGeom>
              <a:avLst/>
              <a:gdLst/>
              <a:ahLst/>
              <a:cxnLst/>
              <a:rect l="l" t="t" r="r" b="b"/>
              <a:pathLst>
                <a:path w="3126" h="1563" extrusionOk="0">
                  <a:moveTo>
                    <a:pt x="150" y="0"/>
                  </a:moveTo>
                  <a:lnTo>
                    <a:pt x="150" y="17"/>
                  </a:lnTo>
                  <a:lnTo>
                    <a:pt x="67" y="316"/>
                  </a:lnTo>
                  <a:lnTo>
                    <a:pt x="34" y="482"/>
                  </a:lnTo>
                  <a:lnTo>
                    <a:pt x="0" y="649"/>
                  </a:lnTo>
                  <a:lnTo>
                    <a:pt x="0" y="815"/>
                  </a:lnTo>
                  <a:lnTo>
                    <a:pt x="17" y="981"/>
                  </a:lnTo>
                  <a:lnTo>
                    <a:pt x="67" y="1147"/>
                  </a:lnTo>
                  <a:lnTo>
                    <a:pt x="150" y="1280"/>
                  </a:lnTo>
                  <a:lnTo>
                    <a:pt x="217" y="1380"/>
                  </a:lnTo>
                  <a:lnTo>
                    <a:pt x="316" y="1446"/>
                  </a:lnTo>
                  <a:lnTo>
                    <a:pt x="433" y="1513"/>
                  </a:lnTo>
                  <a:lnTo>
                    <a:pt x="549" y="1546"/>
                  </a:lnTo>
                  <a:lnTo>
                    <a:pt x="665" y="1563"/>
                  </a:lnTo>
                  <a:lnTo>
                    <a:pt x="931" y="1563"/>
                  </a:lnTo>
                  <a:lnTo>
                    <a:pt x="1048" y="1546"/>
                  </a:lnTo>
                  <a:lnTo>
                    <a:pt x="1347" y="1446"/>
                  </a:lnTo>
                  <a:lnTo>
                    <a:pt x="1629" y="1330"/>
                  </a:lnTo>
                  <a:lnTo>
                    <a:pt x="1912" y="1180"/>
                  </a:lnTo>
                  <a:lnTo>
                    <a:pt x="2161" y="998"/>
                  </a:lnTo>
                  <a:lnTo>
                    <a:pt x="2427" y="815"/>
                  </a:lnTo>
                  <a:lnTo>
                    <a:pt x="2660" y="615"/>
                  </a:lnTo>
                  <a:lnTo>
                    <a:pt x="2893" y="399"/>
                  </a:lnTo>
                  <a:lnTo>
                    <a:pt x="3125" y="167"/>
                  </a:lnTo>
                  <a:lnTo>
                    <a:pt x="3109" y="150"/>
                  </a:lnTo>
                  <a:lnTo>
                    <a:pt x="3092" y="150"/>
                  </a:lnTo>
                  <a:lnTo>
                    <a:pt x="2676" y="482"/>
                  </a:lnTo>
                  <a:lnTo>
                    <a:pt x="2261" y="831"/>
                  </a:lnTo>
                  <a:lnTo>
                    <a:pt x="2028" y="998"/>
                  </a:lnTo>
                  <a:lnTo>
                    <a:pt x="1779" y="1147"/>
                  </a:lnTo>
                  <a:lnTo>
                    <a:pt x="1513" y="1280"/>
                  </a:lnTo>
                  <a:lnTo>
                    <a:pt x="1230" y="1380"/>
                  </a:lnTo>
                  <a:lnTo>
                    <a:pt x="1114" y="1413"/>
                  </a:lnTo>
                  <a:lnTo>
                    <a:pt x="998" y="1446"/>
                  </a:lnTo>
                  <a:lnTo>
                    <a:pt x="748" y="1446"/>
                  </a:lnTo>
                  <a:lnTo>
                    <a:pt x="632" y="1413"/>
                  </a:lnTo>
                  <a:lnTo>
                    <a:pt x="516" y="1380"/>
                  </a:lnTo>
                  <a:lnTo>
                    <a:pt x="399" y="1330"/>
                  </a:lnTo>
                  <a:lnTo>
                    <a:pt x="300" y="1264"/>
                  </a:lnTo>
                  <a:lnTo>
                    <a:pt x="200" y="1147"/>
                  </a:lnTo>
                  <a:lnTo>
                    <a:pt x="133" y="998"/>
                  </a:lnTo>
                  <a:lnTo>
                    <a:pt x="100" y="848"/>
                  </a:lnTo>
                  <a:lnTo>
                    <a:pt x="84" y="698"/>
                  </a:lnTo>
                  <a:lnTo>
                    <a:pt x="84" y="532"/>
                  </a:lnTo>
                  <a:lnTo>
                    <a:pt x="100" y="349"/>
                  </a:lnTo>
                  <a:lnTo>
                    <a:pt x="133" y="183"/>
                  </a:lnTo>
                  <a:lnTo>
                    <a:pt x="183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69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"/>
          <p:cNvSpPr/>
          <p:nvPr/>
        </p:nvSpPr>
        <p:spPr>
          <a:xfrm rot="5400000">
            <a:off x="5846250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1" name="Google Shape;1301;p37"/>
          <p:cNvSpPr/>
          <p:nvPr/>
        </p:nvSpPr>
        <p:spPr>
          <a:xfrm rot="5400000">
            <a:off x="2147125" y="1617900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KPI:</a:t>
            </a:r>
            <a:endParaRPr dirty="0"/>
          </a:p>
        </p:txBody>
      </p:sp>
      <p:sp>
        <p:nvSpPr>
          <p:cNvPr id="1303" name="Google Shape;1303;p37"/>
          <p:cNvSpPr txBox="1">
            <a:spLocks noGrp="1"/>
          </p:cNvSpPr>
          <p:nvPr>
            <p:ph type="subTitle" idx="3"/>
          </p:nvPr>
        </p:nvSpPr>
        <p:spPr>
          <a:xfrm>
            <a:off x="1399563" y="3234615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Increase market share by 35%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4"/>
          </p:nvPr>
        </p:nvSpPr>
        <p:spPr>
          <a:xfrm>
            <a:off x="5088277" y="3234615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en-US" sz="1800" dirty="0"/>
              <a:t>Increase profit by 10%</a:t>
            </a:r>
            <a:endParaRPr sz="18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5" name="Google Shape;1305;p37"/>
          <p:cNvSpPr txBox="1">
            <a:spLocks noGrp="1"/>
          </p:cNvSpPr>
          <p:nvPr>
            <p:ph type="subTitle" idx="1"/>
          </p:nvPr>
        </p:nvSpPr>
        <p:spPr>
          <a:xfrm>
            <a:off x="1327015" y="2872897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Pringles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5029950" y="2872897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Chipsy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 idx="5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37"/>
          <p:cNvSpPr txBox="1">
            <a:spLocks noGrp="1"/>
          </p:cNvSpPr>
          <p:nvPr>
            <p:ph type="title" idx="6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64196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C7D0"/>
      </a:accent1>
      <a:accent2>
        <a:srgbClr val="48BFBF"/>
      </a:accent2>
      <a:accent3>
        <a:srgbClr val="46A3AB"/>
      </a:accent3>
      <a:accent4>
        <a:srgbClr val="438C97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250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Wingdings</vt:lpstr>
      <vt:lpstr>Arial</vt:lpstr>
      <vt:lpstr>Montserrat</vt:lpstr>
      <vt:lpstr>Montserrat ExtraBold</vt:lpstr>
      <vt:lpstr>Montserrat Black</vt:lpstr>
      <vt:lpstr>Roboto</vt:lpstr>
      <vt:lpstr>Montserrat SemiBold</vt:lpstr>
      <vt:lpstr>Roboto Black</vt:lpstr>
      <vt:lpstr>Digital Marketing Proposal by Slidesgo</vt:lpstr>
      <vt:lpstr>Marketing  Scheme</vt:lpstr>
      <vt:lpstr>PowerPoint Presentation</vt:lpstr>
      <vt:lpstr>PowerPoint Presentation</vt:lpstr>
      <vt:lpstr>Set campaign objectives</vt:lpstr>
      <vt:lpstr>Campaign Objectives:</vt:lpstr>
      <vt:lpstr>Define your audience </vt:lpstr>
      <vt:lpstr>Target personas:</vt:lpstr>
      <vt:lpstr>Measurement and KPIs</vt:lpstr>
      <vt:lpstr>KPI:</vt:lpstr>
      <vt:lpstr>Set budgets    and run dates </vt:lpstr>
      <vt:lpstr>Budget and Run date</vt:lpstr>
      <vt:lpstr>Design creative content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 Scheme</dc:title>
  <dc:creator>Dr</dc:creator>
  <cp:lastModifiedBy>Asus</cp:lastModifiedBy>
  <cp:revision>15</cp:revision>
  <dcterms:modified xsi:type="dcterms:W3CDTF">2023-07-02T20:15:27Z</dcterms:modified>
</cp:coreProperties>
</file>